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64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8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13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16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75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85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22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5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0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01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2EDB8D0-98ED-4B86-9D5F-E61ADC70144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22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20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artajbhuvaji/brain-tumor-classification-mr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xmlns="" id="{0BAE4427-D4D7-7E23-7A3C-EBD7BD35B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77" r="9090" b="3412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5" name="Rectangle 8">
            <a:extLst>
              <a:ext uri="{FF2B5EF4-FFF2-40B4-BE49-F238E27FC236}">
                <a16:creationId xmlns:a16="http://schemas.microsoft.com/office/drawing/2014/main" xmlns="" id="{6A0FFA78-985C-4F50-B21A-77045C7DF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F4E1D6-F1DD-ACDE-1740-2425F0E03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E"/>
                </a:solidFill>
              </a:rPr>
              <a:t>Project </a:t>
            </a:r>
            <a:r>
              <a:rPr lang="en-US" sz="4400" dirty="0" err="1" smtClean="0">
                <a:solidFill>
                  <a:srgbClr val="FFFFFE"/>
                </a:solidFill>
              </a:rPr>
              <a:t>presenation</a:t>
            </a:r>
            <a:endParaRPr lang="en-US" sz="4400" dirty="0">
              <a:solidFill>
                <a:srgbClr val="FFFFFE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154D47B-CBB8-8F23-DBAB-5C244EAAE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E"/>
                </a:solidFill>
              </a:rPr>
              <a:t>Team 3</a:t>
            </a:r>
          </a:p>
        </p:txBody>
      </p:sp>
      <p:cxnSp>
        <p:nvCxnSpPr>
          <p:cNvPr id="26" name="Straight Connector 10">
            <a:extLst>
              <a:ext uri="{FF2B5EF4-FFF2-40B4-BE49-F238E27FC236}">
                <a16:creationId xmlns:a16="http://schemas.microsoft.com/office/drawing/2014/main" xmlns="" id="{65409EC7-69B1-45CC-8FB7-1964C1AB67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3FC0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513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C75E2B-CACA-478C-B26B-182AF87A18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0FF2874-547C-4D14-9E18-28B19002FB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36CF827D-A163-47F7-BD87-34EB4FA7D6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299D9A9-1DA8-433D-A9BC-FB48D93D42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593D0D1F-C0CE-416A-883C-BF1E03F63B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4BB6862-3393-46CC-9A80-E400B3206A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36E014-3F56-C277-5C04-A4F117E5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Summary of layer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ECD36A4A-123D-46E3-8A64-13B8B3F019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612E2361-DAF1-4420-BBBD-218F4138ED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1D6F994B-14BC-49BA-B34D-17DF3069A4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220AB23-9599-4F79-D637-CB3E98FF5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3" y="1117603"/>
            <a:ext cx="6282918" cy="37156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55EC7096-D0A6-471D-AE28-B68D70388E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2E98EB88-99B6-483D-B203-0D5D631005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18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C75E2B-CACA-478C-B26B-182AF87A18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0FF2874-547C-4D14-9E18-28B19002FB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36CF827D-A163-47F7-BD87-34EB4FA7D6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299D9A9-1DA8-433D-A9BC-FB48D93D42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593D0D1F-C0CE-416A-883C-BF1E03F63B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4BB6862-3393-46CC-9A80-E400B3206A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36E014-3F56-C277-5C04-A4F117E5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Summary of layer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ECD36A4A-123D-46E3-8A64-13B8B3F019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612E2361-DAF1-4420-BBBD-218F4138ED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1D6F994B-14BC-49BA-B34D-17DF3069A4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DB7AC12-2085-1719-CC5D-0CA28FC28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3" y="1510115"/>
            <a:ext cx="6282918" cy="30786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55EC7096-D0A6-471D-AE28-B68D70388E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2E98EB88-99B6-483D-B203-0D5D631005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676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8EF081-8FB8-DF89-FBE2-55FF28C2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380568-898D-6F15-1D53-07C5E2A5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and select loss , optimizer.</a:t>
            </a:r>
          </a:p>
          <a:p>
            <a:r>
              <a:rPr lang="en-US" dirty="0"/>
              <a:t>Model fit and select epochs and validation split.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681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5E3329-3711-FD2B-6832-29F1A188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202020204" pitchFamily="34" charset="0"/>
              </a:rPr>
              <a:t>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98DA7F-F16F-63FA-225E-61A3227B3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805641"/>
          </a:xfrm>
        </p:spPr>
        <p:txBody>
          <a:bodyPr/>
          <a:lstStyle/>
          <a:p>
            <a:r>
              <a:rPr lang="en-US" dirty="0"/>
              <a:t>name :Multi-Classification of Brain Tumor MRI Images Using Deep Convolutional Neural Network</a:t>
            </a:r>
          </a:p>
          <a:p>
            <a:r>
              <a:rPr lang="en-US" dirty="0"/>
              <a:t>Published online: 22 April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0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852505-F93A-54AA-4CDF-923B86E7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9A3546-4619-625B-8BBE-67FE0A6BA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</a:t>
            </a:r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Brain Tumor Classification (MRI)</a:t>
            </a:r>
            <a:endParaRPr lang="en-US" dirty="0"/>
          </a:p>
          <a:p>
            <a:r>
              <a:rPr lang="en-US" dirty="0"/>
              <a:t>Link : </a:t>
            </a:r>
            <a:r>
              <a:rPr lang="en-US" dirty="0">
                <a:hlinkClick r:id="rId2"/>
              </a:rPr>
              <a:t>https://www.kaggle.com/datasets/sartajbhuvaji/brain-tumor-classification-mri</a:t>
            </a:r>
            <a:endParaRPr lang="en-US" dirty="0"/>
          </a:p>
          <a:p>
            <a:r>
              <a:rPr lang="en-US" dirty="0"/>
              <a:t>4 class of </a:t>
            </a:r>
            <a:r>
              <a:rPr lang="en-US" dirty="0" err="1"/>
              <a:t>tumer</a:t>
            </a:r>
            <a:r>
              <a:rPr lang="en-US" dirty="0"/>
              <a:t> in dataset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0" dirty="0" err="1">
                <a:solidFill>
                  <a:srgbClr val="202124"/>
                </a:solidFill>
                <a:effectLst/>
                <a:latin typeface="Inter"/>
              </a:rPr>
              <a:t>glioma_tumor</a:t>
            </a: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0" dirty="0" err="1">
                <a:solidFill>
                  <a:srgbClr val="202124"/>
                </a:solidFill>
                <a:effectLst/>
                <a:latin typeface="Inter"/>
              </a:rPr>
              <a:t>meningioma_tumor</a:t>
            </a: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0" dirty="0" err="1">
                <a:solidFill>
                  <a:srgbClr val="202124"/>
                </a:solidFill>
                <a:effectLst/>
                <a:latin typeface="Inter"/>
              </a:rPr>
              <a:t>no_tumor</a:t>
            </a: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0" dirty="0" err="1">
                <a:solidFill>
                  <a:srgbClr val="202124"/>
                </a:solidFill>
                <a:effectLst/>
                <a:latin typeface="Inter"/>
              </a:rPr>
              <a:t>pituitary_tumor</a:t>
            </a: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6FA4BB-72EB-B3B8-00BE-E141CC46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57F65D-B748-FF85-AA20-AB7EE61E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Convolutional Neural Networks (CNN)</a:t>
            </a:r>
          </a:p>
          <a:p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Classification in project: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Multi-class  classification.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1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7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3BA0EC-B34D-20F4-473A-5F6A61D8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857E0E-2C4B-71AF-38AE-138D5A855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Define size because aur dataset images have different size.</a:t>
            </a:r>
          </a:p>
          <a:p>
            <a:r>
              <a:rPr lang="en-US" sz="2600" dirty="0"/>
              <a:t>Define label in dataset: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B2323"/>
                </a:solidFill>
                <a:effectLst/>
                <a:latin typeface="Roboto Mono" panose="00000009000000000000" pitchFamily="49" charset="0"/>
              </a:rPr>
              <a:t>glioma_tumor</a:t>
            </a:r>
            <a:endParaRPr lang="en-US" altLang="en-US" sz="2400" dirty="0">
              <a:latin typeface="Roboto Mono" panose="00000009000000000000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B2323"/>
                </a:solidFill>
                <a:effectLst/>
                <a:latin typeface="Roboto Mono" panose="00000009000000000000" pitchFamily="49" charset="0"/>
              </a:rPr>
              <a:t>meningioma_tumor</a:t>
            </a:r>
            <a:endParaRPr lang="en-US" altLang="en-US" sz="2400" dirty="0">
              <a:latin typeface="Roboto Mono" panose="00000009000000000000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B2323"/>
                </a:solidFill>
                <a:effectLst/>
                <a:latin typeface="Roboto Mono" panose="00000009000000000000" pitchFamily="49" charset="0"/>
              </a:rPr>
              <a:t>no_tumor</a:t>
            </a:r>
            <a:endParaRPr lang="en-US" altLang="en-US" sz="2400" dirty="0">
              <a:latin typeface="Roboto Mono" panose="00000009000000000000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B2323"/>
                </a:solidFill>
                <a:effectLst/>
                <a:latin typeface="Roboto Mono" panose="00000009000000000000" pitchFamily="49" charset="0"/>
              </a:rPr>
              <a:t>pituitary_tumor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9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B3D588-3212-E706-D793-2F8A99AC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6788A5-31B1-801A-80C8-485A840FC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latin typeface="Arial" panose="020B0604020202020204" pitchFamily="34" charset="0"/>
              </a:rPr>
              <a:t>2 loop for get all images and resize.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Appe</a:t>
            </a:r>
            <a:r>
              <a:rPr lang="en-US" altLang="en-US" sz="2000" dirty="0">
                <a:latin typeface="Arial" panose="020B0604020202020204" pitchFamily="34" charset="0"/>
              </a:rPr>
              <a:t>nd 2 folder in train and shuffle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train and test.</a:t>
            </a:r>
          </a:p>
          <a:p>
            <a:r>
              <a:rPr lang="en-US" altLang="en-US" sz="2000" dirty="0">
                <a:latin typeface="Arial" panose="020B0604020202020204" pitchFamily="34" charset="0"/>
              </a:rPr>
              <a:t>Make label index.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1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CABCAE3-64FC-4149-819F-2C1812824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12FDCFE-9AD2-4D8A-8CBF-B3AA37EBF6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FBD463FC-4CA8-4FF4-85A3-AF9F4B98D2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ECF35C3-8B44-4F4B-BD25-4C01823DB2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2FA7AD0A-1871-4DF8-9235-F49D0513B9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6B04CFB-FAE5-47DD-9B3E-4E9BA7A89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2D1C37-4D44-E20D-6C54-0F83B605B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Layer of cnn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EE68D41B-9286-479F-9AB7-678C8E348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E8ACF89C-CFC3-4D68-B3C4-2BEFB7BBE5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3B770B7D-3C5C-4682-8DF0-20783592F3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A6893E11-7EC1-4EB6-A2A8-0B693F8FE5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22F7FD7-8884-4FD5-95AB-0B5C6033AD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xmlns="" id="{E903D782-1C93-E4A6-975D-1C2C38B02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19" y="585212"/>
            <a:ext cx="7278382" cy="487577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16EFE474-4FE0-4E8F-8F09-5ED2C9E76A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F8B8C81-54DC-4AF5-B682-3A2C70A6B5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30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CE580D1-F917-4567-AFB4-99AA9B52AD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1F5620B8-A2D8-4568-B566-F0453A0D91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1C7D2BA4-4B7A-4596-8BCC-5CF7154238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4977F1E1-2B6F-4BB6-899F-67D8764D83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xmlns="" id="{EC17D08F-2133-44A9-B28C-CB29928FA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0CC36881-E309-4C41-8B5B-203AADC15F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E717D4-BD99-03C3-0BD9-CDE2B1E2A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Summary of layer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84F2C6A8-7D46-49EA-860B-0F0B020843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ED92372-F778-4E96-9E90-4E63BAF3CA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EB4EC089-8B60-43F4-9BF5-1F0B0E398E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1C0BAC91-1725-4E5A-92CE-F5A2EB066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4602594C-6FF2-16E9-0981-E37CD2E8C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9806" b="-1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4B61EBEC-D0CA-456C-98A6-EDA1AC9FB0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718A71EB-D327-4458-85FB-26336B2BA0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64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49">
            <a:extLst>
              <a:ext uri="{FF2B5EF4-FFF2-40B4-BE49-F238E27FC236}">
                <a16:creationId xmlns:a16="http://schemas.microsoft.com/office/drawing/2014/main" xmlns="" id="{0CABCAE3-64FC-4149-819F-2C1812824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4" name="Picture 51">
            <a:extLst>
              <a:ext uri="{FF2B5EF4-FFF2-40B4-BE49-F238E27FC236}">
                <a16:creationId xmlns:a16="http://schemas.microsoft.com/office/drawing/2014/main" xmlns="" id="{012FDCFE-9AD2-4D8A-8CBF-B3AA37EBF6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53">
            <a:extLst>
              <a:ext uri="{FF2B5EF4-FFF2-40B4-BE49-F238E27FC236}">
                <a16:creationId xmlns:a16="http://schemas.microsoft.com/office/drawing/2014/main" xmlns="" id="{FBD463FC-4CA8-4FF4-85A3-AF9F4B98D2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55">
            <a:extLst>
              <a:ext uri="{FF2B5EF4-FFF2-40B4-BE49-F238E27FC236}">
                <a16:creationId xmlns:a16="http://schemas.microsoft.com/office/drawing/2014/main" xmlns="" id="{BECF35C3-8B44-4F4B-BD25-4C01823DB2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57">
            <a:extLst>
              <a:ext uri="{FF2B5EF4-FFF2-40B4-BE49-F238E27FC236}">
                <a16:creationId xmlns:a16="http://schemas.microsoft.com/office/drawing/2014/main" xmlns="" id="{2FA7AD0A-1871-4DF8-9235-F49D0513B9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59">
            <a:extLst>
              <a:ext uri="{FF2B5EF4-FFF2-40B4-BE49-F238E27FC236}">
                <a16:creationId xmlns:a16="http://schemas.microsoft.com/office/drawing/2014/main" xmlns="" id="{36B04CFB-FAE5-47DD-9B3E-4E9BA7A89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4A9BBC-0469-91B2-20AB-473C37EC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Summary of layer</a:t>
            </a:r>
          </a:p>
        </p:txBody>
      </p:sp>
      <p:cxnSp>
        <p:nvCxnSpPr>
          <p:cNvPr id="79" name="Straight Connector 61">
            <a:extLst>
              <a:ext uri="{FF2B5EF4-FFF2-40B4-BE49-F238E27FC236}">
                <a16:creationId xmlns:a16="http://schemas.microsoft.com/office/drawing/2014/main" xmlns="" id="{EE68D41B-9286-479F-9AB7-678C8E348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0" name="Group 63">
            <a:extLst>
              <a:ext uri="{FF2B5EF4-FFF2-40B4-BE49-F238E27FC236}">
                <a16:creationId xmlns:a16="http://schemas.microsoft.com/office/drawing/2014/main" xmlns="" id="{E8ACF89C-CFC3-4D68-B3C4-2BEFB7BBE5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81" name="Rectangle 64">
              <a:extLst>
                <a:ext uri="{FF2B5EF4-FFF2-40B4-BE49-F238E27FC236}">
                  <a16:creationId xmlns:a16="http://schemas.microsoft.com/office/drawing/2014/main" xmlns="" id="{3B770B7D-3C5C-4682-8DF0-20783592F3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5">
              <a:extLst>
                <a:ext uri="{FF2B5EF4-FFF2-40B4-BE49-F238E27FC236}">
                  <a16:creationId xmlns:a16="http://schemas.microsoft.com/office/drawing/2014/main" xmlns="" id="{A6893E11-7EC1-4EB6-A2A8-0B693F8FE5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Rectangle 67">
            <a:extLst>
              <a:ext uri="{FF2B5EF4-FFF2-40B4-BE49-F238E27FC236}">
                <a16:creationId xmlns:a16="http://schemas.microsoft.com/office/drawing/2014/main" xmlns="" id="{622F7FD7-8884-4FD5-95AB-0B5C6033AD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2159EFA8-8998-27DD-E032-6F23ED97B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474969"/>
            <a:ext cx="6282919" cy="3097031"/>
          </a:xfrm>
          <a:prstGeom prst="rect">
            <a:avLst/>
          </a:prstGeom>
        </p:spPr>
      </p:pic>
      <p:pic>
        <p:nvPicPr>
          <p:cNvPr id="84" name="Picture 69">
            <a:extLst>
              <a:ext uri="{FF2B5EF4-FFF2-40B4-BE49-F238E27FC236}">
                <a16:creationId xmlns:a16="http://schemas.microsoft.com/office/drawing/2014/main" xmlns="" id="{16EFE474-4FE0-4E8F-8F09-5ED2C9E76A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CF8B8C81-54DC-4AF5-B682-3A2C70A6B5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149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</TotalTime>
  <Words>143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Abadi</vt:lpstr>
      <vt:lpstr>Arial</vt:lpstr>
      <vt:lpstr>Calibri</vt:lpstr>
      <vt:lpstr>Gill Sans MT</vt:lpstr>
      <vt:lpstr>Inter</vt:lpstr>
      <vt:lpstr>Lato</vt:lpstr>
      <vt:lpstr>Roboto Mono</vt:lpstr>
      <vt:lpstr>Wingdings</vt:lpstr>
      <vt:lpstr>zeitung</vt:lpstr>
      <vt:lpstr>Gallery</vt:lpstr>
      <vt:lpstr>Project presenation</vt:lpstr>
      <vt:lpstr>paper</vt:lpstr>
      <vt:lpstr>Data set</vt:lpstr>
      <vt:lpstr>algorithm</vt:lpstr>
      <vt:lpstr>Steps </vt:lpstr>
      <vt:lpstr>steps</vt:lpstr>
      <vt:lpstr>Layer of cnn</vt:lpstr>
      <vt:lpstr>Summary of layer</vt:lpstr>
      <vt:lpstr>Summary of layer</vt:lpstr>
      <vt:lpstr>Summary of layer</vt:lpstr>
      <vt:lpstr>Summary of layer</vt:lpstr>
      <vt:lpstr>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represenation</dc:title>
  <dc:creator>Shorouk Walid</dc:creator>
  <cp:lastModifiedBy>Microsoft account</cp:lastModifiedBy>
  <cp:revision>2</cp:revision>
  <dcterms:created xsi:type="dcterms:W3CDTF">2023-05-04T22:57:09Z</dcterms:created>
  <dcterms:modified xsi:type="dcterms:W3CDTF">2023-05-05T16:13:23Z</dcterms:modified>
</cp:coreProperties>
</file>