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GREEN HOME LOAN 🌿🏡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Smart Step Toward a Greener Future!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Green?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🌍 More people are looking for eco-friendly housing options.</a:t>
            </a:r>
          </a:p>
          <a:p>
            <a:r>
              <a:t>📉 Green homes help reduce energy bills.</a:t>
            </a:r>
          </a:p>
          <a:p>
            <a:r>
              <a:t>🌱 It's our chance to support a better future.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 Our Product – Green Home Loan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💸 Lower interest for eco-friendly homes.</a:t>
            </a:r>
          </a:p>
          <a:p>
            <a:r>
              <a:t>🔧 Covers solar panels, insulation, smart lighting.</a:t>
            </a:r>
          </a:p>
          <a:p>
            <a:r>
              <a:t>📄 Easy and fast application process.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Needs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👨‍👩‍👧 Families building or buying a new home.</a:t>
            </a:r>
          </a:p>
          <a:p>
            <a:r>
              <a:t>🌿 Eco-conscious individuals.</a:t>
            </a:r>
          </a:p>
          <a:p>
            <a:r>
              <a:t>🏡 Real estate buyers who want smart savings.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Sell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💬 Use personal stories, not features.</a:t>
            </a:r>
          </a:p>
          <a:p>
            <a:r>
              <a:t>📊 Show cost savings over time.</a:t>
            </a:r>
          </a:p>
          <a:p>
            <a:r>
              <a:t>❤️ Focus on health, comfort, and the planet.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📱 Social Media Challenge: #GreenGoals2025</a:t>
            </a:r>
          </a:p>
          <a:p>
            <a:r>
              <a:t>🖼️ Posters in branches with eco-home images.</a:t>
            </a:r>
          </a:p>
          <a:p>
            <a:r>
              <a:t>🎥 Influencer partnerships and webinars.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= Reward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More customers = more cross-selling chances.</a:t>
            </a:r>
          </a:p>
          <a:p>
            <a:r>
              <a:t>🏦 Stronger bank image and sustainability leadership.</a:t>
            </a:r>
          </a:p>
          <a:p>
            <a:r>
              <a:t>🎯 Bonuses for top-performing sales teams.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Let’s Do This!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🌟 You are part of a change.</a:t>
            </a:r>
          </a:p>
          <a:p>
            <a:r>
              <a:t>🏡 Help families build greener homes.</a:t>
            </a:r>
          </a:p>
          <a:p>
            <a:r>
              <a:t>💪 Let’s launch this together!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