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4E8E9-0CE3-4483-AF8C-5AF631BDB5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E4ADC9-32C4-4CE0-89EB-47A01F7990EB}">
      <dgm:prSet/>
      <dgm:spPr/>
      <dgm:t>
        <a:bodyPr/>
        <a:lstStyle/>
        <a:p>
          <a:r>
            <a:rPr lang="en-US"/>
            <a:t>1. Created an EC2 instance to host both web app and database.</a:t>
          </a:r>
        </a:p>
      </dgm:t>
    </dgm:pt>
    <dgm:pt modelId="{6607A1CD-CD2E-4AA5-BAF7-339348A4A6C5}" type="parTrans" cxnId="{2773B8E5-F4F7-4854-95FB-1F2BE2469039}">
      <dgm:prSet/>
      <dgm:spPr/>
      <dgm:t>
        <a:bodyPr/>
        <a:lstStyle/>
        <a:p>
          <a:endParaRPr lang="en-US"/>
        </a:p>
      </dgm:t>
    </dgm:pt>
    <dgm:pt modelId="{18D78370-577B-4BCB-85F1-7A34988A0107}" type="sibTrans" cxnId="{2773B8E5-F4F7-4854-95FB-1F2BE2469039}">
      <dgm:prSet/>
      <dgm:spPr/>
      <dgm:t>
        <a:bodyPr/>
        <a:lstStyle/>
        <a:p>
          <a:endParaRPr lang="en-US"/>
        </a:p>
      </dgm:t>
    </dgm:pt>
    <dgm:pt modelId="{161BD6DF-AC78-4B9D-8B63-5D27A649A630}">
      <dgm:prSet/>
      <dgm:spPr/>
      <dgm:t>
        <a:bodyPr/>
        <a:lstStyle/>
        <a:p>
          <a:r>
            <a:rPr lang="en-US"/>
            <a:t>2. Configured the instance using AWS Management Console/CLI.</a:t>
          </a:r>
        </a:p>
      </dgm:t>
    </dgm:pt>
    <dgm:pt modelId="{29B43530-C12C-4C95-BE20-A63A076FA33F}" type="parTrans" cxnId="{DC68F9F6-E6B2-4147-9F70-4E4E8E94CFC3}">
      <dgm:prSet/>
      <dgm:spPr/>
      <dgm:t>
        <a:bodyPr/>
        <a:lstStyle/>
        <a:p>
          <a:endParaRPr lang="en-US"/>
        </a:p>
      </dgm:t>
    </dgm:pt>
    <dgm:pt modelId="{2CD103A9-8BDE-459A-ACB6-9A20FBB8723E}" type="sibTrans" cxnId="{DC68F9F6-E6B2-4147-9F70-4E4E8E94CFC3}">
      <dgm:prSet/>
      <dgm:spPr/>
      <dgm:t>
        <a:bodyPr/>
        <a:lstStyle/>
        <a:p>
          <a:endParaRPr lang="en-US"/>
        </a:p>
      </dgm:t>
    </dgm:pt>
    <dgm:pt modelId="{EE5FD243-AFEC-4CBF-B6E6-D798FDF7E77F}" type="pres">
      <dgm:prSet presAssocID="{AB94E8E9-0CE3-4483-AF8C-5AF631BDB586}" presName="root" presStyleCnt="0">
        <dgm:presLayoutVars>
          <dgm:dir/>
          <dgm:resizeHandles val="exact"/>
        </dgm:presLayoutVars>
      </dgm:prSet>
      <dgm:spPr/>
    </dgm:pt>
    <dgm:pt modelId="{35BD555C-136B-4FDD-9F31-2952136801A6}" type="pres">
      <dgm:prSet presAssocID="{A2E4ADC9-32C4-4CE0-89EB-47A01F7990EB}" presName="compNode" presStyleCnt="0"/>
      <dgm:spPr/>
    </dgm:pt>
    <dgm:pt modelId="{95355054-F657-4BBD-912A-4FADB45ACAAC}" type="pres">
      <dgm:prSet presAssocID="{A2E4ADC9-32C4-4CE0-89EB-47A01F7990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6F42CE-2839-4B44-90E3-7A24B64441BF}" type="pres">
      <dgm:prSet presAssocID="{A2E4ADC9-32C4-4CE0-89EB-47A01F7990EB}" presName="spaceRect" presStyleCnt="0"/>
      <dgm:spPr/>
    </dgm:pt>
    <dgm:pt modelId="{EA95BA99-0638-4219-A236-64EA4D79517F}" type="pres">
      <dgm:prSet presAssocID="{A2E4ADC9-32C4-4CE0-89EB-47A01F7990EB}" presName="textRect" presStyleLbl="revTx" presStyleIdx="0" presStyleCnt="2">
        <dgm:presLayoutVars>
          <dgm:chMax val="1"/>
          <dgm:chPref val="1"/>
        </dgm:presLayoutVars>
      </dgm:prSet>
      <dgm:spPr/>
    </dgm:pt>
    <dgm:pt modelId="{1C9C612E-3567-4137-84ED-BA5D28421B76}" type="pres">
      <dgm:prSet presAssocID="{18D78370-577B-4BCB-85F1-7A34988A0107}" presName="sibTrans" presStyleCnt="0"/>
      <dgm:spPr/>
    </dgm:pt>
    <dgm:pt modelId="{DBFFC19E-12BF-42CD-8A57-8B76EC43934C}" type="pres">
      <dgm:prSet presAssocID="{161BD6DF-AC78-4B9D-8B63-5D27A649A630}" presName="compNode" presStyleCnt="0"/>
      <dgm:spPr/>
    </dgm:pt>
    <dgm:pt modelId="{E21C9C12-D10B-46EE-B2CB-77DD72F1F3C5}" type="pres">
      <dgm:prSet presAssocID="{161BD6DF-AC78-4B9D-8B63-5D27A649A6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854FBD-2FF2-4DEA-8242-E1F33518A9D8}" type="pres">
      <dgm:prSet presAssocID="{161BD6DF-AC78-4B9D-8B63-5D27A649A630}" presName="spaceRect" presStyleCnt="0"/>
      <dgm:spPr/>
    </dgm:pt>
    <dgm:pt modelId="{B6666618-CD48-42A1-B895-C6985929BABB}" type="pres">
      <dgm:prSet presAssocID="{161BD6DF-AC78-4B9D-8B63-5D27A649A6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FA4F71-2071-4C28-82DA-F65B80B22505}" type="presOf" srcId="{A2E4ADC9-32C4-4CE0-89EB-47A01F7990EB}" destId="{EA95BA99-0638-4219-A236-64EA4D79517F}" srcOrd="0" destOrd="0" presId="urn:microsoft.com/office/officeart/2018/2/layout/IconLabelList"/>
    <dgm:cxn modelId="{5324B0B7-C5E7-43F3-A2EF-03685D26E0F8}" type="presOf" srcId="{AB94E8E9-0CE3-4483-AF8C-5AF631BDB586}" destId="{EE5FD243-AFEC-4CBF-B6E6-D798FDF7E77F}" srcOrd="0" destOrd="0" presId="urn:microsoft.com/office/officeart/2018/2/layout/IconLabelList"/>
    <dgm:cxn modelId="{2773B8E5-F4F7-4854-95FB-1F2BE2469039}" srcId="{AB94E8E9-0CE3-4483-AF8C-5AF631BDB586}" destId="{A2E4ADC9-32C4-4CE0-89EB-47A01F7990EB}" srcOrd="0" destOrd="0" parTransId="{6607A1CD-CD2E-4AA5-BAF7-339348A4A6C5}" sibTransId="{18D78370-577B-4BCB-85F1-7A34988A0107}"/>
    <dgm:cxn modelId="{DC68F9F6-E6B2-4147-9F70-4E4E8E94CFC3}" srcId="{AB94E8E9-0CE3-4483-AF8C-5AF631BDB586}" destId="{161BD6DF-AC78-4B9D-8B63-5D27A649A630}" srcOrd="1" destOrd="0" parTransId="{29B43530-C12C-4C95-BE20-A63A076FA33F}" sibTransId="{2CD103A9-8BDE-459A-ACB6-9A20FBB8723E}"/>
    <dgm:cxn modelId="{4D00CBFC-A6B7-4530-AA7D-F168852EC70B}" type="presOf" srcId="{161BD6DF-AC78-4B9D-8B63-5D27A649A630}" destId="{B6666618-CD48-42A1-B895-C6985929BABB}" srcOrd="0" destOrd="0" presId="urn:microsoft.com/office/officeart/2018/2/layout/IconLabelList"/>
    <dgm:cxn modelId="{C4A531B9-A8D0-47C3-91CE-A45FAC445575}" type="presParOf" srcId="{EE5FD243-AFEC-4CBF-B6E6-D798FDF7E77F}" destId="{35BD555C-136B-4FDD-9F31-2952136801A6}" srcOrd="0" destOrd="0" presId="urn:microsoft.com/office/officeart/2018/2/layout/IconLabelList"/>
    <dgm:cxn modelId="{447F08B1-5AA4-4ED4-9849-2ECD7D1FBCB7}" type="presParOf" srcId="{35BD555C-136B-4FDD-9F31-2952136801A6}" destId="{95355054-F657-4BBD-912A-4FADB45ACAAC}" srcOrd="0" destOrd="0" presId="urn:microsoft.com/office/officeart/2018/2/layout/IconLabelList"/>
    <dgm:cxn modelId="{0E22BF6A-A255-4BCF-81AB-A238E39ADD2A}" type="presParOf" srcId="{35BD555C-136B-4FDD-9F31-2952136801A6}" destId="{256F42CE-2839-4B44-90E3-7A24B64441BF}" srcOrd="1" destOrd="0" presId="urn:microsoft.com/office/officeart/2018/2/layout/IconLabelList"/>
    <dgm:cxn modelId="{4E2EB509-1C14-41F1-B1DC-FDCD69F54644}" type="presParOf" srcId="{35BD555C-136B-4FDD-9F31-2952136801A6}" destId="{EA95BA99-0638-4219-A236-64EA4D79517F}" srcOrd="2" destOrd="0" presId="urn:microsoft.com/office/officeart/2018/2/layout/IconLabelList"/>
    <dgm:cxn modelId="{CA06A188-B1F5-45FA-8AE6-C3063B50FB3A}" type="presParOf" srcId="{EE5FD243-AFEC-4CBF-B6E6-D798FDF7E77F}" destId="{1C9C612E-3567-4137-84ED-BA5D28421B76}" srcOrd="1" destOrd="0" presId="urn:microsoft.com/office/officeart/2018/2/layout/IconLabelList"/>
    <dgm:cxn modelId="{FA116A3A-F7EC-45EE-8339-D6BF9174383F}" type="presParOf" srcId="{EE5FD243-AFEC-4CBF-B6E6-D798FDF7E77F}" destId="{DBFFC19E-12BF-42CD-8A57-8B76EC43934C}" srcOrd="2" destOrd="0" presId="urn:microsoft.com/office/officeart/2018/2/layout/IconLabelList"/>
    <dgm:cxn modelId="{37651F27-2006-4A44-B38A-33DFC83677A5}" type="presParOf" srcId="{DBFFC19E-12BF-42CD-8A57-8B76EC43934C}" destId="{E21C9C12-D10B-46EE-B2CB-77DD72F1F3C5}" srcOrd="0" destOrd="0" presId="urn:microsoft.com/office/officeart/2018/2/layout/IconLabelList"/>
    <dgm:cxn modelId="{B4E516FF-36AF-4785-885B-E5A98148F8AF}" type="presParOf" srcId="{DBFFC19E-12BF-42CD-8A57-8B76EC43934C}" destId="{18854FBD-2FF2-4DEA-8242-E1F33518A9D8}" srcOrd="1" destOrd="0" presId="urn:microsoft.com/office/officeart/2018/2/layout/IconLabelList"/>
    <dgm:cxn modelId="{A0129481-DC45-4CBD-ADB4-43B36FEA702A}" type="presParOf" srcId="{DBFFC19E-12BF-42CD-8A57-8B76EC43934C}" destId="{B6666618-CD48-42A1-B895-C6985929BA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83FE5-4228-45B8-A5C1-DF1BD63177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135D7A-DC5B-490A-872A-39CDF3220363}">
      <dgm:prSet/>
      <dgm:spPr/>
      <dgm:t>
        <a:bodyPr/>
        <a:lstStyle/>
        <a:p>
          <a:r>
            <a:rPr lang="en-US"/>
            <a:t>Task 2.1: Creating VPC and Subnets</a:t>
          </a:r>
        </a:p>
      </dgm:t>
    </dgm:pt>
    <dgm:pt modelId="{DB59186B-A899-4A26-B0BF-2DF37B5D69C1}" type="parTrans" cxnId="{A814172F-29AD-4733-BA3F-0E24C897EC14}">
      <dgm:prSet/>
      <dgm:spPr/>
      <dgm:t>
        <a:bodyPr/>
        <a:lstStyle/>
        <a:p>
          <a:endParaRPr lang="en-US"/>
        </a:p>
      </dgm:t>
    </dgm:pt>
    <dgm:pt modelId="{31742D8C-7B76-4C2D-AA13-358B78126AB6}" type="sibTrans" cxnId="{A814172F-29AD-4733-BA3F-0E24C897EC14}">
      <dgm:prSet/>
      <dgm:spPr/>
      <dgm:t>
        <a:bodyPr/>
        <a:lstStyle/>
        <a:p>
          <a:endParaRPr lang="en-US"/>
        </a:p>
      </dgm:t>
    </dgm:pt>
    <dgm:pt modelId="{628FD65E-E53E-45D9-AB82-628897B0EFF0}">
      <dgm:prSet/>
      <dgm:spPr/>
      <dgm:t>
        <a:bodyPr/>
        <a:lstStyle/>
        <a:p>
          <a:r>
            <a:rPr lang="en-US"/>
            <a:t>- Created a VPC with two public and two private subnets.</a:t>
          </a:r>
        </a:p>
      </dgm:t>
    </dgm:pt>
    <dgm:pt modelId="{734578D3-16A0-4F7A-BC59-CA0A376F2E67}" type="parTrans" cxnId="{FC3E7399-8D5E-4129-A5D0-D897633C0C03}">
      <dgm:prSet/>
      <dgm:spPr/>
      <dgm:t>
        <a:bodyPr/>
        <a:lstStyle/>
        <a:p>
          <a:endParaRPr lang="en-US"/>
        </a:p>
      </dgm:t>
    </dgm:pt>
    <dgm:pt modelId="{6C03EFD8-9856-415E-91BB-8C4A2088165E}" type="sibTrans" cxnId="{FC3E7399-8D5E-4129-A5D0-D897633C0C03}">
      <dgm:prSet/>
      <dgm:spPr/>
      <dgm:t>
        <a:bodyPr/>
        <a:lstStyle/>
        <a:p>
          <a:endParaRPr lang="en-US"/>
        </a:p>
      </dgm:t>
    </dgm:pt>
    <dgm:pt modelId="{9D949922-6718-452F-A7E5-3705BD59D0A8}">
      <dgm:prSet/>
      <dgm:spPr/>
      <dgm:t>
        <a:bodyPr/>
        <a:lstStyle/>
        <a:p>
          <a:r>
            <a:rPr lang="en-US"/>
            <a:t>Task 2.2: Configuring Auto Scaling Group</a:t>
          </a:r>
        </a:p>
      </dgm:t>
    </dgm:pt>
    <dgm:pt modelId="{9D5EE746-DFA0-490B-BFB5-185BD80BBEF9}" type="parTrans" cxnId="{5EF03EEF-4CA0-4CC5-A2EE-424F91A80F5E}">
      <dgm:prSet/>
      <dgm:spPr/>
      <dgm:t>
        <a:bodyPr/>
        <a:lstStyle/>
        <a:p>
          <a:endParaRPr lang="en-US"/>
        </a:p>
      </dgm:t>
    </dgm:pt>
    <dgm:pt modelId="{63C8A730-6735-4843-98CD-6B0E7832DF33}" type="sibTrans" cxnId="{5EF03EEF-4CA0-4CC5-A2EE-424F91A80F5E}">
      <dgm:prSet/>
      <dgm:spPr/>
      <dgm:t>
        <a:bodyPr/>
        <a:lstStyle/>
        <a:p>
          <a:endParaRPr lang="en-US"/>
        </a:p>
      </dgm:t>
    </dgm:pt>
    <dgm:pt modelId="{C1C6A59A-3E1D-47A5-9171-C8FA7E29B952}">
      <dgm:prSet/>
      <dgm:spPr/>
      <dgm:t>
        <a:bodyPr/>
        <a:lstStyle/>
        <a:p>
          <a:r>
            <a:rPr lang="en-US"/>
            <a:t>- Set up Auto Scaling with desired: 2, min: 2, max: 4.</a:t>
          </a:r>
        </a:p>
      </dgm:t>
    </dgm:pt>
    <dgm:pt modelId="{9D999E62-DE88-4501-A98A-1CA96FC334EF}" type="parTrans" cxnId="{2C7B466B-EE3B-43D0-9E14-D2878F273BF4}">
      <dgm:prSet/>
      <dgm:spPr/>
      <dgm:t>
        <a:bodyPr/>
        <a:lstStyle/>
        <a:p>
          <a:endParaRPr lang="en-US"/>
        </a:p>
      </dgm:t>
    </dgm:pt>
    <dgm:pt modelId="{AF1DB53D-6695-408A-8E67-F8F9D3DA7BD9}" type="sibTrans" cxnId="{2C7B466B-EE3B-43D0-9E14-D2878F273BF4}">
      <dgm:prSet/>
      <dgm:spPr/>
      <dgm:t>
        <a:bodyPr/>
        <a:lstStyle/>
        <a:p>
          <a:endParaRPr lang="en-US"/>
        </a:p>
      </dgm:t>
    </dgm:pt>
    <dgm:pt modelId="{B78B1001-DFA7-4859-A557-0A0F5A745C17}">
      <dgm:prSet/>
      <dgm:spPr/>
      <dgm:t>
        <a:bodyPr/>
        <a:lstStyle/>
        <a:p>
          <a:r>
            <a:rPr lang="en-US"/>
            <a:t>Task 2.3: Setting Up Application Load Balancer (ALB)</a:t>
          </a:r>
        </a:p>
      </dgm:t>
    </dgm:pt>
    <dgm:pt modelId="{76349741-BE6F-480E-B7E1-D703A277B86B}" type="parTrans" cxnId="{876D423C-DB6C-4A67-81D6-33210510ABC7}">
      <dgm:prSet/>
      <dgm:spPr/>
      <dgm:t>
        <a:bodyPr/>
        <a:lstStyle/>
        <a:p>
          <a:endParaRPr lang="en-US"/>
        </a:p>
      </dgm:t>
    </dgm:pt>
    <dgm:pt modelId="{10D3AA9E-49AF-43E1-B10D-188631AB8D04}" type="sibTrans" cxnId="{876D423C-DB6C-4A67-81D6-33210510ABC7}">
      <dgm:prSet/>
      <dgm:spPr/>
      <dgm:t>
        <a:bodyPr/>
        <a:lstStyle/>
        <a:p>
          <a:endParaRPr lang="en-US"/>
        </a:p>
      </dgm:t>
    </dgm:pt>
    <dgm:pt modelId="{26307A9D-B0F3-4520-B4B5-343B61BEB96B}">
      <dgm:prSet/>
      <dgm:spPr/>
      <dgm:t>
        <a:bodyPr/>
        <a:lstStyle/>
        <a:p>
          <a:r>
            <a:rPr lang="en-US"/>
            <a:t>- Configured ALB and security groups.</a:t>
          </a:r>
        </a:p>
      </dgm:t>
    </dgm:pt>
    <dgm:pt modelId="{3B70EEEF-DE93-4604-8FD4-E89D0D5DB231}" type="parTrans" cxnId="{39576E6C-6BE3-4126-870B-424B12E60ED1}">
      <dgm:prSet/>
      <dgm:spPr/>
      <dgm:t>
        <a:bodyPr/>
        <a:lstStyle/>
        <a:p>
          <a:endParaRPr lang="en-US"/>
        </a:p>
      </dgm:t>
    </dgm:pt>
    <dgm:pt modelId="{01C009E1-EBD5-4F13-A701-1EF51F544C39}" type="sibTrans" cxnId="{39576E6C-6BE3-4126-870B-424B12E60ED1}">
      <dgm:prSet/>
      <dgm:spPr/>
      <dgm:t>
        <a:bodyPr/>
        <a:lstStyle/>
        <a:p>
          <a:endParaRPr lang="en-US"/>
        </a:p>
      </dgm:t>
    </dgm:pt>
    <dgm:pt modelId="{D45017AE-7CAA-4B46-893C-75ED1C120C02}" type="pres">
      <dgm:prSet presAssocID="{55D83FE5-4228-45B8-A5C1-DF1BD631775A}" presName="linear" presStyleCnt="0">
        <dgm:presLayoutVars>
          <dgm:animLvl val="lvl"/>
          <dgm:resizeHandles val="exact"/>
        </dgm:presLayoutVars>
      </dgm:prSet>
      <dgm:spPr/>
    </dgm:pt>
    <dgm:pt modelId="{2F7C426C-91FA-4FE7-9B4B-50E8159EB60C}" type="pres">
      <dgm:prSet presAssocID="{73135D7A-DC5B-490A-872A-39CDF322036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A69E42-9CE9-4515-B155-81EBCB80472A}" type="pres">
      <dgm:prSet presAssocID="{31742D8C-7B76-4C2D-AA13-358B78126AB6}" presName="spacer" presStyleCnt="0"/>
      <dgm:spPr/>
    </dgm:pt>
    <dgm:pt modelId="{991D8A15-6FCF-4E18-9559-C8392834F378}" type="pres">
      <dgm:prSet presAssocID="{628FD65E-E53E-45D9-AB82-628897B0EFF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7C5C5A-75FF-4551-9E6E-545B3DF5A3B0}" type="pres">
      <dgm:prSet presAssocID="{6C03EFD8-9856-415E-91BB-8C4A2088165E}" presName="spacer" presStyleCnt="0"/>
      <dgm:spPr/>
    </dgm:pt>
    <dgm:pt modelId="{83EF7059-5273-486E-A8AF-6D965B036AFC}" type="pres">
      <dgm:prSet presAssocID="{9D949922-6718-452F-A7E5-3705BD59D0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DE39101-AEEE-4AB5-B7B2-EBD293CA589F}" type="pres">
      <dgm:prSet presAssocID="{63C8A730-6735-4843-98CD-6B0E7832DF33}" presName="spacer" presStyleCnt="0"/>
      <dgm:spPr/>
    </dgm:pt>
    <dgm:pt modelId="{4C9E3808-C443-471C-B3D4-54F90C87777A}" type="pres">
      <dgm:prSet presAssocID="{C1C6A59A-3E1D-47A5-9171-C8FA7E29B95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BBB70E1-CAE9-4190-9317-3FE662CE8A1A}" type="pres">
      <dgm:prSet presAssocID="{AF1DB53D-6695-408A-8E67-F8F9D3DA7BD9}" presName="spacer" presStyleCnt="0"/>
      <dgm:spPr/>
    </dgm:pt>
    <dgm:pt modelId="{40916619-A3C3-4FE8-8ACA-B1E2B7A6F3E5}" type="pres">
      <dgm:prSet presAssocID="{B78B1001-DFA7-4859-A557-0A0F5A745C1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D69673-63D0-40D7-8309-D5FB21C73851}" type="pres">
      <dgm:prSet presAssocID="{10D3AA9E-49AF-43E1-B10D-188631AB8D04}" presName="spacer" presStyleCnt="0"/>
      <dgm:spPr/>
    </dgm:pt>
    <dgm:pt modelId="{80964BE5-9338-46FD-BF97-BD29C1FDAFD3}" type="pres">
      <dgm:prSet presAssocID="{26307A9D-B0F3-4520-B4B5-343B61BEB96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7447804-E022-416E-9E18-9489ED6A78DF}" type="presOf" srcId="{628FD65E-E53E-45D9-AB82-628897B0EFF0}" destId="{991D8A15-6FCF-4E18-9559-C8392834F378}" srcOrd="0" destOrd="0" presId="urn:microsoft.com/office/officeart/2005/8/layout/vList2"/>
    <dgm:cxn modelId="{A814172F-29AD-4733-BA3F-0E24C897EC14}" srcId="{55D83FE5-4228-45B8-A5C1-DF1BD631775A}" destId="{73135D7A-DC5B-490A-872A-39CDF3220363}" srcOrd="0" destOrd="0" parTransId="{DB59186B-A899-4A26-B0BF-2DF37B5D69C1}" sibTransId="{31742D8C-7B76-4C2D-AA13-358B78126AB6}"/>
    <dgm:cxn modelId="{876D423C-DB6C-4A67-81D6-33210510ABC7}" srcId="{55D83FE5-4228-45B8-A5C1-DF1BD631775A}" destId="{B78B1001-DFA7-4859-A557-0A0F5A745C17}" srcOrd="4" destOrd="0" parTransId="{76349741-BE6F-480E-B7E1-D703A277B86B}" sibTransId="{10D3AA9E-49AF-43E1-B10D-188631AB8D04}"/>
    <dgm:cxn modelId="{2C7B466B-EE3B-43D0-9E14-D2878F273BF4}" srcId="{55D83FE5-4228-45B8-A5C1-DF1BD631775A}" destId="{C1C6A59A-3E1D-47A5-9171-C8FA7E29B952}" srcOrd="3" destOrd="0" parTransId="{9D999E62-DE88-4501-A98A-1CA96FC334EF}" sibTransId="{AF1DB53D-6695-408A-8E67-F8F9D3DA7BD9}"/>
    <dgm:cxn modelId="{39576E6C-6BE3-4126-870B-424B12E60ED1}" srcId="{55D83FE5-4228-45B8-A5C1-DF1BD631775A}" destId="{26307A9D-B0F3-4520-B4B5-343B61BEB96B}" srcOrd="5" destOrd="0" parTransId="{3B70EEEF-DE93-4604-8FD4-E89D0D5DB231}" sibTransId="{01C009E1-EBD5-4F13-A701-1EF51F544C39}"/>
    <dgm:cxn modelId="{1BB47D55-5150-499F-B0D2-AF07F126B2EA}" type="presOf" srcId="{B78B1001-DFA7-4859-A557-0A0F5A745C17}" destId="{40916619-A3C3-4FE8-8ACA-B1E2B7A6F3E5}" srcOrd="0" destOrd="0" presId="urn:microsoft.com/office/officeart/2005/8/layout/vList2"/>
    <dgm:cxn modelId="{5A40B85A-BD59-4871-91F2-39509C2ED665}" type="presOf" srcId="{C1C6A59A-3E1D-47A5-9171-C8FA7E29B952}" destId="{4C9E3808-C443-471C-B3D4-54F90C87777A}" srcOrd="0" destOrd="0" presId="urn:microsoft.com/office/officeart/2005/8/layout/vList2"/>
    <dgm:cxn modelId="{763AFA85-A882-4878-B125-05CEA2F2A55D}" type="presOf" srcId="{55D83FE5-4228-45B8-A5C1-DF1BD631775A}" destId="{D45017AE-7CAA-4B46-893C-75ED1C120C02}" srcOrd="0" destOrd="0" presId="urn:microsoft.com/office/officeart/2005/8/layout/vList2"/>
    <dgm:cxn modelId="{A9B44A88-6BF0-4F46-A389-CA3836EE389B}" type="presOf" srcId="{9D949922-6718-452F-A7E5-3705BD59D0A8}" destId="{83EF7059-5273-486E-A8AF-6D965B036AFC}" srcOrd="0" destOrd="0" presId="urn:microsoft.com/office/officeart/2005/8/layout/vList2"/>
    <dgm:cxn modelId="{FC3E7399-8D5E-4129-A5D0-D897633C0C03}" srcId="{55D83FE5-4228-45B8-A5C1-DF1BD631775A}" destId="{628FD65E-E53E-45D9-AB82-628897B0EFF0}" srcOrd="1" destOrd="0" parTransId="{734578D3-16A0-4F7A-BC59-CA0A376F2E67}" sibTransId="{6C03EFD8-9856-415E-91BB-8C4A2088165E}"/>
    <dgm:cxn modelId="{7A448DAB-F0AC-432D-966F-E1538757D600}" type="presOf" srcId="{73135D7A-DC5B-490A-872A-39CDF3220363}" destId="{2F7C426C-91FA-4FE7-9B4B-50E8159EB60C}" srcOrd="0" destOrd="0" presId="urn:microsoft.com/office/officeart/2005/8/layout/vList2"/>
    <dgm:cxn modelId="{CAF90BBF-EDDC-44AB-94FD-194B5A4AE0CB}" type="presOf" srcId="{26307A9D-B0F3-4520-B4B5-343B61BEB96B}" destId="{80964BE5-9338-46FD-BF97-BD29C1FDAFD3}" srcOrd="0" destOrd="0" presId="urn:microsoft.com/office/officeart/2005/8/layout/vList2"/>
    <dgm:cxn modelId="{5EF03EEF-4CA0-4CC5-A2EE-424F91A80F5E}" srcId="{55D83FE5-4228-45B8-A5C1-DF1BD631775A}" destId="{9D949922-6718-452F-A7E5-3705BD59D0A8}" srcOrd="2" destOrd="0" parTransId="{9D5EE746-DFA0-490B-BFB5-185BD80BBEF9}" sibTransId="{63C8A730-6735-4843-98CD-6B0E7832DF33}"/>
    <dgm:cxn modelId="{228DB43B-8C9D-43D8-AD84-4C871ABDF3C7}" type="presParOf" srcId="{D45017AE-7CAA-4B46-893C-75ED1C120C02}" destId="{2F7C426C-91FA-4FE7-9B4B-50E8159EB60C}" srcOrd="0" destOrd="0" presId="urn:microsoft.com/office/officeart/2005/8/layout/vList2"/>
    <dgm:cxn modelId="{B908F9A8-EABD-4C47-9AF3-17B182C26689}" type="presParOf" srcId="{D45017AE-7CAA-4B46-893C-75ED1C120C02}" destId="{ECA69E42-9CE9-4515-B155-81EBCB80472A}" srcOrd="1" destOrd="0" presId="urn:microsoft.com/office/officeart/2005/8/layout/vList2"/>
    <dgm:cxn modelId="{0BE07BE3-19C8-4BFA-ACBE-E07447C2938C}" type="presParOf" srcId="{D45017AE-7CAA-4B46-893C-75ED1C120C02}" destId="{991D8A15-6FCF-4E18-9559-C8392834F378}" srcOrd="2" destOrd="0" presId="urn:microsoft.com/office/officeart/2005/8/layout/vList2"/>
    <dgm:cxn modelId="{507F17FD-8E2A-4DD3-A0DF-BBD0090B7CAC}" type="presParOf" srcId="{D45017AE-7CAA-4B46-893C-75ED1C120C02}" destId="{8F7C5C5A-75FF-4551-9E6E-545B3DF5A3B0}" srcOrd="3" destOrd="0" presId="urn:microsoft.com/office/officeart/2005/8/layout/vList2"/>
    <dgm:cxn modelId="{3572ECBC-4F2E-49BB-91DB-1494C2E65A0C}" type="presParOf" srcId="{D45017AE-7CAA-4B46-893C-75ED1C120C02}" destId="{83EF7059-5273-486E-A8AF-6D965B036AFC}" srcOrd="4" destOrd="0" presId="urn:microsoft.com/office/officeart/2005/8/layout/vList2"/>
    <dgm:cxn modelId="{C6613B9C-ABBA-42AC-AE08-ED303B40C343}" type="presParOf" srcId="{D45017AE-7CAA-4B46-893C-75ED1C120C02}" destId="{9DE39101-AEEE-4AB5-B7B2-EBD293CA589F}" srcOrd="5" destOrd="0" presId="urn:microsoft.com/office/officeart/2005/8/layout/vList2"/>
    <dgm:cxn modelId="{8BE6E293-C560-4EBE-8399-C1E1A5B6D971}" type="presParOf" srcId="{D45017AE-7CAA-4B46-893C-75ED1C120C02}" destId="{4C9E3808-C443-471C-B3D4-54F90C87777A}" srcOrd="6" destOrd="0" presId="urn:microsoft.com/office/officeart/2005/8/layout/vList2"/>
    <dgm:cxn modelId="{80CF24FF-4258-4B0D-A706-FA0DDD596B2F}" type="presParOf" srcId="{D45017AE-7CAA-4B46-893C-75ED1C120C02}" destId="{7BBB70E1-CAE9-4190-9317-3FE662CE8A1A}" srcOrd="7" destOrd="0" presId="urn:microsoft.com/office/officeart/2005/8/layout/vList2"/>
    <dgm:cxn modelId="{05B546DA-C263-470F-81C2-DC188CFD47C2}" type="presParOf" srcId="{D45017AE-7CAA-4B46-893C-75ED1C120C02}" destId="{40916619-A3C3-4FE8-8ACA-B1E2B7A6F3E5}" srcOrd="8" destOrd="0" presId="urn:microsoft.com/office/officeart/2005/8/layout/vList2"/>
    <dgm:cxn modelId="{7734E71A-734F-4644-B4CF-BFBCCD91A9FB}" type="presParOf" srcId="{D45017AE-7CAA-4B46-893C-75ED1C120C02}" destId="{0FD69673-63D0-40D7-8309-D5FB21C73851}" srcOrd="9" destOrd="0" presId="urn:microsoft.com/office/officeart/2005/8/layout/vList2"/>
    <dgm:cxn modelId="{2152B668-BD4F-45D4-9EA4-3039B532BD6E}" type="presParOf" srcId="{D45017AE-7CAA-4B46-893C-75ED1C120C02}" destId="{80964BE5-9338-46FD-BF97-BD29C1FDAFD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8BE8E9-CBED-4A16-8F07-23797E198C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61A7A-165D-47F8-8E07-6812757A90A6}">
      <dgm:prSet/>
      <dgm:spPr/>
      <dgm:t>
        <a:bodyPr/>
        <a:lstStyle/>
        <a:p>
          <a:r>
            <a:rPr lang="en-US"/>
            <a:t>Task 3.1: Configuring MySQL RDS</a:t>
          </a:r>
        </a:p>
      </dgm:t>
    </dgm:pt>
    <dgm:pt modelId="{B5B4D687-C707-449E-B272-3B53A88178B3}" type="parTrans" cxnId="{8B9E6A03-F67A-4E36-B70E-3ADE9A83B259}">
      <dgm:prSet/>
      <dgm:spPr/>
      <dgm:t>
        <a:bodyPr/>
        <a:lstStyle/>
        <a:p>
          <a:endParaRPr lang="en-US"/>
        </a:p>
      </dgm:t>
    </dgm:pt>
    <dgm:pt modelId="{A4A3FAC2-BBD7-498A-98FD-9A5789ECC7C2}" type="sibTrans" cxnId="{8B9E6A03-F67A-4E36-B70E-3ADE9A83B259}">
      <dgm:prSet/>
      <dgm:spPr/>
      <dgm:t>
        <a:bodyPr/>
        <a:lstStyle/>
        <a:p>
          <a:endParaRPr lang="en-US"/>
        </a:p>
      </dgm:t>
    </dgm:pt>
    <dgm:pt modelId="{7B9C071D-EA02-43C1-93AE-6C86A68AF1E3}">
      <dgm:prSet/>
      <dgm:spPr/>
      <dgm:t>
        <a:bodyPr/>
        <a:lstStyle/>
        <a:p>
          <a:r>
            <a:rPr lang="en-US"/>
            <a:t>- Created RDS instances in private subnets with multi-AZ deployment.</a:t>
          </a:r>
        </a:p>
      </dgm:t>
    </dgm:pt>
    <dgm:pt modelId="{9769DB75-6B16-40DD-B3CD-BEDC778C7F31}" type="parTrans" cxnId="{F8F0983D-615B-48A5-AB0D-53748098D4BF}">
      <dgm:prSet/>
      <dgm:spPr/>
      <dgm:t>
        <a:bodyPr/>
        <a:lstStyle/>
        <a:p>
          <a:endParaRPr lang="en-US"/>
        </a:p>
      </dgm:t>
    </dgm:pt>
    <dgm:pt modelId="{73F0CD85-48B2-4F83-808A-76523AB6B614}" type="sibTrans" cxnId="{F8F0983D-615B-48A5-AB0D-53748098D4BF}">
      <dgm:prSet/>
      <dgm:spPr/>
      <dgm:t>
        <a:bodyPr/>
        <a:lstStyle/>
        <a:p>
          <a:endParaRPr lang="en-US"/>
        </a:p>
      </dgm:t>
    </dgm:pt>
    <dgm:pt modelId="{B6005940-9853-4A32-8028-1D82588C8195}">
      <dgm:prSet/>
      <dgm:spPr/>
      <dgm:t>
        <a:bodyPr/>
        <a:lstStyle/>
        <a:p>
          <a:r>
            <a:rPr lang="en-US"/>
            <a:t>Task 3.2: Database Security Group</a:t>
          </a:r>
        </a:p>
      </dgm:t>
    </dgm:pt>
    <dgm:pt modelId="{A358DF86-81D6-4BE6-BC9D-8EA1B87BDF82}" type="parTrans" cxnId="{6F854672-85E4-4008-8931-4B8EAAD3768C}">
      <dgm:prSet/>
      <dgm:spPr/>
      <dgm:t>
        <a:bodyPr/>
        <a:lstStyle/>
        <a:p>
          <a:endParaRPr lang="en-US"/>
        </a:p>
      </dgm:t>
    </dgm:pt>
    <dgm:pt modelId="{F324E305-5CAC-4616-A599-3F0BC1C703EE}" type="sibTrans" cxnId="{6F854672-85E4-4008-8931-4B8EAAD3768C}">
      <dgm:prSet/>
      <dgm:spPr/>
      <dgm:t>
        <a:bodyPr/>
        <a:lstStyle/>
        <a:p>
          <a:endParaRPr lang="en-US"/>
        </a:p>
      </dgm:t>
    </dgm:pt>
    <dgm:pt modelId="{5D606E59-B344-4DD1-B7FB-80BC9BE64349}">
      <dgm:prSet/>
      <dgm:spPr/>
      <dgm:t>
        <a:bodyPr/>
        <a:lstStyle/>
        <a:p>
          <a:r>
            <a:rPr lang="en-US"/>
            <a:t>- Allowed MySQL traffic on port 3306 from the web app.</a:t>
          </a:r>
        </a:p>
      </dgm:t>
    </dgm:pt>
    <dgm:pt modelId="{314EC32B-8CA5-4A96-9F74-59DF8BE50A66}" type="parTrans" cxnId="{620E3713-5829-4C13-9F45-40F28C3CBE0B}">
      <dgm:prSet/>
      <dgm:spPr/>
      <dgm:t>
        <a:bodyPr/>
        <a:lstStyle/>
        <a:p>
          <a:endParaRPr lang="en-US"/>
        </a:p>
      </dgm:t>
    </dgm:pt>
    <dgm:pt modelId="{6FBB3011-6A3D-441C-971A-7ECE0D30221D}" type="sibTrans" cxnId="{620E3713-5829-4C13-9F45-40F28C3CBE0B}">
      <dgm:prSet/>
      <dgm:spPr/>
      <dgm:t>
        <a:bodyPr/>
        <a:lstStyle/>
        <a:p>
          <a:endParaRPr lang="en-US"/>
        </a:p>
      </dgm:t>
    </dgm:pt>
    <dgm:pt modelId="{CF45D539-8227-4C90-9E60-336FB4D448D9}" type="pres">
      <dgm:prSet presAssocID="{B38BE8E9-CBED-4A16-8F07-23797E198C5B}" presName="linear" presStyleCnt="0">
        <dgm:presLayoutVars>
          <dgm:animLvl val="lvl"/>
          <dgm:resizeHandles val="exact"/>
        </dgm:presLayoutVars>
      </dgm:prSet>
      <dgm:spPr/>
    </dgm:pt>
    <dgm:pt modelId="{98190EDA-82AE-4A46-BFFD-DE7E4849761B}" type="pres">
      <dgm:prSet presAssocID="{3F061A7A-165D-47F8-8E07-6812757A90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258E46-057E-4754-AA3D-EE2338B59756}" type="pres">
      <dgm:prSet presAssocID="{A4A3FAC2-BBD7-498A-98FD-9A5789ECC7C2}" presName="spacer" presStyleCnt="0"/>
      <dgm:spPr/>
    </dgm:pt>
    <dgm:pt modelId="{217F3A91-34CF-4E85-A7C0-285C5E0B2EED}" type="pres">
      <dgm:prSet presAssocID="{7B9C071D-EA02-43C1-93AE-6C86A68AF1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016417-FFD9-4ED4-A0AD-6936EF503105}" type="pres">
      <dgm:prSet presAssocID="{73F0CD85-48B2-4F83-808A-76523AB6B614}" presName="spacer" presStyleCnt="0"/>
      <dgm:spPr/>
    </dgm:pt>
    <dgm:pt modelId="{2DC3E68D-D5F3-4A0F-B74E-F7ADE6525017}" type="pres">
      <dgm:prSet presAssocID="{B6005940-9853-4A32-8028-1D82588C81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44A4A7-ACE9-482F-AD28-CBA40FDA6BEC}" type="pres">
      <dgm:prSet presAssocID="{F324E305-5CAC-4616-A599-3F0BC1C703EE}" presName="spacer" presStyleCnt="0"/>
      <dgm:spPr/>
    </dgm:pt>
    <dgm:pt modelId="{04EF70F4-9E36-472F-BD8A-2D9355BCA63B}" type="pres">
      <dgm:prSet presAssocID="{5D606E59-B344-4DD1-B7FB-80BC9BE6434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B9E6A03-F67A-4E36-B70E-3ADE9A83B259}" srcId="{B38BE8E9-CBED-4A16-8F07-23797E198C5B}" destId="{3F061A7A-165D-47F8-8E07-6812757A90A6}" srcOrd="0" destOrd="0" parTransId="{B5B4D687-C707-449E-B272-3B53A88178B3}" sibTransId="{A4A3FAC2-BBD7-498A-98FD-9A5789ECC7C2}"/>
    <dgm:cxn modelId="{620E3713-5829-4C13-9F45-40F28C3CBE0B}" srcId="{B38BE8E9-CBED-4A16-8F07-23797E198C5B}" destId="{5D606E59-B344-4DD1-B7FB-80BC9BE64349}" srcOrd="3" destOrd="0" parTransId="{314EC32B-8CA5-4A96-9F74-59DF8BE50A66}" sibTransId="{6FBB3011-6A3D-441C-971A-7ECE0D30221D}"/>
    <dgm:cxn modelId="{49ED423A-CFE2-44B9-8CEA-E7ED13A4726E}" type="presOf" srcId="{3F061A7A-165D-47F8-8E07-6812757A90A6}" destId="{98190EDA-82AE-4A46-BFFD-DE7E4849761B}" srcOrd="0" destOrd="0" presId="urn:microsoft.com/office/officeart/2005/8/layout/vList2"/>
    <dgm:cxn modelId="{F8F0983D-615B-48A5-AB0D-53748098D4BF}" srcId="{B38BE8E9-CBED-4A16-8F07-23797E198C5B}" destId="{7B9C071D-EA02-43C1-93AE-6C86A68AF1E3}" srcOrd="1" destOrd="0" parTransId="{9769DB75-6B16-40DD-B3CD-BEDC778C7F31}" sibTransId="{73F0CD85-48B2-4F83-808A-76523AB6B614}"/>
    <dgm:cxn modelId="{6F854672-85E4-4008-8931-4B8EAAD3768C}" srcId="{B38BE8E9-CBED-4A16-8F07-23797E198C5B}" destId="{B6005940-9853-4A32-8028-1D82588C8195}" srcOrd="2" destOrd="0" parTransId="{A358DF86-81D6-4BE6-BC9D-8EA1B87BDF82}" sibTransId="{F324E305-5CAC-4616-A599-3F0BC1C703EE}"/>
    <dgm:cxn modelId="{9E2A5595-4065-49DC-87C8-E131DE6EB2F3}" type="presOf" srcId="{B38BE8E9-CBED-4A16-8F07-23797E198C5B}" destId="{CF45D539-8227-4C90-9E60-336FB4D448D9}" srcOrd="0" destOrd="0" presId="urn:microsoft.com/office/officeart/2005/8/layout/vList2"/>
    <dgm:cxn modelId="{4F1F0799-C4F8-49D3-8A97-36C33D16F83C}" type="presOf" srcId="{B6005940-9853-4A32-8028-1D82588C8195}" destId="{2DC3E68D-D5F3-4A0F-B74E-F7ADE6525017}" srcOrd="0" destOrd="0" presId="urn:microsoft.com/office/officeart/2005/8/layout/vList2"/>
    <dgm:cxn modelId="{7639D799-3A57-4A10-97EC-F431D5928ECA}" type="presOf" srcId="{5D606E59-B344-4DD1-B7FB-80BC9BE64349}" destId="{04EF70F4-9E36-472F-BD8A-2D9355BCA63B}" srcOrd="0" destOrd="0" presId="urn:microsoft.com/office/officeart/2005/8/layout/vList2"/>
    <dgm:cxn modelId="{08A918A5-9A2D-4800-AB7E-8B50EBDD1F08}" type="presOf" srcId="{7B9C071D-EA02-43C1-93AE-6C86A68AF1E3}" destId="{217F3A91-34CF-4E85-A7C0-285C5E0B2EED}" srcOrd="0" destOrd="0" presId="urn:microsoft.com/office/officeart/2005/8/layout/vList2"/>
    <dgm:cxn modelId="{EFD53E7D-1706-4E59-93B4-7D86D858F2C8}" type="presParOf" srcId="{CF45D539-8227-4C90-9E60-336FB4D448D9}" destId="{98190EDA-82AE-4A46-BFFD-DE7E4849761B}" srcOrd="0" destOrd="0" presId="urn:microsoft.com/office/officeart/2005/8/layout/vList2"/>
    <dgm:cxn modelId="{4E69DA5D-6126-4D11-9D6D-D72D75F3BAFC}" type="presParOf" srcId="{CF45D539-8227-4C90-9E60-336FB4D448D9}" destId="{F9258E46-057E-4754-AA3D-EE2338B59756}" srcOrd="1" destOrd="0" presId="urn:microsoft.com/office/officeart/2005/8/layout/vList2"/>
    <dgm:cxn modelId="{AA3DCA2E-48A9-4A2D-A93D-43214F82425E}" type="presParOf" srcId="{CF45D539-8227-4C90-9E60-336FB4D448D9}" destId="{217F3A91-34CF-4E85-A7C0-285C5E0B2EED}" srcOrd="2" destOrd="0" presId="urn:microsoft.com/office/officeart/2005/8/layout/vList2"/>
    <dgm:cxn modelId="{20409CBF-6E1A-4FBD-B20A-EF3FE50F84C3}" type="presParOf" srcId="{CF45D539-8227-4C90-9E60-336FB4D448D9}" destId="{72016417-FFD9-4ED4-A0AD-6936EF503105}" srcOrd="3" destOrd="0" presId="urn:microsoft.com/office/officeart/2005/8/layout/vList2"/>
    <dgm:cxn modelId="{F46D20EA-F791-4655-BD2D-394EF799B882}" type="presParOf" srcId="{CF45D539-8227-4C90-9E60-336FB4D448D9}" destId="{2DC3E68D-D5F3-4A0F-B74E-F7ADE6525017}" srcOrd="4" destOrd="0" presId="urn:microsoft.com/office/officeart/2005/8/layout/vList2"/>
    <dgm:cxn modelId="{50363ED6-371B-4152-9166-AA2B3DC2DE98}" type="presParOf" srcId="{CF45D539-8227-4C90-9E60-336FB4D448D9}" destId="{8E44A4A7-ACE9-482F-AD28-CBA40FDA6BEC}" srcOrd="5" destOrd="0" presId="urn:microsoft.com/office/officeart/2005/8/layout/vList2"/>
    <dgm:cxn modelId="{E26CB2B4-0D46-4CBA-9866-796EE0DD0212}" type="presParOf" srcId="{CF45D539-8227-4C90-9E60-336FB4D448D9}" destId="{04EF70F4-9E36-472F-BD8A-2D9355BCA6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5DD476-82E2-43AC-A4ED-6B5A66857E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74CA74D-2C12-48E7-81D4-66D7539EC6C8}">
      <dgm:prSet/>
      <dgm:spPr/>
      <dgm:t>
        <a:bodyPr/>
        <a:lstStyle/>
        <a:p>
          <a:r>
            <a:rPr lang="en-US"/>
            <a:t>1. Migrated data from EC2 to MySQL RDS.</a:t>
          </a:r>
        </a:p>
      </dgm:t>
    </dgm:pt>
    <dgm:pt modelId="{43AA203E-286A-4F23-A55F-EE808CBE8F3C}" type="parTrans" cxnId="{C5CA7A28-4334-40EF-8328-324BC0CB911E}">
      <dgm:prSet/>
      <dgm:spPr/>
      <dgm:t>
        <a:bodyPr/>
        <a:lstStyle/>
        <a:p>
          <a:endParaRPr lang="en-US"/>
        </a:p>
      </dgm:t>
    </dgm:pt>
    <dgm:pt modelId="{C039BB32-D972-49AC-88A1-D4CA41B38905}" type="sibTrans" cxnId="{C5CA7A28-4334-40EF-8328-324BC0CB911E}">
      <dgm:prSet/>
      <dgm:spPr/>
      <dgm:t>
        <a:bodyPr/>
        <a:lstStyle/>
        <a:p>
          <a:endParaRPr lang="en-US"/>
        </a:p>
      </dgm:t>
    </dgm:pt>
    <dgm:pt modelId="{667E679E-7C63-4DB4-B983-24D67E052D3B}">
      <dgm:prSet/>
      <dgm:spPr/>
      <dgm:t>
        <a:bodyPr/>
        <a:lstStyle/>
        <a:p>
          <a:r>
            <a:rPr lang="en-US"/>
            <a:t>2. Verified functionality of the web app by testing CRUD operations.</a:t>
          </a:r>
        </a:p>
      </dgm:t>
    </dgm:pt>
    <dgm:pt modelId="{CFE3D312-7FA9-4B58-B2DB-1BE0C05D62F9}" type="parTrans" cxnId="{6D543233-3D77-495D-B281-F09A7BCADAB3}">
      <dgm:prSet/>
      <dgm:spPr/>
      <dgm:t>
        <a:bodyPr/>
        <a:lstStyle/>
        <a:p>
          <a:endParaRPr lang="en-US"/>
        </a:p>
      </dgm:t>
    </dgm:pt>
    <dgm:pt modelId="{04FDD6B9-5F78-4C01-ADEC-AB9A105DBE57}" type="sibTrans" cxnId="{6D543233-3D77-495D-B281-F09A7BCADAB3}">
      <dgm:prSet/>
      <dgm:spPr/>
      <dgm:t>
        <a:bodyPr/>
        <a:lstStyle/>
        <a:p>
          <a:endParaRPr lang="en-US"/>
        </a:p>
      </dgm:t>
    </dgm:pt>
    <dgm:pt modelId="{969D8450-5EF7-4BCD-BEFD-340C8AC9168A}" type="pres">
      <dgm:prSet presAssocID="{A85DD476-82E2-43AC-A4ED-6B5A66857E06}" presName="root" presStyleCnt="0">
        <dgm:presLayoutVars>
          <dgm:dir/>
          <dgm:resizeHandles val="exact"/>
        </dgm:presLayoutVars>
      </dgm:prSet>
      <dgm:spPr/>
    </dgm:pt>
    <dgm:pt modelId="{E4D6356A-92BC-4391-A810-F3EB13C2BF94}" type="pres">
      <dgm:prSet presAssocID="{A74CA74D-2C12-48E7-81D4-66D7539EC6C8}" presName="compNode" presStyleCnt="0"/>
      <dgm:spPr/>
    </dgm:pt>
    <dgm:pt modelId="{E284CA17-7B2B-48EC-B11F-E78F37EB2709}" type="pres">
      <dgm:prSet presAssocID="{A74CA74D-2C12-48E7-81D4-66D7539EC6C8}" presName="bgRect" presStyleLbl="bgShp" presStyleIdx="0" presStyleCnt="2"/>
      <dgm:spPr/>
    </dgm:pt>
    <dgm:pt modelId="{FAAEC519-859F-4B22-BF1E-3AE006CB0232}" type="pres">
      <dgm:prSet presAssocID="{A74CA74D-2C12-48E7-81D4-66D7539EC6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466E6D-81AF-416A-89A9-D6B36A8E3DCA}" type="pres">
      <dgm:prSet presAssocID="{A74CA74D-2C12-48E7-81D4-66D7539EC6C8}" presName="spaceRect" presStyleCnt="0"/>
      <dgm:spPr/>
    </dgm:pt>
    <dgm:pt modelId="{C00FFC10-E8E5-41A9-92A3-ABC0E87C4963}" type="pres">
      <dgm:prSet presAssocID="{A74CA74D-2C12-48E7-81D4-66D7539EC6C8}" presName="parTx" presStyleLbl="revTx" presStyleIdx="0" presStyleCnt="2">
        <dgm:presLayoutVars>
          <dgm:chMax val="0"/>
          <dgm:chPref val="0"/>
        </dgm:presLayoutVars>
      </dgm:prSet>
      <dgm:spPr/>
    </dgm:pt>
    <dgm:pt modelId="{FE882C47-9F7F-496B-A168-E54BD48C1780}" type="pres">
      <dgm:prSet presAssocID="{C039BB32-D972-49AC-88A1-D4CA41B38905}" presName="sibTrans" presStyleCnt="0"/>
      <dgm:spPr/>
    </dgm:pt>
    <dgm:pt modelId="{618AD9E4-F296-4EBA-B691-91FF1EDC04FC}" type="pres">
      <dgm:prSet presAssocID="{667E679E-7C63-4DB4-B983-24D67E052D3B}" presName="compNode" presStyleCnt="0"/>
      <dgm:spPr/>
    </dgm:pt>
    <dgm:pt modelId="{1020EA65-E9CC-48A9-BA65-ECB085500E94}" type="pres">
      <dgm:prSet presAssocID="{667E679E-7C63-4DB4-B983-24D67E052D3B}" presName="bgRect" presStyleLbl="bgShp" presStyleIdx="1" presStyleCnt="2"/>
      <dgm:spPr/>
    </dgm:pt>
    <dgm:pt modelId="{8AD03B69-88D8-46F4-8D9D-E34517C46C6A}" type="pres">
      <dgm:prSet presAssocID="{667E679E-7C63-4DB4-B983-24D67E052D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9F5FBA-AF02-486D-ADE0-F091F6C51B9F}" type="pres">
      <dgm:prSet presAssocID="{667E679E-7C63-4DB4-B983-24D67E052D3B}" presName="spaceRect" presStyleCnt="0"/>
      <dgm:spPr/>
    </dgm:pt>
    <dgm:pt modelId="{8531006F-FBAA-4BB4-B0DD-157F6FFAEFF4}" type="pres">
      <dgm:prSet presAssocID="{667E679E-7C63-4DB4-B983-24D67E052D3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BEBE11-EEB4-42C0-9276-62C284E62E83}" type="presOf" srcId="{A74CA74D-2C12-48E7-81D4-66D7539EC6C8}" destId="{C00FFC10-E8E5-41A9-92A3-ABC0E87C4963}" srcOrd="0" destOrd="0" presId="urn:microsoft.com/office/officeart/2018/2/layout/IconVerticalSolidList"/>
    <dgm:cxn modelId="{1F91C326-6847-461C-9A41-E7D2981CAAC4}" type="presOf" srcId="{667E679E-7C63-4DB4-B983-24D67E052D3B}" destId="{8531006F-FBAA-4BB4-B0DD-157F6FFAEFF4}" srcOrd="0" destOrd="0" presId="urn:microsoft.com/office/officeart/2018/2/layout/IconVerticalSolidList"/>
    <dgm:cxn modelId="{C5CA7A28-4334-40EF-8328-324BC0CB911E}" srcId="{A85DD476-82E2-43AC-A4ED-6B5A66857E06}" destId="{A74CA74D-2C12-48E7-81D4-66D7539EC6C8}" srcOrd="0" destOrd="0" parTransId="{43AA203E-286A-4F23-A55F-EE808CBE8F3C}" sibTransId="{C039BB32-D972-49AC-88A1-D4CA41B38905}"/>
    <dgm:cxn modelId="{6D543233-3D77-495D-B281-F09A7BCADAB3}" srcId="{A85DD476-82E2-43AC-A4ED-6B5A66857E06}" destId="{667E679E-7C63-4DB4-B983-24D67E052D3B}" srcOrd="1" destOrd="0" parTransId="{CFE3D312-7FA9-4B58-B2DB-1BE0C05D62F9}" sibTransId="{04FDD6B9-5F78-4C01-ADEC-AB9A105DBE57}"/>
    <dgm:cxn modelId="{7220C860-64D0-4FE3-9A1A-AFA3817B31B1}" type="presOf" srcId="{A85DD476-82E2-43AC-A4ED-6B5A66857E06}" destId="{969D8450-5EF7-4BCD-BEFD-340C8AC9168A}" srcOrd="0" destOrd="0" presId="urn:microsoft.com/office/officeart/2018/2/layout/IconVerticalSolidList"/>
    <dgm:cxn modelId="{C97D8905-9BB1-496A-B5C6-30EED38E2683}" type="presParOf" srcId="{969D8450-5EF7-4BCD-BEFD-340C8AC9168A}" destId="{E4D6356A-92BC-4391-A810-F3EB13C2BF94}" srcOrd="0" destOrd="0" presId="urn:microsoft.com/office/officeart/2018/2/layout/IconVerticalSolidList"/>
    <dgm:cxn modelId="{FB525E55-B330-452F-96BC-DB0433188244}" type="presParOf" srcId="{E4D6356A-92BC-4391-A810-F3EB13C2BF94}" destId="{E284CA17-7B2B-48EC-B11F-E78F37EB2709}" srcOrd="0" destOrd="0" presId="urn:microsoft.com/office/officeart/2018/2/layout/IconVerticalSolidList"/>
    <dgm:cxn modelId="{6658B374-8227-4453-83B9-05B601BF36F0}" type="presParOf" srcId="{E4D6356A-92BC-4391-A810-F3EB13C2BF94}" destId="{FAAEC519-859F-4B22-BF1E-3AE006CB0232}" srcOrd="1" destOrd="0" presId="urn:microsoft.com/office/officeart/2018/2/layout/IconVerticalSolidList"/>
    <dgm:cxn modelId="{5769CCB8-2AE3-4BE3-8F53-768AB7BECBA3}" type="presParOf" srcId="{E4D6356A-92BC-4391-A810-F3EB13C2BF94}" destId="{3D466E6D-81AF-416A-89A9-D6B36A8E3DCA}" srcOrd="2" destOrd="0" presId="urn:microsoft.com/office/officeart/2018/2/layout/IconVerticalSolidList"/>
    <dgm:cxn modelId="{0375988D-CD34-45BD-A102-C3B64178F5D3}" type="presParOf" srcId="{E4D6356A-92BC-4391-A810-F3EB13C2BF94}" destId="{C00FFC10-E8E5-41A9-92A3-ABC0E87C4963}" srcOrd="3" destOrd="0" presId="urn:microsoft.com/office/officeart/2018/2/layout/IconVerticalSolidList"/>
    <dgm:cxn modelId="{C3EFF5EA-CF09-419C-88F8-3A27C481CCE6}" type="presParOf" srcId="{969D8450-5EF7-4BCD-BEFD-340C8AC9168A}" destId="{FE882C47-9F7F-496B-A168-E54BD48C1780}" srcOrd="1" destOrd="0" presId="urn:microsoft.com/office/officeart/2018/2/layout/IconVerticalSolidList"/>
    <dgm:cxn modelId="{8B076B2C-C231-4D81-AB67-466DCA98DCCF}" type="presParOf" srcId="{969D8450-5EF7-4BCD-BEFD-340C8AC9168A}" destId="{618AD9E4-F296-4EBA-B691-91FF1EDC04FC}" srcOrd="2" destOrd="0" presId="urn:microsoft.com/office/officeart/2018/2/layout/IconVerticalSolidList"/>
    <dgm:cxn modelId="{BA05F443-320D-4EC0-BE1B-0C59B6332F08}" type="presParOf" srcId="{618AD9E4-F296-4EBA-B691-91FF1EDC04FC}" destId="{1020EA65-E9CC-48A9-BA65-ECB085500E94}" srcOrd="0" destOrd="0" presId="urn:microsoft.com/office/officeart/2018/2/layout/IconVerticalSolidList"/>
    <dgm:cxn modelId="{951606FF-1E76-42CE-9ED9-C05C30E83EDD}" type="presParOf" srcId="{618AD9E4-F296-4EBA-B691-91FF1EDC04FC}" destId="{8AD03B69-88D8-46F4-8D9D-E34517C46C6A}" srcOrd="1" destOrd="0" presId="urn:microsoft.com/office/officeart/2018/2/layout/IconVerticalSolidList"/>
    <dgm:cxn modelId="{469C4A53-2ECB-4602-A767-C91C4B551178}" type="presParOf" srcId="{618AD9E4-F296-4EBA-B691-91FF1EDC04FC}" destId="{4A9F5FBA-AF02-486D-ADE0-F091F6C51B9F}" srcOrd="2" destOrd="0" presId="urn:microsoft.com/office/officeart/2018/2/layout/IconVerticalSolidList"/>
    <dgm:cxn modelId="{0BFE5CE4-293A-45BB-A9CD-0808A5845FBA}" type="presParOf" srcId="{618AD9E4-F296-4EBA-B691-91FF1EDC04FC}" destId="{8531006F-FBAA-4BB4-B0DD-157F6FFAEF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55054-F657-4BBD-912A-4FADB45ACAAC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5BA99-0638-4219-A236-64EA4D79517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Created an EC2 instance to host both web app and database.</a:t>
          </a:r>
        </a:p>
      </dsp:txBody>
      <dsp:txXfrm>
        <a:off x="85060" y="2776702"/>
        <a:ext cx="3690000" cy="720000"/>
      </dsp:txXfrm>
    </dsp:sp>
    <dsp:sp modelId="{E21C9C12-D10B-46EE-B2CB-77DD72F1F3C5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66618-CD48-42A1-B895-C6985929BABB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Configured the instance using AWS Management Console/CLI.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C426C-91FA-4FE7-9B4B-50E8159EB60C}">
      <dsp:nvSpPr>
        <dsp:cNvPr id="0" name=""/>
        <dsp:cNvSpPr/>
      </dsp:nvSpPr>
      <dsp:spPr>
        <a:xfrm>
          <a:off x="0" y="38372"/>
          <a:ext cx="819587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2.1: Creating VPC and Subnets</a:t>
          </a:r>
        </a:p>
      </dsp:txBody>
      <dsp:txXfrm>
        <a:off x="30442" y="68814"/>
        <a:ext cx="8134987" cy="562726"/>
      </dsp:txXfrm>
    </dsp:sp>
    <dsp:sp modelId="{991D8A15-6FCF-4E18-9559-C8392834F378}">
      <dsp:nvSpPr>
        <dsp:cNvPr id="0" name=""/>
        <dsp:cNvSpPr/>
      </dsp:nvSpPr>
      <dsp:spPr>
        <a:xfrm>
          <a:off x="0" y="736862"/>
          <a:ext cx="8195871" cy="62361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Created a VPC with two public and two private subnets.</a:t>
          </a:r>
        </a:p>
      </dsp:txBody>
      <dsp:txXfrm>
        <a:off x="30442" y="767304"/>
        <a:ext cx="8134987" cy="562726"/>
      </dsp:txXfrm>
    </dsp:sp>
    <dsp:sp modelId="{83EF7059-5273-486E-A8AF-6D965B036AFC}">
      <dsp:nvSpPr>
        <dsp:cNvPr id="0" name=""/>
        <dsp:cNvSpPr/>
      </dsp:nvSpPr>
      <dsp:spPr>
        <a:xfrm>
          <a:off x="0" y="1435352"/>
          <a:ext cx="8195871" cy="62361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2.2: Configuring Auto Scaling Group</a:t>
          </a:r>
        </a:p>
      </dsp:txBody>
      <dsp:txXfrm>
        <a:off x="30442" y="1465794"/>
        <a:ext cx="8134987" cy="562726"/>
      </dsp:txXfrm>
    </dsp:sp>
    <dsp:sp modelId="{4C9E3808-C443-471C-B3D4-54F90C87777A}">
      <dsp:nvSpPr>
        <dsp:cNvPr id="0" name=""/>
        <dsp:cNvSpPr/>
      </dsp:nvSpPr>
      <dsp:spPr>
        <a:xfrm>
          <a:off x="0" y="2133842"/>
          <a:ext cx="8195871" cy="62361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Set up Auto Scaling with desired: 2, min: 2, max: 4.</a:t>
          </a:r>
        </a:p>
      </dsp:txBody>
      <dsp:txXfrm>
        <a:off x="30442" y="2164284"/>
        <a:ext cx="8134987" cy="562726"/>
      </dsp:txXfrm>
    </dsp:sp>
    <dsp:sp modelId="{40916619-A3C3-4FE8-8ACA-B1E2B7A6F3E5}">
      <dsp:nvSpPr>
        <dsp:cNvPr id="0" name=""/>
        <dsp:cNvSpPr/>
      </dsp:nvSpPr>
      <dsp:spPr>
        <a:xfrm>
          <a:off x="0" y="2832332"/>
          <a:ext cx="8195871" cy="62361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Task 2.3: Setting Up Application Load Balancer (ALB)</a:t>
          </a:r>
        </a:p>
      </dsp:txBody>
      <dsp:txXfrm>
        <a:off x="30442" y="2862774"/>
        <a:ext cx="8134987" cy="562726"/>
      </dsp:txXfrm>
    </dsp:sp>
    <dsp:sp modelId="{80964BE5-9338-46FD-BF97-BD29C1FDAFD3}">
      <dsp:nvSpPr>
        <dsp:cNvPr id="0" name=""/>
        <dsp:cNvSpPr/>
      </dsp:nvSpPr>
      <dsp:spPr>
        <a:xfrm>
          <a:off x="0" y="3530822"/>
          <a:ext cx="8195871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Configured ALB and security groups.</a:t>
          </a:r>
        </a:p>
      </dsp:txBody>
      <dsp:txXfrm>
        <a:off x="30442" y="3561264"/>
        <a:ext cx="8134987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90EDA-82AE-4A46-BFFD-DE7E4849761B}">
      <dsp:nvSpPr>
        <dsp:cNvPr id="0" name=""/>
        <dsp:cNvSpPr/>
      </dsp:nvSpPr>
      <dsp:spPr>
        <a:xfrm>
          <a:off x="0" y="2144"/>
          <a:ext cx="8195871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 3.1: Configuring MySQL RDS</a:t>
          </a:r>
        </a:p>
      </dsp:txBody>
      <dsp:txXfrm>
        <a:off x="48481" y="50625"/>
        <a:ext cx="8098909" cy="896166"/>
      </dsp:txXfrm>
    </dsp:sp>
    <dsp:sp modelId="{217F3A91-34CF-4E85-A7C0-285C5E0B2EED}">
      <dsp:nvSpPr>
        <dsp:cNvPr id="0" name=""/>
        <dsp:cNvSpPr/>
      </dsp:nvSpPr>
      <dsp:spPr>
        <a:xfrm>
          <a:off x="0" y="1067273"/>
          <a:ext cx="8195871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Created RDS instances in private subnets with multi-AZ deployment.</a:t>
          </a:r>
        </a:p>
      </dsp:txBody>
      <dsp:txXfrm>
        <a:off x="48481" y="1115754"/>
        <a:ext cx="8098909" cy="896166"/>
      </dsp:txXfrm>
    </dsp:sp>
    <dsp:sp modelId="{2DC3E68D-D5F3-4A0F-B74E-F7ADE6525017}">
      <dsp:nvSpPr>
        <dsp:cNvPr id="0" name=""/>
        <dsp:cNvSpPr/>
      </dsp:nvSpPr>
      <dsp:spPr>
        <a:xfrm>
          <a:off x="0" y="2132402"/>
          <a:ext cx="8195871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Task 3.2: Database Security Group</a:t>
          </a:r>
        </a:p>
      </dsp:txBody>
      <dsp:txXfrm>
        <a:off x="48481" y="2180883"/>
        <a:ext cx="8098909" cy="896166"/>
      </dsp:txXfrm>
    </dsp:sp>
    <dsp:sp modelId="{04EF70F4-9E36-472F-BD8A-2D9355BCA63B}">
      <dsp:nvSpPr>
        <dsp:cNvPr id="0" name=""/>
        <dsp:cNvSpPr/>
      </dsp:nvSpPr>
      <dsp:spPr>
        <a:xfrm>
          <a:off x="0" y="3197531"/>
          <a:ext cx="8195871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Allowed MySQL traffic on port 3306 from the web app.</a:t>
          </a:r>
        </a:p>
      </dsp:txBody>
      <dsp:txXfrm>
        <a:off x="48481" y="3246012"/>
        <a:ext cx="8098909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4CA17-7B2B-48EC-B11F-E78F37EB2709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EC519-859F-4B22-BF1E-3AE006CB0232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FFC10-E8E5-41A9-92A3-ABC0E87C4963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Migrated data from EC2 to MySQL RDS.</a:t>
          </a:r>
        </a:p>
      </dsp:txBody>
      <dsp:txXfrm>
        <a:off x="1452806" y="681330"/>
        <a:ext cx="6743064" cy="1257841"/>
      </dsp:txXfrm>
    </dsp:sp>
    <dsp:sp modelId="{1020EA65-E9CC-48A9-BA65-ECB085500E94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3B69-88D8-46F4-8D9D-E34517C46C6A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1006F-FBAA-4BB4-B0DD-157F6FFAEFF4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Verified functionality of the web app by testing CRUD operations.</a:t>
          </a:r>
        </a:p>
      </dsp:txBody>
      <dsp:txXfrm>
        <a:off x="1452806" y="2253632"/>
        <a:ext cx="6743064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Highly Available and Scalable Web Server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>
                <a:solidFill>
                  <a:schemeClr val="tx1"/>
                </a:solidFill>
              </a:rPr>
              <a:t>Detailed Implementation Steps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Phase 1: Public </a:t>
            </a:r>
            <a:r>
              <a:rPr lang="en-US" sz="3000" dirty="0" err="1">
                <a:solidFill>
                  <a:srgbClr val="FFFFFF"/>
                </a:solidFill>
              </a:rPr>
              <a:t>EC2</a:t>
            </a:r>
            <a:r>
              <a:rPr lang="en-US" sz="3000" dirty="0">
                <a:solidFill>
                  <a:srgbClr val="FFFFFF"/>
                </a:solidFill>
              </a:rPr>
              <a:t> for Web App and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78460-D549-773A-7AA2-8D07B4A69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842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Phase 2: Building the Core 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26306-AF6F-C542-64D6-4BBD2107D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874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Phase 3: Database Setup and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865BD-1A47-72DB-8A46-F550D995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3184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Phase 4: Data Migration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534C29-F2D6-E1AB-FADD-849AFC103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2855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Highly Available and Scalable Web Server Infrastructure</vt:lpstr>
      <vt:lpstr>Phase 1: Public EC2 for Web App and Database</vt:lpstr>
      <vt:lpstr>Phase 2: Building the Core Infrastructure</vt:lpstr>
      <vt:lpstr>Phase 3: Database Setup and Security</vt:lpstr>
      <vt:lpstr>Phase 4: Data Migration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es-Salmahesham2024</cp:lastModifiedBy>
  <cp:revision>3</cp:revision>
  <dcterms:created xsi:type="dcterms:W3CDTF">2013-01-27T09:14:16Z</dcterms:created>
  <dcterms:modified xsi:type="dcterms:W3CDTF">2024-11-26T13:11:21Z</dcterms:modified>
  <cp:category/>
</cp:coreProperties>
</file>