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218F1-B20F-49C3-9B9A-7C0616BAD9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ABC61F-A296-48BA-93AC-39A4D0246056}">
      <dgm:prSet/>
      <dgm:spPr/>
      <dgm:t>
        <a:bodyPr/>
        <a:lstStyle/>
        <a:p>
          <a:r>
            <a:rPr lang="en-US"/>
            <a:t>Task 1.1: Create S3 Bucket and Apply Policy</a:t>
          </a:r>
        </a:p>
      </dgm:t>
    </dgm:pt>
    <dgm:pt modelId="{17B0ED76-B27C-42BB-9688-B79E7D9441C5}" type="parTrans" cxnId="{782E0E38-7BF7-4B53-99FD-3EE6ED26B104}">
      <dgm:prSet/>
      <dgm:spPr/>
      <dgm:t>
        <a:bodyPr/>
        <a:lstStyle/>
        <a:p>
          <a:endParaRPr lang="en-US"/>
        </a:p>
      </dgm:t>
    </dgm:pt>
    <dgm:pt modelId="{62F85295-0F1D-4BAF-8EFE-67458A9560A3}" type="sibTrans" cxnId="{782E0E38-7BF7-4B53-99FD-3EE6ED26B104}">
      <dgm:prSet/>
      <dgm:spPr/>
      <dgm:t>
        <a:bodyPr/>
        <a:lstStyle/>
        <a:p>
          <a:endParaRPr lang="en-US"/>
        </a:p>
      </dgm:t>
    </dgm:pt>
    <dgm:pt modelId="{1AAF10A6-911E-43AD-8635-A569ABFD803B}">
      <dgm:prSet/>
      <dgm:spPr/>
      <dgm:t>
        <a:bodyPr/>
        <a:lstStyle/>
        <a:p>
          <a:r>
            <a:rPr lang="en-US"/>
            <a:t>- Restricted access with a bucket policy.</a:t>
          </a:r>
        </a:p>
      </dgm:t>
    </dgm:pt>
    <dgm:pt modelId="{0E626179-699A-4A09-AC05-4B5F6B284930}" type="parTrans" cxnId="{FEACA726-4206-459E-B944-AE7619A6A052}">
      <dgm:prSet/>
      <dgm:spPr/>
      <dgm:t>
        <a:bodyPr/>
        <a:lstStyle/>
        <a:p>
          <a:endParaRPr lang="en-US"/>
        </a:p>
      </dgm:t>
    </dgm:pt>
    <dgm:pt modelId="{97BADC13-9C25-493C-B450-DE27387C961D}" type="sibTrans" cxnId="{FEACA726-4206-459E-B944-AE7619A6A052}">
      <dgm:prSet/>
      <dgm:spPr/>
      <dgm:t>
        <a:bodyPr/>
        <a:lstStyle/>
        <a:p>
          <a:endParaRPr lang="en-US"/>
        </a:p>
      </dgm:t>
    </dgm:pt>
    <dgm:pt modelId="{1410C1F2-BAEA-4C17-90FD-B1E4D009D333}">
      <dgm:prSet/>
      <dgm:spPr/>
      <dgm:t>
        <a:bodyPr/>
        <a:lstStyle/>
        <a:p>
          <a:r>
            <a:rPr lang="en-US"/>
            <a:t>Task 1.2: Enable Versioning and Object-Level Logging</a:t>
          </a:r>
        </a:p>
      </dgm:t>
    </dgm:pt>
    <dgm:pt modelId="{0AE99D24-BA45-478E-9CF6-DB78710C6A3B}" type="parTrans" cxnId="{804BCE9C-4647-4A4B-954A-436DA2D6C379}">
      <dgm:prSet/>
      <dgm:spPr/>
      <dgm:t>
        <a:bodyPr/>
        <a:lstStyle/>
        <a:p>
          <a:endParaRPr lang="en-US"/>
        </a:p>
      </dgm:t>
    </dgm:pt>
    <dgm:pt modelId="{ED1C00A3-56F1-4C67-9286-E6120BEE9930}" type="sibTrans" cxnId="{804BCE9C-4647-4A4B-954A-436DA2D6C379}">
      <dgm:prSet/>
      <dgm:spPr/>
      <dgm:t>
        <a:bodyPr/>
        <a:lstStyle/>
        <a:p>
          <a:endParaRPr lang="en-US"/>
        </a:p>
      </dgm:t>
    </dgm:pt>
    <dgm:pt modelId="{F5D95638-C47B-4289-88A3-742F69B8CBA2}">
      <dgm:prSet/>
      <dgm:spPr/>
      <dgm:t>
        <a:bodyPr/>
        <a:lstStyle/>
        <a:p>
          <a:r>
            <a:rPr lang="en-US"/>
            <a:t>- Enabled versioning and logging for tracking object changes.</a:t>
          </a:r>
        </a:p>
      </dgm:t>
    </dgm:pt>
    <dgm:pt modelId="{6F112DC8-4D5B-4DC6-8E45-8D469D24FDB9}" type="parTrans" cxnId="{12D55E7C-6A7E-4057-B5D8-D6B40CB09964}">
      <dgm:prSet/>
      <dgm:spPr/>
      <dgm:t>
        <a:bodyPr/>
        <a:lstStyle/>
        <a:p>
          <a:endParaRPr lang="en-US"/>
        </a:p>
      </dgm:t>
    </dgm:pt>
    <dgm:pt modelId="{DA82E55F-31EF-4671-AEF7-FF954A88D8CC}" type="sibTrans" cxnId="{12D55E7C-6A7E-4057-B5D8-D6B40CB09964}">
      <dgm:prSet/>
      <dgm:spPr/>
      <dgm:t>
        <a:bodyPr/>
        <a:lstStyle/>
        <a:p>
          <a:endParaRPr lang="en-US"/>
        </a:p>
      </dgm:t>
    </dgm:pt>
    <dgm:pt modelId="{0C1A2D0A-EF7F-403C-87F5-FF54EA414D9C}" type="pres">
      <dgm:prSet presAssocID="{BB7218F1-B20F-49C3-9B9A-7C0616BAD999}" presName="root" presStyleCnt="0">
        <dgm:presLayoutVars>
          <dgm:dir/>
          <dgm:resizeHandles val="exact"/>
        </dgm:presLayoutVars>
      </dgm:prSet>
      <dgm:spPr/>
    </dgm:pt>
    <dgm:pt modelId="{419FEE48-2D8A-4B07-AC28-0B82229797F7}" type="pres">
      <dgm:prSet presAssocID="{A3ABC61F-A296-48BA-93AC-39A4D0246056}" presName="compNode" presStyleCnt="0"/>
      <dgm:spPr/>
    </dgm:pt>
    <dgm:pt modelId="{0DC2AACC-491E-46BC-8EE0-F6519A327060}" type="pres">
      <dgm:prSet presAssocID="{A3ABC61F-A296-48BA-93AC-39A4D0246056}" presName="bgRect" presStyleLbl="bgShp" presStyleIdx="0" presStyleCnt="4"/>
      <dgm:spPr/>
    </dgm:pt>
    <dgm:pt modelId="{15CBC008-EFA4-4446-A2F2-C559BCEDF8BA}" type="pres">
      <dgm:prSet presAssocID="{A3ABC61F-A296-48BA-93AC-39A4D02460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4D20E06-5FBD-45F5-BE40-64A12D9ACB64}" type="pres">
      <dgm:prSet presAssocID="{A3ABC61F-A296-48BA-93AC-39A4D0246056}" presName="spaceRect" presStyleCnt="0"/>
      <dgm:spPr/>
    </dgm:pt>
    <dgm:pt modelId="{3479EEFF-E2EA-4167-95DD-05D4E43E0FDC}" type="pres">
      <dgm:prSet presAssocID="{A3ABC61F-A296-48BA-93AC-39A4D0246056}" presName="parTx" presStyleLbl="revTx" presStyleIdx="0" presStyleCnt="4">
        <dgm:presLayoutVars>
          <dgm:chMax val="0"/>
          <dgm:chPref val="0"/>
        </dgm:presLayoutVars>
      </dgm:prSet>
      <dgm:spPr/>
    </dgm:pt>
    <dgm:pt modelId="{08CF15AF-A100-4A4E-BA70-FD708B5BD632}" type="pres">
      <dgm:prSet presAssocID="{62F85295-0F1D-4BAF-8EFE-67458A9560A3}" presName="sibTrans" presStyleCnt="0"/>
      <dgm:spPr/>
    </dgm:pt>
    <dgm:pt modelId="{19419633-79D2-416B-ACB5-71FB36B3A1AA}" type="pres">
      <dgm:prSet presAssocID="{1AAF10A6-911E-43AD-8635-A569ABFD803B}" presName="compNode" presStyleCnt="0"/>
      <dgm:spPr/>
    </dgm:pt>
    <dgm:pt modelId="{1A6D40BB-8CFF-4E55-9550-1D5708C8FEFF}" type="pres">
      <dgm:prSet presAssocID="{1AAF10A6-911E-43AD-8635-A569ABFD803B}" presName="bgRect" presStyleLbl="bgShp" presStyleIdx="1" presStyleCnt="4"/>
      <dgm:spPr/>
    </dgm:pt>
    <dgm:pt modelId="{8FE500F7-EB09-4B3A-BB5E-D086656A5289}" type="pres">
      <dgm:prSet presAssocID="{1AAF10A6-911E-43AD-8635-A569ABFD80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339ECA0-C031-424C-BC1E-119BCBE326B6}" type="pres">
      <dgm:prSet presAssocID="{1AAF10A6-911E-43AD-8635-A569ABFD803B}" presName="spaceRect" presStyleCnt="0"/>
      <dgm:spPr/>
    </dgm:pt>
    <dgm:pt modelId="{BABC43A9-6551-4EBF-BBF6-E6D243475724}" type="pres">
      <dgm:prSet presAssocID="{1AAF10A6-911E-43AD-8635-A569ABFD803B}" presName="parTx" presStyleLbl="revTx" presStyleIdx="1" presStyleCnt="4">
        <dgm:presLayoutVars>
          <dgm:chMax val="0"/>
          <dgm:chPref val="0"/>
        </dgm:presLayoutVars>
      </dgm:prSet>
      <dgm:spPr/>
    </dgm:pt>
    <dgm:pt modelId="{6E5789A6-1B08-4BAC-B7A9-5CD15DF28CEC}" type="pres">
      <dgm:prSet presAssocID="{97BADC13-9C25-493C-B450-DE27387C961D}" presName="sibTrans" presStyleCnt="0"/>
      <dgm:spPr/>
    </dgm:pt>
    <dgm:pt modelId="{4D8A8778-1CCE-43B5-8366-A632653DCA06}" type="pres">
      <dgm:prSet presAssocID="{1410C1F2-BAEA-4C17-90FD-B1E4D009D333}" presName="compNode" presStyleCnt="0"/>
      <dgm:spPr/>
    </dgm:pt>
    <dgm:pt modelId="{D7A19BED-C7F9-41A3-94F6-A1F8AFB0E980}" type="pres">
      <dgm:prSet presAssocID="{1410C1F2-BAEA-4C17-90FD-B1E4D009D333}" presName="bgRect" presStyleLbl="bgShp" presStyleIdx="2" presStyleCnt="4"/>
      <dgm:spPr/>
    </dgm:pt>
    <dgm:pt modelId="{094949E3-7EE9-4C81-8BA9-C1E2C91E57EA}" type="pres">
      <dgm:prSet presAssocID="{1410C1F2-BAEA-4C17-90FD-B1E4D009D3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BAC3DC33-3DDA-4F8D-B3CA-E1028E682716}" type="pres">
      <dgm:prSet presAssocID="{1410C1F2-BAEA-4C17-90FD-B1E4D009D333}" presName="spaceRect" presStyleCnt="0"/>
      <dgm:spPr/>
    </dgm:pt>
    <dgm:pt modelId="{29A7156F-CB32-4743-A468-99C152B575C9}" type="pres">
      <dgm:prSet presAssocID="{1410C1F2-BAEA-4C17-90FD-B1E4D009D333}" presName="parTx" presStyleLbl="revTx" presStyleIdx="2" presStyleCnt="4">
        <dgm:presLayoutVars>
          <dgm:chMax val="0"/>
          <dgm:chPref val="0"/>
        </dgm:presLayoutVars>
      </dgm:prSet>
      <dgm:spPr/>
    </dgm:pt>
    <dgm:pt modelId="{699E466A-23EF-4505-BF8F-92F2F420ADCF}" type="pres">
      <dgm:prSet presAssocID="{ED1C00A3-56F1-4C67-9286-E6120BEE9930}" presName="sibTrans" presStyleCnt="0"/>
      <dgm:spPr/>
    </dgm:pt>
    <dgm:pt modelId="{C2B3BE52-73C4-4061-A2F0-56DF66627A8A}" type="pres">
      <dgm:prSet presAssocID="{F5D95638-C47B-4289-88A3-742F69B8CBA2}" presName="compNode" presStyleCnt="0"/>
      <dgm:spPr/>
    </dgm:pt>
    <dgm:pt modelId="{3F4D791A-4255-4CBA-985A-564F333D9081}" type="pres">
      <dgm:prSet presAssocID="{F5D95638-C47B-4289-88A3-742F69B8CBA2}" presName="bgRect" presStyleLbl="bgShp" presStyleIdx="3" presStyleCnt="4"/>
      <dgm:spPr/>
    </dgm:pt>
    <dgm:pt modelId="{30FDCAF3-0198-4CA5-859F-6E5F847EB1E5}" type="pres">
      <dgm:prSet presAssocID="{F5D95638-C47B-4289-88A3-742F69B8CB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0D0EA51D-857E-4351-BBC1-F8389258989A}" type="pres">
      <dgm:prSet presAssocID="{F5D95638-C47B-4289-88A3-742F69B8CBA2}" presName="spaceRect" presStyleCnt="0"/>
      <dgm:spPr/>
    </dgm:pt>
    <dgm:pt modelId="{73964082-169D-4C4E-83A3-8F2E6C7D916C}" type="pres">
      <dgm:prSet presAssocID="{F5D95638-C47B-4289-88A3-742F69B8CB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9F6D01-5A3F-435C-8CDE-303798F6C8BB}" type="presOf" srcId="{1410C1F2-BAEA-4C17-90FD-B1E4D009D333}" destId="{29A7156F-CB32-4743-A468-99C152B575C9}" srcOrd="0" destOrd="0" presId="urn:microsoft.com/office/officeart/2018/2/layout/IconVerticalSolidList"/>
    <dgm:cxn modelId="{FEACA726-4206-459E-B944-AE7619A6A052}" srcId="{BB7218F1-B20F-49C3-9B9A-7C0616BAD999}" destId="{1AAF10A6-911E-43AD-8635-A569ABFD803B}" srcOrd="1" destOrd="0" parTransId="{0E626179-699A-4A09-AC05-4B5F6B284930}" sibTransId="{97BADC13-9C25-493C-B450-DE27387C961D}"/>
    <dgm:cxn modelId="{1ECD0737-35D4-4565-A6F0-09553E4C4B28}" type="presOf" srcId="{F5D95638-C47B-4289-88A3-742F69B8CBA2}" destId="{73964082-169D-4C4E-83A3-8F2E6C7D916C}" srcOrd="0" destOrd="0" presId="urn:microsoft.com/office/officeart/2018/2/layout/IconVerticalSolidList"/>
    <dgm:cxn modelId="{782E0E38-7BF7-4B53-99FD-3EE6ED26B104}" srcId="{BB7218F1-B20F-49C3-9B9A-7C0616BAD999}" destId="{A3ABC61F-A296-48BA-93AC-39A4D0246056}" srcOrd="0" destOrd="0" parTransId="{17B0ED76-B27C-42BB-9688-B79E7D9441C5}" sibTransId="{62F85295-0F1D-4BAF-8EFE-67458A9560A3}"/>
    <dgm:cxn modelId="{12D55E7C-6A7E-4057-B5D8-D6B40CB09964}" srcId="{BB7218F1-B20F-49C3-9B9A-7C0616BAD999}" destId="{F5D95638-C47B-4289-88A3-742F69B8CBA2}" srcOrd="3" destOrd="0" parTransId="{6F112DC8-4D5B-4DC6-8E45-8D469D24FDB9}" sibTransId="{DA82E55F-31EF-4671-AEF7-FF954A88D8CC}"/>
    <dgm:cxn modelId="{804BCE9C-4647-4A4B-954A-436DA2D6C379}" srcId="{BB7218F1-B20F-49C3-9B9A-7C0616BAD999}" destId="{1410C1F2-BAEA-4C17-90FD-B1E4D009D333}" srcOrd="2" destOrd="0" parTransId="{0AE99D24-BA45-478E-9CF6-DB78710C6A3B}" sibTransId="{ED1C00A3-56F1-4C67-9286-E6120BEE9930}"/>
    <dgm:cxn modelId="{674724A8-72C9-4DAC-B395-7827D8042F6C}" type="presOf" srcId="{1AAF10A6-911E-43AD-8635-A569ABFD803B}" destId="{BABC43A9-6551-4EBF-BBF6-E6D243475724}" srcOrd="0" destOrd="0" presId="urn:microsoft.com/office/officeart/2018/2/layout/IconVerticalSolidList"/>
    <dgm:cxn modelId="{FABD04CD-C634-4B27-BA2C-F31C4D0DC043}" type="presOf" srcId="{A3ABC61F-A296-48BA-93AC-39A4D0246056}" destId="{3479EEFF-E2EA-4167-95DD-05D4E43E0FDC}" srcOrd="0" destOrd="0" presId="urn:microsoft.com/office/officeart/2018/2/layout/IconVerticalSolidList"/>
    <dgm:cxn modelId="{4A4713F1-00A6-4B28-B3D4-011127C944A1}" type="presOf" srcId="{BB7218F1-B20F-49C3-9B9A-7C0616BAD999}" destId="{0C1A2D0A-EF7F-403C-87F5-FF54EA414D9C}" srcOrd="0" destOrd="0" presId="urn:microsoft.com/office/officeart/2018/2/layout/IconVerticalSolidList"/>
    <dgm:cxn modelId="{B2946434-7247-4F6E-90DD-79933E4B7DFB}" type="presParOf" srcId="{0C1A2D0A-EF7F-403C-87F5-FF54EA414D9C}" destId="{419FEE48-2D8A-4B07-AC28-0B82229797F7}" srcOrd="0" destOrd="0" presId="urn:microsoft.com/office/officeart/2018/2/layout/IconVerticalSolidList"/>
    <dgm:cxn modelId="{84BB6C34-0A00-4BB4-B87C-C756FA2B2180}" type="presParOf" srcId="{419FEE48-2D8A-4B07-AC28-0B82229797F7}" destId="{0DC2AACC-491E-46BC-8EE0-F6519A327060}" srcOrd="0" destOrd="0" presId="urn:microsoft.com/office/officeart/2018/2/layout/IconVerticalSolidList"/>
    <dgm:cxn modelId="{0689282F-9F5F-4414-ACF9-E730B092D6CC}" type="presParOf" srcId="{419FEE48-2D8A-4B07-AC28-0B82229797F7}" destId="{15CBC008-EFA4-4446-A2F2-C559BCEDF8BA}" srcOrd="1" destOrd="0" presId="urn:microsoft.com/office/officeart/2018/2/layout/IconVerticalSolidList"/>
    <dgm:cxn modelId="{7D48874F-3449-4751-BB9C-42181DC8232E}" type="presParOf" srcId="{419FEE48-2D8A-4B07-AC28-0B82229797F7}" destId="{14D20E06-5FBD-45F5-BE40-64A12D9ACB64}" srcOrd="2" destOrd="0" presId="urn:microsoft.com/office/officeart/2018/2/layout/IconVerticalSolidList"/>
    <dgm:cxn modelId="{602A6383-A90E-492D-8A72-881ED7A04FF5}" type="presParOf" srcId="{419FEE48-2D8A-4B07-AC28-0B82229797F7}" destId="{3479EEFF-E2EA-4167-95DD-05D4E43E0FDC}" srcOrd="3" destOrd="0" presId="urn:microsoft.com/office/officeart/2018/2/layout/IconVerticalSolidList"/>
    <dgm:cxn modelId="{AD4BCFEF-2511-437E-AF62-FBD8FF9D6C7A}" type="presParOf" srcId="{0C1A2D0A-EF7F-403C-87F5-FF54EA414D9C}" destId="{08CF15AF-A100-4A4E-BA70-FD708B5BD632}" srcOrd="1" destOrd="0" presId="urn:microsoft.com/office/officeart/2018/2/layout/IconVerticalSolidList"/>
    <dgm:cxn modelId="{B59563C0-2609-46D1-B2C4-5068AF3A95A5}" type="presParOf" srcId="{0C1A2D0A-EF7F-403C-87F5-FF54EA414D9C}" destId="{19419633-79D2-416B-ACB5-71FB36B3A1AA}" srcOrd="2" destOrd="0" presId="urn:microsoft.com/office/officeart/2018/2/layout/IconVerticalSolidList"/>
    <dgm:cxn modelId="{C4B781C8-F74C-41CE-9FAC-C18CBA1C141A}" type="presParOf" srcId="{19419633-79D2-416B-ACB5-71FB36B3A1AA}" destId="{1A6D40BB-8CFF-4E55-9550-1D5708C8FEFF}" srcOrd="0" destOrd="0" presId="urn:microsoft.com/office/officeart/2018/2/layout/IconVerticalSolidList"/>
    <dgm:cxn modelId="{86F37162-3E23-4006-A17F-6E3AD517117C}" type="presParOf" srcId="{19419633-79D2-416B-ACB5-71FB36B3A1AA}" destId="{8FE500F7-EB09-4B3A-BB5E-D086656A5289}" srcOrd="1" destOrd="0" presId="urn:microsoft.com/office/officeart/2018/2/layout/IconVerticalSolidList"/>
    <dgm:cxn modelId="{F3CE4456-C07A-4A69-AE2B-C175F77AF5B6}" type="presParOf" srcId="{19419633-79D2-416B-ACB5-71FB36B3A1AA}" destId="{9339ECA0-C031-424C-BC1E-119BCBE326B6}" srcOrd="2" destOrd="0" presId="urn:microsoft.com/office/officeart/2018/2/layout/IconVerticalSolidList"/>
    <dgm:cxn modelId="{98FB86F3-2CA7-489D-9B19-6B44F31A4729}" type="presParOf" srcId="{19419633-79D2-416B-ACB5-71FB36B3A1AA}" destId="{BABC43A9-6551-4EBF-BBF6-E6D243475724}" srcOrd="3" destOrd="0" presId="urn:microsoft.com/office/officeart/2018/2/layout/IconVerticalSolidList"/>
    <dgm:cxn modelId="{78114FAE-5FE9-4A58-A3C0-5126B844C121}" type="presParOf" srcId="{0C1A2D0A-EF7F-403C-87F5-FF54EA414D9C}" destId="{6E5789A6-1B08-4BAC-B7A9-5CD15DF28CEC}" srcOrd="3" destOrd="0" presId="urn:microsoft.com/office/officeart/2018/2/layout/IconVerticalSolidList"/>
    <dgm:cxn modelId="{A5823371-FCF9-40B3-9743-1CC785007F9D}" type="presParOf" srcId="{0C1A2D0A-EF7F-403C-87F5-FF54EA414D9C}" destId="{4D8A8778-1CCE-43B5-8366-A632653DCA06}" srcOrd="4" destOrd="0" presId="urn:microsoft.com/office/officeart/2018/2/layout/IconVerticalSolidList"/>
    <dgm:cxn modelId="{DC9BA444-74BF-46EF-A153-B1C13C29B93B}" type="presParOf" srcId="{4D8A8778-1CCE-43B5-8366-A632653DCA06}" destId="{D7A19BED-C7F9-41A3-94F6-A1F8AFB0E980}" srcOrd="0" destOrd="0" presId="urn:microsoft.com/office/officeart/2018/2/layout/IconVerticalSolidList"/>
    <dgm:cxn modelId="{BE872351-AE20-4A54-9B3B-572303802929}" type="presParOf" srcId="{4D8A8778-1CCE-43B5-8366-A632653DCA06}" destId="{094949E3-7EE9-4C81-8BA9-C1E2C91E57EA}" srcOrd="1" destOrd="0" presId="urn:microsoft.com/office/officeart/2018/2/layout/IconVerticalSolidList"/>
    <dgm:cxn modelId="{18CF50F9-DDE2-4F00-ACA0-08DBF11F958C}" type="presParOf" srcId="{4D8A8778-1CCE-43B5-8366-A632653DCA06}" destId="{BAC3DC33-3DDA-4F8D-B3CA-E1028E682716}" srcOrd="2" destOrd="0" presId="urn:microsoft.com/office/officeart/2018/2/layout/IconVerticalSolidList"/>
    <dgm:cxn modelId="{41DBCD48-6D33-487B-8E53-192BB79AFB83}" type="presParOf" srcId="{4D8A8778-1CCE-43B5-8366-A632653DCA06}" destId="{29A7156F-CB32-4743-A468-99C152B575C9}" srcOrd="3" destOrd="0" presId="urn:microsoft.com/office/officeart/2018/2/layout/IconVerticalSolidList"/>
    <dgm:cxn modelId="{D4497942-08A1-43C5-A0CA-91E8D82A261A}" type="presParOf" srcId="{0C1A2D0A-EF7F-403C-87F5-FF54EA414D9C}" destId="{699E466A-23EF-4505-BF8F-92F2F420ADCF}" srcOrd="5" destOrd="0" presId="urn:microsoft.com/office/officeart/2018/2/layout/IconVerticalSolidList"/>
    <dgm:cxn modelId="{D9003948-562F-4471-9DE4-7914A6741D50}" type="presParOf" srcId="{0C1A2D0A-EF7F-403C-87F5-FF54EA414D9C}" destId="{C2B3BE52-73C4-4061-A2F0-56DF66627A8A}" srcOrd="6" destOrd="0" presId="urn:microsoft.com/office/officeart/2018/2/layout/IconVerticalSolidList"/>
    <dgm:cxn modelId="{F56635BE-C3DA-4234-A6BB-4EAA8BAF799B}" type="presParOf" srcId="{C2B3BE52-73C4-4061-A2F0-56DF66627A8A}" destId="{3F4D791A-4255-4CBA-985A-564F333D9081}" srcOrd="0" destOrd="0" presId="urn:microsoft.com/office/officeart/2018/2/layout/IconVerticalSolidList"/>
    <dgm:cxn modelId="{000FCBDE-F4D0-401B-933A-A36BB3F9937F}" type="presParOf" srcId="{C2B3BE52-73C4-4061-A2F0-56DF66627A8A}" destId="{30FDCAF3-0198-4CA5-859F-6E5F847EB1E5}" srcOrd="1" destOrd="0" presId="urn:microsoft.com/office/officeart/2018/2/layout/IconVerticalSolidList"/>
    <dgm:cxn modelId="{6E27C306-E7CC-4C6C-A582-06265CAB4E84}" type="presParOf" srcId="{C2B3BE52-73C4-4061-A2F0-56DF66627A8A}" destId="{0D0EA51D-857E-4351-BBC1-F8389258989A}" srcOrd="2" destOrd="0" presId="urn:microsoft.com/office/officeart/2018/2/layout/IconVerticalSolidList"/>
    <dgm:cxn modelId="{DC4196EA-77CB-4559-A5FD-A2E98EE5D08F}" type="presParOf" srcId="{C2B3BE52-73C4-4061-A2F0-56DF66627A8A}" destId="{73964082-169D-4C4E-83A3-8F2E6C7D91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2EC6E-71B8-440A-8F5B-6FC791AA06E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D01EA5-23CA-4848-B6A7-F7D93F4C2AA3}">
      <dgm:prSet/>
      <dgm:spPr/>
      <dgm:t>
        <a:bodyPr/>
        <a:lstStyle/>
        <a:p>
          <a:r>
            <a:rPr lang="en-US"/>
            <a:t>Task 2.1: Create VPC Flow Logs</a:t>
          </a:r>
        </a:p>
      </dgm:t>
    </dgm:pt>
    <dgm:pt modelId="{11DD3349-AB03-4905-9811-9850DFE0D86D}" type="parTrans" cxnId="{F19CC339-5294-4807-A489-DD08EEACBC90}">
      <dgm:prSet/>
      <dgm:spPr/>
      <dgm:t>
        <a:bodyPr/>
        <a:lstStyle/>
        <a:p>
          <a:endParaRPr lang="en-US"/>
        </a:p>
      </dgm:t>
    </dgm:pt>
    <dgm:pt modelId="{6104E908-5F19-4924-B622-FABE739A99D2}" type="sibTrans" cxnId="{F19CC339-5294-4807-A489-DD08EEACBC90}">
      <dgm:prSet/>
      <dgm:spPr/>
      <dgm:t>
        <a:bodyPr/>
        <a:lstStyle/>
        <a:p>
          <a:endParaRPr lang="en-US"/>
        </a:p>
      </dgm:t>
    </dgm:pt>
    <dgm:pt modelId="{A81A093E-72F3-4BEC-BBB8-585503A4239D}">
      <dgm:prSet/>
      <dgm:spPr/>
      <dgm:t>
        <a:bodyPr/>
        <a:lstStyle/>
        <a:p>
          <a:r>
            <a:rPr lang="en-US"/>
            <a:t>- Monitored traffic entering and exiting VPC.</a:t>
          </a:r>
        </a:p>
      </dgm:t>
    </dgm:pt>
    <dgm:pt modelId="{5D28128F-19E3-42A3-869B-89C7F0F0B4A3}" type="parTrans" cxnId="{F064E171-269D-4131-8978-AAFC0372D49D}">
      <dgm:prSet/>
      <dgm:spPr/>
      <dgm:t>
        <a:bodyPr/>
        <a:lstStyle/>
        <a:p>
          <a:endParaRPr lang="en-US"/>
        </a:p>
      </dgm:t>
    </dgm:pt>
    <dgm:pt modelId="{E6F2EB86-4588-4122-B8EF-18BDF9FA5B14}" type="sibTrans" cxnId="{F064E171-269D-4131-8978-AAFC0372D49D}">
      <dgm:prSet/>
      <dgm:spPr/>
      <dgm:t>
        <a:bodyPr/>
        <a:lstStyle/>
        <a:p>
          <a:endParaRPr lang="en-US"/>
        </a:p>
      </dgm:t>
    </dgm:pt>
    <dgm:pt modelId="{11656809-9887-4F50-A724-7FD548561DB3}">
      <dgm:prSet/>
      <dgm:spPr/>
      <dgm:t>
        <a:bodyPr/>
        <a:lstStyle/>
        <a:p>
          <a:r>
            <a:rPr lang="en-US"/>
            <a:t>Task 2.5: Secure WebServer Subnet with Network ACL</a:t>
          </a:r>
        </a:p>
      </dgm:t>
    </dgm:pt>
    <dgm:pt modelId="{36063EBB-134E-4EF4-8EB6-51F5BA21C041}" type="parTrans" cxnId="{60BD4583-4DE7-43D6-B39A-A94D8AF0CD9A}">
      <dgm:prSet/>
      <dgm:spPr/>
      <dgm:t>
        <a:bodyPr/>
        <a:lstStyle/>
        <a:p>
          <a:endParaRPr lang="en-US"/>
        </a:p>
      </dgm:t>
    </dgm:pt>
    <dgm:pt modelId="{23D61F0B-FFDD-4819-99F1-02D132ABD236}" type="sibTrans" cxnId="{60BD4583-4DE7-43D6-B39A-A94D8AF0CD9A}">
      <dgm:prSet/>
      <dgm:spPr/>
      <dgm:t>
        <a:bodyPr/>
        <a:lstStyle/>
        <a:p>
          <a:endParaRPr lang="en-US"/>
        </a:p>
      </dgm:t>
    </dgm:pt>
    <dgm:pt modelId="{98F24AA9-74CB-4591-84DC-C32872FDBBEF}">
      <dgm:prSet/>
      <dgm:spPr/>
      <dgm:t>
        <a:bodyPr/>
        <a:lstStyle/>
        <a:p>
          <a:r>
            <a:rPr lang="en-US"/>
            <a:t>- Applied ACL rules to filter traffic.</a:t>
          </a:r>
        </a:p>
      </dgm:t>
    </dgm:pt>
    <dgm:pt modelId="{F54495D7-E6EC-4B9B-B2F2-C3D3FFB9C4A6}" type="parTrans" cxnId="{CECF7EDF-4AFC-4943-A121-817E888DC486}">
      <dgm:prSet/>
      <dgm:spPr/>
      <dgm:t>
        <a:bodyPr/>
        <a:lstStyle/>
        <a:p>
          <a:endParaRPr lang="en-US"/>
        </a:p>
      </dgm:t>
    </dgm:pt>
    <dgm:pt modelId="{36B48F9F-2856-4CD0-BAB2-20766E393DD8}" type="sibTrans" cxnId="{CECF7EDF-4AFC-4943-A121-817E888DC486}">
      <dgm:prSet/>
      <dgm:spPr/>
      <dgm:t>
        <a:bodyPr/>
        <a:lstStyle/>
        <a:p>
          <a:endParaRPr lang="en-US"/>
        </a:p>
      </dgm:t>
    </dgm:pt>
    <dgm:pt modelId="{27AF0A0F-B765-4517-9880-3F4B517282F9}" type="pres">
      <dgm:prSet presAssocID="{3DA2EC6E-71B8-440A-8F5B-6FC791AA06EF}" presName="vert0" presStyleCnt="0">
        <dgm:presLayoutVars>
          <dgm:dir/>
          <dgm:animOne val="branch"/>
          <dgm:animLvl val="lvl"/>
        </dgm:presLayoutVars>
      </dgm:prSet>
      <dgm:spPr/>
    </dgm:pt>
    <dgm:pt modelId="{B96786E0-2CC2-4C9A-A73E-1EE41CCC5BD2}" type="pres">
      <dgm:prSet presAssocID="{3CD01EA5-23CA-4848-B6A7-F7D93F4C2AA3}" presName="thickLine" presStyleLbl="alignNode1" presStyleIdx="0" presStyleCnt="4"/>
      <dgm:spPr/>
    </dgm:pt>
    <dgm:pt modelId="{F80E6DCB-99A1-44DB-8682-D656FCB44C5E}" type="pres">
      <dgm:prSet presAssocID="{3CD01EA5-23CA-4848-B6A7-F7D93F4C2AA3}" presName="horz1" presStyleCnt="0"/>
      <dgm:spPr/>
    </dgm:pt>
    <dgm:pt modelId="{9191FC39-15AC-457F-8DE4-3BBB9C2E5ADC}" type="pres">
      <dgm:prSet presAssocID="{3CD01EA5-23CA-4848-B6A7-F7D93F4C2AA3}" presName="tx1" presStyleLbl="revTx" presStyleIdx="0" presStyleCnt="4"/>
      <dgm:spPr/>
    </dgm:pt>
    <dgm:pt modelId="{4F058F8C-058B-4488-BEFF-B315C8E36AED}" type="pres">
      <dgm:prSet presAssocID="{3CD01EA5-23CA-4848-B6A7-F7D93F4C2AA3}" presName="vert1" presStyleCnt="0"/>
      <dgm:spPr/>
    </dgm:pt>
    <dgm:pt modelId="{0639A28A-A3CE-4C8E-BD50-C505419C5327}" type="pres">
      <dgm:prSet presAssocID="{A81A093E-72F3-4BEC-BBB8-585503A4239D}" presName="thickLine" presStyleLbl="alignNode1" presStyleIdx="1" presStyleCnt="4"/>
      <dgm:spPr/>
    </dgm:pt>
    <dgm:pt modelId="{9533D85F-C50D-479E-AB90-05A7193F8A22}" type="pres">
      <dgm:prSet presAssocID="{A81A093E-72F3-4BEC-BBB8-585503A4239D}" presName="horz1" presStyleCnt="0"/>
      <dgm:spPr/>
    </dgm:pt>
    <dgm:pt modelId="{3BF82511-5ECF-4398-8199-18EBE78FFF60}" type="pres">
      <dgm:prSet presAssocID="{A81A093E-72F3-4BEC-BBB8-585503A4239D}" presName="tx1" presStyleLbl="revTx" presStyleIdx="1" presStyleCnt="4"/>
      <dgm:spPr/>
    </dgm:pt>
    <dgm:pt modelId="{D31176D6-CC03-49A9-9AEE-75D516E4C2DB}" type="pres">
      <dgm:prSet presAssocID="{A81A093E-72F3-4BEC-BBB8-585503A4239D}" presName="vert1" presStyleCnt="0"/>
      <dgm:spPr/>
    </dgm:pt>
    <dgm:pt modelId="{127BB90F-D747-4C99-9811-787C65A25958}" type="pres">
      <dgm:prSet presAssocID="{11656809-9887-4F50-A724-7FD548561DB3}" presName="thickLine" presStyleLbl="alignNode1" presStyleIdx="2" presStyleCnt="4"/>
      <dgm:spPr/>
    </dgm:pt>
    <dgm:pt modelId="{E52D3EB8-5B6E-4F5F-A2D5-D47B34455391}" type="pres">
      <dgm:prSet presAssocID="{11656809-9887-4F50-A724-7FD548561DB3}" presName="horz1" presStyleCnt="0"/>
      <dgm:spPr/>
    </dgm:pt>
    <dgm:pt modelId="{C8125A6C-94EE-4661-812F-B3E848D4A9AB}" type="pres">
      <dgm:prSet presAssocID="{11656809-9887-4F50-A724-7FD548561DB3}" presName="tx1" presStyleLbl="revTx" presStyleIdx="2" presStyleCnt="4"/>
      <dgm:spPr/>
    </dgm:pt>
    <dgm:pt modelId="{5D944623-49BA-42E0-92D8-C59926CA69CB}" type="pres">
      <dgm:prSet presAssocID="{11656809-9887-4F50-A724-7FD548561DB3}" presName="vert1" presStyleCnt="0"/>
      <dgm:spPr/>
    </dgm:pt>
    <dgm:pt modelId="{55426ADF-F4DE-4892-A683-B1B8696CC66E}" type="pres">
      <dgm:prSet presAssocID="{98F24AA9-74CB-4591-84DC-C32872FDBBEF}" presName="thickLine" presStyleLbl="alignNode1" presStyleIdx="3" presStyleCnt="4"/>
      <dgm:spPr/>
    </dgm:pt>
    <dgm:pt modelId="{4908141B-4E14-4097-8F6C-DFDA77188E70}" type="pres">
      <dgm:prSet presAssocID="{98F24AA9-74CB-4591-84DC-C32872FDBBEF}" presName="horz1" presStyleCnt="0"/>
      <dgm:spPr/>
    </dgm:pt>
    <dgm:pt modelId="{E973DEB6-350D-4919-8E8D-85B257CF56E1}" type="pres">
      <dgm:prSet presAssocID="{98F24AA9-74CB-4591-84DC-C32872FDBBEF}" presName="tx1" presStyleLbl="revTx" presStyleIdx="3" presStyleCnt="4"/>
      <dgm:spPr/>
    </dgm:pt>
    <dgm:pt modelId="{98ACB29D-360B-4979-99CD-9C2D365F01A9}" type="pres">
      <dgm:prSet presAssocID="{98F24AA9-74CB-4591-84DC-C32872FDBBEF}" presName="vert1" presStyleCnt="0"/>
      <dgm:spPr/>
    </dgm:pt>
  </dgm:ptLst>
  <dgm:cxnLst>
    <dgm:cxn modelId="{95037414-193E-44C6-8BE9-55B98D35FDD9}" type="presOf" srcId="{3DA2EC6E-71B8-440A-8F5B-6FC791AA06EF}" destId="{27AF0A0F-B765-4517-9880-3F4B517282F9}" srcOrd="0" destOrd="0" presId="urn:microsoft.com/office/officeart/2008/layout/LinedList"/>
    <dgm:cxn modelId="{F19CC339-5294-4807-A489-DD08EEACBC90}" srcId="{3DA2EC6E-71B8-440A-8F5B-6FC791AA06EF}" destId="{3CD01EA5-23CA-4848-B6A7-F7D93F4C2AA3}" srcOrd="0" destOrd="0" parTransId="{11DD3349-AB03-4905-9811-9850DFE0D86D}" sibTransId="{6104E908-5F19-4924-B622-FABE739A99D2}"/>
    <dgm:cxn modelId="{F064E171-269D-4131-8978-AAFC0372D49D}" srcId="{3DA2EC6E-71B8-440A-8F5B-6FC791AA06EF}" destId="{A81A093E-72F3-4BEC-BBB8-585503A4239D}" srcOrd="1" destOrd="0" parTransId="{5D28128F-19E3-42A3-869B-89C7F0F0B4A3}" sibTransId="{E6F2EB86-4588-4122-B8EF-18BDF9FA5B14}"/>
    <dgm:cxn modelId="{60BD4583-4DE7-43D6-B39A-A94D8AF0CD9A}" srcId="{3DA2EC6E-71B8-440A-8F5B-6FC791AA06EF}" destId="{11656809-9887-4F50-A724-7FD548561DB3}" srcOrd="2" destOrd="0" parTransId="{36063EBB-134E-4EF4-8EB6-51F5BA21C041}" sibTransId="{23D61F0B-FFDD-4819-99F1-02D132ABD236}"/>
    <dgm:cxn modelId="{2FAFFD95-B74D-4FA6-940D-FF5A36E33626}" type="presOf" srcId="{A81A093E-72F3-4BEC-BBB8-585503A4239D}" destId="{3BF82511-5ECF-4398-8199-18EBE78FFF60}" srcOrd="0" destOrd="0" presId="urn:microsoft.com/office/officeart/2008/layout/LinedList"/>
    <dgm:cxn modelId="{5112959A-3DA5-49B5-ABA1-8656304AFAF0}" type="presOf" srcId="{3CD01EA5-23CA-4848-B6A7-F7D93F4C2AA3}" destId="{9191FC39-15AC-457F-8DE4-3BBB9C2E5ADC}" srcOrd="0" destOrd="0" presId="urn:microsoft.com/office/officeart/2008/layout/LinedList"/>
    <dgm:cxn modelId="{0128E3C2-3818-4710-A88C-680E72D9D2ED}" type="presOf" srcId="{98F24AA9-74CB-4591-84DC-C32872FDBBEF}" destId="{E973DEB6-350D-4919-8E8D-85B257CF56E1}" srcOrd="0" destOrd="0" presId="urn:microsoft.com/office/officeart/2008/layout/LinedList"/>
    <dgm:cxn modelId="{CECF7EDF-4AFC-4943-A121-817E888DC486}" srcId="{3DA2EC6E-71B8-440A-8F5B-6FC791AA06EF}" destId="{98F24AA9-74CB-4591-84DC-C32872FDBBEF}" srcOrd="3" destOrd="0" parTransId="{F54495D7-E6EC-4B9B-B2F2-C3D3FFB9C4A6}" sibTransId="{36B48F9F-2856-4CD0-BAB2-20766E393DD8}"/>
    <dgm:cxn modelId="{1A6B57E3-F45D-464D-8282-8B288DF309E3}" type="presOf" srcId="{11656809-9887-4F50-A724-7FD548561DB3}" destId="{C8125A6C-94EE-4661-812F-B3E848D4A9AB}" srcOrd="0" destOrd="0" presId="urn:microsoft.com/office/officeart/2008/layout/LinedList"/>
    <dgm:cxn modelId="{CF510FAA-A45A-48E3-B538-930E852E4966}" type="presParOf" srcId="{27AF0A0F-B765-4517-9880-3F4B517282F9}" destId="{B96786E0-2CC2-4C9A-A73E-1EE41CCC5BD2}" srcOrd="0" destOrd="0" presId="urn:microsoft.com/office/officeart/2008/layout/LinedList"/>
    <dgm:cxn modelId="{0D3E9382-FB69-4A1B-B3D4-3D3626B848CB}" type="presParOf" srcId="{27AF0A0F-B765-4517-9880-3F4B517282F9}" destId="{F80E6DCB-99A1-44DB-8682-D656FCB44C5E}" srcOrd="1" destOrd="0" presId="urn:microsoft.com/office/officeart/2008/layout/LinedList"/>
    <dgm:cxn modelId="{ADC803C7-FA54-454B-B7E1-37D26E6FCDC5}" type="presParOf" srcId="{F80E6DCB-99A1-44DB-8682-D656FCB44C5E}" destId="{9191FC39-15AC-457F-8DE4-3BBB9C2E5ADC}" srcOrd="0" destOrd="0" presId="urn:microsoft.com/office/officeart/2008/layout/LinedList"/>
    <dgm:cxn modelId="{5112E799-C744-43CA-922D-4F8323A68E57}" type="presParOf" srcId="{F80E6DCB-99A1-44DB-8682-D656FCB44C5E}" destId="{4F058F8C-058B-4488-BEFF-B315C8E36AED}" srcOrd="1" destOrd="0" presId="urn:microsoft.com/office/officeart/2008/layout/LinedList"/>
    <dgm:cxn modelId="{458EEC9E-C5C9-4EC5-9839-90017F966A70}" type="presParOf" srcId="{27AF0A0F-B765-4517-9880-3F4B517282F9}" destId="{0639A28A-A3CE-4C8E-BD50-C505419C5327}" srcOrd="2" destOrd="0" presId="urn:microsoft.com/office/officeart/2008/layout/LinedList"/>
    <dgm:cxn modelId="{338CC78A-F825-4589-957E-974BB4F11118}" type="presParOf" srcId="{27AF0A0F-B765-4517-9880-3F4B517282F9}" destId="{9533D85F-C50D-479E-AB90-05A7193F8A22}" srcOrd="3" destOrd="0" presId="urn:microsoft.com/office/officeart/2008/layout/LinedList"/>
    <dgm:cxn modelId="{7B5ADB5F-2418-4CA7-975C-E2EA72D003E8}" type="presParOf" srcId="{9533D85F-C50D-479E-AB90-05A7193F8A22}" destId="{3BF82511-5ECF-4398-8199-18EBE78FFF60}" srcOrd="0" destOrd="0" presId="urn:microsoft.com/office/officeart/2008/layout/LinedList"/>
    <dgm:cxn modelId="{8EEFEFCB-4BB1-43A0-BFF9-865A1BE07B9A}" type="presParOf" srcId="{9533D85F-C50D-479E-AB90-05A7193F8A22}" destId="{D31176D6-CC03-49A9-9AEE-75D516E4C2DB}" srcOrd="1" destOrd="0" presId="urn:microsoft.com/office/officeart/2008/layout/LinedList"/>
    <dgm:cxn modelId="{03DE0885-448A-4A2F-BF15-F718F06FE138}" type="presParOf" srcId="{27AF0A0F-B765-4517-9880-3F4B517282F9}" destId="{127BB90F-D747-4C99-9811-787C65A25958}" srcOrd="4" destOrd="0" presId="urn:microsoft.com/office/officeart/2008/layout/LinedList"/>
    <dgm:cxn modelId="{0B450086-B4DD-4C3D-B45C-8CD2EF584F16}" type="presParOf" srcId="{27AF0A0F-B765-4517-9880-3F4B517282F9}" destId="{E52D3EB8-5B6E-4F5F-A2D5-D47B34455391}" srcOrd="5" destOrd="0" presId="urn:microsoft.com/office/officeart/2008/layout/LinedList"/>
    <dgm:cxn modelId="{542C760D-15B7-4988-B6F3-717175B374AF}" type="presParOf" srcId="{E52D3EB8-5B6E-4F5F-A2D5-D47B34455391}" destId="{C8125A6C-94EE-4661-812F-B3E848D4A9AB}" srcOrd="0" destOrd="0" presId="urn:microsoft.com/office/officeart/2008/layout/LinedList"/>
    <dgm:cxn modelId="{D7025621-0B61-4AE5-A0CB-323FB2DD613E}" type="presParOf" srcId="{E52D3EB8-5B6E-4F5F-A2D5-D47B34455391}" destId="{5D944623-49BA-42E0-92D8-C59926CA69CB}" srcOrd="1" destOrd="0" presId="urn:microsoft.com/office/officeart/2008/layout/LinedList"/>
    <dgm:cxn modelId="{76A36F2F-AD19-4ED2-9FE2-6E058ED98777}" type="presParOf" srcId="{27AF0A0F-B765-4517-9880-3F4B517282F9}" destId="{55426ADF-F4DE-4892-A683-B1B8696CC66E}" srcOrd="6" destOrd="0" presId="urn:microsoft.com/office/officeart/2008/layout/LinedList"/>
    <dgm:cxn modelId="{D4314086-E682-4A8E-AB3D-BC79EAB1CFBA}" type="presParOf" srcId="{27AF0A0F-B765-4517-9880-3F4B517282F9}" destId="{4908141B-4E14-4097-8F6C-DFDA77188E70}" srcOrd="7" destOrd="0" presId="urn:microsoft.com/office/officeart/2008/layout/LinedList"/>
    <dgm:cxn modelId="{36F41D5B-B8ED-4292-8870-9803A87B9059}" type="presParOf" srcId="{4908141B-4E14-4097-8F6C-DFDA77188E70}" destId="{E973DEB6-350D-4919-8E8D-85B257CF56E1}" srcOrd="0" destOrd="0" presId="urn:microsoft.com/office/officeart/2008/layout/LinedList"/>
    <dgm:cxn modelId="{F0A4D3D6-38A4-48AC-8A3B-76A7AA3AB0FF}" type="presParOf" srcId="{4908141B-4E14-4097-8F6C-DFDA77188E70}" destId="{98ACB29D-360B-4979-99CD-9C2D365F01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A8877-8515-4C41-B03C-D7DEA51CDC79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CBA9E35-5232-4ADA-90A4-835544B40FDE}">
      <dgm:prSet/>
      <dgm:spPr/>
      <dgm:t>
        <a:bodyPr/>
        <a:lstStyle/>
        <a:p>
          <a:r>
            <a:rPr lang="en-US"/>
            <a:t>Task 3.1: Create Customer Managed Key</a:t>
          </a:r>
        </a:p>
      </dgm:t>
    </dgm:pt>
    <dgm:pt modelId="{26270FB6-7E68-4821-9140-A80B2C2E8EBC}" type="parTrans" cxnId="{D628E8D4-1E3F-4DE7-829E-D01454E7DAEB}">
      <dgm:prSet/>
      <dgm:spPr/>
      <dgm:t>
        <a:bodyPr/>
        <a:lstStyle/>
        <a:p>
          <a:endParaRPr lang="en-US"/>
        </a:p>
      </dgm:t>
    </dgm:pt>
    <dgm:pt modelId="{859BBF8A-6939-45DB-8B8B-5CA332C0B926}" type="sibTrans" cxnId="{D628E8D4-1E3F-4DE7-829E-D01454E7DAEB}">
      <dgm:prSet/>
      <dgm:spPr/>
      <dgm:t>
        <a:bodyPr/>
        <a:lstStyle/>
        <a:p>
          <a:endParaRPr lang="en-US"/>
        </a:p>
      </dgm:t>
    </dgm:pt>
    <dgm:pt modelId="{4C7AD987-0FF8-4715-BD0B-836625B961C9}">
      <dgm:prSet/>
      <dgm:spPr/>
      <dgm:t>
        <a:bodyPr/>
        <a:lstStyle/>
        <a:p>
          <a:r>
            <a:rPr lang="en-US"/>
            <a:t>- Configured automatic key rotation.</a:t>
          </a:r>
        </a:p>
      </dgm:t>
    </dgm:pt>
    <dgm:pt modelId="{039C2B5C-6694-44C8-A1AF-C3639B7F49D2}" type="parTrans" cxnId="{3470F127-9640-4A88-BD1D-80850F67AB8B}">
      <dgm:prSet/>
      <dgm:spPr/>
      <dgm:t>
        <a:bodyPr/>
        <a:lstStyle/>
        <a:p>
          <a:endParaRPr lang="en-US"/>
        </a:p>
      </dgm:t>
    </dgm:pt>
    <dgm:pt modelId="{D66D4DF2-9976-400E-8F78-A515245A4A1E}" type="sibTrans" cxnId="{3470F127-9640-4A88-BD1D-80850F67AB8B}">
      <dgm:prSet/>
      <dgm:spPr/>
      <dgm:t>
        <a:bodyPr/>
        <a:lstStyle/>
        <a:p>
          <a:endParaRPr lang="en-US"/>
        </a:p>
      </dgm:t>
    </dgm:pt>
    <dgm:pt modelId="{65D6D530-02E6-419B-9AC7-5120EBFF5167}">
      <dgm:prSet/>
      <dgm:spPr/>
      <dgm:t>
        <a:bodyPr/>
        <a:lstStyle/>
        <a:p>
          <a:r>
            <a:rPr lang="en-US"/>
            <a:t>Task 3.3: Use AWS KMS to Encrypt Data</a:t>
          </a:r>
        </a:p>
      </dgm:t>
    </dgm:pt>
    <dgm:pt modelId="{9FB69225-39BD-42AB-92CF-50909C77E0B6}" type="parTrans" cxnId="{01C86C9A-C38C-4876-8CB6-50B2DFAD95AA}">
      <dgm:prSet/>
      <dgm:spPr/>
      <dgm:t>
        <a:bodyPr/>
        <a:lstStyle/>
        <a:p>
          <a:endParaRPr lang="en-US"/>
        </a:p>
      </dgm:t>
    </dgm:pt>
    <dgm:pt modelId="{A080B3B9-C66B-470D-9056-432DA05CCAF7}" type="sibTrans" cxnId="{01C86C9A-C38C-4876-8CB6-50B2DFAD95AA}">
      <dgm:prSet/>
      <dgm:spPr/>
      <dgm:t>
        <a:bodyPr/>
        <a:lstStyle/>
        <a:p>
          <a:endParaRPr lang="en-US"/>
        </a:p>
      </dgm:t>
    </dgm:pt>
    <dgm:pt modelId="{F53E7D31-866D-474B-BFDA-EFD7617DCD68}">
      <dgm:prSet/>
      <dgm:spPr/>
      <dgm:t>
        <a:bodyPr/>
        <a:lstStyle/>
        <a:p>
          <a:r>
            <a:rPr lang="en-US"/>
            <a:t>- Encrypted data in S3 and EC2 root volume.</a:t>
          </a:r>
        </a:p>
      </dgm:t>
    </dgm:pt>
    <dgm:pt modelId="{FC18DB6A-D3D1-412F-8D7B-4385BC2FFBFA}" type="parTrans" cxnId="{95D3FFA2-780E-449B-8E14-6A19D6B53C76}">
      <dgm:prSet/>
      <dgm:spPr/>
      <dgm:t>
        <a:bodyPr/>
        <a:lstStyle/>
        <a:p>
          <a:endParaRPr lang="en-US"/>
        </a:p>
      </dgm:t>
    </dgm:pt>
    <dgm:pt modelId="{E57BA98A-4214-4605-BE75-4527BA541B7C}" type="sibTrans" cxnId="{95D3FFA2-780E-449B-8E14-6A19D6B53C76}">
      <dgm:prSet/>
      <dgm:spPr/>
      <dgm:t>
        <a:bodyPr/>
        <a:lstStyle/>
        <a:p>
          <a:endParaRPr lang="en-US"/>
        </a:p>
      </dgm:t>
    </dgm:pt>
    <dgm:pt modelId="{67046D32-E487-4C5B-B191-B33A0D77F15D}" type="pres">
      <dgm:prSet presAssocID="{450A8877-8515-4C41-B03C-D7DEA51CDC79}" presName="vert0" presStyleCnt="0">
        <dgm:presLayoutVars>
          <dgm:dir/>
          <dgm:animOne val="branch"/>
          <dgm:animLvl val="lvl"/>
        </dgm:presLayoutVars>
      </dgm:prSet>
      <dgm:spPr/>
    </dgm:pt>
    <dgm:pt modelId="{CB84A04F-411C-44B9-B22A-475007796B5B}" type="pres">
      <dgm:prSet presAssocID="{6CBA9E35-5232-4ADA-90A4-835544B40FDE}" presName="thickLine" presStyleLbl="alignNode1" presStyleIdx="0" presStyleCnt="4"/>
      <dgm:spPr/>
    </dgm:pt>
    <dgm:pt modelId="{3ABBAFBE-E588-48A5-953B-502B8E78D29B}" type="pres">
      <dgm:prSet presAssocID="{6CBA9E35-5232-4ADA-90A4-835544B40FDE}" presName="horz1" presStyleCnt="0"/>
      <dgm:spPr/>
    </dgm:pt>
    <dgm:pt modelId="{4787390A-8C22-4E06-822C-B103277BACA6}" type="pres">
      <dgm:prSet presAssocID="{6CBA9E35-5232-4ADA-90A4-835544B40FDE}" presName="tx1" presStyleLbl="revTx" presStyleIdx="0" presStyleCnt="4"/>
      <dgm:spPr/>
    </dgm:pt>
    <dgm:pt modelId="{142193C5-FA2B-4B2B-A06F-19042D1696B4}" type="pres">
      <dgm:prSet presAssocID="{6CBA9E35-5232-4ADA-90A4-835544B40FDE}" presName="vert1" presStyleCnt="0"/>
      <dgm:spPr/>
    </dgm:pt>
    <dgm:pt modelId="{BA4EF70B-1ED2-402F-B0C1-70E316B09AB7}" type="pres">
      <dgm:prSet presAssocID="{4C7AD987-0FF8-4715-BD0B-836625B961C9}" presName="thickLine" presStyleLbl="alignNode1" presStyleIdx="1" presStyleCnt="4"/>
      <dgm:spPr/>
    </dgm:pt>
    <dgm:pt modelId="{540103F0-93BC-4B61-8B6B-C54498F85250}" type="pres">
      <dgm:prSet presAssocID="{4C7AD987-0FF8-4715-BD0B-836625B961C9}" presName="horz1" presStyleCnt="0"/>
      <dgm:spPr/>
    </dgm:pt>
    <dgm:pt modelId="{49AD0E3B-C029-47E1-A4E5-2985B80710AE}" type="pres">
      <dgm:prSet presAssocID="{4C7AD987-0FF8-4715-BD0B-836625B961C9}" presName="tx1" presStyleLbl="revTx" presStyleIdx="1" presStyleCnt="4"/>
      <dgm:spPr/>
    </dgm:pt>
    <dgm:pt modelId="{A4F1FBB3-6886-427D-8B78-E83EB9FF5F50}" type="pres">
      <dgm:prSet presAssocID="{4C7AD987-0FF8-4715-BD0B-836625B961C9}" presName="vert1" presStyleCnt="0"/>
      <dgm:spPr/>
    </dgm:pt>
    <dgm:pt modelId="{9F6C341C-06ED-4091-B228-ED8AB09F3841}" type="pres">
      <dgm:prSet presAssocID="{65D6D530-02E6-419B-9AC7-5120EBFF5167}" presName="thickLine" presStyleLbl="alignNode1" presStyleIdx="2" presStyleCnt="4"/>
      <dgm:spPr/>
    </dgm:pt>
    <dgm:pt modelId="{5F676845-99E5-44AF-A797-BB7431E90FA3}" type="pres">
      <dgm:prSet presAssocID="{65D6D530-02E6-419B-9AC7-5120EBFF5167}" presName="horz1" presStyleCnt="0"/>
      <dgm:spPr/>
    </dgm:pt>
    <dgm:pt modelId="{2BA3A17E-4A0C-46CA-9FAF-61BFDECEAF86}" type="pres">
      <dgm:prSet presAssocID="{65D6D530-02E6-419B-9AC7-5120EBFF5167}" presName="tx1" presStyleLbl="revTx" presStyleIdx="2" presStyleCnt="4"/>
      <dgm:spPr/>
    </dgm:pt>
    <dgm:pt modelId="{EC1800DC-0063-4061-80DD-1D1E785AEADA}" type="pres">
      <dgm:prSet presAssocID="{65D6D530-02E6-419B-9AC7-5120EBFF5167}" presName="vert1" presStyleCnt="0"/>
      <dgm:spPr/>
    </dgm:pt>
    <dgm:pt modelId="{5700353F-DC77-4BAC-887E-E86C6388D195}" type="pres">
      <dgm:prSet presAssocID="{F53E7D31-866D-474B-BFDA-EFD7617DCD68}" presName="thickLine" presStyleLbl="alignNode1" presStyleIdx="3" presStyleCnt="4"/>
      <dgm:spPr/>
    </dgm:pt>
    <dgm:pt modelId="{DBA36E18-D605-490B-93E7-18565551783B}" type="pres">
      <dgm:prSet presAssocID="{F53E7D31-866D-474B-BFDA-EFD7617DCD68}" presName="horz1" presStyleCnt="0"/>
      <dgm:spPr/>
    </dgm:pt>
    <dgm:pt modelId="{43FAFBD2-CCA5-48BF-A004-6DC37821E107}" type="pres">
      <dgm:prSet presAssocID="{F53E7D31-866D-474B-BFDA-EFD7617DCD68}" presName="tx1" presStyleLbl="revTx" presStyleIdx="3" presStyleCnt="4"/>
      <dgm:spPr/>
    </dgm:pt>
    <dgm:pt modelId="{F7C2F551-A358-4BE5-B72F-4BB1AF334D2C}" type="pres">
      <dgm:prSet presAssocID="{F53E7D31-866D-474B-BFDA-EFD7617DCD68}" presName="vert1" presStyleCnt="0"/>
      <dgm:spPr/>
    </dgm:pt>
  </dgm:ptLst>
  <dgm:cxnLst>
    <dgm:cxn modelId="{3470F127-9640-4A88-BD1D-80850F67AB8B}" srcId="{450A8877-8515-4C41-B03C-D7DEA51CDC79}" destId="{4C7AD987-0FF8-4715-BD0B-836625B961C9}" srcOrd="1" destOrd="0" parTransId="{039C2B5C-6694-44C8-A1AF-C3639B7F49D2}" sibTransId="{D66D4DF2-9976-400E-8F78-A515245A4A1E}"/>
    <dgm:cxn modelId="{AC9FE437-EDA2-4182-BC31-AE75A72F55D0}" type="presOf" srcId="{4C7AD987-0FF8-4715-BD0B-836625B961C9}" destId="{49AD0E3B-C029-47E1-A4E5-2985B80710AE}" srcOrd="0" destOrd="0" presId="urn:microsoft.com/office/officeart/2008/layout/LinedList"/>
    <dgm:cxn modelId="{B727238A-ED3A-492A-B922-61C149E900A1}" type="presOf" srcId="{65D6D530-02E6-419B-9AC7-5120EBFF5167}" destId="{2BA3A17E-4A0C-46CA-9FAF-61BFDECEAF86}" srcOrd="0" destOrd="0" presId="urn:microsoft.com/office/officeart/2008/layout/LinedList"/>
    <dgm:cxn modelId="{CA326098-28E6-450B-9C4A-00CEA8DA9399}" type="presOf" srcId="{6CBA9E35-5232-4ADA-90A4-835544B40FDE}" destId="{4787390A-8C22-4E06-822C-B103277BACA6}" srcOrd="0" destOrd="0" presId="urn:microsoft.com/office/officeart/2008/layout/LinedList"/>
    <dgm:cxn modelId="{01C86C9A-C38C-4876-8CB6-50B2DFAD95AA}" srcId="{450A8877-8515-4C41-B03C-D7DEA51CDC79}" destId="{65D6D530-02E6-419B-9AC7-5120EBFF5167}" srcOrd="2" destOrd="0" parTransId="{9FB69225-39BD-42AB-92CF-50909C77E0B6}" sibTransId="{A080B3B9-C66B-470D-9056-432DA05CCAF7}"/>
    <dgm:cxn modelId="{95D3FFA2-780E-449B-8E14-6A19D6B53C76}" srcId="{450A8877-8515-4C41-B03C-D7DEA51CDC79}" destId="{F53E7D31-866D-474B-BFDA-EFD7617DCD68}" srcOrd="3" destOrd="0" parTransId="{FC18DB6A-D3D1-412F-8D7B-4385BC2FFBFA}" sibTransId="{E57BA98A-4214-4605-BE75-4527BA541B7C}"/>
    <dgm:cxn modelId="{F7F0B3AD-F00F-4F77-A35D-AC1BC7A2640A}" type="presOf" srcId="{450A8877-8515-4C41-B03C-D7DEA51CDC79}" destId="{67046D32-E487-4C5B-B191-B33A0D77F15D}" srcOrd="0" destOrd="0" presId="urn:microsoft.com/office/officeart/2008/layout/LinedList"/>
    <dgm:cxn modelId="{F03EA2B9-4B3F-443D-AA29-4124F158B97A}" type="presOf" srcId="{F53E7D31-866D-474B-BFDA-EFD7617DCD68}" destId="{43FAFBD2-CCA5-48BF-A004-6DC37821E107}" srcOrd="0" destOrd="0" presId="urn:microsoft.com/office/officeart/2008/layout/LinedList"/>
    <dgm:cxn modelId="{D628E8D4-1E3F-4DE7-829E-D01454E7DAEB}" srcId="{450A8877-8515-4C41-B03C-D7DEA51CDC79}" destId="{6CBA9E35-5232-4ADA-90A4-835544B40FDE}" srcOrd="0" destOrd="0" parTransId="{26270FB6-7E68-4821-9140-A80B2C2E8EBC}" sibTransId="{859BBF8A-6939-45DB-8B8B-5CA332C0B926}"/>
    <dgm:cxn modelId="{091B1794-FC2F-470D-A402-B741FED4AB25}" type="presParOf" srcId="{67046D32-E487-4C5B-B191-B33A0D77F15D}" destId="{CB84A04F-411C-44B9-B22A-475007796B5B}" srcOrd="0" destOrd="0" presId="urn:microsoft.com/office/officeart/2008/layout/LinedList"/>
    <dgm:cxn modelId="{137801E5-79D9-4AF1-BE8C-6FD0F31E19D9}" type="presParOf" srcId="{67046D32-E487-4C5B-B191-B33A0D77F15D}" destId="{3ABBAFBE-E588-48A5-953B-502B8E78D29B}" srcOrd="1" destOrd="0" presId="urn:microsoft.com/office/officeart/2008/layout/LinedList"/>
    <dgm:cxn modelId="{E8E4A8E6-BBCB-430B-BE45-9BC7C8DAEA9D}" type="presParOf" srcId="{3ABBAFBE-E588-48A5-953B-502B8E78D29B}" destId="{4787390A-8C22-4E06-822C-B103277BACA6}" srcOrd="0" destOrd="0" presId="urn:microsoft.com/office/officeart/2008/layout/LinedList"/>
    <dgm:cxn modelId="{63D70BFC-F828-4CF0-829B-37F6AF0DB5E3}" type="presParOf" srcId="{3ABBAFBE-E588-48A5-953B-502B8E78D29B}" destId="{142193C5-FA2B-4B2B-A06F-19042D1696B4}" srcOrd="1" destOrd="0" presId="urn:microsoft.com/office/officeart/2008/layout/LinedList"/>
    <dgm:cxn modelId="{17C92FC8-3D9B-4761-88F7-D5CE12DC1CF1}" type="presParOf" srcId="{67046D32-E487-4C5B-B191-B33A0D77F15D}" destId="{BA4EF70B-1ED2-402F-B0C1-70E316B09AB7}" srcOrd="2" destOrd="0" presId="urn:microsoft.com/office/officeart/2008/layout/LinedList"/>
    <dgm:cxn modelId="{2B6A49C0-7938-4457-9C82-C8E28C8B5E7B}" type="presParOf" srcId="{67046D32-E487-4C5B-B191-B33A0D77F15D}" destId="{540103F0-93BC-4B61-8B6B-C54498F85250}" srcOrd="3" destOrd="0" presId="urn:microsoft.com/office/officeart/2008/layout/LinedList"/>
    <dgm:cxn modelId="{BE3E38E7-2BFF-427B-9534-CA54F866EBE1}" type="presParOf" srcId="{540103F0-93BC-4B61-8B6B-C54498F85250}" destId="{49AD0E3B-C029-47E1-A4E5-2985B80710AE}" srcOrd="0" destOrd="0" presId="urn:microsoft.com/office/officeart/2008/layout/LinedList"/>
    <dgm:cxn modelId="{3B8F33B6-B5A0-4E04-9C82-AF47F1336B03}" type="presParOf" srcId="{540103F0-93BC-4B61-8B6B-C54498F85250}" destId="{A4F1FBB3-6886-427D-8B78-E83EB9FF5F50}" srcOrd="1" destOrd="0" presId="urn:microsoft.com/office/officeart/2008/layout/LinedList"/>
    <dgm:cxn modelId="{4E2A2A23-45D6-4B8A-95E9-2A9DF3B07DBF}" type="presParOf" srcId="{67046D32-E487-4C5B-B191-B33A0D77F15D}" destId="{9F6C341C-06ED-4091-B228-ED8AB09F3841}" srcOrd="4" destOrd="0" presId="urn:microsoft.com/office/officeart/2008/layout/LinedList"/>
    <dgm:cxn modelId="{6BA2607C-98FC-410A-B6E5-0B1D6941143A}" type="presParOf" srcId="{67046D32-E487-4C5B-B191-B33A0D77F15D}" destId="{5F676845-99E5-44AF-A797-BB7431E90FA3}" srcOrd="5" destOrd="0" presId="urn:microsoft.com/office/officeart/2008/layout/LinedList"/>
    <dgm:cxn modelId="{2BA7CCBD-4152-4C44-8D66-2B98F2206ADB}" type="presParOf" srcId="{5F676845-99E5-44AF-A797-BB7431E90FA3}" destId="{2BA3A17E-4A0C-46CA-9FAF-61BFDECEAF86}" srcOrd="0" destOrd="0" presId="urn:microsoft.com/office/officeart/2008/layout/LinedList"/>
    <dgm:cxn modelId="{CAB53323-3C41-4865-AF2E-E8E3B118DF2E}" type="presParOf" srcId="{5F676845-99E5-44AF-A797-BB7431E90FA3}" destId="{EC1800DC-0063-4061-80DD-1D1E785AEADA}" srcOrd="1" destOrd="0" presId="urn:microsoft.com/office/officeart/2008/layout/LinedList"/>
    <dgm:cxn modelId="{7158F5BA-8A4D-43B1-9B67-2D469F80D2EA}" type="presParOf" srcId="{67046D32-E487-4C5B-B191-B33A0D77F15D}" destId="{5700353F-DC77-4BAC-887E-E86C6388D195}" srcOrd="6" destOrd="0" presId="urn:microsoft.com/office/officeart/2008/layout/LinedList"/>
    <dgm:cxn modelId="{0F4EFC25-EED3-4A4B-8290-A2817EFA94F6}" type="presParOf" srcId="{67046D32-E487-4C5B-B191-B33A0D77F15D}" destId="{DBA36E18-D605-490B-93E7-18565551783B}" srcOrd="7" destOrd="0" presId="urn:microsoft.com/office/officeart/2008/layout/LinedList"/>
    <dgm:cxn modelId="{5D088D34-01A5-4DA3-A10A-6F02C6FE7E04}" type="presParOf" srcId="{DBA36E18-D605-490B-93E7-18565551783B}" destId="{43FAFBD2-CCA5-48BF-A004-6DC37821E107}" srcOrd="0" destOrd="0" presId="urn:microsoft.com/office/officeart/2008/layout/LinedList"/>
    <dgm:cxn modelId="{EB01CA84-9150-40DF-B9E2-A8A0CD611042}" type="presParOf" srcId="{DBA36E18-D605-490B-93E7-18565551783B}" destId="{F7C2F551-A358-4BE5-B72F-4BB1AF334D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8137B5-46C0-417C-92BE-201C428EA801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E09BAED-A2B6-4CB4-823E-D9F6DDDE1A5C}">
      <dgm:prSet/>
      <dgm:spPr/>
      <dgm:t>
        <a:bodyPr/>
        <a:lstStyle/>
        <a:p>
          <a:r>
            <a:rPr lang="en-US"/>
            <a:t>Task 4.1: Use CloudTrail to Log API Calls</a:t>
          </a:r>
        </a:p>
      </dgm:t>
    </dgm:pt>
    <dgm:pt modelId="{91160C9F-ED06-4F8E-8AC8-5415A0F31505}" type="parTrans" cxnId="{9EA9F35D-5446-4A94-A9EC-E4787930D6A3}">
      <dgm:prSet/>
      <dgm:spPr/>
      <dgm:t>
        <a:bodyPr/>
        <a:lstStyle/>
        <a:p>
          <a:endParaRPr lang="en-US"/>
        </a:p>
      </dgm:t>
    </dgm:pt>
    <dgm:pt modelId="{FB5904FF-C0BD-4675-90C4-1E91AFAE2E5B}" type="sibTrans" cxnId="{9EA9F35D-5446-4A94-A9EC-E4787930D6A3}">
      <dgm:prSet/>
      <dgm:spPr/>
      <dgm:t>
        <a:bodyPr/>
        <a:lstStyle/>
        <a:p>
          <a:endParaRPr lang="en-US"/>
        </a:p>
      </dgm:t>
    </dgm:pt>
    <dgm:pt modelId="{9DD5AC88-22D6-4D61-A116-E2D3FB148C04}">
      <dgm:prSet/>
      <dgm:spPr/>
      <dgm:t>
        <a:bodyPr/>
        <a:lstStyle/>
        <a:p>
          <a:r>
            <a:rPr lang="en-US"/>
            <a:t>- Enabled CloudTrail for S3 activity logging.</a:t>
          </a:r>
        </a:p>
      </dgm:t>
    </dgm:pt>
    <dgm:pt modelId="{25B86791-B870-4856-810E-E2EFA6EE201D}" type="parTrans" cxnId="{9B16D4D4-126F-4430-BFED-0229A2FB6D8B}">
      <dgm:prSet/>
      <dgm:spPr/>
      <dgm:t>
        <a:bodyPr/>
        <a:lstStyle/>
        <a:p>
          <a:endParaRPr lang="en-US"/>
        </a:p>
      </dgm:t>
    </dgm:pt>
    <dgm:pt modelId="{9AD4AA30-D75F-488F-8784-61293851B433}" type="sibTrans" cxnId="{9B16D4D4-126F-4430-BFED-0229A2FB6D8B}">
      <dgm:prSet/>
      <dgm:spPr/>
      <dgm:t>
        <a:bodyPr/>
        <a:lstStyle/>
        <a:p>
          <a:endParaRPr lang="en-US"/>
        </a:p>
      </dgm:t>
    </dgm:pt>
    <dgm:pt modelId="{A1AC085F-60B7-47F0-ACBB-EC7B57B8FF3B}">
      <dgm:prSet/>
      <dgm:spPr/>
      <dgm:t>
        <a:bodyPr/>
        <a:lstStyle/>
        <a:p>
          <a:r>
            <a:rPr lang="en-US"/>
            <a:t>Task 4.3: Create CloudWatch Alarms</a:t>
          </a:r>
        </a:p>
      </dgm:t>
    </dgm:pt>
    <dgm:pt modelId="{86E1AFF8-B1DE-4232-B84E-BAFAC09015EC}" type="parTrans" cxnId="{CBFB7DA3-8509-43CB-AABE-193DD4D071A5}">
      <dgm:prSet/>
      <dgm:spPr/>
      <dgm:t>
        <a:bodyPr/>
        <a:lstStyle/>
        <a:p>
          <a:endParaRPr lang="en-US"/>
        </a:p>
      </dgm:t>
    </dgm:pt>
    <dgm:pt modelId="{23B2AA58-2FD9-4ED4-A661-44AD29CC8466}" type="sibTrans" cxnId="{CBFB7DA3-8509-43CB-AABE-193DD4D071A5}">
      <dgm:prSet/>
      <dgm:spPr/>
      <dgm:t>
        <a:bodyPr/>
        <a:lstStyle/>
        <a:p>
          <a:endParaRPr lang="en-US"/>
        </a:p>
      </dgm:t>
    </dgm:pt>
    <dgm:pt modelId="{C46E5B50-E1EA-440D-875D-30C2F96A99E2}">
      <dgm:prSet/>
      <dgm:spPr/>
      <dgm:t>
        <a:bodyPr/>
        <a:lstStyle/>
        <a:p>
          <a:r>
            <a:rPr lang="en-US"/>
            <a:t>- Set up alarms to notify on security incidents.</a:t>
          </a:r>
        </a:p>
      </dgm:t>
    </dgm:pt>
    <dgm:pt modelId="{505CB802-2F0C-411B-A822-6847D5BD9FE0}" type="parTrans" cxnId="{CCADAD55-C8CD-4B58-9FB9-F75B0FBC02E0}">
      <dgm:prSet/>
      <dgm:spPr/>
      <dgm:t>
        <a:bodyPr/>
        <a:lstStyle/>
        <a:p>
          <a:endParaRPr lang="en-US"/>
        </a:p>
      </dgm:t>
    </dgm:pt>
    <dgm:pt modelId="{DBE3363D-0E6A-49B5-B1AF-47B0D1F0ACE7}" type="sibTrans" cxnId="{CCADAD55-C8CD-4B58-9FB9-F75B0FBC02E0}">
      <dgm:prSet/>
      <dgm:spPr/>
      <dgm:t>
        <a:bodyPr/>
        <a:lstStyle/>
        <a:p>
          <a:endParaRPr lang="en-US"/>
        </a:p>
      </dgm:t>
    </dgm:pt>
    <dgm:pt modelId="{F4402C03-7ED0-4861-B933-AE3608EE6F91}" type="pres">
      <dgm:prSet presAssocID="{D68137B5-46C0-417C-92BE-201C428EA801}" presName="vert0" presStyleCnt="0">
        <dgm:presLayoutVars>
          <dgm:dir/>
          <dgm:animOne val="branch"/>
          <dgm:animLvl val="lvl"/>
        </dgm:presLayoutVars>
      </dgm:prSet>
      <dgm:spPr/>
    </dgm:pt>
    <dgm:pt modelId="{18283888-053F-4C37-97EF-C8A3E21F561D}" type="pres">
      <dgm:prSet presAssocID="{BE09BAED-A2B6-4CB4-823E-D9F6DDDE1A5C}" presName="thickLine" presStyleLbl="alignNode1" presStyleIdx="0" presStyleCnt="4"/>
      <dgm:spPr/>
    </dgm:pt>
    <dgm:pt modelId="{341D5BE1-1503-44A3-BD4A-8F705E3BA5C6}" type="pres">
      <dgm:prSet presAssocID="{BE09BAED-A2B6-4CB4-823E-D9F6DDDE1A5C}" presName="horz1" presStyleCnt="0"/>
      <dgm:spPr/>
    </dgm:pt>
    <dgm:pt modelId="{2E5E447C-5F3B-487C-B446-D22BA211DBD1}" type="pres">
      <dgm:prSet presAssocID="{BE09BAED-A2B6-4CB4-823E-D9F6DDDE1A5C}" presName="tx1" presStyleLbl="revTx" presStyleIdx="0" presStyleCnt="4"/>
      <dgm:spPr/>
    </dgm:pt>
    <dgm:pt modelId="{A7EC1FB6-17CC-4777-8DD3-03418C42FB76}" type="pres">
      <dgm:prSet presAssocID="{BE09BAED-A2B6-4CB4-823E-D9F6DDDE1A5C}" presName="vert1" presStyleCnt="0"/>
      <dgm:spPr/>
    </dgm:pt>
    <dgm:pt modelId="{AB5ED826-545A-416B-9B78-D0BEB344DFD8}" type="pres">
      <dgm:prSet presAssocID="{9DD5AC88-22D6-4D61-A116-E2D3FB148C04}" presName="thickLine" presStyleLbl="alignNode1" presStyleIdx="1" presStyleCnt="4"/>
      <dgm:spPr/>
    </dgm:pt>
    <dgm:pt modelId="{E0A21905-B1AB-4D63-BEEC-66C973FBDACA}" type="pres">
      <dgm:prSet presAssocID="{9DD5AC88-22D6-4D61-A116-E2D3FB148C04}" presName="horz1" presStyleCnt="0"/>
      <dgm:spPr/>
    </dgm:pt>
    <dgm:pt modelId="{05239C79-EDA7-496E-94BC-E2A2E47B7F0C}" type="pres">
      <dgm:prSet presAssocID="{9DD5AC88-22D6-4D61-A116-E2D3FB148C04}" presName="tx1" presStyleLbl="revTx" presStyleIdx="1" presStyleCnt="4"/>
      <dgm:spPr/>
    </dgm:pt>
    <dgm:pt modelId="{609DE226-BA22-4957-B64D-9AB043192B23}" type="pres">
      <dgm:prSet presAssocID="{9DD5AC88-22D6-4D61-A116-E2D3FB148C04}" presName="vert1" presStyleCnt="0"/>
      <dgm:spPr/>
    </dgm:pt>
    <dgm:pt modelId="{1FE8F805-4514-4595-AB43-854F5C9D7D61}" type="pres">
      <dgm:prSet presAssocID="{A1AC085F-60B7-47F0-ACBB-EC7B57B8FF3B}" presName="thickLine" presStyleLbl="alignNode1" presStyleIdx="2" presStyleCnt="4"/>
      <dgm:spPr/>
    </dgm:pt>
    <dgm:pt modelId="{E88969ED-2123-4062-B521-A7F8E1C67A6B}" type="pres">
      <dgm:prSet presAssocID="{A1AC085F-60B7-47F0-ACBB-EC7B57B8FF3B}" presName="horz1" presStyleCnt="0"/>
      <dgm:spPr/>
    </dgm:pt>
    <dgm:pt modelId="{5F09A037-CC07-4DAB-992C-B7DCF073EAB7}" type="pres">
      <dgm:prSet presAssocID="{A1AC085F-60B7-47F0-ACBB-EC7B57B8FF3B}" presName="tx1" presStyleLbl="revTx" presStyleIdx="2" presStyleCnt="4"/>
      <dgm:spPr/>
    </dgm:pt>
    <dgm:pt modelId="{80DBEB17-0F29-432C-A236-8574B47B9362}" type="pres">
      <dgm:prSet presAssocID="{A1AC085F-60B7-47F0-ACBB-EC7B57B8FF3B}" presName="vert1" presStyleCnt="0"/>
      <dgm:spPr/>
    </dgm:pt>
    <dgm:pt modelId="{D25152FE-844B-4EE6-BD04-89A2C8825636}" type="pres">
      <dgm:prSet presAssocID="{C46E5B50-E1EA-440D-875D-30C2F96A99E2}" presName="thickLine" presStyleLbl="alignNode1" presStyleIdx="3" presStyleCnt="4"/>
      <dgm:spPr/>
    </dgm:pt>
    <dgm:pt modelId="{6CD734AA-0EC4-4FE6-BA0F-A992ED9DCE2D}" type="pres">
      <dgm:prSet presAssocID="{C46E5B50-E1EA-440D-875D-30C2F96A99E2}" presName="horz1" presStyleCnt="0"/>
      <dgm:spPr/>
    </dgm:pt>
    <dgm:pt modelId="{57898193-50A8-4C4F-A606-6A602CC4A180}" type="pres">
      <dgm:prSet presAssocID="{C46E5B50-E1EA-440D-875D-30C2F96A99E2}" presName="tx1" presStyleLbl="revTx" presStyleIdx="3" presStyleCnt="4"/>
      <dgm:spPr/>
    </dgm:pt>
    <dgm:pt modelId="{996DEDE5-71AC-4609-91E7-DCEFC1DB122A}" type="pres">
      <dgm:prSet presAssocID="{C46E5B50-E1EA-440D-875D-30C2F96A99E2}" presName="vert1" presStyleCnt="0"/>
      <dgm:spPr/>
    </dgm:pt>
  </dgm:ptLst>
  <dgm:cxnLst>
    <dgm:cxn modelId="{4F6D3A26-DD7B-48D5-8443-55180D0CD194}" type="presOf" srcId="{A1AC085F-60B7-47F0-ACBB-EC7B57B8FF3B}" destId="{5F09A037-CC07-4DAB-992C-B7DCF073EAB7}" srcOrd="0" destOrd="0" presId="urn:microsoft.com/office/officeart/2008/layout/LinedList"/>
    <dgm:cxn modelId="{9EA9F35D-5446-4A94-A9EC-E4787930D6A3}" srcId="{D68137B5-46C0-417C-92BE-201C428EA801}" destId="{BE09BAED-A2B6-4CB4-823E-D9F6DDDE1A5C}" srcOrd="0" destOrd="0" parTransId="{91160C9F-ED06-4F8E-8AC8-5415A0F31505}" sibTransId="{FB5904FF-C0BD-4675-90C4-1E91AFAE2E5B}"/>
    <dgm:cxn modelId="{DE582447-5B58-441F-B162-364D1257C05D}" type="presOf" srcId="{BE09BAED-A2B6-4CB4-823E-D9F6DDDE1A5C}" destId="{2E5E447C-5F3B-487C-B446-D22BA211DBD1}" srcOrd="0" destOrd="0" presId="urn:microsoft.com/office/officeart/2008/layout/LinedList"/>
    <dgm:cxn modelId="{CCADAD55-C8CD-4B58-9FB9-F75B0FBC02E0}" srcId="{D68137B5-46C0-417C-92BE-201C428EA801}" destId="{C46E5B50-E1EA-440D-875D-30C2F96A99E2}" srcOrd="3" destOrd="0" parTransId="{505CB802-2F0C-411B-A822-6847D5BD9FE0}" sibTransId="{DBE3363D-0E6A-49B5-B1AF-47B0D1F0ACE7}"/>
    <dgm:cxn modelId="{CBFB7DA3-8509-43CB-AABE-193DD4D071A5}" srcId="{D68137B5-46C0-417C-92BE-201C428EA801}" destId="{A1AC085F-60B7-47F0-ACBB-EC7B57B8FF3B}" srcOrd="2" destOrd="0" parTransId="{86E1AFF8-B1DE-4232-B84E-BAFAC09015EC}" sibTransId="{23B2AA58-2FD9-4ED4-A661-44AD29CC8466}"/>
    <dgm:cxn modelId="{772529AD-3527-4378-826C-26F71AD37B58}" type="presOf" srcId="{C46E5B50-E1EA-440D-875D-30C2F96A99E2}" destId="{57898193-50A8-4C4F-A606-6A602CC4A180}" srcOrd="0" destOrd="0" presId="urn:microsoft.com/office/officeart/2008/layout/LinedList"/>
    <dgm:cxn modelId="{F77A04CB-64B1-475F-ADEB-8DEC6B814720}" type="presOf" srcId="{D68137B5-46C0-417C-92BE-201C428EA801}" destId="{F4402C03-7ED0-4861-B933-AE3608EE6F91}" srcOrd="0" destOrd="0" presId="urn:microsoft.com/office/officeart/2008/layout/LinedList"/>
    <dgm:cxn modelId="{9B16D4D4-126F-4430-BFED-0229A2FB6D8B}" srcId="{D68137B5-46C0-417C-92BE-201C428EA801}" destId="{9DD5AC88-22D6-4D61-A116-E2D3FB148C04}" srcOrd="1" destOrd="0" parTransId="{25B86791-B870-4856-810E-E2EFA6EE201D}" sibTransId="{9AD4AA30-D75F-488F-8784-61293851B433}"/>
    <dgm:cxn modelId="{17D1EFF1-F1F9-49D9-9134-34C031CF1C3F}" type="presOf" srcId="{9DD5AC88-22D6-4D61-A116-E2D3FB148C04}" destId="{05239C79-EDA7-496E-94BC-E2A2E47B7F0C}" srcOrd="0" destOrd="0" presId="urn:microsoft.com/office/officeart/2008/layout/LinedList"/>
    <dgm:cxn modelId="{662654D2-CD1D-4B8F-B37B-D0ECE4873127}" type="presParOf" srcId="{F4402C03-7ED0-4861-B933-AE3608EE6F91}" destId="{18283888-053F-4C37-97EF-C8A3E21F561D}" srcOrd="0" destOrd="0" presId="urn:microsoft.com/office/officeart/2008/layout/LinedList"/>
    <dgm:cxn modelId="{DEC40545-8155-4E5C-81F2-A4489AFEE4D2}" type="presParOf" srcId="{F4402C03-7ED0-4861-B933-AE3608EE6F91}" destId="{341D5BE1-1503-44A3-BD4A-8F705E3BA5C6}" srcOrd="1" destOrd="0" presId="urn:microsoft.com/office/officeart/2008/layout/LinedList"/>
    <dgm:cxn modelId="{60195381-E1B2-4906-846A-F09BF0C22ABC}" type="presParOf" srcId="{341D5BE1-1503-44A3-BD4A-8F705E3BA5C6}" destId="{2E5E447C-5F3B-487C-B446-D22BA211DBD1}" srcOrd="0" destOrd="0" presId="urn:microsoft.com/office/officeart/2008/layout/LinedList"/>
    <dgm:cxn modelId="{59652ACB-8D7E-4D07-A5F3-619BB9F08597}" type="presParOf" srcId="{341D5BE1-1503-44A3-BD4A-8F705E3BA5C6}" destId="{A7EC1FB6-17CC-4777-8DD3-03418C42FB76}" srcOrd="1" destOrd="0" presId="urn:microsoft.com/office/officeart/2008/layout/LinedList"/>
    <dgm:cxn modelId="{896BA51E-9428-479D-A8FE-1D0B5D07BF31}" type="presParOf" srcId="{F4402C03-7ED0-4861-B933-AE3608EE6F91}" destId="{AB5ED826-545A-416B-9B78-D0BEB344DFD8}" srcOrd="2" destOrd="0" presId="urn:microsoft.com/office/officeart/2008/layout/LinedList"/>
    <dgm:cxn modelId="{75809CEB-C1DF-4E15-83AC-50893DEB7B60}" type="presParOf" srcId="{F4402C03-7ED0-4861-B933-AE3608EE6F91}" destId="{E0A21905-B1AB-4D63-BEEC-66C973FBDACA}" srcOrd="3" destOrd="0" presId="urn:microsoft.com/office/officeart/2008/layout/LinedList"/>
    <dgm:cxn modelId="{59720CA6-87C7-4EB9-AD17-DB4729B1B717}" type="presParOf" srcId="{E0A21905-B1AB-4D63-BEEC-66C973FBDACA}" destId="{05239C79-EDA7-496E-94BC-E2A2E47B7F0C}" srcOrd="0" destOrd="0" presId="urn:microsoft.com/office/officeart/2008/layout/LinedList"/>
    <dgm:cxn modelId="{CF65DE31-069C-4D4D-B4D8-E907808DBF5E}" type="presParOf" srcId="{E0A21905-B1AB-4D63-BEEC-66C973FBDACA}" destId="{609DE226-BA22-4957-B64D-9AB043192B23}" srcOrd="1" destOrd="0" presId="urn:microsoft.com/office/officeart/2008/layout/LinedList"/>
    <dgm:cxn modelId="{B164273E-7E5B-42B3-B7BB-4C96B3058AF4}" type="presParOf" srcId="{F4402C03-7ED0-4861-B933-AE3608EE6F91}" destId="{1FE8F805-4514-4595-AB43-854F5C9D7D61}" srcOrd="4" destOrd="0" presId="urn:microsoft.com/office/officeart/2008/layout/LinedList"/>
    <dgm:cxn modelId="{47BF2D9F-720F-46A1-B493-DB240E045A58}" type="presParOf" srcId="{F4402C03-7ED0-4861-B933-AE3608EE6F91}" destId="{E88969ED-2123-4062-B521-A7F8E1C67A6B}" srcOrd="5" destOrd="0" presId="urn:microsoft.com/office/officeart/2008/layout/LinedList"/>
    <dgm:cxn modelId="{5500649D-46BD-4CA5-B6B5-3B1DB55FBC1A}" type="presParOf" srcId="{E88969ED-2123-4062-B521-A7F8E1C67A6B}" destId="{5F09A037-CC07-4DAB-992C-B7DCF073EAB7}" srcOrd="0" destOrd="0" presId="urn:microsoft.com/office/officeart/2008/layout/LinedList"/>
    <dgm:cxn modelId="{60305D36-CDAB-45B3-B72A-04FAA14B3E3D}" type="presParOf" srcId="{E88969ED-2123-4062-B521-A7F8E1C67A6B}" destId="{80DBEB17-0F29-432C-A236-8574B47B9362}" srcOrd="1" destOrd="0" presId="urn:microsoft.com/office/officeart/2008/layout/LinedList"/>
    <dgm:cxn modelId="{516657C6-E4A9-4EE2-9EC1-02A6731885E9}" type="presParOf" srcId="{F4402C03-7ED0-4861-B933-AE3608EE6F91}" destId="{D25152FE-844B-4EE6-BD04-89A2C8825636}" srcOrd="6" destOrd="0" presId="urn:microsoft.com/office/officeart/2008/layout/LinedList"/>
    <dgm:cxn modelId="{0BE8A2F6-3453-435E-9CFB-0ABC60FC97BC}" type="presParOf" srcId="{F4402C03-7ED0-4861-B933-AE3608EE6F91}" destId="{6CD734AA-0EC4-4FE6-BA0F-A992ED9DCE2D}" srcOrd="7" destOrd="0" presId="urn:microsoft.com/office/officeart/2008/layout/LinedList"/>
    <dgm:cxn modelId="{CAFB016D-6AFC-411B-9F18-EEC07BE5132C}" type="presParOf" srcId="{6CD734AA-0EC4-4FE6-BA0F-A992ED9DCE2D}" destId="{57898193-50A8-4C4F-A606-6A602CC4A180}" srcOrd="0" destOrd="0" presId="urn:microsoft.com/office/officeart/2008/layout/LinedList"/>
    <dgm:cxn modelId="{48D05C3A-DC09-4FC7-BAB0-A1DCEB840F49}" type="presParOf" srcId="{6CD734AA-0EC4-4FE6-BA0F-A992ED9DCE2D}" destId="{996DEDE5-71AC-4609-91E7-DCEFC1DB1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2AACC-491E-46BC-8EE0-F6519A327060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BC008-EFA4-4446-A2F2-C559BCEDF8BA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9EEFF-E2EA-4167-95DD-05D4E43E0FDC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Task 1.1: Create S3 Bucket and Apply Policy</a:t>
          </a:r>
        </a:p>
      </dsp:txBody>
      <dsp:txXfrm>
        <a:off x="1339618" y="2288"/>
        <a:ext cx="3433549" cy="1159843"/>
      </dsp:txXfrm>
    </dsp:sp>
    <dsp:sp modelId="{1A6D40BB-8CFF-4E55-9550-1D5708C8FEFF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500F7-EB09-4B3A-BB5E-D086656A5289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C43A9-6551-4EBF-BBF6-E6D243475724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Restricted access with a bucket policy.</a:t>
          </a:r>
        </a:p>
      </dsp:txBody>
      <dsp:txXfrm>
        <a:off x="1339618" y="1452092"/>
        <a:ext cx="3433549" cy="1159843"/>
      </dsp:txXfrm>
    </dsp:sp>
    <dsp:sp modelId="{D7A19BED-C7F9-41A3-94F6-A1F8AFB0E980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949E3-7EE9-4C81-8BA9-C1E2C91E57E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7156F-CB32-4743-A468-99C152B575C9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Task 1.2: Enable Versioning and Object-Level Logging</a:t>
          </a:r>
        </a:p>
      </dsp:txBody>
      <dsp:txXfrm>
        <a:off x="1339618" y="2901896"/>
        <a:ext cx="3433549" cy="1159843"/>
      </dsp:txXfrm>
    </dsp:sp>
    <dsp:sp modelId="{3F4D791A-4255-4CBA-985A-564F333D9081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DCAF3-0198-4CA5-859F-6E5F847EB1E5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64082-169D-4C4E-83A3-8F2E6C7D916C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Enabled versioning and logging for tracking object changes.</a:t>
          </a:r>
        </a:p>
      </dsp:txBody>
      <dsp:txXfrm>
        <a:off x="1339618" y="4351700"/>
        <a:ext cx="3433549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786E0-2CC2-4C9A-A73E-1EE41CCC5BD2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1FC39-15AC-457F-8DE4-3BBB9C2E5ADC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Task 2.1: Create VPC Flow Logs</a:t>
          </a:r>
        </a:p>
      </dsp:txBody>
      <dsp:txXfrm>
        <a:off x="0" y="0"/>
        <a:ext cx="5175384" cy="1384035"/>
      </dsp:txXfrm>
    </dsp:sp>
    <dsp:sp modelId="{0639A28A-A3CE-4C8E-BD50-C505419C5327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82511-5ECF-4398-8199-18EBE78FFF60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Monitored traffic entering and exiting VPC.</a:t>
          </a:r>
        </a:p>
      </dsp:txBody>
      <dsp:txXfrm>
        <a:off x="0" y="1384035"/>
        <a:ext cx="5175384" cy="1384035"/>
      </dsp:txXfrm>
    </dsp:sp>
    <dsp:sp modelId="{127BB90F-D747-4C99-9811-787C65A25958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5A6C-94EE-4661-812F-B3E848D4A9AB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Task 2.5: Secure WebServer Subnet with Network ACL</a:t>
          </a:r>
        </a:p>
      </dsp:txBody>
      <dsp:txXfrm>
        <a:off x="0" y="2768070"/>
        <a:ext cx="5175384" cy="1384035"/>
      </dsp:txXfrm>
    </dsp:sp>
    <dsp:sp modelId="{55426ADF-F4DE-4892-A683-B1B8696CC66E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3DEB6-350D-4919-8E8D-85B257CF56E1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Applied ACL rules to filter traffic.</a:t>
          </a:r>
        </a:p>
      </dsp:txBody>
      <dsp:txXfrm>
        <a:off x="0" y="4152105"/>
        <a:ext cx="5175384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4A04F-411C-44B9-B22A-475007796B5B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7390A-8C22-4E06-822C-B103277BACA6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Task 3.1: Create Customer Managed Key</a:t>
          </a:r>
        </a:p>
      </dsp:txBody>
      <dsp:txXfrm>
        <a:off x="0" y="0"/>
        <a:ext cx="5175384" cy="1384035"/>
      </dsp:txXfrm>
    </dsp:sp>
    <dsp:sp modelId="{BA4EF70B-1ED2-402F-B0C1-70E316B09AB7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D0E3B-C029-47E1-A4E5-2985B80710AE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- Configured automatic key rotation.</a:t>
          </a:r>
        </a:p>
      </dsp:txBody>
      <dsp:txXfrm>
        <a:off x="0" y="1384035"/>
        <a:ext cx="5175384" cy="1384035"/>
      </dsp:txXfrm>
    </dsp:sp>
    <dsp:sp modelId="{9F6C341C-06ED-4091-B228-ED8AB09F3841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3A17E-4A0C-46CA-9FAF-61BFDECEAF86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Task 3.3: Use AWS KMS to Encrypt Data</a:t>
          </a:r>
        </a:p>
      </dsp:txBody>
      <dsp:txXfrm>
        <a:off x="0" y="2768070"/>
        <a:ext cx="5175384" cy="1384035"/>
      </dsp:txXfrm>
    </dsp:sp>
    <dsp:sp modelId="{5700353F-DC77-4BAC-887E-E86C6388D195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AFBD2-CCA5-48BF-A004-6DC37821E107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- Encrypted data in S3 and EC2 root volume.</a:t>
          </a:r>
        </a:p>
      </dsp:txBody>
      <dsp:txXfrm>
        <a:off x="0" y="4152105"/>
        <a:ext cx="5175384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83888-053F-4C37-97EF-C8A3E21F561D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E447C-5F3B-487C-B446-D22BA211DBD1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Task 4.1: Use CloudTrail to Log API Calls</a:t>
          </a:r>
        </a:p>
      </dsp:txBody>
      <dsp:txXfrm>
        <a:off x="0" y="0"/>
        <a:ext cx="5175384" cy="1384035"/>
      </dsp:txXfrm>
    </dsp:sp>
    <dsp:sp modelId="{AB5ED826-545A-416B-9B78-D0BEB344DFD8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39C79-EDA7-496E-94BC-E2A2E47B7F0C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- Enabled CloudTrail for S3 activity logging.</a:t>
          </a:r>
        </a:p>
      </dsp:txBody>
      <dsp:txXfrm>
        <a:off x="0" y="1384035"/>
        <a:ext cx="5175384" cy="1384035"/>
      </dsp:txXfrm>
    </dsp:sp>
    <dsp:sp modelId="{1FE8F805-4514-4595-AB43-854F5C9D7D61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9A037-CC07-4DAB-992C-B7DCF073EAB7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Task 4.3: Create CloudWatch Alarms</a:t>
          </a:r>
        </a:p>
      </dsp:txBody>
      <dsp:txXfrm>
        <a:off x="0" y="2768070"/>
        <a:ext cx="5175384" cy="1384035"/>
      </dsp:txXfrm>
    </dsp:sp>
    <dsp:sp modelId="{D25152FE-844B-4EE6-BD04-89A2C8825636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98193-50A8-4C4F-A606-6A602CC4A180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- Set up alarms to notify on security incidents.</a:t>
          </a:r>
        </a:p>
      </dsp:txBody>
      <dsp:txXfrm>
        <a:off x="0" y="4152105"/>
        <a:ext cx="5175384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Securing AWS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Detailed Implementation Steps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BA2B1FAB-8BF4-2D92-6957-77D334EA4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Phase 1: Securing Data in Amazon S3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2D83C5-3F8C-05B1-0E78-D40CE79B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720566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Phase 2: Securing VPCs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020AC6-39B3-626A-C105-9CE20CAC2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48842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Phase 3: Securing AWS Resources Using KMS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CF2815-3DC8-EE31-3AAA-A83AF1BF5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92764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Phase 4: Monitoring and Logging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0E0DBD-D2A1-DA9D-4846-FEFE282AF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22862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165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Securing AWS Infrastructure</vt:lpstr>
      <vt:lpstr>Phase 1: Securing Data in Amazon S3</vt:lpstr>
      <vt:lpstr>Phase 2: Securing VPCs</vt:lpstr>
      <vt:lpstr>Phase 3: Securing AWS Resources Using KMS</vt:lpstr>
      <vt:lpstr>Phase 4: Monitoring and Logging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es-Salmahesham2024</cp:lastModifiedBy>
  <cp:revision>2</cp:revision>
  <dcterms:created xsi:type="dcterms:W3CDTF">2013-01-27T09:14:16Z</dcterms:created>
  <dcterms:modified xsi:type="dcterms:W3CDTF">2024-11-26T13:12:24Z</dcterms:modified>
  <cp:category/>
</cp:coreProperties>
</file>