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59" r:id="rId3"/>
    <p:sldId id="257" r:id="rId4"/>
    <p:sldId id="258" r:id="rId5"/>
    <p:sldId id="272" r:id="rId6"/>
    <p:sldId id="261" r:id="rId7"/>
    <p:sldId id="260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70" r:id="rId17"/>
    <p:sldId id="271" r:id="rId18"/>
    <p:sldId id="273" r:id="rId19"/>
    <p:sldId id="274" r:id="rId20"/>
    <p:sldId id="276" r:id="rId21"/>
    <p:sldId id="278" r:id="rId22"/>
    <p:sldId id="277" r:id="rId23"/>
    <p:sldId id="279" r:id="rId24"/>
    <p:sldId id="280" r:id="rId25"/>
    <p:sldId id="281" r:id="rId26"/>
    <p:sldId id="324" r:id="rId27"/>
    <p:sldId id="282" r:id="rId28"/>
    <p:sldId id="284" r:id="rId29"/>
    <p:sldId id="325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883" autoAdjust="0"/>
  </p:normalViewPr>
  <p:slideViewPr>
    <p:cSldViewPr snapToGrid="0">
      <p:cViewPr varScale="1">
        <p:scale>
          <a:sx n="76" d="100"/>
          <a:sy n="76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2-01-08T09:38:47.5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18678 2530 1240 0,'25'0'67'15,"-25"0"-88"-15,0 0 78 0,0 0-28 0,0 0-67 16,0-25 114-16,0 25-70 0,0 0 54 0,0 0-7 0,0 0-16 16,0 0 21-16,25 25-20 0,-25-25-6 0,0 0 12 15,0 0-14-15,0 0-12 0,26 0 11 0,-26 0-12 16,0 25-6-16,0-25 23 0,23 0-1 15,-23 25-17-15,0-25 2 0,0 25-7 0,0-25 14 16,25 25 13-16,-25-1-18 0,0 2 9 0,0-2-31 16,-25 1 18-16,25-1-2 0,0 0-28 0,0 2 28 0,0 23-14 0,0-25 32 15,0 2 0-15,0 23 0 0,0-25-7 0,0 3-21 16,0 21 6-16,0-22 50 0,0-2 5 16,0 26 17-16,0 0-12 0,0-25-42 0,0 25 32 15,0-1 22-15,0 1 22 0,0-1-19 0,-23-1-49 16,23 3-28-16,0 24-3 0,-26-26 2 0,26 1 10 15,0 25-22-15,0-26-2 0,-25 26 19 0,25-27-7 16,0 2 22 0,0-1 3-16,0 26-27 0,0-25 21 0,0 0-16 15,0 0-18-15,-25-1 22 0,25-24-2 0,0 25 2 16,0-1 28-16,0-23-27 0,0 23 17 0,0-26-15 16,-24 28-10-16,24-27 10 0,0 1-30 0,0 25 15 15,0-25 0-15,-26-1 2 0,26 2 9 0,0 23-11 16,0-23 12-16,-23-2-7 0,23 1-17 0,0-1 17 15,0 1-10-15,0 0 10 0,0 0 18 0,-26 24-11 0,26-23-14 16,0-2 14-16,0-24-12 16,0 25 0-16,0-1 16 0,0 2-6 0,0-2 8 0,0 1 15 0,0-1-21 15,0 2-1-15,26-1-9 16,-26-25 6-16,0 24-3 0,0 2-8 0,0-2 14 16,0-24-16-16,0 25 17 0,0-1 4 0,23-24-19 15,-23 26 6-15,0-2 2 0,0-24-13 0,0 25 11 0,0 0 9 0,0-1-12 0,26 2-2 16,-26-26 12-16,0 24-15 0,0 1 34 0,0-2 7 31,0 4 2-31,0-3-4 0,0 0-18 0,0 1 2 16,0 1 10-16,0-2 14 0,0 1 6 0,0-1 10 15,0 2-28-15,0 23-9 0,0-23-10 0,0-2-1 16,0 26-2-16,0-25 0 0,0 0 0 0,0 24-10 16,0 1-1-16,0-26-2 0,0 25 7 0,0-23 4 15,0 23 12-15,24-25-2 0,-24 27-13 0,0-27-8 16,0 27 21-16,0-27 5 0,0 1 0 0,0 25 1 15,0-25-14-15,0 25 3 0,0-26-11 0,-24 1 3 0,24 25 2 16,0-26-16-16,0 0 25 0,0 25 0 0,0-23-25 16,0 23 22-16,0-24-17 0,0 25-8 0,0-25 17 0,0 0-11 15,0 25 11-15,0-26-1 0,-26 26 4 0,52-25-6 16,-26 25-3-16,0-26 20 0,-26 26-20 0,26-1 3 16,0-23 5-16,0 21-13 0,0 4 5 0,0-27 12 15,0 27-4-15,0-2-2 0,0 1-3 0,0-25-17 16,-23 25 23-1,23-1-4-15,0-24 1 0,0 25 8 0,-26-25-22 16,26 25 11-16,0-26-5 0,-25 24 5 0,25-23 3 16,0 25 2-16,-24-25 3 0,24 25 8 0,0-25-13 15,-24 25 8-15,24-25-11 0,0 25-11 0,0-1 25 16,-27 0-14-16,27 0 22 0,0 0-22 0,0 2 2 16,0-2 1-16,-25 1-14 0,25 25 30 0,0-26-24 15,0 1 7-15,0 25 12 0,0-26-19 0,0 26 13 0,0-26-11 16,0 1 9-16,0 23 10 0,0-22-5 0,25-1 19 15,-25 23-13-15,0-23-3 0,0 0 21 0,0 0-24 16,27 23 3-16,-27-23 0 0,0-1-8 16,0 26 2-16,0-24 0 0,24 23 0 15,-24 0-10-15,0-24-1 0,0 25 3 0,0-1 0 0,0-25-3 0,0 24 3 16,0-22 8 0,0 24-8-16,0-25 6 0,0 24 5 0,-24-24-11 0,24 24 6 0,0-24-9 0,0 22 1 0,0-21-1 15,0 24 3-15,0-1-3 0,0-24-3 16,0 24 9-16,0 1-3 0,0-1 3 0,0 1 0 15,24-1-12 1,-24 0-10-16,0 1 30 0,0-25-25 0,0 24 3 16,24 0 28-16,-24 1-23 0,0-1 23 0,25 1-3 15,-25-2-25-15,0 2 13 0,26 0-18 0,-26 24 21 0,0-24-5 16,23-3-8-16,-23 28 11 0,0-25-9 0,26 24 12 16,-26-24-12-16,24 0 11 0,-24 24-8 0,25-26-5 15,-25 2 22-15,25 0-3 0,-25-1-13 0,26 1 4 16,-26-1-21-16,23 1 8 0,-23-1 8 0,25 25-5 15,-25-26 5-15,25 2 9 0,-25 0-4 0,25 0 12 16,-25 0 0-16,25-1-20 0,-25 0-2 0,25-26-3 0,-25 27-3 16,25-24 6-16,-25-1-6 0,0-1-14 0,24 0-35 15,-24 1-16-15,0 0-53 0,0 0-63 0,0-2-46 16,0-21-74-16,0 21-9 0,0-24-5 0,0 1 5 16,0 1 25-16,0-2 1 0,-24 1-9 0,24-25-55 15</inkml:trace>
  <inkml:trace contextRef="#ctx0" brushRef="#br0" timeOffset="4516.471">16620 2109 1206 0,'0'0'63'0,"0"0"-53"0,0 0 97 16,0 0-72-16,0 0-50 0,-25 0 64 0,25 0-82 15,0 0 82-15,0 0 22 0,0 0-17 0,0-25 0 16,0 25 5-16,0 0-21 0,0 0 35 0,-26 25 2 15,26-25-8-15,0 0-2 0,0 25-29 0,0-25-4 16,0 24-12-16,0 0-9 0,0 2 1 0,0-2-10 16,0 1-18-16,0-1 7 0,-25 2 21 0,25 23-8 15,0-25 44-15,0 27-11 0,0-1-14 0,0-1 4 16,0 1 1-16,0 24 52 0,0-24 2 0,0 23 10 16,-23-23-11-16,23 25-48 0,0-2-7 0,-25 2-6 15,25 0-6-15,-25 0-2 0,25 0-4 0,-25-1-4 16,25 0-4-16,-25 1 15 0,25-2-3 15,0 2 2-15,-25 0-1 0,25-1-6 16,0 1 47-16,-24-2 70 0,24 26 31 0,0-24 14 16,-24 0-39-16,24 0-76 0,-26-1-26 15,26 1 9-15,0-2 13 0,-25 3 21 0,25-3-16 16,-25 2-10-16,25 0-8 0,-25 24-23 0,25-25 15 16,0 26-21-16,-26-27-10 0,26 26 4 0,0-24-2 15,-22 24 8-15,22-24-5 0,-26 0 5 0,26-3 2 16,-25 3-12-16,25 0 10 0,0-26-5 0,-25 26-11 15,25 0 21-15,-24 0-2 0,24 0-17 0,-26-1 17 0,26-1-11 16,-23 2-19-16,23 0 44 16,-26-26-33-16,26 26-6 0,-24 0 14 0,-1-2-29 0,0 1 26 0,-1 1-19 0,1-1 28 15,1 1 7-15,0 0-13 0,-1-1 19 0,-1 1-22 16,-23 24 3-16,25-26 11 0,-1 2-16 0,0 0 2 16,0 24 0-16,0-24 3 0,0-1 16 0,1 1-2 15,-1 23-9 1,-1-23 0-16,2-1-10 0,0 1 10 15,-2-1-2-15,1 26-3 0,2-27 13 0,23 27-15 0,-26-27 7 0,2 28-13 0,-1-26-3 0,0 24 20 16,-1-25-7-16,26 25 12 0,-23 0-6 0,-2-24-8 16,25-1-6-16,-26 25 6 0,2-24-2 15,0 23 2-15,24 1 2 0,-26-24 7 0,1 24 10 16,25 1-25-16,-24-1 6 0,24 1-5 16,-25-2-6-16,0-23 22 0,25 24-6 15,-25 1-2-15,25-26 8 0,0 26-14 0,-25-28 6 16,25 28-8-16,0 0-15 0,-25-25 31 0,25 23-25 15,0 2 23-15,0-2 2 0,-23-23-19 0,23 25 27 16,0-25-22-16,-26 23-5 0,26-23 2 16,0-2 1-16,-26 26-6 0,26-24 16 0,0 0-5 15,0 0-8-15,-24 0 16 0,24 23-5 16,0-23-8-16,0-1 5 0,0 25-6 0,0-24 1 16,0 0 7-16,-24-1-12 0,24 1 4 0,0-1-23 15,0 25 5-15,0-50 10 0,0 26-7 0,0-1 18 0,0 1-2 16,0-1-11-16,-26 1 11 0,26 23-11 15,0-23-3-15,0-2 19 0,0 2-5 0,0 25 5 16,-25-25 5-16,25-1-13 0,0 1-8 0,0-2 18 16,-24 2 1-16,24 0-13 0,0-1 18 0,-25 0-6 15,25 1-4-15,0 0 18 0,0 0-16 0,0-3 5 16,-24 3 8-16,24 25-10 0,0-25-1 0,0-1 4 16,0 0 21-16,0 1 16 0,0-26 8 0,0 25 24 15,0-24-14-15,0 0 4 0,24 24-4 0,-24-24-34 16,0-1-5-16,0-24-22 0,0 25 14 0,25-25-6 0,-25 25-16 0,0-26 8 15,24 25-3-15,-24-23-5 0,25-2 11 16,-25 1 2-16,26 25 1 0,-26-25 5 0,0-1-19 16,24 2 0-16,-24-2-72 0,0-24-24 0,0 25-50 15,0-1-49-15,0-24 43 0,0 26 1 16,0-26 14-16,0 24 31 0,0-24 11 16,0 0 2-16,-24 0 5 0,24 0-12 0,0 0-64 15,-26 0-16-15,26 0-41 0,0-24-72 0,-25 24-21 16,25-26-104-16</inkml:trace>
  <inkml:trace contextRef="#ctx0" brushRef="#br0" timeOffset="6518.324">15131 9104 936 0,'0'0'53'15,"26"0"-13"-15,-26-26 3 0,0 26 18 0,0-24-29 16,0 24-37-16,24 0 95 0,-48-25-39 0,48 25-35 15,-24 0 66-15,0-24-65 0,0 24 43 0,0 0 26 16,0-27-6-16,0 27-22 0,0-23-23 0,0 23 1 16,0-25-19-16,0 25-8 0,0 0-2 0,0-24-23 15,24 24 21-15,-24 0-5 0,0 0 8 0,0-25 28 0,26 25 0 16,-26 0 15-16,25 0 14 0,-2-25-16 0,3 25-4 16,-1 0 6-16,0 0-19 15,25 0 2-15,-27 0-7 0,28 0-4 0,-3 0 3 16,-22 0-8-16,23 25 24 0,1-25-16 0,0 0-10 15,-1 0 17-15,0 25-31 0,2-25 12 0,-3 0-7 16,3 24-7-16,-1-24 7 16,23 0-7-16,-23 25 5 0,26-25-2 0,-28 0-11 0,27 0 1 15,-1 23 12-15,1-23-10 0,-2 0 14 0,3 0-4 16,-1 27 5-16,-2-27 2 0,3 0 2 0,-3 0-2 16,3 0-10-16,-3 0-2 0,2 0-7 0,-1 0-7 15,26 0-1-15,-26 0 11 0,0 0 4 0,0 0 9 16,26 0-6-16,-26 0-8 0,1-27 5 0,24 27 0 15,-24 0-12-15,-1 0-11 0,1 0-42 0,-27 0 2 0,26 0 7 16,1 0 10-16,0 0 34 16,-25 0-26-16,25 0-14 0,-27-23-27 0,3 23-25 15,22 0 17-15,-23 0 6 0,-1 0 43 0,-24 0 10 16,25 0-14-16,-25 0 14 0,25 0-23 0,-26 0-18 16,1 23 20-16,0-23 0 0,0 0-31 15,0 0 97-15,23 0-96 0,-22 0 52 0,-2 0-6 16,2 0-100-16,-2-23 9 0</inkml:trace>
  <inkml:trace contextRef="#ctx0" brushRef="#br0" timeOffset="8426.586">16073 6723 936 0,'0'-26'-31'0,"0"26"21"15,0 0 20-15,-23-24 31 0,23 24 42 0,0 0-13 16,0-25-13-16,0 25-15 0,-26 0-73 0,26 0 35 16,0-24-8-16,0 24 6 0,0 0-14 0,0-26 10 0,0 26 4 15,-24 0 6-15,24 0 2 0,0-24 7 0,0 24-30 16,0 0-18-16,0 0 81 0,0 0-69 0,0 0 29 16,0 0 3-16,0 0-3 0,0-25-24 0,0 25 18 15,0 0-37-15,0 0 10 0,0 25 21 0,0-50 6 16,0 25 13-16,0 0-13 0,0 0 12 15,0 0-28-15,0 0 26 0,0 0-28 0,0 0 5 0,0 0 3 0,0 0-25 16,0 0-8-16,0 0-20 0,0-25 16 0,0 25 10 16,-25 0-1-16,25 0 6 0,0 0 2 0,0 0-18 15,-25-25 52-15,25 25 14 0,0 0-42 0,0 0 56 16,0 0-6-16,-26 0-40 0,26 0 26 0,0 0-56 16,0 0-24-16,0 0 48 0,0 0-2 0,0 0 20 15,0 0 30 1,0 0-52-16,-25 0 42 0,25 0-44 0,0 0 28 15,0 0 10-15,0 0-24 0,0 0 40 0,-24 0-10 16,24 0 46-16,0 0 1 0,0 0 6 0,0 0-30 16,0 0 1-16,0 0-30 0,0 0 37 0,0-25-82 15,-24 25 98-15,24 0-58 0,0 25 4 0,0-50 40 16,0 25-40-16,0 0 13 0,0 25-33 16,24-25 24-16,-24 0-65 0,0 0 79 0,0 0 29 15,0 0 9-15,0 0-5 0,0 0-21 0,0 0-18 16,0 0 6-16,24 0-7 0,-24 0-4 0,25 0 15 15,-25 0-17-15,26 25 4 0,-1-25 23 0,0 0-36 16,-1 0 20-16,2 0-13 0,-3 0-9 0,3 25 2 16,23-25-9-16,-24 0 12 0,1 0-14 15,22 0 0-15,2 25-5 0,-25-25 3 0,25 0-9 16,-1 0 2-16,1 0 4 0,0 24 8 0,-2-24 10 16,3 0-2-16,-1 0-13 0,-2 0-9 0,2 0 11 15,0 0-5-15,-1 0 19 0,26 0-3 0,-24 0-13 0,-3 0 0 16,2 0-1-16,0 0 10 0,-2 26-5 0,3-26 3 15,-2 0-1-15,-23 0-17 0,23 0 13 0,0 0-7 16,1 0 9-16,-24 24 5 16,22-24-14-16,-23 0 10 0,25 0-6 0,-1 0 8 0,-24 25-1 0,25-25 12 15,-25 0-23-15,24 0-11 0,-25 0 9 0,27 0-4 16,-2 0 20-16,-23 24 8 0,23-24 1 0,-24 0-11 16,24 0 1-16,-23 0 1 0,-3 0 1 0,28 0-21 15,-27 26-12-15,0-26-10 0,27 0-12 0,-27 0 5 16,1 0-7-16,0 0-8 0,0 0 2 15,0 0-12-15,0 0-19 0,-25 0 9 0,23 0-39 0,2 24 40 0,-25-24 15 16,27 0-27-16,-27 0-35 16,0 0-41-16</inkml:trace>
  <inkml:trace contextRef="#ctx0" brushRef="#br0" timeOffset="9505.192">16123 4763 767 0,'25'0'14'0,"0"-26"28"0,-25 26 37 0,26 0 12 0,-4-24-12 15,29 24-1-15,-26 0-55 0,26 0 10 0,-3 0-66 16,-23-25 52-16,50 25-50 0,-27 0 71 0,3 0-23 16,24 0 29-16,-27 0-40 0,27 0 16 0,-1 0 4 15,-24 0-38-15,26 25 38 0,-3-25-34 0,-23 0 2 0,23 24 10 16,3-24-2-16,-3 0 4 0,2 26 15 15,1-26-25-15,23 0 12 0,-26 25-10 0,2-25-4 0,-1 24 23 16,1-24 4-16,0 0-80 0,-1 0 158 0,-25 26-154 16,25-26 40-16,-24 0 70 0,0 0-142 0,-1 0 75 15,1 24 58-15,-25-24-111 0,25 0 99 0,-27 0-34 16,29 0 19-16,-28 0-34 0,25 0 36 16,-23 25-72-16,-3-25-54 0,3 0 89 0,-26 0-166 15,24 0 90-15,-24 0-81 16</inkml:trace>
  <inkml:trace contextRef="#ctx0" brushRef="#br0" timeOffset="10538.571">16620 2605 903 0,'0'0'28'0,"0"0"1"0,0 0 5 0,0 0-7 0,0 0-27 16,0 0 8-16,0 0-2 0,0 0 10 15,0 0 5-15,0 0-7 0,0 0 0 0,24 0 28 16,-24 0-24-16,0 0 26 0,0 0-67 0,0 0 36 16,0 0-48-16,0 0 65 0,0 0-2 0,0 0 10 15,0 0 27-15,0 0-80 0,0 0 50 0,0 0-54 16,0 0 38-16,0 0 2 0,0 0 43 0,26 0 4 15,-26 0 7-15,0 0-17 0,25 25-14 16,-2-25-33-16,-23 0-11 0,26 0 13 0,23 0-24 16,-24 0 22-16,1 0 6 0,22 0-15 0,-23 0 14 0,25 0-18 0,-1 24 17 15,-24-24-4-15,25 0-7 0,0 0 12 0,-24 0-31 16,22 0 8-16,2 26 9 0,-26-26-2 0,25 0 2 16,-23 24 5-16,23-24-11 0,-24 0 1 15,26 25-12-15,-28-25 6 0,2 0 7 0,0 0-16 16,1 24 27-16,-2-24-7 0,1 0 3 15,24 24 17-15,-24-24-13 0,0 0-5 0,0 0-8 0,24 26-18 0,-25-26 26 0,27 0-11 32,-26 24 20-32,25-24 18 0,-27 0-24 0,3 0 8 15,23 25-13-15,-24-25-15 0,1 0 20 0,22 0 4 16,-22 0-20-16,-2 24 16 0,0-24-23 0,2 0-4 0,-1 0 25 0,-1 0-14 0,1 0 9 16,0 0 0-16,0 26-11 0,0-26 16 15,0 0-19-15,-2 0 10 0,2 0 6 16,2 0-17-16,-27 0 12 0,24 0-47 0,0 25-44 15,-24-25-22-15,0 0 82 0,0 0-98 0,25 24 34 16,-25-24-34-16</inkml:trace>
  <inkml:trace contextRef="#ctx0" brushRef="#br0" timeOffset="14111.75">4986 2530 920 0,'0'0'4'0,"0"0"-4"0,0-25 10 0,0 25-4 16,0 0 18-16,0 0 21 0,0 0 35 0,0 0-50 0,0 0 66 15,0 0-61-15,-25 0 29 0,25 0-2 16,0 0-83-16,25-24 72 0,-25 24-45 0,0 0 69 16,0 0-7-16,0 0-18 0,0 0-22 0,0 0 2 15,0 0 5-15,0 0 18 0,0 0 0 0,0 0-4 16,-25 0-1-16,25 24-21 0,0-24 11 0,0 0-15 16,0 25 17-16,0-25 7 0,-25 0-6 0,25 25 23 15,0 0-27-15,0-25 0 0,-25 25-14 0,25 0-14 16,0-25 5-16,0 24 12 0,-25 2-17 0,25-2 3 0,0-24 0 15,0 25-19-15,0-1 21 0,0 0-12 0,0-24 2 16,0 26 3-16,0-26-16 16,0 24 21-16,0 1-3 0,0-25-14 15,0 24-16-15,0-24-48 0,0 0-9 0,0 0-16 0,25 26 12 16,-25-26-8-16,0 0-21 0,25 0-20 0,-25 0-28 0,0 0 18 0,25-26 41 16,-25 26 8-1,0 0-86-15</inkml:trace>
  <inkml:trace contextRef="#ctx0" brushRef="#br0" timeOffset="14333.714">5111 2182 1459 0,'0'0'15'0,"0"-24"-11"0,0 24 11 16,0 0 8-16,0 0-20 0,24-24 14 0,-48 24-26 0,24 0-67 16,0 0 44-16,0 0-114 0,0 0 23 0,0 24-1 0,0-24-218 0</inkml:trace>
  <inkml:trace contextRef="#ctx0" brushRef="#br0" timeOffset="14812.484">5160 2680 759 0,'0'24'12'0,"-25"-24"12"16,25 25 8-16,0-1-2 0,0-24 2 0,0 24-18 15,0-24 8-15,0 26-20 0,0-26 0 0,0 24-10 16,0-24-12 0,0 0 28-16,0 25-22 0,0-25 20 0,0 0 22 15,0 0-18-15,0 0 39 0,0 24 27 0,0-24-4 16,0 0-8-16,0 0 47 0,0 0-104 0,0 0 50 16,0 0-40-16,0-24-92 0,0 24 162 0,0 0-150 15,0-25 56-15,0 25 105 0,0-24-170 0,0 24 68 16,0-26 67-16,0 2-154 0,0 24 150 0,0-24-57 15,25-1-67-15,-25 25 146 0,0-24-143 0,0-2 72 0,24 26-12 16,-24-24 4-16,0 24-2 0,24-25-6 0,-24 25 14 16,0 0-82-16,25 0 80 0,-25 0-8 0,0-25 2 15,26 25-2-15,-26 0 2 16,0 25 6-16,0-25-2 0,0 0-6 0,0 0 11 0,25 25-15 0,-25-25 10 0,0 24 6 16,0-24-20-16,0 26 10 0,0-2 6 0,0-24-8 0,0 25 4 15,0-1 21-15,0 0-33 0,0-24 27 0,0 26-15 16,0-2-7-16,-25 1 20 0,25-25-30 15,0 24 3-15,0-24-22 0,0 0 34 16,0 26-111-16,0-26 21 0,0 0-54 0,0 0-179 0</inkml:trace>
  <inkml:trace contextRef="#ctx0" brushRef="#br0" timeOffset="15077.714">5481 2331 1140 0,'0'-24'99'0,"0"24"-58"0,26-26 13 0,-26 26 7 0,0 0-104 15,0 0 54-15,0 0-9 0,0 0-6 0,0 0-2 16,0 0 55-16,0 0 10 0,0 26 5 16,0-2 20-16,0-24-41 0,0 25-21 0,0-1-7 15,0 2 3-15,0-1-18 0,0 25 4 0,0-26-1 16,0 1-8-16,0 25 7 0,0-25-8 0,0 24 15 0,0-23-9 15,0-2-7-15,0 25 22 0,0-25-23 0,0 2 1 0,0-2-21 16,0 1-46-16,0-25-37 0,0 24 49 0,0 2-83 16,0-26 82-16,0 0 28 0,25 25-130 0,-25-25 36 15</inkml:trace>
  <inkml:trace contextRef="#ctx0" brushRef="#br0" timeOffset="15280.24">5407 2630 1332 0,'0'-25'0'15,"0"25"-11"-15,26-25-6 0,-26 0 11 0,0 25-13 16,24-25 93-16,-24 25-67 0,24-25-7 0,2 1-2 16,-1 24 12-16,-1-26-1 0,1 2-18 0,0 24 30 15,25-25-102-15,-26 25 71 0,0-26 10 0,1 26-19 0,2 0 17 16,-3 0-87-16,0 0 23 0,1 0-58 0,-25 0-133 15</inkml:trace>
  <inkml:trace contextRef="#ctx0" brushRef="#br0" timeOffset="15546.193">6175 2680 1442 0,'0'0'-57'0,"-24"24"98"0,24-24-77 0,-24 25 44 0,24-25 85 0,-25 24-88 15,25 0 95-15,-25 2-57 0,0-2-25 0,25 1-5 0,-25-1-18 16,25 2 16-16,-25-1-11 0,25-1 7 0,-24 0-7 16,24 3-3-16,-25-3-5 0,25 0-16 0,0-24-15 15,0 26-53-15,0-26 1 0,0 24 39 0,-24-24-88 16,24 0 90-16,0 25-20 0,0-50-86 0,0 25 16 15,0 0-112-15</inkml:trace>
  <inkml:trace contextRef="#ctx0" brushRef="#br0" timeOffset="15776.594">5978 2680 1366 0,'24'0'-44'0,"-24"0"71"16,0-26-54-16,0 26 58 0,0 0-10 0,0 0-63 15,0 0 44-15,0 0-49 0,0 0 55 0,0 0-8 16,0 26 40-16,25-26 1 0,-25 24-5 0,0-24-2 16,0 25-24-16,25-25-12 0,-25 24 15 0,0 0-13 15,0-24 4-15,25 26 1 0,-25-2-16 0,0 1 22 16,25-25-5-16,-25 24 9 0,0 2-11 0,25-1-8 16,-25-25 4-16,0 24-15 0,0 0 6 0,0-24-29 0,0 27-21 15,24-27-19-15,-24 24 68 0,0-24-93 0,0 0 45 16,0 24-47-16,0-24-174 0</inkml:trace>
  <inkml:trace contextRef="#ctx0" brushRef="#br0" timeOffset="15999.499">5953 2927 1281 0,'-24'0'-11'0,"24"0"94"0,0 0-78 15,0-25-14-15,24 25 129 16,-24 0-178-16,0-26 92 0,25 26 38 0,-25 0-119 16,24-24 96-16,1 24-6 0,0 0-30 0,0-25 10 15,0 25-21-15,0 0 0 0,-1 0 0 0,0-24-14 16,2 24 16-16,-1 0-10 0,0 0-20 0,0 0-51 16,0 0-22-16,-1 0-15 0,-24 0 9 0,24 0-75 0</inkml:trace>
  <inkml:trace contextRef="#ctx0" brushRef="#br0" timeOffset="16261.632">6921 2729 1374 0,'0'0'-28'0,"-25"0"14"16,25 0 73-16,-25 0 14 0,25 0 50 0,-25 24 26 15,25-24-52-15,-26 0-4 0,26 24-10 0,-24 2-43 16,0-26-19-16,24 24-5 0,-25 1-5 0,25-1-9 16,-25 2 1-16,0-1 6 0,25-1-14 0,-25 0 3 15,25 3 4-15,0-3-9 0,-25-24 3 0,25 24-30 16,0 2-75-16,-24-26-20 0,24 24-44 0,0-24 0 16,0 25 104-16,0-25-90 0,0 0 94 0,-25 0-3 15,25 0-93-15,0 0 38 0,25 0-133 0</inkml:trace>
  <inkml:trace contextRef="#ctx0" brushRef="#br0" timeOffset="16513.615">6647 2777 1050 0,'0'-24'85'15,"0"0"-21"-15,0-1 21 0,0 25 43 0,0-24-63 16,-24-2 49 0,24 26 25-16,0-24-44 0,0 24-9 0,0 0-26 0,0-25-56 15,0 25 1-15,0 0-3 0,0 0 5 0,0 0-1 16,0 0-4-16,0 25-13 0,24-25-9 0,-24 24 12 15,0-24 3-15,25 26 5 0,-25-2 0 0,0-24 5 16,25 25 4-16,-25-1-14 0,25 0 10 0,-25 2-12 16,0-2 7-16,0 1 7 0,25-1-50 15,-25 2-19-15,0-1-40 0,0-1-1 16,0 0 14-16,0 3 10 0,0-27 4 0,0 24 1 0,0-24 72 0,0 24-75 16,0-24 54-16,0 26-10 0,0-26-67 0,0 0 69 15,0 0-63-15,0 0-44 0,25 0-31 16</inkml:trace>
  <inkml:trace contextRef="#ctx0" brushRef="#br0" timeOffset="16720.528">6497 2927 1622 0,'0'0'21'15,"0"0"25"-15,-24 0 11 0,24-25 7 0,0 25-20 0,0 0-17 16,24 0 18-16,-24 0 13 0,0 0-1 0,26 0-17 15,-26 0-19-15,26 0-21 0,-2 0 4 0,1 0 10 16,0-26-10-16,24 26 3 0,-24 0-14 0,0 0 3 16,0 0-5-16,0 0-30 0,-1 0-74 0,0 0-61 15,2 0-45-15,-26 0 24 0,25 0 19 0,-25 0-63 16</inkml:trace>
  <inkml:trace contextRef="#ctx0" brushRef="#br0" timeOffset="18415.604">8384 2852 911 0,'-25'0'22'0,"25"-25"21"0,0 25 37 16,0 0 35-16,0 0-40 0,0-24-19 0,0 24-18 15,0 0-17-15,0 0 43 0,25 0 2 0,-50 0-26 16,25 0-10-16,25 0-23 0,-25 0-7 0,0 0 22 0,0 0 59 16,0 0 11-16,0 24 3 0,0-24-27 0,0 25-63 15,0-1-5-15,0 2 0 0,0-1 2 16,0-1 2-16,0 0-6 0,0 3 2 0,24-3 11 16,-24 0-8-16,0 2-6 0,0-26-6 0,0 24 9 15,0 1 5-15,0-25-1 0,0 25 16 0,0-25-20 16,0 0-6-16,0 25 6 0,0-25 4 0,0 0 1 0,0 0 19 0,0 0-8 15,25-25-19-15,-25 25 10 0,0-25-14 0,0 25 3 16,0-25 8-16,0 1 5 0,26-2 9 0,-26 26-18 16,0-24-4-16,24 0 2 0,-24-3-23 0,0 3 34 15,0 0-5-15,0-1-1 0,24-1 10 16,-24 2-15-16,0 24-3 0,0-25 1 16,0 25 1-16,0 0 8 0,0-24-1 15,0 24-1-15,0 0-3 0,0 0-9 0,26 0-7 16,-26 0 1-16,0 24 10 0,25-24 3 0,-25 0 22 15,24 25-14-15,-24-25-3 0,25 24-8 16,-25-24 3-16,0 26 7 0,25-26-5 0,-25 25 0 16,0-25-16-16,0 24 16 0,0-24-2 15,0 24 17-15,0-24-4 0,0 27-4 0,0-27 7 0,0 0 4 16,0 0 12-16,0 0-3 0,0 0-4 0,-25 0-17 0,25 0-8 0,0 0 9 16,0 0-7-16,0 0 16 0,0-27 2 0,0 27-20 15,0 0 9-15,0-24-7 0,0 24-7 16,0-24-4-16,0 24 1 0,0-25 6 0,0 25-1 15,25 0 21-15,-25-26-9 0,0 26-21 0,0-24 17 16,25 24-10-16,-25-25-2 16,0 25 13-16,0 0-4 0,25 0 0 0,-25 0 0 15,24 0 0-15,-24 0-9 0,25 0 9 0,-25 0 5 16,25 0-5-16,-25 25 11 0,26-25-15 0,-26 0-3 16,24 24 2-16,-24-24 5 0,0 26-7 0,24-26 3 15,-24 25 13-15,0-1-23 0,0-24 1 0,0 24-26 16,0-24-42-16,0 27-19 0,-24-3-28 0,24-24-39 0,0 0-9 0,0 24 53 15,0-24 14-15,0 0 12 0,0 26-16 16,24-26-102-16</inkml:trace>
  <inkml:trace contextRef="#ctx0" brushRef="#br0" timeOffset="19573.781">9053 2902 1017 0,'0'0'24'0,"0"-26"15"0,0 26 25 16,0 0-33-16,0-24 63 0,0 48-75 0,0-48 38 0,0 24-22 0,-25 0-73 15,25 0 70-15,0 0-77 0,-24 0 64 0,24 24-6 16,-24-24-22-16,24 0 29 0,0 0-20 0,-25 0 0 16,25 26 2-16,0-26-22 0,0 0 20 0,0 25-4 15,-25-25 2-15,25 0 8 0,0 24-10 0,0-24-13 16,25 0 7-16,-25 0-15 0,0 24 89 0,0-24-71 16,0 0-5-16,0 0 97 15,25 0-168-15,-25 0 85 0,0 0 9 16,0 0-86-16,0 0 94 0,24 0-19 0,-24 0-2 0,0-24 6 0,0 24-19 15,0 0 23-15,0-24 35 0,0 24 16 0,0 0 24 16,0-25-10-16,0 25-33 0,24 0-20 0,-24-26-18 16,0 26 5-16,0 0-3 0,0 0 1 0,0 0-5 15,0 0-5-15,-24 0 1 0,24 0 8 0,0 26 1 16,0-26-5-16,0 0 4 0,0 25-17 16,0-1 17-16,0-24-1 0,0 24-10 0,0-24 5 0,0 27-69 15,0-27-4-15,24 24 7 0,-24-24 11 16,0 24 57-16,0-24-7 0,0 0 9 0,25 0 2 15,-25 0 0-15,25 0 9 0,-25 0 0 0,26-24-13 16,-26 24-13-16,24-24 9 0,-24 24 31 0,24-27 33 16,-24 3 28-16,26 0 2 15,-26-1-18-15,25-1-32 0,-25 2-12 16,24-1 8-16,-24-25-17 0,25 26-1 0,-25-25 22 0,25 25 12 16,-25-26-19-16,25 0 5 0,-25 25-45 0,25-25 12 15,-25 0 34-15,0 26 4 0,0-27 37 0,24 27-28 0,-24-25 17 0,0 23-1 16,0 2-10-16,0-1 12 0,0 25-27 0,0-24 4 15,0 24-9-15,0 0-12 0,-24 0-21 16,24-26-12-16,0 52-2 0,0-26-6 16,0 0 8-16,0 24 3 0,-25-24 1 0,25 25 6 15,0-1 1-15,0 2-9 0,0-2 5 0,-25 1 3 16,25 25-13-16,0-25 15 0,0 25-12 0,0-1 4 16,-25-24 11-16,25 25-1 0,0-1 2 0,0-23 3 15,0 23-5-15,0-25-9 16,0 0 4-16,0 2-33 0,0 23 5 0,0-25-12 0,0-24 10 0,0 26 11 0,0-26 3 15,0 25 19-15,0-25-10 0,0 0 15 0,0 0-3 16,25 0-3 0,-25 0-11-16,0 0 3 0,25 0-1 0,-25-25 0 0,25-1-37 0,-25 26-7 15,24-24-12-15,-24-1-4 0,25 1 35 0,-1-26-6 16,-24 26 8-16,25-1-6 0,-25 1 16 16,26-26 11-16,-1 25 5 0,-25-25 6 0,24 25-6 15,-24 0-3-15,0-25 1 0,24 26 2 16,-24-1 2-16,0-1 20 0,0 2 17 0,0-1 60 15,0 25-3-15,0-24-10 0,-24 24-30 0,24-26-47 16,0 26-5-16,0 0-2 0,-24 0 17 0,24 0-10 16,0 0 0-16,0 0-5 0,-25 0-11 0,25 26-3 0,0-2 3 0,-26-24 2 0,26 25 11 31,0-1 3-31,0 27 3 0,-25-27-10 0,25 2 0 16,0 23 7-16,0-24 0 0,0 25 0 0,0-25-7 0,0 25-2 0,0-26 2 15,0 1-12-15,0 23-9 0,0-48-35 0,0 26-42 16,0-2-9-16,0 1-5 0,0-25 8 0,0 24 12 15,0-24-10-15,0 0-6 0,25 26 8 0,-25-26-27 16,0 0 33-16,26 0-15 0,-26 0 60 0,25 0-45 16,-25 0 36-16,24-26 1 15,-24 26-56-15,24 0 95 0,-24-24-26 16,25 24 44-16,-25 0 8 0,0-25 34 0,26 25 0 0,-26 0 24 0,0 0 57 0,0 0-84 16,0 0 53-16,0 0-92 0,-26 0 0 0,26 25-12 0,0-25-3 15,0 0 19-15,0 0-4 0,-25 24 10 16,25-24-12-16,0 0 4 0,0 26 5 0,0-26-10 15,0 25 37-15,0-1-40 0,0-24-7 16,0 24 11-16,0-24-19 0,0 27 27 16,0-27-10-16,0 0 20 0,0 24-9 0,25-24-11 15,-25 0 16-15,0 0-22 0,26 0 2 0,-26 0 16 16,0-24 7-16,0 24-7 0,25-27 7 0,-25 27-13 16,0-24 41-16,25 24 5 0,-25-24-13 15,0 24 75-15,0-25-95 0,0-1 89 0,0 26-26 0,0-24 4 16,0 24-16-16,0-25-28 15,0 25-18-15,0-24-20 0,0 24 3 0,-25 0 1 0,25-26-13 0,0 26 5 0,0 0-10 0,-25 0-24 16,25 0-43-16,0 0-44 16,0 0-36-16,-26 26 57 0,26-26-86 0,0 0-16 15</inkml:trace>
  <inkml:trace contextRef="#ctx0" brushRef="#br0" timeOffset="19880.483">9947 2680 1165 0,'-25'0'60'15,"25"24"-35"-15,0-24 17 0,-25 0 53 0,0 25-33 16,25-25 62-16,-26 24 22 0,4-24-32 0,22 24-39 15,-26 2-10-15,26-26-22 0,0 24-7 0,-25 1 7 16,25-1 16-16,0-24-4 0,0 26-13 16,0-1 8-16,0-1-41 15,25-24-6-15,-25 24 6 0,26-24-2 0,-26 27 12 16,22-27-7-16,4 0-6 0,-1 0-3 0,0 0-24 16,0 0-69-16,-25 0-66 0,26 0-46 0,-3 0-57 15,2 0 62-15,-25 0-120 0</inkml:trace>
  <inkml:trace contextRef="#ctx0" brushRef="#br0" timeOffset="23012.481">8607 2182 1408 0,'0'26'-38'15,"0"-26"133"-15,0-26-33 0,0 26 64 0,0 0 90 16,0 0-94-16,0 0 70 0,0 0-59 0,0 0-33 16,0 0-37-16,0 0-11 0,0 0 5 0,0 0 0 15,0-24 8-15,0 24-11 0,0-24-11 0,25-1 21 0,-25 25 7 16,0-25-4-16,0 0 10 0,0 0-43 0,0-24 2 16,0 23-9-16,0 2 6 0,0-1 5 0,-25-1-12 15,25-23 48-15,-25 25-10 0,25-2-2 0,-24-23-3 16,-1 25-59-16,-1-3 8 0,2 4 26 0,-26-26 11 15,25 23 21-15,-24 2-5 0,25-1-24 16,-26 0-13-16,0 1-19 0,2-2-2 0,22 2 0 16,-24-1-6-16,1 0 14 0,-1 0-9 0,1 0-7 15,-2 25 18-15,-22-25-16 0,22 0 9 0,2 25-6 16,0 0-11-16,-27-25 6 0,28 25 0 0,-2 0 21 16,0 0-8-16,-24 0 2 0,24 0-4 0,0 0-9 15,1 25-2-15,-26-25-1 0,25 25 9 16,2-25-11-16,-2 25 13 0,-24 0 3 0,24 0-18 0,0 0 4 15,-24 0 6-15,24-1-8 0,0 2 6 0,1-2 10 0,-1 1-14 16,0 0 9-16,0-1-6 0,2 2 6 16,-2-2-6-16,24 1 3 0,-22-2-21 0,23 4-27 15,0-3-23-15,-25 0-24 0,24 1-4 0,2-25 3 16,0 26 17-16,24-2-18 0,-25-24 9 0,25 0-12 16,-25 25 1-16,25-25 8 15,0 0-25-15,0 0 15 0,0 24-32 0,0-24-8 0,0 0 21 0,0-24-29 0,0 24 18 16,0 0 2-16,0 0 17 0,0-25 24 0,25 25 14 15,-25 0 14-15,0-24 20 0,25 24-5 0,-25-26 15 16,24 1 11-16,-24 1-11 0,24 24 24 16,-24-24-11-16,26-3 15 0,-26 4 4 0,25 23-12 15,-25-25 18-15,0 1-25 0,0 24 105 16,25-26-39-16,-25 26 17 0,0 0 21 16,0-24-98-16,0 24 72 0,0 0-13 0,0 0 15 0,0 0 1 15,0 0-11-15,0 0-8 0,0 0-21 0,0 0-15 16,0 0 3-16,0 0 3 0,0 24 14 0,0-24 25 15,-25 0-8-15,25 26-12 16,0-26 11-16,0 24-22 0,-25 1 3 0,25-2 36 16,-26 4-13-16,26-3 23 0,-24 0-18 0,24 1-40 0,-24 1-9 0,24-2 2 15,-25 1 12-15,0-1 2 0,0 2-14 0,25-1 5 0,-25-1 2 16,25 2-9 0,-25-26 11-16,1 24-23 0,24 1 0 0,0-25 9 15,-25 0 1-15,25 25-1 0,0-25 3 0,0 0-12 16,0 0 14-16,0 0 7 0,0 0-2 0,0 0 12 15,25 0-7-15,-25 0-8 0,24 0 3 0,1 0-2 16,0 0 0-16,0 0-6 0,0 0 8 0,0 0 3 16,23 0-13-16,-22 0 3 0,-1 0-5 15,25 0-17-15,-25 0 17 0,-1 0 10 0,0 0-27 0,-24 0 34 16,26 0-17-16,-2 25-17 0,-24-25-33 0,26 0-61 0,-26 0-77 0,24 0-53 16,0 0-49-16,-24 25 6 0,24-25 61 0,2 0-102 15</inkml:trace>
  <inkml:trace contextRef="#ctx0" brushRef="#br0" timeOffset="23657.178">7367 521 1181 0,'0'0'93'0,"0"0"-72"0,0-25 27 0,0 25 32 15,0 0-19-15,0 0-1 0,0 0-34 16,25-25-19-16,-25 25 12 31,99-99-8-31,-74 99 10 0,1 0-14 0,22 0 8 16,-24 0 9-16,1 0-11 0,1 0 2 0,-1 0-23 16,-25 0-12-16,0 0 93 15,0 0 0-15,0 0-9 16,0 0-11-16,0 0-8 0,0 0-9 0,0 0 0 15,24 74-18-15,-24-74 2 0,0 0 5 16,0 0-7-16,-198 173-27 0,173-173 21 0,0 26-26 0,25-26 14 16,-25 0 5-1,25 0-21-15,0 0 7 0,0 0-9 0,0 0-10 16,0 0-1-16,0 0 29 0,0 0-16 0,25 24 12 16,-25-24 19-16,25 0-35 0,0 0 27 0,-25 0-3 0,26 0-15 0,-2 0 29 0,0 0-31 15,-24 25 10-15,24-25 10 0,1 0-25 16,-25 24 34-16,26-24-18 15,-1 0-1-15,-25 26 12 0,24-1-18 0,-24-25 7 0,0 24-11 16,0-24 22-16,0 26-2 16,0-26 6-16,0 25 32 0,0-1-6 0,-24-24 32 15,24 26 30-15,-25-2-13 0,25-24-6 0,-26 24-14 16,26-24-27-16,-25 0 9 0,25 25 15 0,-24-25-5 16,0 0 5-16,24 0-26 0,-24 0-24 0,-2 0-10 15,1 0-10-15,25 0 5 0,-25 0 7 0,0 0 0 0,1 0-14 0,24 0-73 0,-25 0-90 16,0 0-78-16,25 0-119 0,-25-25-52 0</inkml:trace>
  <inkml:trace contextRef="#ctx0" brushRef="#br0" timeOffset="28560.877">15032 9624 775 0,'0'0'-16'15,"25"0"-4"-15,-25 0 10 0,0 0-2 0,0-24 16 0,0 24-4 0,0 0 6 0,25 0 14 16,-25 0-20-16,0 0 6 0,0 0-4 0,0 0-26 16,0 0-52-16</inkml:trace>
  <inkml:trace contextRef="#ctx0" brushRef="#br0" timeOffset="30531.32">16396 3125 728 0,'0'0'-12'15,"0"0"25"-15,0 0 27 0,0 0 4 0,0 0 46 16,0 0 20-16,0 0-26 0,0 0 40 0,0 0-105 0,0 0 50 16,0 25-56-16,0-25-43 0,0 0 86 15,0 0-92-15,0 0 51 0,0 0 2 0,0 0-17 16,0 0 21-16,0 0-2 0,0 0 5 0,0 0-1 15,0 0-2 1,0 0 9-16,0 0 34 0,0 0 1 0,0 0-4 16,0 0 2-16,0 0-25 0,0 0 6 0,25 0-4 15,-25 0-14-15,0 0-8 0,148 0 14 16,-122 0-37-16,23 0 17 16,-23 0-10-16,-1 0-13 0,-2 0 13 0,3 0 0 0,-2 0-4 15,26 25 11-15,-24-25-11 0,-3 0 4 0,2 0 9 16,0 25-20-16,0-25 2 0,0 0 5 15,1 25 4-15,-3-25 25 0,2 0-5 0,25 0-19 0,-25 24 1 16,0-24-24-16,1 0 11 0,22 0 9 0,-23 26-6 16,24-26 15-16,-23 0-7 15,23 0-9-15,0 0-4 0,-24 24 4 16,26-24-6-16,-28 0 19 0,2 0 6 0,26 0-6 16,-27 0-3-16,25 25-3 0,-24-25-3 0,0 0 6 15,0 0 12-15,25 0-19 0,-26 25 6 0,0-25 0 0,3 0-4 16,22 25 7-16,-25-25 1 0,2 0-4 15,23 0 7-15,-24 24-16 0,24-24 5 0,0 0 0 0,-24 0-16 0,25 25 14 16,0-25-5-16,-25 0-2 0,24 0 6 16,1 0-24-16,0 0-7 0,-27 0 14 0,29 24-9 15,-28-24 28-15,25 0 6 0,-23 24-19 0,-3-24 19 16,27 0-5-16,-25 0-29 0,0 27 7 16,1-27-22-16,-3 0-20 0,27 0-17 0,-25 0-12 15,0 24-21-15,0-24 101 0,-25 0-93 0,25 0 50 16,-1 24-32-16,-24-24-149 0</inkml:trace>
  <inkml:trace contextRef="#ctx0" brushRef="#br0" timeOffset="31446.425">16297 3820 1198 0,'0'0'59'0,"-25"0"-41"0,25 0 35 16,-25-25-3-16,25 25-13 0,0 0 59 0,-26 0-23 15,26-24 6-15,0 24-53 16,0 0-4-16,0 0-20 0,26 0 20 0,-26-26 22 15,0 26-2-15,25 0-2 0,0 0-2 0,-25 0-15 16,25 0-12-16,25 0 14 0,-26 0-21 0,1 0 18 16,0-24-2-16,25 48-6 0,-25-24 3 0,23 0-19 15,3 0-16-15,-27 0 21 0,27 0-3 16,-2 0 13-16,-25 26-2 0,26-26-4 0,-1 0-9 0,1 24 0 0,0-24 18 16,-24 0-19-16,22 25 15 0,2-25-14 0,0 0-1 15,-2 0-10-15,3 25 1 0,-2-25 5 16,0 0 5-16,2 0 18 0,-2 0-7 0,2 25-7 0,-3-25-15 15,3 0 10-15,-2 0 12 0,0 0-18 16,1 0 32-16,0 0-16 0,-2 25-18 16,3-25 31-16,-26 0-13 0,25 0-9 0,-1 0 2 15,0 0 2-15,-24 0 7 0,24 25 14 16,-24-25-37-16,25 0 17 0,-26 23-26 0,27-23-2 0,-27 0 47 16,1 27-33-16,25-27 9 0,0 0 11 0,-27 0-11 0,29 23-10 0,-28-23 19 31,25 0-21-31,-23 0-4 0,23 0 34 0,-25 0-23 15,26 25-13-15,-24-25-18 0,-3 0-47 0,27 0-4 16,-25 0-10-16,-25 0-3 0,25 0 3 0,0 0 7 16,-25 0-10-16,0 24 79 0,0-24-74 0,0 0 12 0,0 0-63 0</inkml:trace>
  <inkml:trace contextRef="#ctx0" brushRef="#br0" timeOffset="32404.734">16199 4242 728 0,'0'0'-4'0,"22"0"-6"16,-22 0 19-16,0 0 17 0,26 0 30 0,-26 0 24 0,25 0 9 15,-25 0-26-15,25 0 5 0,-25 0 19 0,25 0-95 0,-25 0 93 16,0 0-124-16,26 0 65 0,-26 0 5 0,24 0-8 16,-24 0 44-16,24 0-95 0,-24 0 61 15,25 0-67-15,-25 0 70 0,25 0 7 0,-25 0-7 16,25 0-6-16,0 0-18 0,-25-25 6 0,25 25 7 15,-2 0 8-15,2 0-12 16,1 0 5-16,-1 0-19 0,-1 0-1 0,2 0 12 16,-1 25-3-16,-2-25-15 0,27 0 13 0,-25 0-19 0,0 0-10 0,24 0 34 0,-24 0-18 15,25 0 26 1,-25 0-26-16,1 0 4 0,22 0 5 16,-23 25-18-16,25-25 16 0,-25 0-11 0,1 0-3 0,22 0 11 15,-23 0-12-15,24 25 14 0,-23-25 3 0,23 0-13 16,-24 0 4-16,24 0-11 0,-24 0 2 0,24 24 20 0,-24-24-5 15,26 0-1-15,-27 0-10 16,1 0-17-16,-1 0 16 0,26 0 15 0,-25 0-7 16,0 0 0-16,0 25 4 0,-1-25-17 0,0 0 14 15,27 0 5-15,-26 0-5 0,-1 0 5 0,2 0-3 16,-3 0-1-16,28 25 10 0,-27-25-12 0,1 0-9 16,24 0 14-16,-24 0-18 0,1 0 20 0,-2 0-3 0,0 0 1 0,2 25 4 0,-1-25-13 15,-1 0 0-15,1 0-7 16,-25 0-9-16,25 25 14 0,0-25-3 0,0 0 2 15,0 0 8-15,-25 0-6 0,23 0 19 0,2 0-5 16,-25 0-7-16,27 0-8 0,-3 0-9 0,-24 24 15 16,24-24-2-16,1 0 9 0,-25 0-9 0,26 0-20 15,-3 0 7-15,-23 0 10 0,26 0-5 16,-26 0 17-16,24 0-3 0,1 26-1 0,-25-26-14 16,25 0-4-16,-25 0 13 0,26 0-37 0,-26 0 24 0,0 0-58 0,23 0 0 15,-23 0-8-15,0 0-45 0,0 23 119 16,0-46-107-16,25 23 30 0,-25 0-1 0,0 0-155 15</inkml:trace>
  <inkml:trace contextRef="#ctx0" brushRef="#br0" timeOffset="42544.078">19026 3225 1115 0,'0'0'29'15,"0"-25"65"-15,0 25-67 0,0 0 63 0,0 0-31 16,0 0-39-16,0 0 95 0,25 0-44 0,-25 0 41 16,0 0-9-16,0-25 2 0,0 25 10 0,0 0-29 15,0 0 10-15,0 0-20 0,0 0-8 0,0 0 21 16,0 0-45-16,0 0 1 0,0 0-16 0,0 0-36 0,0 0 35 16,0 0-23-16,0 0-3 0,0 0 8 0,0 0-10 15,0 0 21-15,0 0-16 0,0 0 7 0,0 25-7 16,0-25-15-16,0 0 18 0,0 25-6 15,0-25-7-15,0 24 19 0,0-24-26 0,-25 26 8 16,25-26 4-16,0 24-3 0,0-24 18 0,0 25-3 16,0-25 10-16,0 25-32 15,0-25 5-15,0 25-2 0,0-25-3 0,0 24 22 16,0-24-5-16,0 0 0 0,0 25-4 0,25-25-15 16,-25 0-19-16,0 0-19 0,25 0-66 0,-25 0-19 15,0 0-15-15,23 0-37 16,-23 0 35-16,26 0-5 0,-26 0 13 0,0 0 9 0,24 0 37 15,-24 0-13-15,0-25 6 0,26 25-68 0</inkml:trace>
  <inkml:trace contextRef="#ctx0" brushRef="#br0" timeOffset="42744.322">19125 3125 1366 0,'0'0'55'0,"0"-25"29"0,0 25 37 0,0-24 24 0,0 24-34 16,0 0-29-16,0 0-21 0,0-26-37 0,0 26-3 15,0 0-32-15,0 0-14 0,0 0 22 0,0 0-33 16,0 0 27-16,0 0-66 0,0 0-78 0,24 0-39 16,-24 26 46-16,0-26-43 0,0 0 81 0,0 24-14 15,26-24-142-15</inkml:trace>
  <inkml:trace contextRef="#ctx0" brushRef="#br0" timeOffset="43161.19">19199 3423 1025 0,'0'0'-39'0,"0"0"5"0,0 0 13 0,26 0 19 0,-26 0 63 0,0 0 15 16,0 0 8-16,0 0-75 0,0 0 72 0,0 0-79 15,0 0 71-15,0 0-9 0,0 0-85 0,-26 0 75 16,26 0-99-16,0 0 64 16,0 0 47-16,0 0 1 0,0 0 10 0,0-25 5 15,0 25-42-15,0 0-7 0,0-24 11 0,0 24 0 0,0 0-31 16,0-25 10-16,0 25-23 0,0 0-12 0,0-25 8 16,0 25 15-16,0 0-6 0,26-25-5 0,-26 25 13 15,0-24-31-15,0 24 2 0,25-26 23 0,-25 26-2 16,0 0-5-16,0-24 6 0,23 24-6 0,-23 0-20 15,0 0 11-15,0 0 7 0,26 0-5 16,-26 0 25-16,0 0-11 0,0 0 4 16,0 0 0-16,0 0-13 0,0 0 15 0,0 24-8 15,0-24 8-15,0 0 8 0,0 26-10 0,0-26-2 16,24 24-11-16,-24-24-1 0,0 25 1 0,0-25 0 16,0 25 4-16,0 0-6 0,0-25-5 0,0 24 6 0,0-24 1 0,0 0-5 15,0 25 12-15,0-25-32 0,0 0-33 0,0 0-49 16,0 0-51-16,0 24-36 15,0-24 91-15,0 0-60 0,0 0 33 0,0 0-66 16</inkml:trace>
  <inkml:trace contextRef="#ctx0" brushRef="#br0" timeOffset="43420.09">19522 3175 1382 0,'0'0'23'0,"0"0"57"0,0-25 32 0,0 25 59 15,0 0-12-15,0-25-38 16,0 25-31-16,0 0-53 0,0 0-17 0,0 0-22 16,0 0 7-16,0 0-10 0,0 0 3 0,0 25 18 15,0-25 4-15,0 0 3 0,0 25 5 0,0-25-21 16,0 25-3-16,0-25 3 16,0 25 8-16,0-1-4 0,0 2-22 0,0-2 8 15,0 1-13-15,0 0 25 0,0-25 1 0,0 25-13 16,0-1 10-16,0 1-9 0,0-1 2 0,0 0-26 0,0-24-60 0,-25 27-70 0,25-3-45 0,0 0-14 15,0-24-2-15,0 25 66 0,0-25 14 16,0 0-92-16</inkml:trace>
  <inkml:trace contextRef="#ctx0" brushRef="#br0" timeOffset="43848.085">19422 3374 1631 0,'-23'-25'41'16,"23"25"14"-16,0-25-9 0,0 25 18 0,0 0-42 0,0 0-22 0,0-25 24 16,23 25-17-1,-23 0 2-15,25 0 5 0,-25 0-10 0,24 0-17 0,2 0 13 16,-1 25 2-16,0-25-16 0,-2 0 21 0,3 0-25 0,-1 0-24 0,0 25-15 16,-25-25-43-16,25 0-15 0,0 25 3 0,0-25-11 15,-2 0 121-15,-23 24-81 0,26-24 58 0,-1 0 29 16,-25 0-96-1,25 0 75-15,-25 0-32 0,24 0-19 0,-24 0 17 16,26 0 25-16,-26 0-12 0,23 0 48 0,-23 0-10 16,0-24 22-16,25 24 8 0,-25 0-30 0,0 0 45 15,0 0-6-15,26 0 35 0,-26 0-18 0,0 0 61 16,0 0-54-16,0 0-42 0,0 0 56 0,0 0-66 16,0 0 69-16,0 0 34 0,0 0 11 0,0 0-19 15,-26-25-19-15,26 25-13 0,0 25-20 0,0-25-6 0,-25 0-16 16,25 0-4-16,0 0-26 0,-23 24 5 0,23-24-7 15,-26 0-5-15,26 0 3 0,0 25-10 0,-24-25 24 0,24 0-17 32,0 24 5-32,-25-24-4 0,25 24 1 0,0-24 19 0,0 27-2 0,-25-27-30 0,25 0-56 0,0 24-63 31,0-24-90-31,0 0 13 0,-26 24-20 0,26-24 105 16,0 0 1-16,0 0-57 0</inkml:trace>
  <inkml:trace contextRef="#ctx0" brushRef="#br0" timeOffset="44090.335">19721 3374 1674 0,'0'0'-54'16,"0"0"32"-16,0 0 3 0,0 0 13 0,0 0 49 16,0-25-30-16,0 25-22 0,0 0-2 0,23 0-2 15,-23 25 4-15,0-25 14 0,0 0-5 0,0 0 8 0,0 0-10 16,0 24 8-16,0-24 3 0,26 0-11 0,-26 25 4 15,0-25 7-15,0 0-13 0,0 24 6 0,0-24-5 16,25 24-10-16,-25 3 11 0,0-27 0 0,0 24-36 0,0 0-26 16,0-24-36-1,0 25 44-15,0-25-44 0,0 0 34 0,25 26-32 16,-25-26-101-16,0 0 23 0</inkml:trace>
  <inkml:trace contextRef="#ctx0" brushRef="#br0" timeOffset="44519.886">19696 3423 1622 0,'0'0'13'0,"0"0"4"15,0 0 9-15,0 0 20 0,0 0 7 0,0 0 5 16,0 0 0-16,25 0-9 0,-25 0 2 0,23 0-22 16,-23 0-11-16,26 0-9 15,-1 0-9-15,0 0-11 0,-25 0 9 0,24 0 18 16,2 0-14-16,-3 0 2 0,-23 0-57 0,25 0-50 15,1 0-34-15,-26 0-22 0,24 0 42 0,1 0-21 16,-25 0 85-16,26 0-38 0,-1 24-10 0,-25-24 18 0,23 0-90 16,2 0 65-16,-25 0 11 0,25 0 13 0,0-24 62 15,0 24-11-15,-25 0 59 0,26 0 26 16,-3 0-14-16,-23 0 46 0,25-25-21 0,-25 25-11 16,25 0 47-16,-25 0-12 0,26 0-11 0,-26-24 50 15,0 24-77-15,24 0 12 0,-24 0 39 0,0 0-36 16,0 0 39-16,0 0-1 0,0 0-52 0,0 0-24 0,0 0 1 0,0 0-14 15,0 0 5 1,0 0 21-16,-24 24-12 0,24-24-5 0,0 0 5 0,-26 0-7 0,26 25-6 0,-25-25 6 16,25 0-14-16,0 24 1 0,-25-24 9 15,25 24-12-15,-23 3 5 0,23-27-9 16,0 24 2-16,0 0 3 0,-26 1-14 0,26-25 16 0,0 26-14 16,0-26 5-16,0 24-1 15,0-24-70-15,0 25-46 0,-25-25-43 0,25 0-7 16,0 0 5-16,0 25 92 0,0-25-58 0,25 0-23 15,-25 0-10-15</inkml:trace>
  <inkml:trace contextRef="#ctx0" brushRef="#br0" timeOffset="44765.48">20167 3423 1493 0,'0'0'-26'0,"0"0"5"15,0-25 8-15,0 25-15 0,0 0 43 0,0-24-19 16,0 24-5-16,0 0 18 0,0 0-22 0,0 0 32 15,0 0-8-15,26 0 0 0,-26 0 16 0,0 0-27 0,0 24 24 16,23-24-5-16,-23 0-17 0,0 0 9 16,0 0-26-16,25 25 22 0,-25-25-20 15,0 0 17-15,0 24 0 0,0-24-2 0,0 0 11 16,0 24-9-16,0-24 7 0,0 27-39 0,25-3 13 16,-25-24-23-16,0 0-9 0,0 24 24 0,0-24-22 0,0 0 3 0,0 25 30 0,0-25-98 15,-25 0 11-15,25 0-87 0</inkml:trace>
  <inkml:trace contextRef="#ctx0" brushRef="#br0" timeOffset="44922.616">20092 3522 1536 0,'25'0'-56'0,"-25"0"20"16,0 0-6-16,25-24 3 16,0 24 69-16,1 0-34 0,-26 0 8 0,23 0-2 15,2 0-7-15,0 0 10 0,1 0-22 0,-2 0 4 16,1 0-14-16,-25 0 10 0,25 0 17 0,-25 0-13 0,23 0-39 0,-23 0 9 15,0 0-40-15,0 0-79 0</inkml:trace>
  <inkml:trace contextRef="#ctx0" brushRef="#br0" timeOffset="45575.138">18802 3870 1115 0,'0'0'96'0,"0"0"-90"0,0 0 76 0,25 0-67 0,-25 0-37 16,0 0 66-16,0 0-69 0,0 0 66 0,0 0-49 16,0 25 23-16,0-25-7 0,25 0 13 15,-25 25-12-15,0-25-1 0,0 23 3 0,0-23-9 0,25 27 5 16,-25-4 1-16,0-23-10 0,0 25 6 0,25-25-4 15,-25 0-4-15,0 24 29 16,0-24-29-16,25 0 15 0,-25 25-15 16,0-25-55-16,0 0-9 0,24 0 20 0,-24 0-87 0,25 0 9 0,-25-25-46 15</inkml:trace>
  <inkml:trace contextRef="#ctx0" brushRef="#br0" timeOffset="45709.562">19149 3745 1501 0,'0'0'39'16,"0"-24"19"-16,0 24 3 0,0 0-9 0,0-25-30 16,0 25-17-16,0 0-34 0,0 0-18 0,0 0-50 15,26 0-67-15,-26 0 45 0,24 0-26 0,-24 25-19 16</inkml:trace>
  <inkml:trace contextRef="#ctx0" brushRef="#br0" timeOffset="45992.62">19175 3993 1562 0,'0'0'17'0,"0"0"44"0,0 0 38 0,-26 0 9 0,26 0 14 16,0 0-41-16,0-23-32 0,0 23 15 0,0 0-50 15,0 0 4-15,0-27-16 0,0 27-13 0,0 0 27 16,26-23-23 0,-26 23 7-16,0-25-2 0,24 25-7 0,-24 0 15 15,0-25 13-15,26 25-12 0,-1-25 2 0,-25 25-4 0,23 0-8 0,-23 0 1 16,26 0-7-1,-26-25 11-15,0 25-4 0,24 0 9 0,-24 0 7 16,0 0-1-16,0 25 13 0,25-25-6 0,-25 0 1 16,0 0-14-16,0 25-18 0,0-25 15 0,0 25-11 15,0-25 7-15,-25 25 5 0,25-25-12 0,0 23 2 0,0 4-16 0,0-27-40 16,0 23-86 0,0-23-53-16,0 25-33 0,0-25-27 0,0 0 87 0,0 24-60 15</inkml:trace>
  <inkml:trace contextRef="#ctx0" brushRef="#br0" timeOffset="46205.541">19621 3771 1640 0,'-25'-26'30'0,"25"26"7"16,0-24 32-16,0 24-1 0,0 0-19 0,-26 0-16 15,26 0-35-15,0 0 4 0,0 0 5 16,0 0 0-16,0 24 8 0,0-24-12 0,0 26-15 15,0-2 17-15,0-24-10 0,0 25 14 0,0 0-6 0,0 0 8 0,0 0-11 16,0 0-7-16,0 25 9 16,0-27-64-16,0-23-22 0,0 25-58 0,0-1-33 15,0 1 82-15,0 1-70 0,0-2 55 0,0-24-41 16</inkml:trace>
  <inkml:trace contextRef="#ctx0" brushRef="#br0" timeOffset="46582.774">19522 3970 1859 0,'0'0'-3'31,"0"0"-1"-31,0-27-5 0,0 27 18 0,0 0-15 16,0 0-1-16,25 0 14 0,-25 0-16 0,0 0 15 16,23 0-8-16,-23 0-2 0,26 27 1 0,-1-27-25 0,-25 0-9 15,25 0-70-15,0 0-12 0,0 23 22 0,-25-23-28 0,25 0 117 0,-2 25-82 16,3-25 34-1,-26 24 11-15,25-24-73 0,-25 0 56 0,25 0-1 16,-1 0 9-16,-24 25 8 0,26-25 38 0,-3 0-22 0,-23 0 12 0,25-25 28 16,-25 25 28-16,26 0-26 0,-2 0 54 0,1 0-4 0,-25 0-21 15,26 0 82-15,-26-24-82 0,25 24 119 16,-25 0-75-16,0 0-22 0,0 0 62 0,0 0-112 16,0 0 84-16,0 0-25 0,0 0 5 0,0 0-19 15,-25 24-25-15,25-24-10 0,0 0-14 0,-26 0 4 16,26 25-8-16,-25-25-1 0,1 26-13 0,24-2 7 0,0-24 6 15,-26 25 3-15,26-25-2 0,-25 25-23 0,25-25 9 16,0 25-65 0,0-25-39-16,-23 25-28 0,23-25-81 0,0 25 96 15,0-25-39-15,-26 0-83 0</inkml:trace>
  <inkml:trace contextRef="#ctx0" brushRef="#br0" timeOffset="46969.045">19893 4042 1340 0,'0'-24'21'16,"0"24"6"-16,0 0 16 0,0-25 38 0,0 25-27 16,0 0-6-16,0 0-27 0,0 0-30 0,0 0 7 15,0 0-7-15,0 0 20 0,0 0-6 0,0 25 8 16,0-25-20-16,0 24 7 0,0-24 7 0,25 25-16 16,-25 1 18-16,0-26-7 0,0 24-11 15,26 1-10-15,-26-25-41 0,0 25-2 0,0-25-38 0,0 25 72 0,24-25-57 31,-24 0 13-31,0 25-20 0,0-25-93 0,0 0 76 0,0 0-33 0,-24 0 34 0,24 0 18 16,0 0 40-16,-26 0 27 0,26 0 17 0,0 0 33 16,-25-25 11-16,25 25 33 0,0 0-9 0,0 0 36 15,0-25-9-15,-23 25-2 0,23 0 38 0,0-25 24 16,0 25-82 0,0 0 73-16,0 0-79 0,0-25-38 0,0 25 94 0,0 0-98 0,0 0 33 15,0 0-22-15,23 0-35 0,-23 0 5 0,0 0 5 16,0 0-11-16,25 0 10 0,-25 0-8 0,0 25 6 0,26-25 2 15,-26 0-4-15,24 0-45 0,-24 0-7 16,25 25-31-16,1-25-1 0,-26 0 2 0,25 0 63 16,-25 0-78-16,23 0 33 0,2 0-56 0,-25 0-55 15,25 0 32-15,0 0-29 0</inkml:trace>
  <inkml:trace contextRef="#ctx0" brushRef="#br0" timeOffset="47151.554">20266 4067 1082 0,'0'0'8'0,"26"-25"46"16,-26 25-44-16,24 0 114 0,-24-24-69 0,0 24-19 15,0 0 84-15,0 0-107 0,25 0 84 0,-25-25-41 0,-25 25-43 16,25 0 19-16,0 25-23 16,0-25 22-16,0 0-5 0,-24 0-10 0,24 24-10 15,-26-24-6-15,26 25 29 0,-25 1-27 0,25-26 25 0,0 24-7 0,-25 1-23 16,25-25 14-16,-23 25-26 0,23 0-7 0,0-25 6 0,0 25-10 16,-26-25-9-16,26 25-41 0,0-25-34 0,0 25-46 15,0-25 51-15,0 0-30 0,0 0 83 0,0 0-1 16,0 0-91-16,0 0 46 15,0 0-136-15</inkml:trace>
  <inkml:trace contextRef="#ctx0" brushRef="#br0" timeOffset="47405.52">20241 4042 1190 0,'0'0'90'0,"0"0"-73"0,0 0 52 0,0 0-54 15,0 0-7-15,0 0-18 16,0 0 27-16,0 0-15 0,0 25-34 0,0-25 38 15,0 26-8-15,-25-26-2 0,50 24 17 0,-25-24-5 16,0 25-71-16,0 0 63 0,0-25 10 0,0 25-5 16,0-25-5-16,25 0 10 0,-25 25-80 0,0-25 95 15,0 0-14-15,26 0 1 0,-26 0 5 0,24 0-30 16,-24 0 9-16,25 0-4 0,-25 0 3 0,25 0 5 16,-25-25 2-16,0 25-6 0,23 0-2 0,-23-25 0 15,0 25 12-15,0 0-4 0,26-25 0 0,-26 25-6 0,0 0-6 0,0 0-50 16,0-25 49-16,25 25-127 0,-25 0 53 0,0 0-92 15</inkml:trace>
  <inkml:trace contextRef="#ctx0" brushRef="#br0" timeOffset="47915.036">18852 4316 1640 0,'-25'25'6'0,"25"-25"35"16,-25 25-41-16,25-25 17 15,0 50-14 1,0-50-96-16,0 0-32 15,0 0 34-15,0 0-115 0,0 0 72 0,0 0-42 16</inkml:trace>
  <inkml:trace contextRef="#ctx0" brushRef="#br0" timeOffset="48071.792">18927 4341 1416 0,'0'0'-49'0,"0"-25"154"0,0 25-101 15,0-24-6-15,0-1 50 0,24 25-158 0,-24-25 103 16,0 25 7-16,0-25 0 0,0 25-4 0,25-25 6 0,-25 25-17 15,0 0-10-15,25 0-52 0,-25 0 20 0,0 0 5 16,25 25 9-16,-25-25-26 0,0 0-68 0,25 25-54 16</inkml:trace>
  <inkml:trace contextRef="#ctx0" brushRef="#br0" timeOffset="48302.404">19051 4440 1718 0,'0'0'19'16,"0"0"35"-16,0 0 35 0,0 0 0 0,0 0-10 15,0 0-18-15,0 0-32 0,0 0 8 0,0-24-17 0,0 24-6 0,0 0-9 0,25-25-10 16,-25 25 7-16,0 0-13 0,0 0 1 16,23-25 4-16,-23 25-6 0,0 0 19 0,26-25 7 15,-26 25-2-15,24 0-3 0,-24 0-19 0,0 0 17 16,26 0 0-16,-26 0 7 0,0 0 7 0,24 0-24 16,-24 0 6-16,0 0 13 0,0 25-30 0,0-25 28 15,0 0-10-15,0 25-20 16,0-25 35-16,0 25-26 0,0-25-16 0,0 24-37 15,-24-24-79-15,24 26-25 0,0-26-51 0,0 23 26 16,0-23 99-16,0 0-84 0,0 26 65 0,0-26-85 16</inkml:trace>
  <inkml:trace contextRef="#ctx0" brushRef="#br0" timeOffset="48535.034">19422 4316 1674 0,'0'0'-56'0,"0"0"36"0,0 0 16 0,0-24 15 16,0 24 60-16,0 0-5 0,-23 0 7 16,23 0-24-16,0 24 2 0,0-24-29 0,0 0-33 15,0 25 13-15,0 0 3 0,-26-25-1 0,26 25 8 16,0 0 3 0,0-25-21-16,0 24 3 0,0 2 6 0,0-3-12 15,0-23-3-15,0 26-41 0,0-3-31 0,0-23-28 16,0 27-22-16,0-27 28 0,0 24-31 0,0-24 78 15,0 24-122-15,0-24-53 0</inkml:trace>
  <inkml:trace contextRef="#ctx0" brushRef="#br0" timeOffset="48791.218">19323 4416 1649 0,'0'-25'-39'0,"0"25"43"16,0 0 40 0,0-25 24-16,0 25 50 0,0 0-42 0,0 0-52 15,0 0-6-15,0 0 13 0,0 0 24 0,0 0 8 16,0 0-38-16,0 0-12 0,25 25-17 0,-25-25-8 16,25 25 21-16,-25-25-18 0,26 0 0 0,-26 24 7 15,23-24-3-15,2 0-44 0,-25 0-30 0,0 26-30 16,24-26-11-16,-24 0-15 0,0 23 8 0,26-23-27 0,-26 0 27 15,25 0-23-15,-25 0-122 0</inkml:trace>
  <inkml:trace contextRef="#ctx0" brushRef="#br0" timeOffset="49035.448">19770 4489 1425 0,'0'0'-49'16,"0"0"142"-16,0 0-65 0,25 26 36 0,-25-26 82 0,0 0-108 15,0 0 79-15,0 0-19 0,0 0-13 0,0 0-19 0,0 0-18 0,-25 50-14 16,-24 23-41 15,49-73-57-15,0 0-65-16,0 0-46 15,0 0-20-15,0 0-11 0,-25 24 115 0,25-24-44 16,0 0 37-16,0 0 9 0,0 0-101 0</inkml:trace>
  <inkml:trace contextRef="#ctx0" brushRef="#br0" timeOffset="49253.537">19744 4489 1231 0,'0'0'108'0,"0"0"-68"0,0 0 56 0,0 0 17 0,0-23-98 15,0 23 85-15,0 0-48 0,0 0-10 0,0 23-7 16,0-23-17-16,0 0 6 0,0 0-6 0,0 26-13 16,0-26-3-16,0 23-2 0,0-23-2 0,0 27 6 15,0-27 8-15,0 24-12 0,0-24-38 16,0 0-37-16,0 0-43 0,0 0-16 0,0 0-39 16,0 0 73-16,0 0-30 0,26 49-112 15</inkml:trace>
  <inkml:trace contextRef="#ctx0" brushRef="#br0" timeOffset="49454.119">19721 4638 1657 0,'-50'-25'19'0,"50"25"8"15,0 0 17-15,0 0-11 0,0 0 20 0,0 0-18 16,0 0-11-16,0-24-17 0,25 0 2 15,0 24-20-15,-2 0 11 0,3 24-20 0,-1-24 15 16,-25 0 12-16,25 0-64 16,-1 0-37-16,2 24-38 0,-26-24-48 0,23 0 57 15,-23 0 1-15,25 0-45 0,1 0-73 0</inkml:trace>
  <inkml:trace contextRef="#ctx0" brushRef="#br0" timeOffset="49688.97">20266 4589 1519 0,'26'0'47'0,"-26"0"16"0,0-24 29 0,0 24-3 0,0 0-40 16,0 0 13-16,0 0-14 0,0 0 26 0,-26 0 12 0,26 0-20 15,0 24 3-15,-25-24-27 16,0 24-10-16,25-24-11 0,-23 25-18 0,23-25 13 16,-26 24 3-16,26-24-12 0,-25 0 14 0,25 26-19 15,-25-26-21-15,25 25 19 0,0-25-21 0,-25 24-43 0,25-24-24 0,0 0-37 16,0 26-40-16,0-26 40 0,-25 0-9 0,25 0-11 15,0 0 46-15,0 0-50 0,0 0 58 0,0 0-46 16,0 0-39-16,25-26-5 0</inkml:trace>
  <inkml:trace contextRef="#ctx0" brushRef="#br0" timeOffset="49893.809">20167 4515 1622 0,'0'0'17'0,"0"0"20"16,0-26 23-16,0 26-17 0,0 0-12 0,0 0-24 15,0 0-18-15,0 0 33 0,0 0-11 0,0 0-4 16,0 0-5-16,0 26 0 0,0-26-13 0,0 23 9 16,26-23 8-16,-26 27-8 0,0-27 13 0,0 24 5 15,0 0-10-15,23-24-6 0,-23 25-13 0,0-25-35 16,0 0-33-16,0 0-45 0,0 0 1 0,0 24-34 0,0-24 110 16,0 0-76-1,-23 0 63-15,23 0 9 0,0 0-56 0,0 0 73 16,0 0-69-16,-26 0 9 0,26 0-41 0</inkml:trace>
  <inkml:trace contextRef="#ctx0" brushRef="#br0" timeOffset="50038.222">20092 4613 1240 0,'0'0'106'15,"0"0"-45"-15,-25-24-27 0,25 24 12 16,25 0-100-16,-25 24 104 0,0-24 47 0,0-24 11 16,0 48 15-16,0-24-70 0,25 0-7 0,-25 0-34 15,25 0-15-15,-25 0 15 0,25 0-19 0,1 25 23 16,-26-25-16-16,23 0-54 0,-23 0-27 0,25 0-74 15,-25 0-45-15,25 0 49 0,-25 24-30 0,0-24-76 16</inkml:trace>
  <inkml:trace contextRef="#ctx0" brushRef="#br1" timeOffset="68152.007">15157 2630 1156 0,'-26'0'134'0,"26"0"-57"16,0 0 59-16,0 0 47 0,-25 0-72 0,25 0 82 15,0 0 12-15,-24 0-25 0,24 0-15 0,0 0 4 16,-25 0-45 0,25 0-17-16,-25 0-18 0,25 24-5 0,-25-48-6 15,25 48 26-15,0-24-14 0,0 0-18 0,-25 0 8 16,25 0-28-16,0 0 6 0,0-24-8 0,0 24-24 0,0 0 25 15,0 0-11-15,0 0 0 0,0 0 5 16,0 0-29-16,0 0-5 0,0 0 0 0,0 0-6 16,25 0 0-16,-25 0-13 0,25-25 19 0,-25 25-21 15,25-25 7-15,0 25 11 0,-1-25-19 0,1 25 16 16,-25 0-2-16,26-25-8 0,-2 25 21 0,0-25-13 16,2 25-3-16,-1 0 2 0,-2 0-15 0,3-24 10 15,-1 24-5-15,0 0 0 0,-25 0 0 0,24 0 11 16,-24 0-6-16,26 0 0 0,-26 0 11 0,0 24 3 15,0-24-3-15,0 25 8 0,0-25-21 0,0 25 5 16,-26 0 27-16,26 0-2 0,-24 0 10 16,24-1-16-16,-25 2-19 0,0-2 11 0,-1-24-8 15,26 25 2-15,-23-1 6 0,-2 0-8 0,25-24 5 16,-26 26 6-16,26-26 5 0,-24 24-11 0,24-24 3 0,-24 0-8 0,24 25-14 0,0-25 8 16,0 0-18-16,-26 0 15 0,26 24 12 15,0-48-6-15,0 48 21 0,0-24-18 0,26 0-22 16,-26-24-3-16,0 24-5 15,0 0 21-15,0 0 6 0,0 0 6 0,0 0-6 16,0 0-3-16,24 0 13 0,-24 0-7 0,0 0-11 16,24 0-11-16,-24 0-14 0,26 0 14 0,-26 0 0 15,25 0-2-15,-25 0 23 0,23 0-2 0,3-25-21 16,-26 25-48-16,25 0-51 0,-25 0-35 16,0 0-25-16,25 0-1 0,-25 25 15 0,0-25-24 15,0 0 36-15,0 0-13 0,24 0-1 0,-24 0 0 0,0 0-31 0,0 0 10 16,0 0-30-16,0 0-24 0,0 24-5 0,0-24-73 15</inkml:trace>
  <inkml:trace contextRef="#ctx0" brushRef="#br1" timeOffset="68800.431">15727 2753 431 0,'0'0'31'0,"0"0"27"0,0 0 10 15,0 0 7-15,0 0 17 0,0 0-20 0,0-24 31 0,0 24-18 16,0 0 13-16,0 0-75 0,0 0 65 0,0 0-34 15,0 0-25-15,0 0 67 0,-25-25-57 16,25 25 53-16,0 0 8 0,-25-24 13 0,25 24-23 16,0 0 20-16,-25 0-11 0,25 24-16 0,-25-24-19 15,25 0-23-15,-25 0-8 0,1 0-6 0,24 25-6 16,-25-25-19-16,25 0 3 0,-26 24 0 0,26-24-3 16,0 0 3-16,-24 24 0 0,24-24-15 0,0 26 13 15,0-26-8-15,0 24-12 0,0-24 22 0,0 0-10 0,0 0 29 16,0 0-7-16,50 25 3 15,-50-25 1 1,99 24 12-16,-74-24 4 0,0-24 1 16,-25 24 45-16,25 0-1 0,-25-25 12 0,24 25 16 15,-24-24-37-15,24 24 1 0,-24 0-14 0,0-26-3 16,0 26-4-16,0-24-23 16,-24 24-5-16,24-24-17 0,0 24-3 0,-24-25 0 15,24 25-8-15,0 0 11 0,-25-24-6 16,25 24-6-16,-25 0 1 0,25 0-50 0,-25 0-39 15,25 0-66-15,0 0-68 0,0 0-14 0,0 0-12 16,0 0 15-16,0 0-7 0,0 0-34 0,0 0 32 16,0 0-53-16</inkml:trace>
  <inkml:trace contextRef="#ctx0" brushRef="#br1" timeOffset="69179.912">16050 2803 1323 0,'-26'0'12'0,"26"0"42"16,-24 0 29-16,24 0 25 0,-25 0-7 0,0 0-33 15,-1 0-31 1,1 24-33-16,25-24 7 0,-24 0-11 0,0 25-8 16,-1-25 14-16,25 0-23 0,-26 24 12 15,26-24 19-15,0 26-12 0,-25-26-9 0,25 0 14 16,0 25-36-16,25-25 5 0,-25 0 8 0,0 24 1 15,26-24 15-15,-26 0-6 0,25 24 12 0,-1-24-13 0,-24 0 10 16,24 0 8-16,1 0 4 0,1 0 5 16,-26-24 29-16,25 24 24 0,0 0 5 0,-25 0 21 0,24-24-20 15,-24 24-8-15,26 0 21 0,-26-25-12 16,0 25 4-16,0 0-28 0,0-26-25 0,0 26-17 16,0 0-9-16,0-24 23 0,0 24-18 0,-26-25-1 15,26 25-2-15,0 0-18 0,0-24 6 0,-24 24 2 16,24 0-20-16,0 0-48 0,-25 0-36 0,25-26-88 15,0 52-25-15,0-26-32 0,-25 0-33 16,25 0 78-16,0 0-63 0</inkml:trace>
  <inkml:trace contextRef="#ctx0" brushRef="#br1" timeOffset="69466.649">16348 2876 1425 0,'0'-24'-17'0,"-26"24"10"0,26 0 12 0,0 0 40 0,-25 0 34 16,25 0-2-16,-25 0-10 0,25 0-32 0,-25 0-26 15,25 24 2-15,-26-24-13 0,26 0-12 0,0 26 12 0,-22-26-18 16,22 0 22-16,0 25 14 0,0-25-9 0,0 24-5 16,22-24 5-16,-22 0-3 0,0 24 29 15,26-24 29-15,-26 0-4 0,25 27 13 0,0-27-4 0,0 0 13 16,1 0-5-16,-26 0-18 0,24 0 1 15,0 0-5-15,1-27 3 0,-25 27 10 0,25 0-19 0,0 0-21 16,-25-24 3-16,0 24-20 16,0 0 8-16,0-24-13 0,0 24 3 0,0-25-2 15,0 25-12-15,-25 0-59 0,25-26-55 0,0 26-83 0,-25 0-57 0,25 0-39 16,-25 0 42-16,1 0-79 0</inkml:trace>
  <inkml:trace contextRef="#ctx0" brushRef="#br1" timeOffset="70810.458">15057 3299 1434 0,'0'0'-43'0,"0"0"41"0,-25 0 6 0,25 0 63 15,0 0 86-15,-25 0-22 0,25 0 41 0,0 0-35 0,0-24-3 16,0 24 21-16,0 0-48 0,0 0-27 16,0 0-28-16,0 0-47 0,0 0-15 0,0 0 20 0,0-26-22 15,25 26 7-15,-25 0 17 0,25 0-10 0,-25-24-2 16,25 24-7-16,-1 0 7 0,1-25-5 15,1 25-9-15,-2 0 17 0,0 0 4 16,-24 0-12-16,26 0 19 0,-26 0-9 0,25 0-17 16,-25 0 17-16,0 0-5 0,0 25 4 0,23-25-1 15,-23 0-3-15,-23 24 0 0,23-24 0 0,0 26 0 0,-25-2-3 16,25-24 13-16,-26 25-10 0,2 0 12 0,24 0-8 16,-24-25-11-16,-2 24 3 0,26-24 6 0,-25 25-4 15,25-25 2-15,0 0 9 0,0 0-9 0,-24 0 7 16,24 24 3-16,0-24-10 0,0 0-7 15,0 0 7-15,0 0 0 0,0 0-7 0,0 0 7 16,24 0-7-16,-24-24-3 0,0 24-2 0,0 0 5 0,25 0-33 0,-25 0-17 0,26 0 1 0,-2 0-28 16,0 0 26-16,-24 0 0 15,26 0-2-15,-1 0-23 0,-2-25-29 0,-23 25-6 16,26 0-32-16,-1 0 22 0,-25 0-11 0,25 0 26 16,-1 0 50-16,2-24-45 0,-26 24 19 0,23 0-41 15,2 0-23-15,-25-25 71 0,26 25 25 0,-2 0 37 16,-24 0 7-16,24 0 5 15,-24 0 6-15,26-25 19 0,-26 25 44 0,25 0 68 16,-25 0 36-16,0 0-37 0,0 0 93 16,0-25-125-16,0 25 4 0,0 0 30 0,0 0-95 15,0 0 39-15,0 0-12 0,-25 0 9 0,25 0-17 16,0 25 15-16,-26-25-22 0,26 0 5 0,-24 0-8 0,0 25-10 0,24-25-18 0,-26 0-25 16,26 25 4-16,-25-25-4 0,25 24 2 0,0-24 7 15,0 0-7-15,0 0 5 0,0 25 0 16,0-25 6-16,0 0-1 0,0 0 1 15,25 24 10-15,-25-24-10 0,26 0 15 0,-26 0-13 16,24 0 20-16,-24 0 15 0,24 0 4 0,-24 0 29 16,26 0-18-16,-26 0-9 0,0 0 3 0,25 0-29 15,-25-24-9-15,0 24-2 0,24 0-8 0,-24 0 3 16,0 0 2-16,0 0 3 0,0 0-3 16,0-25 7-16,0 25 8 0,0 0-13 0,0-24 3 15,0 24 5-15,0 0 0 0,0 0-17 0,-24-25 0 0,24 25-19 0,0 0-17 16,0 0 15-1,-25 0-72-15,25 0-33 0,0 0-31 0,0 0-73 0,-26-25 18 0,26 25-7 0,0 25 0 16,0-25 69-16,0 0-3 0,0 0-44 0,0 0-14 16</inkml:trace>
  <inkml:trace contextRef="#ctx0" brushRef="#br1" timeOffset="71168.207">15851 3349 1173 0,'-25'0'8'0,"25"0"61"0,0 0-61 16,0 25 124-16,0-25-73 0,-26 0-35 16,26 0 77-16,-25 24-116 0,25-24 73 0,-24 0-25 0,24 0-31 0,-24 0 5 15,24 25-5-15,0-25-6 0,0 0 8 16,0 0-4-16,-25 24 2 0,50-24 5 0,-25 24-3 15,0-24-4-15,0 27 2 0,0-27-8 16,24 0 8-16,-24 0 11 0,24 24 11 0,1-24 11 16,-25 0-4-16,26 0 13 0,-1 0-10 0,-1 0 10 0,-24 0 23 15,24-24-11-15,1 24-2 0,-25 0 3 0,26-27-16 16,-26 27-2-16,25-24-2 0,-25 24 12 0,0 0 4 0,0-24-14 0,0 24 6 16,0 0-19-16,0 0-19 0,0-25-5 0,0 25 3 15,0 0-7-15,0 0 14 0,0 0-19 16,0-24-56-16,0 24-37 0,-25 0-49 15,25 0-34-15,0 0-32 0,0 0-43 0,0 0 11 0,-26 0-43 16</inkml:trace>
  <inkml:trace contextRef="#ctx0" brushRef="#br1" timeOffset="71833.938">16199 3398 1450 0,'0'0'48'15,"0"0"81"1,0 0 53-16,0-49 27 0,0 49 5 0,0 0-48 0,0 0-23 16,0 0 12-16,0 0-58 0,0 0-12 0,0 0-16 15,0-25-60-15,0 25 19 16,0 0-31 0,0 0 43-1,0 74-48 1,0 50 1-16,0-100 24 0,0 1-29 0,0 1 22 15,0-2-1-15,0 1-16 16,0 0 17-16,0 0-52 0,0-25-75 0,0 25-69 16,0-25-80-16,0 24-57 0,0-24-71 0,0 26-12 15</inkml:trace>
  <inkml:trace contextRef="#ctx0" brushRef="#br1" timeOffset="72335.132">14808 4093 1434 0,'0'0'16'0,"0"0"-18"0,0 0 19 0,0 0 37 15,0-26-11-15,26 26 50 0,-26 0 19 0,0 0-33 16,24-25 6-16,0 25-21 0,-24 0-30 0,26-24 9 16,0 24 2-16,-3 0 1 0,-23 0-12 0,25 0-8 15,0 0-13-15,-25 0 4 0,25 0 13 0,-25 0-10 16,0 0 32 0,0 0 4-16,25 0 1 0,-25 24 4 0,0-24-23 15,-25 25-3-15,25-25 6 0,0 26-5 16,-25-26-7-16,25 24-17 0,0 1-10 0,-25-25-7 0,25 25-4 15,0-25 6-15,0 25-16 0,0-25-5 0,0 0-5 16,-25 25-35-16,25-25-48 0,0 0-16 0,25 0-38 0,-25 0-7 16,0 0 19-16,0 0-23 0,0 0-35 0,25 0 52 15,0 0-53-15,-25-25-7 0,25 25 7 16</inkml:trace>
  <inkml:trace contextRef="#ctx0" brushRef="#br1" timeOffset="72633.535">15405 3993 1265 0,'0'0'33'0,"23"0"14"15,-23 0 40-15,0 0 21 0,0 0-21 0,-23 0-5 0,23 0-45 32,0 0-14-32,-26 0 5 0,26 25-24 0,-24-25 1 0,24 0-3 0,-25 24-15 0,25-24 6 15,-25 25 18-15,25-25-17 0,0 26 3 0,0-26 12 16,0 24-18-16,0-24 14 0,25 25-1 16,-25-25 3-16,25 0 8 0,-25 0-6 0,24 0 4 0,2 0 12 15,-3 0 26 1,-23 0 30-16,25 0 5 0,1 0 3 0,-26 0-6 0,24 0 5 15,0-25-7-15,-24 25-5 0,0 0-8 16,26-24-20-16,-26 24-3 0,0-26 6 0,25 26 0 16,-25 0 0-16,0-25 0 0,0 25-22 0,0-24-7 0,0 24-9 15,0 0-13-15,0-25 12 0,-25 25-12 0,25 0-7 0,0-23 11 16,0 23-69-16,-26 0-27 0,26 0-17 0,0 0-71 16,0 0 3-16,-24 0-51 0,24 0-36 0,0 0-4 15,0 0 73-15,0 0 25 0,-24 0-44 16,24 23-20-16</inkml:trace>
  <inkml:trace contextRef="#ctx0" brushRef="#br1" timeOffset="72966.265">15702 4018 1231 0,'0'0'82'15,"0"0"-52"-15,0-25 12 0,0 25 6 0,0 0-67 0,0 0 68 16,-25 0 4-16,25 0 1 0,0 0-15 15,-25 0-17-15,25 25-11 0,0-25-9 0,-25 0-7 0,25 24 14 16,0-24-13-16,0 0-1 0,0 25 16 0,0-25-9 16,0 26-2-16,0-26 3 0,0 0-6 0,0 24 12 15,25-24 0-15,-25 0 4 0,0 0 26 16,25 0 1-16,-25 25 24 0,25-25 39 0,-25-25-18 16,25 25-1-16,-25 0 23 0,24 0-3 0,-24 0 6 15,24 0-7-15,-24-24-10 0,25 24 3 0,-25 0 1 16,0-26-2-16,0 26-34 0,0 0-41 0,0-25-15 0,0 25-5 0,0-24 12 31,0 24 8-31,0 0-20 0,0-25 2 0,0 25-12 16,0 0-39-16,-25-23-44 0,25 23-51 0,0 0-47 0,0 0-65 0,-24 0-25 0,24 0-77 15,0 0 0-15,-24 0-45 0</inkml:trace>
  <inkml:trace contextRef="#ctx0" brushRef="#br1" timeOffset="73666.659">16073 3993 1173 0,'0'0'78'16,"0"0"-60"-16,-23 0 123 0,23 0-35 0,0 0-50 16,0 0 97-16,0 0-66 0,0 0 71 0,0 0-9 15,0 0 7-15,0 0-26 0,0 0-46 0,0 0-6 16,0 0-52-16,0-23-5 0,0 23 20 0,0 0-12 15,0 0 7-15,0 0-26 0,23-27-23 16,-23 27-1-16,0 0 4 0,0 0 5 16,26 0 8-16,-26 0 11 0,0 0-7 15,24 0-19-15,-24 0-4 0,0 0 6 0,0 27 7 0,25-27 11 16,-25 0 16-16,0 23-22 0,0-23 10 0,0 25 3 16,0-25 2-16,0 24 5 0,0 1-5 0,-25-25 14 15,25 26-9-15,-24-2 8 0,24 1-23 0,-26 0-10 16,26-25 3-16,0 25-4 0,-23-25 23 15,23 25-19-15,-26-25 0 0,26 25-2 16,0-25 2-16,-24 0 10 0,24 0 9 0,0 25-7 0,-25-25-2 0,25 0 35 0,0 0 12 0,0 0 20 16,0 0 9-16,25 0-8 0,-25-25-19 0,0 25 2 15,24 0-20-15,-24 0-9 0,26-25-12 16,-26 25-1-16,23 0-4 0,-23-25-10 16,26 25 3-16,-2 0-13 15,-24-25 5-15,25 25-3 0,-25 0 3 0,25 0-8 16,-25 0-12-16,0 0 9 0,26 0-43 0,-26 0-60 0,0 0-44 0,-26 0-85 15,52 0-42-15,-26 25-42 0,0-25-38 16,0 0-25-16,0 0-23 0</inkml:trace>
  <inkml:trace contextRef="#ctx0" brushRef="#br1" timeOffset="80315.36">5184 3970 190 0,'0'0'11'0,"0"0"-19"16,0 0-16-16,0 0 10 0,0 0-36 0,0 0 15 15</inkml:trace>
  <inkml:trace contextRef="#ctx0" brushRef="#br1" timeOffset="87714.58">19225 3522 1025 0,'0'-24'97'0,"0"24"-64"0,0 0 88 0,0 0-40 15,0 0-18-15,0 0-90 0,0 0 57 16,0 0-9-16,0 0 21 0,0 0-11 0,0 0 16 16,0 0-39-16,0 0-25 15,0 0 37 17,0 0-3-32,0 0 0 15,0 0 5-15,0 0-39 0,-26 24 1 16,26-24 36-1,0 49-25-15,0-49-12 16,0 0 36 0,0 26-23-16,0-26 35 15,0 0-12-15,0 0 1 0,0 0 2 16,51 24 23-16,-51-24-14 0,23 25-22 16,3-25 2-16,-26 0-13 0,24 0-5 15,-24 0 10-15,25 25 12 16,-25-25-13-16,25 0 14 0,-25 0-23 0,26 0 3 15,-3 0 28-15,-23 0-39 0,25 25 30 0,-1-25-6 16,2 0-25-16,-1 0 34 0,0 0-11 0,-25 0-3 16,23 25 7-16,3-25-20 0,-1 0 5 0,0 0-10 0,-25 0 10 0,25 24 4 0,0-24-2 15,0 0 8-15,-25 0 6 0,23 26-8 0,3-26 1 16,-26 0 10-16,25 0-17 0,0 24-5 0,-1-24 7 16,-24 0-24-16,26 0 17 0,-3 0 16 0,-23 25-7 15,25-25 9-15,-25 0-6 0,26 0 1 0,-2 25-6 16,-24-25 3-16,25 0-10 0,1 0 11 0,-26 0-1 15,25 25 8-15,-2-25 2 0,-23 0-15 0,25 0 13 16,-25 25-2-16,25-25-6 0,0 0-6 16,-25 0 1-16,25 0 0 15,1 0 2-15,-26 0-5 0,23 25 1 0,-23-25-1 16,25 0 10-16,-25 0 8 0,25 0-1 0,-25 0-8 16,26 0 1-16,-26 0-3 0,0 0-13 0,24 23 6 15,-24-23-4-15,0 0 16 0,0 0 0 0,25 0 6 16,-25 0-11-16,0 0-13 0,0 0 4 15,25 0-11-15,-25 0 12 0,0 0-1 0,0 0 2 16,0 27 21-16,23-27-5 0,-23 0-2 0,0 0 7 0,0 0-14 0,0 0-15 16,0 0 15-16,0 0 14 0,0 0-8 0,0 0 24 15,0 0-17-15,0 0 3 0,0 0 23 0,0 0-2 16,0-27-5 0,0 27 14-16,0 0-37 0,0 0 15 0,0 0 8 0,0 0-25 15,0-23 29-15,0 23 8 0,0 0 11 0,0 0 18 16,0-25-14-16,0 25-42 0,0 0-5 15,0 0-16-15,0-25-10 0,0 25 36 0,0 0-27 0,0 0 1 16,0-25 16-16,0 25-26 0,0 0 26 0,0 0-9 16,0 0-19-16,0 0 11 0,0 0-56 15,0 0-39-15,0-25-58 0,0 25-57 0,0 0-50 0,0 0-77 0,0 0-28 16</inkml:trace>
  <inkml:trace contextRef="#ctx0" brushRef="#br1" timeOffset="89888.341">18231 2307 879 0,'0'0'-2'0,"0"0"0"0,26-26 28 0,-26 26 35 16,25-24-4-16,-25 24 23 0,24-25 38 15,-24 25-93-15,25 0 124 0,-25-24-82 0,0 24-26 16,25 0 69-16,-25 0-96 0,0 0 86 0,0-26-19 15,25 26 6-15,-25 0 6 0,0 0-7 0,0 0-9 16,0 0-1-16,0 0 2 0,0 0-15 0,0 0 7 16,0 0-25-16,0 0-14 0,0 0-22 0,0 0-4 15,0 0-1-15,0 0-15 0,0 0 13 0,0 0-19 16,0 0 10-16,0 0 14 0,0 0 1 0,0 26 18 16,-25-26 2-16,25 24-1 0,-25-24-8 0,25 25-5 15,-25-1 19-15,1 26 16 0,-1-25 18 0,25-1-6 0,-26 27-25 16,-22-27-28-16,22 2-6 0,1 23-2 0,2-24 8 15,-3 25 4-15,1-25-2 0,-24-1-8 0,23 26-12 16,3-25 15-16,-3-1-5 0,2 0 0 0,-25 2 20 16,22-2-30-16,3 1 10 15,24-1 5-15,-24-24-15 0,-1 26 18 0,0-1-13 16,25-25 0-16,-25 24 2 0,25-24-4 16,-25 24 16-16,25-24-6 0,-25 0-1 0,25 27 16 15,0-27-21-15,0 0-4 0,0 0 2 0,-24 0-17 16,24 0 12-16,0 0 8 0,0 0 9 0,0 24-9 15,0-24-23-15,0 0-42 0,0-24-23 0,0 24 13 0,0 0-12 0,0 0 54 0,24-27 21 16,-24 27-3 0,0 0 17-16,0-24 2 0,25 24-11 0,-25-24 9 15,0 24 10-15,0-25-13 0,0 25 6 0,25-26-1 0,-25 26 2 16,0 0-4-16,0-24 3 0,0 24-12 0,0 0 4 16,0 0 0-16,0 0 3 0,0 0-3 0,0 0-7 15,0 0 5-15,0 0-5 0,0 0 1 0,0 0-3 16,0 0 9-16,0 0-7 0,0 0 12 0,0 0-4 15,0 0-1-15,0 0 14 0,-25 24-6 0,25-24 1 16,0 26-1-16,-25-26-15 0,25 25 10 0,0-25 2 0,-24 24 0 16,24 0 11-16,-25-24-6 0,25 27 9 15,-24-27-7-15,24 24-2 0,-26-24-12 0,26 24-5 16,0-24 14-16,0 26-6 16,0-26 15-16,-25 0-8 0,25 0-10 0,0 0 7 15,0 0-7-15,0 0 21 0,0 0-2 0,0 0-3 0,0 0 10 16,0 0 12-16,0 0 11 0,0 0-6 15,0 0-15-15,25 0-26 0,-25 0-11 0,0 0 8 0,0 0 23 16,26 0-8-16,-26-26 7 0,24 26-28 16,1 0 4-16,-25 0 8 0,24 0 4 0,1-24 8 0,-25 24-20 0,25 0 1 0,0 0 4 15,-25 0 3-15,25 0 4 0,-25 0-7 16,0 0-7-16,25 0 22 0,-25 0-15 0,0 0 17 16,0 0-15-16,24 0-1 0,-24 0 20 15,0 0-13-15,0 0 6 0,0 0 3 0,0 0-21 0,0 0 6 16,0 0 1-16,0 0-5 0,0 0 14 0,0 0-9 15,0 0 2-15,0-24 7 0,0 24 5 0,0 0 12 16,0-27 4-16,0 27 20 0,0 0 8 0,0-24 5 16,-24 24 7-16,24 0-17 0,0-24 19 15,0 24 14-15,-25 0-19 0,25-25-2 0,0 25-43 0,-25-26-15 32,25 26-7-32,0 0 4 0,0 0 3 0,0-24-5 15,-25 24-57-15,25 0-86 0,0 0-86 0,0 0-137 0,0-25-74 16,0 25-117-16</inkml:trace>
  <inkml:trace contextRef="#ctx0" brushRef="#br1" timeOffset="95568.302">6375 3771 1074 0,'0'0'35'0,"0"0"21"0,0 0-40 0,0 0 128 0,24 0-87 16,-24 0 20-16,-24 0 48 0,24 0-104 0,0 0 86 15,0 0-19-15,0 0 21 0,0 0 3 0,0 0-8 16,0 0 13-16,0 0-6 0,0 0-25 0,0 0 16 16,0 0-19-16,0 0-8 0,0 0 4 0,0 0-38 15,0 0-11-15,0 0-13 0,24-26 10 16,-24 26-5-16,0 0 5 15,0 0-10-15,0 0 3 0,-24-99-10 16,24 99 7-16,0 0 15 16,0 0 1-16,0 0-11 15,0 0 3-15,-50 0-15 0,-24 0 2 0,49 25-7 0,25-25-10 0,-25 25 8 16,25-25-8 0,-26 25 5-16,26-1 7 0,0 2-19 0,-24-26 7 15,24 24 8-15,0 1-1 0,0 0 18 0,0 0-10 0,-24 0-15 0,24 0 10 16,0-2-8-16,0 4 6 0,0-4-8 0,0-23 0 15,0 25 8-15,0-1-16 0,0 1 16 16,0-25-5-16,0 26-6 0,0-2 0 16,0 1-54-16,-25-25-19 0,25 25-71 0,0-25-15 15,0 0-4-15,0 25-17 0,0-25 12 0,0 0-31 0,0 0-11 16,-25 25-3-16,25-25 56 0,0 0 24 16,0 0 24-16,0-25-6 0,0 25-30 15,0 0 20-15,0 0 8 0,-25 0 31 0,25-25 25 16,0 25 46-16,0 0 19 0,0-25 23 0,-25 25 21 15,25 0-7-15,0-25 36 0,0 25 31 0,-25 0 8 0,25-24 35 0,0 24-27 0,0 0-37 16,0 0-30-16,0-26-57 0,0 26 18 0,0 0-14 16,0 0 23-16,0-25-7 0,25 25 11 15,-25 0-2-15,25-24 22 0,-25 24-73 16,25 0 44-16,-25-25-63 0,25 25 47 0,0 0-2 16,-25 0 19-16,24-23-13 0,-24 23 8 0,24 0-6 15,-24 0 2-15,26 0 1 16,-1 0-24-16,-25 23 13 0,25-23-23 0,-25 0 101 15,0 0-157-15,25 0 155 0,-25 0-131 0,25 25 50 16,-25-25 30-16,0 0 10 0,0 0-35 0,24 0 6 16,-24 0-22-16,0 24 12 0,0-24 14 0,0 0 10 0,0 0 3 0,0 0-13 0,0 0 44 15,0 0 1-15,0 25 7 0,0-25-86 0,0 0 51 16,0 0-85-16,0 26 88 16,0-26-1-16,-24 0 2 0,24 24-8 0,0-24-2 15,0 0-2-15,0 25-13 0,0-25 11 0,0 0-13 16,0 0-2-16,0 0 7 0,0 0-1 0,0 0 23 15,0 0-1-15,0 25 10 0,0-25 1 0,24 0-7 16,-24 0 23-16,0 0-19 0,0 0 23 0,24 0-11 16,-24-25-10-16,0 25-12 15,0 0-2-15,26-25 14 0,-26 25 4 0,0 0 48 0,24-24 3 0,-24 24 3 0,0 0-7 16,0 0-27-16,0-26-6 0,0 26-21 0,0-25-14 0,0 25-12 31,0 0-7-31,0-24 2 0,0 24-2 0,-24-25 14 16,24 25-18-16,0 0 11 0,-26 0-5 0,26 0-2 0,0-23 7 0,0 23-19 15,-24 0 0-15,24 0-67 0,0 0-34 0,0 0-69 16,-24 0-49-16,24 23 5 0,0-23-46 16,0 0 96-16,0 0-8 0,0 0-3 15,0 0 9-15</inkml:trace>
  <inkml:trace contextRef="#ctx0" brushRef="#br1" timeOffset="95912.529">6598 4042 847 0,'0'0'48'0,"0"0"15"0,0 0 19 0,0 25 43 0,0-25-111 16,0 0 57-16,0 26-50 0,0-26 11 0,0 24 16 15,0-24-76-15,0 25 47 0,0-25-59 0,0 0 63 16,0 25 32-16,0-25 9 0,0 0 13 16,0 0-21-16,0 0-31 0,0 0 3 0,0 0 7 15,0 0 40-15,0 0 36 16,0 0 5-16,0 0 3 0,0 0-14 15,0 0-15-15,0 0-37 0,0 0-25 0,0 0-12 16,0 0 3-16,0 0-3 16,49-100-9-1,-49 75-2-15,0 1-17 0,0-1 14 0,25 25 10 0,-25-23-12 0,0-4 5 0,25 4-3 16,-25 23-6-16,0 0-13 16,0 0-43-16,0 0-25 0,0 0-32 0,0 0-37 15,0 0 17-15,50-50 9 0,-50 50-15 0,0 0 12 0,0 0 56 16,0 0-96-16,0 0 58 0,0 0-17 15,0 0-123-15,73 50 43 0</inkml:trace>
  <inkml:trace contextRef="#ctx0" brushRef="#br1" timeOffset="96268.421">7168 3621 783 0,'0'-24'42'0,"-25"24"37"0,0 24 67 0,25-24-59 0,0 25 55 16,-24-25-107-16,24 25 75 0,-24 0-18 15,24 0-66-15,-25-1 76 0,0 2-117 0,25-2 107 16,-26 1-29-16,2 25 15 0,24-25-27 0,-24 0-29 15,24-2 1-15,-25 27-6 0,25-25-1 0,-25-1-7 0,25 1-3 16,0 1-6-16,0-2 5 16,0 1 10-16,0 0 1 0,0 0 0 0,0 0-11 0,0-25-5 15,0 25 0-15,0 0 4 0,0 0 12 0,25-1 0 16,-25 1-2-16,25-25-5 0,-25 25 0 0,0 0-7 16,24-25-9-16,-24 25 12 0,24-25-54 0,-24 24-30 15,26-24-28-15,-26 0-72 0,25 0 0 16,-25 0 54-16,25 26-107 0,-25-26 29 0,24 0-40 15</inkml:trace>
  <inkml:trace contextRef="#ctx0" brushRef="#br1" timeOffset="96989.541">7542 4117 1666 0,'0'0'13'0,"0"0"22"16,0 0 17-16,0 0 15 0,0 0-21 0,0 0-6 16,24 0-28-16,-24-24-19 0,0 24 16 15,0 0-18-15,24 0 20 0,-24 24-35 0,24-24-56 0,1 0-72 32,-25 0-83-32,26 0 60 0,-1 25-59 0,-25-25 4 15,24 0 15-15</inkml:trace>
  <inkml:trace contextRef="#ctx0" brushRef="#br1" timeOffset="97091.199">8086 4316 618 0,'0'-24'-55'0</inkml:trace>
  <inkml:trace contextRef="#ctx0" brushRef="#br1" timeOffset="97207.869">8359 4341 416 0,'25'0'-94'0</inkml:trace>
  <inkml:trace contextRef="#ctx0" brushRef="#br1" timeOffset="97305.3">8558 4341 720 0,'0'0'-12'0,"24"0"-43"16,-24 0-30-16,25 0-81 0</inkml:trace>
  <inkml:trace contextRef="#ctx0" brushRef="#br1" timeOffset="97795.761">9078 3870 1605 0,'0'0'6'0,"0"0"7"31,-25-25-4-31,25 25 13 0,0 0 6 0,0 0-6 0,25 0 49 16,-25 0 13-16,0 0 19 0,26 0 46 15,-26 0-14-15,24 25-24 0,0-25-23 0,2 25-10 0,-1-25-30 0,-1 25 2 0,1-25 2 16,0 23-21-16,0 4 18 16,0-4 4-16,-25 2-21 0,24-1-10 15,1 27-12-15,-25-27 9 0,0 26 3 0,24-25 8 0,-24 25-13 16,0-25-10-16,0 24 25 0,-24-24-12 0,24 25 12 16,0-25-4-16,-25 25-3 0,25-27-5 0,-24 3-5 15,24 24 0-15,0-26-8 0,-25 0 1 0,25 1 0 16,0-25-10-16,-25 24-43 0,25-24-35 15,0 26-88-15,0-26-86 0,-25 25-68 0,25-25-74 0,0 0-61 0,0 0-69 16</inkml:trace>
  <inkml:trace contextRef="#ctx0" brushRef="#br1" timeOffset="98608.37">6349 4217 1107 0,'0'0'14'0,"0"-25"36"0,0 25-34 16,0 0 115-16,0 0-85 0,0-25 27 0,0 25 32 15,26 0-94-15,-26 0 101 0,0 0-57 0,0 0 2 16,0 0-22-16,0 0-28 0,0 0 2 0,0 0 2 15,0 0-2-15,0 0-5 0,0 25-2 0,0-25-9 16,-26 25 10-16,26-25 1 0,0 25 7 0,0-25 1 16,0 25-6-16,0-25-1 0,0 0-19 0,0 25 21 0,0-25-16 31,0 0 2-31,0 24 5 0,0-24-5 0,0 0 19 16,0 0-8-16,0 0-2 0,0 0-8 0,0 25-1 15,0-25 5-15,0 0 11 0,0 0-3 0,0 0 3 0,0 0-2 0,0 0-2 16,0 0-3-16,0 25-7 0,0-25 5 0,0 0 7 15,0 0 0-15,0 0-3 0,0 25-1 0,0-25-8 16,0 0 1-16,0 0-3 16,0 0 9-16,0 25 3 0,0-25-14 0,0 0 20 0,0 0-9 0,0 24-6 0,0-24 4 15,0 0-54-15,0 0-12 0,0 26-56 0,0-3-28 16,0-23-54-16,0 26-44 0</inkml:trace>
  <inkml:trace contextRef="#ctx0" brushRef="#br1" timeOffset="99209.757">6151 6128 1718 0,'0'0'22'0,"0"0"29"0,0-26 22 0,24 26 50 31,-24 0-10-31,0-24-3 0,0 24-18 0,0 0-44 16,0 0-25-16,26 0-18 0,-26 0-17 0,0 0-1 15,0 0 17-15,0 0-8 0,0 0 15 0,0 0-4 16,0 24-2-16,0-24 4 0,0 26 7 0,0-26-9 16,0 24-7-16,0-24-25 0,0 24-36 15,0 2-8-15,25-3-14 0,-25-23 14 0,0 26 26 0,0-2-4 0,0 1 11 0,0-25-2 16,0 24-9-16,25 2 22 0,-25-26 10 0,0 25 10 0,0-1 3 15,0 2 2-15,0-26 0 0,0 25-4 0,0-1 6 16,0-24-11 0,-25 25 9-16,25-25 2 0,0 25-6 15,0-25 4-15,0 25-7 0,0-25 3 0,0 0 0 16,0 25 15-16,0-25-18 0,0 0 5 0,0 24 2 16,0-24-20-16,0 0 24 0,0 26-17 0,0-26 9 0,0 24 6 0,0-24-6 15,0 25 19-15,0-25-4 0,25 24-4 0,-25 2-5 16,0-26-4-16,25 24 6 0,-25-24 3 0,0 24-3 15,25-24 9-15,-25 25-17 0,0-25 8 0,24 24-1 0,-24-24 3 16,0 0 10-16,0 0-16 16,0 0 6-16,24 26-23 0,-24-26 10 15,0 0 7-15,0 0-42 0,0 0-17 0,0 0-88 16,0 0-135-16,0 0-81 0</inkml:trace>
  <inkml:trace contextRef="#ctx0" brushRef="#br1" timeOffset="101105.758">7194 5061 1366 0,'0'0'-32'16,"0"0"118"-16,0 0-59 0,0 0 37 0,0 0 58 15,0 0-82-15,0 0 76 0,0 0-21 0,0 0-17 16,0 0-40-16,0 0-9 0,0 0-20 0,0 0 18 16,0 0 9-16,0 0 17 0,0 24 28 0,0-24-19 15,0 25 12-15,0-25-39 0,-26 24-19 0,26-24-6 16,0 26-15-16,0-2 19 0,0-24-9 0,-25 25 4 15,25-1 1-15,0-24-8 0,0 26 8 0,0-1-10 0,0-1-3 16,0-24 8-16,0 26-8 0,0-2 10 0,0-24-2 16,0 25-7-16,0-1 4 15,0-24-4-15,0 26 2 0,25-26 0 0,-25 24-72 0,0-24-64 0,0 0-72 0,26 0-52 16,-26 25 15-16,24-25 33 0,-24 0-26 16,25-25-105-16</inkml:trace>
  <inkml:trace contextRef="#ctx0" brushRef="#br1" timeOffset="101319.069">7342 4812 1588 0,'0'0'26'0,"0"0"26"16,0-24 18-16,0 24 11 0,0 0-26 0,0-25-23 0,0 25-19 0,0 0-17 15,0 0-30-15,0 0-32 0,0 0-11 0,0 0-62 16,0 0-35-16,0 0 36 0,25 25-101 0,-25-25-16 16</inkml:trace>
  <inkml:trace contextRef="#ctx0" brushRef="#br1" timeOffset="101749.405">7392 5358 1123 0,'0'0'10'0,"0"0"42"0,0 25-76 0,-25-25 93 0,25 0-50 16,0 0 38-16,0 24 12 0,0-24-91 0,0 0 60 16,0 26-95-16,0-26 74 0,0 0 6 0,0 24-34 15,0-24 28-15,0 0-11 0,0 25 1 0,0-25 21 16,0 0-7-16,0 0 22 0,0 0-9 0,0 25 18 15,0-25 8-15,0 0 26 0,25 0 35 0,-25 0 4 0,0 0 10 16,0-25-40-16,0 25-26 0,0 0-32 0,0 0-23 16,0-25 0-16,0 25-21 0,0-24 14 15,0 24 2-15,25-26-14 0,-25 2 19 16,0-1-14-16,0 1-14 0,24-2 19 16,-24 26-21-16,25-24 9 0,-25-1 2 0,25-1-14 0,-25 2 22 15,25 24-22-15,-25-25 13 0,26 1 1 0,-26 24-23 0,24 0 35 16,-24 0-23-16,24-26 11 0,-24 26 10 0,0 26-10 15,0-26 1-15,24 0 4 16,-24 24 7-16,0-24-5 0,0 25 21 0,0-25-18 16,0 24 6-16,0 2-6 0,0-1-3 0,0-25 16 15,0 24-8-15,0 2-1 0,0-2-7 0,0-24-4 16,0 25 0-16,0-25-5 0,0 24-35 0,0-24-55 16,0 26-65-16,0-26-72 0,0 0-20 0,0 0 38 0,0 0-52 0,0 0-55 15</inkml:trace>
  <inkml:trace contextRef="#ctx0" brushRef="#br1" timeOffset="102003.965">7888 4887 1579 0,'24'0'41'0,"-24"-25"45"0,0 25 22 15,0 0 25-15,0-24-28 0,25 24-35 0,-25 0-36 16,0 0-29-16,0 0-1 0,0 0 8 0,0 24 24 15,0-24 17-15,0 25 8 0,0-25-24 0,0 24-11 16,-25 1-8-16,25 25-1 0,0-25 2 0,0-1 4 16,0 26-4-16,0-25-19 0,0-1 5 0,0 26 4 15,-24-1-7-15,24-23 1 0,0-1 1 0,0 25-13 16,-24-26 14-16,24 1-54 0,0-1-65 0,0 2-55 0,0-2-64 16,0 1-18-16,0 0-9 0,-25-1 73 0,25-24-32 15,0 26-43-15</inkml:trace>
  <inkml:trace contextRef="#ctx0" brushRef="#br1" timeOffset="102179.231">7788 5209 1605 0,'0'0'0'16,"0"0"6"-16,0 0-14 0,0-25 10 15,26 25 19-15,-26 0-16 0,25-24 8 0,-25 24-2 0,25 0-5 16,-1 0 0-16,0-26-1 0,1 26-5 0,1 0-15 15,-2 0 6 1,-24 0-66-16,25 0-42 0,0 0-20 0,0 26-59 0,-25-26-12 16,24 0-65-16</inkml:trace>
  <inkml:trace contextRef="#ctx0" brushRef="#br1" timeOffset="102404.458">8384 5334 1510 0,'24'0'-49'0,"-48"0"8"0,48 0 44 16,-24 0 58-16,-24 0 70 0,24 24 4 0,0-24-37 0,0 0-47 16,-25 25-44-16,25-1-5 0,-24-24-4 0,24 26-12 15,-25-2 28-15,25-24-1 0,-25 25-6 0,25-25-2 16,0 25-1-16,-26-25-8 0,26 24 10 0,0-24-6 16,-24 26 3-16,24-26-57 15,0 0-30-15,0 24-76 16,-24-24-71-16,24 0 54 0,0 0-37 0,0 25-2 15,0-25-36-15</inkml:trace>
  <inkml:trace contextRef="#ctx0" brushRef="#br1" timeOffset="102644.353">8259 5233 1400 0,'0'0'47'0,"0"-24"23"0,0 24 41 0,0-25 37 15,0 25-22-15,0 0-14 0,0 0-31 0,0-24-49 16,0 24-26-16,26 24-15 0,-26-24-16 0,0 0 9 15,0 0 14-15,0 0 2 0,0 0 2 0,0 25 5 16,0-25-9-16,0 24 7 0,25-24-5 0,-25 26 13 16,0-1-17-16,0-25 6 0,0 24 2 0,0 2-6 15,25-2 18-15,-25 1-7 0,0-1-2 0,0 2-3 32,0-26-15-32,0 24-48 0,0 1-26 0,0 0-48 0,0-1-7 15,0-24-14-15,0 26 32 0,0-26-35 16,0 0 58-16,24 24-6 0,-24-24-79 0,0 0 10 0</inkml:trace>
  <inkml:trace contextRef="#ctx0" brushRef="#br1" timeOffset="102847.521">8062 5457 1215 0,'0'0'44'0,"0"0"-22"0,0 0 46 0,24 0 51 0,1 0-11 15,0-24 37-15,0 24-22 0,25 0-45 0,-26-26-43 16,26 26-12-16,0 0-17 0,-26 0 3 0,1-24-6 16,24 24-21-16,-23 0-56 0,-26 0-53 0,24 24-53 15,-24-24 8-15,24 0-46 0,-24 0-98 0</inkml:trace>
  <inkml:trace contextRef="#ctx0" brushRef="#br1" timeOffset="105801.284">9773 5629 1231 0,'0'-23'31'0,"0"23"-22"16,0 0 33-16,0 0 49 0,0-25-3 0,0 25 45 15,0 0 0-15,0 0-43 0,0-24-23 16,0 24 16-16,0 0-45 0,0 0 1 0,0 0-8 0,0-26-35 0,0 26 17 15,0 0-24-15,0 0 4 0,25 0-9 16,-25 0-2-16,0 0 27 0,0 0-16 0,0 0 12 0,0 0-3 16,0 26-22-16,26-26 24 0,-26 24-11 0,0-24 3 31,0 25 10-31,22-25-17 0,-22 23 6 0,0 4 12 16,0-27-2-16,26 24 4 0,-26 0-9 0,0-24-14 15,0 25 7-15,0-25 5 0,25 26 9 0,-25-26 0 0,0 24 4 0,0-24 1 0,0 0-5 16,0 0-3-16,0 0 17 0,0 0 4 0,0 0 41 15,0 0 8-15,0 0-19 0,0 0-11 0,0 0-37 16,0-24-2-16,0 24 2 0,0 0-2 0,0-26 7 16,0 26-15-1,0-25 8-15,0 25 2 0,0-24-10 0,0 24 3 16,0-24-9-16,0 24 2 0,0 0 0 0,25-27 7 16,-25 27-9-16,0-23 6 0,0 23-4 0,25 0-7 15,-25 0 3-15,0 0-3 0,0 0 11 16,26 0 1-16,-26 0-7 0,0 0 4 0,23 0-7 15,-23 0 5-15,0 0 12 0,25 23-24 0,-25-23 13 16,0 0-4-16,25 27 6 0,-25-27 20 0,0 0-5 0,0 0-15 0,25 24 4 16,-25-24 5-16,0 0-5 15,0 24 18-15,0-24-13 0,0 0-1 0,0 0-1 0,0 0 13 0,0 0 0 16,0 0-6-16,0 0 8 0,0 0-4 16,0 0-4-16,0 0-3 0,0 0-10 0,0 0 1 15,0 0 7-15,0 0-10 0,0-24 10 0,0 24-22 16,0-24 15-16,0 24 14 0,0-27-19 0,0 27 18 15,0-23-11-15,0 23-9 16,25 0 11-16,-25-25 1 0,0 25-8 0,0 0 10 16,25-24-12-16,-25 24-3 0,0 0 17 0,24 0-4 15,-24 0-10-15,0 0 7 0,0 0-16 0,24 0 9 16,-24 0 7-16,0 0-7 0,0 0 2 0,25 0 0 16,-25 24 5-16,0-24 7 0,0 0 2 0,0 25-13 15,26-2 20-15,-26-23-9 0,0 27-7 0,0-3 12 0,0-24-12 16,0 24 9-16,0 1 5 0,0-25-77 0,25 26-49 15,-25-26-78-15,0 24-62 0,0 1 2 0,0-25 42 16,0 0-31-16,0 24-16 0</inkml:trace>
  <inkml:trace contextRef="#ctx0" brushRef="#br1" timeOffset="106250.571">10467 5629 1115 0,'0'0'25'0,"0"0"25"0,0-23-56 16,0 23 68-16,0 0-68 0,0 0 59 0,0 0-5 16,0 0-61-16,0 0 36 0,-24 0-87 0,24 0 68 15,0 0-4-15,-25 0 3 16,25 0 1-16,0 0-12 0,-25 23 3 0,25-23-5 0,-24 0 110 0,24 27-77 16,-26-27-18-16,26 0 20 0,0 24-111 0,-25-24 75 15,25 24 9-15,0-24-6 0,0 25 1 0,0-25 9 16,0 26 5-16,0-26-7 0,0 0-4 0,0 24 10 0,25-24-4 31,-25 0-11-31,0 0 18 0,26 0-15 0,-26 25 16 16,0-25 37-16,0 0 6 0,24 0 11 0,-24-25-8 15,0 25 6-15,25 0 2 0,-25 0 30 0,0-24 8 0,0 24-2 0,25 0-3 16,-25 0-8-16,0-26-2 0,0 26-13 16,0 0-16-16,0 0-25 0,0 0-3 0,0-25-18 15,0 25 16-15,0 0-16 0,0 0 0 0,0 0-3 16,0 0-18-16,0 0 6 0,0 0-6 0,0 0 9 15,0 0-2-15,0 25-17 0,0-25 0 16,0 0 14-16,0 0 17 0,0 26 0 0,0-26-5 0,0 0-19 16,0 24-63-16,0-24-10 0,24 25-50 0,-24-1-9 15,0-24-10-15,0 0 25 0,0 26-18 0,0-26 11 0,0 25 23 16,0-25 62-16,25 0-44 0,-25 0 31 0,0 0-41 0,0 0-77 16,25 0 67-16,-25-25-70 0,0 25 36 0</inkml:trace>
  <inkml:trace contextRef="#ctx0" brushRef="#br1" timeOffset="106480.307">10618 5656 871 0,'0'-27'46'16,"0"4"22"-16,23 23 40 0,-23-25-28 0,0 1 33 15,0-2-48-15,0 26-5 0,0-24 43 16,0-1-64-16,0 25 72 0,0 0-24 0,0-25 22 0,0 25 0 16,0-24-42-16,25 24-31 0,-25 0-27 0,0 0-18 15,0 0 5-15,0 0 13 0,0 0-5 0,0 0 5 16,0 24 26-16,0-24 6 0,0 0-7 0,0 25-2 15,0-25-28-15,0 25-4 0,0-1 12 0,0-24-5 16,0 26 2-16,0-2 5 0,0 1-12 16,0-2 0-16,0 4 10 0,0-3-7 0,0 0 7 0,0 1-24 15,0 1-81-15,0-2-45 0,0 1-48 0,0-1-43 16,0-24-2-16,0 26 28 0,0-26-84 0,0 25-14 0</inkml:trace>
  <inkml:trace contextRef="#ctx0" brushRef="#br1" timeOffset="106739.623">10840 5482 1382 0,'0'-25'6'0,"-26"1"59"0,26 24 32 0,0-26 38 0,0 26 16 0,0 0-47 16,0 0-33-16,0 0-47 0,0 0-15 0,0 0-20 31,0 0 2-31,0 0 2 0,0 0 1 0,0 0 6 0,0 26 6 15,26-26 6-15,-26 24-3 0,0 1 2 16,0 0 0-16,0-1 10 0,0 2-10 0,0-2-15 0,0 1 6 0,0-2-11 16,0 4 0-16,0-3 21 0,0 0-10 0,0 1-31 15,0 1-49-15,0-2-64 16,0 1-52-16,-26-1-44 0,26-24 13 0,0 26-27 16,0-26-39-16</inkml:trace>
  <inkml:trace contextRef="#ctx0" brushRef="#br1" timeOffset="107044.051">10989 5680 1332 0,'0'0'-69'31,"0"0"114"-31,0 0-66 0,0-24 78 0,-26 24 31 16,26 24-135-16,0-24 76 0,0 0-84 0,-23 0 44 0,23 24 18 0,0-24-16 0,-26 25 13 16,26-25-4-16,0 26 5 15,0-2 1-15,0-24-8 0,0 25 2 0,0-1-2 16,0 2-1-16,0-26 8 0,26 25-5 0,-26-25 0 15,0 0 4-15,23 0-4 0,-23 24 2 0,0-24-8 16,26 0 12-16,-26 0-8 0,25 0 0 0,-25 0 8 16,24 0-12-16,-24 0 27 0,25-24-8 15,-25 24 34-15,0 0 10 0,25 0-10 0,-25 0 5 16,0-25-35-16,0 25 1 0,0-26-5 0,0 26-11 0,0-24 11 0,0 24-9 16,0-25-6-16,0 25 4 0,-25-24-2 0,25-2-4 15,0 26 2-15,-25 0-39 0,25-25-36 0,-24 25-11 16,-1 0-60-16,25 0 58 0,-26 0-58 0,26 0-67 15</inkml:trace>
  <inkml:trace contextRef="#ctx0" brushRef="#br1" timeOffset="107343.178">11435 5656 1132 0,'0'0'109'0,"-24"0"-42"0,24 0 22 15,-25 0 38-15,25 0-102 0,-25 0 53 0,25 0 4 16,-25 0-29-16,0 24-12 0,25-24 4 0,0 0-7 16,-25 24 31-16,25-24 24 0,0 25-11 15,0-25-14-15,0 26-41 0,0-2-15 0,0 1 43 0,25-1 18 0,-25-24 18 16,25 26 20-16,0-26-25 0,0 25 3 0,0-25-14 0,-1 0-16 15,0 24-25-15,3-24-34 0,-3 0 12 0,1 0-14 16,-1 0 11 0,-24 0 13-16,24 0-24 0,-24 0 2 0,25 0-10 0,-25 0-48 15,0 0-41-15,0-24-73 0,0 24-54 0,0 0-51 0,0 0-65 16,0 0 0-16,0 0-33 0</inkml:trace>
  <inkml:trace contextRef="#ctx0" brushRef="#br1" timeOffset="109169.184">10194 6176 1425 0,'-25'0'42'0,"1"-24"10"0,0 0 2 0,-1 24 30 16,0-26-14-16,0 2-2 0,0 24 21 0,25-25-18 15,-25 25-17-15,25 0-5 0,0-25-15 0,0 25-24 16,0 0 3-16,0 0-15 0,0 0-14 0,25 0 7 15,0 0 4-15,0 0 5 0,0 25 0 0,24-25 19 16,-25 0-28-16,27 25 13 0,-2-25 14 0,0 0-6 16,2 24-1-16,-2-24-11 0,25 26-7 15,-24-26-38-15,0 24-9 0,-1-24-5 0,1 24 8 16,-25-24 28-16,25 0 21 0,-2 26 9 16,-22-26-7-16,24 0 4 0,-26 0 5 0,2 0-13 15,-3 0 13-15,-23 0 9 0,26 0 2 0,-26 0 18 16,0 0-14-16,0 0-1 0,-26 0-12 0,26 0-2 0,-23 0 1 0,-3-26 1 0,2 26 23 15,-26 0-4-15,0 0-5 0,26 0-21 16,-26-24-18-16,0 24 14 0,2-24 7 0,-3 24 9 16,1 0 18-16,0-26 22 0,26 26 21 0,-26-24 7 15,26 24-4-15,-2 0-47 0,1 0-28 0,25-25 2 16,0 25-30-16,0 0 27 0,0 0 1 16,25 0-22-16,-25 25 24 0,26-25-7 15,23 0-2-15,-24 0 7 0,-1 24-22 0,26-24 1 16,-25 0 16-16,25 26 7 0,-24-26 21 15,-3 24-30-15,27-24-12 0,-25 0-10 0,25 24 0 16,-26-24 10-16,26 0 0 0,-25 26 16 16,24-26-9-16,-23 0 17 0,-3 0-15 0,3 0-9 0,-1 0 2 0,-1 0-2 0,-24 0 26 0,25 0 9 15,-25 0 5-15,0 0 5 0,-25 0-20 16,25 0-4-16,-24 0-4 0,-1 0-3 0,-1 0 9 16,-23 0-11-16,25 0 6 0,-26 0-25 15,0 0 21-15,1 0-2 0,-26 0-5 0,27 0 14 16,-3-26-28-16,1 26 23 0,0 0 46 15,1-24 46-15,0 24 16 0,23 0-19 0,1 0-64 16,2 0-32-16,23 0-5 0,0 0-2 0,0 0 17 16,23 0-17-16,2 0 2 0,1 24-21 15,-2-24-8-15,26 0-5 0,-26 0-9 0,26 26 10 16,0-26 3-16,-25 0 35 0,24 0 5 0,1 0 12 0,0 0 5 0,-1 0-17 0,1 23-12 16,0-23 7-16,0 0 3 0,-27 0-8 0,28 0 12 15,-2 0 3-15,-24 0-10 0,-1 0 3 0,1 0 12 16,-25 0-13-16,25 0 8 0,-25 0 9 0,-25 0-28 15,25 0 19-15,-25 0 4 0,1 0-11 0,-26 0 14 16,1 0-9-16,0 0 4 16,-1 0 17-16,-26 0-20 0,28 0 3 15,-27 0-9-15,25 0-1 0,1 0 73 0,-26 0-9 16,25 0 4-16,26 0-4 0,-26 0-61 0,26 0 8 16,-2 0-11-16,26 0-2 0,-25 0 0 15,25 0-4-15,0 0 14 0,25 0-18 0,-25 0-4 16,0 0-39-16,26 0-50 0,-26 0-18 0,24 26-50 15,-24-26 6-15,25 0-26 0,-25 0-12 0,0 0 5 0,25 0-50 0,-25 0 23 16</inkml:trace>
  <inkml:trace contextRef="#ctx0" brushRef="#br1" timeOffset="114549.588">15875 7144 944 0,'0'0'47'0,"0"0"16"0,0 0 40 0,0 0-47 0,0 0 43 31,0 0-55-31,0 0-36 0,0 0 53 0,0 0-68 16,0 0 67-16,0 0 2 0,-24 0 7 0,24 0-28 15,0 0-12-15,0 0 1 0,0 0-14 0,0 0 14 16,0 0 3-16,24 0 10 0,-24 0 21 0,0 0 10 15,0 0 18-15,0 0-15 0,0 0-17 0,24 0-24 0,-24 0-31 16,0 0-5-16,25 25 23 0,1-25 16 16,-1 0 3-16,0 0 17 0,-1 0-36 0,2 0 0 0,-3 0-9 15,27 24-14-15,0-24 0 0,-2 0-4 0,3 0-3 16,25 26 0-16,-28-26 11 0,27 0-6 0,-25 0 2 16,-2 24 5-16,27-24 11 0,-24 25-9 0,22-25 10 15,-23 0-10-15,-1 25-17 0,26-25 17 0,-24 25-4 0,22-25-5 16,-23 24 2-16,1-24 4 0,22 0-1 0,2 26-3 15,-26-26 9 1,25 23-18-16,0-23 6 0,2 0 10 0,-3 24-9 0,-23-24 11 0,25 0-9 0,0 27 7 16,-2-27 10-16,-24 0-12 0,2 0 11 0,24 24-16 15,-27-24-9-15,2 0 4 0,0 0 10 0,-1 24-12 16,1-24-5 0,0 0 17-16,-2 0-29 0,4 0 19 0,-4 0 12 0,3 0-26 15,-2 26 17-15,0-26-7 0,2 0-50 16,-3 0-11-16,2 0-29 0,-25 0-7 0,25 0 17 15,-26 0-1-15,1 0-15 0,25 0-9 0,-50 0-30 16,25 0-54-16,0 0 38 0,-25 0-51 16,0 0-58-16</inkml:trace>
  <inkml:trace contextRef="#ctx0" brushRef="#br1" timeOffset="115273.02">15578 7715 759 0,'0'0'18'0,"0"0"16"16,0 0 59-16,0 0 63 0,0 0-91 0,0 0 106 0,24 0-113 15,-24 0-43-15,0 0 125 0,25 0-103 0,-25 0 75 16,25 0 10-16,-25 0-38 0,25 0 8 0,0 0-14 16,0 0-19-16,23 0 9 0,-23 0-27 0,26 0 5 15,-27 0 10-15,25 0-28 0,2 0-3 0,24 0 10 16,-26 24-28-16,25-24 5 0,0 0 0 0,1 0-31 16,-1 25 26-16,26-25-10 0,-27 0 8 0,2 25 14 15,25-25-14-15,-26 0 14 0,0 25-8 0,27-25-8 16,-28 0-11-16,2 25 13 0,-1-25-12 0,26 0 7 15,-26 25 9-15,26-25-16 0,-27 0 14 0,26 23-7 16,-24-23 15-16,-1 0-11 0,1 0-4 0,0 27 3 0,-26-27-6 16,0 0 13-1,2 0-8-15,-3 0 5 0,2 24-19 16,-26-24-35-16,27 0-9 0,-27 0-25 0,26 0-16 16,-25 0 12-16,0 0 10 0,0 0-4 0,-2 24 3 15,2-24 3-15,2 0-32 0,-3 0-21 0,0 0-44 16,1 24 1-16,-25-24-69 0,26 0-27 0</inkml:trace>
  <inkml:trace contextRef="#ctx0" brushRef="#br1" timeOffset="115889.58">15231 8236 1091 0,'0'0'20'0,"-26"0"-10"15,52 0 13-15,-26-25 8 0,0 25 77 0,0 25-81 16,25-25 60-16,-25 0-48 0,23 0-86 16,-23 0 123-16,26 0-44 0,-1 0 52 0,24 0 9 15,-23 0-25-15,-3 0-8 0,28 0 6 0,-3 0-23 16,3 0 3-16,-2 0-10 0,1 0-27 0,0 24 6 16,-2-24 6-16,28 0-1 0,-28 0-8 0,28 0-12 15,-27 26-5-15,26-26-2 0,-1 0 23 0,0 24-4 16,1-24-1-16,-1 0-9 0,26 25-2 0,-27-25 9 0,2 0-9 15,-1 0 0-15,26 25-4 0,-26-25 6 0,1 0 12 16,-1 0-5-16,1 0-9 0,-2 0 2 0,3 0-16 16,-3 0 1-16,2 0 13 0,1 24 2 0,23-24 7 15,-50 0 0-15,25 0-18 0,1 0 0 0,-27 0-9 16,3 0-14-16,-2 0-6 0,0 0-14 16,-23 0-21-16,23 0 19 0,-24 0-23 0,1 0-12 15,-3 0-38-15,2 0-51 0,-25 0 12 0,26 0-36 0</inkml:trace>
  <inkml:trace contextRef="#ctx0" brushRef="#br1" timeOffset="117119.235">15627 6673 1340 0,'0'0'-46'0,"0"0"95"0,0-25-41 0,0 25 48 16,0 0 65-16,0 0-80 0,0 0 42 0,0 0-37 15,0 0-4-15,-25-24 20 0,25 24-4 0,-24 0 8 16,-1 24 13-16,-1-24-18 0,26 0 9 0,-24 0-18 0,0 0-10 16,-2 0-31-16,1 0 3 0,2 25 2 0,23-25-16 15,-26 0 14-15,26 0-26 0,-24 24 17 0,24-24 2 16,0 0-7-16,0 26 16 0,-25-26-21 15,25 0-4-15,0 24 18 0,0 0-6 0,0-24 18 0,0 25 40 32,0-1 2-32,0 2 5 0,0-1-9 0,0-25-35 15,25 24-29-15,-25 1 5 0,0 1-5 0,0-2-9 16,0 1 36-16,0 0-10 0,0 0-10 0,0 0 22 0,-25-1-34 16,25 2 8-16,0-26 23 0,0 24-16 0,-25 1 19 0,25-1 7 0,-26-24-21 15,26 26 7-15,-23-2-7 0,-2 1 2 0,25-25 10 16,-26 25-15-16,2-25 5 15,0 25 3-15,24-25-15 0,-26 24 22 0,1-24-8 16,1 0-4-16,-1 26 2 0,25-26-12 0,-25 0-5 16,25 0 15-16,-25 0-5 0,25 0 0 0,0 0 10 15,-25 0-25-15,25 0 17 0,0 0-12 0,0 0-7 16,0 0 7-16,0 0 3 0,0 0 9 0,25 0 20 16,-25 0-30-16,0 0-6 0,25 0 4 0,-25 0-22 15,25 23 29-15,0-23-9 0,-25 0-5 0,24 0 19 0,-24 24-2 16,25-24 10-16,1 27-10 0,-26-3-15 0,24 0 12 15,-24 2-2-15,24-1 7 0,-24-1 11 0,26 1-16 16,-26 0 10-16,0 0 20 0,0 24-27 16,0-23 18-16,0-2-1 0,-26 26-22 0,26 0 30 15,-24-25-5-15,24 25-11 0,-24-26 14 0,-2 24 12 16,1 3-3-16,1-27 19 16,-1 26 2-16,0-25-20 0,25 25-7 0,-25-25-8 15,0 24-13-15,0-23-13 0,2 23 14 0,23-24-6 16,-26 25 3-16,0-27 10 0,2 26-16 0,24-23-12 15,-24 23 5-15,24-24 2 0,-26-1 3 0,26 27 10 16,0-27-12-16,0 2-1 0,0-1 14 0,0-1-11 0,0 26 15 0,0-25-23 0,0 0 6 16,26 0 17-16,-26 0-15 15,0-1 3-15,24 1-72 0,-24-2-40 0,24 4-27 16,-24-3-40-16,0-24 26 0,26 25-46 0,-26-1-30 16,26-24-23-16,-3 0-66 0,-23 26-52 0,25-26-12 15</inkml:trace>
  <inkml:trace contextRef="#ctx0" brushRef="#br1" timeOffset="118061.804">14239 7120 1467 0,'0'24'-19'0,"0"-48"14"0,0 24 68 16,0 0 24-16,0 0 53 0,0 0 7 0,0 0-31 0,0 0-8 0,0 0-42 0,24 0-4 16,-24 0-16-16,26-26-11 0,-26 26 35 0,23 0-14 31,3-24-28-31,-2 24 8 0,1-25-17 0,0 25 0 15,0 0-5-15,-1-25-22 0,1 25-6 0,0 0 17 16,0 0-1-16,1 0 10 0,-2 0 12 0,-24 0-31 16,25 25 14-16,-25-25-12 0,0 0 0 0,23 25 10 15,-23-25-7-15,0 24 21 0,0 2-27 0,0-26 11 0,0 24 4 0,0 1-5 16,0-1 17-16,-23-24-14 0,23 26 4 0,-25-2 13 0,25 1-3 16,-24 0 0-16,-2 0 8 0,1-25-25 0,25 24-2 15,-25-24 3-15,0 26-8 0,25-26 17 16,-24 0-4-16,-1 0 8 0,25 0-6 15,0 0-5-15,-25 0 12 0,25 0-3 0,0 0 16 16,0 0-18-16,0 0-5 0,0 0-9 0,0 0-6 16,0 0 13-16,25-26-2 0,-25 26-8 0,25 0-2 0,-25 0-10 15,24 0 14-15,1 0 8 0,0 0-20 16,0 0 25-16,1 0-20 0,-2 0-4 0,1 26 21 0,-2-26-17 16,3 23 13-16,-26-23 1 0,25 24 4 15,0-24 9-15,-25 27-19 0,24-3-1 0,-24 0-4 0,0-24 4 16,0 26 8-16,0-1 7 0,0-1 0 0,0-24-4 15,0 25-1-15,0 0 3 0,-24 0 7 0,24-25 0 16,-25 25 15-16,0-1 12 0,25-24-9 16,-26 26 30-16,3-26-5 0,23 24 0 0,-25-24 21 15,1 0-12-15,-2 0-5 0,26 25 3 16,-25-25-21-16,0 0-28 0,0 0 14 0,1 0-25 16,-1 0 4-16,0-25 5 0,25 25-9 15,-25 0 12-15,1 0-11 0,-2-24 7 0,3 24-17 0,23 0-1 16,-26 0 11-16,26-26-19 15,-24 26 14-15,24 0-8 0,0 0-13 0,-25 0-45 0,25 0-95 0,0 0-97 16,0 0-104-16,0 0-75 0,-25 0-48 0,25 0-44 0</inkml:trace>
  <inkml:trace contextRef="#ctx0" brushRef="#br1" timeOffset="120028.636">15032 6499 984 0,'0'0'18'0,"-25"0"59"16,25 0-73-16,-25 0 104 0,25 25-29 0,-25-25-67 15,25 0 73-15,-23 0-74 0,23 0 23 0,-26 0 34 16,26 0 14-16,-26 0-13 0,26 0 1 0,0 0-11 0,0 0 21 16,0 0-16-16,0 0 7 0,-24 25 15 15,24-25-27-15,0 0-4 0,0 0-23 0,0 0-30 16,0-25-7-16,0 25 12 0,0 25 7 0,0-50 0 15,0 25 16-15,0 25 7 0,0-25 29 0,24 0 6 16,-24 0 4 0,0 0-22-16,26 0-19 0,-26 25 13 0,26-25-19 15,-26 0 17-15,23 24-12 0,2-24-10 0,25 0 20 0,-25 0-10 16,24 26 3-16,-24-26-20 0,25 0-10 0,25 24 3 0,-26-24 2 16,25 0 6-16,-25 25-6 0,26-25-17 0,-25 0-12 15,24 24 27-15,1-24 0 0,-26 0-3 16,0 26 3-16,26-26-18 0,-26 24-6 0,-23-24 26 15,24 0 1-15,-26 24 2 0,2-24 2 16,-3 0-29-16,3 0 2 0,-2 25-13 0,-24-25 30 16,25 0-2-16,-25 0 5 0,0 0 5 15,0 0-27-15,0 0 17 0,25 0 0 0,-25 0 2 0,0 0-4 16,0 0 6-16,0 0-21 0,0 0-20 0,-25 0-44 16,50 0-29-16,-50 0 1 0,25-25 5 0,0 25 11 0,0 0-15 0,0-24 23 15,0 24-22-15,-25 0 29 0,25-24 20 16,0 24-2-16,-24-26 19 0,24 26 9 0,-26-24 10 15,26 24 3-15,0-25 8 0,-23 25 3 16,23-24 1-16,-26 24-5 0,26-26 14 0,-24 26-9 16,24 0-7-16,-25-24 27 0,25 24 29 0,-25 0 21 0,25 0 9 15,0-25-15-15,0 25-33 16,0 0-24-16,0 0-3 0,0 0-2 0,0 0-2 16,0 0 14-16,0 0 18 0,0 25 2 0,0-25 15 15,25 0-3-15,-25 0 3 0,25 0-4 16,-25 24-22-16,24-24-2 0,-24 0 7 0,26 26-24 15,-3-26 22-15,-23 24 16 0,26-24-11 0,-26 0 12 0,24 25 1 0,-24-25-11 0,25 24 13 16,-25-24 0-16,25 26-10 0,-25-26-5 0,0 24-9 16,26-24-5-16,-26 0 9 0,0 24-19 15,0-24 8-15,0 0 4 0,22 25-1 0,-22-25 26 16,0 0-2 0,0 0 25-16,0 24 6 0,-22-24 5 0,22 0-17 0,0 0-15 15,0 0-11-15,-26 0 1 0,1 26 0 0,25-26 13 16,-25 0-21-16,25 25-13 0,-24-25 3 0,-2 0-35 15,26 0 22-15,-23 24-6 0,23-24 6 0,0 0 13 0,-26 0-16 0,26 0 10 16,-24 0-5 0,24 25-10-16,-25-25 8 0,25 0-14 0,0 0 1 15,-25 0 5-15,25 0 10 0,0 0 5 0,0 0-2 0,-26 26-3 0,26-26-5 0,0 0-5 16,0 0 16-16,-25 0-9 0,25 0-12 16,0 0 23-16,0 0-18 0,0 0 23 0,-24 0-7 15,24 0-17 1,0 0 17-16,0 0 2 0,0 0 16 0,0 0-5 0,0 0 14 0,0 0-22 15,0 0 0-15,0-26-8 0,0 26-32 0,0 0 13 16,0-25 9-16,0 25 2 0,0-24 26 0,24 24-20 16,-24-25 4-16,0 25 4 15,25-26-9-15,-25 2 0 0,26 24-5 0,-26-25 0 16,25 1 0-16,-25 0 16 0,25 24-5 0,-25-26 13 16,24 26-11-16,-24-24 9 0,26-1-3 0,-26 25 17 15,0-24 10-15,0 24-13 0,0 0 27 0,23-26-21 16,-23 26-26-16,0 0 7 0,0-24-15 15,0 24-2-15,0 0 2 0,0 0 12 0,0 0-20 0,0-25 17 0,0 25-3 0,0 0-8 16,0 0 8-16,0 0-19 0,0 0 14 16,0 0-15-16,0 0 4 0,0 0 2 0,0 0 5 15,0 0-18-15,0 0 24 0,0 0-2 0,0 0-39 16,0 0 5-16,0 0-57 0,0 0-11 16,0 0-15-16,0 0-19 0,0 0-15 0,0 0-35 15,-23 0-14-15,23 0-43 0,0 0-29 0,0 0-27 16,0 0-29-16,0 0-25 0,0 0 51 0,0 0-89 15</inkml:trace>
  <inkml:trace contextRef="#ctx0" brushRef="#br1" timeOffset="121571.828">7590 5680 783 0,'-24'0'18'0,"24"-24"6"0,0 24-4 15,-24 0 20-15,-2-27-14 0,26 27 4 0,-25 0 11 16,0 0-19-16,25-23 7 0,-25 23-27 0,1 0 18 0,-1 0-11 16,25 0-28-16,-25-25 23 0,0 25-10 0,25 0-33 0,-25 0 5 15,0 0-15-15,25-24-47 0,0 24 36 0,-23 0-26 16,23 0-6-16,0 0 3 0,0 0 5 0,23 0 48 15,-23 0 30-15,0 0-1 0,25 0 10 0,0 0-12 16,0 0-10-16,0 0 7 0,0 0-44 16,-1 24-11-16</inkml:trace>
  <inkml:trace contextRef="#ctx0" brushRef="#br1" timeOffset="121728.75">7566 5557 563 0,'0'0'0'0,"-24"0"15"0,-2-26 20 16,26 26-15-16,0 0-16 0,-25 0 14 0,25-24-44 15,0 24-21-15,0 0 20 0,0 0-66 0,0 0 22 16,0 0 26-16,25 24-53 0</inkml:trace>
  <inkml:trace contextRef="#ctx0" brushRef="#br1" timeOffset="122031.246">7690 5629 610 0,'0'0'19'0,"0"-23"-7"0,0 23 19 0,-25 0-23 0,25 0-55 0,0 0-75 15</inkml:trace>
  <inkml:trace contextRef="#ctx0" brushRef="#br1" timeOffset="125758.833">15007 6598 610 0,'0'0'31'0,"0"0"46"0,0 0 3 0,0 0 34 0,0 0-11 16,0-24-36-16,0 24 9 0,0 0-20 0,0 0-72 15,0 0 58-15,-25 0-67 0,25 0 61 0,0 0 22 16,0 0-64-16,0 0 58 0,0-25-65 0,0 25 34 16,0 0-4-16,0 0 9 0,0 0 10 0,0 0 5 15,0 0 27-15,0-25-8 0,0 25-10 0,-25 0-9 16,25 0-34-16,0 0-11 0,0-25 23 0,25 25-16 15,-25 0 19-15,0-25 13 0,0 25-15 0,0-24 26 0,0 24-1 16,0-25 6-16,0-1-20 0,25 26-15 0,-25-24-16 16,0-1-6-16,25 25 6 0,-25-26 4 0,25 2 14 31,0 24-3-31,-25-25-10 0,24 1 24 0,1 24-2 0,1-26 17 0,-26 3 6 16,24-3-25-16,0 26 1 0,2-24-15 0,-1 0-2 15,-25 24 7-15,23-26-2 0,3 2-7 16,-1-1 9-16,-25 0-9 0,25 25-9 0,-1-25 14 15,2 0-5-15,-3 0 9 0,2 1 21 0,1 24-11 16,-2-26 7-16,0 2 5 0,2 24-10 0,-1-25 3 16,-1-1-12-16,1 26-10 15,0-24-4-15,0-1 9 0,0 25-2 0,0-24-5 16,-1 24 5-16,0-26-5 0,1 1-9 0,-25 25 16 0,26-24-9 0,-1 0 2 0,-1 24 19 16,0-27 3-16,-24 4-7 0,25 23 0 0,1-25-3 15,-1 1-14 1,0-2 12-16,-1 2 10 0,2-1-20 0,-3 25-4 15,3-25-6-15,-2 1-9 0,1-2 10 0,0 26 9 16,1-24-7-16,22-1-3 0,-23 1-1 0,0-2-9 0,26 2 11 16,-27-1-3-16,0-1 8 0,1 2-3 0,25-1 2 15,-25 1-9-15,0-2 4 0,-2 26 3 16,2-24-7-16,1-1 12 0,-1 1-8 0,-1-2 3 16,2 2 12-16,-1-1-14 0,-2 0 9 0,3 0-4 15,-2 0-20-15,1-24 27 0,0 25-20 0,24-2 12 16,-24 2 10-16,0-1-19 0,0-1 37 0,0 2-26 15,1-1-1-15,-3-1 21 0,2 26-29 0,0-24 5 16,0-1-2-16,-25 25-20 0,25-24 7 0,0 0 23 0,1-3 4 16,-4 27-15-16,4-23-4 0,-1-3-3 0,0 3-5 15,-1-3 18-15,2 2-1 0,-3-1-14 0,28 0 17 16,-27 0-2-16,1 25 1 0,0-25-1 16,1 1-13-16,22-1 0 0,-23 25-2 15,1-25 5-15,-2 0 7 0,1 25 5 0,-1-25 0 16,1 0-8-16,0 25 6 0,0-25-15 15,0 0 14-15,-25 25 3 0,25-24 0 0,-1 24-5 0,-24-26-5 0,24 26 5 0,-24-25-7 0,27 1 9 16,-27 24 10-16,24-25-9 0,-24 25-13 0,0-23 17 31,25 23-21-31,-25-27 14 0,0 4 14 0,24 23-16 16,-24-25-1-16,26 25 5 0,-26-25-6 0,0 25 11 16,23-25-7-16,-23 25 10 0,0-25-5 0,26 25-8 0,-26-25 3 15,0 25-10-15,25 0 8 0,-25-24 2 0,0 24 22 16,24-26-8-16,-24 26-9 0,0-24-5 0,0 24-14 15,25 0 11-15,-25-25 6 0,0 25 2 16,0-25 2-16,0 25-7 0,0-25-3 0,26 25 13 16,-26-25-14-16,0 25-6 0,0-24 22 15,0 24-17-15,0-26 12 0,23 26-2 0,-23-25-14 16,0 25 4-16,0 0 9 0,0-24 4 0,0 24-8 0,0-24-17 16,25 24 10-16,-25-27 2 0,0 27 5 0,0-24 24 0,0 24-17 0,26 0-9 15,-26 0 19-15,0-24-29 0,0 24 4 16,24 0 3-16,-24 0 1 0,0 0 16 0,0-25 2 15,0 25-16-15,24 0 4 0,-24 0-21 16,0-24 14-16,0 24 10 0,0 0-12 0,0 0 34 16,0-25-32-16,0 25 22 0,0 0-15 0,0 0 13 0,0 0-6 15,0-25 1-15,0 25-2 16,0 0-21-16,0 0 21 0,0 0-8 0,0 0-8 16,0 0-2-16,0 0 5 0,0 0 5 0,0 0 10 15,0 0 3-15,0 0-16 0,0 0 3 0,0 0 20 16,0-25-23-16,0 25 11 0,0 0-1 0,0 0-14 0,0 0 4 0,0 0 8 15,0 0 5-15,0 0-10 0,0 0 17 0,0 0-9 16,0 0-11-16,0-24 10 0,0 24-9 16,0 0 4-16,0 0 1 0,0 0-6 0,0 0 13 15,0 24-22-15,0-24 2 0,0 0 0 0,0 0 10 16,0 0-4-16,0 0 1 0,0 0 18 0,0 0-27 16,-24 25 16-16,24-25-6 0,-24 25-10 0,24-25 17 15,-26 25 7-15,1-25-5 0,2 24-7 0,23-24-12 16,-26 25 2-16,1-25-2 0,25 0 7 0,-24 0 20 15,24 24-18 1,-25-24-7-16,25 0-9 0,0 0-25 0,0 24-2 0,0-24 7 0,0 0-2 0,0 0 21 16,0 0 1-16,0 0 10 0,0 0 16 0,0 0-10 15,25 0 6-15,-25 0-1 0,0 0-19 0,0 0 20 16,24-24 6-16,-24 24 6 0,25 0 6 0,-25-24-21 16,26 24 5-1,-26 0-12-15,23 0 12 0,-23-25-8 0,25 25-4 16,-25 0-8-16,26-24 20 0,-26 24 3 0,24-25-3 15,-24 25 9-15,0-25-12 0,24 25 1 0,-24-25-10 0,0 25 16 16,0 0-18-16,26 0-6 0,-26-24 15 0,0 24-19 16,0 0 14-16,25-26 8 0,-25 26 9 0,24 0 0 15,-24-24-12-15,25 24-17 0,-25 0 2 16,25 0-2-16,-25-25 13 0,0 25 23 0,0 0-29 0,25 0 17 0,-25 0-14 16,0 0 5-16,0 0 7 0,0 0-13 0,0 0 13 15,0 0-10-15,0 0 13 0,-25 0-8 0,25 25-10 16,0-25 8-16,0 0-10 15,0 24 2-15,0-24 25 0,0 0-11 0,0 26 11 0,0-2 6 16,0-24-28-16,-25 25 19 0,25-25-19 0,0 25 7 16,0 0 0-16,0-25 2 15,0 24 1-15,0-24 9 0,0 25-3 0,0-25-21 16,0 24 3-16,0-24 4 0,0 24-5 16,0-24 22-16,0 0-4 0,0 27-8 0,0-27 24 15,0 0-27-15,0 24 10 0,0-24-4 0,0 0-20 0,0 0 29 16,0 0 22-16,0 0 0 0,0 0 37 0,0 0-23 15,0 0-16-15,0 0-20 0,0 0-24 0,-25 0 10 16,25 0 2-16,-24 0-3 0,24 0-4 0,-25-24 9 16,-1 24 6-16,26 0 2 0,-24 0 9 0,24 0-21 15,-24-27 7-15,-2 27 5 0,1 0-15 0,25 0 5 16,-23 0-10-16,-3 0 2 0,26 0 8 0,-25 0 5 16,25 0-5-16,0 0-70 0,-24 0-51 0,24 0-99 15,0 27-108-15,-25-27-55 0,25 0-27 0,0 0-86 16</inkml:trace>
  <inkml:trace contextRef="#ctx0" brushRef="#br1" timeOffset="127840.501">14660 6524 1553 0,'0'0'54'0,"0"0"41"0,0 0 30 16,0 0 26-16,0 0-31 0,0 0-32 0,0 0 7 16,0 25 17-16,0-25-21 0,0 0 3 15,0 0-20-15,25 0-21 0,-25 25 35 0,0-25-18 0,0 24-6 16,0-24-42-16,0 26-12 0,0-26 7 0,0 24-24 31,0 1 29-31,-25-1-12 0,25-24-12 0,0 26 12 0,0-2-13 16,0-24-7-16,-26 24 25 0,26 1-18 0,0-25 21 15,0 24-13-15,0 2 7 0,-23-26 3 0,23 25-37 16,0-25 14-16,0 0-97 0,0 24-14 16,0-24-46-16,0 0-47 0,0 0-7 0,0 0-9 0,0 25-15 0,0-25-37 15,0-25 76-15,0 25-22 0,0 0-26 16</inkml:trace>
  <inkml:trace contextRef="#ctx0" brushRef="#br1" timeOffset="128166.302">14934 6723 1206 0,'23'0'21'0,"-46"0"-56"0,23 0 141 0,0 0-73 15,0 0 18-15,0 0 93 0,-26 24-125 0,26-24 80 0,-26 0-32 0,26 0-27 0,0 0-18 0,-24 24 2 16,24-24-24-16,-24 0 9 0,24 25 0 16,0-25-29-16,0 24 31 0,0-24-26 0,0 26 15 15,0-26 19-15,0 25-10 0,0-1 0 0,24-24-22 16,0 0 21-16,-24 25-8 0,26-25-2 0,0 26 22 15,-3-26-27-15,-23 0 5 16,25 0 22-16,0 0-2 0,-25 0 43 16,0 0 27-16,25 0 21 0,-25 0 0 0,0 0-14 15,0 0-11-15,0 0-18 0,0-26-12 16,0 26-31-16,0 0 1 0,-25-25-12 0,25 25-3 0,0 0 15 16,0-24-4-16,0 24-11 0,-25-25 8 0,25 25-12 0,0-26-17 0,0 26 4 15,-25 0-11-15,25 0-5 0,0-24-49 16,-23 24-48-16,23 0-75 0,-26 0-46 0,26 0-3 15,0 0-15-15,-26 0 97 0,26 24 16 0,0-24-36 16,0 26 5-16</inkml:trace>
  <inkml:trace contextRef="#ctx0" brushRef="#br1" timeOffset="128532.945">15305 6946 1223 0,'0'0'14'15,"0"0"-39"-15,0-26 136 0,0 26-80 0,0 0 11 16,0 0 96-16,-26 0-127 0,26-25 106 0,-23 25-6 16,-2 0-56-16,25 0 3 0,-26 0-22 0,2 0-30 15,24 0 10-15,-24 0-9 0,24 0-30 0,0 0 17 16,-26 25-3-16,26-25-7 0,0 0 25 0,0 26-9 0,26-26 7 16,-26 24-3-16,0-24-11 0,24 0 7 0,-24 25-11 15,24-25 2-15,-24 0 25 0,26 25 20 16,-1-25 27-16,-2 0 18 0,-23 0-6 0,26 0-27 0,-1 0-7 0,0 0 20 0,-1 0 11 15,-24 0 22-15,26-25-11 0,-3 25-12 0,-23 0 31 32,0-25-15-32,25 25 1 0,-25-24-7 0,0 24-32 0,0-26 14 0,-25 26-24 0,25-25-23 0,0 25 14 15,-23-24-23-15,23 24 1 0,-26-25 7 16,26 25-27-16,-24-26 4 0,24 26 8 0,-25 0 3 16,25 0-43-1,-25 0-23-15,25 0-98 0,0 0-55 0,-26 0-13 16,26 0-66-16,0 0 8 0,0 26-44 0,0-26 8 15,26 25-65-15</inkml:trace>
  <inkml:trace contextRef="#ctx0" brushRef="#br1" timeOffset="128849.621">15677 6970 1553 0,'0'0'-45'16,"0"0"9"-16,0-24 53 0,0 24 15 0,0 0 76 15,-25 0 16-15,25 0-49 0,0-26-13 0,-25 26-21 16,25 0-37-16,-25 0 1 0,25 0-1 0,-24 0-8 16,24 0-1-16,-25 26 5 0,25-26-9 0,0 0-2 0,0 24 13 0,0-24 0 15,0 25 7-15,0 0 7 0,25-25 0 0,-25 0-9 0,24 25 31 32,1-25 30-32,-25 25 9 0,25-25 17 0,0 0-9 15,0 0-7-15,0 24 4 0,-1-24-16 0,0 0 3 16,1 0 20-16,-25 0-4 0,26 0 7 0,-26-24-11 0,25 24-18 15,-25 0 7-15,0-25 5 0,0 25-12 0,0-25-5 16,0 0-22-16,0 25-3 0,0-25 0 16,0 25-28-16,0-24 16 0,-25 24-31 0,25-26 5 0,-26 1 5 0,26 25-16 0,-25 0-4 15,25 0-76-15,-24-24-112 0,24 24-100 0,-24 0-104 16,24 0-94-16,-25 0-43 16</inkml:trace>
  <inkml:trace contextRef="#ctx0" brushRef="#br1" timeOffset="130465.021">17537 2951 1510 0,'0'0'61'16,"0"0"15"-16,0 0 70 0,0 0 34 0,0 0-17 15,0-24 29-15,0 24-25 16,0 0 11-16,0 0-33 0,0 0-13 16,0 0 7-16,0-25-33 0,-25 25 2 0,25 0-14 15,0 0-29-15,0 0-11 0,0 0-2 0,0 0-16 0,0 0-22 16,0 0-1-16,0 0-21 0,0 0-2 0,0 0 15 16,0 0-13-16,0 25 18 0,0-25-4 0,0 24-14 15,-23-24 18-15,23 24-20 0,0-24 5 0,-26 27 10 16,26-3-16-16,-25-24 27 0,25 24-14 0,0-24-9 0,0 26-17 15,0-2-69-15,-25-24-65 0,25 25-94 0,0-25-80 16,0 25-11-16,0-25 8 0,0 0 29 16,25 0 23-16,-25 25 87 0,25-25 16 0,-25 0 21 15,26 0 21-15,-3-25-80 0</inkml:trace>
  <inkml:trace contextRef="#ctx0" brushRef="#br1" timeOffset="130764.666">17761 3050 1348 0,'0'0'25'0,"0"-24"55"0,0 24 30 15,25 0 42-15,-25 0-20 0,0-24-37 0,-25 24-30 0,25 0-36 16,0 0-4-16,0 0-21 0,0 0-4 0,-25 0 3 16,25 0-10-16,0 0 2 0,-25 0 7 0,25 24-11 15,0-24 23-15,0 0-21 0,-25 0-2 0,25 0 14 16,0 24-17-16,25-24 24 0,-25 0-6 0,0 0-6 16,0 26-2-16,25-26 2 0,-25 0-7 15,0 0-2-15,25 0 5 0,-25 0 8 0,25 0 28 16,-25 0 23-16,24 0 23 0,-24 0 28 0,0 0-6 0,24 0-27 15,-24 0 0-15,0 0-16 0,0 0 1 16,27-26 21-16,-27 26-8 0,0 0-27 0,0 0-10 0,0-24-19 16,-27 24-15-16,27 0 5 0,0 0-13 0,0-24 8 0,-24 24 3 15,24 0-20-15,0 0-5 0,-24 0-56 0,24 0-23 16,0 0-40-16,-25 0-21 0,25 0-16 16,0 0-29-16,-25 24-10 0,25-24-4 0,0 0 16 15,-25 24 65-15,25-24-17 0,0 0-38 0,0 26 12 16</inkml:trace>
  <inkml:trace contextRef="#ctx0" brushRef="#br1" timeOffset="131091.277">18034 3076 1348 0,'24'0'-21'0,"-24"0"32"0,25 0 57 0,-25-26 16 0,0 26 56 16,0 0-37-16,0 0-52 0,0-24 11 15,0 24-26-15,-25 0 42 0,25 0 12 0,-24 0-20 0,24 0-6 16,-25 0-46-16,-1 0-6 0,26 24-29 0,-23-24 6 15,23 0 16 1,-26 0-10-16,26 26 14 0,0-26-6 0,-24 0-22 0,24 0 8 0,0 24-14 0,0-24-27 16,0 25 22-1,0-25-9-15,0 0 15 0,24 25 28 0,-24-25-9 16,0 0-1-16,26 0 21 0,-26 25-10 16,23-25-7-16,-23 0 17 0,26 0-22 0,-1 0 14 0,-25 0-5 15,24 0 1-15,-24 0 33 0,25 0 19 0,1-25 18 16,-26 25 12-16,23 0 8 0,-23 0-13 0,25 0-10 15,-25-25-27-15,0 25-41 0,0 0-4 16,0 0 0-16,0-25 9 0,0 25 7 0,0 0-4 16,0-24-5-16,0 24-10 0,0 0 7 0,-25 0-19 15,25 0-44-15,0 0-49 0,0-26-69 0,0 26-55 16,-23 26-41-16,23-26 11 0,0 0-41 0,0 0-25 0</inkml:trace>
  <inkml:trace contextRef="#ctx0" brushRef="#br1" timeOffset="131423.448">18381 3175 1240 0,'0'0'87'0,"0"0"-45"15,-25 0-11-15,25 0 22 0,0 0-107 0,-25-25 63 16,25 50 20-16,-25-25-37 0,25 0 31 0,-24 0-29 16,24 0-12-16,-25 0 33 0,25 25-10 15,0-25 1-15,0 25 9 0,0-1-15 0,0-24-21 16,0 26 19-1,0-26-4-15,0 0 40 32,0 0 15-32,99 74 29 0,-99-74 49 0,0 0 8 0,0 0-26 15,123 0 14-15,-96 0-36 0,-27 0-7 0,24-25 29 16,0 25-36-16,-24-25 36 0,25 25-9 0,-25 0-3 16,0 0-3-16,0 0-16 0,0 0 6 0,0 0-37 15,0 0 13-15,0 0-40 16,0 0-74-16,-73-99-93 0,73 99-72 15,0 0-128-15,0 0-112 0,0 0-43 0</inkml:trace>
  <inkml:trace contextRef="#ctx0" brushRef="#br1" timeOffset="134273.782">14882 7144 1442 0,'0'0'-59'16,"0"0"132"-16,26 0-79 0,-26-24 18 0,0 24 97 15,0 0-127-15,0 0 120 0,0 0 8 0,26 0 1 16,-26 0 14-16,0 0-28 0,0 0-15 0,0 0-34 0,0 0-9 0,0 0-7 16,0 0-11-16,0 0-5 0,0 0-16 0,0 0 26 15,0 0 30-15,0 0-4 0,0 0 11 0,0 0-22 16,0 0-37-16,0 24 8 0,0-24 3 0,0 25 4 15,0-25 0-15,-26 24 0 0,26 2-5 16,0-2 1-16,0 1-3 0,0 0-7 0,-26 0 2 0,26-1 0 0,0-24-7 31,0 26 7-31,-24-3-14 0,24 1-3 0,0-24 15 16,0 27-5-16,0-27 15 0,0 24-3 0,0-24-10 0,-24 24-2 0,24-24-45 16,0 0-15-16,0 0-49 0,0 0-16 0,0 0-12 15,0 26-46-15,0-26 13 0,0 0-10 0,0-26 6 16,0 26-32-16,24 0 79 0,-24 0-52 15,0 0-44-15</inkml:trace>
  <inkml:trace contextRef="#ctx0" brushRef="#br1" timeOffset="134706.598">15032 7318 807 0,'0'0'12'0,"0"0"44"0,0 0 11 16,0 24 22-16,0-24-9 0,0 0-22 16,-25 26-74-16,25-26 34 0,0 23 3 0,0-23-29 0,0 0 61 15,0 24-55-15,0-24 8 0,0 27-78 0,0-27 93 16,0 24-68-16,0-24 78 0,25 24 52 0,-25-24-75 15,0 26 69-15,25-26-71 0,-25 0 24 0,25 0 6 16,-25 0 28-16,24 25-8 0,-24-50 24 0,25 25 9 16,1 0-17-16,-26 0 8 0,24 0 11 0,-24-26-19 15,24 26 3-15,-24 0 4 16,26-24 4-16,-26 24-4 0,0-24-5 0,0 24-1 0,0-27-23 0,0 3-7 16,0 24-13-16,0-23-8 0,0 23 21 0,-26-26 10 15,26 26 6-15,-24-24-11 0,24-1-19 0,0 25-19 0,-24-25-13 16,24 25-1-16,-26 0 4 0,26 0 2 15,-25-25 11-15,25 25 1 0,0 0-21 0,0 0-42 0,-24 25-40 16,24-25-64-16,0 0-38 0,0 0-14 0,0 25-24 16,0-25-18-1,24 0-29-15,-24 25 41 0,0-25-27 0</inkml:trace>
  <inkml:trace contextRef="#ctx0" brushRef="#br1" timeOffset="135091.286">15405 7442 1091 0,'0'0'31'0,"0"0"-11"0,0 0 26 0,-26 0-51 0,26 0 66 15,0 0-38 1,-24 24-21-16,24-24 67 0,-25 0-103 15,25 24 57-15,0-24-6 0,-25 0-21 0,25 26-1 0,0-26 3 0,0 25 7 16,0-25 3-16,0 24-4 0,0-24 13 16,0 25-21-16,0-25 2 0,25 0 33 0,-25 25 1 15,0-25 50-15,25 0 15 0,-25 0-4 16,24 0-18-16,-24 0-11 0,26 0-9 0,-26 0-19 16,23 0 4-16,-23-25 5 0,25 25 0 0,1 0 10 15,-26-25-12-15,0 25-9 0,24 0-13 0,-24 0-12 16,0-24 19-16,0 24-19 0,0 0 2 0,0-25 5 15,0 25-11-15,0-26-9 0,0 26 6 0,-24 0-2 16,24-24 0-16,0 24 4 0,0 0-1 16,0 0-8-16,-26-24-25 0,26 24-20 0,0 0-59 15,0 0-37-15,0 0-61 0,0 0-45 0,0 0 93 16,0 0-80-16,0 0 6 0</inkml:trace>
  <inkml:trace contextRef="#ctx0" brushRef="#br1" timeOffset="135391.485">15702 7293 1256 0,'0'0'19'0,"0"-25"-32"0,0 25 109 0,25-25-81 0,-25 25 17 31,0 0 87-31,0 0-104 0,0 0 92 0,0-24-29 16,0 24-51-16,0 0-7 0,0 0-22 0,0 0-7 0,0 0-2 15,0 0 15-15,0 24 20 0,0-24 23 0,0 0 2 0,0 25-7 16,0 0-8-16,0-25-23 0,0 25 2 0,0-1-11 16,0 2-2-16,0-3 5 0,0 1-5 0,0-24 6 15,0 27 8-15,0-3-12 16,0 0-4-16,0 2-7 0,0-1-7 0,0-1 21 0,-25 1 1 16,25 0 5-16,0-25-2 0,0 25-11 0,0 0-5 15,-25-25 23-15,25 24-40 0,0 2-60 0,0-26-58 0,0 24-96 16,0-24 20-16,0 0-40 0</inkml:trace>
  <inkml:trace contextRef="#ctx0" brushRef="#br1" timeOffset="135923.002">14660 7739 944 0,'0'0'82'0,"0"-24"-56"0,25 24 103 0,-25 0-51 16,0 0-1-16,0 0 4 0,0 0-96 0,0-26 59 0,0 26-86 0,0 0 67 16,0 26 3-16,0-26 40 0,0 0 47 0,0 0 8 15,0 0 7-15,0 0-27 0,0 24-43 0,0-24-21 16,0 25-19-16,0 0-6 0,-25 0 0 0,25-25-21 16,0 25 18-16,0 0-22 0,-26-2 6 0,26-23 7 15,0 27-4-15,0-3 4 0,-23-24-9 0,23 24 12 16,0-24-88-1,0 24-46-15,0-24-70 0,0 0-69 0,0 25 110 16,0-25-48-16,0 0-9 0,0 0 1 0</inkml:trace>
  <inkml:trace contextRef="#ctx0" brushRef="#br1" timeOffset="136257.585">14834 7839 1290 0,'0'0'-52'0,"0"0"109"0,0 0-72 0,0 0 87 0,0 0 1 0,0 0-105 15,0 0 66-15,-26 25-79 0,26-25 43 16,0 0-2-16,0 0 15 0,-25 23-20 0,25-23 30 16,0 27-19-16,0-27-4 0,0 0 11 0,0 24-20 15,0-24 5-15,0 0 10 16,0 24 0-16,0-24 4 0,0 0 3 0,25 24-9 0,-25-24 20 0,0 0 36 0,0 0 41 31,26 0 21-31,-26 0 9 0,0 0-6 0,24 0-19 16,-24-24-2-16,0 24 11 0,24 0-17 0,-24 0-7 0,0 0-24 15,26-24-31-15,-26 24-13 0,0 0-9 0,0-24 4 0,0 24 3 0,0 0-9 16,0-27 0-16,0 27 4 0,0 0-1 16,0-23-11-16,0 23 7 15,0-25-9-15,0 25-12 0,-26 0 17 0,26 0-17 0,0 0-14 0,0 0-10 16,0 0-77-16,0 0-41 0,0 0-41 0,0 0-40 16,0 0 10-16,-24 25 0 0,24-25 73 0,0 0-39 15,0 23-21-15,0-23-3 0</inkml:trace>
  <inkml:trace contextRef="#ctx0" brushRef="#br1" timeOffset="136569.955">15007 7938 944 0,'0'0'-2'0,"0"0"34"0,0 0 38 0,0 0 12 0,0 0-37 15,0 24 15-15,0-24-113 0,-25 0 97 16,25 24-63-1,0-24 53-15,0 0-22 0,0 25-3 0,0-25-5 0,0 26-4 16,0-26 0-16,0 24-23 0,0-24 37 0,0 0 31 16,0 25 47-16,25-25-54 0,-25 0 98 0,0 0-112 0,25 0 89 15,-25 0-7-15,25 0-16 0,0 0 11 0,-25 0-31 16,24 0-11-16,-24-25-2 0,25 25-14 0,-25 0 10 16,26-24 8-16,-26 24 11 0,0-26-4 15,0 26-32-15,0-25-10 0,0 25-22 16,0 0-6-16,0-24 12 0,0 24 4 0,0-24-9 0,0 24-36 15,-26 0-60-15,26-24-37 0,0 24-33 16,0 0-30-16,0 0-3 0,0-27-66 0,0 27 13 16,0 0-54-16,0 0-13 0</inkml:trace>
  <inkml:trace contextRef="#ctx0" brushRef="#br1" timeOffset="136898.879">15330 7986 1434 0,'0'0'-82'16,"0"0"112"-16,0-24-54 0,0 24 9 0,25 0 118 16,-25 0-105-16,0-24 47 0,0 24 8 15,24 0-25-15,-24 0-17 0,26 0 11 0,-26-24-22 16,23 24-7-16,-23 0 18 0,25 0-7 0,-25 0-6 16,26 0 2-16,-26 0-5 0,24 0 14 0,-24 0 17 15,0 24 2-15,0-24 5 0,0 0 7 0,0 24 11 16,0-24 2-16,0 24 20 0,0-24-8 0,-24 25-15 15,24 1 1-15,-26-26-41 0,1 24-6 16,25 1-8-16,-23-25-8 0,-3 25 8 0,26-25-3 0,-24 25 14 0,24-25-10 16,-25 25 6-16,25-25 1 0,0 0 15 0,-25 0-24 15,25 0 23-15,0 0-16 0,0 0 3 0,0 0 4 0,0 0-11 16,25 0 27-16,-25 0-39 16,0 0 21-16,25 0 2 0,-25-25-11 0,24 25 25 15,2 0-14-15,-26 0-34 0,23-25-27 0,2 25-47 16,-25 0-4-16,26 0-39 15,-26 0-12-15,0 0-52 0,24 0-33 0,-24 0-27 0</inkml:trace>
  <inkml:trace contextRef="#ctx0" brushRef="#br1" timeOffset="137326.019">14362 8286 1683 0,'0'0'-56'0,"0"0"47"16,0-26 20-16,0 26 33 0,0 0 54 0,0 0-43 0,0 0-4 16,0 0-2-16,0 0 18 0,-24 0 17 15,24 26-5-15,-26-26-35 0,26 24-8 0,-23-24-17 16,23 25-19-16,-26 0 11 0,2-1-13 0,-1 2-2 15,25-3 15-15,-25 3-6 0,-1-3-5 0,26 3 4 16,-25-1-8-16,25-1-3 0,0 1-30 0,0-25-87 0,0 24-61 16,-24 2-57-16,48-26-36 0,-24 0 55 0,0 25-38 0,0-25-27 15</inkml:trace>
  <inkml:trace contextRef="#ctx0" brushRef="#br1" timeOffset="137668.673">14437 8433 1025 0,'0'0'30'0,"0"0"34"15,0 0-51-15,0 0 123 0,0 26-105 16,0-26-16-16,-25 0 56 0,25 23-118 0,0-23 70 0,-25 26-13 16,25-26 3-16,0 0-13 0,0 25 9 15,0-25-9-15,0 0 0 0,0 24-2 0,0-24 27 0,0 0 18 16,0 25 25-16,25-25 21 0,-25 0-17 15,0 0 9-15,25 0-17 0,-25 0 0 0,24 0 15 0,-24-25 4 16,25 25 1-16,-25 0 24 0,0 0 1 0,25-24-13 16,-25 24-4-16,0 0-45 0,25-25-23 0,-25 25-17 15,0-26-17-15,0 26 22 0,0 0-26 16,0-23 16-16,0 23-4 0,0 0-3 0,0 0 29 16,0-26-19-16,0 26 0 0,0 0-10 0,0 0-29 15,-25 0-55-15,25 0-30 0,0 0-83 16,0 0-49-16,-25 0-10 0,25 0 15 0,0 26-6 0,0-26-2 15,0 0-19-15</inkml:trace>
  <inkml:trace contextRef="#ctx0" brushRef="#br1" timeOffset="137958.569">14660 8508 1165 0,'0'0'90'0,"0"0"-48"0,0-26 2 16,0 26-2-16,0 0-72 0,0 0 38 0,0 0-4 15,0 0 15-15,-26 0-23 0,26 26 0 0,0-26 1 16,-23 0-1-16,23 25-2 0,0-25 14 0,0 24-3 0,0 1-5 0,0-25 21 16,0 24-27-16,0-24 29 0,0 26-19 0,0-26-19 15,0 25 22-15,0-25-27 0,23 0 25 0,-23 0 14 16,0 24 41-16,26-24 17 0,-26 0 10 0,0 0 2 16,25 0-1-16,-25-24 8 0,25 24-2 0,-25 0 17 15,0-25-8-15,0 25-11 16,0 0-1-16,24-26-33 0,-24 26-8 15,0-24-20-15,0 24-8 0,0 0-10 0,-24-25-26 0,24 25 18 16,0 0-13-16,0-24-29 0,0 24-53 0,-25 0-64 16,25 0-52-16,0-25-42 0,0 25-16 0,0 25 56 15,0-50-39-15,-25 50 19 0</inkml:trace>
  <inkml:trace contextRef="#ctx0" brushRef="#br1" timeOffset="138514.318">15007 8410 1510 0,'0'0'-49'0,"0"0"32"0,0 0 25 0,0 0 49 0,-25-26 41 16,25 26-24-16,0 0-20 0,0 0-49 15,25 0 8-15,-25 0-13 0,0-24 0 0,0 24 7 16,0 0 1-16,25 0-1 0,-25 0-3 0,25 0 1 15,-25 0-16-15,25 0 13 0,-1 0 11 16,-24 0-13-16,25 0 27 0,1 0-3 0,-26 24-6 16,24-24 11-16,-24 0 9 0,0 0 4 15,0 26 8-15,24-26 1 0,-24 0-21 16,-24 23 0-16,24-23-3 0,0 0-6 0,-24 26-21 16,24-26 18-16,0 23-27 0,-26-23 9 0,26 0 20 0,-25 0-36 15,25 0 23-15,0 0-11 0,0 26-6 16,-24-26 10-16,24 0 0 0,0 0 0 0,0 0 5 15,0 0-1-15,0 0-15 0,0 0 2 0,0 0-9 16,0 0 2-16,0 0 9 0,0 0-16 0,0 0 14 0,24 0 11 0,-24 0 5 16,0 0 9-1,0 0-18-15,0 25-5 0,0-25 14 0,25 0-3 16,-25 24 5-16,0-24-13 0,0 0-17 0,26 25 12 0,-26-25 3 0,0 0 26 16,0 24-11-16,24-24-7 0,-24 0 7 0,0 0-13 15,0 26 11-15,0-26 18 0,0 0 0 0,0 0 10 16,0 25 20-16,0-25 8 15,-24 0 9-15,24 0 8 0,0 24-21 0,-26-24 17 16,26 0 23-16,-25 0-12 0,25 0 3 0,-24 0-18 16,24 0-30-16,-25 0 18 0,25 0 2 15,-25 26-1-15,25-26-3 0,-25-26-23 0,25 26-12 16,-25 0-5-16,25 0-8 0,0 0 6 0,-25 0-4 16,25 0-14-16,0-24 2 0,-23 24-8 0,23 0-7 15,0 0 7-15,-26 0-62 0,26 0-123 0,0 0-115 0,0 0-201 0,-26-25-172 0</inkml:trace>
  <inkml:trace contextRef="#ctx0" brushRef="#br1" timeOffset="141459.155">14437 8360 1613 0,'0'0'50'0,"0"0"63"0,0 0 32 0,0 0 14 16,24-50-27-16,-24 50-26 15,0 0-10-15,0 0 7 0,0 0 26 0,0 0-18 0,0 0-14 0,0 0-2 0,-74 0-43 16,-24 25-7-16,48-25 7 0,0 0-17 0,-1 0 8 15,2 25-15-15,0-25-3 0,-2 0-18 0,28 0-7 16,-2 0 8-16,1 0-28 0,24 0 20 16,-26 0-8-16,26 0-2 15,0 0 23-15,0 0-13 0,0 0-5 0,26 24 13 0,-2-24-21 0,1 0-2 0,-2 0 20 32,2 0-26-32,26 0 21 0,-2 0 15 0,26-24-17 0,-25 24-3 15,0 0 5-15,23 0-13 0,-23 0 16 0,-1 0 2 16,1 0-18-16,1 0 23 0,-27 0-7 0,24-25 4 15,-22 25-2-15,-26 0-7 0,25 0 12 0,-25 0 5 0,0 0 10 0,0 0-7 16,0 0-23-16,0 0 0 0,-25 0 0 0,25 0 8 16,-26 0 7-16,3 25 5 0,-2-25-15 15,-25 0-7-15,25 0 1 0,0 0 1 0,0 0 13 16,1 24-8-16,24-24-2 0,-25 0 2 16,25 0-3-16,-25 0-7 0,25 26 2 0,0-26-25 15,25 0 8-15,-25 0 14 0,0 23-9 16,25-23-2-16,-1 0-1 0,-24 0 8 0,25 0 8 15,0 0 7-15,26 0-8 0,-27 0 3 0,1 0 0 0,-2 0 10 0,3 0 3 0,-1 0-3 32,-25 0-13-32,25 0 21 0,-25-23 0 0,24 23-6 0,-24 0 18 0,0 0-25 0,0 0-2 15,-24 0 2-15,24 23-11 0,-25-23 6 16,0 0 13-16,-1 26-11 0,3-26-7 0,-2 0 10 16,1 23-7-16,-2-23 4 0,1 26 16 0,0-26-3 15,0 0-10-15,25 25-17 0,-24-25-23 0,24 0 25 16,0 0 5-16,0 24 14 0,0-24 14 15,24 0-18-15,-24 0-8 0,25 0 11 16,0 0 2-16,0 0-10 0,1 0 17 0,-2 0-4 16,24 0 4-16,-22-24-9 0,-1 24-6 0,0-25 3 0,24 25-2 15,-25 0 12-15,1-26 28 0,1 26-1 0,-2 0 6 16,-24-23 5-16,24 23 3 0,-24 0 11 0,0 0-1 16,0 0-14-16,0 0-37 0,0 0-15 0,0 0 0 0,-24 0 7 15,0 23-7-15,-2-23-2 0,26 0-6 0,-25 26 2 16,1-26 16-16,-1 25-7 0,1-25 2 0,-1 24-3 15,0-24 3-15,-1 25-3 16,3-25-9-16,23 0-6 0,0 24-11 0,-25-24 12 16,25 0 4-16,0 26 0 0,25-26-7 0,-25 0 4 15,23 0 8-15,3 0 13 0,-1 0 11 16,0 0-9-16,-1-26 4 0,1 26-24 0,-1 0 8 16,1-24 7-16,1 24-4 0,-2-25 10 0,0 25-6 15,2 0 11-15,0-24-5 0,-3 24 17 0,-23 0 22 0,0 0 7 16,25 0-2-16,-25 0-19 0,0 0-25 0,-25 0-10 15,25 0-9-15,-23 0-2 0,23 24 16 0,-26-24-6 16,0 25 8-16,2-25 6 0,0 24-6 0,-2-24-15 16,1 26 2-16,25-26 0 0,-24 0 0 0,24 25-7 15,-25-25 20-15,25 24-5 0,0-24-13 0,25 0 23 16,-25 0-12-16,24 26 2 0,-24-26 10 0,25 0-5 16,1 0-2-16,-2 0 9 15,0-26-12-15,2 26 11 0,0 0-21 0,-3 0-6 16,2-24 24-16,0 24-19 0,-25 0 22 0,25-25-9 15,0 25-7-15,-25 0 21 0,25-26 8 0,-1 26 31 0,-24 0-3 0,0 0-4 0,0 0-11 32,0 0-18-32,0 0-11 0,-24 0-5 0,-1 0 5 0,25 0 0 15,-25 26-8-15,0-26-6 0,0 0-7 16,0 25 10-16,2-25 11 0,23 0-10 0,-26 24 10 16,0-24-30-16,26 0-2 0,0 26 19 0,0-26-11 0,0 0 19 15,0 0 13-15,0 0-11 0,26 0 11 0,0 0-8 0,-3 0-11 16,-23 0 11-16,50 0-8 0,-25 0-5 15,-25 0 5-15,25-26-13 0,0 26 13 0,-1 0 5 16,1 0-13-16,-25 0 16 0,0 0-11 16,26 0-2-16,-26 0-43 0,0 0-79 0,-26 0-83 15,26 0-99-15,0 0-93 0,-25 0-69 0,25 0-93 0</inkml:trace>
  <inkml:trace contextRef="#ctx0" brushRef="#br1" timeOffset="148966.852">21457 3447 1050 0,'0'0'43'0,"0"0"-12"0,0 0 99 0,0 0-62 16,0 0-20-16,0-24 47 0,0 24-58 0,25 0 77 31,-25 0 13-31,0 0 10 0,0 0-13 0,0 0 0 16,0 0-6-16,0 0-18 0,0 0-11 0,0 0-7 15,0 0-23-15,0 0-35 0,0 0-29 0,0 0-12 0,0 0 6 0,-25 0 3 16,25 0 18-16,0 0 2 0,0 0-15 16,0 0 1-16,-25 0-10 0,25 0 12 0,-25 0 2 15,0 0-2-15,0 0-14 0,0-25-9 16,2 25 20-16,-3 0 13 0,0 0 13 0,-22 0-6 0,22-24-19 16,-23 24-17-16,0 0 7 0,-1 0 0 0,1 0 14 15,0-25 5-15,-2 25-7 0,3 0 24 0,-3 0-17 16,1 0-2-16,26-25 12 0,-25 25-36 0,-1 0 7 0,25 0 14 15,0-25 0-15,-1 25 27 0,4 0-24 16,22 0-3-16,-27 0-4 0,27 0-15 0,0 0 10 16,0 0-12-16,0 0 2 0,0 0 17 0,0 0 19 15,0 0 10-15,0 0-20 0,0 0-23 0,0 0-24 16,0 0-18-16,0 0-29 0,0-24-10 0,27 24-20 16,-27 0-11-16,0 0 3 0,0 0-6 0,0 0-9 15,0 0 5-15,0 0-3 16,0 0 91-16,0 0-64 0,22 0 111 0,-22 0-53 15,0 0-8-15,0 0 102 0,0 0-64 0,76-26-4 16,-76 26 91-16,0 0-39 16,0 0-90-1,0 0 79-15,50 0-14 0,-50 0 39 16,0 0 40-16,0 0-54 0,0 0-1 0,0 0 38 0,0 0-94 16,0 0 56-16,49-24-7 0,-49 24 30 15,0 0-10-15,0 0 10 0,0 0-17 0,0 0-14 0,0 0 1 16,0 0 5-16,0 0 16 15,0 0 8-15,0 0 14 0,0 0 11 0,0 0-15 16,0 0 23-16,-75 50-6 0,51-50-20 0,-1 0-19 0,0 24-13 16,-1-24-30-16,4 0 14 15,22 0 2-15,-27 25-20 0,2-25 25 0,1 0-23 0,24 0 9 0,-25 25 11 0,25-25-11 16,0 0 0-16,-26 0 5 0,26 25-10 16,0-25 3-16,0 0 13 0,0 0-8 0,0 24 1 15,26-24-4-15,-26 0 3 0,0 0 20 0,0 0 14 16,25 0 10-16,-25 25-6 0,0-25-6 15,24 0-35-15,-24 0 10 0,25 0-15 0,-25 0 5 16,0 0 19-16,27 0-28 0,-27 0 25 0,22 0-35 16,-22 0-4-16,0 0 21 15,0 24-20-15,26-24 27 0,-26 0 2 0,0 0-12 16,25 24 10-16,-25-24-12 0,0 0 7 0,0 0 5 0,0 0-8 0,25 27-1 0,-25-27 15 0,0 0-11 16,0 0 0-16,24 0 7 0,-24 24-11 0,0-24 6 31,0 0 15-31,26 0-17 0,-26 0-3 0,0 0 3 15,0 0-4-15,0 0 13 0,0 0-16 0,0 0 3 0,0 0-8 0,0 0 12 0,0 0-3 16,0 0-4-16,0 0-35 0,0 0-7 0,0 0-4 16,0 0-43-16,0 0-10 0,0 0-38 0,0 0-59 15,0 0-2-15,0 0 46 0,0 0-81 16,0 0-26-16</inkml:trace>
  <inkml:trace contextRef="#ctx0" brushRef="#br1" timeOffset="150535.988">21506 4316 1190 0,'0'0'58'16,"0"0"35"-16,0 0-51 0,0 0-4 15,26 0 77-15,-26 0-58 0,0 0 60 0,0 0-34 16,0 0-23-16,0 0 2 0,0 0-15 0,0 0-7 0,0-24-16 16,0 24-8-16,0 0 5 0,0 0 4 0,0 0 14 15,0 0 2-15,0 0-18 0,0 0 6 0,-26-25 4 16,26 25-8-16,0 0 21 0,0 0 6 15,-124 0 4-15,99-25 5 0,0 25-9 0,2 0-19 0,-29 0-9 16,28 0-29-16,0 0 8 0,-26 0-1 16,25 0-4-16,-24 0 18 0,24 0-18 15,-26 0-15-15,28 0 15 0,-2 0 2 0,1 0 7 16,-2 0 3-16,1 0-13 0,25 0-6 0,-25 0-8 16,2 0 7-16,23 0 3 0,0 0 24 15,0 0-86 1,0 0 1-16,0 0-37 0,-26 0-20 0,26 0 0 0,0 0-6 0,0 0 17 0,0 0 10 15,0 0-28-15,0 0 31 0,0 0 8 16,0 0-10-16,0 0 55 0,0 0 27 16,0 0-17-16,0 0 67 0,49-25-48 31,-49 25-42-31,0 0 80 0,125-50-40 16,-102 25 99-16,-23 25-126 15,26 0 55-15,-26 0 16 0,0-25-104 0,25 25 148 16,-25 0-121-16,0 0 43 0,0-24 100 0,25 24-118 15,-25 0 148-15,0 0-83 0,0 0-17 16,0 0 23-16,0 0-80 0,0 0 55 0,0 0-15 16,0 0 11-16,0 0-1 0,0 0-18 0,0 0 6 15,0 0 15-15,0 0-3 0,0 0 16 0,0 0 21 16,0 0 11-16,0 0-8 0,0 0 3 0,-25 0-12 16,25 0-23-16,0 24 26 0,-25-24 8 0,25 0-5 0,-26 0 11 15,3 25-4-15,23-25-20 0,-25 0-11 16,1 0 11-16,-2 25-15 0,26-25-7 0,-25 0 11 15,0 0-16-15,2 25 9 0,-3-25-9 0,26 0-7 16,-25 0 8-16,25 0-17 0,-25 25 4 0,25-25 13 16,-25 0-6-16,25 0 1 0,0 0-10 0,0 0 7 15,0 0-15-15,-24 0 8 0,24 0 12 0,0 0-2 16,0 0-8-16,0 0 3 0,0 0 5 0,0 0-19 16,0 0 21-16,24 0-2 0,-24 0-10 0,0 25 14 15,0-25-16-15,0 0 3 0,0 0 6 0,25 0 21 0,-25 25 7 0,0-25 9 16,25 0-4-16,0 25-30 0,-25-25 9 0,26 24-7 15,-3-24 21-15,-23 0 9 0,25 25-16 0,0-25-2 16,1 25-23 0,-26-25 4-16,24 0 2 0,1 0-6 0,-25 25 15 0,23-25-9 0,-23 0-2 0,26 25 19 15,-26-25-9 1,25 0-8-16,-25 0 19 0,0 0-31 0,25 0 1 16,-25 0 14-16,0 0-17 0,0 0 14 0,0 0-2 15,0 0-9-15,0 0 14 0,0 0-17 0,0 0-30 16,0 0-39-16,0 0-62 0,0 0-43 0,0 0-49 15,0 0-74-15,0 0-51 0</inkml:trace>
  <inkml:trace contextRef="#ctx0" brushRef="#br1" timeOffset="152974.64">11162 6202 1181 0,'0'0'44'15,"0"0"-55"1,0 0 135-16,0-26-80 0,0 26 9 0,-25 0 87 16,25 0-124-16,0 0 78 0,-25 0-13 0,25 0-18 15,-24 0 5-15,-1 0 22 0,0 0-16 0,25 0 3 16,-24 0-10-16,-1 0 4 0,-1 0-32 0,3 0-4 0,-3 0-9 15,2 26-10-15,-1-26 0 0,25 0-4 16,-25 0-33-16,25-26-25 0,0 52 15 16,0-52-2-16,0 52 40 0,0-26 7 0,0 0-9 0,25 0-3 0,-25 0-6 15,25 0 8-15,-1 0 10 0,-24 0-21 0,26 0 10 16,-26-26-13-16,23 52-4 0,-23-52 38 0,0 26 4 16,0 0 9-16,0 0 3 0,0 0-14 0,-23 0-8 15,23 0 18-15,0 0-5 0,-26 0 7 0,26 0-21 16,-24 0-15-16,-1 0 0 0,25 0-9 15,-25 0 2-15,-1 0 10 0,26 26-7 16,-24-26 2-16,24-26 0 0,-24 26-7 0,24 0-3 16,0 0 3-16,0 0 14 0,-25 0-43 0,25 0-48 15,0 0-46-15,25 0-75 0,-25 0-44 0,-25 0 33 16,25 0-48-16,0 26-4 0</inkml:trace>
  <inkml:trace contextRef="#ctx0" brushRef="#br1" timeOffset="154342.527">15279 9574 673 0,'0'0'45'16,"0"0"3"-16,26 0 17 0,-26 0 40 0,0 0-26 16,0 0-18-16,25 0 79 0,-25 0-122 0,25 0 77 15,-25 0-20-15,24 0-92 0,-24 26 121 0,26-26-65 16,-3 0 52-16,-23 0 6 0,25 0-42 0,1 0-9 16,-2 0-17-16,0 0 4 0,2 0-1 0,-1 24-17 15,-1-24 1-15,1 0-18 0,25 0 29 0,-25 0-7 0,0 0 9 31,-1 0 0-31,0 0-6 0,1 0-10 0,26 0-1 16,-27 0 10-16,0 0-24 0,27 0 16 0,-1 0-10 16,-26 0-6-16,25-24 13 0,1 48-17 0,26-24 17 15,-3 0-15-15,-23 0-1 0,49 0 7 0,-24 0-11 16,-2 0 9-16,2 25 11 0,-1-25 1 0,1 0 11 0,-1 24-5 16,1-24-13-16,-1 26-1 0,-24-26-20 0,25 25 9 15,-27-1-9-15,28-24 10 0,-3 24 12 0,2 3-10 16,1-27 24-16,-28 24-13 0,27-24-23 0,-1 24 14 15,-24-24-35-15,24 26-17 0,-23-26-2 0,22 24-29 0,-24-24 31 16,2 25 2-16,-2-25 8 0,0 25-15 16,2-25-58-16,-3 25-9 0,3-25-21 0,-2 0 73 15,1 0-84-15,0 25 29 16,25-25 3-16,-27 0-71 0,3 0 53 0</inkml:trace>
  <inkml:trace contextRef="#ctx0" brushRef="#br1" timeOffset="155153.664">14957 10072 712 0,'0'0'17'15,"0"24"58"-15,0-24-7 0,0 0 43 0,0 0 17 16,0 0-105-1,0 0 96-15,0 0-88 0,0 0-25 0,0 25 67 16,0-25-60-16,0 0 90 0,0 0-7 0,0 0 1 16,25 0 9-16,-25 0-42 0,25 25 0 0,-25-25-4 15,25 0-51-15,0 0 7 0,0 0 11 0,-1 0 2 16,27 0 16-16,-3 0 1 0,3 23-30 0,-2-23 14 16,25 0-7-16,-25 0-14 0,26 0 21 0,0 26-35 15,-1-26 12-15,1 0-2 0,-2 0-3 0,2 0-2 16,25 24-9-16,-2-24 20 0,2 0-11 0,-1 0-2 0,1 0 11 15,-1 0-16-15,25 0 10 0,-24 25 10 0,23-25-6 16,-24 0-9-16,0 0 9 0,1 0 0 0,-1 0-14 16,1 0 9-16,-2 0-4 0,1 24-19 0,1-24 7 15,-1 0-11-15,-24 0-34 16,24 0 29-16,-24 0-23 0,-1 0-8 0,1 0 17 16,-27 0-19-16,26 26 11 0,-23-26-7 0,-2 0 10 0,1 0-10 0,0 0-38 0,-2 0 32 15,3 0-58-15,-27 25 42 0,27-25-71 0,-28 0 9 31,3 0 10-31,-2 0-103 0</inkml:trace>
  <inkml:trace contextRef="#ctx0" brushRef="#br1" timeOffset="156010.053">14858 10568 911 0,'0'0'26'0,"0"0"48"0,0 0 4 0,0 0 2 0,0 0 7 0,0 0-95 0,0 0 95 16,0 0-43-16,0 0-25 0,0 0 72 16,0 0-63-16,24 0 56 0,-24 0 9 0,0 0-1 15,26 24-23 1,-26-24 14-16,0 0-5 0,26 0-22 0,-3 0-1 0,-23 0-17 16,25 0-24-16,0 0-2 0,0 0-1 0,0 0-4 15,0 0 5-15,24 0-6 0,1 25-1 0,0-25-10 16,-2 0 10-16,28 0 9 0,-3 0-12 0,2 0-2 0,0 0 5 15,24 0-3-15,-25 0 5 0,26 25-7 0,-1-25 4 16,-25 0-15-16,25 0 6 0,-1 0 3 0,3 0-9 16,-2 0 13-16,1 0-9 0,-1 25 25 0,-24-25-8 15,23 0 1-15,-24 0 10 0,1 0-21 0,-1 0 0 16,26 0-2-16,-27 25-8 0,3-25 15 16,-3 0-5-16,2 0 9 0,1 0-11 15,23 0-12-15,-26 0 7 0,2 0 0 0,-1 0 19 16,-23 25 4-16,22-25 7 0,-24 0-11 15,26 0 4-15,-24 0-16 0,-3 0-12 0,-22 0 19 16,22 0-30-16,3 0 16 0,-2 0 31 0,-24 0-32 16,25 0 25-16,-25 0-17 0,23 0-12 0,-21 0 12 15,21 23-14-15,-23-23 16 0,1 0-11 0,-3 0 7 0,3 0 25 0,-2 0-32 0,1 0-5 16,0 0-18-16,-25 0-19 0,0 0 23 16,26 0-15-16,-26 0 2 0,0 0-36 15,0 0-39-15,0-23-38 0,0 23-58 0,0 0 38 16,0 0-65-16,0 0-65 0</inkml:trace>
  <inkml:trace contextRef="#ctx0" brushRef="#br1" timeOffset="161835.914">14461 9203 960 0,'0'0'28'0,"0"0"21"0,0 0-2 0,-49 0 38 0,49 0 1 16,0 0-42-16,0 0-23 0,0 0 101 0,0 0-90 16,0 0 67-16,-25-26-2 0,25 26-34 15,0 0-28-15,0 0 10 0,0 0 6 16,0 0 2-16,0 0 10 0,0 0-25 15,0 0-21-15,0 0 6 0,0 0 2 16,50-24-2-16,-50 24-3 0,0 0-13 0,24 0-7 16,1 0 9-16,-25 0 3 0,25 0 13 0,0 0 0 15,25 0-11-15,-25 0-18 0,-2 0 8 16,28 0 8-16,-26 24-12 0,24-24 13 0,-25 0-6 0,27 0-13 0,-3 26 13 0,-22-26 11 0,23 0-18 16,-24 0-5-16,25 25-4 15,-25-25 0-15,0 0 11 0,-1 0-4 0,1 24 11 16,1-24-23-16,-2 0-41 0,-24 0-31 15,24 26-25-15,-24-26-18 0,26 0 7 0,-26 0-12 16,0 0 9-16,0 0-31 0,25 0 67 0,-25 0-6 16,0 0-10-16,0 0 10 0,0 0-97 15,0-26 68-15,0 26-19 0,0 0 17 0</inkml:trace>
  <inkml:trace contextRef="#ctx0" brushRef="#br1" timeOffset="162162.21">15131 9104 1190 0,'-25'0'25'0,"25"0"-54"0,0 0 100 0,0 0-29 0,-24 0-28 0,24 0 66 16,0 0-93-16,0 0 40 0,0 0 31 15,0 0 4-15,24 0 3 0,-24 0-7 0,25 0-14 16,1 0-14-16,-2 0-5 0,0 0-12 0,2 24 5 16,-1-24-12-16,-2 0-1 0,3 25 8 0,-1-25-11 15,0 0-2-15,-1 24 15 0,-24-24 1 0,26 26 6 16,-26-26 18-16,23 0-35 15,-23 25 15-15,25-25-4 0,-25 0-19 0,0 24 32 16,0-24-9-16,0 0 10 0,0 26 33 0,0-26-2 16,0 0 13-16,-25 0 6 0,25 24 0 0,0-24-24 15,-23 0 5-15,23 0-16 0,-26 25-26 0,2-25 23 16,24 0-13-16,-25 0-5 0,0 0 31 0,-1 24-11 16,3-24-6-16,-2 0-1 0,-1 0-30 0,26 0 13 0,-24 0 0 15,0 0-1-15,24 0 8 0,-26 0-29 0,1 0 11 16,25 0-21-16,0 0-46 0,-24 0-60 15,24 0-111-15,-25 0-76 0,25 0-73 0,0 0 9 16,0 0-80-16</inkml:trace>
  <inkml:trace contextRef="#ctx0" brushRef="#br1" timeOffset="163206.508">13569 8906 976 0,'0'-25'10'0,"0"25"39"0,0 0 40 0,0 0-56 15,0 0 77-15,0 0-59 0,0 0-45 0,0 0 112 0,0 0-58 0,0 0 44 0,0 0 33 16,0 0-29-16,0 0-22 0,0 0-5 16,0 0-45-16,24 0-39 0,-24 0 54 0,0 25-8 15,0-25 49-15,0 0 50 0,0 0-55 0,0 24-15 16,0-24-29-16,-24 25-22 0,24-2 13 0,0 4 26 0,0-27 5 16,0 24-14-16,0 1-12 15,0-1-22-15,-26-24-5 0,26 26-2 16,0-26-15-16,0 24 10 0,0-24-17 0,0 25 7 0,0-25 12 15,0 0-11-15,0 24 13 0,0-24 1 16,0 0-12-16,0 0-44 0,0 0-51 0,0 0-60 16,0 0-35-16,0 0-49 0,0 0-2 0,0 0-14 15,0 0 22-15,0 0 11 0,0 0-60 16</inkml:trace>
  <inkml:trace contextRef="#ctx0" brushRef="#br1" timeOffset="163620.656">14014 8831 1165 0,'0'0'25'0,"-25"0"-40"0,25 0 82 0,-23 0-77 16,23 0 67-16,-25 0-43 0,25 25-14 0,-24-25 13 15,24 0-17-15,0 0-1 0,0 0 35 16,-26 0-30-16,26 25 15 0,0-25-9 0,0 0-25 15,0 0 13-15,0 25-33 0,0-25 33 0,0 0 25 16,0 0-10-16,0 24 12 0,0-24-11 0,0 25-14 16,0-25 46-16,0 0-61 0,0 23 80 15,0-23-78-15,26 27 51 0,-26-27 24 0,0 0-11 0,0 24 7 0,0-24-5 0,24 0-27 16,-24 0 13-16,0 25-17 0,25-25 17 0,-25 0-17 16,0 0-20-16,23 0 30 0,-23 24 3 0,0-24 23 15,0 0 5-15,0 0-2 0,0 0-12 16,0 0-4-16,0 0 0 15,0 0 4-15,0 0-8 0,-23 0-28 0,23 0 9 16,0 26-29-16,-25-26 4 0,25 0 25 0,0 0-11 16,-24 24 3-16,24-24-6 0,0 0-1 0,-26 0-3 0,26 0 4 0,0 0-2 15,0 0-6-15,-25 0-1 0,25 0-36 0,0 0-50 16,0 0-42-16,0 0-76 0,0 0 7 0,0 0-1 16,0 0 64-16,0 0 13 0,25 0-42 15,-25 0 10-15,0 0-69 0</inkml:trace>
  <inkml:trace contextRef="#ctx0" brushRef="#br1" timeOffset="163967.907">14263 9005 1248 0,'0'0'2'16,"0"0"27"-16,0 0-52 0,0 0 95 0,0 0-53 15,-24 0-19-15,24 0 48 0,0 0-71 0,-25 0 52 16,25 24-4-16,-25-24 10 0,25 0-29 0,0 0-6 15,-26 25-2-15,26-25-13 0,0 0 9 0,0 24 4 16,0-24 10-16,0 0-4 0,0 26 11 0,0-26 22 16,0 0 21-16,0 24 5 0,0-24-14 15,26 0 6-15,-26 0-11 0,25 0 5 0,-25 0 11 16,25 0 0-16,-1 0-13 0,-24 0 25 0,26 0-4 16,-3 0-13-16,-23-24 10 0,26 24-21 0,-26 0 21 15,0 0-4-15,24-26 2 0,-24 26-7 0,0 0-32 16,0-24-2-16,0 24-22 0,0 0 7 0,0-25 5 0,0 25-5 0,0 0-7 15,0-24-10-15,-24 24 1 0,24 0-15 0,0-27-5 16,0 27-36-16,0 0-17 0,-26 0-14 0,26 0-35 0,0 0 13 16,-23 0-21-16,23 0-50 0,0 0-5 0,-26 27 46 15,26-27-73-15,0 0 14 0,0 0-15 0</inkml:trace>
  <inkml:trace contextRef="#ctx0" brushRef="#br1" timeOffset="164305.263">14511 8978 936 0,'0'0'6'0,"0"27"63"0,-25-27 7 0,25 0 11 0,-25 0-42 16,25 0 1-16,-24 24-88 0,-1-24 108 0,25 0-70 16,-25 25 25-16,25-25-6 0,-25 24-54 15,25-24 46-15,-24 26-35 16,24-26 32-16,0 24 23 0,0-24-25 0,0 25 22 15,24-25-14-15,-24 0-18 0,0 24 47 0,25-24-51 16,-25 0 66-16,25 0-56 0,0 0 66 0,-25 0 3 0,24 0 6 16,1 0 1-16,0 0-18 0,-25 0-14 15,25-24 18-15,1 24 20 0,-26 0 21 0,0-25-13 0,24 25-8 16,-24 0-21-16,0-24-5 16,0 24 16-16,0-26 5 0,0 26-17 0,0-24-15 0,0 24-8 0,0-25-20 15,0 25-15-15,-24-24 2 0,24 24-9 16,0 0-9-16,0 0 30 0,-26-27-12 0,26 27-2 15,-25 0-7-15,25 0-64 0,0 0-41 0,-25 0-74 16,25 0-43-16,-25 27-27 0,25-27-69 16,-24 0-17-16</inkml:trace>
  <inkml:trace contextRef="#ctx0" brushRef="#br1" timeOffset="167941.039">18109 3771 641 0,'-26'0'-4'16,"26"-26"15"-16,-25 26-15 0,25-24-31 0,-24 24 47 15,-1-25-31-15,25 25 21 0,-26-25 21 0,3 0-13 16,23 25 0-16,-26 0-26 0,2-25 36 0,24 25-12 16,-25-24 6-16,1 24 7 0,24 0-68 0,-27-26-41 15</inkml:trace>
  <inkml:trace contextRef="#ctx0" brushRef="#br1" timeOffset="168584.413">17066 3374 1107 0,'0'0'27'16,"0"0"56"-16,0 0-72 0,0 0 109 16,0 0-85-16,0 0-52 0,0 0 102 0,0 0-66 15,0 0 74-15,0 0 44 0,0 24-6 16,0-24-24-16,0 0 16 0,0 0-30 0,0 25-1 0,-25-1-2 16,25-24-15-16,0 24 3 0,-25 3-24 0,25-3-16 15,0 0-24-15,0 1-21 0,-23 1 14 0,23-2-17 16,0 1 22-16,0 0 0 0,0-25-14 0,0 25 14 15,0-25-17-15,0 25 7 0,0-25 5 0,-26 24-4 16,26-24-8-16,0 0-65 0,0 0-50 16,0 0-69-16,26 0-43 0,-26 0-2 0,0 0 11 15,0 0 0-15,0 0 11 0,0 0-33 0</inkml:trace>
  <inkml:trace contextRef="#ctx0" brushRef="#br1" timeOffset="169025.677">17512 3398 1240 0,'0'0'48'0,"0"0"-71"0,-23 0 108 15,23 0-50-15,0 0-58 0,-26 0 73 0,26 0-86 16,-25 0 44-16,25 0 24 0,-25 0 32 15,25 0-28-15,0 25 25 0,-24-25-12 0,24 0-40 16,0 0 0-16,0 0-14 0,-25 0-1 0,25 0-1 0,0 0 7 0,0 0-11 16,0 0-4-16,0 0 15 0,0 0 4 0,0 0 14 15,0 0-10-15,0 0-12 0,0 24 9 0,25-24-23 16,-25 24 16 0,0-24 9-16,24 27 17 0,-24-27 11 0,25 0 2 0,-25 24 13 0,25-24-5 0,-25 0-12 15,0 24 9-15,26-24-16 0,-26 0-21 0,0 0 37 16,0 0 10-16,0 0 18 0,0 25 10 0,0-25-7 15,0 0 11 1,0 0 7-16,0 0-12 0,0 0-13 0,0 0-30 16,0 0-17-16,-26 0 20 0,26 0-18 0,0 26 15 15,-25-26-19-15,25 0-17 0,0 0 12 0,-25 0-12 0,25 0 17 0,0 0-17 16,-24 0-3-16,24 0-9 0,0 0-26 0,0 0-10 16,-25 0-56-16,25 0-48 0,0 0-48 0,0 0-57 15,0 0 22-15,0 0-15 0,0 0 66 0,25 0 28 16,-25 0-11-16,0 0-8 0</inkml:trace>
  <inkml:trace contextRef="#ctx0" brushRef="#br1" timeOffset="169410.957">17711 3546 1340 0,'0'0'-57'0,"0"0"104"0,0 0-42 0,0 0 1 0,0-24 63 0,0 24-99 0,0 0 56 0,0 0-7 31,-25 0-7-31,25 0-1 0,0 24-17 0,0-24 12 0,0 0-15 16,0 0-1-16,-25 25 10 0,25-25-8 0,0 26 12 16,0-26-13-16,0 24-4 0,0 1 11 0,0-25-11 15,0 25 20-15,0-25 4 0,25 25 4 0,-25 0-5 16,0-25 22-16,25 0 30 0,-25 24-14 0,25-24 10 16,0 0-13-16,0 0-34 0,-25 26 24 0,24-26 2 15,0-26 21-15,-24 26 22 0,27 0 15 0,-27 0 17 16,24 0-4-16,-24 0-12 15,0-24-14-15,0 24 0 0,0 0-28 0,0 0-6 16,0-25 11-16,0 25 2 0,0 0 9 0,0-25-5 16,0 25-28-16,0-25-23 0,0 25-4 0,0 0-7 0,-24-25-3 0,24 25-5 0,0 0 10 15,-27 0-3-15,27-24-9 0,0 24 14 0,-24 0-26 16,24 0-40-16,0 0-20 0,-24 0-62 16,24 0-48-16,0 0-5 0,-25 0-22 15,25 24-4-15,0-24 34 0,0 0-23 0,0 25 52 16,0-25 16-16,0 0-55 0,0 25-12 0</inkml:trace>
  <inkml:trace contextRef="#ctx0" brushRef="#br1" timeOffset="169768.175">18034 3721 1493 0,'0'0'-37'0,"24"0"50"0,-24 0 28 0,0 0 53 15,0-25 49-15,0 25-26 0,0 0-12 0,0 0-49 16,0 0-18-16,0 0-22 0,-24 0-14 15,24 0-11-15,0 0 18 0,0 0-4 16,0 0-3-16,0 0 12 0,0 0-17 0,0 25 1 16,0-25 0-16,0 0-9 0,-25 24 15 0,25-24-13 15,25 26 11-15,-25-26-13 0,0 0 8 16,0 24 26-16,0-24-2 0,24 25 29 0,-24-25-9 0,25 0 29 16,-25 0-1-16,26 0 20 0,-26 0-7 0,23 0-32 0,2 0 24 0,-25 0 23 0,26-25-13 31,-26 25 19-31,24 0-32 0,-24-24-34 0,24 24 33 0,-24 0 0 15,0-26 21-15,26 26-14 0,-26-24-21 0,0 24-5 16,0-25-9-16,0 0-6 0,0 25-13 0,0-25-2 0,0 25-13 0,0-25 13 16,0 25-2-16,-26-24-19 0,26 24 13 0,0 0-18 15,0-26-1-15,0 26 14 0,-24 0-18 0,24 0 4 16,0 0-4 0,-24 0 2-16,-2 0-23 0,26 0-41 0,-25 0-56 15,25 0-73-15,-23 26-35 0,23-26-49 16,-26 0-20-16,26 24-51 0,-25-24-14 0,25 25 22 15,-24-25-68-15</inkml:trace>
  <inkml:trace contextRef="#ctx0" brushRef="#br1" timeOffset="171564.153">13717 9401 1082 0,'0'0'102'16,"0"0"-71"-16,0 0 124 0,0 0-35 0,0 0-70 0,0 25 91 15,-25-25-110-15,25 25 54 0,0 0-23 0,0 0 10 16,-25 0-5-16,25-1-2 0,0-24-13 0,-23 50-24 16,23-26-19-16,0 1-12 0,-26-1 3 15,26 2-11-15,0-1 15 0,0 23 1 0,0-21-7 16,0-3 6-16,-25 0-4 0,25-24-9 0,0 26 11 15,0-2-4-15,0-24 11 0,0 0 3 0,0 25-8 16,0-25 8-16,0 0-19 0,0 0-41 0,0 0-33 16,0 0-55-16,0 0-41 0,0 0-52 15,0 0-18-15,0 0-91 0</inkml:trace>
  <inkml:trace contextRef="#ctx0" brushRef="#br1" timeOffset="172007.13">14138 9574 1148 0,'0'0'90'0,"0"0"-46"16,-24 0 23-16,24 0 15 0,0 0-88 0,-25 0 74 15,25 0-10-15,-24-24-17 0,24 24 6 0,-25 0-18 16,-1 0-5-16,26 0-22 0,-25 0 11 0,2 0-13 15,23 0-2-15,-25 0 10 0,25 0-19 16,0 0 3-16,-24 0 3 0,24 24 14 0,0-24 9 0,0 0-5 16,0 26-11-16,0-26-2 0,0 0-9 15,0 24-2-15,24-24 2 0,-24 25 14 0,25-1-14 0,-25-24 7 0,23 26 0 32,2-26-9-32,-25 25 6 0,26-25 14 0,-1 0-5 0,-1 0 12 15,1 24 28-15,-25-24 13 0,24 0 28 16,1 0-7-16,-25 0-11 0,0 0 6 0,26 0-11 15,-26 0-3-15,0 0 13 0,0 0-16 0,0 24 0 16,0-24-14-16,0 0-35 0,-26 0 4 0,26 0-6 16,0 0-12-16,0 0 31 0,-25 0-22 0,25 0-13 0,-24 0 15 15,24 0-23-15,-25 0 8 0,25 0-15 0,-24 0-44 16,-1 0-43-16,25 0-51 0,-26 0-23 0,26 0-20 16,-25 0-28-16,25 0 46 0,0 0-61 0,0 0 21 15</inkml:trace>
  <inkml:trace contextRef="#ctx0" brushRef="#br1" timeOffset="172306.721">14362 9699 1173 0,'25'-26'101'0,"-25"26"-59"16,0 0 21-16,0 0 19 0,25 0-93 16,-50 0 54-16,25 0-24 0,0 0-13 0,0 0 1 0,-25 26 4 0,25-26 17 15,0 0 2-15,-24 0-17 16,24 25-11-16,0-25-11 0,0 0-12 0,0 24 19 15,0-24 10-15,0 0-8 0,0 24 15 0,0-24 7 16,24 27-3-16,-24-27 14 0,25 0 9 0,-25 0 8 16,25 0 30-16,-25 0 14 0,25 0 18 0,-1 0-26 0,-24 0 18 15,25-27-5-15,-25 27-12 0,25 0 2 16,-25-24-41-16,25 24-20 0,-25-24-4 0,0 24 26 0,26 0 8 16,-26-25 5-16,0 25-10 0,0-26-38 0,-26 26 4 15,26-24-4-15,0 24-17 0,0 0 11 0,-25-25-23 16,25 25-47-16,-25 0-38 0,0 0-60 0,25 0-16 0,-24 0-5 15,-1 0-11-15,25 25-9 0,-25-25-54 16,0 24 34-16,25-24-58 0,0 0-39 0</inkml:trace>
  <inkml:trace contextRef="#ctx0" brushRef="#br1" timeOffset="172526.727">14908 9600 1501 0,'0'0'45'0,"26"0"45"0,-26 0 31 16,0 0 27-16,0 0-44 0,0 0-27 0,0 0-57 15,0 0-15-15,0 0-5 0,0 0-14 0,0 0 39 16,0 24-13-16,0 1-6 0,-26-25-1 0,26 24-14 16,0 2-3-16,0-1 10 0,0-1 2 0,0 0 2 15,0 3 7-15,-26-3-81 0,26 0-48 0,0 26-66 0,0-25-74 16,0 0 17-1,0 0-36-15</inkml:trace>
  <inkml:trace contextRef="#ctx0" brushRef="#br1" timeOffset="172992.709">13593 9972 1366 0,'0'0'31'15,"0"0"51"-15,0 0 26 0,0 0 44 0,0 0 14 16,25 25-15-16,-25-25 10 0,0 0-15 0,0 0-37 0,0 25-14 15,0-25-4-15,0 24 10 0,0 2-28 16,0-2-12-16,0-24-25 0,0 25-41 0,0 0 25 16,-25-2-8-16,25 3-9 0,0-26-1 0,0 24 3 15,-24 1-7-15,24-1 12 0,0-24-57 16,0 26-78-16,-26-26-84 0,26 25-115 16,0-25-28-16,0 0-33 0,0 0 35 0,26 24-11 15</inkml:trace>
  <inkml:trace contextRef="#ctx0" brushRef="#br1" timeOffset="173391.35">14065 10096 1323 0,'0'0'-58'0,"0"0"100"0,-25-24-65 15,25 24 76-15,0 0 20 0,-26 0-88 0,26 0 79 16,-25 0-64-16,25 0 64 0,-23 0-6 0,23 0-10 15,-25 0-31-15,25 0-9 0,0 0 1 0,-24 0-7 16,24 24 13-16,0-24-19 0,0 0 2 0,-26 25-20 16,26-25 29-16,0 0-18 0,0 25 13 0,0-25 9 0,0 0-20 15,0 23 3-15,0-23-11 0,0 26 27 0,0-26-5 16,0 24 5-16,0-24-7 0,0 0-29 0,26 25 19 16,-26-25 12-16,0 0-12 0,0 24 16 0,24-24-5 0,-24 0 40 15,25 0 13-15,-25 26 24 0,23-26-5 0,-23 0-23 16,25 0-4-16,-25 0 3 0,26 0-23 0,-26 0-1 15,0 25 6-15,0-25-29 0,0 0 24 0,0 0-8 16,0 0 11-16,0 0 7 0,0 0 15 0,0 0 16 31,-26 24-12-31,26-24-4 0,0 0-14 0,0 0-28 16,-25 0-3-16,25 0-4 0,-23 0-10 0,23 0 5 0,-25 0 12 16,25 26-47-16,-24-26-65 0,24 0-54 15,0 0-99-15,-26 0-20 0,26 0-35 0,-25 0 33 16,25 0-85-16</inkml:trace>
  <inkml:trace contextRef="#ctx0" brushRef="#br1" timeOffset="173707.537">14338 10294 1091 0,'0'0'68'16,"0"0"-84"-16,0 0 99 0,-26 0-60 0,26 25 0 15,0-25 50-15,-23 0-86 0,23 0 53 0,-26 24-79 0,26-24 48 16,-24 26-9-16,24-26 2 0,0 25 0 0,-25-25-2 16,25 0-4-16,0 24-3 0,0-24 24 0,0 0-17 15,25 26 13-15,-25-26 19 0,0 0 2 0,24 0 32 16,2 0 1 0,-26 0-7-16,23 0 3 0,3 0-1 15,-26 0 0-15,24 0 24 0,1-26 1 0,0 26 8 16,0 0-13-16,-25 0-6 0,24-24 2 0,-24 24-29 0,0 0 7 0,0-25-21 0,25 25-28 15,-50 0-2-15,25 0-5 0,0-26-4 16,0 26 6-16,0 0 5 0,-24 0-54 16,24 0-32-16,-25-24-74 0,25 24-49 0,0 0-22 15,-25 0-23-15,25 0 59 0,-25 0-9 0,25 0-8 16</inkml:trace>
  <inkml:trace contextRef="#ctx0" brushRef="#br1" timeOffset="174092.72">14562 10294 1467 0,'0'0'69'15,"0"0"52"-15,0 0 60 0,24 0 35 0,-24 0-31 0,0 0-43 16,0-26-51-16,0 26-39 0,0 0-26 0,0 0-10 16,0 0-8-16,0 0 8 0,25 0-23 0,-25 0 10 15,0 0-20-15,0 0 10 0,23 0 19 16,-23 0-17-16,0 0 17 0,26 0-10 0,-26 0-16 15,25 0 19-15,-25 0-5 0,25 0-3 0,-25 0 15 16,24 0-17-16,-24 26 1 0,0-26 16 0,25 0-20 16,-25 0 18-16,0 25 23 0,0-25 8 0,0 0 46 0,0 24-7 15,0-24-16-15,0 0-15 0,0 26-37 0,-25-26-5 16,25 25 11-16,-24-25-18 0,24 0 0 0,-25 24 0 16,25-24 5-16,-25 0-10 0,25 26 20 0,0-26 2 15,-26 0-25-15,26 0 21 0,0 0-18 0,0 0-5 16,0 0 15-16,0 0-12 0,0 0 2 0,0 0 12 15,26 0-14-15,-26 0-3 0,25 0 12 0,0 0-2 0,-1-26 5 0,1 26 8 16,-1 0-13-16,-24 0 2 0,25 0 3 16,1-24 10-16,-26 24-18 0,24 0-19 0,-24 0-30 15,0 0-86-15,24 0-78 0,-24 0-80 0,0 0-77 16,0 0-74-16</inkml:trace>
  <inkml:trace contextRef="#ctx0" brushRef="#br1" timeOffset="194590.56">16272 5284 1562 0,'0'0'61'0,"0"-25"46"0,0 25 35 0,0 0 0 0,0 0-34 15,0 0-46 1,25 0-5-16,-25 0 22 0,0 0-16 0,0 0 2 0,0 0-11 0,25 0-21 0,-25 0-18 15,0 0 6-15,26-26-16 0,-26 26 9 0,24 0 3 16,0 0 0-16,1 0 11 0,0 0-4 0,25 0 13 16,-2 0 6-16,3 0 1 0,24 26 2 0,-1-26 6 31,0 0-25-31,0 0-23 0,1 0-4 0,24 0-5 0,2 25 13 16,-3-25-6-16,1 24-2 0,0-24 15 0,0 0-22 0,0 26 0 0,1-26 12 0,-27 24-8 15,27-24 5-15,-25 25 28 0,-1-25-25 0,0 24-23 16,0-24 21-16,1 0-8 0,0 26-5 0,-2-26-17 15,3 0-53-15,-1 24-29 16,-2-24 10-16,3 0-22 0,-28 0 25 0,27 25-14 16,-25-25-30-16,-26 0-11 0,26 0-10 0,-25 25-25 15,0-25-6-15,0 0 64 0,-25 24-28 0,23-24-17 16</inkml:trace>
  <inkml:trace contextRef="#ctx0" brushRef="#br1" timeOffset="195112.542">16348 5581 470 0,'0'0'-12'16,"-26"0"18"-16,26 0-18 0,0 0 12 0,0 0 43 0,0 0 4 0,0 0 42 15,26 0 4-15,-26 0 4 0,0 0 0 16,0 0-29-16,0 25 18 0,0-25 22 0,0 0-63 0,0 0 112 15,0 0-90-15,0 0-5 0,0 0 58 0,0 0-93 16,0 0 86-16,0 0-31 0,0 0-18 0,0 0-1 16,0 0-41-16,0-25-9 0,0 25-24 0,0 0 0 15,0 25 20 1,0-25-20-16,24-25 11 0,-24 25 9 0,0 0-27 16,24 0 18-16,-24 0 9 0,50 0-27 15,-25 0 29-15,0 0-22 0,23 25 15 0,3-25-8 0,-2 0 2 0,25 0 8 0,1 0-10 16,-24 23 22-16,22-23-31 0,3 0 15 0,22 27 2 15,-22-27-11-15,22 24 14 0,1-24 4 16,0 24-17-16,0-24 10 0,0 25 16 0,1 1-15 16,0-26 1-16,-1 24-8 0,-25 1-9 0,1-1-16 15,-1-24 27-15,-26 26-36 0,27-1-22 16,-25-25-4-16,0 24-41 0,-2 2-18 16,-23-26 17-16,26 0-28 0,-27 24 73 0,1 1-103 15,1-25-15-15,-3 0-35 0</inkml:trace>
  <inkml:trace contextRef="#ctx0" brushRef="#br1" timeOffset="195656.751">15652 6176 920 0,'25'0'42'15,"0"0"34"-15,0 0 10 0,-1 0-41 0,-24 0 73 16,24 0-118-16,1 0 78 0,1 0-9 0,-1 0-112 16,-1-24 120-16,0 24-69 0,1 0 65 0,-25 0 16 15,26 0-13-15,-1 0-8 0,24 24 3 0,-23-24-9 16,23 0-2-16,0 0-1 0,2 0-10 0,-3 0 8 15,27 0-25-15,24 0-2 0,-24 0-9 0,24 26-19 16,1-26 14-16,-2 0-23 0,1 0 5 0,25 23 7 16,-24-23-10-16,24 26 9 0,-26-2-6 0,27-24-5 0,-26 25-2 15,25-1 9-15,-24 2 3 0,-1-26 6 0,-1 25 2 16,-23-1-15-16,-1-24 6 0,1 26-11 16,0-26-7-16,-1 25 4 0,-24-25-22 0,23 24-30 15,-22-24-30-15,-2 0-18 0,0 0 7 16,-23 25-9-16,-2-25 6 0,1 0-10 0,0 0 56 0,-25 0-78 0,0 0 68 15,26 0-76-15,-26 0-106 0</inkml:trace>
  <inkml:trace contextRef="#ctx0" brushRef="#br1" timeOffset="197298.672">15330 4961 1082 0,'0'0'64'16,"0"0"-31"-16,-74 0 115 0,74 0-73 0,0 0-4 0,0 0 50 15,0 0-92-15,0 0 90 0,0 0-30 0,0 0-25 16,-25-25-11-16,25 25-12 0,0 0-10 16,0 0 12-16,0 0 14 0,0 0-2 0,0 0-23 15,0 0-9-15,25 0-21 0,-25 0 23 16,0 0 0-16,0 0-1 0,247 0-8 0,-197 0-4 16,-1 0 2-16,26 0-14 0,-25 0-5 0,-2 0 5 0,3 25 0 15,-2-25 14-15,0 0 2 0,2 0-2 0,-26 0-16 16,-1 0 2-16,25 0-2 0,-23 0-10 15,-2 0 19-15,-24 25-23 0,0-25-15 16,0 0-6-16,0 0-7 0,0 0-31 0,0 0-5 0,0 0-28 0,0 0 3 0,0 0 3 16,0 0-18-16,0 0 18 0,50-25 16 0,-50 25-27 15,0 0-2-15,0 0 34 0,0 0 40 32,0 0-17-32,0 0 74 0,0-25-26 0,0 25 43 0,0 0-50 0,0 0 54 15,-74-49-55-15,74 49-13 16,-26 0 47-16,3 0-36 0,23-25 18 0,-26 25 55 15,26 0 31-15,-24-24-62 0,24 24 118 0,-25 0-92 16,25 0-58-16,0 0 62 0,-25 0-106 0,25 0 50 16,0 0 19-16,0 0 0 0,0 0 45 0,25 0 9 15,-25 0 20-15,0 0-3 0,25 24-24 0,-25-24 5 16,24 0-20-16,-24 0-10 0,26 0-12 16,-3 25-1-16,-23-25-17 0,26 0 15 15,-2 24-13-15,1-24-9 0,0 0 21 0,-25 25-21 0,26-25 7 16,-4 25-16-16,-22-25-1 0,26 0 24 0,-26 0-32 15,0 25 29-15,0-25 3 0,0 0-16 0,0 25 20 16,0-25-11-16,0 0-7 0,0 24 4 0,0-24-1 16,0 26 3-16,-26-2 1 0,26-24 0 0,-22 25-9 15,22-25 4-15,-26 24 2 0,26-24 6 0,-25 26 5 16,0-26-12-16,25 24 4 0,-24-24-14 0,24 25 18 16,-26-25 7-16,26 0-25 0,-23 24 3 15,23-24-17-15,0 0 3 0,0 0 7 0,-26 0 2 16,26 0 27-16,0 0-11 0,0 0 7 0,0 0 18 0,0 0 5 0,0 0 56 0,0 0 26 15,0 0-12 1,0 0-29-16,0 0-42 0,0 0-24 0,0 0 36 16,0 0 15-16,0 0-7 0,0-24 17 0,0 24-16 15,0 0 15-15,0-25 18 0,26 1 13 0,-26 24-9 16,0-26-23-16,0 26 9 0,0-24-33 0,0-1 21 16,0 25 8-16,0-24-23 0,0-2 10 0,-26 2-28 15,26-1 5-15,0 0-24 0,0 25 0 16,0-25 5-16,0 0-26 0,0 25 10 0,-24-24-5 15,24 24-40-15,0-25-65 0,0 25-77 0,0 0-92 16,0-24-123-16,0 24-76 0,0 0-75 0,0 0-22 16</inkml:trace>
  <inkml:trace contextRef="#ctx0" brushRef="#br1" timeOffset="198292.19">14536 4688 1132 0,'0'-26'37'16,"26"26"0"-16,-26 0 32 0,0 0 47 0,0 0 2 15,24 0 38-15,-24-24-7 0,0 24-37 0,0 0-22 16,0 0-34-16,0 0-22 0,0 0-18 0,-24 0-9 15,24-25 18-15,-26 25-14 0,26 0 17 0,-25 0 9 16,0 0-26-16,0 0 8 0,1 0-3 0,-1 25-16 16,0-25 4-16,25 0-4 0,-25 0 0 0,25 0 2 0,-24 0-11 0,24 24 7 15,0-24-5-15,0 0-7 0,0 0 12 0,0 0-7 0,0 26 13 16,0-26 1 0,0 25-2-16,24-25 1 0,-24 24-13 0,25-24 2 15,-25 26 11-15,25-1-6 0,-25-1 7 0,25-24-1 0,-25 26-6 0,24-2 14 16,-24-24-12-16,25 25-9 0,-25-25 6 0,0 0 3 15,0 24 5-15,25-24 4 16,-25 0-9-16,0 0 2 0,0 0 12 16,-25 25 12-16,25-25 13 0,0 0 8 0,0 0-7 0,0 0 23 0,-25 25-25 15,25-25-14-15,-24 0 6 0,24 0-27 0,-25 0 11 16,0 25-12-16,25-25-4 16,-25 0 5-16,1 0-10 0,24 0 7 0,-26 0-8 15,26 0-8-15,0 0-74 0,0 0-35 16,0 0-78-16,0 0-35 0,0 0 4 0,0 0-36 0,0 0 82 0,0 0-18 15,0 0-18-15,26-25 25 0</inkml:trace>
  <inkml:trace contextRef="#ctx0" brushRef="#br1" timeOffset="198894.638">14562 4911 735 0,'0'0'4'0,"0"0"24"0,0 0-22 0,24 0 20 15,-24 0-18-15,0 0-26 0,-24 0 42 16,24 25-6-16,0-25 10 0,0 0-2 0,0 25-12 15,0-25-4-15,0 0 8 0,0 25-10 0,0-25 4 16,0 25-1-16,0-25 13 0,24 24 27 0,-24-24-12 16,0 0 0-16,25 0 17 0,-25 26-56 0,23-26 81 0,-23 0-58 0,26 0 63 0,-1 0-17 0,-25 0-52 31,25-26 85-31,-1 26-74 0,1 0 98 0,-25-24-3 16,24 24-3-16,-24-25-1 0,0 25 9 0,25-25 11 0,-25 25-20 15,0 0-6-15,0-25-23 0,0 25-32 16,0-25 12-16,0 25-14 0,0-24-36 0,0 24-3 15,0 0-20-15,-25-25-2 0,25 1 8 0,-24 24 6 0,24 0-19 16,-25-26 5-16,25 26 5 0,-24 0-14 16,24 0 11-16,-25 0-50 0,25 0-24 0,0 0-63 15,-25 0-18-15,25 0 0 0,0 0-41 0,0 0 25 16,0 0-18-16,0 26-5 0,0-26 95 0,0 0-81 16,0 0 55-16,25 0 22 0,-25 0-57 0,25 24 88 0,-25-48-35 0,24 48 29 0,1-24 4 15,-1-24 38-15,1 24 26 0,-25 0-1 0,26 0 43 31,-2 0-8-31,0 0 6 0,-24 0 36 0,26 0 9 16,-26-26 53-16,26 26 39 0,-26 0 7 0,0 0-90 0,0 0 89 16,0 0-126-16,23 0-46 0,-23 0 52 15,0 0-127-15,-23 0 85 0,23 0-3 0,0 0 1 0,0 0 2 0,0 26-18 16,0-26 1-16,-26 0 7 0,26 24 4 0,0 1 9 0,0-25 0 16,0 24 6-16,0-24-36 0,0 25 19 15,0 0-2-15,0-25-15 16,0 25 25-16,26-25 0 0,-26 25 35 0,23-25 34 0,-23 0 11 0,25 0-2 0,-25 0-11 15,25 0-14-15,0 0-5 0,-25 0-10 16,25 0 1-16,0 0-9 0,-25 0 30 0,24-25 4 16,-24 25 6-16,25 0 40 0,-25-25-38 0,0 25 11 15,0-25-42-15,0 25-49 16,0-25 26-16,0 25-4 0,-25-24 16 0,25-1 12 16,0 25-26-16,-24-24-29 0,24 24-16 15,-25 0-27-15,25-26-37 0,-25 26-57 0,25 0-76 0,-25 0-58 16,0 0-64-16,25 0-5 0</inkml:trace>
  <inkml:trace contextRef="#ctx0" brushRef="#br1" timeOffset="205046.196">15503 5531 540 0,'0'0'33'0,"0"-24"32"0,0 24-26 0,-24 0 31 0,24 0-8 15,0 0-56-15,0 0 30 0,0-25-38 0,0 25 6 16,-26 0-2-16,26 0-26 0,0 0 10 0,0 0-2 0,0 0 4 16,0 0 24-16,0 0 4 0,-25 0 4 15,25 0 18-15,0 0-26 0,-23 0 31 0,23 0-17 16,0 0 42-16,-26 25 19 0,26-25-15 0,0 0-76 15,-24 0 95-15,24 0-62 0,0 0-5 0,0 0 63 0,0 0-117 16,0 0 102-16,0 0 1 16,0 0 9-16,0 0-21 0,0 0-22 0,0 0-4 0,0 0-8 0,0 0 23 15,0 0 4-15,0 0-12 0,0 0 5 0,24 0-18 16,-24 0-9-16,26 0-5 0,-3 0-12 0,2 0 6 16,1 0-21-16,-2 0 22 0,26 0-6 15,-1 0-2-15,-24 0 7 0,25 0-9 16,0 0 10-16,-26 0-6 0,25 0 17 0,-23 24-19 15,23-24 5-15,-25 0-5 0,1 0-15 0,26 0 3 16,-26 0 6-16,-1 0 22 0,2 0 5 0,-26 0-7 0,23 0-9 0,3 0-23 16,-26 0 4-1,24 0 8-15,-24 0 1 0,25 0 15 0,0 0-15 0,-25 0 8 0,0 0-1 16,26 0-31-16,-26 0-4 0,22 0-8 0,-22 0 3 16,0 0-19-16,0 0 14 0,0 0-32 0,0 0 4 15,0-24 36-15,0 24-8 0,0 0 34 0,0 0 7 16,0 0-6-16,-22-25-11 0,22 25 17 0,0 0-2 15,-26-25 6-15,26 25 4 0,-25 0-14 16,25-24-3-16,-25 24 0 0,25-26 14 16,-24 26 1-16,24 0 5 0,-26-24-2 0,26 24 4 15,0 0 6-15,0-25 15 0,0 25 16 0,-23 0 10 0,23 0 0 0,0 0-24 16,0 0-16-16,0 0-13 0,0 0-5 0,23 0-7 16,-23 0 3-16,0 0-2 0,0 0 6 0,0 0-9 15,0 0 12-15,26 0-3 16,-26 0-16-16,0 0 23 0,24 0-9 15,-24 25-6-15,25-25 8 0,-25 0-9 0,25 24-4 0,-25-24 13 16,26 0-6-16,-26 0 6 0,0 26 2 0,22-26-4 16,-22 24 0-16,0-24-13 0,0 0 26 15,26 0-8-15,-26 25 11 0,0-25-3 0,0 0-6 16,0 0 22-16,0 0-23 0,0 0 23 16,0 25 5-16,0-25-13 0,-26 0 31 0,26 0-6 0,0 0-41 15,-22 24 22-15,-4-24-25 0,26 0 3 16,-25 26 39-16,0-26-21 0,25 0-2 0,-24 0-14 0,24 24-24 0,-26-24 17 15,26 0-4-15,-23 25 15 0,23-25-13 0,0 0-7 16,0 0 11-16,-26 0-14 0,26 23 26 0,0-23-16 16,0 0 18-16,0 0-23 0,0 0 10 0,0 0 11 15,0 0-5-15,0 0 66 0,0 0 10 0,0 0 61 16,0 0-9-16,0 0-25 0,0 0-27 0,0 0-55 16,0-23-10-16,0 23-8 15,0 0-2-15,0 0-8 0,0-25 21 0,0 25-16 16,-24 0 8-16,24-24-24 0,0 24-1 0,0 0-35 15,0-26-84-15,0 26-30 0,0-24-105 0,0 24-37 0,0-25-28 0,0 25-62 16,0 0-50-16</inkml:trace>
  <inkml:trace contextRef="#ctx0" brushRef="#br1" timeOffset="205733.191">14412 5233 927 0,'0'-24'53'0,"25"24"27"0,-25 0 79 0,0 0-45 16,0-25-22-16,24 25 26 0,-24 0-46 0,0 0 65 16,0 0-23-16,0 0-45 0,0 0-42 0,0 0-16 15,0 0-6-15,-24 0-14 0,24 0 13 0,0 0-4 16,-25 0 9-16,25 0-2 0,-25 0 2 0,25 0-1 0,-25 25-21 15,25-25 2-15,-24 0 0 0,24 24 9 16,-26-24 2 0,26 0 4-16,0 26 3 0,0-26-18 0,0 0 6 15,0 25-2-15,0-25-6 0,0 0 18 0,0 24-3 0,0-24 7 0,26 26-2 16,-26-26-5-16,24 0 5 0,-24 24-3 16,25-24-8-16,-25 0-12 0,0 25-4 0,25-25 15 15,-25 0 3-15,0 0 9 0,25 0 22 0,-25 24-16 16,0-24 16-16,0 0 2 0,0 0 4 15,0 0 13-15,0 0-7 0,-25 0-2 0,25 0-19 16,0 0-15-16,0 0-8 0,-25 0 8 0,25 0-5 0,-25 26-7 0,25-26 9 16,-24 0-16-16,24 0 8 0,0 0 8 0,-26 0-27 15,26 0-54-15,0 0-47 0,0 0-77 0,0 0-50 16,0 0 96-16,0 0-59 0,0 0 54 0,0 0 14 16,0 0-60-16,0 0 33 0</inkml:trace>
  <inkml:trace contextRef="#ctx0" brushRef="#br1" timeOffset="206044.725">14511 5383 895 0,'25'-25'44'16,"-25"25"24"-16,0 0 54 0,26 0-65 0,-26 0 60 15,0 0-84-15,0 0-49 0,0 0 57 0,-26 25-83 16,26-25 65-16,0 0 0 0,0 0 5 0,-25 0-37 0,25 0 22 16,0 24-19-16,0-24 10 0,-25 0-2 15,25 0-15-15,0 26 11 0,0-26-9 0,0 24 20 16,25-24-9-16,-25 0 8 0,0 25-8 0,25-25 11 15,1 0 54-15,-26 25 1 0,24-25 16 16,1 0 6-16,-2 0-17 0,3 0 7 0,-1 0 6 16,0 0 8-16,-25 0-27 0,24-25-3 0,1 25 11 0,-25 0 1 15,24 0 29-15,-24-25-7 0,0 25-13 0,25 0-21 16,-25-24-24-16,0 24 1 0,0 0-5 0,0-26-15 0,-25 26-2 0,25-24-17 16,0 24-5-1,-24-25 10-15,24 25-22 0,0 0-22 16,-25 0-37-16,25 0-41 0,0-24-51 0,-24 24-26 0,24 0-27 0,0 24-20 0,-25-24-1 0,25 0 100 15,0 0-65-15,0 25 91 0,0-25-4 16,0 0-114-16,25 24 70 0</inkml:trace>
  <inkml:trace contextRef="#ctx0" brushRef="#br1" timeOffset="206282.447">14982 5308 1493 0,'0'0'-20'0,"0"0"57"0,0 0 39 15,0 0 38-15,0 0 55 0,0 0-49 16,0 0-4-16,0 0-25 0,0 0-36 0,0 0-2 0,0 0-37 16,50-49-26-16,-50 49-10 0,25 49 24 31,0 26 24-15,-25-51-21-16,0 2 5 0,0-2-7 0,0 1-24 15,0 0-75-15,0-1-75 16,0 2-64-16,0-2-69 0,0 1 62 15,0-2-98-15</inkml:trace>
  <inkml:trace contextRef="#ctx0" brushRef="#br1" timeOffset="206815.381">15627 6324 903 0,'25'0'8'0,"0"0"-2"16,-25 0 39-16,25-24-23 0,0 24 35 0,23 0 7 15,-23-25-33-15,1 25 12 0,23 0-74 0,-25 0 23 16,27 0 22-16,-26 0-45 0,0-24 142 0,-1 24-139 16,2 0 57-16,-3 0-17 0,3 0-5 0,-2 0 38 15,1 0 2-15,0-26 3 0,-25 26-111 0,26 0 88 16,-26 0-83-16,22 0 52 0,-22 0 23 0,0 0 2 16,26 0-17-16,-26 0 17 0,0-23-16 0,0 23-22 15,0 0 29-15,0 0-3 0,0 0-14 0,0 0 31 16,-26-26-26-1,26 26 11-15,0 0 6 0,0 0-32 0,0 0 6 16,0 0 5-16,0 0-18 0,0-24-1 0,0 24-54 16,0 0 15-16,0 0-85 0,-22 0-43 0,22 0-37 15</inkml:trace>
  <inkml:trace contextRef="#ctx0" brushRef="#br1" timeOffset="207414.577">15405 5903 1391 0,'-26'0'-44'0,"26"0"121"0,0 0-50 15,0 0 40-15,0 0 76 0,-24 0-92 0,24 0 61 16,0 0-14-16,0 0-18 0,0-24-12 0,0 24 7 16,24 0-20-1,-24 0 0-15,0 0-2 0,26 0-18 0,-3 0 0 16,2 0-7-16,1 0-4 0,-2 0-10 0,26 0 14 0,-25 0 3 16,24 0-5-16,1 0 2 0,0 24-21 0,-2-24-12 15,-23 0 10-15,26 0-2 0,-3 0-1 16,-23 0 7-16,26 26-11 0,-26-26 2 0,-1 0 5 0,2 0-5 15,-3 0 0-15,3 0-21 0,-26 0 4 0,24 0-16 16,-24 0-14-16,25 0 4 0,-25 0-20 0,25 0-6 16,-25 0-1-16,0 0 20 0,0 0-14 0,0-26 7 15,0 26 6 1,0 0-15-16,0 0 24 0,0 0 15 0,0-24 14 16,0 24 4-16,-25 0 18 0,25 0-31 0,-25-25 4 15,25 25 25-15,0 0-16 0,-24 0 37 0,24-26-12 0,-26 26-38 16,26 0 22-16,0 0-13 0,0 0-13 15,0 0 23-15,0 0-12 0,0 0 8 0,0 0 9 16,0 0-8-16,0 0 21 0,0 26 14 0,0-26 54 16,26 0 8-16,-26 0-15 0,24 25 6 0,-24-25-46 15,25 0 10-15,-25 0-23 0,0 0-11 0,25 0 18 16,-25 24-2-16,0-24 13 0,26 0 8 0,-26 0-6 0,0 0-13 0,0 0 10 0,0 0-14 16,0 26-21-1,0-26 4-15,0 0-16 0,-26 0 12 0,26 24 5 0,0-24 7 0,0 0-29 0,-25 25-68 16,25-25-66-16,-25 0-78 0,25 25-57 15,-24-25-42-15,-2 0 0 0,3 25-47 16</inkml:trace>
  <inkml:trace contextRef="#ctx0" brushRef="#br1" timeOffset="207918.196">14536 5606 839 0,'0'-25'44'16,"-25"25"44"-16,25 0 8 0,0 0 53 0,-25 0-102 0,25 0 54 0,0 0-65 0,-25 0-61 16,25 0 71-16,-24 25-80 0,24-25 63 0,0 0 12 15,-25 0-27-15,25 0-14 0,0 0-12 0,0 23 7 16,0-23 3-16,0 0-6 0,0 0 18 0,0 27 18 16,0-27 30-16,0 0 3 0,0 24-5 0,25-24-15 15,-25 24-19-15,24-24 11 0,-24 0-2 0,25 25-29 31,-25-25 5-31,25 26-7 0,-25-26-3 0,0 0 32 0,0 24-18 16,25-24 0-16,-25 0 0 0,0 25 3 0,0-25 44 16,0 0 7-16,0 0 21 0,-25 0-18 0,25 24-37 15,0-24 6-15,-25 0-23 0,25 0 4 16,-25 26 8-16,25-26-15 0,-24 0 1 0,24 25 9 16,-25-25-17-16,25 0 3 0,0 0 5 0,-25 0-14 0,25 0 14 0,-25 0-10 15,25 0-30-15,0 0-50 0,0 0-65 16,-24 0-34-16,24 0-42 0,0 0-17 0,0 0 86 0,0 0 1 15,0 0 7-15,0 0 8 0,24 0-92 0,-24 0-3 16</inkml:trace>
  <inkml:trace contextRef="#ctx0" brushRef="#br1" timeOffset="208220.675">14685 5828 1198 0,'25'0'56'0,"-25"0"-78"0,0 0 97 0,0 0-52 15,0 0-40-15,0 0 88 0,0 0-96 16,-25 0 57-16,25 0-15 0,0 0-7 0,-25 26 9 15,25-26-16-15,0 0-3 0,-26 0-15 0,26 25 6 16,0-25 5-16,0 0 10 0,0 0 20 0,0 24-9 16,0-24 38-1,0 0 4-15,26 0 3 0,-26 0 15 0,0 26 4 16,25-26 13-16,0 0 15 0,-25 0-14 0,24 0-18 0,1 0 1 16,-1 0 11-16,-24 0 2 0,25-26-9 15,1 26 8-15,-26 0-3 0,24 0 15 0,-24-24-5 0,24 24-29 0,-24 0-31 16,0-25-17-16,0 25-12 0,0 0-3 0,0-26 2 15,0 26-14 1,-24-24-25-16,24 24-78 0,0 0-47 0,-24-25-57 0,24 25-36 0,-26 0 26 0,26-24-38 16,-25 24 33-16,25 0 52 0,-24 0-12 15,24 0-4-15,-25 0-11 0,25 24-32 0,0-24 23 16</inkml:trace>
  <inkml:trace contextRef="#ctx0" brushRef="#br1" timeOffset="208528.928">14882 5854 1281 0,'0'0'-21'0,"26"0"102"16,-26 0-39-16,0-26 41 0,0 26 28 0,26 0-65 16,-26 0 58-16,0-24-33 0,0 24-8 15,23 0-25-15,-23-25-4 0,0 25-16 0,25 0 13 16,-25-24-4-16,25 24-21 0,-25 0 24 0,25-26-24 0,0 26 1 16,-25 0 5-16,25 0-17 0,-1 0 3 0,1 0-9 15,-25 0 13-15,26 0 14 0,-2 0 9 0,-24 26 7 16,24-26-5-16,-24 0 14 0,0 24-4 0,0 1 14 15,0-25 4-15,0 24-3 0,-24-24-3 0,24 26-30 16,-24-1 7-16,24-25-26 0,0 24 4 16,-26 2 10-16,26-26 0 0,-25 0 17 0,25 24-7 15,0-24-7-15,0 0-12 0,-24 0-19 0,48 0 14 16,-48 0 60-16,48 25 20 0,-24-25 9 16,0 0-7-16,0 0-55 0,25 0-27 0,1 0 15 15,-2 0-18-15,-24 0-33 0,24-25-44 0,2 25-67 16,-1 25-49-16,-2-25-38 0,-23 0-71 0,26 0-59 0,-1 0-56 0</inkml:trace>
  <inkml:trace contextRef="#ctx0" brushRef="#br1" timeOffset="211723.661">17338 4067 1605 0,'0'0'17'0,"0"0"44"0,0 0 59 0,26 0 43 15,-26 0 46-15,0 0-20 0,0 0-6 0,0 0-6 16,0 0-51-16,0 0-4 0,0 0-25 0,0 0-25 16,0 0-2-16,0 0-17 0,0 0-17 0,0 0-16 15,0-25-35 17,0 25 36-32,0 0-3 15,-75 0-13-15,-47 0-5 16,122 0-11-1,0 0-14-15,-26 25 19 0,52 1-11 32,47 73 9-1,-73-99-10-31,0 0 34 16,0 0 4-16,25 50 0 15,-25-50-2-15,0 0 0 31,-50 25 5-31,50-25-7 0,0 0-34 16,-48 25-8 0,48-25-58-16,0 0-46 15,0 0-80-15,0 0-66 0,-76 0-36 0,76 0-69 16,0 0-46-16,25 0 48 0</inkml:trace>
  <inkml:trace contextRef="#ctx0" brushRef="#br1" timeOffset="212066.918">17637 4093 1382 0,'0'0'27'0,"0"0"12"0,0 0-7 0,0 0 15 0,-25 0-30 15,25 0 7-15,0 0 22 0,0 0-23 16,-24 0 5 0,24 0-17-16,-26 0-11 0,26 24-9 0,0-24 16 15,-25 0-9-15,25 0-11 0,0 25 19 0,0-25-18 16,0 25 9-16,0-25 16 0,0 0-10 0,0 25 5 15,0-25-6-15,0 0-8 0,0 25 12 0,25-25-8 16,-25 0 13-16,26 25-11 0,-2-25-5 0,-24 0 23 16,25 0 15-16,-1 0 40 0,-24 0 34 0,25 0 5 15,-25 0-8-15,25-25-5 0,0 25-4 0,-25 0 3 0,0 0-19 16,25-25-3-16,-25 25-7 0,0 0-16 16,0-25 17-16,0 25-2 0,0 0-17 0,0-25-24 0,0 25-12 0,0 0-23 15,0-25-21-15,0 25 29 0,0 0-7 16,-25-24-20-16,25 24-7 0,0 0-51 0,-25 0-11 15,25 0-37-15,0 0-25 0,-25 0-41 0,25 0-72 16,0 0-23-16,-25 0 39 0,25 0-37 16,0 0-16-16</inkml:trace>
  <inkml:trace contextRef="#ctx0" brushRef="#br1" timeOffset="212367.025">18083 4117 1366 0,'0'0'21'16,"0"0"21"-16,0 0 11 0,-25 0 22 0,25 0-23 16,0 0 11-16,-24 0 5 0,24 0-22 0,-25 0-2 0,-1 0-31 15,26 0-28-15,-23 25-3 0,23-25 25 16,-26 0-7-16,26 25 11 0,0-25-5 0,0 25-12 0,0-25-3 16,0 0 5-16,26 25 6 0,-26-25 9 15,0 0 4-15,23 0 26 0,-23 25 21 0,26-25 11 0,-1 0 26 16,-25 0 0-16,24 0 14 15,1 0-3-15,-25 0 10 0,26-25 19 0,-3 25-15 16,-23 0 6-16,25-25 22 0,-25 25-21 0,26 0 19 0,-26-25-24 16,0 25-46-16,0-25-7 0,0 25-44 0,0-25 14 15,0 25-27-15,0-24-16 0,0 24 2 16,-26-26-31-16,26 26-8 0,-25 0-59 0,25 0-86 0,-23 0-80 0,23 0-100 16,-26 0-106-16,1 0-113 0</inkml:trace>
  <inkml:trace contextRef="#ctx0" brushRef="#br1" timeOffset="-178524.992">9773 3249 1501 0,'0'0'32'0,"0"0"40"0,0 0 29 0,0 0 42 0,0-24 0 16,0 24-7-16,0 0 4 0,0 0-36 0,0 0 1 15,0 0 21-15,0 0-30 0,0 0 3 0,-49-50 3 16,49 50-53-16,0 0 28 0,0 0-10 0,0 0-27 16,0 0 6-16,-124-25-16 0,99 25 18 0,-1 0 3 15,-23 0-13-15,0 0 5 0,-2 0-22 0,2 25-16 0,0-25 16 16,-1 0-16-16,1 0 0 0,-2 0 3 0,3 0-13 15,22 0 5-15,-24 0 2 0,26 0 1 0,-25 0 5 16,24 0-10-16,-1 0 2 0,2 0 2 16,24 0-10-16,-24 0 8 0,24 0 3 0,-26 0-9 15,26 0 1-15,0 0-36 0,0 0-38 16,0 0-62-16,0 0-16 0,0 0-44 0,0 0 35 16,0 0 42-16,26 0-11 0,-26 0 56 0,24 0-23 15,-24 0-8-15,24 0 29 0,2 0-5 16,-1 0 15-16,0 0 13 0,-1 0 5 0,25 0 19 15,-24 0 21-15,1 0 2 0,-2 0 9 16,0 0-6-16,2 0-14 0,-1 0 20 0,-1 0-9 0,1 0 18 0,0 0 10 0,0 0 3 0,0 0-7 16,-25 25-16-16,24-25-3 0,-24 0-8 0,0 0 37 15,0 0 14-15,0 0 23 0,0 0 11 16,0 0-18-16,-24 0-15 0,24 0-29 16,-25 0 14-16,0 0-10 0,0 0 23 0,-24 0 44 15,-2 25-4-15,27-25 2 0,-51 0-11 16,26 0-39-16,0 24 2 0,-2-24 1 0,3 0 0 15,-2 0-17-15,26 0-21 0,-2 0 2 0,1 0 12 16,0 0 5-16,25 0-12 0,0 0-2 16,0 0-22-16,0 0 1 0,25 0 27 0,0 0-6 15,1 0 4-15,-2 0 10 0,0 0-26 0,2 0 18 0,22 0 1 0,-22 0-10 0,24 0 5 32,-2 0-2-32,-23 0 12 0,26 0-13 0,-27 0 15 15,0 0-3-15,2 0-16 0,-1 0 23 0,-1 0 8 0,1 0 51 0,-25 0 28 16,0-24 26-16,25 24-8 0,-50 0-52 0,25 0-32 0,0 0-32 15,-25 0-3-15,25 0-9 0,-24 0 14 0,-1 0 9 16,-25 0-14-16,26 0 8 16,-27 0-5-16,26 0-3 0,-23 24-2 0,23-24 3 15,-26 0-5-15,27 0-33 0,0 0-77 16,-2 0-95-16,2 0-148 0,0 0-136 0,24 0-76 16</inkml:trace>
  <inkml:trace contextRef="#ctx0" brushRef="#br1" timeOffset="-171529.888">6497 3175 1588 0,'-24'-25'21'0,"0"25"49"0,0 0 43 0,-2 0 26 15,26-25 35-15,-24 25-16 0,-2 0-49 0,2-25-14 16,0 25-29-16,-1 0-8 0,0 0 18 0,0-24 1 16,0 24-16-16,-1 0-30 0,2 0-6 15,0 0-28-15,-1 0 1 0,0-26 2 0,25 26-10 16,-25 0 17-16,25 0-9 15,25 0 4-15,-25 0 6 0,0 0-13 0,25 26-29 16,0-26-51-16,-1 0-1 0,0 0-5 0,27 0 29 16,-26 0 55-16,0 24 7 0,0-24-3 0,23 0 6 0,-22 0-5 15,-2 0-8-15,26 25 19 0,-26-25-13 0,0 0 4 16,2 0-3-16,0 0 1 0,-2 0 14 0,1 0-10 16,-25 0 14-16,25 0-16 0,-25 0-9 0,0 25 14 15,-25-25-7-15,25 0 2 0,-25 0 7 0,1 0-24 16,24 0 1-16,-52 0 13 0,28 0-1 0,0 0 34 15,0 0-20 1,-26 0-10-16,24 0 9 0,2 0-23 0,0 0 21 16,-1 0 7-16,0 0-19 0,0 0 0 0,0 0-2 0,25 0-9 15,-26 0 13-15,26 0-29 0,0 0-45 0,26 0-18 16,-26 25-23-16,25-25 2 0,0 0 28 16,-25 0 5-16,25 0 10 0,0 0 38 0,-1 0-3 15,26 0 32-15,-26 0-1 0,2 0 12 0,-2 0-1 16,0 0 2-16,-24 0 32 0,24 0 6 0,2 0 50 15,-26 25 9-15,0-25-3 0,0-25-30 0,0 50-33 0,0-25-24 0,-26 0-15 16,26 0 11-16,-24 0 7 0,0 0 5 0,0 0-5 16,-2 0 1-16,-24 0-6 0,26 0 13 15,0 0 20-15,-1 25-9 0,0-25 8 0,0 0-22 16,0 0 0-16,-1 0-19 0,2 0 1 0,24 0-5 16,0 0-17-16,-24 0 9 0,24 0 1 0,0 0-5 15,0 0 14-15,0 0-5 0,24 0 2 0,-24 0 27 0,0 0-29 16,0 0 15-16,24 0-10 0,-24 0 0 0,0 0 2 15,26 0 3-15,-26 0-3 0,0 0 1 0,0 0 4 16,25 0-3 0,-25 0 3-16,0 0-14 0,0 0-2 0,0 0 16 0,0 0-24 0,0 0-27 0,0 0-47 15,0 0-74-15,0 0-55 0,0 0-70 16,0-25-34-16,-25 25-94 0</inkml:trace>
  <inkml:trace contextRef="#ctx0" brushRef="#br1" timeOffset="-164006.085">13917 2630 1323 0,'0'0'-46'0,"-26"0"114"16,26 0-49-16,0 0 24 0,-25-25 73 0,25 25-85 16,-25 0 88-16,25 0 29 0,-23 0-15 0,23-25-1 15,0 25-18-15,-26 0-19 0,26-25 7 0,-25 25-8 16,25 0 25-16,-25 0 1 0,25 0-16 15,-25-25 19-15,25 25-32 0,-25 0-8 0,25 0-10 16,0 0-33-16,-25-25-10 0,25 25-19 0,0 0-1 16,0 0-13-16,0 0-2 0,25 0-3 15,-25 0 11-15,25 0 10 0,0 0-3 0,0 25-12 0,26-25-9 16,-28 0 1-16,27 0 2 0,0 25 11 0,-2-25 2 0,28 25 8 0,-27-25-13 16,26 25 10-16,-1-25-10 0,-25 25-8 0,26-25 24 15,-25 24-19-15,24-24 3 0,-23 26 16 16,-2-26-24-16,0 0-2 0,1 24 15 0,-1-24-8 0,-25 25 6 15,27-25 12-15,-27 0-12 0,0 0-3 0,2 24 2 16,0-24-10-16,-3 0-12 0,-23 0-28 0,25 0-30 16,-25 0 0-1,25 0 1-15,-25 0 10 0,0 0 18 0,0 0-32 16,0 0 20-16,0 0-9 0,25 0 2 0,-25 0 49 0,0-24-26 16,0 24 26-16,-25 0 14 15,25 0-16-15,0 0 21 0,0-25-5 0,0 25-2 0,0 0 2 16,-25-24-16-16,25 24 14 0,-25 0 0 0,25-26-4 15,-23 26 11-15,-3 0-7 0,26-24 0 0,-26 24 9 0,2 0 12 16,0-25-12-16,-2 25 19 0,1 0 15 0,25-25 4 16,-24 25 15-16,24 0 2 0,0 0-28 0,0 0-10 15,0 0-7-15,0 0-14 0,0 0 2 0,0 0 5 16,24 0 2-16,-24 0-2 16,25 25 12-16,1-25-10 0,-2 0-9 0,0 0 7 15,2 25-5-15,0-25 7 0,-26 0-14 16,23 24-1-16,2-24 8 0,0 0-12 0,0 0 22 15,-25 26-15-15,25-26-7 0,0 0 17 0,-25 0-5 16,24 24-5-16,-24-24 12 0,0 0-7 0,25 0 0 0,-25 25 34 16,-25-25-17-16,25 0 17 0,0 24-2 15,-24-24-22-15,24 24 14 0,-25-24-24 0,0 26 32 16,25-26 18-16,-25 24-8 0,0-24 8 0,0 0-30 16,2 25-13-16,-3-25 8 0,0 24-10 0,2-24 12 15,0 26-9-15,-2-26-8 0,1 0 15 0,25 0 0 16,-24 0-2-16,24 25-16 0,-25-25 23 0,25 0 1 15,0 0 7-15,0 0 40 0,0 0-1 0,-24 0-18 16,24-25 3-16,0 25-11 0,0 0-9 0,0 0 17 16,0 0 17-16,0 0 1 0,0-26 10 0,0 26-13 15,0 0-19-15,0-24-23 0,0 24-11 0,0-25-6 16,0 1 22-16,0 24 42 0,0-26 25 0,0 2 5 0,0 0-27 0,0-1-19 0,0 1-25 16,24-2-14-16,-24 2 11 0,0-26 24 15,0 25 2-15,0 0 35 0,25 0 3 16,-25 1-39-16,0-2-21 0,0 2-3 0,0-1-20 15,0-1 14-15,0 2 12 0,24-1-20 0,-24 25 6 16,0-24-13-16,0-2 7 0,0 2-9 16,0 24-12-16,0 0 4 0,0 0-19 15,0-25-14-15,0 25-49 0,0 0-56 0,0 0-99 16,0 0-45-16,0 0-18 0,0 0-17 0,0 0-19 16,0 0-79-16,0 25-128 0,0-25-116 0</inkml:trace>
  <inkml:trace contextRef="#ctx0" brushRef="#br1" timeOffset="-159360.678">12948 1959 470 0,'-24'-24'60'15,"24"24"10"-15,0 0 33 0,0 0 7 0,0 0-20 0,0 0-1 16,0 0 18 0,0 0-41-16,0 0 82 0,0 0-82 0,0 0-17 0,0 0 79 0,0 0-100 0,0 0 109 15,0 0 9-15,0 0-21 0,0 0 32 0,0 0 1 16,0 0-8-16,0 0 27 0,0 0-37 0,0 0-18 16,0 0-9-16,0 0-54 0,0 0-1 0,0 0-29 15,0 0-23-15,0 0 6 0,0 0-32 0,0 0 15 16,0 24 18-16,0-24-21 15,-26 0 18-15,26 26 1 0,0-26-14 0,0 24 11 16,-26-24 4-16,26 25-12 0,0-25 13 16,0 25-13-16,-22 0 5 0,22 0 7 0,0-25-22 15,0 25 15-15,0-1-2 0,0-24-8 0,0 0 5 16,-26 24-3-16,52-24 1 0,-26 0 9 0,-26 0 4 0,26 0 4 16,0 0-10-16,0 0-8 0,26 0 57 0,-26 0 18 15,0 0 13-15,0 0 5 16,0 0-56-16,0 0-13 0,0 0-27 0,0-24 9 0,0 24 2 0,0-24-13 15,0-1 22-15,0 25-14 0,0-25 7 0,0 0-12 0,22 25 2 16,-22-25-5-16,0 25-2 0,26 0 2 0,-26 0-5 16,26-25 8-16,-26 25 0 0,24 0 2 15,-24 0-7-15,0 0-1 0,25 0-12 0,-25 0 5 16,0 0 7-16,25 0 4 16,-25 0 2-16,0 0 5 0,24 25-3 0,-24-25 1 0,0 25 7 15,0-25-8-15,0 0 16 0,0 25-16 0,0-25-4 16,0 25 9-16,0-25-7 0,0 0 8 15,0 25 12-15,0-25-18 0,0 24 1 0,0-24 7 16,0 0-16-16,0 0 17 0,0 0-6 0,0 0 23 16,0 24-20-16,0-24 12 0,0-24-2 0,0 24-16 15,0 0 11-15,0 0-5 0,0 0 7 0,0-24-10 0,-24 24 8 0,24 0-18 16,0-25 10 0,0 25-8-16,0-25 3 0,0 25 2 0,0-25-44 15,0 25 9-15,0-25-6 0,0 25 3 0,24 0 20 16,-24 0 1-16,25-25 4 0,-25 25-4 0,25 0 7 15,-25 0 1-15,24 0-4 0,-24 0 6 0,26 0-10 16,-26 0 3-16,25 0 9 0,-25 25 6 16,0-25 9-16,25 0-7 0,-25 25 0 0,0-25 5 0,0 25-5 15,0-25 0-15,0 25 5 0,0-25-27 16,0 25-36-16,0-1 1 0,0-24-55 0,0 0-15 0,0 24-18 0,0-24-49 16,0 0-16-16,0 0-29 0,0 0-21 0,0 0-9 15,0 0 65-15,0 0-3 0,0 26-5 0,0-26 3 16</inkml:trace>
  <inkml:trace contextRef="#ctx0" brushRef="#br1" timeOffset="-158943.162">13420 2109 1240 0,'0'0'14'16,"0"0"-41"-16,0 0 67 0,25 0-38 0,-50 0 21 15,25 0 40-15,0 0-76 16,0 0 44-16,-25 0-12 0,25 0 20 0,-26 25 23 0,26-25 15 15,-24 0-14-15,24 24-11 0,-24-24-17 0,-1 0-19 16,25 0-7-16,-25 0-12 0,25 24 21 0,-25-24-20 16,0 0-1-16,25 0 17 0,0 0-21 0,0 0 5 15,-26 0 11-15,26 0-14 0,0 0 9 0,0 0 7 16,0 0-15-16,0 26-9 0,26-26 2 16,-26 0 9-16,0 0 4 0,0 0 5 0,0 0-10 15,25 0-1-15,-25 0 2 0,25 0 8 0,-25 0-6 16,25-26 33-16,-25 26 14 0,0 0 4 0,25 0 45 0,-25 0-28 0,24-24 2 15,-24 24 14-15,24 0-7 16,-24 0 11-16,0 0-13 0,0-24-21 0,26 24-21 0,-26 0-14 0,0 0-7 0,0 0 2 16,0 0-21-16,0 0 19 0,0 0-7 15,0 0-17-15,0 0 28 0,0 24-23 16,0-24 5-16,-26 0 14 0,26 0-17 0,0 24-2 0,0-24 9 16,0 26-14-16,-24-26 15 0,24 24-24 0,0-24-73 15,0 0-33-15,0 25-58 0,0-1-21 0,0-24 31 16,0 0 9-16,24 0-32 15,-24 26 46-15,0-26-30 0,0 0-11 0,0 0-8 16</inkml:trace>
  <inkml:trace contextRef="#ctx0" brushRef="#br1" timeOffset="-158660.342">13742 1959 1425 0,'0'-24'47'0,"0"24"33"15,25 0 44-15,-25-25 27 0,0 25-24 0,0-26-6 0,-25 26-62 16,25 0-14-16,0 0 13 0,0 0 3 0,0 26 41 16,-25-26-4-16,25 0-41 0,-25 25-19 0,25-25-3 15,0 24 11-15,-25-24 24 0,25 26-4 0,0-2-27 32,-23 1-22-32,23 0-8 0,0 0-6 0,-26 0-3 15,26 0 17-15,0-1-12 0,-25 0-5 0,25 2 15 0,0-2-8 0,0-24-5 0,-24 25 3 16,24-1-7-16,0 2-8 0,0-2 8 0,0 1 2 15,0-25-3-15,0 24-72 0,0-24-12 0,0 26-82 0,0-26-32 16,0 25-1-16,0-25-19 0,0 0 15 16,0 0-24-16,0 0 55 0,0 0-52 0,0-25-23 15,0 25-31-15</inkml:trace>
  <inkml:trace contextRef="#ctx0" brushRef="#br1" timeOffset="-158479.2">13495 2084 1718 0,'0'0'44'16,"-26"-25"16"-16,26 25 18 0,0 0 31 0,26 0-4 15,-26-25 38-15,23 25 10 0,2 0 24 0,1 0-26 0,23 0-50 0,-23 0-28 16,22-25-51-16,2 25-27 0,-25 0 5 0,26 0-5 16,-28 0-14-16,2 0-66 0,26 0-49 0,-27 0-83 15,-24 0-75-15,25 0-18 0,-2 0-88 0,-23 0-10 16</inkml:trace>
  <inkml:trace contextRef="#ctx0" brushRef="#br1" timeOffset="-155232.285">5160 7219 680 0,'0'0'31'16,"0"0"29"-16,0 0 10 0,0 0 25 0,0 0-10 16,0 0 24-16,0 0-39 0,0-26 61 0,0 52-81 15,0-52-1-15,24 26 44 0,-24 0-63 0,0 0 93 0,0 0-28 0,0 0 0 0,0 0-1 16,0 0-22-16,0 0-16 0,0 0-10 0,0 0-17 15,0 0 3-15,0 0 17 0,0 0 30 0,0 26-2 16,0-26 5-16,0 0-33 0,0 24-23 0,0 1 3 16,0 0-25-1,-24 0 3-15,24-1-7 0,0-24 3 0,0 26-13 0,-25-3 27 16,25 1-15-16,0 3-9 0,0-3 17 16,-24-24-32-16,24 24 20 0,0-24 0 0,0 26-1 15,0-26 20-15,0 0-17 0,0 0 5 16,0 25-12-16,0-25 9 0,0 0 5 0,0 0-5 15,0 0 20-15,0-25-8 0,24 25-16 0,-24 0 4 16,0 0-12-16,25-26 1 0,-25 2 7 0,24 24-3 0,-24-24 3 16,24-3-8-16,-24 3 3 0,25 24-1 0,-25-23 8 0,26-3-14 15,-26 26 5-15,0-24 11 0,0 24-16 0,0 0 5 16,0-25 11-16,25 25-18 0,-25 0 6 0,0 0-2 16,0 0 7-16,0 0 5 0,0 0-11 0,0 25 13 15,24-25 0-15,-24 24-11 16,0-24 9-16,0 0 16 0,0 26-23 0,0-3 10 15,0-23 11-15,-24 24-24 0,24-24 8 0,0 27 0 16,0-27 2-16,0 0 7 0,0 0 5 16,0 24-1-16,0-24-6 0,0 0 0 0,0 0-15 15,0 0 5-15,0 0 5 0,0 0-18 0,0 0 18 16,0-24-10-16,0 24 1 0,0 0 2 0,0-27-12 16,24 3 14-16,-24 24-25 0,0-23 4 0,25-3 5 0,-25 26-26 0,24-24 29 15,1-1 8-15,-25 0 3 0,25 25 5 0,1-25-5 16,-2 1 0-16,-24 24-12 0,24-26 22 15,2 26-22-15,-1 0-2 0,-25 0 10 0,24-24 2 16,-24 24 16-16,0 0-5 0,25 24-2 16,-25-24-2-16,0 0 16 0,0 26-1 0,0-26-6 15,0 24 5-15,0 1-17 0,0 0 10 0,-25-25 9 16,25 25-10-16,0-1-11 0,0 2 0 0,0-26 10 16,0 23-8-16,-24 1-25 0,24-24-76 0,0 0-68 15,0 27-71-15,0-27-26 0,0 24 52 0,0-24 0 0,24 0-9 0,-24 0-18 16</inkml:trace>
  <inkml:trace contextRef="#ctx0" brushRef="#br1" timeOffset="-154812.498">5978 7391 1265 0,'0'0'-19'0,"0"-23"110"0,-25 23-65 0,25 0 33 0,0 0 42 16,-24-26-107-16,24 26 78 0,-25 0-13 0,-1 0-26 15,26 0 22-15,-24 26 2 0,-1-26-8 0,25 23 6 16,-25-23-24-16,1 24-17 0,0-24-12 0,-3 27-4 16,27-27 9-16,-25 24-1 0,1-24-6 0,24 24-4 15,0-24-5-15,-24 0-2 0,24 26-1 0,0-26 17 16,24 0-12-16,-24 25 21 0,0-25 8 0,24 0-15 16,-24 0 4-16,25 0-15 0,2 0-1 0,-27 0 3 0,24 0-12 15,0 0 23-15,1 0-11 0,-25-25 9 0,25 25 6 16,-25 0-22-1,24 0 14-15,-24 0-21 0,26 0 18 16,-26-26 3-16,0 26 24 0,0 0 37 0,25 0 32 16,-25 0 21-16,0 0-14 0,0 0-10 0,-25 0-29 15,25 0-16-15,0 0-9 0,0 0-13 0,0 0-18 0,0 0-10 0,0 0-8 0,0 26 4 16,0-26 1-16,0 0-2 0,-26 25-4 0,26-25 11 16,0 0-14-16,0 24 17 0,0-24-21 0,0 25-25 15,0-25-34-15,0 25-77 16,0-25-4-16,0 0-57 0,26 25 40 0,-26-25-6 15,0 0 3-15,25 0 59 0,-25 0-18 0,24 0 2 0,-24 0-18 16,25 0-54-16,-25 0-40 0</inkml:trace>
  <inkml:trace contextRef="#ctx0" brushRef="#br1" timeOffset="-154576.625">6276 7318 1165 0,'25'-25'110'0,"-25"-25"-41"0,0 50 45 0,24-24 40 0,-24-2-57 0,0 2 70 31,24-1-3-31,-24 25-10 0,0 0-34 0,0-24-23 16,0 24-43-16,0 0-26 0,0 0-21 0,-24 24-7 16,24-24 9-16,0 0 39 0,0 25 17 0,-24-1 9 15,24 2 11-15,0-2-42 0,-25 1-21 0,25 0-5 16,0 24-19-16,-25-23 4 0,25-3 10 0,0 1-21 0,0 3 4 16,0 21 5-16,0-22 2 0,0-1 3 0,0-1-5 15,0-24-17-15,0 25-79 0,0 0-33 0,0-25-46 16,0 25-55-16,0-25 25 0,0 25 17 0,25-25-29 0,-25 0 10 15,0 24 53-15,0-24-57 0,0 0 23 16,0 0-27-16</inkml:trace>
  <inkml:trace contextRef="#ctx0" brushRef="#br1" timeOffset="-154377.397">6151 7442 1657 0,'0'0'15'0,"0"-27"38"0,0 27 4 15,0-24 25-15,0 24 7 0,0-23-3 0,24 23 44 16,-24 0-1-16,26 0 27 0,-1-26 13 0,0 26-52 16,0 0-23-16,0-24-43 0,-1 24-43 0,0 0-4 15,2 0 1-15,-2 0 3 0,2 0-11 16,-2 0 13-16,0 24-17 0,0-24-35 0,2 0-52 16,-26 0-94-16,26 26-34 0,-26-26-62 0,24 0-24 15,-24 23-36-15,0-23-19 0</inkml:trace>
  <inkml:trace contextRef="#ctx0" brushRef="#br1" timeOffset="-153678.304">7292 7144 1306 0,'0'0'70'0,"0"0"9"0,0 0 48 15,0 0 27-15,0 0-34 0,0 0 11 0,0-24-36 0,0 24-5 0,0 0-7 16,-23 0 3-16,23 0-4 0,-26 0-9 0,26 0 32 16,0 0-16-16,-25-26 4 0,25 26 9 0,-24 0-28 31,24 0 5-31,-26-24 11 0,1 24-12 0,25 0-25 15,-25-25-12-15,25 25-21 0,-24 0-7 0,24 0-3 0,0 0 1 16,-24 0-4-16,24 0-12 0,0 0 8 0,-25 0-16 16,25 0 3-16,0 0 5 0,0 25-8 0,-25-25 15 15,25 24-7-15,0-24 8 0,0 26-6 0,-26-2-2 16,26 1 21-16,0 25-9 0,-24-26 3 0,24 1-7 16,-24 25-8-16,24 0 5 0,0-27 2 0,-25 28 16 15,25-27-10-15,-25 26 0 0,25-25-1 0,-25 24-2 0,0-24 6 16,25 0 1-16,-26 0-17 15,26-1-7-15,-24 2 6 0,24-2-6 0,0-24 22 16,-24 25 8-16,24-25-16 0,0 25 6 0,0-25-18 16,-25 25-3-16,25-25 8 0,0 0-3 15,0 25 13-15,0-25 5 0,0 0-10 0,0 0 8 16,0 25-8-16,0-25-10 0,25 0 0 0,-25 0-3 0,0 23 10 0,0-23 11 0,0 0 0 16,24 27 5-16,-24-27-16 0,0 0-2 0,0 24 2 15,24-24-50 1,-24 0-30-16,26 24-48 0,-26-24-23 0,25 24-17 15,-25-24 26-15,25 0-1 0,-25 25-15 0,25-25 2 0,0 0-51 0,-25 0-47 16,24 0-8-16,0 26-114 0</inkml:trace>
  <inkml:trace contextRef="#ctx0" brushRef="#br1" timeOffset="-153120.408">7763 7243 1165 0,'0'0'22'0,"0"0"1"15,0 0 38-15,0 0-22 0,0 0 1 0,25 0 59 16,-25 0-22-16,26 0 46 0,-26 0 10 0,25 0-44 16,0 0 2-16,-1-24-12 0,0 24-16 0,-24 0-11 0,25 0-8 15,1 0 7-15,-2 0-7 0,1 0-5 16,0 0 5-16,-25 24-11 0,25-24-3 0,-25 0 1 0,0 25-3 0,24-25 12 0,-24 25 3 16,0-25 12-16,0 25 15 15,0-25-10-15,0 24-4 0,0 2-10 16,0-3-19-16,0 1-14 0,-24 3-6 0,24-3-4 0,0 0-8 0,0 27 10 15,-25-27-8-15,25 1 6 0,0 0-1 0,0 25-2 16,0-26 3-16,0 2 2 16,0-2-1-16,0 1 1 0,0 25 2 0,0-25-2 15,0 0 0-15,0-2 0 0,25-23-2 0,-25 27-3 0,0-3 7 0,0 0-7 16,0 0-7-16,0 1 4 0,24-25-4 0,-24 26 7 16,0-2 17-16,0 1-7 0,0-25 0 0,0 25 0 15,0 0-12 1,0-25 21-16,0 25-6 0,-24-25 1 0,24 25 16 15,0 0 0-15,-25-25 13 0,25 25-5 0,-25-25 2 16,0 24-9-16,25-24 2 0,-24 0 15 0,-2 26-12 16,1-26 21-16,1 0-19 0,0 0-7 0,-1 0 6 15,0 0-43-15,-1 0 14 0,1 0-8 0,1 0-8 16,-1 0 14-16,1 0-17 0,-1-26-40 0,-26 26-71 16,27 0-62-16,0 0-94 0,0-24-58 15,-2 24-21-15,1 0-39 0,0-25 65 0,25 25-36 16</inkml:trace>
  <inkml:trace contextRef="#ctx0" brushRef="#br1" timeOffset="-152777.999">7614 7342 1082 0,'0'-24'126'0,"-24"24"-55"0,24-25 23 0,0 25 33 16,24 0-121-16,-48-25 78 0,48 25-20 0,-24 0-16 15,0 0 23-15,0 0-22 0,0 0 24 0,0 0 14 16,0 0-1-16,0 25 5 0,25-25 5 0,-25 0 4 16,0 25-15-16,0-1 28 0,0-24-18 0,0 26-30 15,0-3 7-15,0 1-35 0,-25 3-18 0,25-3 1 0,0 0-18 16,-24 2-2-16,24-1-2 0,0-1-1 0,-24 1-11 15,24-25 16-15,0 25 3 0,0 0-10 0,0 0 15 16,0-25-23-16,0 24-66 0,0-24-29 0,24 26-64 16,-24-26-59-1,24 24-4-15,-24-24-63 0,25 0-16 0,1 0-44 0</inkml:trace>
  <inkml:trace contextRef="#ctx0" brushRef="#br1" timeOffset="-152609.746">7763 7144 2075 0,'-24'-24'27'0,"24"24"16"0,-25 0 49 16,25-26 15-16,0 2-26 0,0 24-27 0,-24 0-38 16,24 0-65-16,0-25-91 0,0 25-90 0,0 0-93 15,0 0-34-15,24 0-112 0</inkml:trace>
  <inkml:trace contextRef="#ctx0" brushRef="#br1" timeOffset="-151708.399">9028 7144 1190 0,'0'0'116'16,"0"0"-12"-16,0 0 28 0,25-24 44 0,-25 24-85 15,0 0 33-15,0 0-19 0,-25 0-32 0,25 0-16 0,0 0 7 0,0 0-1 16,0 0 6-16,-24 0 4 0,0 0-31 0,24 0-2 16,-25 0-14-16,0 0-4 0,-1 0 25 0,2 0 23 15,0 0 7-15,24 0-6 0,-26 0-10 0,2 0-30 16,0 0-1-16,-2 0-8 0,1 0-17 0,0 0-5 31,25 0-15-31,-24 0 15 0,24 0-2 0,-25 0 9 16,25 0-4-16,0 0-13 0,0 0 2 0,0 0 11 0,-25 24 12 15,25-24-5-15,0 25 0 0,0-1-8 16,-25 2-12-16,25-2 10 0,0 26 40 0,-25-1 20 0,25-23 3 16,-24 21 2-16,24 4-25 0,0-1-27 0,-25-1 12 15,25 1 1-15,-26-25-3 0,26 24-8 0,0 1-2 16,-24 0-8-16,24-25 0 0,0 25 13 0,-24-27-3 0,24 28-4 15,-26-27-6-15,26 0-3 16,0 27 11-16,0-27-15 0,-25 1 4 0,25 0 1 16,0 0-13-16,0 0 17 0,0 0-4 0,0-25 5 0,0 25-6 0,25 0 4 0,-25-25-6 15,0 24 0-15,0 2-3 0,26-26 6 0,-26 24 2 16,24-24-3-16,-24 0-2 0,0 25-82 16,0-25-34-16,24 0-35 0,-24 0-60 15,0 0 48-15,0 25-14 0,26-25-12 16,-26 0 29-16,25-25-31 0,-25 25-16 0,24 0-3 15,1 0-49-15,0 0 5 0,-25-25-54 0</inkml:trace>
  <inkml:trace contextRef="#ctx0" brushRef="#br1" timeOffset="-151266.295">9203 7764 1400 0,'-25'0'-63'15,"25"0"118"-15,0 0-76 0,-26 0 42 0,26 0 67 16,0 0-113-16,0 0 69 0,0 0-20 0,0 0 17 16,0 0-9-16,0 0 20 0,0 0 3 15,0 0-5-15,26-25 14 0,-26 25 5 0,0 0 3 16,25 0-9-16,-25 0 18 0,24-24 34 0,-24 24-6 15,25 0 10-15,-25 0 18 0,0 0-29 0,0 0 3 16,0 0-22-16,0 0-13 0,0 0-11 0,0 0-20 16,0 0-3-16,0 0-27 0,0 0 5 0,0 0 0 0,0 0-2 15,0 24 7-15,0-24-17 0,0 0-3 0,-25 25 10 16,25 0-23-16,0-25 19 0,0 25-9 0,0 0 0 16,0-25 8-16,0 25-10 0,0-2 3 0,0 4 0 15,0-27 2-15,0 24-8 0,0 0-7 0,0 0 10 16,0-24 10-16,0 25-7 0,25 1 5 0,-25-26-1 0,0 24-7 0,0 1 0 15,0-25 10-15,0 25-2 0,-25-25-8 0,25 0 10 16,0 25-7-16,0-25-3 0,0 0 15 0,0 0-2 16,0 0 2-16,0 0-2 0,0 0-13 0,-24 0-36 15,24 0-69-15,0 0-65 0,-25 0-75 16,25 0-56-16,0-25-20 0,-26 25-51 16,26 0 41-16,-24-25-41 0</inkml:trace>
  <inkml:trace contextRef="#ctx0" brushRef="#br1" timeOffset="-151079.459">9351 7318 2166 0,'0'0'-7'0,"-24"-25"16"0,24 25 0 0,0-25-14 0,0 25 23 15,0 0-20-15,0 0-12 0,0-25-49 16,0 25-73-16,0 0-43 0,0 0-40 0,0 25-27 15,24-25 53-15,-24 0-94 16</inkml:trace>
  <inkml:trace contextRef="#ctx0" brushRef="#br1" timeOffset="-150522.815">9549 7219 1050 0,'0'0'35'0,"0"0"71"0,0 24-46 0,26-24 44 0,-26 0 2 16,0 0-58-16,0 0 54 0,0 0-10 0,0 25-6 16,0-25 14-16,25 0 9 0,-25 25-21 0,0-25-1 15,0 0-2-15,25 25-9 0,-25-25-11 0,24 0-27 16,0 24-31-16,-24-24-19 0,25 0 14 0,-25 0 8 15,26 0-8 1,-26 0 10-16,24 0 2 0,-24 0-14 0,0 0 12 0,25 26-10 16,-25-26-23-16,0 0 23 0,0 0 3 15,25 0 9-15,-25 23 14 0,0-23 3 0,0 0 39 0,0 24 11 0,0-24-4 0,0 27-4 16,0-3-16-16,0 0-5 0,0 2 24 16,0-1 2-16,0-1-11 0,0 1-9 0,0 0-28 15,-25 0-12-15,25 0 5 0,0 25-2 16,0-26 4-16,0 1 3 0,0 0-12 0,0 0 4 15,0 0 8-15,0 23 6 0,0-21-16 0,0-3 8 16,0 0-16-16,0 0-7 0,0 1 13 16,-25 1-21-16,25-2 7 0,0 1 1 0,0 0-6 15,-24 25 21-15,24-50-20 0,0 25 15 16,0 0-13-16,0 0-5 0,0-1 10 0,0 2-10 16,0-26 20-16,0 24-15 0,0-24 5 0,0 25 8 0,0-25-5 0,0 0 26 0,0 25 9 15,0-25-6-15,0 0 19 0,0 0-19 0,0 0 9 0,0 0 10 31,0 0-18-31,0 0 21 0,-26 0-7 0,26 0 9 16,-25 0-4-16,25 0-13 0,-24 0 9 0,24 0-28 16,-24 24-3-16,-1-24 6 0,25 0-8 0,-25 0-3 0,25-24-6 15,-26 24-11-15,26 0 6 0,-25 0-23 16,25 0-8-16,-24 0-66 0,0 0-134 0,24 0-128 16,-25 0-182-16,-1-25-206 0</inkml:trace>
  <inkml:trace contextRef="#ctx0" brushRef="#br1" timeOffset="-138936.363">2927 9078 1181 0,'0'-24'63'0,"25"-1"-13"0,-25 25 28 0,0-24 43 0,24 24-30 16,-24-27 55-16,0 27 25 0,0-23-23 16,0 23-5-16,0 0-3 0,0-25-37 0,25 25-18 0,-25 0-29 15,0 0-41-15,0 0-8 0,0 0-10 0,0 0 15 16,0 25 14-16,0-25 32 0,0 0 25 16,0 23-8-16,0-23-12 0,0 27-34 15,0-27-6-15,0 24-3 0,24 1 5 0,-48-1-18 16,24 26-4-16,0-25 2 0,0-1-8 0,0 2 13 15,0-1-3-15,0-1-10 0,0 2 3 0,-25-26-2 0,25 24 9 16,0 1 3-16,0-25-10 0,0 24 0 0,0-24-17 0,0 26 5 0,0-26 12 16,0 0-3-16,0 0 3 0,0 0-5 0,0 0-4 15,0 0 1-15,0-26 8 0,0 26 5 0,0 0 0 16,25-24-17-16,-25 24 4 0,0-25-7 0,24 1 3 16,-24 24 17-16,0-26-23 0,25 2 18 0,-25-1 0 15,26 25-2-15,-26-26 4 16,0 2-2-16,25 24-7 0,-25-25 2 15,0 25 23-15,0-24-28 0,0 24 12 0,24 0 3 16,-24 0-17-16,0 0 2 0,0 0-2 0,0 0-10 16,0 0 17-16,0 0 14 0,0 24-4 0,24-24-2 15,-24 0-8-15,0 25-10 0,0-25 3 0,0 24 4 16,0-24 8-16,0 26-4 0,0-26 9 0,0 0 2 16,0 25-12-16,0-25 10 15,0 0-15-15,0 0 6 0,0 0-4 0,0 0-18 0,0 0-6 0,0 0-19 0,0 0 0 16,0 0 15-16,0 0 7 0,25-25 15 15,-25 25-1-15,26-26 13 0,-26 26 4 0,25-24-16 16,0-1-2-16,-25 1-13 0,24-2-2 0,0 26 24 16,1-24-9-16,1-1 23 0,-26 25-5 0,24-24-6 15,1 24 4-15,-25-27-12 0,25 27 2 16,-25 0-2-16,0 0 3 0,0 0 2 16,0 27 9-16,0-27 5 0,0 24 5 0,0 1-7 0,0-25-3 15,0 24-9-15,0 2 9 0,0-2 8 16,-25 1-10-16,25-1-10 0,0 2-66 15,0-1-95-15,0-1-59 0,0 2-56 0,25-2 59 0,-25-24 29 0,0 25-30 0,0-25-10 0</inkml:trace>
  <inkml:trace contextRef="#ctx0" brushRef="#br1" timeOffset="-138322.852">3845 9128 1425 0,'0'0'15'15,"0"-24"49"-15,-26 24 34 0,26 0 8 0,0-26 19 16,-25 26-34-16,25 0-13 16,-24 0-8-16,0 0-13 0,24 0-9 0,-25 0-9 15,0 0 0-15,0 26-7 0,25-26-6 0,-25 24-15 16,0-24 3-16,25 0-14 0,-25 25 3 0,25-25 4 16,-24 24-14-16,24-24-2 0,0 0-10 0,0 26 2 0,0-26-6 0,0 0 19 0,0 0 1 15,0 25-10-15,0-25 13 0,24 0-12 0,-24 0 3 16,25 0 11-16,-25 0-4 15,25-25 2-15,0 25-2 0,-25 0-7 0,25 0 13 16,0 0 3-16,-25-26-7 0,25 26 12 0,-25 0-15 0,0 0-1 16,24-24 13-16,-24 24 0 0,0 0-16 0,0 0 0 15,0-25 0 1,0 25 3-16,24 0 27 0,-24 0-12 0,0 0 3 16,0 0-12-16,0 0-2 0,0 0-2 0,0 25 0 0,0-25 2 15,0 0 4-15,0 0 5 0,0 24-6 0,0-24 4 0,0 26 0 0,0-26-23 16,0 0 4-16,0 25-2 0,0-25-29 0,0 24-21 15,0-24-48-15,25 0-26 0,-25 0-30 0,0 0 16 16,0 0 17-16,26 0 61 16,-26 0-51-16,25-24 75 0,-25 24 17 0,0-25-94 15,24 25 111-15,0-26-59 0,-24 2 18 0,25-1 43 0,-25 1 16 16,25-2-12-16,1 2 8 16,-26-1 2-16,24 1 6 0,-24-3 83 0,25-21 16 15,-25 24-19-15,25-1 79 0,-25 0-74 16,0-25 5-16,24 26 78 0,-24-2-70 0,0 2 77 0,0-1-2 0,0-1-9 15,0 2-17-15,0-1-13 0,0 25-15 0,0 0-18 0,0-26-27 16,0 26-36-16,0 0-29 0,0 0-17 0,0 0-3 16,0 26-8-16,-24-26 23 0,24 25-5 15,0-1 13-15,0 2 1 0,-25-1-1 0,25 25-11 0,0-26 8 16,-25 26-17-16,25 0 7 0,0-1 2 0,0-26-17 16,0 28 10-16,-24-2-20 0,24-23-5 0,0 23-24 15,0-25-60-15,0 2-10 16,0-1-46-16,24-1-10 0,-24 2-7 15,0-2-29-15,0-24-22 0,0 25-35 0,0-25 29 16,25 0-66-16</inkml:trace>
  <inkml:trace contextRef="#ctx0" brushRef="#br1" timeOffset="-138134.678">3870 9054 2056 0,'0'0'7'0,"-25"-25"25"0,25 25 0 0,0-24 11 16,25 24 1-16,-25-27 30 0,0 27 17 0,24 0 3 16,-24-23 2-16,24 23-48 0,1 0-22 0,0-25-24 15,25 25 1-15,-25 0-18 0,0 0-28 16,24 0-71-16,-24 0-100 0,0 0-109 0,0 0-97 16,0 0-98-16</inkml:trace>
  <inkml:trace contextRef="#ctx0" brushRef="#br1" timeOffset="-136709.571">4961 8657 927 0,'25'0'45'0,"-25"0"66"0,0 0-14 0,0 0 43 16,0 0 10-16,0 0-33 0,0 0 28 0,0 0-33 16,0 0-48-16,0 0-35 0,-25 0-8 0,25 0 5 15,0 0 1-15,-25 0 16 0,25 0-2 0,-25 24-9 0,0-24-10 16,25 0 15-16,-24 0 12 0,24 0 1 0,-24 0 25 31,-2 0-22-31,26 0-6 0,-25 0-14 0,25 0-19 16,0 0 3-16,-25 0-15 0,25 0 12 0,0 0 10 0,0 0-22 0,0 0 10 15,0 0-12-15,0 0-9 0,0 0 9 0,0 0-10 16,0 0 20-16,0 0-17 0,0 0 2 16,0 0 3-16,0 0-15 0,0 26 17 0,0-26 12 15,0 0 19-15,0 25 14 0,0-25 18 0,0 24 0 16,0-24-15-16,-25 26-14 0,25-2-14 0,0-24-13 0,0 25 0 0,0-25-2 15,0 25-2 1,0-25 1-16,0 25-1 0,0-25 4 0,-25 25-2 0,25-25-7 0,0 24 2 0,0-24 10 16,0 25-5-16,0-25 9 0,0 23-4 15,-24 4-10-15,24-27 10 0,0 24-10 16,0 1-8-16,0-25 3 0,0 24 0 0,-25 2 15 16,25-2 12-16,0-24-17 0,0 25 8 15,-24-1 2-15,24 2-8 0,0-1 16 0,0-25-16 16,-25 24-10-16,25 2 18 0,0-26-8 0,0 24 16 15,0-24-8-15,0 25-15 0,0-25 10 16,0 24-12-16,0-24 6 0,0 0 4 0,0 26-8 16,0-26 15-16,0 0 3 0,0 0-13 0,0 0 7 0,0 24-17 15,0-24-5-15,0 0 10 0,0 0 8 16,25 0-21-16,-25 0-19 0,0 25-30 0,24-25-66 0,-24 0-11 0,25 0 8 16,-25 0-2-16,24 0 25 0,1 0 15 0,-25 0-21 15,25-25 12-15,0 25-28 0,0-24-11 16,1 24-33-16,-2-26-49 0,0 26 44 0,-24-24-18 15,25 24-36-15,0-25-6 0</inkml:trace>
  <inkml:trace contextRef="#ctx0" brushRef="#br1" timeOffset="-135861.485">5160 8955 1425 0,'0'0'-38'15,"0"23"38"-15,0-23 47 0,0 0 21 0,0 0 77 16,0 27 1-16,0-27-28 0,-25 24-2 0,25 1-25 16,0-25-36-16,-24 24-12 0,24-24-6 15,0 26-10-15,-27-2-13 0,27 1-2 0,0-25-15 0,0 24-1 0,0-24 9 0,0 26-5 16,0-26 2-16,0 25-11 0,0-25-17 16,0 24-11-16,0-24-40 0,0 0-87 0,0 0-64 15,0 0-36-15,27 0 52 16,-27 0-7-16,0 0-28 0</inkml:trace>
  <inkml:trace contextRef="#ctx0" brushRef="#br1" timeOffset="-135701.1">5233 8782 1298 0,'0'-26'-2'15,"0"26"21"-15,0-24-9 0,0 24-14 0,-25 0 4 16,25-25-50-16,0 25 54 0,25 0-119 0,-25 0 1 15,0 0-54-15,0 0-122 0</inkml:trace>
  <inkml:trace contextRef="#ctx0" brushRef="#br1" timeOffset="-135269.63">5382 8681 1588 0,'0'0'39'0,"0"0"33"0,51-24 32 0,-51 24 17 0,0 0-18 0,0 0-21 0,0 0-25 0,0 0-14 16,0 0-6-16,0 0-10 0,74-25-8 0,-74 25-3 16,0 0 14-16,0 0-11 0,0 0-3 15,74 25 1-15,-74-25-10 0,0 24 4 16,25 2-1 0,-25-1-3-16,0-1 5 0,0 26-8 0,25-25 13 0,-25 0-12 0,0 25-3 15,0-26 7-15,0 1-20 16,0 25 20-16,0-26 5 0,0 1-21 0,0-1 19 0,25 26-12 0,-25-25-10 0,0-1 20 15,0 2-10-15,0-1-5 0,0-25 22 0,0 24-15 16,0 2 5-16,0-2-7 0,0 1 26 31,0-25 24-15,0 0 34 0,0 0 3-16,0 0 3 0,0 0-29 0,0 0-17 15,0 0 11-15,-75 74 7 0,75-74 8 0,-25 0-12 16,25 0-13-16,-24 0-17 0,24 0-10 0,0 0-11 15,-25 0-14-15,25 0 7 0,-26 0 0 0,26 0 0 16,-24 0 15-16,24 0-15 0,0 0 20 0,0 0-45 16,0 0-26-1,0 0-81-15,0 0-81 0,0 0-72 16,-50 0-75-16,50 0-30 0,0 0 43 0,0 0-57 0</inkml:trace>
  <inkml:trace contextRef="#ctx0" brushRef="#br1" timeOffset="-134752.859">6349 8806 1206 0,'0'0'67'0,"0"0"-21"0,0 0 58 0,0 0 64 0,0 0-39 16,0 0 58-16,0 0-51 15,0 0-48-15,0 0-5 0,0-24-21 0,0 24 22 0,0 0-14 0,-24 0-28 16,24 0 17-16,0 0 8 0,0 0 17 16,-24 0 12-16,24 0-16 0,-25 0-6 0,25 0-10 15,-25 0 0-15,25 0-19 16,-25 0-32-16,25 24-3 0,-25-24-12 0,25 0 6 0,-26 0 7 0,26 25-14 0,0-25 5 15,0 0-6-15,-24 25-4 0,24 0 13 16,0-25-12-16,-24 25 2 0,24-1 5 0,0 1-13 16,-25-2 13-16,25 4 15 0,-25-3-8 0,25 1 14 15,-25-1-9-15,25 2-9 0,-25-2-3 0,25 1 10 0,0-1 5 0,-25 2-5 32,25-1 10-32,0-1-12 0,-24 2-3 0,24-2-3 15,0 1 1-15,-25-25-13 0,25 24 10 0,0 2-3 16,0-2-4-16,0-24 12 0,0 25-5 0,0 0 5 15,0-25-3-15,0 25-4 0,0 0-1 0,0-25 6 16,0 25-6-16,0-25-2 0,0 24-2 0,0-24-6 16,25 0 3-16,-25 24-13 0,0-24-7 0,0 0-40 0,24 0-4 15,-24 0-65-15,25 0-25 0,-25 0-31 0,25 0-52 16,0 0 9-16,0-24-14 0,-25 24 21 0,25 0 51 16,-1-24-2-16,0 24-29 0,2-25-55 0</inkml:trace>
  <inkml:trace contextRef="#ctx0" brushRef="#br1" timeOffset="-134335.779">6497 9078 1579 0,'-24'0'30'15,"24"0"31"-15,0 0 36 0,0-24 16 0,-24 24 1 16,24 0-24-16,0 0 1 0,0 0 22 0,0 0-20 0,0 0-11 15,-24-25-38-15,24 25-34 0,0 0-17 16,0 0 2-16,0 0 7 0,0 0 1 0,0 0-13 16,0 0 15-16,24 0-3 0,-24 0-11 0,0 0 18 15,0 25-14-15,0-25 1 0,24 0 13 0,-24 0-6 0,0 0-1 16,0 0 5-16,0 0-19 0,0 0 3 0,0 24 11 16,0-24-4-16,0 0 14 0,0 26-3 0,0-26 1 15,0 24 1-15,0-24 20 0,-24 25 7 16,24-1 13-16,0-24 19 15,-24 26-34-15,24-26 7 0,0 25-21 0,-26-1-24 0,26-24 9 0,0 26-4 16,-24-26-8-16,24 24 15 0,0 1 9 0,0-25-19 16,0 0 13-16,0 24-26 0,0-24 1 0,0 0 14 15,0 26-9-15,0-26 17 0,0 0-5 0,0 0-5 0,-26 0 7 0,26 24-12 32,0-24-2-32,0 0 7 0,0 0 0 0,0 0-7 15,0 0 9-15,0 0-2 0,0 0-5 0,0 0-43 16,0 0-74-16,0 0-85 0,-24 0-99 0,24-24-32 15,0 24-31-15,0 0 48 0,-24-26-52 0</inkml:trace>
  <inkml:trace contextRef="#ctx0" brushRef="#br1" timeOffset="-134178.039">6425 8756 1631 0,'0'0'15'0,"0"-24"9"0,0 24 22 15,0 0 4-15,0-25-21 0,0 25-18 0,0 0-20 16,0 0-41 0,0 0-52-16,0 0-24 0,0 0-36 15,0 0 51-15,0 25-21 0,24-25-65 0</inkml:trace>
  <inkml:trace contextRef="#ctx0" brushRef="#br1" timeOffset="-133640.968">6697 8856 1571 0,'0'0'10'16,"0"-25"22"-16,-25 25 32 0,25 0 8 0,0 0-9 0,0 0-23 0,0 0-31 0,0 0 2 31,25 0 0-31,-25 0 5 0,0 0 9 0,0 25-1 0,0-25 17 0,25 0 2 0,-25 0-12 15,25 25 3-15,-25-25-27 0,25 25 2 0,-25-25 16 16,24 24-36-16,-24-24 15 0,24 0 1 0,-24 25-21 16,0-25 36-16,26 23-8 15,-26-23-12-15,0 0 23 0,0 27-5 16,0-27 19-16,0 24 30 0,0-24-16 0,0 25 19 0,0-25-23 16,0 24-31-16,0-24 8 0,0 26-12 15,0-26 14-15,-26 24 7 0,26 1 15 0,0-25-15 16,0 24-2-16,-24 2-9 0,24-1-5 0,0-25 14 15,0 24-11-15,-24 2 9 0,24-2-7 0,0-24-17 0,0 25 9 0,-25-1-6 16,25-24 2-16,0 26-5 0,0-2-3 16,0 1-5-16,0 0 13 0,0-25-10 0,0 25 0 15,0 0 15-15,0 0-25 0,0-1 13 0,0-24-1 16,0 24-9-16,0-24 9 0,0 26-2 0,0-2-5 16,0-24 10-16,0 0-17 15,0 25 14-15,0-25 3 0,0 24-2 0,0-24 6 0,0 0 9 0,0 26 36 16,0-26 33-16,0 0 19 0,-25 0-8 0,25 0-25 15,0 0-19-15,-25 0-2 0,25 0 7 0,-25 0-4 0,25 0 5 16,-25 0-5-16,1 0-13 0,-1 0-18 0,25 0-22 31,-25 0 4-31,1-26-20 0,-2 26 22 0,0 0-26 0,2 0-38 0,0-24-50 0,0 24-113 0,-2 0-89 32,2 0-184-32,24 0-158 0</inkml:trace>
  <inkml:trace contextRef="#ctx0" brushRef="#br1" timeOffset="-120883.296">19099 2777 1173 0,'0'0'20'0,"0"0"54"16,0 26-62-16,0-26 58 0,0 0-54 0,0 0-52 15,0 0 72-15,0 0-59 0,0 0 31 0,0 0 22 16,0 0-9-16,0 0 39 0,0 0 24 0,0 0-9 16,0 0 12-16,0 0-21 0,0 0-4 0,0 0 4 15,-23 0-10-15,23 0 9 16,-25 24-24-16,25-24-16 0,-25 0-5 0,25 0-24 15,-25 0 15-15,0 0 12 0,25 0-14 0,0 0 5 16,-25 25-7-16,25-25-23 0,-24 0 18 0,24 0 2 16,0 0 6-16,-25 24-3 0,25-24 0 15,0 0-3-15,-25 0 1 0,25 26 1 0,0-26-3 0,0 0-10 0,-25 25-5 0,25-25 1 0,0 0-7 16,0 24 34-16,-25-24-9 16,25 24 4-16,0-24 21 0,0 27-16 15,0-27 5-15,0 24 30 0,-25 0-7 0,25-24 12 16,0 26-16-16,0-2-23 0,0 1 21 15,0-25-36-15,0 25 24 0,0 0-3 0,-25 0-9 16,25-25 12-16,0 25-16 0,0-1 7 0,0 2-34 16,0-2 20-16,0 1 4 0,0 0-14 0,0-25 26 15,-23 25-24-15,23-1 7 0,0 1 10 0,0-1-12 0,0 0 0 0,0 3 7 0,0-3-19 16,0 0 27-16,0 1-6 0,0 1-9 0,0-2 17 16,0 1-32-16,0 0 23 15,0 25-11-15,0-26 11 0,0-24 6 0,-26 26-19 16,26-2 15-16,0 1-13 0,0 0 1 0,0 0 16 15,-25 0 1-15,25 0 0 16,0-2-1-16,-25 4-11 0,25-4-3 0,0 2 12 0,-24-1-5 16,24 1-5-16,-26 1 10 0,26-26-21 0,0 24-1 15,-23 1 10-15,23 0-10 0,-26 0 25 0,1 0-1 16,25 0-14-16,-24-25 5 0,24 25-15 0,-24 0 13 0,24-1 4 0,-27-24-12 16,27 25 5-16,0 0 3 0,-25 0-6 0,25-25 5 15,-23 25-4-15,23-1-10 0,0-24 12 0,0 26-7 16,-25-26 0-16,25 23 0 0,0-23 7 15,0 26 4-15,-25-26 13 0,25 23-7 16,0-23-15-16,0 27-5 0,0-27-4 0,0 0 21 16,0 24-4-16,0-24-1 0,0 24-4 15,0-24-8-15,0 0 10 0,0 0 19 0,0 0-7 0,0 25-7 16,0-25-7-16,0 0-10 0,0 0 7 0,0 0 7 16,0 0 1-16,0 0 2 0,0 0-15 15,0 0 10-15,0 0-3 0,0 0-18 16,25 24 28-16,-25-24-22 0,0 0-9 0,0 0 20 0,25 0-23 0,-25 0 5 0,23 0 20 15,2 0-3-15,2 0 3 0,-3 0-1 16,0 0 8-16,1 0-17 0,1 0 7 0,-3 0 8 0,3 0-15 16,-2 0 2-16,26 0 20 0,-24 0-8 0,-3 0 6 15,2 0-11-15,-25 0-11 0,25 0-38 0,0 0-81 16,0 0-92-16,-25 0-133 16,25 0-45-16</inkml:trace>
  <inkml:trace contextRef="#ctx0" brushRef="#br1" timeOffset="-104023.08">7045 9451 1544 0,'0'0'15'0,"0"0"0"0,0 0 31 16,0-25 39-16,0 25 15 0,25 0 10 0,-25 0-14 15,0 0-40-15,24 0-24 0,0 0-11 16,-24 0-5-16,25 0 6 0,0 0 1 0,1 0-4 15,-2-25-17-15,1 50 0 0,1-50-4 0,-3 50 14 16,2-25-1-16,0 0-2 16,0 0 5-16,-25 0-23 0,25 0-16 15,0 25-5-15,-25-25-41 0,0 0-57 0,24 0-39 0,-24 0-51 16,0 0 44-16,0 25-89 0,0-25-1 0</inkml:trace>
  <inkml:trace contextRef="#ctx0" brushRef="#br1" timeOffset="-103741.516">7020 9177 1374 0,'-26'0'53'0,"26"0"20"16,0 0 31-16,0-24 49 0,0 24-41 0,0 0 6 31,26 0-3-31,-26-25-19 0,25 25 17 0,-25 0-13 0,25 0-23 0,-1 0-8 16,0 0 0-16,-24 0-11 0,25 0-6 0,0 0-25 15,1 0-22-15,-2 0-5 0,1 0-2 0,1 0 4 16,-3 0-7-16,2 25 5 16,0-25-24-16,0 0-38 0,-25 24-17 15,25-24-108-15,-25 26-77 0,25-26-37 0,-25 25-71 0,0-25 2 16</inkml:trace>
  <inkml:trace contextRef="#ctx0" brushRef="#br1" timeOffset="-102157.156">8136 9228 1348 0,'0'0'-2'0,"0"0"40"0,0 0 39 0,0 0 42 0,0 0 47 16,0 0-21-16,0 0-20 0,0 0-21 0,0 0-47 15,0 0-18-15,0 0-12 0,0 0-22 0,0 0 4 16,0 0 8-16,0 0 8 0,0 0 24 0,0 24 7 16,0-24-21-16,0 26-7 0,-25-2-18 0,25-24-3 15,0 25 5-15,0-1-3 0,-25 2-9 16,25-2-2-16,0 1 9 0,0 0-7 0,0 0-5 0,0 0 3 16,0 0 2-16,0-1 0 0,0 0 12 0,0-24-10 15,0 26 3-15,0-26-3 0,0 0-7 0,0 24-7 16,0-24 8-16,0 0-6 15,0 0 20-15,0 0-1 0,0 0-12 16,0 0 6-16,0 0-15 0,0 0 17 0,0 0 0 16,0-24-15-16,0 24 10 0,0 0 0 0,0-26 3 15,25 26 4-15,-25-24-3 0,0 24-6 0,0-24 0 0,0-1 9 0,25 0-10 0,-25 25 3 16,0-25-7-16,0 0 2 0,25 0 5 16,-25 25-2-16,0-24 9 0,26-2-2 0,-26 26-7 15,0 0 4-15,24-24-9 16,-24 24 4-16,0 0 8 0,0 0 0 0,0 0 2 0,24 0-9 0,-24 0-1 15,0 0-4-15,0 0 5 0,0 24-5 16,24-24 12-16,-24 0-8 0,0 26 6 0,26-26-1 16,-26 24-14-16,0-24 14 0,0 25-11 0,0 0 16 15,0-25-2-15,0 25 4 0,0 0-9 0,0-25-9 16,0 25 6-16,0-25-13 0,0 24 14 16,0-24 4-16,0 0 8 0,0 24-1 0,0-24-2 0,0 0 0 0,0 0-2 15,0 0-3 1,-26 0-7-16,26 0 8 0,0-24-8 0,0 24 8 0,0 0 6 0,0-24-11 15,0 24 2-15,0-25 11 0,0 25-11 0,0-25-9 16,0 0 13-16,0 25-20 0,0-25 9 16,26 0 16-16,-26 25-11 0,0-24 4 0,25-2-2 15,-25 26 7-15,25-24-2 0,-25 24 0 0,0-25 0 16,24 25-3-16,-24 0-2 0,25-24 5 0,-25 24-10 16,0 0 2-16,24 0 3 0,-24 24-11 0,0-24 20 15,25 0-13-15,-25 0 6 16,0 25-2-16,26-25-5 0,-26 0 3 0,0 24-3 15,24 2 15-15,-24-26-1 0,0 24 5 0,0-24-7 16,0 25-11-16,24 0-3 0,-24-25-17 0,0 25 5 16,0-25-47-16,0 25-70 0,0-25-50 0,0 25-57 15,0-25 11-15,0 24-26 0,0-24 42 0,0 0-60 0</inkml:trace>
  <inkml:trace contextRef="#ctx0" brushRef="#br1" timeOffset="-101697.204">8880 9451 1425 0,'0'0'-40'0,"0"-25"14"16,0 25 37-16,0-25 34 0,0 25 57 16,0 0 12-16,0-24-20 0,-24 24-8 0,24 0 14 0,0 0-33 15,-26 0 5-15,26 0-18 0,-24 0-25 16,0 0 10-16,24 0-14 0,-26 0-11 0,1 0-5 0,0 24 8 15,25-24-20-15,-24 25 10 0,-1-25 2 0,25 25-16 0,-25-25 14 0,25 25-14 16,0-25-9-16,0 25-9 0,0-25 4 0,0 25 8 16,25-25-1-16,-25 24-2 0,0-24-20 0,25 24-10 15,-1-24-17-15,-24 0 1 0,25 0-5 0,0 0 18 16,-25 0 7 0,26 0 20-16,-26 0 18 0,24 0-10 0,-24 0 19 15,24-24 12-15,-24 24 3 0,26 0 18 0,-26-24-5 16,0 24-2-16,0-25 9 0,24 25-9 0,-24-25 30 0,0 25 18 0,0-25 27 0,0 25 14 15,0-25-16-15,0 25-5 0,0-25 11 0,0 25-12 16,0 0-1 0,0 0-26-16,-24 0-61 0,24 0-3 0,0 0-15 0,0 0-4 15,0 0 12-15,0 0-7 0,0 0 7 0,0 0 0 16,0 25-5-16,0-25 7 16,0 25 3-16,0-25-2 0,24 25 11 0,-24 0-16 0,0 0-8 0,24-25 5 0,-24 24-29 15,0 0-55-15,26-24-24 0,-26 26-50 16,0-26-27-16,25 0 18 0,-25 0-31 0,25 24-8 0,-25-24-5 15,0 0 22-15,24 0-53 0,-24-24-13 0</inkml:trace>
  <inkml:trace contextRef="#ctx0" brushRef="#br1" timeOffset="-101397.293">9277 9153 1306 0,'0'-25'-23'0,"0"1"85"0,0-2-18 15,0 2 40-15,0-1 66 0,0 25-38 0,0-24 45 0,0-3 11 0,0 27-1 0,-25-23-45 16,25 23-20-16,0 0-38 16,0 0-38-16,0 0-3 0,-25 0-11 0,25 0 10 15,0 0 33-15,0 0 20 0,0 23 2 0,0 4-21 16,0-27-22-16,0 24-32 0,0 1 23 0,0-1-6 16,0 2-1-16,0 23 9 0,0-25-32 0,0 2 20 15,0-1-15-15,25 25 0 0,-25-26 8 0,0 25-6 16,-25-23-7-16,25-2 3 0,0 26-1 0,0-25-7 15,0 0-2-15,0 24-8 0,0-25-12 0,-24 2-46 0,24-2-28 16,0 1-65-16,0-1-27 16,0 2-18-16,0-26-4 0,0 25 8 0,0-1 20 15,0-24 36-15,0 0 72 0,24 0-35 0,-24 0 34 16,0 0-36-16,0 0-75 0,0 0 37 0</inkml:trace>
  <inkml:trace contextRef="#ctx0" brushRef="#br1" timeOffset="-101200.968">9152 9302 936 0,'0'0'63'0,"0"0"5"0,0 0 41 16,0-24-12-16,26 24-55 0,-26 0 51 16,25 0-24-16,-1 0 36 0,1 0 16 0,25 0-60 0,-25-26-10 0,-1 26-23 0,25 0-8 15,-24 0-9-15,1 0 5 0,23 0-14 0,-25 0-20 16,-24 0 1-16,25 0-41 0,1 0-29 0,-26 0-66 15,25 0-9-15,-25 0-89 0,0 0-34 0</inkml:trace>
  <inkml:trace contextRef="#ctx0" brushRef="#br1" timeOffset="-100660.426">9425 9574 1041 0,'0'0'12'0,"0"0"-12"0,0 0 48 15,0 0-15-15,26 0 39 0,-26 0-43 0,0 0 49 16,25 0-46-16,-25 0-39 0,24 0 62 16,0 0-83-16,1 0 84 0,1 26-24 0,-1-26-7 15,0 0-21-15,-1 0-15 16,0 0 9-16,1 0 2 0,1 0 0 0,-2 0-6 15,1 0 10-15,0 0-17 0,1 0 7 0,-4 0-20 0,-22 0-33 16,26 0 78-16,-26 0-127 0,0 0 25 16,0 0-27-16,25 0-132 0,-25 0 35 0</inkml:trace>
  <inkml:trace contextRef="#ctx0" brushRef="#br1" timeOffset="-100360.08">9625 9351 1596 0,'0'0'35'0,"0"0"42"16,0 0 54-16,24 0 27 0,-24 0 5 0,0 0-9 16,0 0-28-16,0 0 6 0,0 26-15 0,0-26-23 15,24 0-14-15,-24 24-16 0,0-24 10 0,0 25 6 16,0-25-7-16,0 25-13 0,0 0-33 15,-24 0-12-15,24 0-15 0,0-1-7 16,0 0 2-16,0 2 15 0,-24 23 3 0,24-25 0 16,0 2-8-16,0 23-18 0,0-25 13 0,0 27 0 15,0-27-23-15,0 2-54 0,0-2-26 0,24 1-76 16,-24 0-11-16,0-25-4 0,24 25-43 0,-24-25 4 16,0 0-43-16,25 0-11 0,-25 0 60 0,26 0-24 0,-26 0-11 0</inkml:trace>
  <inkml:trace contextRef="#ctx0" brushRef="#br1" timeOffset="-100063.822">10169 9377 688 0,'0'0'17'0,"0"0"49"0,0-26 45 0,0 26 0 0,0 0-1 15,0 0-79-15,0 0-9 0,0 0 24 16,0 0-62-16,0 0 116 0,0 26-73 0,0-26-1 16,0 0 90-16,0 0-71 0,0 24 54 0,0-24-2 15,0 0-40 1,0 25 3-16,0-25 0 0,0 25-25 0,0-25-15 16,0 25 3-16,0-25-25 0,0 25-1 0,0-25 12 15,0 25-4-15,0-1 1 0,0-24-8 0,0 24 7 16,0-24-14-16,25 26-5 0,-25-26 8 0,0 0-32 15,0 24-44-15,26-24-8 0,-26 0-55 0,0 0-7 16,25 0 41-16,-25 0-32 0,0 0-15 0,24 0-34 0</inkml:trace>
  <inkml:trace contextRef="#ctx0" brushRef="#br1" timeOffset="-99807.29">10169 9104 1613 0,'25'0'50'0,"-25"-26"56"0,0 26 72 0,0 0 43 0,0 0-18 0,0-24-40 15,0 24-64-15,0 0-24 0,0 0-46 16,0-25-7-16,0 25-13 0,0 0-28 15,0 0-5-15,0 0-46 0,0 0-34 0,0 0-60 16,0 0-47-16,0 0-15 0,0 0-64 0,0 0 33 16,0 0-82-16</inkml:trace>
  <inkml:trace contextRef="#ctx0" brushRef="#br1" timeOffset="-99327.787">10542 8955 1434 0,'0'0'-45'16,"0"-25"112"-16,-25 25-35 0,25-24 61 0,0 24 98 16,0 0-82-16,0 0 60 0,0 0-30 0,0-25-56 15,0 25-26-15,0 0-8 0,0 0-11 16,0 25 11-16,0-25 31 0,25 0 28 0,-25 24-6 15,0-24 4-15,25 25-15 0,-25-2-17 0,25 4 3 0,-25-3-7 0,26 25-14 0,-26-23-18 32,23 23-5-32,-23 1-7 0,0-25 12 0,25 25-12 0,-25-1-9 15,0 1 4-15,0-1-19 0,0 1-2 0,0 0 11 16,0-2-11-16,0 2 2 0,0-1 16 0,0 2-26 0,-25-3 16 16,25 3 0-16,-23-1 0 0,23 24 3 0,0-49-6 15,-26 25-5-15,26 0-8 0,-25-26-5 16,25 26 0-16,-25-27-11 0,25 3-50 0,-25-2-51 0,0 1-52 0,25-1-69 15,-25 2-78-15,1-1-45 0,-1-25-114 0,0 24-30 16</inkml:trace>
  <inkml:trace contextRef="#ctx0" brushRef="#br1" timeOffset="-98333.982">8335 8606 332 0,'0'-24'-13'0,"0"24"9"0,0 0 10 0,0 0 4 15,0 0 33-15,0 0-11 0,0 0 9 0,0 0 26 0,0 0-14 16,0 0 57-16,0 0-30 0,0 0-20 0,0 0 75 16,0 0-59-16,24 0 33 0,-24 0-67 0,0 0 28 15,0 0-43-15,0-25-8 0,0 25 92 0,0 0-81 16,0 0 57-16,0 0 19 0,0 0-14 0,0 0-13 16,0 0 18-16,25 0-23 0,-25 0-7 15,-25 0-1-15,25 0-14 0,0 0 1 0,0 0-26 16,0 0-13-16,0 0-5 0,0 25-9 0,-24-25 14 0,24 0 0 15,-25 24 7-15,25-24-2 0,-25 26 4 0,-1-1 22 0,26-25-27 0,-24 24 10 32,0 2-14-32,24-1-18 0,-24-1 30 0,24 2-12 15,-26-2 22-15,1 1 18 0,25 0-11 0,-25 0 31 16,25 0 6-16,-25 24-29 0,1-26-5 0,-1 28-11 16,25-26-23-16,-25-1 20 0,0 26-2 0,1-25-11 15,-2 25 16-15,26-25-15 0,-25 25-2 0,1-26-1 16,24 25-9-16,-24-23 2 0,-1 23 5 0,25-24 0 15,-25 0-15-15,25 0 5 0,0 24 0 0,-26-25-5 16,26 26 0-16,0-25-8 0,0 25-4 16,0-25 7-16,0 23 7 0,0 3-7 0,0-1-5 15,0-1-8-15,26-24-11 0,-26 25 13 0,25-1-21 16,-25-23-5-16,0-2 10 0,25 26-34 0,-25-27-12 16,24 3-13-16,-24-2 4 0,24 1 22 0,-24-25 18 15,25 24-14-15,-25-24-44 0,0 26-44 0,26-26-56 0,-26 0-27 16,0 25-13-16,24-25 33 0,-24 0-31 15,0 0-72-15</inkml:trace>
  <inkml:trace contextRef="#ctx0" brushRef="#br1" timeOffset="-97749.155">8285 8582 1140 0,'0'0'54'0,"0"0"-60"0,0 0 118 0,0 0-64 15,0 0-6-15,0 0 85 0,0-25-103 0,-26 25 68 0,26 0-47 16,0 0-10-16,0 0-22 0,0 0-19 0,0 25-5 16,0-25 2-16,0 0 16 0,0 0 26 15,-24 0 20-15,24 24-14 0,0-24 10 0,-24 26 3 0,24-26-3 16,-24 25-22-16,24-1 0 0,0 2-9 15,-26-1-16-15,26-1 23 0,-25 2-22 16,25-2 1-16,-25 1-2 0,25 0 3 0,-25 0 2 16,25 0-10-16,-24-25-3 0,24 24-8 0,0 1 7 15,-25-25-9-15,25 0-11 0,0 23 0 16,0-23-62-16,0 0-53 0,0 27-32 0,0-27-55 16,0 0 70-16,0 0 43 0,0 0-5 0,0 0-25 15,0-27-88-15</inkml:trace>
  <inkml:trace contextRef="#ctx0" brushRef="#br1" timeOffset="-97463.66">8187 8557 1173 0,'0'0'54'16,"0"0"-56"-16,0 0 93 0,0 0-60 0,0-24-14 0,0 24 82 16,0 0-77-16,24 0 57 0,-24 0-36 0,0 0-33 15,0 0-18-15,0 0-5 0,0 24 18 16,0-24 21-16,0 0 6 0,0 0 38 0,0 25-13 15,0-25-2-15,0 24 8 16,0 2-12-16,0-1-15 0,0-1-5 0,0-24-13 0,0 51-18 16,0-27 20-16,0 2-17 0,0-2 17 0,0-24-13 0,0 25-11 15,0 0 8-15,0 0-17 0,24 0 17 0,-24-1-1 0,0-24-13 0,0 25-12 16,0-25-5-16,0 23-20 0,0-23-31 0,0 0-2 16,0 0-19-1,0 27-19-15,0-27-12 0,0-27 9 16,0 27-52-16,0 0-16 0,0 0-26 0,0-23-23 0,0 23 35 15</inkml:trace>
  <inkml:trace contextRef="#ctx0" brushRef="#br1" timeOffset="-97297.586">7937 8756 1050 0,'0'0'20'0,"0"0"13"0,0 0 52 0,26 0-35 0,-26-24 77 0,24 24-58 15,1 0-20-15,0 0 45 0,0-25-96 16,-1 25 60-16,26-26-19 0,-25 26-4 0,25-24-4 15,-26 24 4-15,26 0-26 0,-25-25-7 0,0 25 5 0,-1 0-29 16,1 0-5-16,-1 0-27 0,-24 0-71 0,25 25-65 16,-25-25 3-16,0 24-94 0</inkml:trace>
  <inkml:trace contextRef="#ctx0" brushRef="#br1" timeOffset="-95439.657">10840 9600 1425 0,'0'0'34'15,"0"0"15"-15,0 0 5 0,0 0 13 0,-26 0-39 16,26 0 2-16,26 0 30 0,-26 0 28 0,0 0 28 0,25 0-13 16,0 0-26-16,-1 0-43 0,2 0-13 15,-3 0-16-15,3 0 2 0,-1 0-5 0,24 0 0 16,-24 0-2-16,-1 0-11 0,1 0 13 0,0 0-11 0,0 0-7 15,1 24-9-15,-26-24-77 0,24 0-87 16,1 0-71-16,-25 0-24 0,24 0-52 0</inkml:trace>
  <inkml:trace contextRef="#ctx0" brushRef="#br1" timeOffset="-95177.686">11112 9401 1674 0,'0'0'-60'15,"0"0"68"-15,0 0 25 0,0 0 34 0,0 0 102 16,0 25-36-16,0-25 3 0,0 0 4 0,0 25-29 16,0 0-17-16,0-25-28 0,0 25-42 0,0 0-12 0,0-1-7 15,0 0-1-15,0-24-9 0,0 26 1 0,0-2-1 16,0-24-4-16,25 25 16 0,-25-1-10 0,0-24 1 15,0 26-48-15,0-1-71 0,0-25-80 0,0 24-92 16,0-24-38-16,0 0 64 0,0 0-18 16</inkml:trace>
  <inkml:trace contextRef="#ctx0" brushRef="#br1" timeOffset="-94830.825">11608 9351 1298 0,'0'-24'19'0,"0"24"64"16,0-25 44-16,0 1 38 0,0 24 19 0,0 0-41 0,0-26 2 16,0 26 0-16,0 0-38 0,0-24-13 15,0 24-45-15,0 0-34 0,0 0 6 0,0 0-11 16,0 0-8-16,0 24 7 0,0-24 3 0,0 0 29 15,0 26 7-15,0-2 18 0,26-24 7 0,-26 25-34 16,0-1 3-16,0 2-23 0,0-2-28 0,0 1 26 16,0 25 0-16,0-25-12 0,0 0 25 0,0-1-25 15,0 0 0-15,0 2 8 0,0-2-18 0,-26 1 5 16,26-1-13-16,0 2 6 0,0-1 12 0,0-1-8 0,0 0 13 0,0-24-8 16,0 27-2-16,0-3 8 0,0-24-5 0,0 24 2 15,0-24-1-15,0 0-1 16,0 26-16-16,0-26-4 0,0 0-105 0,0 0-77 0,-25 0-89 15,25 0-110-15,0 0-8 0,0 0 15 0</inkml:trace>
  <inkml:trace contextRef="#ctx0" brushRef="#br1" timeOffset="-94606.478">11708 8906 2066 0,'25'0'18'0,"-25"-25"0"16,0 25 0-16,0 0-18 0,0 0-14 0,0-25 5 0,24 25-4 16,-24 0 10-16,0 0-28 0,0 25-14 0,0-25-34 15,0 0-78-15,0 0-29 0,0 25-38 16,0-25-96-16</inkml:trace>
  <inkml:trace contextRef="#ctx0" brushRef="#br1" timeOffset="-94209.176">12006 8930 1588 0,'0'-24'0'0,"0"24"10"0,0 0-1 0,0 0 15 0,0 0 15 32,0 0 38-32,25 0 36 0,-25 0 15 0,25 24 23 15,-25-24-8-15,23 25-13 0,2-2-15 0,2 4-8 0,-27-3-8 0,24 1-12 16,0 25 0-16,-24-26-23 0,0 25-37 0,0-23 3 15,0 23-7-15,0 1-1 0,0-25 6 0,0 25 5 16,0-1 2-16,-24 1-10 0,24 0 10 0,-24-2-18 16,-3 27-12-16,2-25 10 0,25 23 1 0,-23-22-8 0,-2 23 2 15,0 1-13-15,25-25-12 0,-25 0 12 0,0 24 11 16,0-25-8-16,25 0 8 0,-24-25-18 0,24 27-6 31,-25-27-12-31,-1 27-32 0,26-27-8 0,-24 2-41 16,24-2-35-16,-24 1-16 0,24-25-55 0,-26 25-49 0,1-25-41 15,25 0-68-15,-24 0 35 0,-1 0-83 0</inkml:trace>
  <inkml:trace contextRef="#ctx0" brushRef="#br1" timeOffset="-93208.531">11608 9600 984 0,'0'0'26'0,"0"0"36"0,0-26 25 0,0 26-62 15,0 0 75-15,0 0-81 0,0 26 0 0,0-26 58 0,0 0-85 16,0 0 54-16,0 0 12 0,0 0 29 16,-25 0-7-1,25 0 3-15,0 0-11 0,0 0-5 0,0 0 9 16,0 0 0-16,0 0-15 0,0 24-8 0,0-24-19 15,0 25-9-15,0-25-2 0,-24 24-2 0,24-24-8 16,0 26 10-16,0-1 17 0,0-1-12 0,0-24 21 16,0 24-5-16,0 3-20 0,0-3-5 0,0 0 5 15,-24 2-5-15,24-2-7 0,0 1 16 0,0 0-21 16,0 0-7-16,0 25 10 0,0-26-10 0,0 2-5 0,0-2 14 16,-25 1-16-16,25 0-10 15,0-25 22-15,-24 23-9 0,24 3 2 0,0-2 11 0,-27 1-9 0,27-25-2 16,0 24 2-16,-24-24 4 15,24 0-1-15,-24 26-6 0,24-26 1 0,-25 0 13 16,25 0 18-16,0 0 17 0,-25 0 14 0,25 0 6 16,-25 0-10-16,25 0-8 0,-25 0 6 0,25 0-26 0,-25-26-11 0,25 26-7 0,0-24-12 15,-24 24 16-15,24-25-6 0,0 1-13 0,0-2 5 16,0 3-10-16,0-2 3 0,0 0 7 16,0-25-5-16,0 26-5 15,0-26-10-15,24 25 5 0,-24-25-61 0,0 0-33 0,25 26-62 16,-25-27-58-16,25 27 0 0,-25 0-52 0,0-1-29 15,25-1 37-15,-25 2-59 0</inkml:trace>
  <inkml:trace contextRef="#ctx0" brushRef="#br1" timeOffset="-92238.56">7987 8632 1265 0,'0'0'-44'0,"0"0"95"16,0 0-28-16,0 0 2 0,0 0 80 0,0 0-73 0,-24 0 26 16,24 0 6-16,0 0-30 0,-26 0-8 0,26 0 20 15,0 0 5-15,-25 25 15 0,25-1 3 0,-24-24-5 16,24 26 6-16,0-1-35 0,-24-1-5 0,-1 2 8 16,25-2-22-16,-25 26 44 0,25-25 9 0,-26 24-2 15,1-24 5-15,25 25-20 0,-24-1-14 16,-1-25-20-16,1 26 8 0,-1-25-4 0,25 25-1 0,-26-1 15 0,1-23-3 15,1 23 3-15,0 1-2 0,24-26-15 0,-24 26-7 16,24 0 3-16,-26-25-8 0,26-1-5 0,-25 26-4 16,25-26-8-1,0 25 1-15,0-23-4 0,0 23 1 0,0-25-7 0,25 27-24 0,-25-27-3 0,0 2-85 16,26-2-43-16,-26 1-40 0,24 0-21 0,-24-25 20 16,0 25 12-1,24-25 65-15,-24 25-49 0,0-25-6 0,0 0-92 0</inkml:trace>
  <inkml:trace contextRef="#ctx0" brushRef="#br1" timeOffset="-91765.976">7912 8335 1467 0,'0'0'-45'15,"0"0"18"-15,0 0 29 0,0 0 39 0,0 0 55 16,0 25 3-16,0-25-36 0,0 0-12 16,0 0 6-16,0 0 7 0,-24 0 16 0,24 0-12 15,-24 0-8-15,24 24-19 0,-25-24 1 0,0 26-10 16,-1-3-2-16,26 3 11 0,-25-3-27 0,1-23-3 0,-1 26-4 15,1-1-16-15,24-1 23 0,-25-24-7 0,-1 25 2 16,26-25-4-16,-25 24-17 0,1-24 5 0,24 26-7 16,-24-26-30-1,24 0 3-15,0 25-54 0,0-25-69 0,-24 0-27 0,24 0-31 0,0 0 35 16,0 0 16-16,0 0-1 0,0 0-31 0,0 0-63 16</inkml:trace>
  <inkml:trace contextRef="#ctx0" brushRef="#br1" timeOffset="-91441.331">7739 8335 1281 0,'0'0'-21'16,"0"0"106"-16,0 0-57 0,0 0 46 0,0 0 28 0,0 0-85 16,0-25 103-16,0 25-44 0,0 0 10 15,0 0-21-15,0 0-34 0,0 0-13 16,0 0-16-16,0 0 5 0,0 0-11 0,0 0 21 15,0 25 19-15,0-25 5 0,0 0 11 0,0 25-16 16,0-25-13-16,0 24 5 0,0 2-12 0,0-3 7 16,0 3 9-16,0 23-6 0,0-24-1 15,0-1-6-15,0 1-19 0,0 25 14 0,0-25-14 16,0-1-3-16,24 2 11 0,-24-1-22 0,0-1 9 16,0 2 5-16,0-2 7 0,0 1-5 0,25-25-9 15,-25 25-2-15,0-25-31 0,0 0-6 0,0 25-23 16,0-25-24-16,0 0-50 0,0 0-72 0,0 0-21 0,0 0 22 0,0-25 21 0,-25 25 21 15,25 0-4-15,-24 0-42 16</inkml:trace>
  <inkml:trace contextRef="#ctx0" brushRef="#br1" timeOffset="-91253.204">7441 8557 1099 0,'0'-24'24'31,"0"24"14"-31,0 0 32 0,0-25-57 0,25 25 90 0,-25 0-80 0,0-26 7 0,25 26 97 15,-25 0-109-15,25-23 101 0,1 23-21 0,-26-26-23 16,24 26 10-16,0 0-30 0,0 0-12 0,1-23-11 16,1 23-21-16,-1 0-9 0,-1 23-9 0,1-23-4 15,-1 0 6-15,1 26 3 0,1-3 2 0,-26-23-31 16,25 26-54-16,0-1-79 0,-1-1-73 0,-24 1 24 16,24-1-58-1</inkml:trace>
  <inkml:trace contextRef="#ctx0" brushRef="#br1" timeOffset="-76425.457">10169 9401 295 0,'0'0'20'15,"0"0"-1"-15,0-24-25 16,0 24 23-16,0 0 37 16,0 0-14-16,0 0 47 0,0 0 1 15,0 0-29-15,0 0 15 0,0 0-44 0,0 0-4 16,0 0 18-16,0 0-24 0,0 0 44 16,0 0 1-16,0 0-30 0,0 0 35 0,0 0-15 0,0 0 10 15,0 0-25 1,0 0 20-16,0 0-81 0,0 0 50 0,0 0 3 0,0 0 38 15,0 0 7-15,0 0-6 0,0-26-11 0,0 26-14 16,0 0-22-16,0 0 0 16,0 0-6-16,0 0 15 0,0 0-2 0,25-99 6 15,-25 99-17 1,0 0 27-16,0 0 2 0,0 0 12 0,51-99-9 16,-51 99-18-16,0 0 21 0,0 0-27 0,0 0 1 0,0 0-13 15,24-49-9-15,-24 49-30 31,0 0 51-15,0 0-10-16,0 73-1 0,0-47 1 16,0-1 1-16,-24-1 2 0,24 26-28 15,0-25 16-15,0-1-4 0,0 2-5 0,0 23 16 0,0-24-18 16,-25 0 4-16,25 0 3 0,0 0-8 16,0-1 6-16,0 0-8 0,0 2 17 0,0-2-1 0,0 1-4 0,0-1 3 0,0 2-13 15,0-1 1-15,-26-1 2 0,26-24 7 16,0 24-5-16,0-24 10 0,0 0-21 0,0 0 14 15,0 0-1-15,0 0 1 0,0 0 16 0,0 0-24 16,0 0 13-16,0-24-12 0,0 24-3 0,0-24 5 16,0 24-14-16,0-25 21 0,0-1-5 0,0 2 6 15,0 24 8-15,0-25-25 0,0 1 9 16,0-2 11-16,0 2-18 0,0 0-2 16,0 24-3-16,0-25 5 0,0 0 5 0,0-25 11 15,0 25 1-15,0 25 25 0,0-24 24 16,0-2-6-16,0 2 8 0,0-1-53 0,0 25-8 15,0-24 2-15,0 24-9 0,0 0 2 16,0-26-12-16,0 26 7 0,0 0-2 0,0 0 15 0,0 0-3 0,26 0-5 0,-26 26 12 0,0-26-18 16,0 24 25-16,0 1-9 0,0-1-8 15,0 2 15-15,0-2-14 16,-26 1 9-16,26 0 0 0,0 0-9 0,0 0-1 16,0 24 8-16,0-25-3 0,-25 2 1 0,25-2-1 15,0 1 3-15,0-25 2 0,0 24 0 0,0 2-9 16,0-1-7-16,0-25-8 0,0 0 24 0,0 24 10 15,0-24 7-15,0 0-5 0,0 0-17 16,0 0 18-16,0-24-18 0,0 24 8 0,0 0-2 16,0-25-13-16,0-1 5 0,0 2-5 0,0 24 10 15,0-25-8-15,25 1 10 0,-25-2-7 0,0 26 3 0,0-24-10 0,26 0-10 16,-26-1 19 0,0 0 0-16,0 0-2 0,0 0 5 0,0 0-17 15,25 1 0-15,-25-2 12 0,0 2 5 0,0-1 39 16,-25 1 0-16,25 24 7 0,0 0-5 0,0 0-39 0,0 0 1 0,0 0-16 15,0 0-4-15,0 0 10 0,0 24-1 0,0-24-2 16,-26 25 3-16,26-1 12 0,0 2-8 16,0-2 1-16,0 1 2 0,0 25-8 15,-25-25 5-15,25 0 6 0,0-1 2 0,0 0-6 16,0 2-8-16,0-2 1 0,0 1 3 16,0-25-5-16,0 24 3 0,0 2-1 0,0-1-4 0,0-25 14 0,0 0-2 0,0 24 3 0,25-24-6 15,-25 0 3-15,0 0-7 0,0 0-3 0,0 0 12 31,0-24-12-31,0 24 10 0,0 0 5 0,0-25-27 0,0 25-27 0,0 0-67 0,0-26-31 16,0 26-70-16,0-24-73 0,0 24-36 0,0-25-20 16,0 25-95-16</inkml:trace>
  <inkml:trace contextRef="#ctx0" brushRef="#br1" timeOffset="-69564.318">14834 2803 579 0,'0'0'29'0,"24"0"-21"16,-24 0-14-16,0 0 19 0,0 0-46 0,24 0 49 15,-24 0 39-15,0 0-16 0,0 0 26 0,0 0-21 16,0 0 2-16,0 0 2 0,0 0-22 0,0 0 29 16,0 0-79-1,0 0 8-15,0 0 52 16,0 0 13-16,0 0-2 0,0 0 27 16,0 0-94-16,0-26 47 0,0 26 8 0,0 0-6 15,0 0 13-15,0 0-61 0,0 0 49 16,0-24 13-16,0 24-4 0,0 0-12 0,0 0-4 31,-24-49-90-31,24 49 3 0,0 0 89 16,0 0 9-16,0 0-1 15,0 0-9-15,76 0-40 32,-76 0 36-17,0 0-1-15,48 73-30 0,-48-73 13 16,0 0 20-16,0 26 23 0,0-26 19 0,0 0 23 0,0 0-20 15,0 0-39-15,0 0-1 0,-48 0-12 47,48 0 9-47,0 0 0 16,-26-50-41 0,26 50 1-16,0 0 36 15,26-24-38 1,-26 24 34-16,23 0-20 15,-23 0-12 1,0 0 38 0,25 24-18-16,-25-24 23 15,0 0 13-15,0 0-9 0,0 0 3 0,0 0-16 16,0 0-12-16,0 0 14 16,-25-24-26-1,25 24 8 16,0 0-18-15,0 0-8-16,0 0 21 16,0 0 19-1,0 0-36 1,0 0 45-16,0 0-16 0,0 0 47 16,0 0 3-16,0 0-21 0,0 0 14 0,0 0 1 15,0 0-16-15,0 0 14 16,0 0-21-16,0 0-11 0,0 0 9 15,-23 0 21-15,23 0 7 0,0 0-4 16,0 0-31-16,-26-25-4 16,26 25-14 15,0 0-20-15,0 0 24-16,0 0 5 46,0 0 12-46,0 0 2 0,0 0 0 0,0 0 10 16,0 0 37-16,0 0-22 0,0 0 10 0,0 0 3 16,0 0-17-16,0 0-25 0,0 0-5 15,0 0-24-15,0 0-13 16,0 0 45 0,0 0-18-1,0 0 15-15,0 0-44 16,0 0 22-1,0 0-17-15,0 0-3 16,0 0 45 0,0 0-37 15,0 0 34-31,0 0-3 0,0 0-51 16,0-24 20-16,0 24 32 31,0-26-25-31,0 26 24 31,0-24-19-31,0 24-22 31,0 0-7-15,0 0 11-16,0 0-1 16,0 0 1-16,0 0 11 31,0 0 29-16,0 0-54-15,0 0-2 16,0 0-8-16,0 0-6 0,0 0 11 0,0 0-6 16,0 0 7-16,0 0 2 0,0 0-7 0,0 0 20 15,0 0 4-15,0 0 1 16,0 0-13-16,0 0 13 0,0 0-6 0,0 0-1 16,0 0 4-1,0 0 21-15,0 0 15 31,0 0-1-31,0 0-30 16,0 0-2 0,0 0-1-1,0 0 41-15,0-25-36 32,0 25-7-32,0 0-30 0,0 0 16 0,0 0 10 0,0 0 4 15,0 0 10-15,0 0-21 16,0 0 7-16,0 0-4 15,0 0-17-15,0 0 10 0,26 0 11 16,-26 0-2-16,0 0 7 0,0 0-13 0,0 0 1 0,0 0 6 16,0 0 12-1,0 0 4 1,0 0 32-16,0 0-42 16,0 0 5-1,0 0-7-15,0 0 2 16,0 0-23-16,0 0 23 0,0 0-19 0,0 0 26 31,0 0-22-15,0 0 57-1,0 0-19 1,0 0-30-16,0 0 36 31,0 0-9-15,0 0 14 15,0 0-18-31,0 0-20 16,0 0 28-1,0 0 16 1,0 0-39 0,0 0-3-16,0 0 35 31,0 0 9-31,0 0-2 15,0 0-41 1,0 0 41 0,0 0-49-1,0 0 29-15,0 0 14 16,0 0-42-16,0 0 10 0,0 0 27 0,0 0 11 16,0 0-42-1,0 0-6-15,0 0 17 16,0 0 27-1,0-25 8 1,0 25-44 0,0 0 10-1,0 0 25-15,0 0-10 16,0 0-27 0,0 0 0-1,0 0 27-15,0 0 15 16,0 0 15-1,0 0-58 1,0 0-4-16,0 0 23 31,0 0-15-31,0 0 34 16,0 0 3-16,0 0-5 0,0 0-32 16,0 0-1-1,0 0 0 1,0 0 29-1,0 0 5-15,0 0-34 16,0 0 23 0,0 25 21 15,0-25-33-15,0 0-19 15,0 0 46-31,0 0-16 15,0 0-32 1,0 0 54 0,0 0-44-16,0 0-15 15,0 0 3-15,0 0-21 0,0 0 10 16,0 0 6-16,0 0 14 0,0 0-5 0,0 0-19 0,0 0 6 16,0 0 3-16,0 0 5 0,0 25-3 15,0-25-8-15,0 0 78 0,0 0-84 0,0 0 88 0,0 0-73 16,0 24-7-1,0-24-32-15,0 0-19 0,0 0 114 0,0 0-105 0,0 0 55 16,0 0-64-16,0 0-47 0,0 0 2 16</inkml:trace>
  <inkml:trace contextRef="#ctx0" brushRef="#br1" timeOffset="-62200.415">13917 3299 815 0,'0'25'30'0,"0"-25"-24"16,0-25 30-16,0 25 25 15,0 0-16-15,-26 0 22 0,26 0 13 0,0 0-90 16,-25 0 62-16,25 0-59 0,0 0 56 0,-25 0-20 15,25 0 18-15,0 0 24 0,0 0-101 0,0 0 86 0,0 0-88 16,-23 0 32-16,23 0 21 0,0 0-6 16,0 0 4-16,0 0-4 0,0-24-23 0,23 24 33 15,-23 0 12-15,0 0-1 0,0 0 20 0,25 0-21 16,-25 0-18 0,0 0 4-16,25 0-12 0,1 0-9 0,-2 0 7 15,1 0 3-15,-2 0-3 0,28 0-5 0,-26 0-15 0,24 0 18 16,0 0-18-16,2 0 19 0,-2-26 9 0,-23 26-6 0,23 0 13 15,0 0-15-15,1 0-3 16,-1 0-11-16,1 0 1 0,-24-24 19 0,23 24-2 16,-26 0-7-16,3 0 14 0,24 0-27 0,-26 0 1 15,1 0 5-15,-25 0 8 0,24 0-12 0,1 0 12 0,-25 0 3 16,0 0-3-16,0 0 28 16,0 0-3-16,0 0-56 15,0-25 15 1,0 25 33 15,0 0-39-31,0 0-8 16,-49-25 32-16,-25 0-25 15,49 25 25-15,-1 0-11 0,3 0 8 0,23 0-4 16,-25 0 0-16,25 0 6 0,-24 0-14 0,24 0-1 16,0 0-9-16,-26 0 23 0,26 0-10 0,0 0 10 15,0 0 1-15,0 0-19 0,0 0 35 0,0 0-15 16,0 0-18-16,26 0 8 0,-26 0 1 0,0 0-9 15,24 0 13-15,-24 0 3 0,25 0-7 0,-25 0-3 16,23 0 19-16,3 25-10 0,-26-25-9 0,25 0 8 16,0 0-6-16,-1 25-1 0,-24-25 9 0,25 0 8 0,-1 0-13 15,-24 25-7-15,25-25 3 0,1 0 10 0,-26 0 5 16,24 24-4-16,-24-24 13 0,24 0-22 0,-24 0 8 16,26 0 23-16,-26 0-36 0,0 0 3 0,0 26 8 15,0-26-15-15,0 0 2 0,0 0 12 0,0 0-25 16,0 0 26-16,0 0-4 0,0 0-9 0,-26 0 25 0,26 0-32 15,0 24 18-15,-24-24 3 0,0 0-8 16,-2 0 8-16,1 0-5 0,25 25 33 0,-24-25 12 16,-1 0 8-16,1 0-6 0,-1 25-27 0,0-25-24 15,-1 0 6-15,3 25 4 0,-2-25-15 0,1 0 20 16,24 0-15 0,-26 24 6-16,26-48 7 0,0 48-18 0,-25-24 9 15,25 0-6-15,0 0 8 0,0 0 30 0,0 0 11 0,0 0 11 16,0 0 21-16,0 0-13 0,25 0-6 15,-25 0 18-15,0 0-18 0,0-24-18 0,0 24 9 0,0 0-26 16,0-25 10-16,0 25 34 0,26 0-24 0,-26-25 4 16,0 25-18-16,0-25-25 0,0 25 8 0,0-24 10 15,0 24 38-15,0-26-4 0,0 26-3 0,0-24-16 16,0-1-30-16,0 25-3 0,0-25-2 0,0 25 5 16,0-25-10-16,-26 25 13 0,26 0-8 0,0-25 12 15,0 25-10-15,0 0 1 0,0-25 14 16,0 25-34-16,0 0 22 0,0 0-10 0,0 0-20 15,0 0-60-15,0 0-36 0,0 0-80 0,0 0-99 0,0 25-27 16,0-25-133-16</inkml:trace>
  <inkml:trace contextRef="#ctx0" brushRef="#br1" timeOffset="-48936.277">16024 3646 1198 0,'-24'25'-9'0,"24"-25"-7"0,0 0 12 0,0 0 16 15,0 0 40-15,-25 25-66 0,25-25 92 0,0 0-138 16,-25 0 81-16,25 25-19 0,0-25-10 0,-26 0 63 16,1 0-55-1,25 24 40-15,-24-24-12 0,0 0-24 0,-1 26 3 16,-1-26 1-16,1 0-64 0,1 24 81 0,0-24-53 15,-1 25 75-15,0-25-19 0,0 0 51 0,0 25-6 16,0-25-15-16,1 0-2 0,-1 0-56 0,25 0 7 16,-26 0-3-16,2 0 25 0,0 0 12 0,-2 0 1 15,1 0-9-15,2 0-17 0,-3 0-14 0,2 0-2 16,-1 0 0-16,0-25 2 0,-1 25 5 0,3 0 4 0,-2 0-11 0,-1 0 9 16,2-25-11-16,24 25-3 15,-24 0 19-15,-2 0-23 0,1 0 22 0,1-24-11 16,24 24 1-16,-25 0 10 0,0 0-2 15,0-26-4-15,0 26-14 0,0-24-6 0,2 24-1 16,23-25-8-16,-26 25 22 0,0-25 7 0,2 25-23 16,24-25 20-16,-24 25-8 0,24-25 15 15,-26 25 7-15,26-24 5 0,-25 24-19 0,25-26 3 16,0 1 6-16,0 25-4 0,-24-24 16 0,24 0-27 16,0 24-12-16,0-27-4 0,0 3 7 0,0 24 0 15,0-24 18-15,0-1 4 0,0 25 2 0,-25-24-6 16,25-1-5-16,0 25-2 0,0-25-6 0,0 0 3 15,0 1 35-15,0 24 4 0,0-26 0 0,0 2 0 0,0 24-16 16,0-25-13-16,0 0 2 0,25 25 5 0,-25-25-40 16,24 0 17-16,-24 0 0 0,25 25-6 15,1-24 31-15,-2-2 2 0,0 26-16 0,2-24 3 16,-26 0-21-16,26 24 6 0,-3-27 8 16,2 27 4-16,0-24 19 0,0 24-26 0,-25-24 8 0,25 24 3 15,0 0-10-15,-1-25-3 0,1 25 3 16,1 0-10-16,-2 0-2 0,0 0 0 0,27 0 12 0,-28 0-3 0,3 0 7 0,-1 0 18 15,24 0-30-15,-23 25 12 0,22-25 3 16,-22 0-10-16,-2 0 7 0,26 24 9 0,-25-24-9 16,24 0-13-16,-24 24 13 0,25-24-5 0,-25 27 2 15,-1-27 26-15,0 0 0 0,27 24-7 16,-26-24 2-16,-1 24-16 0,0-24-11 0,1 26 3 16,1-26 6-16,-1 0 2 0,0 24-4 15,-1-24-1-15,2 25 13 0,-3-25-13 0,-23 0 1 16,26 25-5-16,-26-25-13 0,24 25 11 15,1-25 18-15,-25 25-14 0,25-25 10 0,1 25-15 16,-26-1-32-16,22-24 28 0,-22 26-37 0,26-26 17 0,-1 24 23 0,-25-24-25 0,25 25 5 16,0-25 4-16,-25 25-19 0,26 0 11 0,-26-25 4 15,24 24-11-15,-24-24 30 0,0 0 7 16,24 25 18-16,-24-25-8 0,0 24 5 0,0-24 1 16,25 24-32-16,-25-24 25 0,0 27 0 15,0-27-17-15,25 24 26 0,-25-24-13 0,0 24-13 16,0-24 13-16,0 25-13 0,0 1 11 15,0-26 4-15,0 24-4 0,0 1 7 0,-25-25 1 16,25 25 0-16,-25 0-12 0,25-25 12 0,-24 25-3 16,24-25-10-16,-24 24 9 0,-2-24 7 15,26 26-11-15,-25-26 2 0,0 24-5 0,25-24-8 16,-25 0 29-16,-1 25-10 0,4-25 7 0,22 25 5 16,-26-25-36-16,1 0 12 0,0 25 8 0,25-25 2 0,-24 0-15 0,-2 0 27 15,26 0-12-15,-23 25 0 0,-3-25 23 0,26 0-19 16,-24 0 8-16,24 0-16 0,-25 0 46 0,0 0-19 15,-1 0 13-15,26 0 22 0,-25 0-42 16,25 0 0-16,-24 0-22 0,24 0-2 0,-24 0-16 16,24 0 26-16,-25 0 6 0,25 0-12 15,-26 0 15-15,26 0-21 0,0-25 10 0,-25 25-2 16,25 0-6-16,0 0 13 0,0 0-7 16,-24 0-2-16,24 0 0 0,0 0 0 0,0 0-4 15,0 0 4-15,-24 0 11 0,24 0-9 0,0 0 18 16,0 0 4-16,0 0-28 0,-25 0 11 0,25 0-21 0,0 0 10 0,0-25 10 0,0 25-12 15,-25 0 3-15,25 0 3 0,0 0 0 16,0 0-77-16,0 0-103 0,0 0-184 0</inkml:trace>
  <inkml:trace contextRef="#ctx0" brushRef="#br1" timeOffset="-43858.572">17885 3471 1000 0,'0'-24'16'0,"0"24"1"0,0 0 26 0,0 0 29 16,-24 0-65-16,24 0 59 0,0-24-97 0,0 24 65 16,-27 0-3-16,27 0 42 0,0 0 12 0,-24 0-108 15,24 0 69-15,0 0-102 0,-24 0 86 16,24 0 21-16,0-25 22 0,-25 25-2 0,25 0-34 16,-25 0-1-16,25 0-34 0,-25-24 5 0,25 24-3 0,-25 0-6 15,0-25 0-15,25 25 0 0,-24 0 6 0,-1 0 16 16,25 0-2-1,-24 0 2-15,-2-25 6 0,1 25-11 0,0 0 3 0,25 0-18 0,-23 0 4 16,-3 0-8-16,1 0-5 16,25 0 35-16,-25 0-37 0,1-25 25 0,-1 25 10 0,25 0-24 0,-26 0 78 15,3 0-8 1,-3 0-14-16,26 0-6 0,-24 0-25 0,-1 0-9 16,25-24-18-16,-25 24 8 0,-1 0-26 15,4 0 2-15,22 0 20 0,-26 0-9 0,26 0 5 0,-25 0-3 0,25 0 3 0,-25-26 7 0,0 26 1 16,25 0-10-16,-25 0-5 0,0 0 2 0,25 0 3 31,-23 0 13-31,23 0-14 0,-26 0 3 0,1 0-1 0,25 26 6 0,-25-52 8 16,25 26-2-16,0 0-9 0,-25 0-7 0,25 0 1 15,-25 0 1-15,25 0-11 0,-23 26 7 0,23-26 14 16,-26 0-10-16,26 0 5 16,-25 0 5-16,25 0-15 0,-25 0 15 0,25 24-5 0,-24-24 0 15,24 0 5-15,-26 0-5 0,3 0 9 16,23 25-9-16,-25-25-9 0,-1 0 6 0,26 25 8 15,-24-25-10-15,24 0 8 0,-25 25-6 0,25-25 8 16,0 0-3-16,-26 24 0 0,26-24 10 0,0 0-17 0,0 0-2 0,0 25 35 0,0-25-47 16,0 0 22-16,0 24 15 15,0-24-36-15,0 24 20 0,0 3-9 16,0-27-6-16,0 24 17 0,0 0 5 0,0 1-6 16,0-25 1-16,0 26-11 0,26-2 10 15,-26-24 42-15,0 25-13 0,0 0 9 0,25-25-4 16,-25 25-35-16,0 0 16 0,24-25-8 0,2 24 3 15,-26-24-6-15,25 26 0 0,-25-26 2 0,23 24 1 0,3-24-15 16,-26 25 17-16,24-25-14 0,1 25-1 0,0-25 17 0,1 0-21 0,-3 25 17 16,2-25-10-1,0 0 11-15,-25 25 3 0,25-25-4 0,0 0 11 16,1 0-26-16,-3 25 0 0,2-25 3 0,0 0 11 0,0 0 8 0,0 0-10 16,0 0 2-16,1 0-25 0,-4 0 13 0,4 0 3 15,-26 23 7-15,25-23 3 0,0 0-15 16,-1 0 0-16,2 0-4 0,-3 0 6 15,28 0 6-15,-27 0 6 0,1 0-4 0,0 0-5 16,1 0-5-16,-26 0-4 0,23 27 9 0,2-27 12 16,0 0 4-16,1 0-4 0,-2 0-10 0,1 0-2 15,-1 0-14-15,1 0 16 0,0 0 6 16,0 0-16-16,0 0 8 0,0 23 12 0,-1-23-12 16,-24 0 10-16,24 0-8 0,3 0-16 0,-3 0 9 0,1 0 5 0,-1 0 17 15,-24 0-13-15,26 0 8 0,-3 0-17 0,-23 0 20 0,26 0-13 16,-1 0-4-16,-25 0 4 0,24 0-23 15,1 0 40-15,-25 0-26 0,26 0 16 0,-3 0-2 16,-23 0-16-16,25 0 23 0,1 0-7 0,-26 0 2 16,24 0-1-16,-24 0-8 0,24 0 0 0,-24 0 16 15,0 0-21-15,26-23-4 0,-26 23 6 0,0 0-13 16,25 0 9 0,-25 0-7-16,24 0-8 0,-24 0 6 0,25 0-10 0,-25 0 33 15,25-27 0-15,-25 27-23 0,0 0 18 0,25 0-16 16,-25 0-26-16,25-23 40 0,-25 23 0 0,25 0-5 15,-25 0 31-15,23-25-21 0,-23 25-19 0,0 0 14 16,0-25-2-16,0 25 2 0,25 0 9 0,-25-25-9 16,0 25 5-16,0 0-22 0,0-25 10 0,0 25 17 15,0 0-22-15,27-25 21 0,-27 25-6 0,0-24-31 0,0 24 32 16,-27-26-23-16,27 26 8 0,0-24 32 16,0 24-24-16,0-25-3 0,0 25 10 0,0-25-20 15,0 25 18-15,-25-25 5 0,25 25-7 0,0-25 2 16,-23 25-20-16,23-24 20 0,-25 24-4 0,25-26 7 15,-25 26-5-15,25-25-5 0,0 25-2 0,-25-24 2 16,25 24 5-16,0-24 7 0,0 24-2 0,-25-27-17 0,25 27 10 16,0-24 11-1,-25 24 6-15,25 0-8 0,0-24-3 0,-24 24-20 0,24 0 6 0,0 0 10 0,-25 0-4 16,25-25 13-16,-26 25-9 0,26 0-12 0,-24 0 15 16,0-24-17-16,24 24 9 0,-26 0 3 0,1 0-12 15,25-25 7-15,-23 25 0 16,-3-25 7-16,1 25 5 0,25 0-12 15,-24 0 9-15,-1-25 10 0,25 25-14 0,-26 0 11 16,3 0-7-16,23 0-16 0,-26-24 14 0,26 24-7 0,-24 0 3 16,24 0 9-16,-25 0-15 0,25-26 15 15,-24 26 2-15,-3 0-14 0,27 0 11 0,-24-24 1 16,0 24-21-16,24 0 34 0,-25 0-11 0,0 0-14 16,0 0 19-16,0 0-19 0,0 0 14 0,1 0 13 0,-1 0-36 15,1-25-70-15,24 25-88 0,-26 0-122 0,1 0-65 16</inkml:trace>
  <inkml:trace contextRef="#ctx0" brushRef="#br1" timeOffset="-29855.884">17215 4018 1115 0,'0'0'60'16,"-26"0"-78"-16,26 0 91 0,0-25-25 0,-22 25-55 0,22 0 84 15,-26 0-83-15,26-23 29 0,-25 23-25 0,25-27 8 16,-25 27-14-16,0 0 12 0,25-23 26 16,-25 23 1-16,0-25 6 0,2 25-7 0,-3-25-7 15,26 25 1-15,-25-25-5 0,0 0 5 0,0 25 9 16,0-25-12-16,2 1 5 0,-3-2-11 0,1 2-4 0,0-1 7 0,1 0 2 16,24 0-18-16,-26 0-2 0,3 1-22 0,-2-2 28 15,25-23 6 1,-26 25-19-16,26-3 31 0,-24 3-44 15,24 24 29-15,-25-24-3 0,25-1-23 0,0 1 17 0,0 24-13 16,0-25 15-16,0 0-4 0,0 0 8 0,0 1 5 16,0-2-11-16,0 26 20 0,0-24-27 15,25-1-1-15,-25 0 14 0,0 25-23 0,24-25 15 0,-24 0-5 0,26 25-6 0,-26-25 8 0,25 1 10 16,-2 24 4-16,3-26-7 0,-26 26-4 0,24-24-13 31,1 24-1-31,0-24 12 0,1 24 12 0,-3-27 3 0,2 27-13 0,0-24 2 16,25 24 15-16,-24-24 1 0,-3 24-10 0,2 0-1 15,25-25-21-15,-25 25 9 0,0-26 5 16,23 26-6-16,-22 0 1 0,-1 0-23 0,24-24 2 16,-23 24 17-16,-3 0-11 0,3 0-10 0,23 0-9 0,-24 0-10 15,0 0 4-15,1 0 15 0,22 24 23 16,-23-24-12-16,25 0-21 0,-25 26 100 0,24-26-113 0,-24 25 72 16,25-1-33-16,-1-24-44 0,-25 24 3 0,27-24-6 15,-2 27 71-15,-23-3-72 0,-3-24 129 0,3 24-83 16,-1 2-3-16,24-2 42 0,-23-24-28 0,-26 25-7 15,23 0-12-15,2 0-13 0,1 0-43 16,-2 0 70-16,0-1-27 0,2 2-3 0,-1-26 50 16,-1 24-26-16,1 1 22 0,0 0 24 15,-25 0-30-15,25-25 16 0,0 24-38 0,-25 1-4 0,25-25 24 16,-2 24-26 0,-23 0 72-16,0 3-24 0,25-3-22 0,-25-24 24 0,27 24-58 15,-27 1 30-15,0 1-2 0,24-2 4 16,-24 1-6-16,0 0 12 0,0-25-8 0,0 25 4 15,24 0 58-15,-24-1-52 0,0 2 4 0,0-26-8 16,0 24-18-16,-24 1 6 0,24 0 40 0,0-25-20 0,0 25-34 16,-24 0 14-16,24-25-18 0,0 25 8 0,0-2 50 15,-27-23 0-15,27 27-6 0,0-27 16 16,-25 23-20-16,25-23-34 0,0 0 14 0,-23 25-14 16,23-25 10-16,-25 0 91 0,25 24-10 0,-25-24-2 15,25 0 3-15,-25 0-18 0,0 0-84 0,25 0 108 16,-25 25-93-16,1-25 43 0,-1 0 48 15,-1 0-118-15,2 0 90 0,-26-25-88 0,25 25 70 0,2 0-3 16,-28 0-12-16,2-24 19 0,0 24-44 16,23 0 2-16,-23 0 14 0,-2-25-4 0,27 25 5 15,-25 0-7-15,24 0-2 0,-25-23-15 0,25 23 13 16,1 0 6-16,-25 0-4 0,23-27 11 0,-24 27-13 16,27 0 12-16,-3 0 3 0,-24-23-17 0,26 23 25 15,-1 0-10-15,-1 0-13 0,-23 0 19 0,25-25-21 16,-1 25-3-16,0 0 16 0,-1 0-26 0,4-25 11 0,-4 25-5 0,1 0 6 15,0-25 10-15,25 25-16 0,-25 0 11 16,0 0-4-16,25 0-5 0,-25-25 13 0,25 25 3 0,0 0-7 16,-23 0 23-16,23 0-38 0,0 0 20 15,0 0-18-15,0 0-4 0,0-25 42 0,0 25-10 16,0 0 2-16,0 0 9 0,0 0-34 0,0 0-22 16,0 0 34-16,0-24-38 0,0 24 47 0,0 0 4 15,0 0-11-15,0 0-12 0,0 0-37 0,0 0-64 16,0 0-6-16,0 0-23 0</inkml:trace>
  <inkml:trace contextRef="#ctx0" brushRef="#br1" timeOffset="-27846.007">11014 9699 571 0,'0'0'37'0,"0"0"-4"16,0 0 16-16,0 0 10 0,0 0-27 0,0-26 6 15,0 26 36-15,0 0 3 0,0-24-14 0,0 24-6 16,24 0-59-16,-24-25-6 0,0 25 8 0,0 0 16 15,0-24 3-15,0 24 2 0,0 0 16 0,0 0 0 16,0 0-51-16,0-26 51 0,0 26-55 0,0 0 77 16,0 0-32-1,-24 0 11-15,24 0-36 0,0 0-32 0,0 0 18 16,0 0 18-16,-25 0-6 0,25 0 15 0,0 0 4 16,0 0-43-16,0 0 27 0,0 0-14 0,0 0 1 15,0 0 35-15,0 26-33 0,0-26 20 0,0 0-16 16,0 0 15-16,0 0-11 0,0 0 11 0,0 0-7 15,25 0-4-15,-25 0 8 0,24 0-14 0,1 0-1 16,-25 0-22-16,25 0 35 0,-1 0 48 0,1 0 3 0,0 0-66 16,0 0 64-16,-25 0-141 0,26 24 96 0,-2-24-14 15,1 0-2-15,-25 0 1 0,24 0 5 0,-24 0-4 16,25 25 11-16,-25-25 3 16,0 0-10-16,25 24 26 0,-25-24-37 0,0 26 9 0,0-26 4 0,25 0-13 15,-25 25-4-15,0-25-2 0,0 0-45 0,25 0 13 16,-25 24-19-1,0-24-59-15,0 0-28 0</inkml:trace>
  <inkml:trace contextRef="#ctx0" brushRef="#br1" timeOffset="-27352.536">11386 9426 431 0,'-25'-25'52'15,"25"25"1"-15,0-24 11 0,0 24 4 0,0-26-60 16,-25 26 72-16,25-24-26 0,0 24 34 0,0 0 12 16,0-25-55-16,-25 25 21 0,25 0-4 0,0 0-78 15,0-24 64-15,0 24-59 0,0 0 69 0,0 0 10 0,0 0-49 16,0 0 43-16,0 0-51 0,0 0 79 0,0 0-34 0,0 0 30 16,-25 0-63-16,25 0-1 0,0 0 7 0,0 0-12 15,0 0 32 1,0 0 40-16,0 0 9 0,0 0-3 0,0 0-14 15,0 24-58-15,0-24-21 0,0 0-7 0,0 25-2 16,-24-25 10-16,24 24 8 0,0 2-4 0,-25-2 16 0,25 1 33 0,0 0-8 16,-24 0 17-16,24 0-11 0,-26 0-47 15,26-1-5-15,-25 0 0 0,25 2-16 16,-25-2 12-16,25 25 21 0,-25-23-26 0,25-1 14 0,0-1-7 16,-24 0 0-16,24 3 9 0,0-3-18 0,0 0 16 15,-25 2-4-15,25-26-6 0,0 24 22 0,0-24-28 16,0 0 4-16,0 25 12 15,0-25-17-15,0 0 6 0,0 0-8 0,0 0 12 0,0 0 12 0,0 0 4 16,0 0 1-16,0 0-13 0,0 0-1 0,0 0-8 16,0 0 12-16,0 0-19 0,0-25 10 0,0 25 18 0,0 0-18 15,0 0 7-15,0 0-1 0,0 0-11 16,0 0-2-16,25 0 9 0,-25-24 0 0,0 24 7 0,0 0-5 16,0 0 3-16,0 0-82 0,0 0-54 15,0 0-47-15,0 0-88 0,0 0-18 0,0 0 81 16,0 0-128-1</inkml:trace>
  <inkml:trace contextRef="#ctx0" brushRef="#br1" timeOffset="-24392.594">11459 10195 664 0,'-24'0'31'0,"24"0"13"0,-24 0 30 16,24-26 35-16,0 26-20 0,-25 0-3 0,25 0 38 15,-25 0-120-15,25 0 130 0,0 0-77 0,-25 0-40 16,25 0 117-16,0 0-126 0,-25 0 77 0,25-23-31 0,0 23-19 0,0 0-24 16,0-25-5-16,0 25 7 0,0-25-37 15,0 25 20-15,0-24 8 0,25 24-21 0,-25-26 37 16,0 26-16-16,25-24-15 16,-25-1 24-16,25 25-11 0,-25-25-2 15,25 25 9-15,-1-25 38 0,-24 25 0 0,24-25 13 0,3 25-16 0,-27-25-42 16,24 25 7-16,1 0-11 0,-25 0 20 15,24 0-5-15,-24-24-15 0,24 24 0 16,-24 0-9-16,25 0 8 0,-25 24 17 0,0-24-10 0,26 0 0 16,-26 0-4-16,0 25-2 0,0-25 7 0,0 25 33 15,25-25 13-15,-25 25 4 16,0 0-7-16,0-25-39 0,0 25-21 0,0-1 3 16,0 2 2-16,-25-2 16 0,25-24 5 0,0 25-14 15,0 0 9-15,-26-25-18 0,26 23 4 0,0-23 17 0,-25 26-10 0,25-2-2 0,-24-24 12 16,24 25-26-16,-24-25 21 0,24 24 0 15,-25-24-10-15,25 0 3 0,0 26-7 0,-24-26 14 16,24 25-4-16,-27-25-1 0,27 24-2 16,-24-24-2-16,24 26 41 0,-24-26 33 0,-1 25-2 15,25-25 8-15,-25 24-41 0,0-24-30 0,25 26-2 0,-25-26 5 16,0 24-15-16,25-24 5 16,-24 25 12-16,-1-25-12 0,25 0 7 15,-24 25-10-15,-2-25 8 0,26 0-7 0,-25 0 7 16,0 0 12-16,25 24-25 0,-25-24 1 0,25 0 5 0,-24-24-3 0,24 24 5 0,-25 0 14 15,25 0-14-15,-25 0 5 0,25 0 2 0,-24-25-7 16,24 25-16-16,0 0 6 0,0-25 0 0,0 25 3 16,0-24 9-16,0 24-16 0,0-26 14 15,0 26-2-15,24-24 9 0,-24 24 0 0,0 0-7 16,25-25-7-16,-25 25 5 0,25 0 13 0,-25-26-13 16,24 26 0-16,-24 0-5 15,25 0 0-15,0 0 4 0,-25 0 3 0,25 0-7 16,-25 26 5-16,26-26-8 0,-26 0 17 0,24 25 19 15,-24-25-18-15,25 0 13 0,-25 24-14 16,24-24-14-16,-24 26 0 0,25-2 4 0,-25-24-1 0,0 25 8 0,25-25 8 0,-25 25 0 0,25-25 0 16,-25 24-14-16,25-24-1 0,-25 26-6 0,25-26 13 15,-25 0 4-15,24 24-8 0,-24-24-92 16,24 0-112-16,-24 0-106 0,27 0-78 16,-3 0-1-16</inkml:trace>
  <inkml:trace contextRef="#ctx0" brushRef="#br1" timeOffset="-18125.901">14982 10072 1215 0,'-25'-26'6'0,"25"26"38"0,0 0-67 0,0-24 127 0,0 24-104 15,0 0 60-15,0 0 13 0,0-25-135 16,-23 25 112-16,23 0-107 0,0 0 119 0,0-25 13 0,0 25-17 16,0 0 29-16,0 0-85 0,-26 0-20 0,26-25 34 0,0 25-32 15,0 0 25-15,0 0 22 0,0 0 31 0,-26 0 2 16,26 0 1-16,0 0-12 0,0-25-69 0,-24 25 16 15,24 0-7-15,-24 0 7 0,-2 0 12 0,26 0 42 16,-25 0 14-16,1 0-7 0,-1 0-2 0,1-25-55 16,-1 25-11-16,0 0 23 0,-1 0-16 0,3 0 65 15,-2-24-14-15,1 24-21 0,-2 0 26 0,-24-26-51 0,25 26 11 32,1 0-4-32,-1-24-2 0,0 24-3 0,0-24-5 15,1 24 0-15,-2 0-2 0,3-27-5 0,23 27 20 16,-26 0-20-16,2-24 7 0,-1 24-4 0,0 0-17 15,-1-24 45-15,1 24-16 0,1 0-1 0,-1 0 10 16,1-25-29-16,-1 25 3 0,-1 0 12 0,-22 0-36 16,23 0 22-16,1 0-5 0,-27 0 4 0,26 0 22 0,-24 0-15 15,24-26 6-15,0 26-20 0,-25 0 27 0,25 0-15 16,2 0-2-16,-3 0 12 0,1 0-12 0,-25 0 7 16,50 0 14-16,-25 0-7 0,2 0-12 0,-3 0-2 15,26 0-2-15,-24 0 13 0,24 0-11 0,-25 0 17 16,25 26-17-16,-25-26 9 15,25 0 12-15,-26 0 41 0,26 0 2 0,-24 25-24 16,24-25 19-16,-24 0-64 0,24 24 10 0,-25-24 14 16,0 24-24-16,0-24 19 0,0 27 0 0,25-27-9 15,-26 24 9-15,3-24 0 0,-2 24-7 0,0 2-2 0,-1-26 14 0,2 24-10 16,24 1 12-16,-25 0 6 0,0 0-16 0,25-25-4 16,-24 25-12-16,24 0 20 0,0-1-13 0,-25 2-2 15,25 23 14-15,0-24-17 16,25-2 20-16,-25 3 9 0,0-2-17 0,0 1 3 15,24-1-2-15,-24 2-6 0,0-1 11 0,25-1-16 16,-25 2 8-16,25-1-2 0,-25-1-3 0,24 2 10 16,-24-2-15-16,26 1 15 0,-1 0-5 0,-25-1 2 15,25 2-11-15,-2-26 11 0,3 24 3 16,-26 1-7-16,25 0 21 0,0 0-19 0,0 0 0 0,0 0 5 0,-25-2-5 16,24 1 5-16,0 2-3 0,2-1 3 15,-1-25-5-15,0 24 7 0,-1 1 3 0,25 1-1 0,-24-26-9 16,1 24 10-16,-2 1 0 0,27 0-3 0,-28 0 5 15,2-25-14-15,0 25-3 0,25 0 3 0,-25-25 11 16,1 25 4-16,22-25-18 0,-23 24 0 0,1-24 0 16,23 25 2-16,-26-25 18 0,2 0-20 0,26 0 5 15,-27 0-14 1,25 0-8-16,2 0 10 0,-26 0-5 0,24 0 17 0,-23 0-3 0,23 0-42 0,-25 0-17 31,26 0-3-31,-25 0-34 0,-1 0 42 0,26 0 15 16,-25 0-33-16,1 0 52 0,-2 0-14 0,1-25-18 0,24 25 25 15,-24 0-27-15,0 0 25 0,-1-24 1 0,1 24 2 0,-1 0 35 0,1-25 4 16,1 25-6-16,-2-25-2 0,0 0-9 16,28 25-4-16,-29-25-3 0,2 0 14 15,0 0-4-15,0 1-5 0,25 24 9 0,-26-26-2 0,1 1 6 16,1 1-15-16,-2 24 16 0,0-25-7 16,2-1-16-16,-1 2 29 0,-2 24-2 15,-23-23-12-15,26-2 12 0,-26 0-20 0,0 25-6 16,25-25 17-16,-25 0-9 0,0 25 2 0,0-25 11 15,0 1-13-15,0 24 5 0,0-26 13 0,-25 26-16 0,25-24 16 0,0-1 2 16,0 25-15-16,-26-25 15 0,26 1-15 0,0 24-3 0,-23-26 2 16,23 26-4-16,0-24 7 0,-25-1 4 15,25 25-4-15,-26-26 11 0,26 26-7 0,-24-24-2 16,24 24 0-16,-24-25-6 0,24 25 1 0,-26-26 12 16,26 26 6-16,-25-24-1 15,25-1-12-15,-24 25 0 0,-1-24 47 0,25 24 1 16,-25-26 26-16,0 3-17 0,25 23-62 15,-25-25 1-15,25 0 4 0,0 1 4 0,-25-2 19 16,25 26-18-16,0-24-28 0,-23-1 4 0,23 0 6 16,-26 0 13-16,26 0 2 0,-26 0 3 0,26 1-12 15,-24-2 5-15,0 2 2 0,-2 0-7 0,1 24 9 0,1-27-4 0,-25 3-5 0,-1 24 25 16,24-24-65-16,-22 24-87 0,-27-25-59 16,25 25-106-16,1-26 9 0</inkml:trace>
  <inkml:trace contextRef="#ctx0" brushRef="#br1" timeOffset="-12933.095">17562 10268 815 0,'0'0'18'16,"0"0"-24"-16,0 0 34 15,0 0-50-15,0 0 16 0,0 0 10 0,0 0 10 16,-25 0 104-16,25 0-59 0,0-24 26 0,0 24-42 15,0 0-62-15,0 0 71 0,0 0-58 0,-25 0 45 0,25 0-47 16,0-25 19-16,0 25 45 0,-23 0-62 0,23 0 68 16,-26-24-72-16,1 24 23 0,25 0 6 0,-25-26-17 15,1 26 19-15,-1-23-34 0,-1 23 13 0,26 0 21 16,-23-25-23-16,-3 25 13 0,2-25 10 0,-1 25-34 16,0-24 4-16,-1 24 7 0,4-26-10 0,22 26 5 0,-26-24 33 15,1 24-26-15,0-25 15 16,0 25-9-16,0-25-17 0,0 25 87 0,2 0-7 0,-3-25 13 15,1 25-11-15,0-25-60 0,0 25-14 0,0 0-1 16,2-25-7-16,-3 25 3 16,1 0 3-16,0 0 12 0,25-24 19 0,-24 24-17 15,-2 0-14-15,26 0-3 0,-23 0 1 0,-2 0-6 16,25-26 30-16,-26 52-8 0,2-26-7 0,-1 0-4 0,-1 0 4 0,1 0 56 16,2 0 0-16,-2 24 22 0,0-24-29 0,-25 0-36 15,25 25-10-15,-23-25 4 0,-3 25 2 16,26-25 34-16,-26 25 21 0,29-25-9 0,-29 0 2 15,26 25-47-15,1-25-12 0,-25 25 0 16,23-25-3-16,2 24 1 0,24-24-12 0,-25 26 8 16,0-26 6-16,-1 24-14 0,26 1 21 0,0-25 4 15,0 25-11-15,0-2 21 0,0 3-21 16,0-2-11-16,26 1 18 0,-26-1-1 0,25 2-6 16,-25-1-2-16,25-1 4 0,-25 2 10 0,24-1 11 15,2-25-2-15,-26 24-26 0,0 2-2 16,23-2-2-16,-23 1 7 0,26 0 6 0,-26-1-6 0,24 2 6 0,-24-2 3 0,25 1-5 0,0 0-11 15,1 0 0-15,-4-25-2 0,4 25 6 0,-1 0 3 16,25-2 6-16,-24 1 10 0,22 2-9 0,-23-26-3 31,25 25-2-31,0-1-21 0,-2-24 17 0,3 25 13 16,-1 1 2-16,-2-26 1 0,2 24-14 0,0-24 4 0,-1 25-4 16,1-25-3-16,0 0 17 0,-24 25-10 15,22-25-2-15,2 0 9 0,0 0-13 0,-2 0-8 16,-22 0 3-16,24 0 6 0,0-25-33 0,-1 25-24 15,0 0 3-15,1-25-9 0,-1 25 27 16,1-24 41-16,0 24 3 0,-1 0-3 0,1-26 3 0,-25 26-14 0,25-25 0 0,-26 25 11 16,0-24 0-16,3 24 9 0,-3-25-11 0,1 25 0 15,-1-26-2-15,-24 2-7 0,26 24 25 16,-26-23-16-16,0-2 9 0,0 0-4 0,0 25-26 0,0-25 8 16,0 0 8-16,-26 0 3 0,26 1 0 0,-24 24 17 15,-1-26-12-15,1 2 3 0,-3-1 8 16,-21 0-12-16,-2 25-4 0,0-24-2 15,1-2-1-15,0 2 14 0,-27-1-56 16,27-1-87-16,-25 26-82 0,0-24-27 0,24-1-94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2-01-08T09:48:43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16942 3423 1476 0,'-25'0'41'0,"25"-25"19"15,0 25 23-15,-25-24 30 0,25 24-18 0,-25 0 8 16,25-25-18-16,-23 25-28 0,-3 0 0 0,1-25 12 0,0 25 1 0,1 0 13 16,-25 0-1-16,24 0-32 0,-50 0 48 0,24 0 8 0,-22-25-16 15,-2 25 39-15,1 0-29 0,-1 0-8 31,-24 25 1-31,1-25-20 0,-2 0-1 0,-24 0-21 0,0 25 29 0,-25-25-7 0,1 25-23 16,-1-1 24-16,-25-24-42 0,0 25-6 16,0 23 20-16,2-21-22 0,-3-3 2 0,2 25-18 15,-1-23-8-15,25-2-2 0,0 26 7 16,0-25 8-16,25 0-10 0,0-1 5 0,25 2 0 16,0-26-5-16,-1 24 2 0,26-24 3 0,-1 0-11 15,27 25-2-15,-2-25 0 0,0 0-6 16,24 0 27-16,3 0-8 0,-2 0-8 0,0 0-10 0,25-25-28 0,0 25-7 0,-25 0-30 0,25 0-6 15,0 0-22-15,0 0 10 0,0 0 15 16,25 0 14-16,-25 0 10 0,0-24-22 0,25 24 6 16,0 0-3-16,-2 0 4 0,3-26-7 15,24 26-26-15,-26 0 0 0,24-24 5 0,4 24-12 16,-3-25 25-16,0 25-1 0,25-25 8 0,-23 25 43 16,23-25 4-16,1 25 12 0,-2-25-10 0,3 25 14 15,-26-24 12-15,24 24 0 0,1-26-12 16,-27 26-4-16,27-25-12 15,-1 25-4-15,-24-24 10 0,25 0-3 0,-1 24 11 16,0-27 1-16,1 3 4 0,25 24 8 0,-27 0 1 0,2-24-7 0,-1 24 25 0,-23-25-7 0,21 25-9 16,-21-24 13-16,-2 24-26 0,0 0 13 15,2-25-2-15,-3 25 2 0,-22-25 6 0,0 25-8 16,-3 0 13 0,2 0-4-16,-25 0 56 0,0-25 28 0,0 25 52 0,0 0 10 15,0 0-35-15,0 0-21 0,0 0-64 16,0 0 1-16,-25 0-34 0,25 0-12 0,-23 0 14 15,-29 0-2-15,28 25 24 0,-26-25 42 0,1 0 2 16,0 25-4-16,-27-25-15 0,28 0-37 0,-27 25 18 16,1-25 2-16,-1 0 6 0,2 0 14 15,-2 24-17-15,-1-24-15 0,3 0 1 0,-26 0-24 16,24 25-7-16,2-25 18 0,-3 0 12 0,-22 0 20 0,23 0 4 16,-25 0-14-16,26 0 17 0,-25 24 17 0,-2-24 6 15,28 0 3-15,-27 0-29 0,2 0-31 16,24 24 0-16,-26-24-16 0,1 0 14 0,24 27 2 0,-24-27-5 15,1 24 2-15,-2-24 12 0,0 24-3 0,0-24-6 16,2 25 11-16,-1-25-16 0,-1 26 3 0,1-26 2 0,-1 24 11 16,3-24 0-16,-3 25-8 15,25-25-3-15,-23 25 3 0,-3-25-5 0,-22 0-9 16,24 25-10-16,-1-25-8 0,1 25-10 0,-25-25 18 16,24 0 13-16,-24 0-15 0,26 24 23 0,-26-24-26 15,24 0 10-15,-24 0 11 0,25 0-13 0,25-24 18 16,-25 24-10-16,23 0 5 0,3-25-6 0,-3 25-10 15,27-25 14-15,-25 25-12 0,0 0 9 0,23-25 10 16,-23 25-18-16,0 0 2 0,0-25 3 0,24 25-8 0,-24-24 6 16,-1 24-4-16,1 0-7 0,24-26 10 0,-24 26 6 15,24 0 8-15,-25-25-3 0,26 25-19 16,0-24 11-16,-2 24-3 0,3-24-8 0,-2 24 19 16,0-27-5-16,1 27-5 0,24-24 10 0,0 24 0 15,-24 0-14-15,23-24 4 0,1 24-9 16,25 0-5-16,-24 0 10 0,0-25-7 15,-1 25-29-15,25 0-1 0,-25 0-12 0,-1-24-4 16,26 24 28-16,-25 0-5 0,25-25 2 0,-24 25 10 0,-1 0 12 0,1-25-1 0,24 25-13 0,-25 0 10 16,-1-25 6-16,1 25-3 0,1 0 28 0,0 0-22 15,-26-24-1-15,25 24 5 0,25 0-25 0,-25 0-7 32,0 0-36-32,1 0-50 0,-1 0 4 0,25 0-31 0,-25 0-3 15,25 0 13-15,-25-26-17 0,0 26 31 0,25 0 7 16,-25 0 21-16,25 0 28 0,-23 0 14 0,23 0 29 15,-26 0 21-15,26 0-12 0,0 0 16 0,-25 0-7 0,25 0-4 16,0 0 16-16,0 0-21 0,0 0-4 0,0 0 6 16,0 0-1-16,0 0 4 0,0 0 22 15,0 0-20-15,0 0 7 16,0 0 6-16,0 26-9 0,0-26 21 0,0 0 4 0,25 0-2 0,-25 24 2 0,0-24 14 16,0 0-25-1,26 25 9-15,-26-25 4 0,0 0 1 0,0 25 20 0,23-25-7 0,-23 25 9 0,0-25 5 16,0 24-15-16,0-24 20 0,0 25-6 0,0-1-2 15,0 0 12-15,0 27-13 0,-23-27-22 0,23 27 7 16,0-27 11-16,-26 51 14 0,26-26 15 0,-25 1-18 16,1 25-4-16,-2-25-7 15,1 23-11-15,25 1 9 0,-49 1-1 16,25 0 18-16,-1 0 8 0,0-1-15 16,-1 0-3-16,2 1-9 0,24-1 0 0,-24 25-5 15,-1 1 3-15,25-1-26 0,0 0 5 0,-25 0 1 16,25 25-11-16,0-25 5 0,0 26-12 0,-25-27 7 15,25 27 5-15,0-26-5 0,-25 25 3 0,25 0-6 16,-26 1-2-16,2 22 16 0,24-23-1 0,-24 1-4 0,24-1 4 16,-25-1-12-16,25 1-3 0,-25 1 10 0,25-1-10 15,-25 25 3-15,0-27-3 0,25 28-5 16,-25-26 2-16,1 26 1 0,-1-27 12 0,0 26 5 16,1 0-9-16,-28 1 4 0,28-3-2 0,0 3-11 15,0-1 16-15,-2 0-13 0,2-26 5 0,-2 27 8 16,2-2-15-16,0 0 14 0,-1 2 1 15,0-1 3-15,0 0 0 0,0-2-13 0,-1 27-1 16,2-49 1-16,0 24-11 0,-1-2 13 0,25 3-8 0,-25 0 1 0,0-27 10 0,0 25 5 0,25 2-16 16,-25-26 1-16,1 0 5 0,-1 1-9 0,1-2 9 15,24 1-8-15,-25 1 7 0,-1-1-2 0,26-25 3 16,-24 24-1-16,-1 1-2 16,25-24 0-16,-25-1 0 0,25-1 8 0,-24 2 5 15,24-1-21-15,-24 1 13 16,24-1-7-16,-27 0-11 0,2 0 18 0,25 0-2 0,-24 0 7 0,0 26 1 15,-1-51 2-15,0 26-11 0,25-26-2 16,-25 25 3-16,0-24-11 0,25-25-5 16,-24 24-60-16,-1 0-48 0,25-24-76 15,-26 0-84-15,26 25-31 0,0-52-42 0,-24 26-6 16,24 2 41-16,0-27 43 0,0 26-4 0</inkml:trace>
  <inkml:trace contextRef="#ctx0" brushRef="#br0" timeOffset="1613.919">5581 15008 1700 0,'25'0'-13'0,"-25"0"11"0,0 0-9 0,25 0-4 0,-25 0 21 16,25 0-6-16,-1 0-6 0,0 0 8 15,1-25-10-15,2 25-5 0,21 0 19 16,-23 0-8-16,24 0 8 0,-23 0-6 0,23 0 0 16,0 0 22-16,1 0-13 0,0 0-9 0,-1 0 13 15,1 0 38-15,0 0-7 0,24 25 29 0,-24-25 20 16,0 25-52-16,22-1 15 0,4 1-13 16,-26-25-39-16,24 25 5 0,1 0 49 15,-1 0 25-15,1-1 14 0,-2 25 5 0,3-23-38 0,22-3-7 16,-23 3 12-16,-1-1-4 0,26-1-2 15,-26 1-20-15,25 0-33 0,1 0 9 16,-2 25-14-16,2-25 3 0,-1 0 2 0,0-1-17 0,-24 2 4 16,23-2 6-16,2 1-1 0,0-1-12 15,-26 26 15-15,25-25-15 0,0-25 17 0,0 25 3 16,1-2-12-16,-2 4 12 0,2-3-18 0,-1 0 16 16,1 1-11-16,24 1-4 0,-26-2 12 0,2 1-2 15,-1-1 4-15,-1 2 3 0,3-1-10 0,-2 25 0 0,24-26 0 0,-23 1-3 16,-26 25 15-16,26-26-2 0,-1 1 2 0,-23 25 5 15,22-25-24-15,-24 24 7 0,26-26 2 16,-27 28-2-16,27-27 10 0,-26 1-12 0,26 25-6 16,-26-25 6-16,26 0-5 0,-25 0 7 0,-2 0 7 15,2-1-14-15,24 2 14 0,-24-2-4 0,-1-24-13 16,25 25 12-16,-24 0-4 0,24-25 6 0,-1 25 4 0,2-25-6 0,-1 25-2 16,-24-25-9-16,24 25 9 0,-24-25 4 15,-2 0-11-15,25 24 12 0,-22-24-13 0,-2 0 1 16,0 0 12-16,2 26-15 15,-2-26 10-15,1 0 13 16,-1 0 9-16,0-26 0 0,0 26 0 0,-24 0-14 0,24 0 9 16,-24-24-7-16,0 24-5 0,24 0 0 0,-24-25-22 15,0 25 19-15,-2-25-9 0,28 25 9 0,-27-25 3 16,0 25-3-16,-23-25-4 0,24 25-8 16,0-25 0-16,-27 1 8 0,3 24 14 0,-2-26-12 15,1 26 0-15,0-24-5 0,0-1 5 0,-25 0 3 16,24 25 9-16,-24-25-15 0,0 0 1 0,0 25 9 0,0-24-21 15,0-2 11-15,0 1 6 0,0 1-3 0,0 0-3 0,0-3 8 16,0 4-7-16,0-2-1 0,0 1 6 16,-24-1-3-16,24-25-10 0,0 25 10 0,0 1 7 0,24-26-7 15,-24 25 13-15,0 1-23 0,0-26 7 0,0 25 8 16,0-25-22-16,0 1 19 0,0 23 3 16,25-23 0-16,-25 25 17 0,0-26-17 0,0 25-5 15,0-25-10-15,0 1-9 0,25 0 14 16,-25-1 2-16,25 0 10 0,-25 0 6 0,0 0-6 15,26-24-9-15,-2 25-3 0,-24-26-5 16,25 1 15-16,-2 0-5 0,-23-1-8 0,26 0 18 0,-1-25-12 16,-25 28 10-16,25-3 9 0,-1-25-22 0,1 26 5 15,-25 0-5-15,24-27 3 0,1 26 24 0,1-22-17 16,-2 22 15-16,-24-24-18 0,24-1 5 0,2-25 8 16,0 26-15-16,-3 2 3 0,2-28-11 0,0 26 11 0,25-25-21 15,-25 24 14-15,24 1 9 0,-23-24-20 16,22 23 32-16,3-25-17 0,-28 1-8 0,28 1 6 15,-26-1 2-15,25 0 2 0,-27-1 6 0,28 26-13 16,-27-24-7-16,0-1 22 0,2 0-18 16,23-1 15-16,-24 1 11 0,0 1-6 0,0-1 31 15,25-1 15-15,-26 1-5 0,0 1-7 0,27-2-28 0,-26 1-13 0,23 0-8 16,-23-1 5-16,1 2 11 0,24-1-2 0,-26 1-16 0,25-3-6 16,-23 27-2-16,23-24-2 0,2 23 18 0,-29-23-8 31,29 23-10-31,-1 1 15 0,0-24 5 0,-1 23 8 15,1-25-3-15,0 26-5 0,-27-1-5 0,28-22-16 0,-2 22 26 0,2 26-12 16,-28-26-3-16,27 0 2 0,0 28-2 0,-24-28 7 16,22 25-7-16,-23-24 23 15,25 24-12-15,-24-24-4 0,-3 24 1 0,2-23-11 0,25 24 0 16,-25-1 8-16,0 1 8 0,1-1 0 16,-4 0-13-16,4 26-8 0,24-26 10 15,-26 2-2-15,2-2 7 0,23 25 1 0,-24-24-13 0,-1 0 7 16,26-1 3-16,-24 0 8 0,-3 0 5 0,2 2-21 15,26-1 8-15,-27-1-10 0,1 25 2 0,-1-24 6 16,1 23-8-16,-25 2 23 0,25-1-26 16,0 1 5-16,0-2 26 0,-25 3-28 0,25-2 2 0,-25 1 14 0,24 0-12 15,-24-1 6-15,24-25 23 0,-24 26-26 16,27-1-2-16,-27-25 18 0,0 26 18 0,24-1 10 16,-24-24 7-16,0 24-27 0,0-23-21 0,25 23-8 15,-25-1-10-15,0-24 18 0,0 26-2 16,0 1 22-16,0-2-27 0,0 1 7 15,24-1-8-15,-24 0 5 0,0 25 8 0,0-24-8 0,0-1 3 16,0 25-17-16,0-25 19 0,0 0-4 16,26 26 2-16,-26-27 10 0,0 27-15 0,0-1 13 15,0-25-1-15,0 27-9 0,0-2-9 0,0 0 1 16,0 0 18-16,23 0-6 0,-23 0 19 0,-23-25-3 16,23 26-31-16,0-1 8 0,0 0 10 0,0 0 3 15,0 0-8-15,-26 1 2 0,26-2 11 0,0 1-13 16,-24 1 18-16,24 0 6 0,-25-3-16 0,1 3 15 15,24 0 29-15,-27 24-2 0,3-25-11 0,0 25-13 16,-1 0-13-16,0-24 0 0,0 24-2 0,0-25 13 16,0 25-8-16,1 0-5 0,-25-25 2 0,23 25-15 15,1 0-1-15,-23 0-10 0,22 0 26 0,1 0-5 16,-24 0-8-16,-2 0 11 0,28 0-17 0,-27 0 6 0,0 0-10 0,2 0 7 16,22 0-15-16,-24 25-6 0,0-25 40 15,-24 25-3-15,24-25-8 0,0 24 14 0,-24-24-38 16,25 25 6-16,-25-1 23 0,24 0 4 0,-26-24-3 0,3 51-1 15,-2-27-13-15,1 1-18 0,-27 25 15 0,28-25-20 16,-2 0 2-16,-23 25 11 0,22-26-11 16,3 2-21-16,-2-2-43 15,26 1-81-15,-26 0-74 0,26 0-90 0,-2-25-82 16,27 25-90-16,-26-25-103 0</inkml:trace>
  <inkml:trace contextRef="#ctx0" brushRef="#br0" timeOffset="8105.858">7292 2555 759 0,'0'0'10'0,"0"0"30"0,25 0 39 16,-25 25 28-16,0-25 27 0,0 25-42 0,0-25-15 16,0 25 23-16,-25 25 9 0,25-26 52 15,0 25-6-15,0-25-22 0,-23 26-30 0,23-1-33 16,-26 2-13-16,1 24 17 0,25-27 5 16,-24 2-4-16,24 0 2 0,-26 0-37 0,1-1-5 15,25 1 6-15,-25 0 14 0,25 24 8 0,-24-26-20 0,0 3-2 0,24 24-16 16,-25-26-16-16,0 26 1 0,25-25 0 0,-26 24 2 15,2 1-7-15,0-25 10 0,24-2-5 0,-25 27-13 16,0-26 16-16,0 1-13 16,0 25 12-16,-1-26 18 0,2 1 2 0,0 24 10 15,-26-25-5-15,25 27 3 0,0-3-5 0,0 2 18 16,1 24-10-16,-26-24-15 0,26-1-5 16,-2 26-18-16,0-27 0 0,2 2 3 0,0 0 12 15,0-1-10-15,24-25-7 0,-26 1 0 16,2 0-8-16,24 0 5 0,0-1 2 0,0 1 16 15,0-26-5-15,0 0-24 0,0 27 16 0,0-27-48 0,0 1-31 0,0-1-14 0,0 2-39 16,0-1-45-16,24-1 8 0,-24 2-45 0,0-26-55 16,26 24 3-16,-26 1-28 0,0-25 11 0,24 25 99 15,-24-25-8-15</inkml:trace>
  <inkml:trace contextRef="#ctx0" brushRef="#br0" timeOffset="8467.704">6425 6128 1082 0,'0'-26'12'0,"-26"26"74"16,26 0-49-16,0-24 59 0,0 24-60 0,0-25-72 0,0 25 57 15,26 0-53-15,-26-25 70 0,24 25 26 16,0 0 17-16,0-25-21 0,2 25-7 0,24-25-9 0,-25 25-25 15,24 0 25-15,26-25 2 0,-25 25 0 0,-2-24 10 16,3 24-3-16,24 0-8 0,-27 0-19 0,28-26 8 16,-3 26-2-16,2 0-21 0,-24 0 2 0,47 0-13 15,-24-24-22 1,1 24 24-16,23 0 3 0,-22 0-21 0,22 0 41 16,-22 0-25-16,23 0 9 0,-25 0 7 0,25 0-16 0,-24 0 7 0,24-25-23 0,-25 25 16 0,25 0-9 31,-24 0 13-31,24 0 3 0,-25 0 2 0,25 0-2 15,-25 0-12-15,2 0 12 0,-3 0-14 0,2 0 12 0,0 0 4 0,-26 0 2 16,1 0-6-16,-1 25-33 0,0-25-35 16,-24 0-76-16,1 0-56 0,-1 0-14 0,-1 0 4 15,-24 0-12-15</inkml:trace>
  <inkml:trace contextRef="#ctx0" brushRef="#br0" timeOffset="9450.064">7243 2753 393 0,'0'-24'0'0,"0"24"3"0,0 0 48 16,26-25 19-16,-26 25 27 0,0 0-9 0,0 0-55 0,0-24-19 16,23 24 12-16,-23 0 24 0,0 0 25 0,25-26 30 15,-25 26-36-15,25 0 16 0,-25-24-81 16,25 24 67-16,-25 0-61 0,25-25 39 0,0 25 15 16,-25-25-85-16,24 25 42 0,1 0-64 0,0-25 52 15,0 0 2-15,25 25 27 0,-26-25 36 0,25 25-5 16,2-24 4-16,-2 24-17 0,0-26-21 0,27 26 0 15,-3 0-9-15,2-24 18 0,-1 24-11 0,1 0 18 16,-1-25 0-16,1 25-15 0,-1 0-13 0,1 0-3 16,-1-26-18-16,0 26 4 0,25 0-4 15,-23 0 1-15,-2 0 13 0,0 0-7 0,24 0 16 16,-22 0-32-16,-2 0 23 0,-25 0-14 0,26 0-9 0,-26 0 34 0,25 0-24 0,-23 0 4 31,-27 26 11-31,25-26-32 0,-23 0-2 0,-1 0-8 0,0 25-72 16,-25-25-11-16,24 0-77 0,0 0-14 15,-24 24 32-15,25-24 16 0,-25 0 15 0,26 0-10 0,-26 0-7 16,0 0-46-16</inkml:trace>
  <inkml:trace contextRef="#ctx0" brushRef="#br0" timeOffset="9881.701">9773 2455 927 0,'0'0'43'15,"0"0"-27"-15,0 0 39 0,0 0 21 0,0 0-36 0,0 0 19 16,0 0 27-16,0 26-73 0,-25-26 14 0,25 24 7 16,0-24-66-16,-24 25 62 0,24 0-28 15,0 25 54-15,-26-25 23 0,1 25 7 0,25-26 31 16,-24 25-36-16,24 1-26 0,-24-1 3 0,24 1-4 16,-25-1-30-1,0 26 14-15,25-25-11 0,-26 24-6 0,26-24 11 16,-25 25-14-16,1-1-2 0,24 0-7 0,-24 1-7 15,24-2 0-15,-25 27 3 0,25-26-7 0,0 26 13 16,-26-25-4-16,26-2-9 0,0 1 7 16,-25 1-12-16,25 0 18 0,0 0 64 0,-24-1-3 0,24 0 21 0,0 1-19 0,-25-1-55 0,1-1-3 15,24 28-11-15,-25-2 21 0,0-25-2 0,0 25-3 16,0 0 10-16,1 0-4 0,-1-24 7 0,-25 24 2 16,26-24-10-16,-2 0-1 0,26 24-13 0,-25-51 0 15,0 27-7-15,25 0 7 16,-24-26-5-16,24 1-2 0,0 25-3 15,0-25-11-15,0 0 16 0,0-2-4 0,0 1-3 16,0 1 10-16,0-25-3 0,0 25 0 0,0-25 3 16,0-1-15-16,0 27-2 0,0-27-10 15,-24 1 12-15,24 0 9 0,0 0-6 0,0 0 14 16,-25-1-55-16,25-24-46 0,0 26-42 0,0-2-56 16,0-24-68-16,0 0-44 0,0 25-36 0,0-25-111 15</inkml:trace>
  <inkml:trace contextRef="#ctx0" brushRef="#br0" timeOffset="35731.832">7763 3050 920 0,'0'26'20'0,"-24"-26"24"0,24 0-7 0,0 0 20 15,0 24-6-15,-25-24 5 0,25 0-54 16,0 25 55-16,0-25-45 0,0 0 40 0,0 0 14 16,0 0-83-16,0 0 23 0,0 25-65 0,0-50 53 15,0 50 10-15,0-25-8 0,25 0 4 0,-25 0 4 16,0 0-2-16,0 0 11 0,0-25 4 0,0 25-20 16,0 0-7-1,0 0-32-15,0 0 32 0,0 0-109 0,0-25 65 16,0 25-24-16,0 0-57 0,0-24 117 0,0 24-84 15,0 0 60-15,0 0-18 0,0-26-11 0,0 26 36 16,-25 0-27-16,25 0 33 0,0 0 8 0,-24 0-4 16,24 0 2-16,-25 0 19 0,25 0-41 0,-26 0-23 0,26 0 21 15,0 0-25-15,-25 0 55 0,25 0 3 16,0 0 8-16,0 0 2 0,0 0-11 0,0 0 32 0,-24 0 18 16,24 0 31-16,0 0 38 0,0 0 11 0,0 0-15 15,0 0-34-15,0 0 12 0,0 0-35 0,-24 0 11 16,24-24 34-16,0 24-27 0,0 0 26 0,0 0 22 15,-24 0-111-15,24 0 64 0,0 0-72 0,0 0 18 16,0-24 43-16,0 24-2 0,0 0-7 0,0 0-59 16,0-27 38-16,0 27 24 0,24 0-18 0,-24 0 7 0,0-24 21 15,24 24-109 1,-24 0 97-16,0 0-7 0,24 0-1 0,-24 0-16 16,25-24-6-16,-25 48 9 0,0-24-18 0,26 0 9 0,-26 0-2 15,25 0 6-15,-25 0 18 0,0 24 18 0,0-24-1 16,24 0-14-16,-24 27-9 15,0-27-9-15,0 24-2 0,0-24-7 0,0 24 7 0,-24-24 4 16,24 26-6-16,0-26 0 0,-25 24 17 0,25-24-19 16,-26 25 15-16,26-25-2 0,-25 0-29 0,1 25 20 0,24-25-16 15,-24 0 10-15,0 0 1 0,24 0-6 0,-26 0-9 0,26 0 2 16,-25 0 2-16,25 0-13 0,-25-25 8 0,25 25-3 16,0 0-10-16,-25 0 11 0,25-25 3 15,0 25 4-15,0-24-4 0,25 24-9 0,-25-26 1 16,0 26-12-16,25 0 3 0,-25-24 24 0,25 24-10 15,-25 0 5 1,26 0 5-16,-2-24-7 0,-24 24 6 0,24 0-13 16,-24 0 14-16,24 0-16 0,-24 0 2 0,25 0 9 0,-25 0 0 0,0 24 31 0,26-24 3 0,-26 0 16 15,0 24-6-15,0-24-3 0,25 0 3 16,-25 26 0-16,0-26-14 0,0 24-5 16,-25-24-6-16,25 25-5 0,0-25 7 15,-26 25-7-15,26-25 8 0,0 0-11 16,-25 0 20-16,1 25-22 0,24-25-9 0,-24 0 5 0,24 0-15 15,-24 0 8-15,-2 0 2 0,26 0 5 0,-25-25-5 0,25 25-5 16,-25 0 7-16,25-25-9 0,0 25 5 0,0-25 4 16,-25 25-30-16,50 0-49 0,-25-24-60 15,0 24-80-15,25-26-49 0,-25 26-58 0,25 0-31 0</inkml:trace>
  <inkml:trace contextRef="#ctx0" brushRef="#br0" timeOffset="36467.206">8483 3200 1382 0,'-24'0'-44'0,"24"0"89"0,-26-25-45 0,26 25 45 16,-25 0 70-16,25 0-63 0,0-25 87 0,-24 25-31 15,24 0-6-15,-25-25-19 0,25 25-26 0,0-25-14 16,-24 25-11-16,24-24-10 0,0 24-6 0,0 0 3 16,0 0-8-1,0-26-15-15,0 26-3 0,0 0 0 0,0 0-5 16,0-24 12-16,0 24-6 0,0 0 1 0,24 0 3 15,-24 0-5-15,0 0 4 0,0 24-13 0,25-24 7 16,-25 0 7-16,0 0-5 0,24 26 7 16,-24-26 7-16,0 0 0 0,25 24-5 0,-25-24 7 15,0 25-9-15,0-25-2 0,0 0 16 0,0 25-14 0,0-25 0 16,0 0 16-16,0 25-16 0,0-25 23 0,-25 0-9 0,25 0-3 16,0 0 1-16,-24 0-6 15,24 0 1-15,-25 0 7 0,1 0-5 0,24 0-6 0,-25 0 15 0,0-25-18 16,25 25 9-16,-26 0 3 0,26 0-19 15,0-25 10-15,-24 25-8 0,24 0-18 0,0-25 9 16,0 25-11-16,0 0-5 0,0-24 18 0,24 24 1 16,-24 0-1-16,26 0 14 15,-1 0-13-15,-25 0 4 0,25 0 9 0,-1 0-8 0,1 0 15 16,-1 0-9-16,1 0-5 0,-25 0 14 16,26 24-20-16,-26-24 4 0,24 0 9 0,-24 0 1 15,24 25-3-15,-24-25 11 0,0 0-9 0,0 25-9 0,0-25 23 0,0 0-11 0,0 0 7 16,0 0 18-16,0 25-14 0,0-25 14 0,0 0 2 15,-24 0-30-15,24 0 3 16,0 0-12-16,-24 0-35 0,24 0 1 0,-26 0-46 16,26 0-85-16,-25 0-59 0,25 0-123 0,-24 0-22 0</inkml:trace>
  <inkml:trace contextRef="#ctx0" brushRef="#br0" timeOffset="37032.846">9327 3076 1323 0,'0'-26'-7'0,"0"26"7"0,0 0 24 16,0-24 33-16,0 24 22 0,0-24-7 16,0 24-18-16,0 0-32 0,0-27-31 0,0 27-10 0,0 0 13 0,0-24-12 15,24 24 23-15,-24 0 12 0,0 0-19 0,25 0 10 16,-25 0-6-16,0 0 3 0,0 0-10 0,24 0 10 16,-24 24 1-16,0-24-6 0,25 27 7 0,-25-27-7 15,0 24 4-15,26-24-2 0,-26 24 9 16,0-24-8-16,0 26 3 0,0-26 13 0,0 24 16 15,0-24 7-15,0 0 6 0,0 25 6 0,-26-25-12 0,26 0 7 16,0 25 0-16,-25-25-4 0,25 0 3 0,-24 0-3 16,-1 0-8-1,25 0 15-15,-24 0 2 0,24 0 22 0,-25 0-11 16,0 0-15-16,25-25-3 0,-25 25-17 0,25 0 18 0,-25 0-8 16,25-25-4-16,0 25-19 0,0-24-15 15,-24 24 10-15,24 0 10 0,0 0-3 0,24-26-4 0,-24 26-18 0,0 0-16 0,0 0 5 16,0 0 6-16,0 0-4 0,25 0 17 0,-25 0-10 15,25 0-4-15,-25 0 6 16,25 0-9-16,-25 0 3 0,0 26 1 0,25-26 18 16,-25 0-20-16,0 0 34 0,0 0-16 0,0 24-4 0,0-24 11 15,0 0-18-15,0 0 40 0,0 0-13 0,0 0 0 16,0 0-4-16,0 0-47 0,0 25-47 16,-25-25-31-16,25 0-53 0,0 0-37 15,-25 0-39-15,0 0-63 0,25 0 1 16,-25 0-42-16</inkml:trace>
  <inkml:trace contextRef="#ctx0" brushRef="#br0" timeOffset="37834.607">7243 3993 586 0,'0'-23'17'16,"0"23"39"-16,0 0 3 0,0 0 49 0,0 0-4 0,0-27-17 16,0 27 15-16,0 0-23 0,0 0-69 0,0 0 57 15,0 0-54-15,0 0-20 0,26 0 64 16,-26 0-64-16,0 0 62 0,0-23 12 0,0 23 5 0,0 0-18 16,0 0-24-16,0 0-13 0,23-25-21 15,-23 25 28-15,0 0 0 0,25 0-7 0,-25 0 7 0,25 0-11 16,-25 0-6-16,25 0 0 15,-25 0 19-15,25 0-10 0,-25 0 10 16,0 0 9-16,0 25-10 0,25-25 10 0,-25 0-12 0,0 0 10 16,0 23-6-16,0-23-2 0,0 0 29 0,0 27-8 15,-25-27 11-15,25 0-5 0,0 0-8 0,0 0-5 0,0 23-20 16,-25-23 13-16,25 0-8 0,-25 0-4 0,25 0 8 16,0 0-25-16,-25 0 21 0,25 0-10 15,-25 0 0-15,25 0 10 0,0 0-41 0,0 0 15 16,-23-23-7-16,23 23 2 0,0 0 4 15,0-27 3-15,23 27-2 0,-23 0-5 16,0-23 0-16,25 23-10 0,-25 0 3 0,25-25-7 16,-25 25 16-16,25 0 0 0,0 0 3 0,-25 0 0 0,25 0 4 0,-25 0 10 0,0 0-10 0,24 0-9 15,-24 25 10-15,0-25 4 0,25 0 16 16,-25 23 19-16,0-23 10 0,0 0 17 0,0 27 15 16,0-27 5-16,-25 23-31 0,25-23-36 0,0 0-17 15,0 25 7-15,-24-25-5 0,24 0-2 0,0 0 13 16,-25 24-18-16,25-24 2 15,-25 0-2-15,25 0-41 0,-25 0-56 0,25 0-39 16,-25 0-43-16,25 0-14 0,-25-24-27 0,25 24-14 16,0 0-36-16,0 0 47 0,0-25-52 15,0 25-41-15</inkml:trace>
  <inkml:trace contextRef="#ctx0" brushRef="#br0" timeOffset="38278.628">8235 4242 1240 0,'0'-25'23'15,"0"25"-7"-15,0 0 5 0,0-25 10 0,0 25-12 16,24-25 30-16,-24 25-4 0,0 0-16 0,26-25-9 16,-26 25-27-16,0-25 3 0,25 25 8 0,-25 0-12 15,0 0 3-15,25 0 1 0,-25 0 13 0,0 0 8 16,24 0 21-16,-24 25-3 0,0-25-22 0,0 0 10 16,0 25-20-16,25-25 5 0,-25 25 3 15,0-25-11-15,0 25 15 0,0-25-4 0,0 25 6 16,0-25 43-16,-25 0 4 0,25 25 50 0,0-25 20 15,0 0 17-15,0 0-11 16,0 0-49-16,-24 0-16 0,24 0-38 0,0 0 4 16,-25 0 36-16,25 0 0 0,0 0-14 0,-25-25-22 15,25 25-19-15,-26 0-8 0,26-25-4 0,0 25-3 0,-24-25-7 16,24 0-9-16,0 25-1 0,0-25 8 0,0 25-18 0,24-25-40 16,-24 25-34-16,0-24-65 0,0 24-67 0,26-26-11 15,-26 26-76-15,25 0 68 0,-25 0-73 0,25 0-87 16</inkml:trace>
  <inkml:trace contextRef="#ctx0" brushRef="#br0" timeOffset="38735.434">9152 4466 1450 0,'0'0'6'16,"0"0"-6"-16,0 0 2 0,0 0 9 0,0 0 4 16,0 0 13-16,0-26 17 0,0 26-25 0,0 0-9 15,0-24-3-15,26 24-15 0,-26 0 14 0,0-25-3 16,0 25-4-16,25 0 7 0,-25 0-9 0,0 0 4 0,24 0 4 31,-24 0-21-31,0 0 19 0,25 0 1 0,-25 0 6 16,0 25-1-16,0-25-1 0,25 0 2 0,-25 24 13 0,0-24 31 0,0 26 6 15,0-26 19-15,0 0-13 0,0 23-2 0,0-23 21 16,0 0 26-16,0 26 2 0,-25-26-8 0,25 0-2 16,0 23-40-16,-25-23-2 0,25 0 20 15,0 0-19-15,-24 0-5 0,24 0 6 0,0 0-20 16,-25 0-2-16,25 0-5 0,0-23-7 0,-26 23-10 15,26 0-10-15,0 0-13 0,0 0-22 0,0 0-2 16,0-26-5-16,0 26-3 0,0 0-14 0,26 0-32 16,-26 0-44-16,0 0-12 0,0 0-19 0,0 0 5 15,0 0 20-15,0 26-58 0,0-26-30 0,0 23-108 16,-26-23-87-16</inkml:trace>
  <inkml:trace contextRef="#ctx0" brushRef="#br0" timeOffset="39307.254">7118 5184 1298 0,'0'0'36'0,"0"-24"34"0,0 24 4 16,0 0 25-16,0-26-15 0,0 26-9 0,0 0-5 16,0-24-19-16,0 24-16 0,0 0-35 0,0-25 0 15,25 25 0-15,-25 0-6 0,25 0 6 0,-25-24 6 0,0 24-1 16,26 0-10-16,-26 0-6 0,24 24-6 0,-24-24 5 15,0 0 15-15,25 0 8 0,-25 25 24 0,0-25-10 16,0 0 6-16,0 24 39 0,0-24-22 0,0 0 22 0,0 26 6 16,-25-26-33-16,25 24 13 0,0-24-5 15,-24 0-13-15,24 0-13 0,-26 25-6 0,26-25-7 0,-25 0-3 16,0 0 5-16,25 0-9 0,-24 0 2 0,0 0-2 16,24-25 14-1,0 25 0-15,-25 0-7 0,25-24-1 0,-25 24-13 16,25-26 4-16,0 26-21 0,0 0-25 0,0-24-56 0,0 24-82 15,0-25-65-15,25 25-63 0,-25 0 35 0,0 0-31 16,25-24-33-16</inkml:trace>
  <inkml:trace contextRef="#ctx0" brushRef="#br0" timeOffset="39714.011">7987 5407 1736 0,'0'26'30'32,"-24"-26"10"-32,24 0 29 0,0-26 38 0,0 26-18 0,0 0-8 0,0 0-28 15,0 0-35-15,0 0-25 0,0-24-9 0,0 24 2 16,0 0-13-16,0-25 22 15,24 25 7-15,-24-24-9 0,25 24 3 0,-25-26-14 16,25 26-14-16,-25 0 9 0,25-24-4 0,-1 24 0 16,-24 0 13-16,25 0-1 0,-25 0 6 0,25 0-7 0,-25 24 21 0,25-24-3 15,-25 0 0-15,26 26 5 0,-26-26-16 0,0 0 13 16,0 0 12-16,0 24 29 0,24-24 30 0,-24 0 19 0,0 0 15 16,0 0 14-16,0 0 17 15,0 0-18-15,0 0 4 0,0 0-24 0,0 0-48 16,-24 0-17-16,24 0-22 0,0 0-5 0,0 0-17 15,0 0-8-15,-26-24-32 16,26 24-27-16,0 0-56 0,-25 0-31 0,25 0-39 16,0-26-58-16,0 26-49 0,-25 0-83 0,25-24-37 15</inkml:trace>
  <inkml:trace contextRef="#ctx0" brushRef="#br0" timeOffset="40075.397">8806 5507 2332 0,'-24'0'9'0,"24"0"0"0,0 0-14 0,0 0 19 0,0 0 3 16,-26-25-3-16,26 25-5 0,0 0-7 0,0 0-20 0,0-25-8 15,26 25 19-15,-26 0-12 0,24-24-6 0,-24 24 15 16,24 0 6-16,-24 0-19 0,26 0 18 0,-2 0-2 15,-24 0-16-15,24 0 23 0,-24 0-6 16,0 24 1-16,26-24 12 0,-26 25-10 0,0-25 1 16,0 25 18-16,25-1-16 0,-25-24 33 0,0 26 32 0,0-26-4 15,0 24 4 1,0-24 6-16,0 0 34 0,0 25-8 0,0-25 82 0,0 0 9 16,0 0-3-16,0 0 36 0,0 0-55 0,0 0-42 0,0 0-76 15,0-25-32-15,0 25-19 0,0 0 11 0,0 0-24 16,-25-24-64-1,25 24-48-15,0 0-112 0,-26-26-73 0,26 26-146 0,-24-24-164 16</inkml:trace>
  <inkml:trace contextRef="#ctx0" brushRef="#br0" timeOffset="44071.992">7639 3671 1190 0,'0'-25'67'15,"0"25"-38"-15,0 0 2 0,0 0-12 0,0 0-66 16,0 0 41-16,0 0 6 0,26-25 2 0,-26 25 4 15,0 0-8-15,25-24-4 0,-25 24 14 0,24 0 3 16,1 0-5-16,-25 0 5 0,24 0-11 16,-24 0-13-16,25 0 15 0,-25 0-6 0,26 0 19 15,-26 0 46-15,0 24 14 0,25-24 4 0,-25 25-2 16,0-25-31-16,0 0 4 16,0 25 0-16,0-25 12 0,0 25 9 0,0-25 3 15,-25 25-6-15,25-25-1 0,-26 24-12 0,26-24-34 16,-25 0 4-16,1 26-5 0,24-26-6 15,-25 0 14-15,1 24-12 0,-1-24-16 0,-1 0 16 16,1 0-6-16,1 0 22 0,0-24 8 0,24 24-15 0,-24 0-1 0,24-26-8 0,-26 26-18 16,26-24 7-16,0 24-3 0,0-25-16 15,0 0 16-15,0 25-28 0,26-25 15 0,-2 25-3 16,-24-25-5-16,24 25 15 0,0 0-10 0,1 0-3 16,1-24 12-16,-1 24-11 0,-1 0 2 0,1 24 10 15,-1-24-13-15,1 0 22 0,1 25-5 0,-26-25-5 16,25 25 10-16,0-25-3 0,-25 25 5 0,0-25 12 15,24 25-12-15,-24-1-3 0,0-24 10 0,0 26-14 16,-24-2 0 0,24-24 17-16,0 25-8 0,-25 0 14 0,25-25 15 15,-25 25-24-15,25-25 0 0,-26 0-2 0,1 25-14 0,1-25 25 0,-1 0-9 0,25 0 12 16,-24 0 14-16,-1 0-1 0,-1-25 20 0,1 25 1 16,25 0-16-16,-24-25-22 0,24 25-15 15,-24-25-19-15,24 25-10 16,0-25 0-16,0 25-12 0,0-24-14 0,0 24-11 0,0-26-36 15,24 26-22-15,-24 0-46 0,24 0-39 0,-24 0-41 16,25 0-28-16,1 0 43 0,-1 0-69 16</inkml:trace>
  <inkml:trace contextRef="#ctx0" brushRef="#br0" timeOffset="44815.309">8806 4093 1240 0,'0'0'31'16,"0"-26"-48"-16,24 26 120 0,-24 0-74 0,0-25 11 15,0 25 62-15,0 0-104 0,26 0 72 0,-26-24-31 16,0 24 0 0,0 0-10-16,0 0-14 0,24 0-6 0,-24 0-1 15,24-25-10-15,-24 25 44 0,0 0-2 0,26 0-11 16,-26 0 15-16,0 25-8 0,25-25-12 0,-25 0 24 0,0 0-15 16,0 0-12-16,0 24 21 0,0-24-24 0,0 0 26 15,0 0 30-15,0 25 12 0,0-25 16 0,0 0-15 16,0 26-21-16,-25-26-16 0,25 0 5 0,0 0-4 15,-26 0 4-15,26 0-8 0,0 0-35 0,-24 0 12 16,24 0-11-16,-24-26-9 0,24 26 33 16,-26 0-7-16,26 0-13 0,-24-25 8 0,24 25-20 15,-24-24 0-15,24 24 2 0,0 0-7 16,0-25-10-16,-26 25-5 0,26 0-12 0,0 0 2 16,0 0 1-16,26-23-11 0,-26 23 11 0,0 0 2 15,24 0 7-15,-24 0 3 0,24 0 15 0,-24 23-8 0,26-23 0 0,-2 0 10 0,-24 25-17 16,24-25-3-16,2 0 1 0,-1 24-6 0,-25-24 18 15,25 25 9-15,-25-25-7 0,0 26 10 0,24-26-13 16,-24 0 13-16,0 24 5 16,0-24 14-16,0 0 5 0,0 0 30 0,0 0 55 15,0 25-7-15,0-50 4 0,-24 25-4 0,24 0-56 16,-25 0-7-16,25 0-23 0,-25 0-29 16,-1 0 11-16,2-24-16 0,0 24 15 0,-2 0 4 15,2-26-6-15,-26 26 13 0,25-25-2 16,0 25-24-16,25 0-28 0,-24-24-59 0,24 24-86 15,0-25-67-15,0 25-78 0,0 0-62 0,0-23 6 0,24 23-7 0,1-27 44 0,0 27 1 16</inkml:trace>
  <inkml:trace contextRef="#ctx0" brushRef="#br0" timeOffset="45417.696">9798 4267 1709 0,'0'0'22'0,"0"0"20"0,0 0 13 15,0-25 30-15,0 25-2 0,0 0-29 0,0 0 2 0,0-25-38 16,26 25-8-16,-26 0-6 0,0 0-18 0,0 0 14 15,0-25-16-15,22 25 25 0,-22 0-18 0,26 0 5 16,-26 0 4-16,0 25-20 0,25-25 24 0,-25 0-2 16,25 0-4-16,-25 25 2 0,0-25 7 0,25 25-12 0,-25-25 1 15,0 25 8-15,0-25 3 0,0 0 14 0,0 24 22 16,0-24 37-16,0 25 13 0,0-25-21 0,0 0 6 16,-25 25-22-16,25-25 2 0,0 0 21 0,-25 0-7 15,25 0-11-15,-25 0-27 0,-1 25-5 0,26-50-9 16,-22 25-1-16,22 0 28 0,-26 0 12 0,26-25-9 15,-25 25-13-15,25 0-17 0,0-25-27 16,0 25 4-16,0 0 11 0,0-24-31 0,0 24 3 16,0 0-14-16,0 0-9 0,25-25 21 0,-25 25 2 15,0 0 0-15,26 0 15 0,-26 0-9 0,22 0 9 16,-22 0 12-16,26 25-7 16,-1-25-2-16,-25 24-6 0,25-24 11 0,-25 0-13 15,25 25 22-15,-25-25-2 0,0 25-20 0,26-25 18 16,-26 25-10-16,0-25 11 0,0 0 9 0,0 25-4 0,0-25 18 0,0 0-7 0,0 0 20 15,0 0-5-15,-26 0-7 0,26 0-11 0,0 0-7 16,-25 0 10 0,25 0-4-16,-25 0 1 0,0 0 1 15,25-25-2-15,-26 25-19 0,26-25 14 0,-22 25-14 0,22 0-17 0,0-25 7 16,0 25-10-16,-26 0-9 0,26-25-21 16,0 25-37-16,26 0 0 0,-26 0-36 0,0 0-25 15,0 0 24-15,22-24-68 0,-22 24-11 0,26 0-19 16,-26 24-24-16,0-24 5 0,25 0 63 0,-25 0-83 15</inkml:trace>
  <inkml:trace contextRef="#ctx0" brushRef="#br0" timeOffset="46084.458">7466 4763 1501 0,'-25'0'15'15,"25"0"57"-15,0-26 38 0,0 26 28 0,0 0 25 16,-24-24-46-16,24 24-5 0,0 0-17 0,0 0-18 16,0-25-19-16,0 25-39 0,0 0-12 0,24-26-14 15,-24 26 7-15,0 0 14 0,0 0-9 0,25 0-5 0,-25 0 4 16,25 0-4-16,0 0 5 0,-25 0-3 0,26 0 1 16,-2 0 1-16,0 0 1 0,-24 0 5 0,24 0-13 15,-24 26-9-15,25-26 12 0,-25 25-16 0,0-1 25 16,0-24 1-16,26 26-6 0,-52-26 18 0,26 25-20 15,0-1 5-15,0-24 7 0,-25 26 3 0,25-26 12 16,-24 24 7 0,24-24-8-16,-24 0 21 0,24 0-16 0,-24 0-4 0,-2 0 15 0,26 0-34 0,-25 0-3 15,0-24 8-15,25 24-22 0,-25-26 7 0,25 26 0 16,0-24-3-16,0-1-2 0,-24-1-2 0,24 26 7 16,0-24-22-1,24 24 20-15,-24-25-13 0,0 25 10 0,25-26 5 0,-25 26-22 0,25 0 22 16,0 0-7-16,1-24 5 0,-2 24 4 15,0 0-2-15,0 0-79 0,1 0-37 16,1 0-64-16,-26 0-94 0,25 0-11 0,-1 24-53 16,-24-24 31-16,0 0-87 0</inkml:trace>
  <inkml:trace contextRef="#ctx0" brushRef="#br0" timeOffset="46569.83">9078 5284 1400 0,'0'-25'-47'0,"-25"25"83"15,25-26-57-15,0 26 8 0,-25-24 89 0,25-1-78 0,0 25 75 16,0-24-16-16,0 24-29 0,0-26-8 16,0 26-23-16,25-24-3 0,-25 24-5 0,0-25-6 15,25 25 0-15,-25 0 11 0,0 0 1 0,26 0 16 16,-26 0-7-16,0 0 0 0,24 0 3 0,-24 0-1 15,24 0 13-15,-24 0 5 0,0 25-4 0,26-25-13 16,-26 0 21 0,0 0 7-16,0 24 25 0,0-24 35 0,0 0-4 15,0 0-6-15,0 0-19 0,-26 0 2 0,26 0 23 0,-24 0 9 16,24 0 7-16,-24 0 17 0,24 0-24 0,-26 0-3 0,1 0-3 0,0-24-37 16,1 24-8-1,0 0-7-15,24-25-25 0,-25 25-19 0,0-24-1 16,25-2-21-16,0 26-11 0,0-24-21 0,0 24-64 0,0-25-12 15,0 25-51-15,25-25-22 0,-25 25-7 16,25-25-39-16,-1 25 22 0,25 0-61 0,-24 0 48 16,25 0-79-16</inkml:trace>
  <inkml:trace contextRef="#ctx0" brushRef="#br0" timeOffset="46940.589">9922 5383 2500 0,'0'24'0'0,"0"-24"21"0,0 0 41 0,0 0 27 0,0 0 8 16,-25 0-20-16,25 0-40 0,0 0-23 15,0 0-9-15,-25-24-2 0,25 24 2 0,0 0 0 0,0 0-13 16,0-25 8-16,0 25-2 0,0 0-18 0,0 0 23 16,0 0-21-16,25 0 11 0,-25 0 12 0,0 0-17 15,0 0 26-15,0 25-26 0,0-25 17 16,0 24 7-16,0-24-24 0,0 26 22 0,0-26-7 0,0 24-6 15,0 1 8-15,0-25 0 0,-25 25-10 0,25-25 3 16,0 0 7-16,0 24-15 0,0-24 17 16,25 0 3-16,-25 0 72 0,0 0 48 0,0 0-7 0,0 0 5 15,0-24-66-15,0 24-34 0,0 0-25 16,0-25 17-16,0 25-12 0,25-25-8 0,-25 25 15 16,0 0-22-16,25-24-1 0,-25 24 16 15,0-26-13-15,0 26 7 0,26 0-45 0,-26 0-32 16,0 0-19-16,0 0-10 0,0 0-8 0,-26 26 0 15,26-26-57-15,0 24-116 0,-25-24-74 0,0 25-103 16,0 0 30-16</inkml:trace>
  <inkml:trace contextRef="#ctx0" brushRef="#br0" timeOffset="47465.126">7292 5879 1789 0,'0'0'44'16,"0"0"14"-16,0 0 36 0,0 0 21 0,0 0-19 16,0 0 24-16,0 0-20 0,0 0-13 0,0 0-28 0,-23-124-45 15,23 124-45-15,0 0 7 16,0 0 3-1,0-26 33-15,23 76 5 16,-23-1-3 15,0-49 5-31,0 0 12 16,0 0-15-16,0 0 18 0,0 0 2 0,-23 51-20 16,-28-51 1 15,51 0-17-31,0 0-17 0,0 0-7 0,0-25 0 0,0 25-7 15,0-26-12-15,0 26 27 0,25-24-10 0,-25 24-17 16,26-25-42-16,-26 25-54 0,23-24-50 0,2 24-20 16,0-26-6-16,0 26-43 0,0 0 3 0,0 0-93 15</inkml:trace>
  <inkml:trace contextRef="#ctx0" brushRef="#br0" timeOffset="47988.179">8607 6524 1850 0,'0'0'-42'0,"0"0"-6"0,0 0 8 0,0-25-12 16,0 0 54-16,0 25-9 0,25-24-3 0,-25 24 16 15,25-25 5-15,0-1-17 0,-1 2 3 0,1 24-1 16,0-25-20-16,1 25 28 0,-2-26-15 16,0 26 9-16,2 0-2 0,-2 0 8 0,0 0-8 0,2 0 4 0,-26 0 13 15,25 0 0-15,-25 0 48 0,0 26 14 0,0-26 39 16,0 0 55-16,0 25 10 0,0-25 25 0,-25 0-12 15,25 24-26-15,0-24-22 0,-26 0-41 0,26 26-30 16,-24-26-28-16,24 0-27 0,0 0-16 16,-24 0 6-16,24 0-8 0,0 0-13 0,0 0 3 0,-26 0-13 15,26 0-17-15,0 0-15 0,0 0 1 0,0 0-3 0,0 0 5 16,0 0 40-16,0 0-18 0,26-26 16 0,-26 26 11 16,0 0-9-16,24 0-5 0,0-24-39 0,-24 24-25 15,26 0-15 1,-1 0 8-16,-25-25 1 0,25 25 1 15,-1 0 6-15,-24 0-1 0,24 25 11 0,-24-25 24 0,0 0-1 0,25 0-2 16,-25 24-35-16,0-24-9 0,25 26-59 16,-25-26-16-16,0 0 91 0,26 25-80 0,-26-25 109 0,0 24 13 0,0-24-36 15,0 0 78-15,24 25-98 0,-24-25-37 0</inkml:trace>
  <inkml:trace contextRef="#ctx0" brushRef="#br0" timeOffset="48335.712">9600 6574 2416 0,'0'0'-12'0,"0"0"19"0,25 0-7 0,-25 0-19 15,0 0-18-15,0 0-21 16,24-25 21-16,-24 25-7 0,24-25 33 0,-24 0-8 15,25 25-11-15,-25-25 35 0,26 1-8 0,-2 24 8 16,-24-25 0-16,25-1-7 0,-25 26 6 16,25 0 5-16,1-24-4 0,-26 24-17 0,0 0 5 15,22 0 5-15,-22 0-9 0,0 24 20 0,0-24 0 16,26 0 16-16,-26 26 31 0,0-26 20 0,0 25 1 16,0-25 24-16,0 24 21 0,0-24-26 0,0 0 15 15,0 0-30-15,0 25-10 0,25-25 24 0,-50 0-7 16,50-25 26-16,-25 25-22 0,-25 0-20 0,25 0-13 0,0 0-54 0,0 0-21 15,0 0-43-15,0-24-76 0,-26 24-74 0,26 0-114 16,-22-25-101-16,22 25-119 0</inkml:trace>
  <inkml:trace contextRef="#ctx0" brushRef="#br0" timeOffset="50850.084">9947 3597 1148 0,'26'0'79'16,"-26"0"-70"-16,0-26 144 0,23 26-56 0,-23 0-65 16,0-25 74-16,0 25-145 0,0-24 63 0,25 0-5 15,-25-3 16-15,25 3 18 0,-25 24-1 16,25-49 8-16,0 25 18 0,0-1-9 0,-25 25 10 15,24-25 1-15,-24 0-4 0,24 1 9 16,-24-2 6-16,25 2-21 0,-25-1-14 0,0 0-15 0,0 0-15 16,0 0 7-16,0 0-4 0,0 1-1 0,0-2 11 15,0 2-10-15,0-27-3 0,0 27 8 16,0 0-16-16,0-27 1 0,0 27-12 0,-25-25-10 16,25 23-2-16,0-22 5 0,0-1 15 0,-24 23-12 0,24-23-3 0,0 24 5 15,0-25-29-15,-24 1 21 0,24 23 8 0,0-23-7 16,-25-1 21-16,25 25-14 0,-25-25-3 0,25 26-4 15,-25-1-3-15,25 1 2 0,-25 24 3 0,25-26 0 16,-25 2 8-16,25 24-3 0,-23 0 7 16,-3-24 3-16,26 24-15 0,-25-25 5 0,0 25-10 15,0 0-2-15,-1-25 9 0,4 25-5 0,-29 0 6 0,26-25-3 0,1 25-8 16,-27-25 8-16,27 25-2 0,0 0-3 0,-1 0 5 31,0-25-5-31,-1 25 8 0,1 0-8 0,-23 0 2 16,23 0 11-16,-26 0-18 0,27 0 20 0,-25 0-10 15,-1 25-8-15,0-25 11 0,1 0 2 0,-1 25-3 16,0-25-2-16,0 25-5 0,-23-25 0 0,22 25-7 0,3 0 12 16,-2-25 10-16,-25 24-20 0,26-24 27 0,-1 24-14 15,25-24-13-15,-24 26 15 0,-2-26-12 0,27 24-1 16,-26 1 13-16,25-1-8 0,1-24 1 0,-25 26-5 0,24-2-1 16,0 1 16-16,-25-1-1 0,26 2-5 15,-26-1 1-15,25-1-13 0,-25 2-4 16,1-2 28-16,-1 26-9 0,0-25-5 15,1 0 8-15,-25 24-13 0,23-23 2 0,-22 23-2 0,22-25 5 0,2 0-5 0,1 2 0 16,-3 23 10-16,1-25 0 0,1 2 0 0,-1-1 0 16,25-1 7-16,-23 0-9 0,22 3-3 0,-23-3-5 15,-2 0 0-15,26 2-5 0,-23-2 10 0,23 1 7 16,-26 0-12-16,3 0-2 0,23 0 0 16,-25 24 4-16,-1-23 3 0,3-2 10 15,-2 26-8-15,25-25-4 16,-25-1-3-16,1 25 8 0,0-25-8 0,23 27 0 0,-24-27 5 0,26 27-2 0,-26-2 19 15,26 1-2-15,-2-1-6 0,-22 26-4 0,23-25-5 16,0 0-10-16,0 0 5 0,-26 22 8 0,27-21-6 16,0-2 13-1,-26 1 3-15,25 0-9 0,0-25-1 0,0 24 14 16,1 1-3-16,-1-25 4 0,1 24-1 0,-1 0-15 0,-1 0 8 0,-23 2-15 16,24-2 10-16,1 26 5 0,-27-25 0 0,26-1 12 15,1 26-2-15,0-1-3 0,-26 0-19 0,25 1 9 16,0-25 1-16,1 23-6 0,-1 2 18 0,-25-25-2 15,26 25-11-15,-2-26 1 0,26 26 7 16,-25-26-17-16,0 1 7 0,1-2 10 0,24 27-13 16,-25-26 0-16,25 2 4 0,0-1-6 15,-24 24 10-15,24-24 3 0,0 25-8 16,0-27-5-16,0 27 2 0,0-2 1 0,0 2 4 16,24-24-2-16,-24 23-10 0,25-24 0 0,-1 24-2 15,1-25 12-15,0 1-3 0,1-1 6 0,-2 1 9 16,26-25-12-16,-25 24-10 0,24 1 16 0,1 0-19 15,-1-25 5-15,0 0 19 0,26 25-24 0,-25-26 10 0,0 25-2 0,-1 1 3 16,0-25 7-16,26 25 0 0,-25-26 2 16,-2 25-9-16,3-25 2 0,-1 27-2 0,-1-27-1 0,1 27 1 15,0-27-13-15,-2 1-3 0,-24 0-5 0,28 0 6 16,-3 0 19-16,-24-1-4 0,24 2 9 0,1-2-7 16,-25-24 6-16,24 25-19 0,-25 0-27 0,27-25-5 0,-26 25-51 15,25-25 24 1,-26 0 15-16,26 0 12 0,0 0 36 15,-26 0 11-15,25 0 0 0,-24 0 0 0,25 0 3 16,-25 0-5-16,24 0 5 0,-24-25-12 0,0 25 12 0,0 0-3 16,0 0-17-16,0 0 28 0,-1 0-28 15,1 0 2-15,0 0 18 0,0 0-15 0,1-25 15 16,-2 25-15-16,0 0 13 0,25 0-3 0,-23 0-28 0,-1-25 26 16,24 25-6-16,-25 0-4 0,1-24 22 0,26 24-8 15,-26 0-14-15,23 0 12 0,-23-26 2 16,1 26-19-16,23 0 22 0,-24 0-8 0,0 0 5 15,24 0 3-15,-24 0-22 0,0 0 7 0,25 0-15 16,-26 0 13-16,0-24-13 0,27 24 23 0,-26 0-3 16,24 0-15-16,-25 0 44 0,27-25-44 0,-3 25 1 15,-22 0 16-15,23-25-17 0,1 0 8 0,0 25 14 16,-1-25-9-16,26 1 4 0,-25 24-4 0,-2-25 12 0,3-1-3 16,-2 2-2-16,0 24 0 0,2-24-17 0,-3-3 9 15,3 3-14-15,-2 24 10 0,-24-23 9 0,25-3 3 0,-26 26 2 16,25-24 16-16,-24-1-19 0,26 0 4 15,-27 0-6-15,25 25-14 0,-23-24 10 16,24-2-11-16,-26 2 4 0,25-1 13 0,1 1-11 16,-25 24 9-16,26-26-2 0,-3 2-4 15,2-1 9-15,-25 0-8 0,24 0 1 16,1 0-3-16,-25 1 0 0,0-2 7 0,24 1-2 16,-25 1-2-16,1-1-1 0,1-1-2 0,-1 2 10 15,-1-1-2-15,25 1 7 0,-24 0-5 0,1-26-10 16,-2 25 14-16,1 1-9 0,0-26-2 0,-1 25 9 15,1 0-11-15,0 0 1 0,0 0 3 0,0-24 3 0,0 23 9 0,1-23-15 16,-26 23 16-16,23-23-9 0,2 25-16 16,0-25 19-16,0-1-14 0,0 0 4 0,0 1-7 15,-1-1 6-15,0 0-1 0,27 0 0 0,-26 1 5 16,-1-1-2-16,25-25 11 0,-23 26-9 0,23-2 5 16,-24-21 10-16,24-3-25 15,-24 26 10-15,25-26-2 0,0 1-13 0,-25-1 18 0,-1 0-21 16,1 26 14-16,0-25 1 0,0-1-2 0,0 1 13 15,0 24-4-15,-1-25-4 0,-24 26-2 0,24-1-1 0,3 1-4 0,-27-25 0 16,24 25-13-16,1-1 18 0,-25 0 4 0,24 0-4 16,0-24 21-16,1 24-19 0,1-25-17 0,-26 25 20 15,25 1-3-15,-1-26 2 0,-24 27 10 0,25-27-9 16,-25 26-3-16,25-1 2 0,-25-25 3 16,0 26-10-16,0-2-2 0,0 3 24 0,0-3-15 15,0 2-2-15,0 0 5 16,0 24-24-16,0-24 26 0,0-1 3 0,0 0-17 15,0 0 7-15,0 25-3 0,-25-25-2 0,25 2 10 16,0-3 0-16,0 2-29 0,0-1 33 0,-25 1-9 16,25 23 8-16,0-22 11 0,0-1-31 0,-24-1-3 15,24 0 18-15,-25 0-1 0,25 1 6 16,-26-1 16-16,26-1-36 0,-25 2 9 0,1 25 23 0,24-26-5 0,-24 25 9 16,-1-25-1-16,1 26-28 0,-3 0 2 0,3-1-2 15,-25 0-2-15,24 0 14 0,0 0-9 0,0-24-6 16,0 49 8-16,1-26-2 0,-1 2 12 15,1-1 0-15,-2 25-10 0,26-26-35 0,-25 2-55 0,0 24-7 16,0 0-14-16,25-25-36 0,-24 25-27 16,24 0-79-16,-25-24-88 0,25 24-16 0,0 0-50 15</inkml:trace>
  <inkml:trace contextRef="#ctx0" brushRef="#br0" timeOffset="72914.57">13047 3026 1940 0,'0'-24'54'15,"0"24"28"-15,-25 0 65 0,25 0 70 16,0 0-28-16,0 0-20 0,0 0-33 0,0-27-74 0,0 27-30 16,0 0-14-16,0-24-33 0,-24 24 0 0,24 0 20 15,-25-24 2-15,25 24-9 0,-25-25 22 0,1 25-30 0,24 0 22 16,-26 0 21-16,0-26-21 0,4 26-2 0,-4 0-2 15,2 0-16-15,-2 0 31 16,-24 0 30-16,27 0-16 0,-2 0 4 0,-25-24-29 16,25 24-19-16,-26 0 9 0,3 0-4 0,-2 0 4 0,0 0 11 0,1 0-21 0,0 0 24 15,-2 0-16-15,2 0 2 0,-24 0 14 0,21 0-29 16,4 0 25-16,-27 0-29 0,26-25 17 0,-2 25 15 16,3 0-28-16,-3 0 26 0,2-24-28 0,0 24 7 15,-2 0 5-15,2-26-5 16,-24 26 8-16,22 0-5 0,2-24 5 0,-1 24 3 15,0 0 2-15,1-24-2 16,-26 24-8-16,25 0-5 0,26 0 10 0,-26 0 0 0,1 0-8 0,23-25 18 0,-23 25-10 16,25 0-10-16,-1 0 15 0,0 0-5 15,-1 0-10-15,2 0 2 0,0 25 8 0,-1-25-22 0,0 0 4 16,0 0 8-16,0 0-23 0,0 24 21 16,-24-24-3-16,24 0-18 0,0 0 11 0,0 24-11 0,0-24-6 15,-24 0 24-15,24 26-22 16,-24-26 17-16,23 0 13 0,1 0-6 15,-24 24 38-15,25-24-28 0,-27 0 3 0,26 0-7 16,1 0-13-16,0 0 23 0,-1 0-6 0,0 0-4 16,0 0 9-16,25 0-9 0,-25 0-12 0,25 0-8 15,0 0-22-15,0 0-12 0,0 0-8 0,0 0 11 16,0 0 17-16,0 0 13 0,25 0 37 0,-25 0-13 16,0 0 9-16,0 0-3 0,0 0-9 0,0 25 14 0,0-25-14 0,0 0 4 15,0 0-8 1,-25 24 11-16,25-24 16 0,0 0-23 0,0 26 10 15,-25-26-8-15,25 25-2 0,0-25 14 0,-23 24-7 16,23 0-2-16,0-24-1 0,-26 27 13 16,26-3-3-16,-25 0 0 0,25-24-14 0,-25 26-8 0,25-2 3 0,0 1 19 0,-25 0-11 15,25 0 18-15,0 0 3 16,0 0-20-16,0 25 15 0,0-26-26 16,0 1 16-16,0 25-7 0,0-1 10 0,0-1 33 15,0 27-9-15,0 0 7 0,0-25 14 0,0 24-11 0,-26 1-5 0,26 0 5 0,0 0 0 16,0-3-19-1,0 3 14-15,0 0-12 0,-22 0-22 0,22-1 37 16,0-24-17-16,0 25 10 0,-26-3 12 0,26 3-35 16,0 0 25-16,-25 0-17 0,25 0-7 0,-25 23 27 0,25-23-32 0,-24-1 7 15,-2 1 0-15,26-2-15 0,-25 2 5 0,1 0 13 16,24-25-6-16,-24 24-7 16,24-24 5-16,-25-1-5 0,25 1-2 0,0-2 4 15,0 3-7-15,-25-27-5 0,25 25 15 0,25 2 0 16,-25-1 7-16,0-26-4 0,0 1-10 15,0 25-3-15,0-25-5 0,25 24 10 0,-25-23 2 16,24-2-2-16,-24 0 0 0,24 2 0 0,1-3 0 0,1-23-7 0,-2 26-1 0,-24-26-5 16,25 0 6-16,0 0 12 0,1 0-3 15,-4 0 9-15,4 0-14 0,-1 0-12 0,0 0 15 16,0 0-5-16,1 0 2 0,-3 0 21 0,2-26-29 0,0 26 11 31,25 0 6-31,-25 0-11 0,23 0 17 0,3-23-17 16,-26 23 5-16,25 0-5 0,-2 0 10 0,2 0 15 0,0 0-10 15,-1 0 13-15,1 0-13 0,0 0-20 0,-1 0 8 0,1 0-13 16,0 0 0-16,23 0 22 0,-22 23-7 16,24-23 3-16,-1 0-3 0,0 0 2 15,0 0 8-15,1 0 3 0,-1 26 2 0,26-26-2 0,-25 0-6 0,-2 0 6 16,-24 0 0-16,26 24-19 0,-1-24 4 16,1 0-3-16,0 25-10 0,-26-25 15 15,26 0 7-15,-2 24-12 0,-22-24 10 0,-2 26-5 0,26-1-13 0,-26-25-27 16,2 24-13-16,-3-24-4 0,2 26-6 15,0-26 46-15,-1 25 7 0,1-25 15 0,-25 0-5 16,25 24 3-16,-27-24 4 0,27 0-5 0,-24 0 5 16,24 25-4-16,-28-25-8 0,30 0 3 0,-28 0 4 0,1 0-14 15,0 0 17-15,24-25-8 16,-24 25 3-16,-1 0 3 0,2-24-16 0,-1 24 16 16,0-25-8-16,-2 25 13 0,3-26 4 0,-26 2-10 15,25-1-12-15,0 25 7 0,-25-26 8 0,25 2-12 16,0-1 19-16,-25-25-12 0,24 27 8 0,-24-3 2 15,24-22-13-15,2 22 6 0,-26-23-13 16,25 24-9-16,-25-25 14 0,25 1 2 0,-25 23 10 0,24-23 13 0,2-1-5 16,-26 1-8-16,0-2-9 0,23 3 2 0,-23-2 0 15,25-25 2-15,-25 26-12 0,0-26 18 0,0 2-5 16,0-2-3-16,26 0 9 0,-26 1-19 0,0-1-5 16,0-24 15-16,0 25 5 0,0 0-5 0,0-1 20 15,0 0-27 1,0 2-8-16,0 23 6 0,24 1-9 0,-24-26 15 0,0 25 6 0,0 1-8 15,0-26 10-15,25 25-8 0,-25 0-4 0,0-25 10 16,0 26 11-16,26-24-11 0,-26 23 4 0,0-25-12 16,0 1-22-16,23 24 17 0,-23-24-12 0,0 23 32 15,0 3-10-15,0-3 5 0,0 2 20 0,0 25 2 16,0-1 8-16,0 0-13 0,0 0-7 16,0 25-15-16,0-24 2 0,-23 24-12 15,23-26-25-15,0 26-104 0,0 0-45 16,-26 0-56-16,26 0-63 0,0 0 43 0,0 26-40 0,-25-26 45 15,25 24-5-15</inkml:trace>
  <inkml:trace contextRef="#ctx0" brushRef="#br0" timeOffset="73345.519">10145 3993 1824 0,'24'0'31'0,"1"-23"36"0,-25-4 9 0,26 4 30 0,-26-2-8 16,25 0-45-16,-25 25-7 0,24-25-27 0,-24 25-31 0,26-25 21 15,-26 25 7-15,23-25-6 0,-23 25-31 0,0 0-83 16,0 0-100-16,0 0-112 0,0 0-9 16,25 0-13-1</inkml:trace>
  <inkml:trace contextRef="#ctx0" brushRef="#br0" timeOffset="73545.772">11459 3943 1459 0,'27'0'-7'0,"-27"0"9"0,0 0 3 0,0 0-3 0,24 0 6 16,-24 0-4-16,0 0-1 0,0 0-8 15,25 0-9-15,-25 27-77 0,0-27 38 0,24 0-112 16,0 0-3-16,-24 0-22 15</inkml:trace>
  <inkml:trace contextRef="#ctx0" brushRef="#br0" timeOffset="73680.535">12229 4093 1833 0,'50'0'42'15,"-25"0"23"-15,-1 0 23 0,-24 0-1 0,25-26-34 16,1 26-14-16,-3 0-55 0,-23 0-92 0,25 0-108 0,-25 0-90 15,25-25-14-15,-25 25 18 0,0 0 7 16</inkml:trace>
  <inkml:trace contextRef="#ctx0" brushRef="#br0" timeOffset="73808.95">12774 4440 1181 0,'26'26'14'0,"-26"-26"-32"0,24 0-1 0,-24 0-11 0,0 0-44 0,26 0 9 0,-26 23-46 15,0-23-69 1</inkml:trace>
  <inkml:trace contextRef="#ctx0" brushRef="#br0" timeOffset="74084.095">12626 5035 1967 0,'0'0'52'0,"0"26"27"0,0-26 26 0,0-26 15 0,0 26-51 15,0 0-31-15,0 0-27 0,0 0-34 16,0 0-35-16,0 0-25 0,-25 0-52 0,25 0-21 16,-25 0 19-16,-1 0-11 0,3 0 20 0,-27 26 38 15,25-26 23-15,-25 0 20 0,1 0 45 0,0 0 6 16,-26 24-27-16,25-24 17 0,-25 0-11 0,27 0-6 0,-27-24 38 16,1 24-7-16,23 0-4 0,-23-26 24 0,0 26-30 15,25-24 8 1,-2 24-2-16,2-25-12 0,0 0 18 0,-2 25-5 0,27-25-3 15,-25 0 2-15,24 25-82 0,25-24 34 0,-25 24-95 16,0 0-66-16,25-25 23 0,0 25-72 0</inkml:trace>
  <inkml:trace contextRef="#ctx0" brushRef="#br0" timeOffset="74165.376">11063 4986 1099 0,'-25'25'10'0,"1"-25"-2"15,-1 0-2-15,-24 24 11 0,23-24-15 16,2 0 12-16,-1 0-6 0,0 26-61 0,-1-26-85 0,26 0-118 15</inkml:trace>
  <inkml:trace contextRef="#ctx0" brushRef="#br0" timeOffset="74280.611">10641 5308 1115 0,'0'0'27'15,"0"0"23"-15,0 0-81 0,0 0 73 0,0 0-146 0,0 0-123 0</inkml:trace>
  <inkml:trace contextRef="#ctx0" brushRef="#br0" timeOffset="74430.538">10890 5903 3449 0,'24'0'28'15,"-24"0"3"-15,0 0 3 0,0 0-19 0,0 0-89 16,0 0-51-16,26 0-55 0,-26 0-80 0,23 0-48 15,3 0-44-15,-1 0-32 0,-1-24-46 0,1 24 29 16</inkml:trace>
  <inkml:trace contextRef="#ctx0" brushRef="#br0" timeOffset="76248.699">14759 3275 1156 0,'0'0'44'0,"0"0"-28"0,0 0 147 0,0 0-59 16,0 0-3-16,0 0 22 0,0 0-145 0,0 0 53 15,0-26-40-15,0 26 18 0,0 0-12 16,0 0 5-16,0 0 12 0,-25-24-38 0,25 24 26 0,0 0 11 16,-24 0-11-16,24 0 31 0,-25 0-33 0,0-25-2 0,25 25-22 15,-26 0 4-15,3 0 25 0,-2 0-3 0,1 0 31 16,-2 0-24-16,-24-25 8 0,25 25-24 16,-24 0 1-16,24-25-3 0,-24 25-15 0,0 0 17 0,-1-25 0 15,0 25 16-15,-25 0 0 0,26-25-6 0,-2 25-15 16,3-24 10-1,-1 24-2-15,-27 0 10 0,27-26-3 0,-1 26-6 0,0-24 6 0,2 24-14 0,-3-24 13 16,1 24 0-16,2 0-9 0,-2-27 5 16,0 27-11-16,0-24 2 0,26 24 20 0,-26 0 2 15,25-24 24-15,0 24-4 0,-1-25-5 16,3 25 14-16,-2 0-9 0,25 0 3 0,-25 0-25 16,-1-26 4-16,26 26-15 0,0 0-14 15,0 0-2-15,-24 0 9 0,24 0-9 0,0 26 9 16,0-26 32-16,-25 0-26 0,25 25 8 0,0-1 2 15,-25-24-12-15,25 24 10 0,-24 3 4 16,24-3 0-16,-25 26 6 0,0-26-15 0,25 1 9 16,-24 25-18-16,24-25 0 0,-26 24 25 0,0 1-14 15,26-25 16-15,-22 25-18 0,22-1-6 0,-26 26 8 0,26-27-4 0,-24 27 6 16,-2 0-13-16,26-26 11 0,-24 26 12 0,-2 0-14 16,26 0 31-16,-23-3-16 0,23 3 4 0,-25 0 60 15,25 0-8-15,-25-26 7 0,25 26-16 16,-25 0-27-16,25-26 26 0,0 49 31 0,-25-23 5 15,25 0-16-15,-25 0-29 0,25 23-37 16,0 1 2-16,-26-24 7 0,26 24-5 0,0-24 21 16,-23 24 16-16,23-25-2 0,-25 0-7 15,0 24-24-15,25-23-18 0,-25 0 2 0,0 25-10 0,25-1 13 0,-25 1-3 0,2-26-9 0,23 25 15 16,-26 0-11-16,1-24 5 0,25-1 11 0,0 1-18 16,-24-1 2-16,24-25 3 0,0 1-7 0,0-1 5 15,0 1 17-15,0-1-20 16,0 2 10-16,0-27 7 0,0 1-22 0,0 0 20 15,24 0-15-15,-24 0 0 0,0-1-2 16,25-24-6-16,1 26-4 0,-26-26-3 0,23 0 2 16,2 0 0-16,0 0 13 0,0 0 0 15,0 0 0-15,0 0 8 0,-2 0-8 0,3 0 15 0,24 0 0 16,-25 0 0-16,25-26-15 0,-27 26-13 0,27 0 8 16,0 0-12-16,-2 0 12 0,4 0 2 15,22 0 3-15,-25 0-2 0,0 0 9 0,27 0-14 0,-2 0 7 16,1 26-5-16,-27-26 2 0,28 0 13 0,-3 0 1 0,2 24 26 0,-1-24-37 15,1 0-24-15,1 25-19 0,-3-25-22 0,2 0 35 16,-1 24 18-16,0-24 14 0,1 26-43 0,25-26-30 16,-27 24-14-16,2-24-12 0,-26 25 37 0,27-25 24 15,-27 0 22 1,0 25 2-16,1-25 0 0,-1 0-3 0,-25 25 13 16,27-25-15-16,-27 0 6 0,0 0 9 15,2 0-36-15,0 0 26 0,-3 0-4 0,2 0-1 16,0 0 31-16,0 0-28 0,-25-25 21 0,25 25-7 15,0 0-16-15,-25-25 30 0,24 25-7 0,-24 0-10 16,0-25-20-16,25 1-21 0,-25 24-10 0,26-26 15 16,-26 2 18-16,24-1 5 0,-24 1 14 0,24-2-10 15,-24 26 7-15,26-49 10 0,-1 24 4 0,-25 0-2 0,23-24-16 16,3 23 7-16,-1-23-16 0,0-2-5 0,-25 2 9 0,24-25-5 16,2 25 24-16,-3-25 9 0,2-1-12 0,1 1-4 15,-2-1-14 1,26-24-5-16,-25 24 19 0,-1-23-7 0,1 23-5 0,0 1 21 15,0-27-14-15,-25 28 3 0,25-2 4 0,0 1-5 16,-25 25-2-16,24-26-9 0,-24 0 23 0,24 2-2 16,-24-2-3-16,25 0 30 15,-25 1-41-15,26-1-14 0,-1 1 21 0,-25 0-16 0,24-1 8 16,-24 0 15-16,24 26-7 0,-24-26-12 0,25 27 16 0,-25-2-2 0,26 1-2 16,-26-1 4-16,25 25 3 0,-25 0 0 0,0-25-8 15,0 26 1-15,0-1 9 0,0 0-28 16,0 0 4-16,0 25 17 0,0-25-12 0,0 25 19 15,0-25 13-15,0 25-20 0,0-25-5 16,0 25 5-16,-25 0 0 0,25-25-4 0,0 25 4 16,0 0 4-16,0 0-4 0,0 0 7 0,0 0-9 15,-26 0-9-15,26 0-32 0,0 0-45 0,0 0-84 16,-25 0-83-16,25 0 22 0,-24 0-79 0</inkml:trace>
  <inkml:trace contextRef="#ctx0" brushRef="#br0" timeOffset="76541.461">12800 4416 1041 0,'0'0'35'16,"0"0"-15"-16,0 0 13 0,0 0 2 0,0-25-26 15,0 25 3-15,24 0-16 0,-24 0-66 16,0 0-51-16,0 0-61 0,0 0-41 0,0 25 43 0</inkml:trace>
  <inkml:trace contextRef="#ctx0" brushRef="#br0" timeOffset="76659.829">13518 4489 493 0,'51'0'-14'0,"-2"0"28"0,0 0-18 0,1 0 16 15,0-23 21-15,-25 23-39 0,24-26-42 0,1 26-41 16</inkml:trace>
  <inkml:trace contextRef="#ctx0" brushRef="#br0" timeOffset="76817.794">14412 4366 847 0,'25'0'10'0,"-1"0"24"15,1 0 29-15,0 0-19 0,0 0 11 0,1-25-7 16,-2 25-26-16,1 0 13 0,-2 0-16 0,28 0 8 16,-26 0-99-16,-1 0 70 0,1 0 2 0,-1 0-6 15,1 0 57-15,1 0-78 0,-2 0-18 0,0 0-29 16,-24 25 21-16,0-25 59 0,26 0-22 0,-26 0-4 15,0 25-20 1,0-25-73-16,-26 25 26 0,26-1 22 0,0 2-4 16,-24-26-41-16</inkml:trace>
  <inkml:trace contextRef="#ctx0" brushRef="#br0" timeOffset="77032.401">13395 5680 501 0,'-50'0'9'0,"1"24"3"0,24 1 23 15,0-25-31-15,0 0-8 0,-1 26-21 0,26-26-4 16,0 24 42-16,26-24 1 0,-26 25 23 0,25-25-37 16,0 0-10-16,0 24 0 0,24-24-7 0,-25 26 40 15,27-26-31-15,-26 0-32 0,25 25-44 0,-2-25-28 16</inkml:trace>
  <inkml:trace contextRef="#ctx0" brushRef="#br0" timeOffset="77116.033">13891 6053 936 0,'26'25'28'0,"-2"-25"36"15,24 0 1-15,-23 0-6 0,1 0-17 0,23 0-36 16,0 0 15-16,2-25-75 0,-1 25-9 0,0-25-137 16</inkml:trace>
  <inkml:trace contextRef="#ctx0" brushRef="#br0" timeOffset="77254.351">15279 6078 1780 0,'26'0'66'16,"-1"0"42"-16,-25 0 23 0,25-25 12 0,-1 25-65 15,-24 0-52-15,26-25-22 0,-3 25-55 0,2-25-125 16,1 25-121-16,-2-25-82 0,0 25-101 0</inkml:trace>
  <inkml:trace contextRef="#ctx0" brushRef="#br0" timeOffset="78066.949">17240 3920 839 0,'0'0'-4'0,"0"0"40"0,0 0 8 0,25 0 38 15,-25-25-1-15,0 25 12 0,0 0-66 0,0 0 55 16,0 0-43-16,0 0-26 0,-25 0 56 0,25 0-86 0,0 0 47 16,0 0 0-16,-25 0-13 15,25 0 0-15,-26 0 0 0,4 0-13 0,-4 0 11 0,1-25 7 0,-25 25 29 0,0 0-24 16,27 0-4-16,-53 0 16 0,26 0-39 0,-24 0 13 16,25 0 18-16,-25 0-33 0,-1-25 46 15,1 25 7-15,-1-25-7 0,-23 25 21 0,22 0-41 16,25-25-12-16,-22 25 1 0,-2-24-13 0,26 24-2 0,-25-26 4 15,23 26 0-15,27-24-4 0,-51 24-2 16,50-25 6-16,-23 25-7 0,-2 0-1 0,25-25 8 16,0 25-4-16,0 0-7 0,-24 0 15 15,49 0-12-15,-26 0 14 0,2 0-1 0,0 25-16 0,24-25 20 16,-26 25-19 0,26-25-1-16,-25 24 13 0,2 2-6 0,-3-2 6 15,2 26-4-15,24-25 5 0,-25 25-5 0,0 0 4 0,-24-2-2 16,24 1-15-16,-1 1 15 0,2 0 0 0,24 25 75 15,-24-25 40-15,-2 24 9 0,1-24-10 0,25 23-49 16,-24 3-5-16,24-3-10 0,0 26 54 0,-25-24 7 16,25 0-25-16,0 24-10 0,0 0-46 0,0-24-19 15,0-2 4-15,0 2 0 0,0 0-2 0,0-25 12 16,25-1-7-16,-25 26-12 0,0-26-3 0,0-26-3 16,0 28 1-16,0-2 20 0,0-23-14 15,0 23 7-15,0-25-46 0,0 2-67 0,0-1 6 16,0-25-61-16,0 24 4 0,0 2 11 0,0-26-25 15,24 0-33-15,-24 0-25 0,25 0-39 0,1 0 8 16,-2 0-56-16</inkml:trace>
  <inkml:trace contextRef="#ctx0" brushRef="#br0" timeOffset="78566.325">17141 4192 1240 0,'0'0'-11'0,"0"0"5"0,0 0-19 0,0 0 8 0,0 0 28 16,26 0-11-16,-26 25 31 0,0-25-78 0,0 25 108 16,-26 0-72-16,26 0 101 0,0-1 1 0,0 26-117 15,-25 0 87-15,25 0-111 0,-25-1 59 0,25 25 8 16,-25-1 2-16,25 2-13 0,-25 26 9 0,25-28-6 0,0 2 6 15,-25 24 9-15,25 0-3 16,0-24 9-16,0 0-34 0,-23-2 15 0,23 2 2 16,0 0 0-16,0-26 74 0,0 25-1 0,0-25 2 15,0 26-13-15,0-25-68 0,0-1-3 0,0 26 37 16,0-25 13-16,0 0 9 16,-26 0-8-16,26-2-26 0,-25-22-24 0,25 23 15 15,-25 0 8-15,0-25 4 0,25 2 28 0,-25-1-1 0,-24-1 9 0,24 2-2 0,0-1-23 16,-25-1-13-16,2 1 4 0,-2 0-13 0,-1 0 25 15,3 0 9-15,-2-1 6 0,0-24-5 16,1 26-17-16,-1-26-2 0,-25 24-34 0,27-24 2 16,-3 25-3-16,2-25-12 0,0 0 13 15,-1 0 26-15,0 0-14 0,-1 24-3 0,3-24 16 16,-3-24-36-16,2 24 6 0,0 0 9 16,-1 0-4-16,0 0 7 0,26-25-3 0,-27 25-7 15,27-24 10-15,-26 24-18 0,25-26-16 16,2 26-78-16,-3-24-73 0,26-1-39 0,-24 0-62 15,-1 25 35-15,0-50-59 0,25 26 17 16,0-1-72-16</inkml:trace>
  <inkml:trace contextRef="#ctx0" brushRef="#br0" timeOffset="78784.711">15975 4366 1485 0,'0'0'-87'0,"-25"0"107"0,25 0-129 0,25 0 25 15,-25 0 35-15,25-25-186 0,-25 25 56 0</inkml:trace>
  <inkml:trace contextRef="#ctx0" brushRef="#br0" timeOffset="78931.935">16595 4489 1374 0,'25'26'-21'16,"-25"-26"31"-16,24 0 57 0,2 0 56 0,-26 0 46 0,25 0-31 15,-2 0-50-15,3 0-61 0,-2 0-24 0,1 0 1 16,0 0-17-16,1 0-43 0,-3-26-32 0,2 26-78 15,0 0-77-15,-25 0 49 0,25 26-40 16,-25-26-26-16</inkml:trace>
  <inkml:trace contextRef="#ctx0" brushRef="#br0" timeOffset="79049.819">16695 5209 855 0,'0'0'24'16,"0"0"-76"-16</inkml:trace>
  <inkml:trace contextRef="#ctx0" brushRef="#br0" timeOffset="79350.803">15602 5854 1674 0,'-24'25'6'16,"-1"-25"36"-16,-1 0 22 0,26 0 18 0,0 0 3 0,0 0-27 15,0 0-15-15,26-25-30 0,-1 25-64 0,-1 0-47 0,1 0-26 16,25 0-25-16,-25-26 42 0,24 26 39 0,-25 0 12 16,27 0 39-16,-26 0 15 0,23 0 0 15,-23 0 0-15,1 0 4 0,-1 0-6 0,0 0-5 16,-25 0 11-16,24 26-8 0,2-26 16 0,-26 0-20 0,23 0 8 16,3 0-5-16,-26 0-1 0,24 0 18 0,26 0-3 15,-24 0 12 1,22 0-30-16,2-26 20 0,1 26-24 0,-3 0-8 15,2 0 23-15,0 0-15 0,-2-24 15 0,-23 24 6 16,26 0-8-16,-27 0 0 0,27-25 57 0,-28 25 25 16,-23 0 25-16,26 0 49 0,-2 0-30 0,-24 0 3 15,0 0-17-15,0 0-55 0,0 0-14 0,0 0-149 16,0-24-126-16,0 48-171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2-01-08T09:55:45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8782 8086 863 0,'0'-25'50'0,"0"25"3"15,24 0 12-15,-24 0 17 0,0-24 3 0,24 24-76 16,-24 0 85-16,0 0-71 15,26 0-42-15,-26 0 60 0,24 0-74 0,-24 0 58 0,24 0 2 0,-24-26 22 16,26 26-26-16,-26 0 11 0,25 0-23 0,0 0 4 16,-25 0-2-16,24 0-17 0,0 26 10 0,1-26-2 15,0 0 4-15,1 0 3 0,-2 0-2 0,0 0-1 16,27 0 5-16,-27 0 3 16,26 0-12-16,-25 24-10 0,24-24 12 0,-24 0-10 15,24 0 17-15,2 0-3 0,-27 0-16 0,25 25 10 16,2-25 7-16,-26 0-17 0,23 0 10 0,3 25-2 15,-2-25-6-15,2 0 14 0,-3 0-7 0,27 0-5 16,-26 25-3-16,1-25 7 0,0 0-6 0,-1 0 15 16,0 0-2-16,2 0-13 0,-1 0 12 0,-2 0-19 15,2 0-6-15,0 0 11 0,-26 0 3 0,26 0 14 0,0 0 20 16,1 0-23-16,-28 0-3 0,27 0-10 0,0 0-17 16,-1 0 12-16,26 0 3 0,-26 0 20 0,0 0-19 0,26-25 18 15,-1 25-9-15,-24 0-12 0,25 0 29 16,-26 0-12-16,1 0-8 0,25 0 2 0,-27-25-10 15,3 25 28-15,22 0-10 0,-48 0-7 0,26 0 7 16,-2 0-12 0,0 0-2-16,2 0 2 0,-3 0-1 0,3 0-5 15,-2 0 12-15,1 0 5 0,0 0-3 0,-2 0-15 16,27 0 14-16,-25 0-7 0,0 0 6 0,-1 0 0 16,2 0-4-16,-3 0 11 0,2 0-15 0,0-25-2 15,-1 25 8-15,1 0-2 0,0 0-5 0,-2 0 18 0,2 0-15 0,0-24-20 16,24 24 14-16,-24 0 8 0,0 0 9 0,-1 0 15 15,0 0-9-15,27 0-24 0,-27 0-6 16,1 0-3-16,0 0-3 0,-2 0 5 0,28 0-5 16,-26 0 7-16,-2 0 8 15,2 0 21-15,1 0 5 0,-3 0-1 0,27 0-5 16,-24 0-47-16,-3 0 22 0,3-26-15 0,-2 26 24 16,-1 0 15-16,3 0-26 0,-2 0 11 0,0 0-43 15,2 0-13-15,-2 0 11 0,0 0-25 0,26-25 4 16,-25 25 109-16,-1 0-104 0,1 0 95 0,0 0-55 0,24 0-1 0,-24-24 18 0,-1 24 4 15,0 0-8-15,25 0-30 0,-22 0 30 0,-4 0 25 16,2-24-24-16,0 24 24 0,-1 0-25 16,1 0-49-16,0 0 131 0,-2-24-144 0,3 24 154 15,-2 0-129-15,25 0 26 0,-24 0 41 0,0 0-86 16,-1-27 23-16,1 27-71 16,25 0 18-16,-27 0-17 0,28 0 46 0,-28 0 24 15,3 0-46-15,-1 0 32 0,0 0 26 0,-27 0-17 16,27 0 40-16,0 0-22 0,-24 0 7 0,-4-23 14 15,29 23 31-15,-26 0 20 0,26 0-17 0,-27 0 2 16,0 0-18-16,1 0 1 0,0 0 14 0,0-25-13 16,0 25-5-16,0 0 0 0,-25 0-33 0,23 0 0 15,2 0 38-15,-25 0-13 0,0 0 37 0,26 0 12 16,-26 0-16-16,0 0-12 0,25 0 7 0,-25 0 21 16,0 0-29-16,0 0 61 0,0 0-3 0,0 0-28 0,0 0 47 0,0 25-42 15,0-25-9-15,0 0 55 0,-25 0-132 0,25 23 81 31,0-23-77-31,0 0 48 0,0 27 31 0,0-3-8 16,0-24-7-16,0 24-5 0,0-24-15 0,0 24 28 16,0 1-11-16,0 1-77 0,25-26 91 0,-25 24-110 15,0 1 70-15,0 0-6 0,0 0-8 0,0 0 12 16,-25 0 6-16,25 0-10 0,0 0 26 0,0-1-24 0,-26 2 21 0,26-2-2 0,0 1-25 16,-25 0 23-1,25-1-21-15,0 2 9 0,-23-3 12 16,23 26-6-16,0-23 19 0,0 23-17 0,0-24-15 0,0 25 5 0,0-1-12 15,0-23 7-15,23 23 7 0,-23-23 5 0,0-2-27 16,0 26 9-16,25-25 10 0,-25 0 0 0,0-1 22 16,0 1-13-16,26-2-8 0,-26 4-3 0,0-3-11 15,0-24 16-15,0 25-3 0,0-1-6 0,0-24-7 16,0 0 5-16,0 26 4 0,0-26-9 0,0 24 35 16,0-24-6-16,-26 0-18 0,26 0 17 0,0 0-25 15,0 0-13-15,-25 0 16 0,25 25-16 0,0-25 21 0,-23 0 13 16,23 0-15-1,-25 0 0-15,25 0-4 0,-25 0-3 0,0-25 1 16,25 25 12-16,-25 0-1 0,-24 0-8 0,25 0 27 16,-2 0-24-16,-24 0-4 0,25 0 26 0,-23 0-20 15,-3-24 7-15,26 24-5 0,-25 0-24 0,1 0 27 16,0 0 28-16,-2-26 0 0,2 26 2 0,0 0 1 16,-26 0-11-16,26 0 8 0,-1 0 3 15,0 0-24-15,1-24-8 0,-1 24 6 0,0 0 3 0,2 0-8 16,-27 0 4-16,24 0-15 0,3 0 8 0,-2 0 14 15,0 0-12-15,1 0-3 0,-1-25-30 0,0 25 20 16,2 0 7-16,-28 0-11 0,26 0 27 0,1-24-23 0,0 24-15 0,-27 0 22 31,28 0 0-31,-27-27-9 0,25 27 27 0,-24 0-3 0,-1 0-8 0,26 0 6 0,-25 0 5 16,23 0-11-16,2 0-7 0,-26 0-14 0,27 0 5 0,-1 0-2 16,-2 0 5-16,3 0 10 0,-3 0-30 0,1 0 21 15,0 0 9-15,1 27-4 0,0-27 12 0,-2 0-4 31,-22-27-21-31,23 27 4 0,-24 0 11 0,-1 0-2 0,1 0 3 16,-2 0-6-16,2 0 17 0,25 0-25 16,-26 0 8-16,27 0 8 0,-28 0-25 0,26 0 13 15,2-23 14-15,-2 23-12 0,0 0 8 0,1 0 1 16,24 0-13-16,-25 0 11 0,0 0-4 0,1 0-5 16,0 0 10-16,24 0-8 0,-25 0 10 0,0 0 4 0,2-25 4 0,-4 25-2 15,4 0-9-15,-27 0 1 0,26 0-21 0,-2 0 11 16,3 0 0-16,-3 0 10 0,2 0-15 15,0-24 6-15,-2 24-17 0,2 0 3 0,0 0 18 16,-2-25 4-16,3 25 2 0,-2 0-6 0,0 0 2 16,1-25-2-16,0 25 13 0,-27 0-9 0,27 0 1 0,-1-25 3 15,1 25-1-15,0 0 6 0,-1 0 5 0,0-25-25 16,0 25 0-16,1 0 0 0,-1 0 4 0,0 0 5 16,1-24-4-16,-1 24 4 0,25 0-18 0,-25 0 18 15,1-26-2-15,0 26 4 0,23 0 2 0,-22 0-4 16,-2-24 7-16,-1 24-18 0,2 0 13 0,0 0-11 15,-1-25-2-15,0 25 9 0,1 0 6 0,-1 0 3 16,-1-26 15-16,3 26-8 0,-2 0-14 0,0 0 0 16,25 0-9-16,-23 0 4 0,23 0 3 0,-26 0-2 15,26 0-16-15,-23 0 11 0,-3 0 0 0,26 0 11 16,-24 0 11 0,0-24-15-16,-1 24-2 0,25 0-1 0,-24 0 5 15,-1 0-6-15,26 0 14 0,-27 0-23 0,2 24 17 16,25-24 7-16,-26 0-18 0,24 0 25 0,-22 0-25 15,22 0 2-15,-22 26 20 0,22-26-4 0,-24 0-13 16,26 25 20-16,-1-25-25 0,0 0 9 0,0 0 8 16,0 24-8-16,1-24-2 0,24 0-11 0,-25 0 15 0,-1 26-9 15,26-26 14-15,0 0-3 0,-24 0-4 0,24 0-13 16,0 24 13 0,-24-24 5-16,24 0-5 0,0 0 6 0,0 0-10 0,-26 0-7 0,26 25 0 0,0-25 20 15,-25 0-14-15,25 0-4 16,0 0 7-16,0 0 0 0,-24 0 2 0,24 25 7 15,0-25-10-15,-25 0-10 0,25 0 11 16,0 0 0-16,0 0-7 0,0 0 13 0,-24 0-12 16,24 0 3-16,0 0 14 0,0-25-16 0,0 25 14 15,0 0-14-15,0-25-6 0,0 1 13 0,0 24-11 16,0-26 11-16,24 2 24 0,-24-1-35 0,0-1 16 16,25 2-5-16,-25-27-9 0,0 27 16 0,24-25-14 15,-24 24 18-15,25-24-9 0,1 23 7 0,-26-23-9 16,24 0-5-16,-24 24-4 0,24-25-4 0,2 26 15 15,-26-26-6-15,25 25-11 0,-25 0 8 0,24 0 7 0,1 0 0 16,-25 0-4-16,25 1 8 0,0-2-6 0,-25 1 0 16,0 1 0-16,25 0-3 0,-25 0 7 0,24 24-10 15,-24-27 5-15,25 4 3 0,-25 23-17 0,25-25 14 16,-25 0 12-16,26 25-4 0,-26-25-7 0,24 25 0 16,-24-25-29-16,24 25-4 0,-24 0-26 0,0-25-35 0,26 25 13 15,-26 0-60 1,0 0 84-16,24 0-58 0,-24 0-16 0,0 0-6 15,24 0-112-15</inkml:trace>
  <inkml:trace contextRef="#ctx0" brushRef="#br0" timeOffset="34105.753">9178 8011 744 0,'0'0'33'0,"-150"50"36"0,150-50-1 0,-124 50 27 0,100-50-30 16,0 25-36-1,-2 0 37-15,-22 0-95 0,22-25 62 16,1 25-70-16,0 0 65 0,-24-1-34 0,24-24 31 16,0 26-9-16,0-26-18 0,25 24 21 0,-24-24-24 15,-1 25 5-15,25-25-4 0,-26 0 2 0,26 25 15 16,0-25-27-16,0 0 24 0,0 24-22 0,-24-24 14 15,24 0 6-15,0 0-10 0,0 26-6 0,0-26-40 0,0 0 54 0,0 0-108 16,0 23 96-16,0-23-64 0,0 0 2 16,24 0 3-16,-24 0-11 0,0 0-7 0,0 0 20 0,26 0 18 15,-26 0 20-15,25 0-12 0,-25 0 25 0,24 0-7 16,1 0-12 0,25 0 20-16,-25 0 22 0,-1-23-15 0,1 23 21 0,26 0-1 0,-27-26-53 0,26 26 26 15,-26-24 5-15,26 24-15 0,0-25 34 0,-26 25 3 16,25 0-16-16,-24-25 0 0,25 25 5 0,-26-24-16 15,27 24 5-15,-27-26 25 0,1 26-11 0,0-24 9 0,0 24 28 16,-25 0-6-16,25-25 29 0,-25 25 23 0,0 0-24 16,24 0 17-16,-24 0-40 0,0 0-28 15,-24 0 6-15,24 0 7 0,0 0 7 16,0 0 24-16,-25 0 6 0,25 25 15 0,-25-25-70 16,25 24 60-16,-25 2-61 0,0-26-31 15,1 24 75-15,-1 1-86 0,-1 0 49 16,2-1-13-16,0 2-2 0,-27-3 11 0,26 3-13 15,1-3 9-15,0 28-5 0,-26-27-12 0,24 1 25 16,2-1-22-16,0 2 3 0,-2-26 12 0,26 25-18 0,-24-1 14 16,24-24 3-16,-24 0-13 0,24 26 8 0,0-26 5 15,24 0-20-15,-24 0 5 0,0 0-5 0,24 0-6 0,2 0 13 16,-2 0-5-16,0 0-3 0,27 0 5 0,-26-26-1 16,23 26-17-16,2-24 67 0,0-1-81 15,0 25 94-15,-1-26-84 0,26 2 21 0,-26-1 10 16,0 1 2-16,2-1-14 0,-2-1-22 0,0 3 3 0,2 23-13 31,-2-26 46-31,0 3 17 0,1 23-21 0,-25-26 9 16,26 26-22-16,-29 0 26 0,4-24-13 0,-1 24-7 15,-25 0 9-15,25 0-14 0,-25 0 53 0,0 0-13 0,0 0 23 16,0 0-27-16,0 0 1 0,-25 24-68 0,25-24 77 16,-25 26-41-16,-1-26 63 0,4 23 18 0,-4 3-16 15,-24-3-17-15,26 3-2 0,-27-1-30 16,27-1 19-16,0 1-9 0,-26-1-14 0,24 2-5 0,1-26-7 0,1 25 5 0,24-25-15 15,-24 24 23 1,24-24 3-16,-25 0-20 0,25 26 15 16,0-26 3-16,0 0-25 0,25 0 23 0,-25 0-3 0,24 0-30 15,0 0-22-15,1 0-27 0,1 0-6 0,24 0 2 16,-26-26 18-16,25 26 75 0,1 0-80 0,0-24 89 16,24 24-69-16,-24-25 25 0,1-1 13 0,-3 26 8 15,2-24-2-15,24-1 2 0,-25 1 2 0,2-1 8 16,-27-1 2-16,25 3 26 0,2 23-25 0,-2-26-5 0,-24 3-2 0,24-3-29 0,-24 26 23 31,25 0-5-31,-25-24 9 0,1 24 32 0,-3 0-34 16,-23 0 0-16,25 0 0 0,-25 0-31 0,25 0 31 15,-25 0-2-15,0 0-5 0,0 0 20 0,0 0-3 16,0 0 11-16,0 24 8 0,-25-24-18 0,25 26 24 16,-25-3-18-16,2 3-3 0,23-3-26 0,-26 3 16 15,1-1-47-15,0-1 49 0,0 1 9 0,0-1-13 0,0 2 32 16,1-26-36-16,24 25-6 0,-25-25 6 0,25 24-13 15,0-24 11-15,-25 26 6 16,25-26-15-16,0 0 11 0,0 0 2 0,25 25 9 16,-25-25 5-16,0 0-16 0,25 0 23 0,-1 0-90 15,1 0 117-15,0-25-115 0,0 25 101 0,0 0-71 16,26-26 18-16,-28 2 0 0,27 24 2 0,0-25 42 0,-25-1-15 0,23 26-6 0,3-24-14 16,-2-1-15-16,0 1-6 0,2-1 27 0,-2-1 14 15,0 3-8-15,1 23 13 0,1-26-19 16,-2 3 25-16,-25 23-23 0,26-26 2 0,-25 26 8 15,0-24-27-15,0 24 25 0,-1 0 7 0,0 0-7 16,-24 0 58-16,0 0-28 0,27 0 0 0,-27 0 37 16,0 0-135-16,0 0 123 15,-27 24-74-15,27-24 45 0,-24 0 7 0,24 26-11 16,-24-3 2-16,-1 3 6 0,0-3 3 16,0-23-24-16,0 26 0 0,0-1-15 0,1-1 2 0,-1 1 7 0,1-25 2 0,-2 24-17 15,1 2-5-15,25-26 5 0,-25 25 1 0,0-25 18 16,25 0-9-16,0 0-11 0,0 0-3 0,0 0 3 15,0 24 1-15,0-24 8 0,25 0-9 16,-25-24-38-16,25 24 2 0,0 0-17 0,25 0 11 16,-25-25 32-16,-1 25 0 0,26-26 25 0,-25 2-1 15,25 24-12-15,-26-25 5 16,27 1-2-16,-2-1-12 0,-25-1 24 0,25 3 1 16,-23-3-9-16,23 3 2 0,-24 23 4 0,24-26-18 15,-24 2 16-15,1 24 5 0,-2-25-28 0,26 25 34 16,-25 0-17-16,-1-25 12 0,1 25-1 0,0 0-2 0,0 0 1 0,-25 0-1 0,0 0 1 15,25 0 3-15,-25 0 22 0,0 0-5 0,0 0 7 16,0 25-9-16,-25-25-28 16,0 25 9-16,25-25-7 0,-25 24-4 0,0 2 17 15,1-3-11-15,-27 3 1 0,27-3 3 0,0 28-8 16,-2-27 0-16,-23 1 3 0,24-1-8 0,0 27 9 16,1-27-15-16,-27 2 9 0,26-1 2 15,1-1-8-15,0-24 3 0,24 26-1 0,-25-2-2 16,25-24 5-16,0 0 12 0,0 25 4 0,0-25-9 15,0 0-4-15,0 0 4 16,25 0-14-16,-25 0 18 0,24 0 1 0,0-25-9 16,1 1 18-16,26 24-23 0,-27-26 1 0,1 2 6 0,24-1-26 0,2-1 20 0,-3-23 2 0,3 23-5 15,-2 2 20-15,1-1-6 0,0-24-5 16,-27 23-7-16,29 3 9 0,-4-3-4 0,2 3 11 16,0-3-2-16,-25 26-4 0,24-24 6 0,-23 24-14 15,-3-25 19 1,2 25-7-16,0 0-16 0,0-25 14 0,0 25-18 15,-25 0 2-15,25 0 7 0,-25 0 0 0,0 0 2 0,0 25 0 16,0-25 4-16,0 0 5 0,0 25-12 0,-25-25 8 16,25 24 10-16,0 2-15 0,-25-3 7 15,0-23-2-15,25 26-10 0,-25-3-3 0,0 3 10 16,25-1-9-16,-23-1 3 0,-3 1 19 0,26-1-26 16,0-24-26-16,-25 26-58 0,25-26-92 0,0 25 53 0,0-25-25 0,0 0-6 15,0 24 30-15,0-24-113 0</inkml:trace>
  <inkml:trace contextRef="#ctx0" brushRef="#br0" timeOffset="34773.816">13022 8037 1231 0,'0'0'69'16,"0"-26"-24"-16,0 26 48 0,0 0 38 0,0-25-64 16,0 25 33-16,0 0-63 0,-24 0-28 0,24 0 2 15,0 0 25-15,24 0 30 0,-24 25 35 0,0-25-9 0,0 0-14 16,0 26 2-16,0-2-6 0,0-24 8 0,0 25 10 15,0 25-31-15,0-25-23 16,0 0 2-16,0 25-35 0,-24-26 21 0,24 26-9 16,-25-25-19-16,25 24 11 0,0 0-4 0,-25 0-3 0,25 2 8 15,-24-2 9-15,24 1-9 0,0 25 5 0,0-26-1 0,-26 1 1 16,26 0-8-16,0-25 3 0,0 24-8 0,0-1-12 0,0-21 15 16,0-3-24-16,0 1 26 0,26-1-4 0,-26-24-11 15,0 0 15-15,0 26-9 16,24-26 0-16,-24 0 2 0,0-26-5 0,25 26 5 15,-25 0 5-15,25-24-22 0,-25 24-24 0,24-25-9 16,-24 1-6-16,25-3 13 0,-25 4 22 0,0-2-10 16,25 1-21-16,-25-26-7 15,0 25-10-15,24-24 8 0,-24 23 17 0,0-23-6 0,0-1 18 16,0 25 2-16,26-25 12 0,-26 1 13 0,0 24 1 16,0-24-12-16,-26 23 2 0,26-23 14 0,0 25-9 0,0-1 14 0,0 0-1 15,0 1-11-15,-24 24 21 0,24-26-14 0,0 2 2 16,0 24 14-1,0 0-29-15,0-25 3 0,0 25 6 0,0 0-19 16,0 0 12-16,0 0 15 0,0 0-13 0,0 0 11 0,0 0-2 0,0 0-11 16,0 0-4-16,0 0 6 0,0 0 9 0,0 25 4 15,0-25 7-15,-25 24-17 16,25 2-1-16,0-26 5 0,0 24 2 0,-25 1 11 16,25 24-7-16,0-23-12 0,-24 23 1 0,24-26 0 15,-25 28 9-15,25-27-4 0,0 25 11 0,-25 2-5 0,25-27 5 0,0 27 18 0,-24-27-27 31,24 26 7-31,0-25-20 0,-26 0-32 0,26 0-39 16,0 0-80-16,-26-1-62 0,26 1 40 0,0-2-54 16,0-23-20-16</inkml:trace>
  <inkml:trace contextRef="#ctx0" brushRef="#br0" timeOffset="37756.379">12898 8286 1123 0,'-26'0'67'0,"26"0"-15"0,-22 24 26 0,22-24 49 0,-26 25-41 31,2-25 46-31,-2 25 1 0,2-1-34 0,-2 2 2 0,-22-3-11 16,23 26-26-16,-25-23 9 0,-1 23-17 15,3-24-17-15,23-1-2 0,-25 27-18 0,2-27-10 0,22 2-14 16,1-1-2-16,1-1 3 0,24-24 1 0,-25 26 17 0,25-2-4 0,-26-24-8 16,26 0-2-16,0 0-7 15,0 25 3-15,0-25-36 0,0 0-11 16,0 0-25-16,0-25-36 0,0 25 24 0,0 0 7 16,0-24 9-16,26 24 41 0,-1-26-6 0,-25 2 15 0,24-1 2 0,1-1 7 0,1 2 6 31,-3-27 7-31,27 27 2 0,-25-25-9 0,0 24 25 15,0-24-24-15,-2 23 6 0,3 3 4 0,-1-27-6 16,0 25 11-16,0 0 6 0,0 1-15 0,0-2 9 16,-2 2-18-16,-23 24 31 0,0-25 38 0,26 25 5 0,-26-25 33 0,0 25-28 15,0 0-11-15,-26 0-23 0,26-25-31 0,0 25-7 16,-23 0 11-16,23 25 14 0,-25-25 32 0,0 0 29 16,0 25-5-16,-25 0 4 0,24-25-38 15,-22 24 2-15,23 2-18 0,-25-2 7 0,2 1 12 16,-3 0-26-16,2-1 2 0,-1 2-22 0,-24-3 10 15,23-23-7-15,26 26 0 16,-23-3 7-16,-2 3-4 0,0-1-1 0,26-1-2 0,-1-24-22 0,-1 25 14 0,2-25-14 0,0 24-40 16,24-24-3-16,-26 0-40 0,26 0-9 15,0 0 22-15,0 0-26 0,0-24 3 0,26 24-2 16,-26 0 9-16,24-25 18 0,0 1 12 0,-24-1 9 16,51-1-14-16,-27 3 19 0,1-26 20 0,0 23 9 15,25 2 35 1,-25-1-12-16,23-24-8 0,3 23 21 0,-27 2-14 15,1-1 21-15,24 0 6 0,-23 0-10 0,-1 0 51 0,-25 25 32 16,24-25 31-16,-24 25 1 0,0-25-44 0,25 25-24 16,-50 0-38-16,25 0-8 0,-24 0 33 15,-1 0 12-15,-1 25 50 0,2-25 11 0,-26 25-18 0,2 0-1 16,-27 0-30-16,25 0-7 0,-25 0-4 0,0-1-10 16,1 2 0-16,0 23 1 0,0-24-15 0,23-1-17 0,-22 2-8 15,-2-3-7-15,26 3 8 0,-26-3 4 16,26 3-17-16,24-1 3 0,-25-1 7 0,0-24-1 15,25 25 1-15,1-25 10 0,-1 24-22 0,25-24 2 16,-25 0 3-16,25 0-6 0,0 0-2 0,-24 0-24 16,24 0-13-16,0 0-34 15,24 0-15-15,-24-24 23 0,0 24 8 0,25-25 46 16,-25 1 22-16,25-1-18 0,-25-1-6 16,24 3-24-16,1-3-11 0,0 3 20 0,0-3-3 0,1 2 34 0,-2-1 8 15,1 0-15-15,-1 1 21 0,1-2-16 0,0 26 7 16,-25-24 7-16,25 24-2 0,-25-25-5 15,0 25 14-15,0 0-12 0,25 0-2 16,-25 0-5-16,-25 0 5 0,25 0-7 0,0 0 12 16,-25 0 0-16,0 0-14 0,0 0 20 0,1 25 20 0,-25-25 16 15,-2 24 0-15,1-24-10 0,1 26-30 0,0-2-4 0,-2-24-3 16,-22 25-5-16,23-25 5 0,0 25-7 0,1-25-12 16,-1 24 21-16,0-24-18 15,27 26 25-15,-28-26-2 0,26 0-4 0,0 23 9 0,25-23-24 16,-25 0 19-16,25 0-7 0,-25 0-5 0,25 0 7 15,0 0-11-15,0-23 4 16,25 23-2-16,-25 0-14 0,25-26 0 0,0 26-7 0,-25-24 9 0,25-1-9 0,0 25 9 16,1-25 3-16,-3 1 4 0,2 24 12 0,0-26 0 15,0 2 3-15,0-1-11 0,-25 25 8 0,25-25-9 0,-1 0 0 16,0 25 16-16,-24-25-2 0,0 25 9 0,0 0 4 16,0-25-15-16,0 25-3 0,0 0-5 15,-24 0-7-15,24 0 24 16,-24 0-5-16,-1 0 2 0,-25 0-12 0,25 0 34 15,-23 0-3-15,-3 25 3 0,1-25 16 0,0 25-49 16,1 0 4-16,0-25 5 0,-2 25 7 0,-22 0 8 16,22-25-1-16,2 24-2 0,0-24-9 0,24 26 6 15,-25-26-6-15,25 0-1 0,2 0 1 0,-3 0-3 16,26 24 22-16,-25-48-22 0,25 24-7 16,0 0-14-16,0 0-27 0,0 0 5 0,0 0 5 0,25-26-2 0,-25 26 14 15,0-24 2-15,26 24-9 0,-26-25 5 16,23 0 2-16,2 25 3 0,-25-25 2 0,25 25-5 15,-25-25-2-15,25 0 12 16,-25 25 14-16,25-25 6 0,-25 25-6 0,0 0-3 16,0-25-16-16,25 25 0 0,-50 0 7 0,25 0 3 0,0-24 2 15,0 24-3-15,-25 0 10 0,0 0-10 0,0 0 5 16,0 24 2-16,-24-24-18 16,24 0 25-16,-25 25 3 0,-24 0-3 0,24-25 14 15,0 25-32-15,1 0-5 0,0-25 5 0,-2 25-3 0,2 0 21 0,25 0-18 0,-1-25 9 16,-26 24-9-16,27-24-12 15,24 0 28-15,-25 26-12 0,1-26 26 0,24 0-14 16,0 0-16-16,0 0-5 0,0 0-12 0,0 0 24 16,0 0-12-16,0 0-13 0,24-26-12 0,-24 26-21 15,25-24 17-15,-25-1 11 0,24 25 18 0,1-25 12 16,1 0-5-16,-1 0 9 0,-1 25-4 0,0-25 2 16,-24 0-2-16,25 25 11 0,1-25-4 0,-26 25-8 15,0-24 8-15,0 24-12 0,0 0 0 0,0 0 9 0,-26 0-11 16,1 0 7-16,25 0-12 0,-48 24-1 15,23-24 19-15,-1 25-13 0,-23-25 11 0,24 25 3 0,-24 0-27 0,-1-25 13 32,25 25 11-32,-24 0-11 0,-1 0 21 0,0 0-4 0,0-1-8 15,2 2 3-15,23-26 5 0,-26 24-5 0,27 1-1 16,-26-25-7-16,26 0 3 0,24 25-7 0,-24-25 3 0,24 0 14 0,-26 0-8 0,52 0 5 16,-26 0-30-16,0-25-17 0,24 25-13 15,0 0-1-15,2-25 12 16,-2 25 10-16,26-24 26 0,0-2-3 0,-2 2 22 15,-23-1-11-15,26 25-7 0,-3-25 11 0,3 0-8 16,-2 0 18-16,1 25 1 0,-1-25-13 0,0 0 5 16,2 25 2-16,-26-25-5 0,-1 25 9 0,0 0-15 15,1-24 8-15,1 24-8 0,-26 0-4 0,0 0 10 16,0 0-6-16,0 24 6 16,-26-24 9-16,26 0 12 0,-25 25 10 0,1 0 19 0,-25 0 4 0,23-25-11 0,-23 25-18 15,24 25-8-15,-24-50-21 0,24 49 4 16,-25-23-15-16,26-26-7 0,-1 24 9 15,25 1-1-15,-26-25 2 0,26 25 5 0,0-25 8 0,0 0-19 16,0 0 19-16,26 0 1 0,-1 0-8 0,-1 0 2 0,1 0 5 16,25 0 4-1,-1 0-2-15,0-25 2 0,2 25-9 0,22 0-14 16,-22-25 9-16,23 25-10 0,1-24 17 0,-1 24 0 16,-26-26-11-16,28 26 23 0,-2-24-17 0,1 24 8 15,-25 0 8-15,-2-25-10 0,3 25-8 0,-2 0-2 16,0 0-8-16,-24 0 17 0,-25 0 2 0,26 0-1 15,-26 0 15-15,0 0 5 0,0 0 6 0,-26 25 12 16,1-25 14-16,2 24-4 0,-3 2 11 0,2-2-20 0,-27 1-9 16,2 0-15-16,0-1-11 0,-26 2 7 0,27-3-12 15,-3 3 3-15,1-3 7 0,24 3-15 0,4-1-6 16,-4-25 9-16,1 24-9 0,25-24 6 0,0 0-1 16,0 25 4-16,0-25-5 0,25 0 5 0,1 0-5 15,-4 0-4 1,29 0-2-16,-1 0-3 0,-1-25 4 0,1 25-4 0,25-24-5 0,-27 24-1 0,28-25 15 0,-26 25 0 15,24-26 3-15,-25 26 13 0,25-23-17 0,-24 23 1 32,0-26-4-32,24 26-3 0,-24 0 7 0,0 0-1 15,-2 0 3-15,-22 0-6 0,24 26 5 0,-26-26-3 16,-24 23 11-16,26 3-11 0,-26-26 3 0,-26 25-3 0,26 24-2 0,-24-25 27 0,-26 2 19 0,24 23 0 16,-22-23 5-1,-2 23-14-15,0 1-33 0,2-25 0 0,22 25-2 16,-24-25 3-16,25-1 11 0,-25 1-19 0,50-2 0 0,-24-23 10 0,-1 27 0 15,25-27 21 1,0 0-3-16,25 0-16 0,-1 0 4 16,1 0-8-16,0 0-5 0,25-27 6 0,1 27-15 15,-3-23 20-15,27 23-9 0,-26-25 0 0,26 1 9 0,0 24-11 0,-1-25 9 0,0 0 2 16,-25 25-2-16,27-25-5 0,-3 0 12 0,-23 1 5 16,0 24-10-16,23-26 17 0,-22 2-14 0,-2 24-10 15,-25-25 19-15,27 25-9 0,-26-26 4 0,-1 26 26 16,-24 0-4-16,0 0 6 0,0 0-4 0,0 0-35 15,0 26 16-15,-24-26-18 0,-27 25 23 16,26-1 14-16,-23 2-40 0,-1-2 23 0,-2 26-18 0,-23-25-3 16,24 0 34-1,-24 24-41-15,24-26 14 0,-25 4 3 0,26 22-24 16,0-25 24-16,-2-24-5 0,28 26-3 0,-3-2 3 16,26-24-4-16,0 0-23 0,0 25-53 0,26-25-8 15,-3 0-40-15,3-25-28 0,23 25 15 0,1 0-18 16,24-24 10-16,-23-2 30 0,22 26 37 0,-23-24 29 15,25-1 34-15,0 1 11 0,-26-3-3 0,24 4 15 16,-22-2-13-16,23 1 5 0,-25-1 4 0,25 0-4 0,-23 0 34 16,23 0 27-16,-24 1 29 0,-2-2 16 0,28 2 4 15,-52-1-9-15,26-1 15 0,-26 2 12 0,2 24-6 16,-26-25 13-16,25 25-35 0,-25 0-38 0,0 0-25 16,0 0-22-16,-25 0-11 0,-1 0 0 0,2 25 0 15,-1-25-11-15,-24 24 8 0,25 2 8 0,-28-26 9 16,4 25-7-16,-2-1-2 0,25 2 4 0,-24-2-11 15,24-24-12-15,-1 25 0 0,26-25-10 0,-24 25 8 0,24-25 4 16,24 0-40-16,2 25-10 0,-1-25-6 16,-1 0 3-16,26 0 42 0,-25-25 12 0,25 25-1 15,-2 0 24 1,3-25-19-16,-2 25 9 0,0-25 7 0,-23 25-15 16,23-24 6-16,2 24-3 0,-28-26-6 0,27 26 27 15,-25-24-11-15,25-1-7 0,-27 25 17 0,3 0-13 16,-1-26 40-16,0 26 23 0,0-24-6 0,0 24-3 15,-25 0-21-15,25 0-25 0,-25 0 2 0,0 0-4 0,0 0 4 16,0 24-7-16,-25-24 10 0,25 26-15 16,-25-1 8-16,0-1-3 0,0-24-12 0,0 26 10 15,-1 23-15-15,3-24 22 0,-2-25-12 0,0 25 5 0,0 0-10 16,25-1-9-16,0-24 9 0,0 25-9 0,0-25 9 16,0 23 1-16,0-23 1 0,25 0 1 0,-25 0-3 15,25 0 5-15,0 0-12 0,-25 0 15 0,23-23 2 16,3 23 4-16,-1-25 1 0,-25 25-10 0,25-24-8 15,0-1 13-15,0 0-3 0,0 0 8 16,-2 0-3-16,3 1 12 0,-2-2 38 0,2 2-6 0,-26-1 16 0,24-1-21 16,2 26-5-1,-26-24 31-15,22-1 14 0,-22 25 11 16,0 0-25-16,0-26-37 0,0 26-25 0,0 0-25 16,-22 0 15-16,22 0-2 0,-26-24-6 0,2 24 13 0,24 0-18 15,-26 24 1-15,2-24 9 0,-25 0 6 0,24 0-16 16,0 0-32-16,0 0-118 0,0 0-196 15,0 0-149-15</inkml:trace>
  <inkml:trace contextRef="#ctx0" brushRef="#br0" timeOffset="40286.011">10295 9078 1357 0,'0'0'-23'0,"0"0"31"0,0-24 58 0,0 24 31 0,0 0 83 15,0-25-4-15,0 25-13 0,0 0 3 0,0 0-35 16,0-24-27-16,0 24-31 0,0 0-33 0,-26 0-14 15,26 0 15-15,0 0 11 0,-24 0 1 16,24 0 0-16,-25 0-7 0,-1 0-19 0,1 0-5 16,25 24-5-16,-24-24-12 0,0 0-7 0,24 0 12 0,-25 25-30 15,25-25 27-15,-25 0-9 0,25 24-5 0,0-24 21 0,0 0-18 16,0 0 6-16,0 26 1 0,0-26-16 0,0 0 8 16,0 0-2-16,0 24 0 0,25-24 24 0,-25 25-22 15,25-25 12 1,-25 24 3-16,24-24-17 0,0 26 7 0,-24-26-5 15,25 25 7-15,1-25-4 0,-1 24-3 0,-1-24 5 16,-24 26-8-16,26-26 11 0,-3 24-3 0,-23-24 0 16,25 25 2-16,-25-25 1 0,26 0 2 0,-26 24-12 15,0-24-3-15,0 26 0 0,0-26 17 0,0 0-2 16,0 24-8-16,0-24 3 0,0 0-12 0,-26 25 17 16,26-25-5-16,-25 25 0 0,25-25 17 0,-23 0-12 0,-3 0 7 0,26 25 18 0,-24-25-10 15,-1 0 7-15,-1 0 19 0,1 0-23 0,1 0-11 16,0 0 8-16,24 0-22 15,-25 0 6-15,0 0-28 0,25-25-55 0,-25 25-85 16,25 0-106-16,0 0-60 0,0-25-35 0,0 25 12 16,0-25 105-16,25 25 13 0,0-24-41 0</inkml:trace>
  <inkml:trace contextRef="#ctx0" brushRef="#br0" timeOffset="40458.189">10618 9252 1273 0,'0'26'2'0,"0"-26"25"0,0 0 17 16,0 24 5-16,-26-24 2 0,26 25-26 0,0-1-12 15,0-24-6-15,0 0-3 0,-25 26-9 16,25-26-10-16,0 24-21 0,0-24-58 0,0 0 6 16,0 0-23-16,25 0-26 0,-25 25-9 0,0-25-95 15</inkml:trace>
  <inkml:trace contextRef="#ctx0" brushRef="#br0" timeOffset="40606.03">10790 9104 1340 0,'0'-26'2'0,"0"2"6"0,0 24-10 0,0-25 4 0,0 25 3 16,-24-24-12-16,24 24-72 0,0 0 1 0,0 0-38 15,0 0-43-15,24 0-56 0</inkml:trace>
  <inkml:trace contextRef="#ctx0" brushRef="#br0" timeOffset="41386.324">11014 9327 1605 0,'-25'0'43'0,"25"0"43"0,0 0 30 0,0-25 31 16,0 25-39-16,0 0-40 0,-26 0-34 0,26 0-25 15,26-24-5-15,-26 24-6 0,0 0 2 0,0 0-4 16,0-26 1-16,0 26 6 0,25 0 4 0,-25 0-7 16,24 0 9-16,-24 0-9 0,0 0-5 0,25 0 14 15,-25 0-20-15,0 0-5 0,25 26 20 0,-25-26-6 16,0 0 9-16,0 24 7 0,0-24-14 0,0 25-10 16,0-25 6-16,-25 24 8 0,25-24-11 0,0 26 19 15,-25-2-3-15,25-24-16 0,0 25 14 0,0-25-9 0,-24 25 2 16,24-25 9-16,0 0-13 0,0 25-3 0,0-25 2 15,0 0-2-15,0 0 19 0,0 0-8 0,0 0-1 16,0 25 8 0,0-25-20-16,0 0 18 0,0 0-20 15,0 0-3-15,24 0 20 0,-24 25-10 0,0-25 43 0,25 0-2 16,-25 24 29-16,0-24 14 0,25 0-33 0,-25 24 14 16,0-24-37-16,24 0 2 0,-24 26 5 0,0-26 22 15,0 24 24-15,25-24-1 0,-25 25 12 16,-25-25-49-16,25 24 0 0,0 2 6 0,0-1 3 15,0-1 32-15,-24 0-12 0,24-24-12 0,-25 27-10 0,25-3 3 0,-25 0-3 0,25-24-2 16,-24 26-15-16,24-26-9 0,-25 24-25 0,25-24 13 16,-26 0-3-16,26 0 8 0,-23 25 29 15,23-25-16-15,0 0 22 0,-26 0-14 0,26 0-21 16,0-25-5-16,0 25-16 0,0 0-18 0,0-24-6 16,0 24-15-16,26-26-5 0,-26 2-11 0,23 0-9 15,3-3-5-15,-1-21-12 0,-1 23 25 16,1-1 26-16,0 2 26 15,24-1 16-15,-24-25-4 0,26 26-5 0,-27 0-10 16,1 24 5-16,-1-25 13 0,26 0-23 0,-25-25 20 16,0 25 13-16,0 1-11 0,-1-2 15 0,0 26-6 0,3-24-1 0,-27-1-13 15,24 1-2-15,1-2 3 16,-25 26-1-16,0-24 23 0,0 24 8 0,0-25 7 16,0 25 1-16,0 0-23 0,0-26 12 0,0 26-17 15,-25 0-13-15,25 0-1 0,-24 0-12 0,-3 0 11 16,27 0 12-16,-24 26 5 0,0-26 3 0,-1 0-8 15,0 25-8-15,25-25 1 0,-25 24-3 16,25-24 10-16,0 26-8 0,-25-2-7 0,25-24 8 16,0 25 2-16,25-25 0 0,-25 24 20 0,25 2-5 15,-25-26 8-15,25 24 8 0,0-24-3 0,-1 25-2 0,27-25-5 16,-27 0-24-16,25 0 6 0,-25 25 2 0,27-25-23 16,-2 0 36-16,-24 0-18 0,24 0 13 0,-24 0 0 0,25 0-13 0,-26 0-8 15,2 0-5-15,-1 0 3 0,-1 0-1 0,1 0 22 16,0 0-47-16,0 0-73 0,-25 0-53 0,25 25-92 15,-25-25-86-15,25 0-69 0,-25 0-24 0,0 25-3 16</inkml:trace>
  <inkml:trace contextRef="#ctx0" brushRef="#br0" timeOffset="48124.824">8433 9005 696 0,'0'-27'27'16,"0"27"-9"-16,-25-23 20 0,25 23 42 0,0-25-3 15,0 25 16-15,0-24-11 0,0 24-31 0,25-25 12 16,-25 25-94 0,0-25 116-16,0 25-92 0,0-25 46 0,26 25 33 15,-26 0-117-15,0-25 75 0,0 25-81 0,0 0 44 16,0 0 11-16,24 0-2 0,-24 0 0 0,0 0 51 15,0 0 18-15,0 0 23 0,0 0 5 0,0 0-18 16,0 25-13-16,0-25-8 0,0 25 0 16,0-25-9-16,0 25-1 0,0 0-5 0,0-25-3 0,0 24 6 0,0 1 24 0,-24 25 21 15,24-26 7-15,0 1 5 0,0-1 0 0,-26 26 1 16,26-1-5-16,-25-23 14 0,25 23-8 16,-24 1-14-16,-1-1 7 0,25 1-29 0,-24 0-28 15,-1 0-2-15,25 23-18 0,-25-23 5 16,-1 25-15-16,2-2-7 0,0 2 17 0,24 0-25 15,-24 0 14-15,-2 0-4 0,1-26-11 0,0 25 14 16,25-25-1-16,-25 1 1 0,1-1-6 0,24 2-5 0,-25-1-3 16,0-1 11-16,25-24 0 0,-25 25 2 0,1-26-2 15,24 26-19 1,-26-25 11-16,26 0-5 0,-25 0-18 0,25-2-18 16,-24 1-44-16,24 2-60 0,-24-26-18 0,24 25-51 15,0-25 14-15,0 0 5 0,0 0 5 0,0 0 25 16,0 0-38-16,0 0-17 0,0 0-3 0,0 0 64 15,0 0 31-15,24 0 11 0,-24 0-20 0,0-25-57 16</inkml:trace>
  <inkml:trace contextRef="#ctx0" brushRef="#br0" timeOffset="49447.614">8037 10219 454 0,'0'-24'4'0,"0"24"23"0,0-26 12 0,0 26 13 16,-25 0 17-16,25-23-52 0,0 23 47 0,0-25-17 16,0 25-23-16,25 0 48 0,-25-25-52 0,0 25-2 15,0 0 47-15,25 0-37 16,-25-24 25-16,0 24-28 0,24 0-23 0,-24 0 18 15,0 0-38-15,25 0 34 0,-25 0 7 0,0 0 12 16,25 0 57-16,-25 0-96 0,25 0 78 0,-25 0-62 0,26 0-48 0,-26 0 92 0,24 0-92 31,0 0 43-31,0 0 14 0,2 0 11 0,-1 0 4 16,0 0-4-16,-1 0 2 0,1 0 9 0,-1 0-4 0,1 0 12 0,1 0-27 16,-2 0-18-16,26 0-4 0,-25 0-6 0,-1 0 11 15,26 0 4-15,0 0-13 0,-26 0 2 0,26 0 0 16,0 0-9-16,0 24 13 0,-26-24-10 0,26 0 12 15,0 25 5-15,-26-25-9 0,25 0 13 0,2 25-17 16,-27-25-7-16,26 0 7 0,-25 23 9 0,24-23 8 16,-24 26 5-16,25-26-14 0,-26 24-8 0,25-24-11 0,-24 25 13 15,26-25-3 1,-27 0-3-16,25 24 6 0,2-24-7 16,-26 26 12-16,23-26 6 0,3 0-9 0,-2 25-7 0,2-25 5 15,-3 0-21-15,2 24 14 0,1-24 25 0,-3 0-16 16,2 26 22-16,0-26-24 0,-2 0-13 15,3 0 6-15,-2 0-6 0,0 25 26 0,-24-25 0 16,25 0-4-16,0 0-2 0,-1 0-5 0,1 0-4 16,0 0 15-16,-24 0-11 0,22 0 14 0,2 0-14 0,0 0-6 0,-26 0-1 15,26 0-8-15,0 24 6 0,0-24 14 16,-1 0-3-16,0 0-4 16,1 0-2-16,-1 0-18 0,-24 0 29 0,26 0-7 15,-27 0 5-15,25 0-5 0,-24 0-11 0,0 0-2 16,0 26 4-16,25-26 16 0,-26 0 5 0,0 0 1 0,3 0-4 15,-3 0-11-15,25 0 7 0,-25 0-7 0,1 0 0 0,1 0 4 0,-1 0-2 0,-1 0 0 16,1 0 0-16,24 0-8 0,-24 0-3 16,1 0 3-16,-2 0 8 0,0 0 2 0,2 0 3 15,-1 0 6-15,-1 0-17 16,1 0 0-16,0 0 4 0,0 0-9 0,0 0 20 16,23 0-7-16,-23 0-8 0,2 0 12 15,-3 0-30-15,0 0 9 0,26 0 15 0,-26 0-4 16,2 0 9-16,-1 0 8 0,-1 0-15 0,1 0 7 0,1 0 4 15,22 0-22-15,-23 0 8 16,0 0-16-16,0 0 16 0,-25 0 10 0,25 0-2 0,-2 0 14 0,3 0-12 0,-1 0-9 0,0 0 10 16,0 0-14-16,0 0 2 0,0 0 23 0,-2 0-19 15,3 24 7-15,-2-24-5 0,2 0 0 0,-2 0-8 16,2 0-1-16,22 0-2 0,-22 0-4 16,-2 25 22-16,26-25-5 15,-26 0 3-15,1 0-14 0,24 0-4 0,-23 0 5 16,24 25-1-16,-27-25 14 0,28 0-12 0,-26 0 19 0,25 24-12 0,-26-24 6 15,26 0-5 1,-25 26-12-16,24-26 18 0,0 0-3 0,-24 0 3 0,25 24 0 16,1-24-13-16,-3 0 4 15,2 0 0-15,-25 0-9 0,26 0 11 0,-3 25 5 0,3-25-7 16,-2 0 15-16,-1 0-11 0,27 0-26 0,-26 0 11 16,2 25-6-16,-1-25-3 0,0 0 26 15,-1 0-8-15,0 0-4 0,1 25 21 0,-1-25-8 16,-24 0-9-16,26 0 11 0,-2 25-7 0,0-25-5 15,-24 0 12-15,24 0-18 0,0 25 18 0,2-25-17 16,-27 0 3-16,26 23 12 0,-1-23-7 0,-24 0 6 0,25 0-8 16,0 24 0-16,-26-24-14 0,27 0 1 0,-3 0 4 0,3 26 0 15,-28-26 11-15,28 0-5 0,-26 0 12 0,25 25 0 16,-27-25-9-16,28 0 6 0,-27 0 11 16,0 0-10-16,27 0-3 0,-27 0 7 0,1 0-9 0,25 24-11 15,-25-24 19-15,24 0-5 0,-25 0-3 16,27 0 8-16,-2 25 1 0,-25-25-18 0,27 0-2 0,-1 0 9 15,-26 26-15-15,25-26 15 0,-23 0 4 0,23 0 7 0,-24 0-16 16,23 0 11-16,-22 24-6 0,24-24 13 0,-25 0 2 31,1 0-4-31,-2 0 9 0,0 0-23 0,1 0 5 0,0 0 5 0,0 0-10 16,0 25-6-16,0-25 13 16,-2 0-4-16,2 0-7 0,1 0 27 0,-26 0-11 15,25 0-7-15,-1 0 11 0,2 0-27 0,-1 25 3 16,-25-25 11-16,23 0-9 0,3 0 31 0,-2 0-14 15,1 25-17-15,-25-25 25 0,25 0-21 0,1 0 12 16,-3 25-14-16,-23-25-16 0,25 0-19 0,-25 25 3 0,25-25 8 0,0 0-21 16,-25 0 9-16,0 25-22 0,25-25 16 0,-25 0 12 0,0 0-13 15,26 0 16-15,-26 0 40 16,0 0-89-16,0 0 66 0,0 0 9 0,0 0-104 16,0 0 18-16,0 0-164 0</inkml:trace>
  <inkml:trace contextRef="#ctx0" brushRef="#br0" timeOffset="50349.66">15826 10268 1215 0,'0'0'33'0,"0"0"17"0,0 0 5 15,0-24 58-15,0 24-16 0,0 0 11 0,0 0 36 16,0 0-53-16,0 0-4 0,0 0-10 0,0 0-27 15,0 0-9-15,0 0 14 0,0 0 10 0,0 0 14 16,0 0 10-16,0 24-31 0,0-24-22 0,0 26-8 16,0-1 27-16,0-25 32 0,0 24 17 0,-26 27-11 0,26-27-17 15,0 2-14-15,-25-2 3 0,25 26 3 0,-24 0-5 16,24-26-10-16,-24 26-19 0,-1 0-6 0,0-2-3 0,25 2 9 16,-25-1-4-16,0 2 9 0,0-2-10 0,1 1-6 15,24 0 11-15,-25-1-29 0,-1 0 6 0,2 1-1 31,24-25-17-31,-24 0 12 0,-2 24 6 0,26-23-11 16,0-3 5-16,-25 3 5 0,25-26-12 0,0 25 4 16,0-25 1-16,-23 24-8 0,23-24-19 0,0 0-30 15,0 0-21-15,0 0-31 0,0 0-23 0,0 0-14 0,0 0-33 16,0 0-51-16,0 0-19 0,23-24-25 0,-23 24-16 16,0-25 39-16,0 25 9 0,0-26 108 0,25 3 12 15,-25-3-27-15,0 2-39 0</inkml:trace>
  <inkml:trace contextRef="#ctx0" brushRef="#br0" timeOffset="50828.973">15405 10568 493 0,'0'-26'23'0,"-26"26"45"16,26 0 17-16,0-24 17 0,0 24 27 0,0 0-30 16,0 0-11-16,0 0 19 0,-24 0-113 0,24 0 79 15,0 0-91-15,0 0 73 0,0 0 16 0,24 0-69 16,-24 0 118-16,0 0-81 0,0 0 60 0,26 24-12 16,-26-24-19-16,0 0 1 0,23 0 11 0,-23 0 8 15,25 0 2-15,1 0-26 0,-26 0-16 0,24 26-23 16,0-26 0-16,2 0-4 0,-26 24 14 0,25-24 9 0,-1 25 10 15,-24-25 0-15,25 25-2 0,-25-25-14 0,25 25-31 16,-25-25 12-16,0 25-9 0,25-25 4 16,-25 25 27-16,0-25-7 0,25 23 9 0,-25-23 18 0,0 24-12 15,0-24-3-15,0 26-19 0,0-26-15 0,0 0-4 16,0 25-4 0,0-25 14-16,0 0-8 0,0 0 2 0,0 0 28 0,0 0 28 15,0 0 12-15,0 0 23 0,0 24-21 0,0-24-26 16,-25 0 14-16,25 0-26 0,-25 25 8 0,25-25-5 15,-25 26-2-15,0-26-5 0,1 0-3 16,-1 24 6-16,-1-24-27 0,2 25 3 0,0-25-1 16,-2 25-15-16,-22 0-3 0,22-25-8 0,2 25-3 15,-26-25 9-15,24 25 4 0,-22-25-13 0,22 25-65 0,2-25-53 16,-26 24-77-16,25-24-40 0,1 25-21 0,-1-25-67 16,0 0-22-16,0 24-66 0,25-24 75 15,-25 0 54-15,25 26-69 0</inkml:trace>
  <inkml:trace contextRef="#ctx0" brushRef="#br0" timeOffset="52099.765">8657 9772 831 0,'25'0'26'0,"-25"-24"37"0,0 24 64 0,0 0-27 0,0 0 74 16,0 0-65-16,0 0-36 0,0 0 57 0,0 0-59 15,0 0 30-15,0 0-11 0,0 0-23 0,0 0-32 16,0 0 26-16,0 0-17 0,0 0 22 0,-25 24 8 16,25-24 2-16,0 0 3 0,-25 0-18 0,25 27-14 15,-25-27-12-15,0 0 18 0,25 24 36 0,-24-24 3 16,-1 24-15-16,-1-24-28 0,2 26-37 0,0-26 6 0,-27 24-6 15,27-24 5-15,-1 25-7 0,-24-25 9 0,24 0 31 16,-25 25 25 0,26-25 1-16,0 0-8 0,-2 0-10 0,-24 0-14 15,25 0 10-15,25 0 2 0,-24-25 1 0,-1 25 1 0,25 0 5 16,-25 0-3-16,25 0-25 0,0 0-16 0,0 0-22 16,0 0-5-16,0-25 3 0,0 25 10 15,0 0-10-15,0 0-6 0,0 25 0 0,0-25 0 16,25 0 14-16,-25 0-3 0,0 25 3 0,25 0 5 15,-25-25-8-15,24 25-3 0,-24 0 0 0,0-1 9 16,25 2-6-16,-25-2 3 0,25 1-1 0,-25 0-7 16,25-2 18-16,-25 3-8 0,26-26 17 0,-26 24-17 15,24 1-7-15,-24-1-1 0,24-24-10 0,-24 26 7 16,0-1-20-16,24-25-17 0,-24 0-35 0,0 24-16 0,26-24-9 16,-26 0-7-16,0 26-21 0,0-26-18 0,25 0-35 15,-25 0-60-15,0 0-62 0,0 0-85 0,0 0 47 16,25 0-13-16</inkml:trace>
  <inkml:trace contextRef="#ctx0" brushRef="#br0" timeOffset="53983.012">11014 10642 887 0,'0'0'86'0,"0"0"52"0,0 0-16 15,0-25 25-15,0 25-49 0,0 0-16 0,0 0 44 16,0 0 1-16,0 0-23 0,-25 0-12 0,25 0-27 0,0-25-38 0,-26 25-2 16,3 0-13-16,23 0 6 0,-26 25 30 0,2-25 15 15,-26 0 7-15,24 25 7 0,2-25-19 0,-25 25-13 16,24-25-26-16,0 25-17 0,0 0 7 0,0-25-11 15,2 23 11-15,23-23-2 0,0 24-11 0,-26-24 6 16,26 26-11-16,0-26 9 0,0 25 2 0,0-25-4 16,0 24 14-16,26-24 7 15,-26 25-3-15,23 1-4 0,2-26-68 0,0 24-45 0,0 1-43 0,0-25-71 0,0 25-6 16,23-25-12-16,3 25-24 0,-2-25 91 0,-23 25 31 16,23-25 44-16,0 0 19 0,1 25-44 0,-1-25 38 31,1 0-15-31,0-25 60 0,-1 25 31 0,-24 0-6 15,0-25 14-15,25 0-14 0,-25 25-2 0,-1-25 45 16,0 0 51-16,-24 25 54 0,27-24 73 0,-27 24-66 0,24-26-35 16,-24 26-37-16,0-25-51 0,-24 25 61 0,24 0-7 15,0 0-12-15,-27 0-29 0,27-24-15 0,0 24-13 16,-24 0-7-16,0 0 22 0,24 24-31 0,-25-24 5 16,25 0 18-16,-25 0-23 15,0 0 14-15,25 25 0 0,0-25-14 0,-25 0 13 16,25 26 1-16,0-26-3 0,0 0 7 0,0 24-13 0,0-24 16 0,25 0-19 0,-25 0-10 15,25 25 8-15,-25-25-11 0,25 0 14 0,-25 0 15 16,25 0 0-16,-1 0 4 0,-24 0-1 0,24 0-10 16,-24-25 0-16,27 25-21 0,-27 0 17 0,24 0-9 15,-24 0 16 1,0-24-1-16,0 24-4 0,0 0 7 0,0 0-22 0,0-26 64 0,0 26 25 0,25 0 14 0,-25 0 11 16,0 0-47-1,0 0-20-15,0 0-11 0,0 0-2 16,0-25-19-16,0 50-4 0,0-25 2 0,0 0-14 15,0 0 9-15,0 0 1 0,0 0 1 0,0 26 10 16,0-26-2-16,0 0 7 0,0 24-15 16,0-24-2-16,24 0 3 0,-24 25-16 0,24-25 13 0,-24 0-13 15,0 0-3-15,25 0-1 0,1 0-22 0,-26 0 8 16,25 0 7-16,-25 0-3 0,24 0 26 0,-24 0 4 0,25 0-7 16,-25 0 4-16,25 0-13 0,-25 0 3 0,0 25 10 15,0-25 27-15,0 0 17 0,0 0 24 0,0 25 0 16,0 0-1-16,0-25-7 0,0 25-14 0,-25 24 36 15,25-24-16-15,0-1 7 0,-25 26-7 0,25-25-33 16,-24 0-21-16,24 24 1 0,-25-23-3 0,25 23-12 16,0-24 21-16,-26-1-7 15,26 1-19-15,0 0 7 0,0-25 10 0,0 25-15 0,0-25 22 0,0 25-7 0,0-25-9 16,0 0 6-16,0 25 0 0,0-25-2 0,0-25 0 16,26 25 5-16,-26 0 2 0,0-25-12 15,25 25-5-15,-25-25 6 0,24 0-6 16,-24-24 8-16,0 24 12 0,25-1-5 0,-25-23-3 15,25 0-5-15,-25-1 8 0,0 0-17 0,0 1 21 16,24 0-11-16,-24-1 0 0,0 0 14 16,0 1-29-16,0 23 24 0,0-23-9 0,25 24 2 15,-25-1 0-15,0 2 5 0,0 1-17 16,26 23 2-16,-26-25 18 0,0 25-13 0,24-25 19 16,-24 25-14-16,24 0-5 0,-24 0 8 0,26 0-8 15,-1 0 12-15,-25 0-9 0,24 25-3 0,1-25 7 16,-25 0 1-16,25 25-22 0,0-25 21 0,-25 0-14 15,0 23-7-15,25-23 31 0,-25 24-7 0,0-24 9 0,0 26-4 0,0-26 42 16,0 25 33-16,0-25 2 0,0 0 23 0,-25 24-34 16,25-24-32-16,-25 0-17 0,25 0-2 0,-25 25-17 15,0-25-11-15,1 0 21 16,-1 26-20-16,-1-26 17 0,2 0-5 0,0 24-10 16,24-24 0-16,-26 0-26 0,1 0-31 15,25 0-72-15,-24 0-22 0,24 0-82 0,0-24-73 16,0 24-63-16,0 0 50 0,0 0 27 15,0 0-13-15</inkml:trace>
  <inkml:trace contextRef="#ctx0" brushRef="#br0" timeOffset="54288.943">12427 10839 1190 0,'0'0'41'0,"0"0"-16"15,-25 0 26-15,25 0 50 0,0-24-22 0,-23 24 44 16,23 0-6-16,-26 0-13 0,1 0 9 16,25 0 4-16,-24 0 9 0,-1 0-30 0,25 0 11 0,-26 0-30 15,2 0-15-15,-1 0-13 0,25 24-49 0,-25-24 5 16,25 0-12-16,-24 0 4 0,24 25 11 16,0-25-8-16,0 26 5 0,24-26-1 0,-24 0-8 0,25 24 16 15,0-24-17-15,-1 25 0 0,2-25 10 0,-1 0-10 16,-25 25 12-16,24-25-9 0,1 0 6 0,1 0-4 15,-26 0 0-15,23 0-4 0,-23 25-25 0,0-25-53 16,25-25-37-16,-25 25-75 0,0 0-88 0,0 0-22 16,0 0 59-16,25 0-106 0</inkml:trace>
  <inkml:trace contextRef="#ctx0" brushRef="#br0" timeOffset="60152.507">12402 10815 728 0,'0'0'33'0,"0"0"54"16,0 0 16-16,0 0 69 0,-23 0-80 0,46 0 58 16,-23 0-85-16,0 0-59 0,0 0 66 0,0 0-93 0,0 0 96 15,0 0 9-15,0 0 4 0,0 0-18 0,0 0-8 16,0 24-18-16,-23-24 19 0,23 0 5 16,0 0-23-16,0 25 5 0,23-25-37 0,-23 26-15 15,0-2 11-15,0-24 7 0,0 25-18 0,0-25 18 16,25 25-18-16,-25-25-14 0,0 25 25 0,0-25 0 15,25 0 5-15,-25 25 4 0,0-25-70 0,25 25-83 16,-25-25-57-16,0 0-74 0,25 25 63 0,-25-25 26 0,0 0 40 0,0 0-35 16,0 24-93-16</inkml:trace>
  <inkml:trace contextRef="#ctx0" brushRef="#br0" timeOffset="61317.926">12850 10740 952 0,'0'0'92'0,"-26"0"-20"0,26 0 157 0,0 0-78 0,0 0-57 15,-24 0 36-15,24 0-130 0,0 0 104 0,-26 24-17 16,2-24-7-16,24 0-3 0,-26 26-9 15,26-26-38-15,-23 0-1 0,23 25-22 0,-25-25-23 16,25 0 11-16,0 24-4 0,0-24 16 0,0 25 2 0,0-25 3 16,0 26-5-16,0-2-3 0,25 1-2 0,-25 0 10 15,0-25-3 1,23 25-23-16,-23 0 21 0,26 0-7 0,-26 0-7 16,24-25-4-16,2 24-51 0,-26-24-4 0,0 25-8 0,24-25 9 0,-24 0 31 0,26 0 7 15,-26 0 20-15,22 0 7 0,-22 0-2 0,26 0-5 16,-26-25 7-16,26 25-9 0,-2-24 9 15,-24 24 7-15,25-25-16 0,-25 25 29 0,0-25 27 16,25 25 10-16,-25 0 24 0,0-25-4 16,0 25-8-16,0 0 9 0,0-25-16 0,0 25-1 15,0 0-11-15,0 0-29 0,0 0 7 0,0 0-21 16,-25 0-19-16,25-25 10 0,0 25-12 0,0 25 7 16,0-25 11-16,0 0-8 0,0 0 11 15,0 0-10-15,0 0-11 0,-25 25 4 0,25-25-15 16,0 25-20-16,0-25-6 0,0 25-30 0,0-25-24 15,0 25-10-15,0-25-6 0,25 24 9 0,-25-24-6 16,0 25 9-16,0-25 12 0,25 24 10 0,-25-24 40 0,24 0 36 16,-24 0-10-16,25 26 24 0,-25-26 3 0,25-26-10 15,-1 26 12-15,2 0-17 0,-26-24 7 0,25-1 9 16,0 25 8-16,-2-24 38 0,3-1 37 0,-1 0 0 16,-25-25 29-16,25 25-1 0,0 0-22 15,0 1 23-15,-25-2-20 0,24 1-7 0,0 1 9 16,-24-1-5-16,26-1 8 0,-26 2 17 15,0 1-8-15,0-2-1 0,25 0-7 0,-25 0 7 0,0 25 11 0,0-25-14 0,0 0 4 32,-25 25-64-32,25-24-31 0,0 24-10 0,0 0-3 0,0 0 13 0,0 0-13 0,0 0-26 15,0 0 1-15,0 0 14 0,-26 0-9 0,26 24 33 16,0-24-8-16,0 25-28 0,0 0 23 0,-24-25-5 16,24 25-3-16,0 0 29 0,0 0-23 15,0-2-1-15,0 1-7 0,0 2-5 0,0-1 10 16,0-1-16-16,0 1-9 15,0 1-42-15,0-26-52 0,0 24-2 0,0 1 13 0,0 0 1 0,24 0 29 0,-24 0 7 16,0-25-13-16,26 25 47 0,-26-25 25 0,25 25 5 16,-25-25 16-16,25 0-21 0,-25 0 15 0,0 0-3 15,24 0-7-15,-24-25 16 0,26 25-16 0,-26 0-5 16,0 0 17 0,0 0-10-16,23 0-4 0,-23 0 21 15,0 0-22-15,0 0 1 0,0-25 16 0,0 50-10 0,0-25 8 0,25 0-5 0,-25 0-2 16,0 0-8-1,0 0 13-15,0 0-3 0,0 25 4 0,26-25 8 0,-26 0-2 16,0 0-1-16,0 0-9 0,24 0-9 0,-24 0 1 0,0 0 6 16,0 24 5-16,25-24 4 0,-25-24-5 15,0 24 3-15,26 0-5 0,-26 0 0 0,0 0 7 16,23 0-5-16,-23-25-2 0,0 25 20 0,25 0-16 16,-25 0 30-16,0 0 27 0,0-25-22 15,0 25 7-15,0 0-17 0,0 0-29 0,0 25 15 16,0-25-8-16,0 0-4 0,0 25 9 0,0-1-17 0,0-24 15 15,0 25-10-15,0-1 2 0,0 2 13 16,0-2 5-16,0 1 5 0,0 0 29 0,25 0 19 0,-25-25-13 16,0 24 13-16,0 2-28 0,25-3-14 0,-25 3-18 15,0-1-8-15,25-1-2 0,-25-24-1 0,0 25 11 0,0 0-5 16,0 0-16-16,0-25-4 0,0 25 14 0,0 0 3 16,-25-25 3-1,25 25-3-15,0-25-5 0,0 25-2 0,0-25 4 16,-25 0-7-16,25 0 7 0,0 24 3 0,-25-24-10 0,25 0 13 15,0 0-13-15,0 0 7 0,-25 0-7 16,25-24 3-16,0 24-8 0,0 0-69 0,-23 0-9 16,23-25-81-16,0 25-25 0,0-25-29 0,-26 25-56 15,26-25 10-15,0 0 8 0,0 25 39 16,-25-25 14-16,25 0 4 0,0 0-59 0</inkml:trace>
  <inkml:trace contextRef="#ctx0" brushRef="#br0" timeOffset="61513.134">13246 10740 1198 0,'0'0'71'15,"0"-23"-39"-15,0 23 35 0,25-25 58 0,0 0-42 0,-25 25 96 16,49-25 11-16,-25 25-48 0,2-25-10 0,-1 25-61 31,24 0-44-31,-23-25 6 0,-3 25-31 0,28 0 6 0,-27 0-6 0,-24 0-4 0,25-24 2 0,1 24 9 16,-26 24-4-16,0-24-49 0,23 0-84 15,-23 0-89-15,0 0-117 0,0 0 58 0,0 0 31 16,0 25-17-16</inkml:trace>
  <inkml:trace contextRef="#ctx0" brushRef="#br0" timeOffset="61733.188">12750 10592 1683 0,'0'0'57'16,"0"0"50"-16,0 0 44 0,24-24-1 0,-24 24-64 16,0 0-51-16,0 0-42 0,26 0-2 0,-26 0-3 15,0 0 24-15,0 0-12 16,0 0-41-16,0 0-98 0,0 24-170 0,0-24-32 15,0 0-43-15</inkml:trace>
  <inkml:trace contextRef="#ctx0" brushRef="#br0" timeOffset="169958.357">16372 8161 735 0,'0'0'-6'0,"0"0"18"0,0 0 42 15,0-25-28-15,0 25 30 0,0 0-6 0,0 0 65 16,0 0-58-16,0 0 22 0,0 0-63 15,0 0 45-15,49-50-57 0,-49 50 73 0,0 0 0 16,0 0-94-16,0 0 69 0,0 0-88 0,0 0 76 16,0 0 31-16,25-75 11 0,-25 75-8 0,0 0-7 15,0 0-22-15,0 0-6 0,0 0 8 0,0 0-14 16,0 0 35-16,0-25 6 16,0 25-8-16,0 0 0 0,0 0-30 0,0 0 1 0,0 0-9 0,0 0 7 0,-98 125-19 15,47-50-6-15,51-50-20 0,-25 0 27 16,0 25-6-16,25-26-2 0,0 1 15 0,-26 0-15 15,26-1-16-15,0 2-2 16,0-26-3-16,0 0-14 0,0 0 8 0,0 0-10 0,0 0-5 16,0 0-3-16,0 0-8 0,0 0 7 15,0 0 21-15,175 23 23 16,-150-46-16-16,0-3 4 0,0 2-6 0,0-1 0 0,-25 25 13 16,25-25 3-16,-25 1 24 15,23 24-33-15,-23-26-6 0,0 26-6 16,0 0 32-16,0 0-22 15,0 0 35 1,0 0-6-16,-98 150-11 16,73-127-31-16,25 3 1 0,0-3 16 15,0 3 2-15,25-1-5 0,-25-1 17 0,25 1-71 16,0-25-7-16,-25 24-14 0,25-24-19 0,-2 0 57 16,2 26-7-16,1-26 31 15,-26 0 3-15,25 0-7 0,-1-26 29 0,-24 26-18 16,26 0 11-16,-26 0 13 0,25-24-24 0,-25 24 17 15,0 0 3-15,0 0-9 0,0-25 2 16,0 25-8-16,0 25-20 0,0-25 21 0,-25 0-3 16,25 24 5-16,-26 2 21 0,2-1-36 0,-1-1 29 0,25 2-4 0,-26-1-3 0,1-1-2 15,25 2-13-15,-23-2 7 0,23 1 0 0,-25 0 21 16,25 0-58-16,0 0-28 0,0-1-36 0,25 1-60 16,-25-25 106-16,23 23-81 0,-23-23 88 15,25 27 17-15,-25-27-54 0,26 0 99 16,-1 24-52-16,-25-24 44 0,24 0-8 0,-24 0 2 15,26 0 4-15,-26 0-26 16,25 0 24-16,-25 0-16 0,0 25-6 0,0-25 30 0,0 0-16 0,0 0 10 16,0 24 44-16,-25-24-9 0,25 26 5 0,-26-2 68 0,2-24-30 15,-1 25-86-15,-1-1 45 0,1 2-62 0,2-26 17 16,-2 25 14-16,25-1 0 0,-25-24 21 0,25 26-54 16,-25-26 66-16,25 0-24 0,0 24-38 0,0-24 33 15,25 0 6-15,-25 0-30 0,0 0 14 0,25 0 15 16,-25 0-71-16,0 0 46 0,0 0 20 0,25 0-1 15,-25 0-11-15,0-24 29 0,0 24-19 0,23 0-50 16,-23 0 96-16,0 0-65 16,0-26-16-16,0 26 46 0,0 0-11 0,-23 0 3 0,23-24 14 15,0 24-25-15,-25 0 4 16,25 0-15-16,0 0 7 0,0-25-35 0,-25 25-37 16,25 0-34-16,0 0-89 0</inkml:trace>
  <inkml:trace contextRef="#ctx0" brushRef="#br0" timeOffset="-104912.861">22523 4662 1450 0,'0'0'-19'15,"0"0"2"-15,-25 0 32 0,25 0 6 0,-24 0 37 16,-2 0 28-16,3 0-49 0,-3 0-5 16,-23 0 1-16,24 0-24 0,-24 0 26 0,23 0 42 0,-23 0-17 15,-2 0-13-15,27 0-13 0,-25 0-41 0,-1 0 13 0,0 0-3 0,27 0 6 32,-29 0 6-32,4 0-26 0,-1 0 16 0,-2 0 6 0,2 0-7 0,-2 0 16 15,3 0-13-15,-26 0-18 0,24 0-21 0,-25 26 12 0,25-26 20 0,-24 0-2 16,24 0 9-16,-24 0-3 0,0 0-4 0,-2 0 16 15,4 0-5-15,-4 0-7 0,2 0 8 0,0 0-19 16,-1 0 13 0,26-26-8-16,-24 26-7 0,21 0 9 0,-23 0 0 15,27 0-6-15,-1 0-3 0,23 0 0 0,-24 0 9 0,27 0 7 16,-28 0-3-16,26 0 1 0,-25 0-10 16,27 0 3-16,-28 0-2 0,2 0 13 0,-2 0-9 15,2 0 13-15,0 0-18 0,-2 26 3 0,3-26 4 16,-27 0-11-16,24 0 27 0,3 25-27 15,-3-25 14-15,2 0 1 0,0 0-15 0,-1 0 9 0,0 24 0 0,27-24-11 16,-28 0 14 0,27 0 1-16,-2 0-6 0,2 26 0 0,-2-26-9 0,3 0 19 0,23 0-19 0,-25 0 14 15,25 0-3-15,-25 0-7 0,25 0 5 16,0 0 4-16,0 25 2 0,-25-25-8 0,25-25 15 16,0 25-13-16,0 0 11 0,-25 0-9 0,25 0 0 15,0 0-3-15,-25 0-12 16,25 0 19-16,-24 0-8 0,24 0 4 0,-25 0 20 15,0 0-24-15,25 0-1 0,-25 0 23 0,0 0-31 16,0 0 17-16,25 0 7 0,-25 0-20 16,2 0 15-16,23 0-10 0,-26 0 4 0,26 0 5 0,-25 0-10 15,25 0-57-15,0 0-18 0,-25 0-58 16,25 0-23-16,0 0-4 0,0 0 21 0,0 0-11 16,-24 25 0-16,24-25 29 0</inkml:trace>
  <inkml:trace contextRef="#ctx0" brushRef="#br0" timeOffset="-103925.92">18306 4911 903 0,'0'0'-32'0,"0"0"8"15,0 0 14-15,0 0 22 0,0 0 75 0,0 0-26 16,25-24 18-16,-25 24-11 0,0 0-45 0,0 0 20 15,0 0 16-15,0 0-94 0,0 0 68 0,25 0-68 16,-25 0 39-16,0 0 76 0,0 24-80 0,0-24 62 16,0 25-73-16,0-25 20 0,0 25 72 0,-25 0-1 0,25 0-3 15,0-1-8-15,0 26-74 0,0-25 12 16,0-1-12-16,-25 26 3 0,25-25 15 0,0 25 60 0,0-25 3 16,-24 25-1-16,24-26 1 15,0 25-65-15,0-23-13 0,-25-2 2 0,25 26-5 0,0-26-1 0,0 2 8 16,0 23 5-16,0-26 2 0,0 4 2 0,0-3 0 15,0 0-16-15,0 1 1 0,0 1 4 0,0-2 6 16,-26-24 8-16,26 25-9 0,0-1-1 0,0-24 1 16,0 26-1-16,0-26 3 0,0 25-5 0,0-25-4 15,0 0 0-15,0 24 13 0,0-24-8 0,0 0 1 16,0 0-4-16,26 26-2 0,-26-26 13 0,0 0-18 16,0 0 10-16,0 24 8 0,0-24-61 0,0 0-8 15,0 0-38 1,0 0-20-16,0 25 52 0,0-25 1 0,0 0 11 15,0 0 18-15,0 0-9 0,0 0 13 0,0 25 32 16,0-25-28-16,0 0 24 0,0 0 4 0,0 0-8 0,25 0 10 16,-25 0-8-16,24-25 1 0,-24 25-9 0,25 0 3 0,0 0-2 15,0-25 7-15,0 25 0 0,0-24 0 0,-2 24-4 16,2 0 1-16,26-26 3 0,-27 26 2 16,27 0 12-16,-28 0-3 0,27-24-13 0,-25 24 3 15,26 0 6-15,-3 0-6 0,-23-25 3 0,25 25 11 16,0 0-11-16,-1-26 0 0,-24 26 15 0,25 0 43 15,-2 0 17-15,2 0-6 0,-24-24-7 0,24 24-59 16,-25 0-17-16,24 0 8 0,0 0 17 0,2 0-9 16,-3 0-6-16,-24 0 4 0,52 0-11 15,-27 0 9-15,1 0-5 16,0 0 3-16,-2 0-2 0,3 0 10 0,-2 0 0 0,-23-25 9 16,22 25-2-16,2 0-11 0,1 0 9 0,-26 0-18 15,23 0 9-15,2 0 4 0,-25 0 3 0,1 0-1 0,22 0-4 0,-23 0-8 0,25 0-3 16,-25 0 2-16,0 0 10 15,24 0-1-15,-24 0 2 0,24 0 5 0,-22 0-7 16,21 0 5-16,2 0-12 16,-26-24 3-16,27 24 2 0,-3 0 0 0,2 0 4 15,1 0 5-15,-28 0-4 0,27 0-3 0,0 0-8 0,-2 0 3 0,-22 0-3 16,24 0-1-16,-1 0 12 16,-24 0-10-16,-1 0 3 0,26 24 6 0,-26-24 9 0,28 0-15 15,-29 0-6-15,2 0-5 0,0 25 13 16,0-25-5-16,0 0 27 0,0 0-2 0,0 0-16 0,25 24 5 0,-26-24-27 15,0 0 18-15,27 0-13 0,-28 0 0 0,28 26 11 16,-26-26 0-16,25 0-5 0,-25 0 18 0,24 0 2 16,-25 25-24-16,0-25 18 0,28 0-5 0,-29 0-17 15,27 0 15-15,-25 0 11 0,25 0-4 0,-26 0 21 0,0 0-17 16,27 0-18-16,-26 0 7 0,25 0-6 0,-27 0 15 16,3 0-7-1,-1-25-7-15,24 25 5 0,-23 0 0 16,-3 0 25-16,3 0-25 0,-2 0 6 0,1 0-8 15,0 0-18-15,1 0 34 0,-1-26-19 0,-25 26-15 16,23 0 29-16,2 0-29 0,0-24 13 0,0 24 25 0,-25 0-22 16,26 0 6-16,-2 0 11 0,-24 0-9 0,0-25-8 15,24 25 26-15,-24 0-29 0,0 0 25 16,25 0-68-16,-25 0-60 0,0 0-58 0,0 0-5 16,0-24 0-16,0 24-46 0</inkml:trace>
  <inkml:trace contextRef="#ctx0" brushRef="#br0" timeOffset="-103097.783">22796 4936 751 0,'0'0'22'0,"25"-25"12"31,-25 25 12-31,0 0 31 0,0 0-39 0,0 0-20 16,0 0-18-16,0 0-14 0,0 0 24 0,0 0-24 16,0 0 75-16,0 0-16 0,25 0 7 0,-25 25 53 15,0-25-158-15,0 25 80 0,0-25-60 0,0 25 92 16,0 0 11-16,0-25 7 0,0 24-44 0,0 2 6 15,0-2-5-15,0 1-69 0,0 25 75 0,0-26-117 16,25 1 85-16,-25-1-16 0,0 27 14 16,0-27-6-16,0 2 7 0,25-2-10 0,-25 25-3 0,0-23 8 0,0-2 0 0,0 1 9 0,25 24 6 31,-25-23-7-31,0-2-5 0,0 1 1 0,0-2 7 0,0 4 70 0,23-3-1 16,-23 0-6-16,0 1-4 0,0 1-72 0,26-2 0 15,-26 1 0-15,0-1 4 0,0-24 5 0,0 26-2 16,25-26 2-16,-25 25-5 0,0-1-6 15,0-24 6-15,0 26 0 0,24-2 3 0,-24-24 2 16,0 25-14-16,0 0 8 0,0-25-1 16,0 25 2-16,0 0 3 0,0 0-38 0,26-25-26 0,-26 24-43 15,0-24-28-15,0 26 7 0,0-26 52 16,0 24-54-16,0-24 51 0,25 0 6 0,-25 24-64 0,0-24 106 0,0 0-47 16,0 0-7-16,0 26 34 0,0-26-11 0,23 0 33 15,-23 0-3-15,0 0 19 0,0 0-10 0,0 0 6 16,0 0 26-16,-23 0-26 0,23 0 38 0,0 0 15 15,0 0-3-15,0 0 27 0,0 0-13 0,-25-26 5 16,25 26-11-16,0 0 23 16,-26 0 3-16,26 0-16 0,-24 0-34 0,-1 0 63 15,25 0-102-15,-26 26 81 0,3-26 24 0,-2 0-118 16,-25 0 93-16,25 0-50 0,-25 0 37 16,26 0 30-16,-26 0-11 0,0 23-25 0,25-23-9 0,-23 0-32 15,22 0 15-15,-24 26-9 0,0-26-20 0,27 0 11 16,-27 0-11-16,0 0-6 0,24 24 17 0,-23-24 11 15,0 0 0-15,23 0-13 0,-23 0 7 0,0 0-16 0,24 0-88 16,-25 0-53-16,25 25-22 0,-24-25-167 16</inkml:trace>
  <inkml:trace contextRef="#ctx0" brushRef="#br0" timeOffset="-90133.782">19125 4838 540 0,'0'0'40'16,"0"0"35"-16,0 0 14 0,0 0 23 0,0 0-18 15,50-75-17-15,-50 75-22 0,0 0 5 0,0 0-21 16,0 0 25-16,0-50 14 16,0 50-59-1,0 0 13 1,0 0 31 0,0 0-106-16,0 0 91 0,0 0-95 0,0 174 93 15,0-150-24-15,0 1 34 0,0 25-20 0,0-25-8 0,0-1-6 16,0 26-14-1,0-25 16-15,0 25-15 0,0-26-5 0,0 25-10 16,0-23 10-16,0 23 9 0,0-23-15 0,0 23 17 16,0-25-17-16,0 2 2 0,24-2 9 0,-24 26-18 15,0-26 11-15,0 2-2 0,0-2 11 0,0 1-5 16,26-2-3-16,-26 4 8 0,0-27 22 16,0 0-49-16,25 123-47 15,-25-123-31-15,0 0-20 16,0 0-42-16,0 49 72 0,0-49-42 0,0 0-24 15</inkml:trace>
  <inkml:trace contextRef="#ctx0" brushRef="#br0" timeOffset="-89554.427">19993 4662 728 0,'0'0'11'15,"0"-24"21"-15,0 24 18 0,0 0 53 0,0 0-10 16,0 0-20-16,0-25 8 0,0 25-33 0,0 0-73 15,0 0 124-15,0 0-132 0,0 0 77 0,0 0 4 16,0 0-29-16,0 0 2 0,0 0-16 0,0 0 37 16,0 0-79-16,0 25 124 0,0-25-66 0,0 0 48 15,0 24-13-15,0 2 3 0,0-1-13 0,0-1-9 0,0 2-4 16,0 23-35-16,0 1 9 0,0-1-3 0,0 1-11 16,0 0 32-16,0 0-10 0,0-1-21 15,26 1 10-15,-26-1-6 0,0 1-5 0,0-1 18 16,0 1 5-16,25-1-1 0,-25-23-10 0,0 23 4 0,0-24 2 0,23 25-6 0,-23-26 6 15,0 24 0-15,0-21-2 0,25-3-4 16,-25 0-1-16,0 1-11 0,0 1 7 0,25-2 0 16,-25 1 9-16,0-1-2 0,0 2 0 0,0-26-41 15,0 25-52-15,0-25-43 16,0 0-51-16,0 24-5 0,0-24-1 0,0 0-7 16,0 0-63-16</inkml:trace>
  <inkml:trace contextRef="#ctx0" brushRef="#br0" timeOffset="-89010.027">20812 4887 633 0,'0'0'17'0,"0"0"1"0,0-25 20 0,0 25 17 0,0 0-5 16,0 0 14-16,0 0-2 0,0-24-17 15,26 24 24-15,-26 0 8 0,0 0-86 0,0 0 42 16,0 0-30-16,0 0 1 0,0 0 26 0,0 0 46 16,0 24-72-16,0-24 62 0,0 0-21 0,0 25-64 15,0-1 66-15,0-24-75 0,0 25 60 0,0 0-11 16,0 25 11-16,0-26-2 0,0 2-9 0,0 23-6 15,-26-25-10-15,26 26 3 0,0-1 14 0,0-23-18 16,0 23 18-16,0 1-3 0,0-1-21 0,0-23 32 0,0 23-19 16,0 0-11-16,0-23-4 0,0 23 0 0,0-26 6 15,0 4 2-15,26 21 9 0,-26-23 4 0,0 1-3 16,0 23-17-16,0-25 16 0,23 2-24 0,-23-1 7 16,0-25 17-16,0 24-11 0,25-24-2 0,-25 26-8 15,0-26-72-15,0 24-6 0,0-24-70 0,25 0 30 31,-25 25-36-31,0-25-55 0</inkml:trace>
  <inkml:trace contextRef="#ctx0" brushRef="#br0" timeOffset="-87893.008">18927 4737 401 0,'-25'0'7'0,"25"0"-14"15,-25 0 7-15,25 26 23 0,-25-26-16 0,25 0 24 16,-25 0-16-16,0 25-3 0,25-25 9 15,-25 0 4-15,2 0 32 0,23 24-38 0,-26-24 9 16,26 0-7-16,-25 0-19 0,0 0 20 0,1 26-24 16,24-26-10-16,-26 0 28 0,3 0 4 0,-3 0-9 15,1 0-3-15,25 0-20 0,-24 0 0 0,0 0 8 16,24 0 14-16,-27 0-14 0,27 0 3 0,-25 0 17 0,25 0-9 16,0 0 1-16,-23 0-21 0,23 0 26 15,0-26-5-15,0 26-4 0,0 0 4 0,0 0-77 0,0 0-9 16,-25 0-47-16</inkml:trace>
  <inkml:trace contextRef="#ctx0" brushRef="#br0" timeOffset="-87196.38">18282 4613 295 0,'0'0'38'0,"0"0"-14"0,0 0 30 0,0 0-34 0,0 0-4 16,0 0 38-16,0 0-3 15,-25-24 38-15,25 24-14 0,0 0-20 0,0 0-13 0,0 0-14 16,0 0 8-16,0 0 10 0,25-123-23 0,-25 123 19 16,0 0-7-16,0 0 24 0,0 0-6 0,0 0-28 15,124-274-33-15,-124 249 35 16,25-25-48 0,-25 0 46-16,0 25 28 0,0-24-111 0,0 26 130 0,-25-4-107 15,25-21 31-15,0 23 12 0,0 0-8 0,-25-25 0 0,25 26-10 16,0-2 5-16,0 2 9 0,0-1-16 0,-25 0 40 15,25 25-41-15,0-25-18 0,0 0 91 0,0 25-158 16,0 0 156 0,0 0-85-16,25-24 21 0,-25 24-50 0,0 0-35 0,0 0-2 15,0 0-117-15,0 0 109 0,0 0-65 16</inkml:trace>
  <inkml:trace contextRef="#ctx0" brushRef="#br0" timeOffset="-86557.844">18479 3970 272 0,'0'0'28'16,"0"0"8"-16,0 0 8 0,0 0-14 0,0 0-13 16,0 0 26-16,0 0 13 0,0 0-9 0,51 0 29 15,-51 0-37-15,0 0-5 0,0 0 41 0,148-27-27 16,-123 27 39-16,26-23-10 0,-3 23-12 16,-23 0 24-16,25 0-102 0,0 0 61 0,-1 0-58 15,1 0 77-15,0 0-15 0,-1 0 16 0,1 0-22 0,25 0-84 0,-26-25 61 16,25 25-68-16,-25 0 68 0,26 0-27 0,-2 0 13 15,3 0-12-15,-1 0 3 0,-1 0 9 0,1 0-3 16,-27 0-1-16,27-25-9 0,-24 25 10 0,22 0 0 16,-23 0 1-16,-1 25-18 0,1-25-2 0,-24 0 0 15,23 0 5-15,-1 0 31 0,3 0-12 0,-2 25-9 16,0-25-2 0,2 0-19-16,-2 0 17 0,2 0 6 0,22 0-12 15,-23 23 14-15,24-23-10 0,1 0 21 16,-27 0-15-16,28 0 0 0,-2 0 19 0,-24-23-36 0,24 23 24 0,0 0-14 15,1 0-3-15,-25 0 12 0,48 0-6 16,-24 0-4-16,2 0-7 0,-1 0 17 0,-2 0-14 16,3 0 10-16,-28 0 10 0,27-25-16 0,-26 50 10 15,26-25 5-15,-50 0-14 0,25 0 14 0,-1 0 1 0,1 0 1 16,-26 0 10-16,25 0-30 16,-23 0 41-16,23 0-25 0,-24 0-7 0,26 0-4 15,-28 0-20-15,2 23 24 0,25-23-8 0,0 0 18 16,-26 0-10-16,26 0 0 0,-25 27-6 0,0-27 2 15,0 0 19-15,0 0-20 0,-2 23-1 0,3-23-7 0,-1 0-34 0,-1 0-28 16,-24 0 83-16,26 0-101 0,-1 25 68 0,-2-25-6 0,-23 0-118 16,26 0 85-16,-2 0-81 0,1 0 35 0,26 0-2 15,-27 0-30-15</inkml:trace>
  <inkml:trace contextRef="#ctx0" brushRef="#br0" timeOffset="-86053.792">23019 3522 501 0,'0'0'58'16,"0"0"-13"-16,0 0 47 0,0 0 5 15,0-75-2-15,0 75 32 0,0 0-20 0,0 0-70 16,0 0 55-16,0 0-109 0,0 0 47 0,-24-49-39 16,24 49 27-16,0 0 17 15,0 0 28-15,0 0-106 0,0 0 101 0,-25 25-98 0,-1 98 51 16,26-72 6 0,-23-2-2-16,23 1-9 0,0-1 13 0,0-23-27 0,0 23-3 15,0 1 9-15,-25 0-7 0,25 0 7 0,0-2 6 16,-25-24 7-16,25 27-26 0,0-2 15 0,0-24-8 15,-25 0 14-15,25 25 2 0,0-25 5 0,-25 0-4 16,25-1-12-16,0 1 1 0,0 0-10 16,0 0 22-16,0 0-1 0,0-25-1 0,0 0-50 15,0 0-58-15,0 0 41 16,0 0-81-16,0 0-65 0,0 0 11 0</inkml:trace>
  <inkml:trace contextRef="#ctx0" brushRef="#br0" timeOffset="-84688.726">20787 3150 775 0,'0'-25'44'0,"0"25"16"15,0 0 52-15,25 0 0 0,-25-25 19 0,0 25-85 16,26 0 38-16,-26 0-63 0,0 0-65 0,23 0 77 16,-23 0-101-1,0 0 81-15,0 0 8 0,25 0-6 0,-25 0 4 16,0 0-5-16,0 25-7 0,0-25-5 16,0 0 19-16,25 25-33 0,-25 0-3 0,0-25 21 0,0 25-8 15,0 0 17-15,0-1-2 0,0 2-13 0,0-2-11 16,26 1 11-16,-26 0 6 0,0 0 16 0,0-25-3 0,0 24-7 0,0 1-3 15,0-25-11-15,0 24-13 0,0 0 0 0,0-24-36 16,0 27 49 0,0-3-114-16,0-24 18 0,0 0-14 0,24 24-111 15,-24-24 93-15,0-24-79 0</inkml:trace>
  <inkml:trace contextRef="#ctx0" brushRef="#br0" timeOffset="-84353.802">21233 3225 470 0,'0'0'25'0,"0"0"-41"16,0 0 9-16,0 0 7 0,0-25-4 0,0 50 17 15,0-25 8-15,0 0 1 0,-24 0-40 0,24 24 26 16,0-24-18-16,0 26-19 0,-26-26 43 16,26 24-14-16,0-24 41 0,0 25 55 0,0 0-35 15,0-25 19-15,0 25-30 0,0-25-28 0,26 24 48 16,-26-24 12-16,0 0 41 0,24 25-93 15,-24-25 60-15,0 0-82 0,24 0 26 0,2 0 35 0,-26 0-95 0,26 0 78 16,-26 0-69-16,23 0 56 0,-23 0 16 0,25 0-19 16,-25 0 20-16,0-25-8 0,25 25-7 0,-25 0 4 0,0-24-25 15,0 24 10-15,25-25 17 0,-25 25 15 16,0-25 5-16,0 25-32 0,0-25-26 16,-25 25-7-16,25-24-4 0,0 24 11 0,0 0-4 15,-25-26-3-15,25 26 2 0,-25 0-4 0,25 0 7 0,-23 0-16 0,23 0 9 0,-26 0 0 31,0 0 0-31,26 0 7 0,-24 0-72 0,0 0-74 16,24 26-91-16,0-26-21 0,-26 0-42 0</inkml:trace>
  <inkml:trace contextRef="#ctx0" brushRef="#br0" timeOffset="-49038.987">18530 5209 1332 0,'0'-25'-11'0,"0"25"39"16,0 0 36-16,0 0 21 0,0 0 11 0,0 0-18 15,0 0-34-15,0 0-9 0,0 0 16 0,0 0 6 16,0 0 1-16,0 0-18 0,0 25-8 0,0-25 31 16,0 0-17-16,0 24 13 0,0-24 0 0,0 26-66 15,-24-1 12-15,24-25 1 0,0 24-1 0,0 2 2 0,0-26 14 16,0 24-21-16,0 1 0 0,0-1 2 15,0-24-16-15,0 26 23 0,0-2 0 0,0-24-4 16,0 25 13 0,0-25-25-16,0 25-2 0,0-25 19 0,0 24-24 15,0-24-11-15,0 0-53 0,24 26-46 0,-24-26-69 16,0 0-13-16,24 0-25 0,-24 0 44 0,25 0 34 16,1-26-25-16</inkml:trace>
  <inkml:trace contextRef="#ctx0" brushRef="#br0" timeOffset="-48737.415">18852 5358 847 0,'-25'0'24'0,"25"0"-20"0,0-24 28 15,0 24 21-15,0 0 12 0,0 24 30 0,0-24-11 16,0 0-69-16,-25 0 69 0,25 25-123 0,0-25 81 16,0 24-38-16,0-24 9 0,0 26 23 15,0-26-22-15,0 24 34 0,0-24-101 0,25 25 97 16,-25-25-76-16,0 25 76 0,25-25-3 0,-25 0 12 15,25 0 1 1,-25 0-2-16,25 0-22 0,-25 0 6 0,25 0 32 16,-25 0 10-16,24 0 28 0,1 0-5 0,-25-25-17 0,25 25-1 15,0 0 14-15,-25-25 13 0,25 25 3 0,-25 0-2 16,25-24 3-16,-25 24-15 0,23-26-21 0,-23 26-4 16,0-24-29-16,0 24 10 0,0-25 0 0,-23 25-23 15,23-24 1-15,0 24-25 0,-25 0 12 0,25-26-20 16,-25 26 3-16,0 0-11 0,25 0-7 0,-25-24-40 15,0 48-40-15,1-24-59 0,24 0-95 0,-25 0-55 0,0 26-116 16,0-26-3-16</inkml:trace>
  <inkml:trace contextRef="#ctx0" brushRef="#br0" timeOffset="-46394.116">19399 5233 1281 0,'0'0'-56'0,"0"0"133"0,23 0-56 0,-23 0 11 0,0 0 104 16,0 0-105-16,0 0 57 0,0 0 27 15,0 0-9-15,0 0-8 0,0 0 14 0,0 0-26 16,0 0-20-16,25 26 6 0,-25-26-5 0,0 0 12 15,0 25-11-15,0-25-14 0,0 24-6 0,0-24-10 16,0 26-12-16,0-2-16 0,0-24 2 0,24 25-5 16,-24-25-7-16,0 24 12 0,0 2 0 0,0-26-14 15,0 24 11-15,0-24 6 0,0 25-15 0,0-25 16 0,0 25-6 0,0-25-20 16,0 24 8-16,0-24-41 16,0 0-43-16,0 0-32 0,0 26-74 0,0-26-45 15,0 0-38-15,26 0-22 0,-26 0 85 0,0 0 19 16,0 0-16-16</inkml:trace>
  <inkml:trace contextRef="#ctx0" brushRef="#br0" timeOffset="-45878.359">19968 5209 895 0,'0'0'-8'0,"0"0"34"0,0 0 4 0,0 0-13 0,0-25 40 16,0 25-31-16,-24 0 11 0,24 0 25 0,0 0-44 15,-26 0-1-15,26 0 4 0,-25 0-9 0,25 0 64 32,-23 0-76-32,-3 0 76 0,26 0-93 0,-24 0 37 15,-1 25-18-15,25-25-11 0,-25 0-5 0,25 0 22 16,-26 24-10-16,26-24 15 0,0 0 4 0,0 26-26 15,0-26 20-15,0 0-42 0,0 25 67 0,0-25-72 16,0 0 76-16,0 24-61 0,0-24 52 0,0 0-22 16,26 0 33-16,-26 26 18 0,0-26 1 0,25 0 5 0,-25 0 11 0,25 0 0 0,-25 24-17 15,24-24 9-15,-24 0-25 0,0 0 13 0,26 25-15 16,-26-25 6-16,23 0 7 0,-23 0-30 16,25 24 12-16,-25-24-5 0,26 0 5 0,-26 26 9 15,0-26 3-15,24 0 3 16,-24 24-10-16,0-24-18 0,0 0 12 0,25 25-10 15,-25-25-19-15,0 0 26 0,0 25-18 0,0-25 18 16,0 0-2-16,0 24-9 0,0-24 14 0,0 0 3 16,0 26 15-16,0-26-8 0,0 0-9 0,0 0-17 15,0 0-3-15,0 0 8 0,0 24-13 16,0-24 8-16,0 0-18 0,-25 0-9 0,25 0 9 16,-24 0-19-16,24 0 15 0,-26 0 4 0,26 0-9 15,-25 0 9-15,2 0-7 0,23 0-44 0,-26 0-53 0,2 0-98 0,24 0-106 16,-25-24-61-16,0 24-57 0</inkml:trace>
  <inkml:trace contextRef="#ctx0" brushRef="#br0" timeOffset="-29568.54">21233 5184 673 0,'0'0'35'0,"0"0"3"0,0 0 23 0,0 0 46 15,0 0-46-15,0-24-23 0,0 24-24 0,0 0-39 16,-24 0 3-16,24 0 8 0,0 0 65 16,0 0 7-16,-26 0 14 0,26 0-5 0,0 0-6 15,-24 0-71-15,-1 0 104 0,25 0-94 0,-25 24 29 0,1-24-39 0,24 0-5 16,-25 0 13-16,25 0-11 0,-25 25 19 0,25-25-15 16,0 0 9-16,-26 0 7 0,26 24 10 15,0-24-2-15,0 0-11 0,0 26-4 0,0-26-2 16,26 25 6-16,-26-25 8 0,0 24-7 0,0-24 18 15,25 26-98-15,-25-26 105 0,0 24-62 0,25-24 49 16,-25 25-5-16,24-25 3 16,-24 24-8-16,0-24 22 0,25 0 3 0,-25 26-4 15,25-26-5-15,-25 24-14 0,24-24-5 0,-24 0 5 16,0 25-14-16,26-25 18 0,-26 0 15 0,0 25-32 16,0-25 15-16,24 0-22 0,-24 0 15 0,0 24 9 0,0-24 11 0,0 0-2 15,0 0 0 1,0 0 0-16,0 0-14 0,0 26 7 15,0-26-22-15,0 0 5 0,-24 0 4 0,24 0-10 0,0 0 4 0,-26 0 4 0,26 0-3 16,0 0 14-16,-24 0 5 0,24 0-10 16,-25 0 7-16,25 0-81 0,-25 0-23 0,25 0-62 15,0 0 23-15,-24 0-1 0,24 0-73 0,0 0 14 16</inkml:trace>
  <inkml:trace contextRef="#ctx0" brushRef="#br0" timeOffset="-29215.08">21407 5383 625 0,'0'0'29'16,"0"0"-15"-16,0 0 32 0,0 0-7 0,-25 0-23 0,25 0-6 0,0 0-26 16,0 0-10-16,-25 0 61 0,25 0 29 0,0 24-2 15,-25-24 2-15,25 0-68 0,0 26 4 16,0-26-3-16,0 0 24 0,0 24 44 0,0-24-24 0,0 25 17 15,0-25 29-15,0 0-116 0,0 25 103 16,0-25-72-16,25 24 40 0,-25-24 27 16,0 0-78-16,25 0 51 0,-25 26-69 0,25-26 61 15,-25 0 2-15,25 0 2 0,-25 0 16 16,25 0-9-16,-25-26-4 0,0 26-2 0,0 0-21 0,25 0-16 16,-25 0-22-16,0-24 14 0,0 24 6 0,0 0 11 0,0 0 8 0,0-25 14 15,0 25-11-15,0 0-17 0,0 0 6 0,0-25-18 16,-25 25-1-16,25 0 1 0,0 0 7 0,0 0-31 15,0 0-72-15,-25-24 19 0,25 24-74 0,0 0 31 0,-25 0 10 16,25 0-65 0</inkml:trace>
  <inkml:trace contextRef="#ctx0" brushRef="#br0" timeOffset="-28586.218">21654 4613 579 0,'0'0'17'0,"0"-24"20"16,26 24 30-16,-26 0 12 0,0 0-23 0,0-24 35 15,0 24-47-15,0 0 46 0,0 0-14 0,0 0-20 16,25 0-44-16,-25 0 35 0,0 0-45 0,0 0 53 16,0 0 18-1,0 24-101-15,0-24 89 0,0 0-78 0,0 0 66 0,0 24 39 0,0-24-15 0,0 25-10 0,0-1-24 16,0-24-24 0,0 26 1-16,0 23 17 0,0-23 16 0,0-1-14 15,0 25-6-15,0-1-7 0,0-25-13 16,0 26 5-16,0 0-26 0,0-26 6 0,0 26 8 0,0-1-9 0,0 1 34 0,0-25-13 15,0 25-23-15,0-25 27 16,0 25-14-16,0-26-2 0,0 1 7 0,0 25-18 16,0-26 9-16,0 1 0 0,0 24 3 0,0-23 10 15,0-2-9-15,0 1-11 0,0-2 16 0,0 4-13 16,0-3 6-16,0 0 5 0,0 1-14 0,25 1 18 16,-25-2-15-16,0 1 6 0,0-1 7 0,0 2-13 0,24-26 15 0,-24 25-5 15,0-1-4-15,0-24-2 0,0 26-9 16,0-26-4-16,0 24 6 0,0-24 7 0,0 25 5 15,0-25-3-15,0 25 0 0,0-25-13 16,0 25 16-16,0-25 8 0,0 0-86 0,0 0-67 16,0 25-129-16,26-25-48 0</inkml:trace>
  <inkml:trace contextRef="#ctx0" brushRef="#br0" timeOffset="-22030.875">20489 5358 509 0,'0'0'9'0,"-25"-24"62"0,25 24 35 0,-24 0 15 16,24 0-58-16,-25 0-37 0,25 0-44 0,-26-26-4 15,26 26 30-15,-23 0-30 0,23 0 20 0,0 0-8 16,-25 0 12-16,25 0 22 0,-25 0-20 0,25 0 12 0,0 0-16 0,0 0-10 16,0 0-4-16,0 0 4 0,25 26 38 15,-25-26-6-15,0 0-24 0,25 0 24 0,-25 24-30 16,23-24-28-16,-23 0 38 15,26 0-10-15,-26 25 4 0,0-25 14 0,25 0 8 16,-25 0-56-16,0 0 10 0,0 0 34 0,24 0-6 16,-24 0 22-16,-24 24-2 0,24-24-10 0,0 0-38 0,0 0 26 0,-25 0-4 0,25 0 6 15,0 0 30 1,-26 0-26-16,26 0-4 0,-23 0 0 0,23 0-2 16,0 0 22-16,0 0-18 0,-25 0-24 0,25 0 32 0,0 0-40 0,0 0 6 15,0 0 42-15,0 0-18 0,25 0-6 0,-25 0 42 16,0 0-42-16,0 0 20 0,0 26 6 0,23-26-14 0,-23 0 14 15,0 0-52 1,26 0 14-16,-26 0 16 0,0 0-40 16,0 0 58-16,25 0-6 0,-25 0 8 0,0 0 37 15,0 0-37-15,0 0 20 0,0 0 1 0,-25 24-20 0,25-24-1 0,0 0 15 0,0 0-35 16,-26 0 10-16,26 0-2 0,0 0-32 0,0 0 7 16,0 0 15-16,0 0 25 0,0 0-44 0,0 0-87 15</inkml:trace>
  <inkml:trace contextRef="#ctx0" brushRef="#br0" timeOffset="175107.919">18331 6648 1780 0,'-25'0'24'16,"1"0"40"-16,-1 0 26 0,-1 0 27 0,2 0 8 16,0 0-7-16,24 0-13 0,-26 25-23 0,1-25-28 15,25 0-32-15,-23 0-22 0,23 0 9 16,0 0-14-16,-26 0 8 0,26 0 11 0,0 0-26 16,0 0 24-16,0 0-21 0,0 0-1 0,0 0 17 15,0 0-21-15,0 0 19 0,26 0-17 0,-26 0-14 16,23 0-24-16,-23 0-29 0,25 0 2 0,1 0 2 15,-26-25 6-15,24 25 23 0,0 0-4 0,2 0-6 16,-1 0 22-16,-1-24 9 0,1 24 16 0,25 0 7 0,-25 0-2 16,0 0-8-16,-2 0 10 0,2 0 2 0,-25 0 5 15,27 0-5-15,-27 0 8 0,24 0 33 0,-24 0 22 16,0 0 52-16,0 0 7 0,0 0-10 0,0 0-9 16,0 0-39-16,0 0-2 15,0 0 18-15,-24 0 2 0,24 0-9 0,-27 0-14 0,2 0-30 0,2 0-6 16,-2 0-1-16,0 24-10 0,-25-24-5 0,25 0-12 15,1 0 10-15,-1 0 0 0,-1 0 0 0,26 0 3 0,-24 0-11 32,24 0-19-32,-24 0-49 0,24 0-41 0,0 0-12 0,0 0-4 15,0 0 29-15,0 0 9 0,0 0 4 0,24 0 9 16,-24 0-32-16,0-24 18 0,24 24-14 0,2 0-3 0,-26 0 51 0,25 0 6 16,-1 0 33-16,-24 0 5 0,25 0 7 15,0 0-1-15,0 0 7 0,-25 0-6 16,25 0 1-16,0 0 8 0,-25 0-14 0,23 0 17 15,-23-26 5-15,0 26 0 0,25 0 0 0,-25 0 39 0,0 0 17 16,0 0 11-16,0 0 11 0,0 0-33 0,0 0-15 16,0 0-5-16,0 0-25 0,0 0 5 0,0 0-11 15,0 0-14-15,0 0 18 0,0 0-7 0,-25 0 3 16,25 0-3-16,0 0 5 0,0 0-5 0,0 0-7 16,0 0 1-16,0 0 8 0,0 0-15 0,-23 0-39 15,23 26-70-15,0-26-108 0,0 0-140 0</inkml:trace>
  <inkml:trace contextRef="#ctx0" brushRef="#br0" timeOffset="176612.319">18777 5978 1074 0,'0'-25'122'16,"-23"25"-41"-16,23 0 5 0,0-24 44 0,0 24-82 0,0 0 62 15,0 0 28-15,0 0-27 0,0 0-22 0,0-26-19 16,0 26-25-16,0 0-16 0,0 0-26 0,0 0 1 16,0 0 21-16,0 0 12 0,0 0 28 0,0 26 16 15,23-26-16-15,-23 0-11 0,0 24-4 0,0-24-19 16,0 25-10-16,0 0 12 0,0 0 3 0,0 0-5 15,0 0 5-15,0-1-16 0,0 2-8 0,0 22 7 16,0-22-7-16,0-3-9 0,0 27-3 0,0-25 19 16,0-1-14-16,0 27 17 0,0-27-15 15,0 2-12-15,0 23 10 0,0-24-14 0,0 0 16 0,0 0-17 16,0 0-29-16,0-1-30 16,0 2-27-16,0-2-41 0,0-24 5 0,0 25-8 15,0-25-22-15,0 24 23 0,0-24-52 0,25 0-18 16,-25 26 49-16,0-26-87 0,0 0-29 0</inkml:trace>
  <inkml:trace contextRef="#ctx0" brushRef="#br0" timeOffset="177309.975">18777 5978 863 0,'0'0'10'15,"0"0"42"-15,0 0 30 16,0 0 21-16,0 0-61 0,0-25 78 0,0 25-101 16,25 0-7-16,-25 0 51 0,0 0-83 15,0 0 95-15,0 0-20 0,0 0 13 0,0 0-29 0,0 0-5 16,0 0 14-16,0 0 3 0,0 0 6 0,0 25 7 16,0-25-8-16,0 25-3 0,0-25-6 0,-25 25-22 15,25 0 4-15,-23-25-4 0,23 25-16 0,0-1 0 16,-26-24 12-16,26 26-3 0,-25-2-4 0,25 0 6 0,-25-24-20 15,25 26-9-15,-24-26 14 16,24 23-15-16,0-23 13 0,-26 26 1 0,26-26 5 0,0 0-13 0,0 24-1 16,0-24 7-16,0 0-2 0,0 0 14 0,0 0-5 15,0 0 5-15,0 0-9 0,0 0 2 0,0 0 6 16,26 0-15-16,-26-24 14 16,0 24-15-16,0 0-17 0,24-26 6 0,-24 26 3 0,0-23 22 0,25 23 7 0,-25-26-15 15,0 2-8-15,0 24 0 0,25-24 8 0,-25-2-3 16,0 2-9-16,26 24 11 0,-26-25-2 0,0 0 23 15,0 0 14-15,0 25-35 0,0-25 21 16,23 0 3-16,-23 25 13 0,0-24 34 0,0 24-22 16,0-26 6-16,0 26-21 0,0 0-22 0,0 0-2 15,0 0-15-15,25 0 3 16,-25 0-4-16,0 0 11 0,0 0-7 0,0 0 9 16,25 0 8-16,-25 0 4 0,0 0 15 0,0 0-9 15,25 0 2-15,-25 0-10 0,0 0-7 0,25 0 0 16,-25 26 5-16,0-26-12 0,25 24 0 0,-25-24 5 15,0 25-8-15,25-25 15 0,-25 0-9 16,0 25 2-16,24 0-1 0,-24-25-28 0,0 25-27 16,0-25-48-16,0 25-72 0,0-1-42 0,0-24-34 0,0 26-50 0,0-2-2 15,0-24 0-15,25 24-41 0</inkml:trace>
  <inkml:trace contextRef="#ctx0" brushRef="#br0" timeOffset="-209321.551">21705 5233 1315 0,'0'0'-69'0,"0"0"107"16,0 0-46-16,-25 0 14 0,50 0 56 0,-25 0-94 15,0 0 54-15,0 0-16 0,0 0 13 0,0 0-4 16,0 0-26-16,0 0 22 0,0-24-18 0,0 24-3 15,0 0 27-15,0 0-28 0,0 0 30 0,0 0-2 0,0 0 9 16,0 0 1-16,0 0 20 0,0 0 3 0,0 0-5 16,0-25 11-16,-25 25-30 0,25 0 5 0,0-24-3 15,0 24 1-15,0 0-2 0,0-26-3 0,0 26-11 16,0 0-11-16,-26-24 7 0,26 24-3 0,0-25 3 16,-23 25 9-16,23 0-11 0,0-24 0 0,-25 24-7 0,25 0 6 15,0-26 1-15,-26 26 2 0,26 0 14 0,0-24-8 16,-24 24 3-16,24 0-9 0,0-25 5 0,0 25-3 15,-24 0 6-15,24-25 13 0,0 25-3 0,-26 0 7 16,26 0-11-16,0-25 2 0,-24 25-14 0,24 0-15 16,0 0 13-16,-25-25-7 0,25 25 0 0,0 0 12 15,-25 0 11-15,25 0-8 0,-25-24-1 0,25 24 4 16,-25 0-8 0,25-25 4-16,0 25 0 0,-25 0-2 15,25 0 5-15,-25-24-12 0,25 24 3 0,-23 0-1 16,23 0-9-16,0 0 14 0,-26 0-10 0,26 0-8 15,0 0-1-15,-26 0 7 0,26 0 5 0,0 0 21 0,-24 0 1 0,24 0-6 16,0 0-2-16,-24 0-11 0,24 0-10 0,0 24-3 16,-26-24 22-16,26 0 0 0,-24 25 12 0,24-25-7 15,-25 24-19-15,25-24-5 0,-25 25-12 0,25 0 21 16,-24-25-2-16,24 25-4 0,0-25-3 0,-25 25-14 16,25-1 6-16,0-24 1 15,-25 26 17-15,25-2-10 0,0-24-3 16,-26 25 8-16,26-1 0 0,-23 2-3 0,23-26 10 0,0 24 12 0,-25 1-17 0,1-1 5 0,24 2-12 31,-26-1 2-31,26-25 8 0,-25 24 4 0,25 2 3 0,0-2-17 16,-25 1 3-16,25-25 1 0,0 24-8 15,0 2 4-15,-23-26 0 0,23 24 2 0,0 1 18 0,0-25-16 0,0 25 1 16,23-1-7-16,-23-24 4 0,0 26 8 16,0-26-1-16,0 24-11 0,0 1 5 0,25-25-3 15,-25 23 9-15,0-23 3 0,25 27-12 0,-25-3 13 0,0-24-13 16,0 24 7-16,26-24 3 0,-26 25-8 0,0-25-7 15,24 26 10-15,-24-26 0 0,0 24-5 16,25 1 9-16,-25-25 1 0,23 24-15 0,-23-24-2 16,26 26 4-16,-26-26-6 0,25 0 16 0,-25 25-4 15,25-25-3-15,-25 0 7 0,24 0-5 0,-24 0 1 0,25 24-13 16,-25-24 10-16,0 0 3 0,25 0 4 0,-25 26 0 16,24-26-2-16,-24 0-2 0,26 0-1 0,-26 24-7 15,24-24 0-15,0 0 3 0,-24 0 7 0,26 0 12 16,0 0-24-1,-26 0 2-15,23 0 5 0,2 0-10 0,-25 25 10 16,25-25-17-16,0 0-5 0,-25 0 14 0,25 0-6 16,-25 0 14-16,25 0-17 0,-25 0-9 0,25 0 6 15,-25 0-14-15,24-25 17 0,-24 25 1 0,26 0 1 16,-2 0 20-16,-24 0-10 0,24-24-7 0,2 24 10 16,-1 0-7-16,-2-26-10 0,-23 26 31 0,26 0-17 15,-1-24 0-15,0 24 26 0,-1-25-25 0,-24 25 4 0,26 0-8 16,-1-26 1-16,-25 2 12 0,0 24 5 15,23-25-13-15,-23 1 6 0,0 24-11 0,26-26-8 0,-26 1 25 16,0 25-9-16,0-24 12 0,0 0-9 0,0 24-15 16,0-27 12-16,0 4-15 0,0 23 18 0,0-25 6 15,0 1-13-15,0-2 8 0,0 26 1 0,-26-24-12 16,26-1 2-16,0 0 15 0,-23 25-13 0,23-24 18 16,0-2-1-16,-25 2-21 15,25 24 9-15,0-25-6 0,-26 25-18 0,26-24 15 0,0-2 9 0,-24 26-6 0,24-24 13 16,-25 24-16-16,25-25 7 0,0 25 7 0,-25 0 3 15,25-26 2-15,0 26-17 0,-26 0 2 0,26-24-13 16,0 24-41 0,-23 0-55-16,23 0-72 0,-25 0-62 15,25 0-40-15,0 0 36 0,-26 0-20 0</inkml:trace>
  <inkml:trace contextRef="#ctx0" brushRef="#br0" timeOffset="-197237.724">20589 5407 524 0,'0'0'7'16,"0"-24"42"-16,0 24-14 0,0 0 18 0,0 0-4 0,0 0-13 0,0-25 32 15,25 25 2 1,-25 0-19-16,0 0 18 0,0 0-35 0,0-24-5 0,24 24 14 16,-24 0-49-16,0-26 22 0,26 26-10 0,-26 0 0 15,0 0 7-15,0-24-9 0,0 24-20 0,25 0 12 16,-25 0 1-16,0 0 1 0,0 0 4 0,0-25 17 16,0 25 4-16,0 0-21 0,0 0 14 0,0 0-16 15,0 0-20-15,0 0 20 0,24-26-9 16,-24 26 5-16,0 0-6 0,0 0 6 0,0 0 16 15,0-24 3-15,0 24-13 0,0 0-35 0,0 0 11 16,0 0-20-16,0 0 24 0,0-25-1 0,0 25 3 0,0 0-11 16,0 0 19-16,0 0 32 0,24 0-34 15,-24 0 53-15,0 0-31 0,0-24 34 0,0 24 5 0,0 0-26 0,0 0 55 16,0 0-105-16,0 0 92 0,0 0-42 16,0 24-34-16,0-24 74 0,0 0-73 0,0 0 53 15,0 0 12-15,0 0 10 0,-24 0-7 0,24 25 1 16,0-25 7-16,-24 0 2 0,-1 24 5 0,25-24-3 0,-26 26-3 15,2-1 4-15,-1-25-26 0,0 24-15 0,-1 2-6 16,4-26-33-16,-5 24 29 0,2 1-15 0,1-1-27 16,-1-24 22-1,-1 26-13-15,3-2 8 0,-2-24 14 0,25 25-11 0,-25 0 10 0,1-25-3 16,24 24-10-16,-26 2 3 0,1-26-20 0,25 24 11 16,0-24 13-16,-25 25 6 0,25-25-1 15,0 0-9-15,0 23 2 0,-23-23-4 16,23 0 11-16,0 0-27 0,0 0-41 0,0 0-38 15,0 0-66-15,0 0-17 0,0 0-33 0,0 0 73 16,0 0-71-16,0 0 11 0</inkml:trace>
  <inkml:trace contextRef="#ctx0" brushRef="#br0" timeOffset="-196906.273">20292 5134 871 0,'0'0'40'0,"0"0"34"0,24-24 60 0,-24 24-25 0,0 0-31 0,0-25 19 16,0 25-45-16,0 0 64 0,0 0 18 0,0 0-26 15,0 0-17-15,0-24-29 0,0 24-3 16,0 0 14-16,0 24 11 0,0-24 43 0,25 0-10 0,-25 25-9 0,0-25 28 15,0 24-35-15,25 2-6 0,-25-2-9 0,23 1-35 16,-23-1-26-16,26 2 10 0,-1-1-30 16,-1-1 10-16,1 2-3 0,-25 23-9 0,27-25-1 15,-5 2-14-15,4 23 19 0,-1-24-14 0,0-1 7 0,-1 26-5 16,2-25-33-16,-1 25-88 0,-25-26-92 0,24 0-105 16,0 27-114-16,-24-27 7 0</inkml:trace>
  <inkml:trace contextRef="#ctx0" brushRef="#br0" timeOffset="-191829.009">21457 5879 1290 0,'0'0'-58'0,"0"0"94"0,0 0-34 16,0 0 19-16,0 0 87 0,25 0-61 0,-25 0 54 16,0 0 9-16,0 0-5 0,0 0 13 0,0-25 1 15,0 25-27-15,0 0 1 0,0-26-38 0,0 26 5 16,0 0 5-16,0 0-11 0,0 0 2 0,0 0-28 16,0 0-6-16,0 0-13 0,0 0 10 0,0 0-26 15,0 0 9-15,0 0 17 0,0 0-28 0,0 26 33 0,0-26-1 16,0 0-39-16,0 25 33 15,0-1 11-15,0-24 11 0,0 26 31 0,0-2-12 0,0 26-19 16,0-25-10-16,0 0-14 0,24 24-3 0,-24 1-9 16,0-26-11-16,0 25 18 0,0-23 2 0,0 23-2 15,0 1 7-15,0-25-17 0,26 25-15 0,-26-25 23 16,0-1-1-16,0 26-12 16,0-25 15-16,0 0-17 0,0-1 4 0,0 2 15 15,0-2-7-15,0 1 5 0,0-1-25 0,0-24 18 16,0 26-8-16,0-2 2 0,0-24 23 0,0 24-20 0,0-24-2 0,24 0 4 15,-24 25-14-15,0-25 9 0,0 0-33 0,0 24-51 16,0-24-34-16,0 0-67 0,0 0-19 0,0 0-32 16,0 0-31-16,0 0-39 0,0 0 11 15</inkml:trace>
  <inkml:trace contextRef="#ctx0" brushRef="#br0" timeOffset="-190950.477">21506 5879 1181 0,'0'0'41'0,"0"0"-69"0,0 0 118 0,0 0-33 15,0 0-50-15,0 0 78 0,0 0-119 0,0 0 36 16,-24 0 13-16,24 0 24 0,0 0 36 0,0 0-6 31,0 0 33-31,0 24-30 0,0-24-26 0,0 26 25 0,-25-26-15 0,25 24 7 0,-25 1 7 16,25 0-8-16,-25 0-14 0,25 0-30 0,-25 0-7 15,0-1-6-15,25 2-12 0,-25-2 14 0,2 0 4 16,23 2-13-16,-26-26 18 0,26 23-16 0,0-23 0 0,0 26 2 31,-26-26-18-31,26 0 25 0,0 0-9 0,0 0 12 16,0 0 9-16,0 0-17 0,26 0 8 0,-26 0 2 16,0-26 0-16,0 26 4 0,26-23-13 0,-26 23-7 15,23-26-12-15,-23 2 21 0,25 0 2 0,-25-2-4 0,25 2-3 16,-25-1 3-16,25 0-3 0,0 0-7 0,-25 0 12 0,25 0-30 15,-25 1 5-15,25-2 20 0,-25 2 24 0,24 24 46 16,-24-25 11-16,0 25-25 0,26 0-6 0,-26 0-44 16,0-26-3-16,24 26 2 0,-24 0 0 15,0 0 3-15,0 0 14 0,0 0 26 16,0 0-14-16,0 26 8 0,0-26-12 16,0 0 0-16,0 25-18 0,0-25 21 0,24 0-8 15,-24 24-15-15,0 2 25 0,26-26-17 0,-26 24-8 16,25 1 5-16,-25 0-14 0,23-25 4 0,3 25-4 15,-26 0 2-15,25 0-12 0,0-1 12 0,-1 2 9 16,-24-2-11-16,26 0 12 0,-1-24-15 16,-25 26-8-16,23-3 1 0,-23-23 7 0,0 26 0 15,26-26 2-15,-26 24 13 0,0-24-27 0,0 0 17 16,0 25-8-16,0-25-4 0,0 0 14 0,24 0-19 0,-24 0 29 0,0 0-22 16,0 0 3-16,0 0 7 0,0 0-13 0,0 0 16 15,0 0-1-15,0 0 3 0,0 0-22 0,0 0 14 16,0 0 11-16,0 0-11 0,0 0-2 15,0 0-7-15,0 0-3 0,0 0 0 0,0 0 15 16,0 0 2-16,0 0-14 0,0 0-1 16,0 0 3-16,0 0 13 0,0 0-1 0,0 0 1 0,0 0-8 0,0 0-2 15,0 0 11-15,0 0-16 0,0 0 12 0,0 0-13 16,-24 0-1-16,24 24 16 0,0-24-2 0,0 0 0 16,0 0-3-16,0 0-7 0,-26 0 3 0,26 0 7 15,0 0-10-15,0 0 22 0,0 0-17 0,0 0-7 16,0-24-1-16,0 24 11 0,0 0 7 0,0 0-15 15,0 0 10-15,0 0-33 0,0 0 1 0,-23 0-8 16,23 0-58-16,0 0-14 0,0 0-87 0,0 0-64 16,0 0-56-16,0 0-89 0,0 0-46 0</inkml:trace>
  <inkml:trace contextRef="#ctx0" brushRef="#br0" timeOffset="-184302.887">20142 5755 1181 0,'0'0'14'0,"0"0"28"0,0 0-38 16,0 0 92-16,0 0-65 0,0 0-3 0,0 0 67 16,0 0-67-16,0-26 62 0,25 26-23 0,-25 0-5 15,0 0-27-15,0 0-18 0,0 0-6 0,0 0-24 16,0 0-4-16,0 0 21 0,0 0 34 0,0 0 4 0,0 0 31 15,0 0-24-15,0 26 1 0,0-26-3 0,0 24-1 16,0 1 4-16,0-1-25 0,0 2 19 0,0-1-14 16,0 25 16-16,0-1-2 0,0-24 3 0,-25 25-21 0,25 25 7 15,0-27-5-15,0 1-14 16,0 1 5-16,0 25-12 0,0-26 22 0,0 2-22 0,-25-2 9 16,25 1-11-16,0-1-17 0,0-23 7 0,0 23-2 0,0-25 7 15,0 26-7-15,0-26 21 0,-25 1-9 0,25-1 2 16,0 2 5-16,0-1-19 0,0-1 5 0,0-24 0 31,0 25 2-31,-25-25 7 0,25 26-14 0,0-26 7 16,0 0 0-16,0 24-5 0,0-24-21 0,0 0-63 0,0 0-32 0,0 0-43 0,0 0-2 0,0 0 25 15,0 0-22 1,0 0-15-16,0 0 48 0,0 0-75 0,0 0-42 16</inkml:trace>
  <inkml:trace contextRef="#ctx0" brushRef="#br0" timeOffset="-183668.132">20067 6028 641 0,'0'0'29'0,"0"0"-3"16,0-25 19-16,0 25 17 0,0 0-22 0,0-25 32 16,0 25 28-16,25 0-9 0,-25 0-11 15,0 0-8-15,0 0-113 0,0 0 62 0,0 0-61 0,0 0 68 16,0 0 3-16,-25 25 29 0,25-25 6 0,0 25-81 0,0-25 72 15,-23 25-98-15,23 0 65 0,-25-1-14 0,25 2 3 16,0-26 8-16,-26 24-21 0,26 0 9 0,-25 2-5 16,25-3-6-16,0 3 10 0,0-26 7 0,-24 24-19 0,24 1 8 0,0-25 0 31,0 24-8-31,0-24 28 0,0 0-20 0,0 26 9 16,0-26 15-16,24 0 2 0,-24 0 20 0,0 0-7 0,0 0-5 0,0 0-30 0,25-26-5 15,-25 26 3-15,26-24-17 0,-26-1 9 0,0 25-3 16,25-24 1-16,-25-2 4 0,23 3-9 0,-23-3 12 15,25 2 10-15,-25 0 5 0,0-2 12 0,25 2 3 16,-25-1-22-16,25 0 11 0,-25 0 21 16,0 0-16-16,0 0 19 0,0 1 6 0,25 24-30 0,-25-26 26 15,0 26-10 1,0-24-3-16,0 24 15 0,0 0-16 0,0 0 5 0,0 0-2 0,26 0 15 16,-26 0-1-16,0 0 13 0,0 0-5 0,23 0-26 15,-23 0 7-15,0 0-8 0,25 0-11 16,-25 0 10-16,25 0-9 0,-25 0-3 0,26 0 0 0,-26 0-6 15,24 0 6 1,-24 0-7-16,25 0 7 0,-25 24-7 0,25-24-4 0,-25 26 2 16,0-26-13-16,23 24 11 0,-23 26-13 0,0-25 2 0,0 0 13 15,26 24-5-15,-26 1-10 0,0-26-24 0,0 25-86 16,25 1-103-16,-25-1-89 0,24 2-105 0,-24-1-51 0</inkml:trace>
  <inkml:trace contextRef="#ctx0" brushRef="#br0" timeOffset="-175093.724">19795 5978 1265 0,'0'0'-48'0,"25"-25"111"0,-25 25-46 0,24 0 19 0,-24 0 81 15,0 0-69-15,26 0 59 0,-26 0 2 0,0-24-4 16,0 24-34-16,0 0-4 0,0 0-18 0,0 0-31 16,0 0 7-16,0 0-7 15,-26 0 19-15,26 0 15 0,-24 0 1 0,-1 0 16 16,0 0 22-16,-1 0-4 0,3 0-16 0,-27 0-22 15,0 24-28-15,-1-24 8 0,3 0 19 0,-27 0 10 16,27 0 10-16,-28 0-10 0,3 0-11 0,-2 0-15 0,-1 25-13 16,3-25-11-16,-2 0 7 0,1 0 27 0,-1-25 18 15,1 25 10-15,0 0-15 16,25 0-12-16,-26-24-20 0,24 24-7 0,3 0-1 0,23-26-5 0,0 26-3 16,0 0-7-16,0-24 11 0,0 24 4 0,25 0-7 15,0 0 7-15,0 0-10 0,0 0-15 0,0 0-13 31,25-25 2-31,0 25 11 0,0 0 18 0,0 0-16 0,0 0 8 16,-2 0-5-16,29 0-23 0,-4 0 25 0,-23 0 6 0,24 0-11 0,1 0 16 16,26 0 2-16,-28 0-23 0,2 0 8 15,25 0-20-15,-26 0-6 0,26 0-6 16,-27 25-19-16,2-25 6 0,26 0-12 0,-28 0 35 16,27 0-10-16,-24 0-9 0,21 0 17 0,-21 0-20 15,-3 0 34-15,3 0 10 0,-1 0 12 0,0 0-14 16,-27 0-3-16,3 0 5 0,-1 0-2 0,0 0 17 15,-25 0-15-15,0 0 22 0,0 0-10 0,0 0 0 0,-25 0 23 0,25 0-23 16,-25 0 15-16,-1 0-10 0,3 0-4 0,-2 0 9 16,-25 0-7-1,25 0 2-15,-26 0 0 0,3 0 3 0,-3 0 0 0,-21 0 7 0,21 0-17 16,2 0 7-16,-25 0-2 0,24 0 0 16,-26 0 0-16,3 0 5 0,-2 0-5 0,26 0 0 15,-26 0 20-15,2 0-25 0,22 0 5 0,2 0-8 0,0 0-4 16,23 0 4-16,1 0 1 15,1 0 9-15,24 0-21 0,0 0 16 0,0 0 1 16,24 0-28-16,1 0 32 0,1 0-22 16,23 24-8-16,0-24 28 0,2 0-17 0,-3 0 12 15,27 0-5-15,-25 0 0 0,24 0-5 0,1 0-5 16,-26 0-2-16,25 0-16 0,0 0 16 0,-24 0-3 16,26 0-3-16,-28 0 28 0,27 0-20 0,-27 0 5 0,3 0 8 0,-1 0-15 15,0-24-1-15,-27 24 13 0,3 0 3 0,-1 0-3 16,0 0 24-16,-25 0-26 0,0 0 17 15,0 0-15-15,0 0-3 0,-25-25 18 0,25 25-25 16,-25 0 33-16,-24 0-13 0,24 0-8 0,-25 0 48 16,0 0-10-16,1 0 11 0,-27 0 2 0,27 0-25 15,-25 0 5-15,-1 0-2 16,1 0-6-16,0 0-7 0,25 0 8 0,-26 0 2 0,1 0 11 0,-1 0 13 0,25 0-15 0,2 0 12 31,-3 0-9-31,26 0-11 0,1 0-16 0,24 0-21 0,0 0 19 0,24 0 2 0,1 0-5 16,26 0 0-16,-3-26-13 0,2 26-9 0,0 0 30 15,24 0-5-15,1-24 2 0,-27 24-5 0,28 0-8 16,-1-25-2-16,-2 25-4 0,-23 0-2 0,24 0 3 16,-24 0-6-16,23 0-20 15,-22 0 33-15,-1 0-23 0,-25 0 7 0,23 0 38 16,-22 0-34-16,-26 0 15 0,25 0-5 0,-25 0-5 16,0 0-6-16,0 0 8 0,0 0 14 0,-25 0-29 15,-1 0 23-15,3 0-21 0,-2 0 0 0,-25 25 16 16,25-25-36-16,-26 0-24 0,3 24-53 0,-3-24-55 15,2 26-59-15,0-26-55 0,24 0-58 0,-24 0-62 0,0 25-123 16</inkml:trace>
  <inkml:trace contextRef="#ctx0" brushRef="#br0" timeOffset="-114090.244">18628 5978 968 0,'-49'0'24'15,"24"0"36"-15,1 0 1 0,24 0 7 0,-24 0-22 16,-3 0-46-16,27 0 6 0,-25 0 11 0,25 0-79 16,0 0 85-16,0 0-91 0,0 0 83 15,0 0-5-15,25 0-41 0,2 0 103 0,-27 0-102 16,24 0 80-16,0 0-42 0,27 0-4 0,-28 0-63 16,3 0 84-16,-2 0-62 0,26-25 51 0,-24 25 15 15,-3 0 3-15,2 0 17 0,0-24 32 0,0 24-14 16,-25 0-34-16,25 0 82 0,-25 0-95 0,0 0 62 0,0-26-36 15,0 26-35-15,-25 0 13 0,25 0 34 0,-25 0 2 16,0 0 16-16,0 0-2 0,2 0-34 16,-3 0-19-16,1 0-6 0,0 26-24 0,1-26 9 0,24 0 5 15,-26 0-1-15,3 0 19 0,23 0-18 0,-26 0-10 16,26 0 12-16,0 0-25 0,-25 0 29 0,25 0 1 16,25 0-8-1,-25 0 12-15,0 0-7 0,0 0-2 0,26 0-11 0,-26 0 13 0,23 0-4 0,-23 0 6 16,26 0-11-16,-26 0-5 0,24 0 1 0,-24 0-1 15,25-26-11-15,-25 26-43 0,25 0-66 0,-25 0-70 16,0 26-16-16,26-26-37 0,-26 0 59 0,0 0 31 16,0 0-47-16</inkml:trace>
  <inkml:trace contextRef="#ctx0" brushRef="#br0" timeOffset="-113091.227">20216 5929 976 0,'0'-26'47'0,"-23"26"4"0,-3 0 11 16,1 0 46-16,0 0-89 0,0 0 100 0,0 0-75 15,2 0-48-15,-2 0 35 0,-1 0-89 0,-23 0 88 16,23 0-7-16,1 0 13 0,2 0-25 0,-3 0-20 0,2 0 16 0,-26 0 1 15,24 0 11-15,3 0-12 0,-2 0-12 0,0 0 18 0,0 0-10 16,0 0-3-16,25 0 12 0,-25 0-22 0,25 0 1 16,-26 0 16-16,26 0-11 0,0 0-9 15,0 0 10-15,0 0-12 0,0 0 9 16,0 0 8-16,0 0-26 0,0 0 31 0,26 0-29 16,-26 0 12-16,25 0 18 0,-25 0-10 15,25 0 9-15,0 0-22 0,-25 0 9 16,25 0-14-16,0 0 10 0,-2 0 14 0,3 0-8 0,-26 0 6 0,25 0 0 15,0 0-15-15,-25 0 9 0,24-24-4 0,-24 24 14 16,0 0 3-16,0 0-7 0,0 0 11 16,0 0-16-16,0 0 14 0,-24 0 8 0,24 0-28 0,-25 0 24 0,0 0 7 15,-1 0-1-15,3 0 29 0,-2 0-16 0,0 0-28 16,-25 0 7-16,25 0-4 0,-1 0 0 0,3 0-1 16,23 0-6-16,-25 0-2 0,25 0-11 0,0 24 27 15,0-24-21-15,0 0 3 0,25 0 17 0,-2 0-23 16,3 0 25-16,-1 0-11 0,0 0-14 0,25 0 4 15,-25 0-1 1,24 0 1-16,1 0 2 0,-26 0 24 0,25 0-29 16,-24 0 9-16,25 0-10 0,-25-24 3 0,1 24 18 15,-1 0-9-15,-25 0 18 0,23 0 22 0,-23 0-9 0,0 0 18 0,0 0-2 16,0 0-38 0,0-25 10-16,-23 25 8 0,23 0-6 0,-25 0-10 15,-1 0-3-15,26 0-15 0,-25 0 3 0,1 0 7 16,-2 0-3-16,1 0-8 0,2 0 2 0,-27 25 0 0,50-25 6 0,-25 0 9 0,0 0-10 15,25 0-10-15,-26 0 5 0,26 0-9 16,0 0 20-16,0 0-5 16,26 0-6-16,-26 0 8 0,25 0-6 0,0 0 11 15,-1 0-6-15,2 0-3 0,-3 0 5 16,2-25-5-16,1 25 0 0,-2 0 0 0,1 0-2 0,-25-26 5 16,26 26 31-16,-1 0 21 0,-25 0 22 15,0 0 10-15,0 0-19 0,0 0-40 0,0-24-16 16,0 24-28-16,0 0 7 0,-25 0 5 0,25 0-12 15,-26 0 25-15,1 24-13 0,1-24 9 0,-2 0-28 0,1 0-46 0,2 26-49 16,-3-26-52-16,2 0-57 16,-1 25-41-16,0-25 50 0,-1 0-56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2-01-08T12:27:32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18231 7839 1107 0,'0'0'14'0,"-24"0"21"0,24 0 62 15,0 0-60-15,-24 0 93 0,24 0-99 16,-26 25-37-1,26-25 91-15,-25 0-77 0,2 0 65 0,-3 0 12 16,1 23-17-16,1-23-17 0,-1 0 33 0,-1 27-21 16,3-27 2-16,-3 24-16 0,-23-24 15 0,25 0-16 15,-3 24 5-15,3-24 0 0,24 0-39 0,-24 24-2 16,-1-24-15-16,25 0-4 0,-25 0 17 0,25 0 2 16,0 0-8-16,0 0-6 0,0 0-1 15,0 0 17-15,0 0-16 0,0 0 23 0,25 0-7 0,-25 0-19 0,25 0 10 16,-25 0-3-16,24 0 1 0,0 0-3 0,3 0 4 15,-27 0-18 1,24-24 3-16,1 24 8 0,-1 0 3 0,2 0 7 16,-26-24-16-16,23 24 0 0,3 0-5 0,-26 0 11 0,25-24 11 15,-25 24-1-15,24 0 0 0,-24 0-3 16,25 0-4-16,-25 0 0 0,0 0-4 0,0 0-6 16,0-27 15-16,0 27-15 0,0 0 10 0,-25 0 0 0,25 0-4 0,-24 0 11 0,24 27 2 15,-25-27 5-15,25 0-11 0,-26 0 15 16,3 0-4-16,23 0-7 0,-26 24 19 0,2-24-26 15,-1 0 7-15,25 0 12 0,-24 0-21 0,24 24 16 16,-27-24-12-16,27 0-9 16,0 0 7-16,-24 0 0 0,24 0 5 0,0 0-10 0,24 0 3 15,-24 0-5-15,0 0-5 0,27 0 16 0,-27 0-4 0,24 0-7 16,1 0-18-16,-25 0-15 0,24 0 7 0,2-24 5 16,-3 24 10-16,3 0-1 0,-26 0-4 0,25-24 9 15,-1 24 23-15,-24 0 1 0,25 0-6 0,-25 0 1 16,0 0-10-16,26-27 0 0,-26 27 19 15,0 0-16-15,0 0 4 0,0 0 1 0,-26 0-1 0,26 0-4 16,0 0 0-16,-25 0 2 0,25 27 21 0,-24-27 13 16,24 0 15-16,-25 0 26 0,-1 0-37 0,26 24 2 31,-23-24-9-31,-3 0-17 0,2 0 0 0,24 0-4 16,-25 24-12-16,25-24 6 0,0 0 1 0,0 0 2 15,-24 0 2-15,24 0-16 0,0 0 5 0,24 0-3 16,-24 0 3-16,0 0-3 0,0 0 7 0,25 0-16 0,-25 0 7 15,24 0-14-15,-24 0-41 0,0-24-22 0,26 24-30 16,-26 0-26-16,23 0-12 0,-23 0 9 0,0 0-54 16,0 0-13-16,26 0 50 0,-26 0-68 0,0 0-31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2B835-716E-4F92-87DD-4143A91809D0}" type="datetimeFigureOut">
              <a:rPr lang="en-US" smtClean="0"/>
              <a:t>10-Jan-2022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70E00-B312-49EB-90A7-BCD24433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35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*(</a:t>
            </a:r>
            <a:r>
              <a:rPr lang="en-US" dirty="0" err="1"/>
              <a:t>arr+i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0E00-B312-49EB-90A7-BCD2443373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4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0E00-B312-49EB-90A7-BCD2443373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7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B574077A-7098-46E3-A7D8-A0236D5E6DA5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F1C87CAE-00CD-483F-B626-913AAF5373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D3C7-4E2C-4043-8800-28D7918EC1E0}" type="datetime1">
              <a:rPr lang="en-US" smtClean="0"/>
              <a:t>10-Jan-2022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2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2752-4033-47EA-8E74-19CCB39E73BB}" type="datetime1">
              <a:rPr lang="en-US" smtClean="0"/>
              <a:t>10-Jan-2022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0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EC0EE-A9A0-4D17-A20F-3C5BC6F3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538D4-B95F-4560-B92A-16DA93F7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94202-005D-4FDC-8216-B67F1875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5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F25D-1063-43DC-8C5E-5E1832379E9A}" type="datetime1">
              <a:rPr lang="en-US" smtClean="0"/>
              <a:t>10-Jan-2022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5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EB03-D92A-4607-9D46-0E1A73779A75}" type="datetime1">
              <a:rPr lang="en-US" smtClean="0"/>
              <a:t>10-Jan-2022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A41-0B20-45B3-916B-1C59B980097F}" type="datetime1">
              <a:rPr lang="en-US" smtClean="0"/>
              <a:t>10-Jan-2022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3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3EA6-D534-4396-A95B-E2A10A67BC81}" type="datetime1">
              <a:rPr lang="en-US" smtClean="0"/>
              <a:t>10-Jan-2022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594-5D96-4414-90EB-C7AEF58CD6C1}" type="datetime1">
              <a:rPr lang="en-US" smtClean="0"/>
              <a:t>10-Jan-2022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8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4D77-9A4F-4EEF-A2AE-6005AA209341}" type="datetime1">
              <a:rPr lang="en-US" smtClean="0"/>
              <a:t>10-Jan-2022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FEB2-9CA7-43D9-BC16-35FDCC25811B}" type="datetime1">
              <a:rPr lang="en-US" smtClean="0"/>
              <a:t>10-Jan-2022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4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6B3EBD5-44E2-431B-8640-4C66C3BA90C8}"/>
              </a:ext>
            </a:extLst>
          </p:cNvPr>
          <p:cNvGrpSpPr/>
          <p:nvPr userDrawn="1"/>
        </p:nvGrpSpPr>
        <p:grpSpPr>
          <a:xfrm>
            <a:off x="-68580" y="-5"/>
            <a:ext cx="9212582" cy="6858005"/>
            <a:chOff x="-91440" y="-5"/>
            <a:chExt cx="12283443" cy="68580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DB3C71-1577-4928-AE6C-924160003AD9}"/>
                </a:ext>
              </a:extLst>
            </p:cNvPr>
            <p:cNvSpPr/>
            <p:nvPr userDrawn="1"/>
          </p:nvSpPr>
          <p:spPr>
            <a:xfrm>
              <a:off x="-91440" y="6276109"/>
              <a:ext cx="12283440" cy="581891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rgbClr val="92D050"/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946A53-3878-4235-9A1B-9E7CEF56C1A4}"/>
                </a:ext>
              </a:extLst>
            </p:cNvPr>
            <p:cNvSpPr/>
            <p:nvPr userDrawn="1"/>
          </p:nvSpPr>
          <p:spPr>
            <a:xfrm rot="16200000">
              <a:off x="8722880" y="2887226"/>
              <a:ext cx="6356354" cy="581891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rgbClr val="92D050"/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8593AA-79CA-4C3E-9D13-825F240F66E0}"/>
                </a:ext>
              </a:extLst>
            </p:cNvPr>
            <p:cNvSpPr/>
            <p:nvPr userDrawn="1"/>
          </p:nvSpPr>
          <p:spPr>
            <a:xfrm rot="16200000">
              <a:off x="11628801" y="6294798"/>
              <a:ext cx="544513" cy="58189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58000">
                  <a:srgbClr val="92D050"/>
                </a:gs>
                <a:gs pos="100000">
                  <a:schemeClr val="accent6">
                    <a:lumMod val="7500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8465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5378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7C7EAC29-DF24-431F-84CD-7EFAC5730F09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F1C87CAE-00CD-483F-B626-913AAF53739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77F0CD-44A4-40BA-B817-0A73C499CF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6" b="19455"/>
          <a:stretch/>
        </p:blipFill>
        <p:spPr>
          <a:xfrm>
            <a:off x="107156" y="0"/>
            <a:ext cx="956874" cy="7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7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F000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solated-thinking-freedom-ape-105250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zenOsamaFarouk/alarm_clock" TargetMode="External"/><Relationship Id="rId2" Type="http://schemas.openxmlformats.org/officeDocument/2006/relationships/hyperlink" Target="https://www.linkedin.com/in/mazen-osama-84203318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solated-thinking-freedom-ape-105250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682B-2355-4574-9DFD-065927B8C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 and Data Structures</a:t>
            </a:r>
            <a:br>
              <a:rPr lang="en-US" dirty="0"/>
            </a:br>
            <a:r>
              <a:rPr lang="en-US" dirty="0"/>
              <a:t>Lecture-1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ACEEE-E005-4D80-9AF6-3D2E8B663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and applications </a:t>
            </a:r>
            <a:br>
              <a:rPr lang="en-US" dirty="0"/>
            </a:br>
            <a:r>
              <a:rPr lang="en-US" dirty="0"/>
              <a:t>using C </a:t>
            </a:r>
            <a:r>
              <a:rPr lang="en-US" dirty="0" err="1"/>
              <a:t>lang</a:t>
            </a:r>
            <a:endParaRPr lang="en-US" dirty="0"/>
          </a:p>
          <a:p>
            <a:r>
              <a:rPr lang="en-US" dirty="0"/>
              <a:t>Prepared by Mazen Osama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DC613-F61B-4A74-8E0F-75D4249E5FC5}"/>
              </a:ext>
            </a:extLst>
          </p:cNvPr>
          <p:cNvSpPr txBox="1"/>
          <p:nvPr/>
        </p:nvSpPr>
        <p:spPr>
          <a:xfrm>
            <a:off x="3347207" y="5899558"/>
            <a:ext cx="231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Copyright-IMT school</a:t>
            </a:r>
          </a:p>
        </p:txBody>
      </p:sp>
    </p:spTree>
    <p:extLst>
      <p:ext uri="{BB962C8B-B14F-4D97-AF65-F5344CB8AC3E}">
        <p14:creationId xmlns:p14="http://schemas.microsoft.com/office/powerpoint/2010/main" val="114526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BDCA-2A69-4567-82F0-000AC7BF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0A18-3C8A-4BAF-A50F-30ABDA59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data structure</a:t>
            </a:r>
          </a:p>
          <a:p>
            <a:r>
              <a:rPr lang="en-US" dirty="0"/>
              <a:t>Elements are in contiguous memory locations</a:t>
            </a:r>
          </a:p>
          <a:p>
            <a:r>
              <a:rPr lang="en-US" dirty="0"/>
              <a:t>Homogenous : All elements have same data type.</a:t>
            </a:r>
          </a:p>
          <a:p>
            <a:r>
              <a:rPr lang="en-US" dirty="0"/>
              <a:t>Random Access</a:t>
            </a:r>
          </a:p>
          <a:p>
            <a:r>
              <a:rPr lang="en-US" dirty="0"/>
              <a:t>Simplest data structure</a:t>
            </a:r>
          </a:p>
          <a:p>
            <a:r>
              <a:rPr lang="en-US" dirty="0"/>
              <a:t>Building block of other DS</a:t>
            </a:r>
          </a:p>
          <a:p>
            <a:r>
              <a:rPr lang="en-US" dirty="0"/>
              <a:t>Implemented by in 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4DD49-C5DD-4EB4-9C7B-165FF032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7D0D-6638-45BE-8DF0-96F180CD1C1A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0A9A8-2FDB-4AAD-BF07-C6F5FBC7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A915-4EBC-40DF-A0B9-A5D8CD2F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A742-73AF-4285-9037-7F8B7D36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Arrays: 1-D array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23747EE-CD95-4F53-B4E8-24233F77D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803976"/>
              </p:ext>
            </p:extLst>
          </p:nvPr>
        </p:nvGraphicFramePr>
        <p:xfrm>
          <a:off x="562062" y="1884363"/>
          <a:ext cx="795329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2455">
                  <a:extLst>
                    <a:ext uri="{9D8B030D-6E8A-4147-A177-3AD203B41FA5}">
                      <a16:colId xmlns:a16="http://schemas.microsoft.com/office/drawing/2014/main" val="2947754727"/>
                    </a:ext>
                  </a:extLst>
                </a:gridCol>
                <a:gridCol w="718203">
                  <a:extLst>
                    <a:ext uri="{9D8B030D-6E8A-4147-A177-3AD203B41FA5}">
                      <a16:colId xmlns:a16="http://schemas.microsoft.com/office/drawing/2014/main" val="1178483966"/>
                    </a:ext>
                  </a:extLst>
                </a:gridCol>
                <a:gridCol w="795329">
                  <a:extLst>
                    <a:ext uri="{9D8B030D-6E8A-4147-A177-3AD203B41FA5}">
                      <a16:colId xmlns:a16="http://schemas.microsoft.com/office/drawing/2014/main" val="1634791440"/>
                    </a:ext>
                  </a:extLst>
                </a:gridCol>
                <a:gridCol w="795329">
                  <a:extLst>
                    <a:ext uri="{9D8B030D-6E8A-4147-A177-3AD203B41FA5}">
                      <a16:colId xmlns:a16="http://schemas.microsoft.com/office/drawing/2014/main" val="2374745073"/>
                    </a:ext>
                  </a:extLst>
                </a:gridCol>
                <a:gridCol w="795329">
                  <a:extLst>
                    <a:ext uri="{9D8B030D-6E8A-4147-A177-3AD203B41FA5}">
                      <a16:colId xmlns:a16="http://schemas.microsoft.com/office/drawing/2014/main" val="1601070489"/>
                    </a:ext>
                  </a:extLst>
                </a:gridCol>
                <a:gridCol w="795329">
                  <a:extLst>
                    <a:ext uri="{9D8B030D-6E8A-4147-A177-3AD203B41FA5}">
                      <a16:colId xmlns:a16="http://schemas.microsoft.com/office/drawing/2014/main" val="606200188"/>
                    </a:ext>
                  </a:extLst>
                </a:gridCol>
                <a:gridCol w="795329">
                  <a:extLst>
                    <a:ext uri="{9D8B030D-6E8A-4147-A177-3AD203B41FA5}">
                      <a16:colId xmlns:a16="http://schemas.microsoft.com/office/drawing/2014/main" val="3689225158"/>
                    </a:ext>
                  </a:extLst>
                </a:gridCol>
                <a:gridCol w="795329">
                  <a:extLst>
                    <a:ext uri="{9D8B030D-6E8A-4147-A177-3AD203B41FA5}">
                      <a16:colId xmlns:a16="http://schemas.microsoft.com/office/drawing/2014/main" val="2525543258"/>
                    </a:ext>
                  </a:extLst>
                </a:gridCol>
                <a:gridCol w="795329">
                  <a:extLst>
                    <a:ext uri="{9D8B030D-6E8A-4147-A177-3AD203B41FA5}">
                      <a16:colId xmlns:a16="http://schemas.microsoft.com/office/drawing/2014/main" val="1301090612"/>
                    </a:ext>
                  </a:extLst>
                </a:gridCol>
                <a:gridCol w="795329">
                  <a:extLst>
                    <a:ext uri="{9D8B030D-6E8A-4147-A177-3AD203B41FA5}">
                      <a16:colId xmlns:a16="http://schemas.microsoft.com/office/drawing/2014/main" val="340940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7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02368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C4F1-8127-47F2-8798-793B29D3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9690-1E99-4A46-A41F-16EA9D9D1DD6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229A4-D4A2-4F42-B720-2FD5FC0C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ED123-4E15-4938-BEE7-79BD3E49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4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2AB1-ABA4-4949-B43D-EF5813AE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25CC95D-9049-4123-A870-E9F927654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816313"/>
              </p:ext>
            </p:extLst>
          </p:nvPr>
        </p:nvGraphicFramePr>
        <p:xfrm>
          <a:off x="92279" y="1884362"/>
          <a:ext cx="8774884" cy="4264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0696">
                  <a:extLst>
                    <a:ext uri="{9D8B030D-6E8A-4147-A177-3AD203B41FA5}">
                      <a16:colId xmlns:a16="http://schemas.microsoft.com/office/drawing/2014/main" val="395726405"/>
                    </a:ext>
                  </a:extLst>
                </a:gridCol>
                <a:gridCol w="5612834">
                  <a:extLst>
                    <a:ext uri="{9D8B030D-6E8A-4147-A177-3AD203B41FA5}">
                      <a16:colId xmlns:a16="http://schemas.microsoft.com/office/drawing/2014/main" val="2314083336"/>
                    </a:ext>
                  </a:extLst>
                </a:gridCol>
                <a:gridCol w="1711354">
                  <a:extLst>
                    <a:ext uri="{9D8B030D-6E8A-4147-A177-3AD203B41FA5}">
                      <a16:colId xmlns:a16="http://schemas.microsoft.com/office/drawing/2014/main" val="99943311"/>
                    </a:ext>
                  </a:extLst>
                </a:gridCol>
              </a:tblGrid>
              <a:tr h="48838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Destroy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60305"/>
                  </a:ext>
                </a:extLst>
              </a:tr>
              <a:tr h="18881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Statically</a:t>
                      </a:r>
                    </a:p>
                    <a:p>
                      <a:pPr algn="ctr"/>
                      <a:r>
                        <a:rPr lang="en-US" dirty="0"/>
                        <a:t>(stack)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 </a:t>
                      </a:r>
                      <a:r>
                        <a:rPr lang="en-US" dirty="0" err="1"/>
                        <a:t>arr</a:t>
                      </a:r>
                      <a:r>
                        <a:rPr lang="en-US" dirty="0"/>
                        <a:t>[10] 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925929"/>
                  </a:ext>
                </a:extLst>
              </a:tr>
              <a:tr h="18881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Dynamically</a:t>
                      </a:r>
                    </a:p>
                    <a:p>
                      <a:pPr algn="ctr"/>
                      <a:r>
                        <a:rPr lang="en-US" dirty="0"/>
                        <a:t>(heap)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int*</a:t>
                      </a:r>
                      <a:r>
                        <a:rPr lang="en-US" sz="1800" dirty="0" err="1"/>
                        <a:t>arr</a:t>
                      </a:r>
                      <a:r>
                        <a:rPr lang="en-US" sz="1800" dirty="0"/>
                        <a:t>=(int*)malloc(10* </a:t>
                      </a:r>
                      <a:r>
                        <a:rPr lang="en-US" sz="1800" dirty="0" err="1"/>
                        <a:t>sizeof</a:t>
                      </a:r>
                      <a:r>
                        <a:rPr lang="en-US" sz="1800" dirty="0"/>
                        <a:t>(int));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free(</a:t>
                      </a:r>
                      <a:r>
                        <a:rPr lang="en-US" dirty="0" err="1"/>
                        <a:t>arr</a:t>
                      </a:r>
                      <a:r>
                        <a:rPr lang="en-US" dirty="0"/>
                        <a:t>);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17007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63B55-9910-4CA7-B386-870C5A8C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2582-6270-493A-9F77-9DA1BB5BB7ED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8369-E195-4CD7-872B-1AB9A97F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2C87D-73F7-4F24-96AA-7A206086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1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DD9D-B021-4C8A-88FD-D2D75C46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967F-CF77-43B4-B633-7D0CFEC1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Beginning</a:t>
            </a:r>
          </a:p>
          <a:p>
            <a:endParaRPr lang="en-US" dirty="0"/>
          </a:p>
          <a:p>
            <a:r>
              <a:rPr lang="en-US" dirty="0"/>
              <a:t>Middle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A362-D163-4078-B706-B1623132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68AD-49F1-478A-9A85-60AA334D1A2D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16BA5-4283-4D03-98F7-580C4673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353C-3369-4A98-9A6C-24D845CD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2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C463-65F4-42B1-9868-C042E0EA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C7EB-C4EF-458B-A540-5E68FD4F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1:</a:t>
            </a:r>
          </a:p>
          <a:p>
            <a:pPr marL="0" indent="0">
              <a:buNone/>
            </a:pPr>
            <a:r>
              <a:rPr lang="en-US" dirty="0"/>
              <a:t>Implement insertion of an element @ a given index of an array. Handle the case if this element is in the beginning of the array.</a:t>
            </a:r>
          </a:p>
          <a:p>
            <a:pPr marL="0" indent="0">
              <a:buNone/>
            </a:pPr>
            <a:r>
              <a:rPr lang="en-US" dirty="0"/>
              <a:t>The program should print the array before and after insertion.</a:t>
            </a:r>
          </a:p>
          <a:p>
            <a:pPr marL="0" indent="0">
              <a:buNone/>
            </a:pPr>
            <a:r>
              <a:rPr lang="en-US" dirty="0"/>
              <a:t>Use an int array.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0A52-003C-42A3-B7E2-097DA632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6027-E27C-4F8F-8328-AE88B69FE00D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102A4-A2FC-40E2-8D54-9CA7F375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86D5A-7A4C-4EBD-B2AE-80B445E2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2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B0F8-33D4-4148-ABB7-351FFCE8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0CEE-249B-4E16-9744-36F76DCF6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2:</a:t>
            </a:r>
          </a:p>
          <a:p>
            <a:pPr marL="0" indent="0">
              <a:buNone/>
            </a:pPr>
            <a:r>
              <a:rPr lang="en-US" dirty="0"/>
              <a:t>Implement insertion @ the end of a dynamically allocated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int array.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Assignment 1: repeat Lab 2 for strings!</a:t>
            </a:r>
          </a:p>
          <a:p>
            <a:pPr>
              <a:buFontTx/>
              <a:buChar char="-"/>
            </a:pPr>
            <a:r>
              <a:rPr lang="en-US" dirty="0"/>
              <a:t>Assignment 2: implement insertion of multiple elements 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D5045-17D2-4C56-889C-B945828E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DEF5-FD46-4564-9D6F-801E07144463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509A-6915-41C6-8B44-20662C0B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2C404-855F-43A4-AE82-78A19584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6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9261-E1DD-411C-BC97-59FA0110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EC3EC-9246-431B-B194-941C524A4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3:</a:t>
            </a:r>
          </a:p>
          <a:p>
            <a:pPr marL="0" indent="0">
              <a:buNone/>
            </a:pPr>
            <a:r>
              <a:rPr lang="en-US" dirty="0"/>
              <a:t>Implement deletion of an element @ a given index of an array. Handle the case if this element is in the beginning of the array.</a:t>
            </a:r>
          </a:p>
          <a:p>
            <a:pPr marL="0" indent="0">
              <a:buNone/>
            </a:pPr>
            <a:r>
              <a:rPr lang="en-US" dirty="0"/>
              <a:t>The program should print the array before and after deletion.</a:t>
            </a:r>
          </a:p>
          <a:p>
            <a:pPr marL="0" indent="0">
              <a:buNone/>
            </a:pPr>
            <a:r>
              <a:rPr lang="en-US" dirty="0"/>
              <a:t>Use an int array.</a:t>
            </a:r>
          </a:p>
          <a:p>
            <a:r>
              <a:rPr lang="en-US" dirty="0"/>
              <a:t>Assignment 3: implement deletion of multiple elements 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DE384-A3AC-49FA-A10A-4A1BD66A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D3F6-3D48-417D-942A-2FE918FB6C4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3D85-BB02-4AAF-841F-B308D578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C5C97-420D-48AD-AE47-3703E8D3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65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7515-849E-46E9-ACF1-D0BCA20F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965C-7AAF-4973-BA72-215ABCF8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indexing is straight forward: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Given an array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[]={20,25,26,18,45};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Read access: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 -&gt; 26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Write access: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 = 10; //assignment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7760-B78F-4E22-A9FB-9C91E15C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B602-2641-4AC9-8FAC-47938121518C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9F3E6-7113-45CA-8652-E4812527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3EA1B-8BDC-4CD4-B753-C6AD17D6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6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58BB-2D8D-4E0D-8843-218092F9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287F-5E24-42B9-B175-017C4438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Congrats !! </a:t>
            </a:r>
          </a:p>
          <a:p>
            <a:pPr marL="0" indent="0">
              <a:buNone/>
            </a:pPr>
            <a:r>
              <a:rPr lang="en-US" dirty="0"/>
              <a:t>That has been done already :D 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A466B-F4E2-4614-B069-9FE4A632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61B9-A102-442D-8298-853A0C2524C7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12210-4358-480A-A873-515FFAF9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C3F4-1663-4A9F-B6BC-E4161F06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85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AB91-2952-4A12-8A0C-751BC2CD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Search &amp; sort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8DFD-24FE-438D-82EE-A1979E0F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Here we must stop to think !!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2411-7F01-4EDF-9A4B-2105A930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2184-72C5-4911-9FF9-160757D97FB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90A5-49BD-410D-8DE6-A7BCAA64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86FF9-EDDB-4142-9A6E-B62C93FA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91C10-34BD-4654-B7B1-D3CEBCEA0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4454" y="3212983"/>
            <a:ext cx="4093015" cy="27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9140-61D7-4BAE-8A90-A9A27869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C81B-DBFD-4579-9CAD-A036DCC6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Mechatronics – ASU</a:t>
            </a:r>
          </a:p>
          <a:p>
            <a:r>
              <a:rPr lang="en-US" sz="2000" dirty="0"/>
              <a:t>3D Printing engineer</a:t>
            </a:r>
          </a:p>
          <a:p>
            <a:r>
              <a:rPr lang="en-US" sz="2000" dirty="0"/>
              <a:t>ITI graduate (Top of Class )</a:t>
            </a:r>
          </a:p>
          <a:p>
            <a:r>
              <a:rPr lang="en-US" sz="2000" dirty="0"/>
              <a:t>Embedded systems instructor @ IMT school</a:t>
            </a:r>
          </a:p>
          <a:p>
            <a:r>
              <a:rPr lang="en-US" sz="2000" dirty="0"/>
              <a:t>Embedded Systems Engineer @ </a:t>
            </a:r>
            <a:r>
              <a:rPr lang="en-US" sz="2000" dirty="0" err="1"/>
              <a:t>Coretech</a:t>
            </a:r>
            <a:r>
              <a:rPr lang="en-US" sz="2000" dirty="0"/>
              <a:t> innovations</a:t>
            </a:r>
          </a:p>
          <a:p>
            <a:endParaRPr lang="en-US" sz="2000" dirty="0"/>
          </a:p>
          <a:p>
            <a:r>
              <a:rPr lang="en-US" sz="2000" dirty="0"/>
              <a:t>You can find me @ </a:t>
            </a:r>
            <a:r>
              <a:rPr lang="en-US" sz="2000" dirty="0" err="1">
                <a:hlinkClick r:id="rId2"/>
              </a:rPr>
              <a:t>linkedin</a:t>
            </a:r>
            <a:r>
              <a:rPr lang="en-US" sz="2000" dirty="0"/>
              <a:t> and </a:t>
            </a:r>
            <a:r>
              <a:rPr lang="en-US" sz="2000" dirty="0" err="1">
                <a:hlinkClick r:id="rId3"/>
              </a:rPr>
              <a:t>github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47ED8-A825-4652-9269-467AF1F3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56D5-C528-4693-BAA8-ABCB7E78462B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C9E1-E00E-4A7A-A838-5BC73B6D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A78BA-92DA-4D74-B4DA-443EA78E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D95944-10C6-4C71-8B14-1F655A213E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71" r="-317" b="21197"/>
          <a:stretch/>
        </p:blipFill>
        <p:spPr>
          <a:xfrm>
            <a:off x="5394582" y="960684"/>
            <a:ext cx="2853830" cy="291219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04568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0809-45DA-448F-9D9D-CF9B9E0A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Array: N-D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172FE-88A6-4F43-90A1-EF8356423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in C can be multi-dimensional.</a:t>
            </a:r>
          </a:p>
          <a:p>
            <a:r>
              <a:rPr lang="en-US" dirty="0"/>
              <a:t>Ex: 2-D array:</a:t>
            </a:r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40FAA-1F18-45E3-B797-CF627747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05CD-0E3E-45EC-A2BE-AE3C77B3CB51}" type="datetime1">
              <a:rPr lang="en-US" smtClean="0"/>
              <a:t>10-Jan-2022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0AF28-1EF3-4F35-B3CE-7DA4ECEC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5D7FF-F47A-4D18-B96D-C4379319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FB9359-4DEB-421B-ABAF-10EE04F53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815168"/>
              </p:ext>
            </p:extLst>
          </p:nvPr>
        </p:nvGraphicFramePr>
        <p:xfrm>
          <a:off x="2650920" y="2970633"/>
          <a:ext cx="3548544" cy="29855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1424">
                  <a:extLst>
                    <a:ext uri="{9D8B030D-6E8A-4147-A177-3AD203B41FA5}">
                      <a16:colId xmlns:a16="http://schemas.microsoft.com/office/drawing/2014/main" val="4146817366"/>
                    </a:ext>
                  </a:extLst>
                </a:gridCol>
                <a:gridCol w="591424">
                  <a:extLst>
                    <a:ext uri="{9D8B030D-6E8A-4147-A177-3AD203B41FA5}">
                      <a16:colId xmlns:a16="http://schemas.microsoft.com/office/drawing/2014/main" val="3095364007"/>
                    </a:ext>
                  </a:extLst>
                </a:gridCol>
                <a:gridCol w="591424">
                  <a:extLst>
                    <a:ext uri="{9D8B030D-6E8A-4147-A177-3AD203B41FA5}">
                      <a16:colId xmlns:a16="http://schemas.microsoft.com/office/drawing/2014/main" val="1171344846"/>
                    </a:ext>
                  </a:extLst>
                </a:gridCol>
                <a:gridCol w="591424">
                  <a:extLst>
                    <a:ext uri="{9D8B030D-6E8A-4147-A177-3AD203B41FA5}">
                      <a16:colId xmlns:a16="http://schemas.microsoft.com/office/drawing/2014/main" val="3496536522"/>
                    </a:ext>
                  </a:extLst>
                </a:gridCol>
                <a:gridCol w="591424">
                  <a:extLst>
                    <a:ext uri="{9D8B030D-6E8A-4147-A177-3AD203B41FA5}">
                      <a16:colId xmlns:a16="http://schemas.microsoft.com/office/drawing/2014/main" val="40367356"/>
                    </a:ext>
                  </a:extLst>
                </a:gridCol>
                <a:gridCol w="591424">
                  <a:extLst>
                    <a:ext uri="{9D8B030D-6E8A-4147-A177-3AD203B41FA5}">
                      <a16:colId xmlns:a16="http://schemas.microsoft.com/office/drawing/2014/main" val="2378720962"/>
                    </a:ext>
                  </a:extLst>
                </a:gridCol>
              </a:tblGrid>
              <a:tr h="4975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67675"/>
                  </a:ext>
                </a:extLst>
              </a:tr>
              <a:tr h="4975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49654"/>
                  </a:ext>
                </a:extLst>
              </a:tr>
              <a:tr h="4975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9363"/>
                  </a:ext>
                </a:extLst>
              </a:tr>
              <a:tr h="4975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291672"/>
                  </a:ext>
                </a:extLst>
              </a:tr>
              <a:tr h="4975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34556"/>
                  </a:ext>
                </a:extLst>
              </a:tr>
              <a:tr h="4975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42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258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0809-45DA-448F-9D9D-CF9B9E0A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Array: N-D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172FE-88A6-4F43-90A1-EF8356423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it work 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Calculate address of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en-US" dirty="0"/>
              <a:t> element: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40FAA-1F18-45E3-B797-CF627747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CA2B-21F8-402F-BBFC-34A1F53E5663}" type="datetime1">
              <a:rPr lang="en-US" smtClean="0"/>
              <a:t>10-Jan-2022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0AF28-1EF3-4F35-B3CE-7DA4ECEC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5D7FF-F47A-4D18-B96D-C4379319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FB9359-4DEB-421B-ABAF-10EE04F53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48600"/>
              </p:ext>
            </p:extLst>
          </p:nvPr>
        </p:nvGraphicFramePr>
        <p:xfrm>
          <a:off x="1439433" y="2576973"/>
          <a:ext cx="6219720" cy="6192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1972">
                  <a:extLst>
                    <a:ext uri="{9D8B030D-6E8A-4147-A177-3AD203B41FA5}">
                      <a16:colId xmlns:a16="http://schemas.microsoft.com/office/drawing/2014/main" val="4146817366"/>
                    </a:ext>
                  </a:extLst>
                </a:gridCol>
                <a:gridCol w="621972">
                  <a:extLst>
                    <a:ext uri="{9D8B030D-6E8A-4147-A177-3AD203B41FA5}">
                      <a16:colId xmlns:a16="http://schemas.microsoft.com/office/drawing/2014/main" val="3095364007"/>
                    </a:ext>
                  </a:extLst>
                </a:gridCol>
                <a:gridCol w="621972">
                  <a:extLst>
                    <a:ext uri="{9D8B030D-6E8A-4147-A177-3AD203B41FA5}">
                      <a16:colId xmlns:a16="http://schemas.microsoft.com/office/drawing/2014/main" val="1171344846"/>
                    </a:ext>
                  </a:extLst>
                </a:gridCol>
                <a:gridCol w="621972">
                  <a:extLst>
                    <a:ext uri="{9D8B030D-6E8A-4147-A177-3AD203B41FA5}">
                      <a16:colId xmlns:a16="http://schemas.microsoft.com/office/drawing/2014/main" val="3496536522"/>
                    </a:ext>
                  </a:extLst>
                </a:gridCol>
                <a:gridCol w="621972">
                  <a:extLst>
                    <a:ext uri="{9D8B030D-6E8A-4147-A177-3AD203B41FA5}">
                      <a16:colId xmlns:a16="http://schemas.microsoft.com/office/drawing/2014/main" val="40367356"/>
                    </a:ext>
                  </a:extLst>
                </a:gridCol>
                <a:gridCol w="621972">
                  <a:extLst>
                    <a:ext uri="{9D8B030D-6E8A-4147-A177-3AD203B41FA5}">
                      <a16:colId xmlns:a16="http://schemas.microsoft.com/office/drawing/2014/main" val="2378720962"/>
                    </a:ext>
                  </a:extLst>
                </a:gridCol>
                <a:gridCol w="621972">
                  <a:extLst>
                    <a:ext uri="{9D8B030D-6E8A-4147-A177-3AD203B41FA5}">
                      <a16:colId xmlns:a16="http://schemas.microsoft.com/office/drawing/2014/main" val="3007991257"/>
                    </a:ext>
                  </a:extLst>
                </a:gridCol>
                <a:gridCol w="621972">
                  <a:extLst>
                    <a:ext uri="{9D8B030D-6E8A-4147-A177-3AD203B41FA5}">
                      <a16:colId xmlns:a16="http://schemas.microsoft.com/office/drawing/2014/main" val="4124995274"/>
                    </a:ext>
                  </a:extLst>
                </a:gridCol>
                <a:gridCol w="621972">
                  <a:extLst>
                    <a:ext uri="{9D8B030D-6E8A-4147-A177-3AD203B41FA5}">
                      <a16:colId xmlns:a16="http://schemas.microsoft.com/office/drawing/2014/main" val="3398219666"/>
                    </a:ext>
                  </a:extLst>
                </a:gridCol>
                <a:gridCol w="621972">
                  <a:extLst>
                    <a:ext uri="{9D8B030D-6E8A-4147-A177-3AD203B41FA5}">
                      <a16:colId xmlns:a16="http://schemas.microsoft.com/office/drawing/2014/main" val="3689199810"/>
                    </a:ext>
                  </a:extLst>
                </a:gridCol>
              </a:tblGrid>
              <a:tr h="619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67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98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0809-45DA-448F-9D9D-CF9B9E0A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Array: N-D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172FE-88A6-4F43-90A1-EF835642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4925"/>
            <a:ext cx="7886700" cy="4351338"/>
          </a:xfrm>
        </p:spPr>
        <p:txBody>
          <a:bodyPr/>
          <a:lstStyle/>
          <a:p>
            <a:r>
              <a:rPr lang="en-US" dirty="0"/>
              <a:t>How does it work ? </a:t>
            </a:r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40FAA-1F18-45E3-B797-CF627747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2033-B271-4698-9C55-92D02B627DF6}" type="datetime1">
              <a:rPr lang="en-US" smtClean="0"/>
              <a:t>10-Jan-2022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0AF28-1EF3-4F35-B3CE-7DA4ECEC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5D7FF-F47A-4D18-B96D-C4379319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FB9359-4DEB-421B-ABAF-10EE04F53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90069"/>
              </p:ext>
            </p:extLst>
          </p:nvPr>
        </p:nvGraphicFramePr>
        <p:xfrm>
          <a:off x="2684476" y="2836409"/>
          <a:ext cx="3548544" cy="29855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1424">
                  <a:extLst>
                    <a:ext uri="{9D8B030D-6E8A-4147-A177-3AD203B41FA5}">
                      <a16:colId xmlns:a16="http://schemas.microsoft.com/office/drawing/2014/main" val="4146817366"/>
                    </a:ext>
                  </a:extLst>
                </a:gridCol>
                <a:gridCol w="591424">
                  <a:extLst>
                    <a:ext uri="{9D8B030D-6E8A-4147-A177-3AD203B41FA5}">
                      <a16:colId xmlns:a16="http://schemas.microsoft.com/office/drawing/2014/main" val="3095364007"/>
                    </a:ext>
                  </a:extLst>
                </a:gridCol>
                <a:gridCol w="591424">
                  <a:extLst>
                    <a:ext uri="{9D8B030D-6E8A-4147-A177-3AD203B41FA5}">
                      <a16:colId xmlns:a16="http://schemas.microsoft.com/office/drawing/2014/main" val="1171344846"/>
                    </a:ext>
                  </a:extLst>
                </a:gridCol>
                <a:gridCol w="591424">
                  <a:extLst>
                    <a:ext uri="{9D8B030D-6E8A-4147-A177-3AD203B41FA5}">
                      <a16:colId xmlns:a16="http://schemas.microsoft.com/office/drawing/2014/main" val="3496536522"/>
                    </a:ext>
                  </a:extLst>
                </a:gridCol>
                <a:gridCol w="591424">
                  <a:extLst>
                    <a:ext uri="{9D8B030D-6E8A-4147-A177-3AD203B41FA5}">
                      <a16:colId xmlns:a16="http://schemas.microsoft.com/office/drawing/2014/main" val="40367356"/>
                    </a:ext>
                  </a:extLst>
                </a:gridCol>
                <a:gridCol w="591424">
                  <a:extLst>
                    <a:ext uri="{9D8B030D-6E8A-4147-A177-3AD203B41FA5}">
                      <a16:colId xmlns:a16="http://schemas.microsoft.com/office/drawing/2014/main" val="2378720962"/>
                    </a:ext>
                  </a:extLst>
                </a:gridCol>
              </a:tblGrid>
              <a:tr h="497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67675"/>
                  </a:ext>
                </a:extLst>
              </a:tr>
              <a:tr h="4975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49654"/>
                  </a:ext>
                </a:extLst>
              </a:tr>
              <a:tr h="4975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9363"/>
                  </a:ext>
                </a:extLst>
              </a:tr>
              <a:tr h="4975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291672"/>
                  </a:ext>
                </a:extLst>
              </a:tr>
              <a:tr h="4975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34556"/>
                  </a:ext>
                </a:extLst>
              </a:tr>
              <a:tr h="4975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42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877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0F2D-F246-4505-BA51-312146ED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Array: 2-D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2E9B-E451-4645-A31F-EE9C0EA4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A8A9-DFED-4D28-A408-D750DE5429E1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DAF5D-8DBB-4C1A-9E2C-1962144D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7A9D5-A1BF-41C7-A9C7-2A707AC3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7922B7-9A0C-4AF6-879C-55F2B381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[2][4] =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{10,20,30},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{40,50,60},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FF49D3A1-7D2C-4728-BA1E-880B4E1D0D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3" r="48070" b="65080"/>
          <a:stretch/>
        </p:blipFill>
        <p:spPr>
          <a:xfrm>
            <a:off x="5262519" y="1825625"/>
            <a:ext cx="2390862" cy="39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4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0F2D-F246-4505-BA51-312146ED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Array: 3-D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2E9B-E451-4645-A31F-EE9C0EA4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488B-74A6-4B48-9D2F-ED0C84FE1A60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DAF5D-8DBB-4C1A-9E2C-1962144D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 and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7A9D5-A1BF-41C7-A9C7-2A707AC3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7922B7-9A0C-4AF6-879C-55F2B381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[3][2][4] =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{10,20,30},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{40,50,60},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b="1" dirty="0">
                <a:cs typeface="Arial" panose="020B0604020202020204" pitchFamily="34" charset="0"/>
              </a:rPr>
              <a:t>Assignment 4: Calculate the address of an </a:t>
            </a:r>
            <a:br>
              <a:rPr lang="en-US" sz="2000" b="1" dirty="0">
                <a:cs typeface="Arial" panose="020B0604020202020204" pitchFamily="34" charset="0"/>
              </a:rPr>
            </a:br>
            <a:r>
              <a:rPr lang="en-US" sz="2000" b="1" dirty="0">
                <a:cs typeface="Arial" panose="020B0604020202020204" pitchFamily="34" charset="0"/>
              </a:rPr>
              <a:t>element in an 3-D array: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FF49D3A1-7D2C-4728-BA1E-880B4E1D0D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8" t="1" r="48071" b="14094"/>
          <a:stretch/>
        </p:blipFill>
        <p:spPr>
          <a:xfrm>
            <a:off x="6115050" y="622012"/>
            <a:ext cx="1954294" cy="54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63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0F2D-F246-4505-BA51-312146ED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Array: 3-D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2E9B-E451-4645-A31F-EE9C0EA4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488B-74A6-4B48-9D2F-ED0C84FE1A60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DAF5D-8DBB-4C1A-9E2C-1962144D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 and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7A9D5-A1BF-41C7-A9C7-2A707AC3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7922B7-9A0C-4AF6-879C-55F2B381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FF49D3A1-7D2C-4728-BA1E-880B4E1D0D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86458" r="1862" b="1145"/>
          <a:stretch/>
        </p:blipFill>
        <p:spPr>
          <a:xfrm>
            <a:off x="524955" y="2762053"/>
            <a:ext cx="7861600" cy="83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91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DC91-592A-400C-BB7B-E1420212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819C5-925A-4D4D-8210-0C432736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91F4-AE97-4CDE-A91E-BC72C435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C1EE7-E5B2-4B54-9CCA-3594BC5A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067D-C9CD-4F91-883E-941A346C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77A51F-7F96-4D11-9438-75C7CD01BE87}"/>
                  </a:ext>
                </a:extLst>
              </p14:cNvPr>
              <p14:cNvContentPartPr/>
              <p14:nvPr/>
            </p14:nvContentPartPr>
            <p14:xfrm>
              <a:off x="1053720" y="133920"/>
              <a:ext cx="6698160" cy="5697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77A51F-7F96-4D11-9438-75C7CD01BE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360" y="124560"/>
                <a:ext cx="6716880" cy="57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5015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6-2778-41D4-8CBF-6652655A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2-D 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18B0-131C-4AB1-AE92-0B4C9BDF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Multiplication:</a:t>
            </a:r>
          </a:p>
          <a:p>
            <a:r>
              <a:rPr lang="en-US" dirty="0"/>
              <a:t>Lab 4: write a c program to multiply two matrices together using the matrix multiplication rules.</a:t>
            </a:r>
          </a:p>
          <a:p>
            <a:endParaRPr lang="en-US" dirty="0"/>
          </a:p>
          <a:p>
            <a:pPr lvl="1"/>
            <a:r>
              <a:rPr lang="en-US" dirty="0"/>
              <a:t>use int arrays.</a:t>
            </a:r>
          </a:p>
          <a:p>
            <a:pPr lvl="1"/>
            <a:r>
              <a:rPr lang="en-US" dirty="0"/>
              <a:t>use square matrix (Assignment: not Square!)</a:t>
            </a:r>
          </a:p>
          <a:p>
            <a:pPr lvl="1"/>
            <a:r>
              <a:rPr lang="en-US" dirty="0"/>
              <a:t>Size of matrix is 3x3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3CAE-F5C8-49B1-990E-6CAFBA6A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8FA05-9D91-4968-B9E9-340088A6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8029-58B4-4095-8290-DBE7052F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76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6-2778-41D4-8CBF-6652655A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2-D 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18B0-131C-4AB1-AE92-0B4C9BDF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processing :O !!!!!</a:t>
            </a:r>
          </a:p>
          <a:p>
            <a:endParaRPr lang="en-US" dirty="0"/>
          </a:p>
          <a:p>
            <a:r>
              <a:rPr lang="en-US" dirty="0"/>
              <a:t>Research: apply a filter on an image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3CAE-F5C8-49B1-990E-6CAFBA6A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8FA05-9D91-4968-B9E9-340088A6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8029-58B4-4095-8290-DBE7052F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56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A2F2-0222-4D17-BB94-61785BF3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DA6F-8721-4807-A3B9-6FC0DD7F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85B6-7441-4ECB-8D50-EB87E6B3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77F3-9112-4468-A6C7-F843E61D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6FEB6-E7CB-4DB4-8854-A91B48DF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FA03D4-70D1-4ABC-B3D5-ACC0A77F7E29}"/>
                  </a:ext>
                </a:extLst>
              </p14:cNvPr>
              <p14:cNvContentPartPr/>
              <p14:nvPr/>
            </p14:nvContentPartPr>
            <p14:xfrm>
              <a:off x="1902240" y="651960"/>
              <a:ext cx="4572000" cy="5421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FA03D4-70D1-4ABC-B3D5-ACC0A77F7E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2880" y="642600"/>
                <a:ext cx="4590720" cy="54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726C19-3F94-442E-AE7E-29E55ABD6D71}"/>
                  </a:ext>
                </a:extLst>
              </p14:cNvPr>
              <p14:cNvContentPartPr/>
              <p14:nvPr/>
            </p14:nvContentPartPr>
            <p14:xfrm>
              <a:off x="2831040" y="1116000"/>
              <a:ext cx="5536800" cy="306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726C19-3F94-442E-AE7E-29E55ABD6D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1680" y="1106640"/>
                <a:ext cx="5555520" cy="30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88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8669-F926-4FD4-B38F-29165843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B1900-F3C6-4A5B-B89C-5BEF15EE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What  and Why ? Of DS and A</a:t>
            </a:r>
          </a:p>
          <a:p>
            <a:r>
              <a:rPr lang="en-US" dirty="0" err="1"/>
              <a:t>Recall..Arrays</a:t>
            </a:r>
            <a:endParaRPr lang="en-US" dirty="0"/>
          </a:p>
          <a:p>
            <a:r>
              <a:rPr lang="en-US" dirty="0" err="1"/>
              <a:t>Recall..Multi</a:t>
            </a:r>
            <a:r>
              <a:rPr lang="en-US" dirty="0"/>
              <a:t>-dimensional Arrays</a:t>
            </a:r>
          </a:p>
          <a:p>
            <a:r>
              <a:rPr lang="en-US" dirty="0"/>
              <a:t>Applications on Arrays: Matrices</a:t>
            </a:r>
          </a:p>
          <a:p>
            <a:r>
              <a:rPr lang="en-US" dirty="0"/>
              <a:t>Implementation of dynamically allocated array data type.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A5E4E-BC80-44DD-A170-30119232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0F47-1C6B-4206-ABF9-0CB3A364505E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26FA3-AEE9-4B09-BE2C-3AD8F945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DD90E-8E0E-4030-9561-5322A44E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8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AB91-2952-4A12-8A0C-751BC2CD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Search &amp; sort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8DFD-24FE-438D-82EE-A1979E0F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Here we must stop to think !!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2411-7F01-4EDF-9A4B-2105A930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2184-72C5-4911-9FF9-160757D97FB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90A5-49BD-410D-8DE6-A7BCAA64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86FF9-EDDB-4142-9A6E-B62C93FA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91C10-34BD-4654-B7B1-D3CEBCEA0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4454" y="3212983"/>
            <a:ext cx="4093015" cy="2794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6C5E2F-5EA2-4BDC-81A4-18F3FF87DDC6}"/>
                  </a:ext>
                </a:extLst>
              </p14:cNvPr>
              <p14:cNvContentPartPr/>
              <p14:nvPr/>
            </p14:nvContentPartPr>
            <p14:xfrm>
              <a:off x="6384960" y="2822040"/>
              <a:ext cx="178560" cy="53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6C5E2F-5EA2-4BDC-81A4-18F3FF87DD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5600" y="2812680"/>
                <a:ext cx="19728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175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89AAD79-16B0-4EEB-9BC2-86D25CDC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What  and Why 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C15013-A162-4225-B582-BF3FEB4F2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Programming:</a:t>
            </a:r>
          </a:p>
          <a:p>
            <a:pPr marL="0" indent="0" algn="ctr">
              <a:buNone/>
            </a:pPr>
            <a:r>
              <a:rPr lang="en-US" sz="2400" b="1" dirty="0"/>
              <a:t>=</a:t>
            </a:r>
          </a:p>
          <a:p>
            <a:pPr marL="0" indent="0">
              <a:buNone/>
            </a:pPr>
            <a:r>
              <a:rPr lang="en-US" sz="2400" b="1" dirty="0"/>
              <a:t>         Problem solving            +            </a:t>
            </a:r>
            <a:r>
              <a:rPr lang="en-US" sz="2400" b="1" dirty="0" err="1"/>
              <a:t>lang</a:t>
            </a:r>
            <a:r>
              <a:rPr lang="en-US" sz="2400" b="1" dirty="0"/>
              <a:t>-syntax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AC3EBB5-2882-498C-9F85-51C2A657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697-2669-49AB-ACE2-A665DA361B14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0F7A4B8-A087-4A1E-8B2B-8F95FBA3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C7A1B2F-80E1-4291-84DF-00A3C370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4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89AAD79-16B0-4EEB-9BC2-86D25CDC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What  and Why 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C15013-A162-4225-B582-BF3FEB4F2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Data structures ?</a:t>
            </a:r>
          </a:p>
          <a:p>
            <a:pPr marL="0" indent="0">
              <a:buNone/>
            </a:pPr>
            <a:r>
              <a:rPr lang="en-US" sz="2400" b="1" dirty="0"/>
              <a:t>A collection of data that can be manipulated in a specific way 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AC3EBB5-2882-498C-9F85-51C2A657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B59D-303C-4E9D-9708-AA775F1F7937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0F7A4B8-A087-4A1E-8B2B-8F95FBA3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C7A1B2F-80E1-4291-84DF-00A3C370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9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44D0-CD62-44F0-83D2-5D9C426C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D70C-6A6E-41DD-B5F7-30A8FC2A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Terminology:</a:t>
            </a:r>
          </a:p>
          <a:p>
            <a:pPr lvl="1"/>
            <a:r>
              <a:rPr lang="en-US" dirty="0"/>
              <a:t>Element: the simplest data unit</a:t>
            </a:r>
          </a:p>
          <a:p>
            <a:pPr marL="914400" lvl="2" indent="0">
              <a:buNone/>
            </a:pPr>
            <a:r>
              <a:rPr lang="en-US" dirty="0"/>
              <a:t>It consists of:</a:t>
            </a:r>
          </a:p>
          <a:p>
            <a:pPr lvl="2"/>
            <a:r>
              <a:rPr lang="en-US" dirty="0"/>
              <a:t>Index: the position of the element in the data structure.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Record: the actual data contained in the element.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57955-3DC7-4B18-B916-FD541006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8F71-2B06-4BFF-8F58-0AD029143A4C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F9A43-0119-4B15-A1DC-19008BA1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937C-7A7F-4E1E-89A8-03865CD9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2302-DFC9-496E-B6E6-D4525E46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A7626-BB78-4758-90DA-8A4833910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 operations: </a:t>
            </a:r>
          </a:p>
          <a:p>
            <a:pPr lvl="1"/>
            <a:r>
              <a:rPr lang="en-US" dirty="0"/>
              <a:t>Create/destroy</a:t>
            </a:r>
          </a:p>
          <a:p>
            <a:pPr lvl="1"/>
            <a:r>
              <a:rPr lang="en-US" dirty="0"/>
              <a:t>Insert/deletion/append/clear of elements</a:t>
            </a:r>
          </a:p>
          <a:p>
            <a:pPr lvl="1"/>
            <a:r>
              <a:rPr lang="en-US" dirty="0"/>
              <a:t>Read/Write access</a:t>
            </a:r>
          </a:p>
          <a:p>
            <a:pPr lvl="1"/>
            <a:r>
              <a:rPr lang="en-US"/>
              <a:t>Traversal</a:t>
            </a:r>
            <a:endParaRPr lang="en-US" dirty="0"/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Print (one element or more or All of DS 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3E5A6-15BE-4D7C-A8E3-AC3E6ECD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9D1B-BFF0-45D7-A085-E71267F9A83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A5532-6320-40B3-9C40-7DFA9E3A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848E-C38A-4371-A530-50ABDEA5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2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E172-89C5-4FFF-A5E7-F21473E3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What  and Why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F009-A4B6-458D-A67A-4733386CC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Algorithms ?</a:t>
            </a:r>
          </a:p>
          <a:p>
            <a:pPr lvl="1"/>
            <a:r>
              <a:rPr lang="en-US" dirty="0"/>
              <a:t>An algorithm is simply a list of defined steps that when executed , will solve a given problem.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It’s like cooking :D !!!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6348D-6742-4EA2-AD00-A21E4473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173A-FD99-4E3D-BA56-D9683F7D930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7A4FE-D63E-45F2-9D9C-37E3EDB0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38E35-45AC-4D69-AB8F-503424EF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0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06EF-658F-4DD9-972B-9BAFFEAB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600" y="1690382"/>
            <a:ext cx="78867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6A7C8D-4CB3-41C5-BC07-6491E1BF8581}"/>
              </a:ext>
            </a:extLst>
          </p:cNvPr>
          <p:cNvSpPr/>
          <p:nvPr/>
        </p:nvSpPr>
        <p:spPr>
          <a:xfrm>
            <a:off x="1384184" y="2214694"/>
            <a:ext cx="2952924" cy="2952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Structures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75ABE8-1FEC-42D2-9DBE-5D0A666BD4DE}"/>
              </a:ext>
            </a:extLst>
          </p:cNvPr>
          <p:cNvSpPr/>
          <p:nvPr/>
        </p:nvSpPr>
        <p:spPr>
          <a:xfrm>
            <a:off x="3616180" y="2214694"/>
            <a:ext cx="2952924" cy="2952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Algorithms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1B1F4-CE6B-4E8E-87F9-2F0A5338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and 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6958B-AE8E-4354-B08D-B54E5ACB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2A1-BE2D-4AF7-89ED-57DDD60F92DD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1E3E-DBF4-4A63-8738-EB04DD87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C39B-F552-4209-9FD3-8C2BECA4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M_Lec1_intro.pptx" id="{DCC77720-CFCC-423C-B5C4-0E6D1FF46066}" vid="{F431CF4C-30CE-4A12-92D2-F1DDFAF118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ARM_ppt_Template</Template>
  <TotalTime>1072</TotalTime>
  <Words>856</Words>
  <Application>Microsoft Office PowerPoint</Application>
  <PresentationFormat>On-screen Show (4:3)</PresentationFormat>
  <Paragraphs>250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Rounded MT Bold</vt:lpstr>
      <vt:lpstr>Calibri</vt:lpstr>
      <vt:lpstr>Courier New</vt:lpstr>
      <vt:lpstr>Office Theme</vt:lpstr>
      <vt:lpstr>Algorithms and Data Structures Lecture-1</vt:lpstr>
      <vt:lpstr>Who Am I ?</vt:lpstr>
      <vt:lpstr>Table of contents</vt:lpstr>
      <vt:lpstr>The What  and Why ?</vt:lpstr>
      <vt:lpstr>The What  and Why ?</vt:lpstr>
      <vt:lpstr>What are Data structures</vt:lpstr>
      <vt:lpstr>What are Data structures</vt:lpstr>
      <vt:lpstr>The What  and Why ?</vt:lpstr>
      <vt:lpstr>Algorithms and Data structures</vt:lpstr>
      <vt:lpstr>Arrays</vt:lpstr>
      <vt:lpstr>Arrays: 1-D array</vt:lpstr>
      <vt:lpstr>Array operations</vt:lpstr>
      <vt:lpstr>Array operations: insertion</vt:lpstr>
      <vt:lpstr>Array operations: insertion</vt:lpstr>
      <vt:lpstr>Array operations: insertion</vt:lpstr>
      <vt:lpstr>Array operations: deletion</vt:lpstr>
      <vt:lpstr>Array operations: Indexing</vt:lpstr>
      <vt:lpstr>Array operations: Printing</vt:lpstr>
      <vt:lpstr>Array operations: Search &amp; sort </vt:lpstr>
      <vt:lpstr>Array: N-D</vt:lpstr>
      <vt:lpstr>Array: N-D</vt:lpstr>
      <vt:lpstr>Array: N-D</vt:lpstr>
      <vt:lpstr>Array: 2-D</vt:lpstr>
      <vt:lpstr>Array: 3-D</vt:lpstr>
      <vt:lpstr>Array: 3-D</vt:lpstr>
      <vt:lpstr>PowerPoint Presentation</vt:lpstr>
      <vt:lpstr>Array 2-D applications:</vt:lpstr>
      <vt:lpstr>Array 2-D applications:</vt:lpstr>
      <vt:lpstr>PowerPoint Presentation</vt:lpstr>
      <vt:lpstr>Array operations: Search &amp; sort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 Lecture-1</dc:title>
  <dc:creator>Mazen Osama</dc:creator>
  <cp:lastModifiedBy>Mazen Osama</cp:lastModifiedBy>
  <cp:revision>117</cp:revision>
  <dcterms:created xsi:type="dcterms:W3CDTF">2022-01-06T18:33:32Z</dcterms:created>
  <dcterms:modified xsi:type="dcterms:W3CDTF">2022-01-10T05:27:28Z</dcterms:modified>
</cp:coreProperties>
</file>