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notesSlides/notesSlide4.xml" ContentType="application/vnd.openxmlformats-officedocument.presentationml.notesSlide+xml"/>
  <Override PartName="/ppt/ink/ink8.xml" ContentType="application/inkml+xml"/>
  <Override PartName="/ppt/notesSlides/notesSlide5.xml" ContentType="application/vnd.openxmlformats-officedocument.presentationml.notesSlide+xml"/>
  <Override PartName="/ppt/ink/ink9.xml" ContentType="application/inkml+xml"/>
  <Override PartName="/ppt/notesSlides/notesSlide6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sldIdLst>
    <p:sldId id="256" r:id="rId2"/>
    <p:sldId id="259" r:id="rId3"/>
    <p:sldId id="257" r:id="rId4"/>
    <p:sldId id="324" r:id="rId5"/>
    <p:sldId id="282" r:id="rId6"/>
    <p:sldId id="284" r:id="rId7"/>
    <p:sldId id="325" r:id="rId8"/>
    <p:sldId id="283" r:id="rId9"/>
    <p:sldId id="288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89" r:id="rId19"/>
    <p:sldId id="299" r:id="rId20"/>
    <p:sldId id="298" r:id="rId21"/>
    <p:sldId id="275" r:id="rId22"/>
    <p:sldId id="286" r:id="rId23"/>
    <p:sldId id="301" r:id="rId24"/>
    <p:sldId id="302" r:id="rId25"/>
    <p:sldId id="285" r:id="rId26"/>
    <p:sldId id="287" r:id="rId27"/>
    <p:sldId id="303" r:id="rId28"/>
    <p:sldId id="304" r:id="rId29"/>
    <p:sldId id="311" r:id="rId30"/>
    <p:sldId id="306" r:id="rId31"/>
    <p:sldId id="300" r:id="rId32"/>
    <p:sldId id="305" r:id="rId33"/>
    <p:sldId id="307" r:id="rId34"/>
    <p:sldId id="309" r:id="rId35"/>
    <p:sldId id="308" r:id="rId36"/>
    <p:sldId id="310" r:id="rId37"/>
    <p:sldId id="312" r:id="rId38"/>
    <p:sldId id="313" r:id="rId39"/>
    <p:sldId id="31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883" autoAdjust="0"/>
  </p:normalViewPr>
  <p:slideViewPr>
    <p:cSldViewPr snapToGrid="0">
      <p:cViewPr varScale="1">
        <p:scale>
          <a:sx n="76" d="100"/>
          <a:sy n="76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2-01-08T09:38:47.5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18678 2530 1240 0,'25'0'67'15,"-25"0"-88"-15,0 0 78 0,0 0-28 0,0 0-67 16,0-25 114-16,0 25-70 0,0 0 54 0,0 0-7 0,0 0-16 16,0 0 21-16,25 25-20 0,-25-25-6 0,0 0 12 15,0 0-14-15,0 0-12 0,26 0 11 0,-26 0-12 16,0 25-6-16,0-25 23 0,23 0-1 15,-23 25-17-15,0-25 2 0,0 25-7 0,0-25 14 16,25 25 13-16,-25-1-18 0,0 2 9 0,0-2-31 16,-25 1 18-16,25-1-2 0,0 0-28 0,0 2 28 0,0 23-14 0,0-25 32 15,0 2 0-15,0 23 0 0,0-25-7 0,0 3-21 16,0 21 6-16,0-22 50 0,0-2 5 16,0 26 17-16,0 0-12 0,0-25-42 0,0 25 32 15,0-1 22-15,0 1 22 0,0-1-19 0,-23-1-49 16,23 3-28-16,0 24-3 0,-26-26 2 0,26 1 10 15,0 25-22-15,0-26-2 0,-25 26 19 0,25-27-7 16,0 2 22 0,0-1 3-16,0 26-27 0,0-25 21 0,0 0-16 15,0 0-18-15,-25-1 22 0,25-24-2 0,0 25 2 16,0-1 28-16,0-23-27 0,0 23 17 0,0-26-15 16,-24 28-10-16,24-27 10 0,0 1-30 0,0 25 15 15,0-25 0-15,-26-1 2 0,26 2 9 0,0 23-11 16,0-23 12-16,-23-2-7 0,23 1-17 0,0-1 17 15,0 1-10-15,0 0 10 0,0 0 18 0,-26 24-11 0,26-23-14 16,0-2 14-16,0-24-12 16,0 25 0-16,0-1 16 0,0 2-6 0,0-2 8 0,0 1 15 0,0-1-21 15,0 2-1-15,26-1-9 16,-26-25 6-16,0 24-3 0,0 2-8 0,0-2 14 16,0-24-16-16,0 25 17 0,0-1 4 0,23-24-19 15,-23 26 6-15,0-2 2 0,0-24-13 0,0 25 11 0,0 0 9 0,0-1-12 0,26 2-2 16,-26-26 12-16,0 24-15 0,0 1 34 0,0-2 7 31,0 4 2-31,0-3-4 0,0 0-18 0,0 1 2 16,0 1 10-16,0-2 14 0,0 1 6 0,0-1 10 15,0 2-28-15,0 23-9 0,0-23-10 0,0-2-1 16,0 26-2-16,0-25 0 0,0 0 0 0,0 24-10 16,0 1-1-16,0-26-2 0,0 25 7 0,0-23 4 15,0 23 12-15,24-25-2 0,-24 27-13 0,0-27-8 16,0 27 21-16,0-27 5 0,0 1 0 0,0 25 1 15,0-25-14-15,0 25 3 0,0-26-11 0,-24 1 3 0,24 25 2 16,0-26-16-16,0 0 25 0,0 25 0 0,0-23-25 16,0 23 22-16,0-24-17 0,0 25-8 0,0-25 17 0,0 0-11 15,0 25 11-15,0-26-1 0,-26 26 4 0,52-25-6 16,-26 25-3-16,0-26 20 0,-26 26-20 0,26-1 3 16,0-23 5-16,0 21-13 0,0 4 5 0,0-27 12 15,0 27-4-15,0-2-2 0,0 1-3 0,0-25-17 16,-23 25 23-1,23-1-4-15,0-24 1 0,0 25 8 0,-26-25-22 16,26 25 11-16,0-26-5 0,-25 24 5 0,25-23 3 16,0 25 2-16,-24-25 3 0,24 25 8 0,0-25-13 15,-24 25 8-15,24-25-11 0,0 25-11 0,0-1 25 16,-27 0-14-16,27 0 22 0,0 0-22 0,0 2 2 16,0-2 1-16,-25 1-14 0,25 25 30 0,0-26-24 15,0 1 7-15,0 25 12 0,0-26-19 0,0 26 13 0,0-26-11 16,0 1 9-16,0 23 10 0,0-22-5 0,25-1 19 15,-25 23-13-15,0-23-3 0,0 0 21 0,0 0-24 16,27 23 3-16,-27-23 0 0,0-1-8 16,0 26 2-16,0-24 0 0,24 23 0 15,-24 0-10-15,0-24-1 0,0 25 3 0,0-1 0 0,0-25-3 0,0 24 3 16,0-22 8 0,0 24-8-16,0-25 6 0,0 24 5 0,-24-24-11 0,24 24 6 0,0-24-9 0,0 22 1 0,0-21-1 15,0 24 3-15,0-1-3 0,0-24-3 16,0 24 9-16,0 1-3 0,0-1 3 0,0 1 0 15,24-1-12 1,-24 0-10-16,0 1 30 0,0-25-25 0,0 24 3 16,24 0 28-16,-24 1-23 0,0-1 23 0,25 1-3 15,-25-2-25-15,0 2 13 0,26 0-18 0,-26 24 21 0,0-24-5 16,23-3-8-16,-23 28 11 0,0-25-9 0,26 24 12 16,-26-24-12-16,24 0 11 0,-24 24-8 0,25-26-5 15,-25 2 22-15,25 0-3 0,-25-1-13 0,26 1 4 16,-26-1-21-16,23 1 8 0,-23-1 8 0,25 25-5 15,-25-26 5-15,25 2 9 0,-25 0-4 0,25 0 12 16,-25 0 0-16,25-1-20 0,-25 0-2 0,25-26-3 0,-25 27-3 16,25-24 6-16,-25-1-6 0,0-1-14 0,24 0-35 15,-24 1-16-15,0 0-53 0,0 0-63 0,0-2-46 16,0-21-74-16,0 21-9 0,0-24-5 0,0 1 5 16,0 1 25-16,0-2 1 0,-24 1-9 0,24-25-55 15</inkml:trace>
  <inkml:trace contextRef="#ctx0" brushRef="#br0" timeOffset="4516.471">16620 2109 1206 0,'0'0'63'0,"0"0"-53"0,0 0 97 16,0 0-72-16,0 0-50 0,-25 0 64 0,25 0-82 15,0 0 82-15,0 0 22 0,0 0-17 0,0-25 0 16,0 25 5-16,0 0-21 0,0 0 35 0,-26 25 2 15,26-25-8-15,0 0-2 0,0 25-29 0,0-25-4 16,0 24-12-16,0 0-9 0,0 2 1 0,0-2-10 16,0 1-18-16,0-1 7 0,-25 2 21 0,25 23-8 15,0-25 44-15,0 27-11 0,0-1-14 0,0-1 4 16,0 1 1-16,0 24 52 0,0-24 2 0,0 23 10 16,-23-23-11-16,23 25-48 0,0-2-7 0,-25 2-6 15,25 0-6-15,-25 0-2 0,25 0-4 0,-25-1-4 16,25 0-4-16,-25 1 15 0,25-2-3 15,0 2 2-15,-25 0-1 0,25-1-6 16,0 1 47-16,-24-2 70 0,24 26 31 0,0-24 14 16,-24 0-39-16,24 0-76 0,-26-1-26 15,26 1 9-15,0-2 13 0,-25 3 21 0,25-3-16 16,-25 2-10-16,25 0-8 0,-25 24-23 0,25-25 15 16,0 26-21-16,-26-27-10 0,26 26 4 0,0-24-2 15,-22 24 8-15,22-24-5 0,-26 0 5 0,26-3 2 16,-25 3-12-16,25 0 10 0,0-26-5 0,-25 26-11 15,25 0 21-15,-24 0-2 0,24 0-17 0,-26-1 17 0,26-1-11 16,-23 2-19-16,23 0 44 16,-26-26-33-16,26 26-6 0,-24 0 14 0,-1-2-29 0,0 1 26 0,-1 1-19 0,1-1 28 15,1 1 7-15,0 0-13 0,-1-1 19 0,-1 1-22 16,-23 24 3-16,25-26 11 0,-1 2-16 0,0 0 2 16,0 24 0-16,0-24 3 0,0-1 16 0,1 1-2 15,-1 23-9 1,-1-23 0-16,2-1-10 0,0 1 10 15,-2-1-2-15,1 26-3 0,2-27 13 0,23 27-15 0,-26-27 7 0,2 28-13 0,-1-26-3 0,0 24 20 16,-1-25-7-16,26 25 12 0,-23 0-6 0,-2-24-8 16,25-1-6-16,-26 25 6 0,2-24-2 15,0 23 2-15,24 1 2 0,-26-24 7 0,1 24 10 16,25 1-25-16,-24-1 6 0,24 1-5 16,-25-2-6-16,0-23 22 0,25 24-6 15,-25 1-2-15,25-26 8 0,0 26-14 0,-25-28 6 16,25 28-8-16,0 0-15 0,-25-25 31 0,25 23-25 15,0 2 23-15,0-2 2 0,-23-23-19 0,23 25 27 16,0-25-22-16,-26 23-5 0,26-23 2 16,0-2 1-16,-26 26-6 0,26-24 16 0,0 0-5 15,0 0-8-15,-24 0 16 0,24 23-5 16,0-23-8-16,0-1 5 0,0 25-6 0,0-24 1 16,0 0 7-16,-24-1-12 0,24 1 4 0,0-1-23 15,0 25 5-15,0-50 10 0,0 26-7 0,0-1 18 0,0 1-2 16,0-1-11-16,-26 1 11 0,26 23-11 15,0-23-3-15,0-2 19 0,0 2-5 0,0 25 5 16,-25-25 5-16,25-1-13 0,0 1-8 0,0-2 18 16,-24 2 1-16,24 0-13 0,0-1 18 0,-25 0-6 15,25 1-4-15,0 0 18 0,0 0-16 0,0-3 5 16,-24 3 8-16,24 25-10 0,0-25-1 0,0-1 4 16,0 0 21-16,0 1 16 0,0-26 8 0,0 25 24 15,0-24-14-15,0 0 4 0,24 24-4 0,-24-24-34 16,0-1-5-16,0-24-22 0,0 25 14 0,25-25-6 0,-25 25-16 0,0-26 8 15,24 25-3-15,-24-23-5 0,25-2 11 16,-25 1 2-16,26 25 1 0,-26-25 5 0,0-1-19 16,24 2 0-16,-24-2-72 0,0-24-24 0,0 25-50 15,0-1-49-15,0-24 43 0,0 26 1 16,0-26 14-16,0 24 31 0,0-24 11 16,0 0 2-16,-24 0 5 0,24 0-12 0,0 0-64 15,-26 0-16-15,26 0-41 0,0-24-72 0,-25 24-21 16,25-26-104-16</inkml:trace>
  <inkml:trace contextRef="#ctx0" brushRef="#br0" timeOffset="6518.324">15131 9104 936 0,'0'0'53'15,"26"0"-13"-15,-26-26 3 0,0 26 18 0,0-24-29 16,0 24-37-16,24 0 95 0,-48-25-39 0,48 25-35 15,-24 0 66-15,0-24-65 0,0 24 43 0,0 0 26 16,0-27-6-16,0 27-22 0,0-23-23 0,0 23 1 16,0-25-19-16,0 25-8 0,0 0-2 0,0-24-23 15,24 24 21-15,-24 0-5 0,0 0 8 0,0-25 28 0,26 25 0 16,-26 0 15-16,25 0 14 0,-2-25-16 0,3 25-4 16,-1 0 6-16,0 0-19 15,25 0 2-15,-27 0-7 0,28 0-4 0,-3 0 3 16,-22 0-8-16,23 25 24 0,1-25-16 0,0 0-10 15,-1 0 17-15,0 25-31 0,2-25 12 0,-3 0-7 16,3 24-7-16,-1-24 7 16,23 0-7-16,-23 25 5 0,26-25-2 0,-28 0-11 0,27 0 1 15,-1 23 12-15,1-23-10 0,-2 0 14 0,3 0-4 16,-1 27 5-16,-2-27 2 0,3 0 2 0,-3 0-2 16,3 0-10-16,-3 0-2 0,2 0-7 0,-1 0-7 15,26 0-1-15,-26 0 11 0,0 0 4 0,0 0 9 16,26 0-6-16,-26 0-8 0,1-27 5 0,24 27 0 15,-24 0-12-15,-1 0-11 0,1 0-42 0,-27 0 2 0,26 0 7 16,1 0 10-16,0 0 34 16,-25 0-26-16,25 0-14 0,-27-23-27 0,3 23-25 15,22 0 17-15,-23 0 6 0,-1 0 43 0,-24 0 10 16,25 0-14-16,-25 0 14 0,25 0-23 0,-26 0-18 16,1 23 20-16,0-23 0 0,0 0-31 15,0 0 97-15,23 0-96 0,-22 0 52 0,-2 0-6 16,2 0-100-16,-2-23 9 0</inkml:trace>
  <inkml:trace contextRef="#ctx0" brushRef="#br0" timeOffset="8426.586">16073 6723 936 0,'0'-26'-31'0,"0"26"21"15,0 0 20-15,-23-24 31 0,23 24 42 0,0 0-13 16,0-25-13-16,0 25-15 0,-26 0-73 0,26 0 35 16,0-24-8-16,0 24 6 0,0 0-14 0,0-26 10 0,0 26 4 15,-24 0 6-15,24 0 2 0,0-24 7 0,0 24-30 16,0 0-18-16,0 0 81 0,0 0-69 0,0 0 29 16,0 0 3-16,0 0-3 0,0-25-24 0,0 25 18 15,0 0-37-15,0 0 10 0,0 25 21 0,0-50 6 16,0 25 13-16,0 0-13 0,0 0 12 15,0 0-28-15,0 0 26 0,0 0-28 0,0 0 5 0,0 0 3 0,0 0-25 16,0 0-8-16,0 0-20 0,0-25 16 0,0 25 10 16,-25 0-1-16,25 0 6 0,0 0 2 0,0 0-18 15,-25-25 52-15,25 25 14 0,0 0-42 0,0 0 56 16,0 0-6-16,-26 0-40 0,26 0 26 0,0 0-56 16,0 0-24-16,0 0 48 0,0 0-2 0,0 0 20 15,0 0 30 1,0 0-52-16,-25 0 42 0,25 0-44 0,0 0 28 15,0 0 10-15,0 0-24 0,0 0 40 0,-24 0-10 16,24 0 46-16,0 0 1 0,0 0 6 0,0 0-30 16,0 0 1-16,0 0-30 0,0 0 37 0,0-25-82 15,-24 25 98-15,24 0-58 0,0 25 4 0,0-50 40 16,0 25-40-16,0 0 13 0,0 25-33 16,24-25 24-16,-24 0-65 0,0 0 79 0,0 0 29 15,0 0 9-15,0 0-5 0,0 0-21 0,0 0-18 16,0 0 6-16,24 0-7 0,-24 0-4 0,25 0 15 15,-25 0-17-15,26 25 4 0,-1-25 23 0,0 0-36 16,-1 0 20-16,2 0-13 0,-3 0-9 0,3 25 2 16,23-25-9-16,-24 0 12 0,1 0-14 15,22 0 0-15,2 25-5 0,-25-25 3 0,25 0-9 16,-1 0 2-16,1 0 4 0,0 24 8 0,-2-24 10 16,3 0-2-16,-1 0-13 0,-2 0-9 0,2 0 11 15,0 0-5-15,-1 0 19 0,26 0-3 0,-24 0-13 0,-3 0 0 16,2 0-1-16,0 0 10 0,-2 26-5 0,3-26 3 15,-2 0-1-15,-23 0-17 0,23 0 13 0,0 0-7 16,1 0 9-16,-24 24 5 16,22-24-14-16,-23 0 10 0,25 0-6 0,-1 0 8 0,-24 25-1 0,25-25 12 15,-25 0-23-15,24 0-11 0,-25 0 9 0,27 0-4 16,-2 0 20-16,-23 24 8 0,23-24 1 0,-24 0-11 16,24 0 1-16,-23 0 1 0,-3 0 1 0,28 0-21 15,-27 26-12-15,0-26-10 0,27 0-12 0,-27 0 5 16,1 0-7-16,0 0-8 0,0 0 2 15,0 0-12-15,0 0-19 0,-25 0 9 0,23 0-39 0,2 24 40 0,-25-24 15 16,27 0-27-16,-27 0-35 16,0 0-41-16</inkml:trace>
  <inkml:trace contextRef="#ctx0" brushRef="#br0" timeOffset="9505.192">16123 4763 767 0,'25'0'14'0,"0"-26"28"0,-25 26 37 0,26 0 12 0,-4-24-12 15,29 24-1-15,-26 0-55 0,26 0 10 0,-3 0-66 16,-23-25 52-16,50 25-50 0,-27 0 71 0,3 0-23 16,24 0 29-16,-27 0-40 0,27 0 16 0,-1 0 4 15,-24 0-38-15,26 25 38 0,-3-25-34 0,-23 0 2 0,23 24 10 16,3-24-2-16,-3 0 4 0,2 26 15 15,1-26-25-15,23 0 12 0,-26 25-10 0,2-25-4 0,-1 24 23 16,1-24 4-16,0 0-80 0,-1 0 158 0,-25 26-154 16,25-26 40-16,-24 0 70 0,0 0-142 0,-1 0 75 15,1 24 58-15,-25-24-111 0,25 0 99 0,-27 0-34 16,29 0 19-16,-28 0-34 0,25 0 36 16,-23 25-72-16,-3-25-54 0,3 0 89 0,-26 0-166 15,24 0 90-15,-24 0-81 16</inkml:trace>
  <inkml:trace contextRef="#ctx0" brushRef="#br0" timeOffset="10538.571">16620 2605 903 0,'0'0'28'0,"0"0"1"0,0 0 5 0,0 0-7 0,0 0-27 16,0 0 8-16,0 0-2 0,0 0 10 15,0 0 5-15,0 0-7 0,0 0 0 0,24 0 28 16,-24 0-24-16,0 0 26 0,0 0-67 0,0 0 36 16,0 0-48-16,0 0 65 0,0 0-2 0,0 0 10 15,0 0 27-15,0 0-80 0,0 0 50 0,0 0-54 16,0 0 38-16,0 0 2 0,0 0 43 0,26 0 4 15,-26 0 7-15,0 0-17 0,25 25-14 16,-2-25-33-16,-23 0-11 0,26 0 13 0,23 0-24 16,-24 0 22-16,1 0 6 0,22 0-15 0,-23 0 14 0,25 0-18 0,-1 24 17 15,-24-24-4-15,25 0-7 0,0 0 12 0,-24 0-31 16,22 0 8-16,2 26 9 0,-26-26-2 0,25 0 2 16,-23 24 5-16,23-24-11 0,-24 0 1 15,26 25-12-15,-28-25 6 0,2 0 7 0,0 0-16 16,1 24 27-16,-2-24-7 0,1 0 3 15,24 24 17-15,-24-24-13 0,0 0-5 0,0 0-8 0,24 26-18 0,-25-26 26 0,27 0-11 32,-26 24 20-32,25-24 18 0,-27 0-24 0,3 0 8 15,23 25-13-15,-24-25-15 0,1 0 20 0,22 0 4 16,-22 0-20-16,-2 24 16 0,0-24-23 0,2 0-4 0,-1 0 25 0,-1 0-14 0,1 0 9 16,0 0 0-16,0 26-11 0,0-26 16 15,0 0-19-15,-2 0 10 0,2 0 6 16,2 0-17-16,-27 0 12 0,24 0-47 0,0 25-44 15,-24-25-22-15,0 0 82 0,0 0-98 0,25 24 34 16,-25-24-34-16</inkml:trace>
  <inkml:trace contextRef="#ctx0" brushRef="#br0" timeOffset="14111.75">4986 2530 920 0,'0'0'4'0,"0"0"-4"0,0-25 10 0,0 25-4 16,0 0 18-16,0 0 21 0,0 0 35 0,0 0-50 0,0 0 66 15,0 0-61-15,-25 0 29 0,25 0-2 16,0 0-83-16,25-24 72 0,-25 24-45 0,0 0 69 16,0 0-7-16,0 0-18 0,0 0-22 0,0 0 2 15,0 0 5-15,0 0 18 0,0 0 0 0,0 0-4 16,-25 0-1-16,25 24-21 0,0-24 11 0,0 0-15 16,0 25 17-16,0-25 7 0,-25 0-6 0,25 25 23 15,0 0-27-15,0-25 0 0,-25 25-14 0,25 0-14 16,0-25 5-16,0 24 12 0,-25 2-17 0,25-2 3 0,0-24 0 15,0 25-19-15,0-1 21 0,0 0-12 0,0-24 2 16,0 26 3-16,0-26-16 16,0 24 21-16,0 1-3 0,0-25-14 15,0 24-16-15,0-24-48 0,0 0-9 0,0 0-16 0,25 26 12 16,-25-26-8-16,0 0-21 0,25 0-20 0,-25 0-28 0,0 0 18 0,25-26 41 16,-25 26 8-1,0 0-86-15</inkml:trace>
  <inkml:trace contextRef="#ctx0" brushRef="#br0" timeOffset="14333.714">5111 2182 1459 0,'0'0'15'0,"0"-24"-11"0,0 24 11 16,0 0 8-16,0 0-20 0,24-24 14 0,-48 24-26 0,24 0-67 16,0 0 44-16,0 0-114 0,0 0 23 0,0 24-1 0,0-24-218 0</inkml:trace>
  <inkml:trace contextRef="#ctx0" brushRef="#br0" timeOffset="14812.484">5160 2680 759 0,'0'24'12'0,"-25"-24"12"16,25 25 8-16,0-1-2 0,0-24 2 0,0 24-18 15,0-24 8-15,0 26-20 0,0-26 0 0,0 24-10 16,0-24-12 0,0 0 28-16,0 25-22 0,0-25 20 0,0 0 22 15,0 0-18-15,0 0 39 0,0 24 27 0,0-24-4 16,0 0-8-16,0 0 47 0,0 0-104 0,0 0 50 16,0 0-40-16,0-24-92 0,0 24 162 0,0 0-150 15,0-25 56-15,0 25 105 0,0-24-170 0,0 24 68 16,0-26 67-16,0 2-154 0,0 24 150 0,0-24-57 15,25-1-67-15,-25 25 146 0,0-24-143 0,0-2 72 0,24 26-12 16,-24-24 4-16,0 24-2 0,24-25-6 0,-24 25 14 16,0 0-82-16,25 0 80 0,-25 0-8 0,0-25 2 15,26 25-2-15,-26 0 2 16,0 25 6-16,0-25-2 0,0 0-6 0,0 0 11 0,25 25-15 0,-25-25 10 0,0 24 6 16,0-24-20-16,0 26 10 0,0-2 6 0,0-24-8 0,0 25 4 15,0-1 21-15,0 0-33 0,0-24 27 0,0 26-15 16,0-2-7-16,-25 1 20 0,25-25-30 15,0 24 3-15,0-24-22 0,0 0 34 16,0 26-111-16,0-26 21 0,0 0-54 0,0 0-179 0</inkml:trace>
  <inkml:trace contextRef="#ctx0" brushRef="#br0" timeOffset="15077.714">5481 2331 1140 0,'0'-24'99'0,"0"24"-58"0,26-26 13 0,-26 26 7 0,0 0-104 15,0 0 54-15,0 0-9 0,0 0-6 0,0 0-2 16,0 0 55-16,0 0 10 0,0 26 5 16,0-2 20-16,0-24-41 0,0 25-21 0,0-1-7 15,0 2 3-15,0-1-18 0,0 25 4 0,0-26-1 16,0 1-8-16,0 25 7 0,0-25-8 0,0 24 15 0,0-23-9 15,0-2-7-15,0 25 22 0,0-25-23 0,0 2 1 0,0-2-21 16,0 1-46-16,0-25-37 0,0 24 49 0,0 2-83 16,0-26 82-16,0 0 28 0,25 25-130 0,-25-25 36 15</inkml:trace>
  <inkml:trace contextRef="#ctx0" brushRef="#br0" timeOffset="15280.24">5407 2630 1332 0,'0'-25'0'15,"0"25"-11"-15,26-25-6 0,-26 0 11 0,0 25-13 16,24-25 93-16,-24 25-67 0,24-25-7 0,2 1-2 16,-1 24 12-16,-1-26-1 0,1 2-18 0,0 24 30 15,25-25-102-15,-26 25 71 0,0-26 10 0,1 26-19 0,2 0 17 16,-3 0-87-16,0 0 23 0,1 0-58 0,-25 0-133 15</inkml:trace>
  <inkml:trace contextRef="#ctx0" brushRef="#br0" timeOffset="15546.193">6175 2680 1442 0,'0'0'-57'0,"-24"24"98"0,24-24-77 0,-24 25 44 0,24-25 85 0,-25 24-88 15,25 0 95-15,-25 2-57 0,0-2-25 0,25 1-5 0,-25-1-18 16,25 2 16-16,-25-1-11 0,25-1 7 0,-24 0-7 16,24 3-3-16,-25-3-5 0,25 0-16 0,0-24-15 15,0 26-53-15,0-26 1 0,0 24 39 0,-24-24-88 16,24 0 90-16,0 25-20 0,0-50-86 0,0 25 16 15,0 0-112-15</inkml:trace>
  <inkml:trace contextRef="#ctx0" brushRef="#br0" timeOffset="15776.594">5978 2680 1366 0,'24'0'-44'0,"-24"0"71"16,0-26-54-16,0 26 58 0,0 0-10 0,0 0-63 15,0 0 44-15,0 0-49 0,0 0 55 0,0 0-8 16,0 26 40-16,25-26 1 0,-25 24-5 0,0-24-2 16,0 25-24-16,25-25-12 0,-25 24 15 0,0 0-13 15,0-24 4-15,25 26 1 0,-25-2-16 0,0 1 22 16,25-25-5-16,-25 24 9 0,0 2-11 0,25-1-8 16,-25-25 4-16,0 24-15 0,0 0 6 0,0-24-29 0,0 27-21 15,24-27-19-15,-24 24 68 0,0-24-93 0,0 0 45 16,0 24-47-16,0-24-174 0</inkml:trace>
  <inkml:trace contextRef="#ctx0" brushRef="#br0" timeOffset="15999.499">5953 2927 1281 0,'-24'0'-11'0,"24"0"94"0,0 0-78 15,0-25-14-15,24 25 129 16,-24 0-178-16,0-26 92 0,25 26 38 0,-25 0-119 16,24-24 96-16,1 24-6 0,0 0-30 0,0-25 10 15,0 25-21-15,0 0 0 0,-1 0 0 0,0-24-14 16,2 24 16-16,-1 0-10 0,0 0-20 0,0 0-51 16,0 0-22-16,-1 0-15 0,-24 0 9 0,24 0-75 0</inkml:trace>
  <inkml:trace contextRef="#ctx0" brushRef="#br0" timeOffset="16261.632">6921 2729 1374 0,'0'0'-28'0,"-25"0"14"16,25 0 73-16,-25 0 14 0,25 0 50 0,-25 24 26 15,25-24-52-15,-26 0-4 0,26 24-10 0,-24 2-43 16,0-26-19-16,24 24-5 0,-25 1-5 0,25-1-9 16,-25 2 1-16,0-1 6 0,25-1-14 0,-25 0 3 15,25 3 4-15,0-3-9 0,-25-24 3 0,25 24-30 16,0 2-75-16,-24-26-20 0,24 24-44 0,0-24 0 16,0 25 104-16,0-25-90 0,0 0 94 0,-25 0-3 15,25 0-93-15,0 0 38 0,25 0-133 0</inkml:trace>
  <inkml:trace contextRef="#ctx0" brushRef="#br0" timeOffset="16513.615">6647 2777 1050 0,'0'-24'85'15,"0"0"-21"-15,0-1 21 0,0 25 43 0,0-24-63 16,-24-2 49 0,24 26 25-16,0-24-44 0,0 24-9 0,0 0-26 0,0-25-56 15,0 25 1-15,0 0-3 0,0 0 5 0,0 0-1 16,0 0-4-16,0 25-13 0,24-25-9 0,-24 24 12 15,0-24 3-15,25 26 5 0,-25-2 0 0,0-24 5 16,25 25 4-16,-25-1-14 0,25 0 10 0,-25 2-12 16,0-2 7-16,0 1 7 0,25-1-50 15,-25 2-19-15,0-1-40 0,0-1-1 16,0 0 14-16,0 3 10 0,0-27 4 0,0 24 1 0,0-24 72 0,0 24-75 16,0-24 54-16,0 26-10 0,0-26-67 0,0 0 69 15,0 0-63-15,0 0-44 0,25 0-31 16</inkml:trace>
  <inkml:trace contextRef="#ctx0" brushRef="#br0" timeOffset="16720.528">6497 2927 1622 0,'0'0'21'15,"0"0"25"-15,-24 0 11 0,24-25 7 0,0 25-20 0,0 0-17 16,24 0 18-16,-24 0 13 0,0 0-1 0,26 0-17 15,-26 0-19-15,26 0-21 0,-2 0 4 0,1 0 10 16,0-26-10-16,24 26 3 0,-24 0-14 0,0 0 3 16,0 0-5-16,0 0-30 0,-1 0-74 0,0 0-61 15,2 0-45-15,-26 0 24 0,25 0 19 0,-25 0-63 16</inkml:trace>
  <inkml:trace contextRef="#ctx0" brushRef="#br0" timeOffset="18415.604">8384 2852 911 0,'-25'0'22'0,"25"-25"21"0,0 25 37 16,0 0 35-16,0 0-40 0,0-24-19 0,0 24-18 15,0 0-17-15,0 0 43 0,25 0 2 0,-50 0-26 16,25 0-10-16,25 0-23 0,-25 0-7 0,0 0 22 0,0 0 59 16,0 0 11-16,0 24 3 0,0-24-27 0,0 25-63 15,0-1-5-15,0 2 0 0,0-1 2 16,0-1 2-16,0 0-6 0,0 3 2 0,24-3 11 16,-24 0-8-16,0 2-6 0,0-26-6 0,0 24 9 15,0 1 5-15,0-25-1 0,0 25 16 0,0-25-20 16,0 0-6-16,0 25 6 0,0-25 4 0,0 0 1 0,0 0 19 0,0 0-8 15,25-25-19-15,-25 25 10 0,0-25-14 0,0 25 3 16,0-25 8-16,0 1 5 0,26-2 9 0,-26 26-18 16,0-24-4-16,24 0 2 0,-24-3-23 0,0 3 34 15,0 0-5-15,0-1-1 0,24-1 10 16,-24 2-15-16,0 24-3 0,0-25 1 16,0 25 1-16,0 0 8 0,0-24-1 15,0 24-1-15,0 0-3 0,0 0-9 0,26 0-7 16,-26 0 1-16,0 24 10 0,25-24 3 0,-25 0 22 15,24 25-14-15,-24-25-3 0,25 24-8 16,-25-24 3-16,0 26 7 0,25-26-5 0,-25 25 0 16,0-25-16-16,0 24 16 0,0-24-2 15,0 24 17-15,0-24-4 0,0 27-4 0,0-27 7 0,0 0 4 16,0 0 12-16,0 0-3 0,0 0-4 0,-25 0-17 0,25 0-8 0,0 0 9 16,0 0-7-16,0 0 16 0,0-27 2 0,0 27-20 15,0 0 9-15,0-24-7 0,0 24-7 16,0-24-4-16,0 24 1 0,0-25 6 0,0 25-1 15,25 0 21-15,-25-26-9 0,0 26-21 0,0-24 17 16,25 24-10-16,-25-25-2 16,0 25 13-16,0 0-4 0,25 0 0 0,-25 0 0 15,24 0 0-15,-24 0-9 0,25 0 9 0,-25 0 5 16,25 0-5-16,-25 25 11 0,26-25-15 0,-26 0-3 16,24 24 2-16,-24-24 5 0,0 26-7 0,24-26 3 15,-24 25 13-15,0-1-23 0,0-24 1 0,0 24-26 16,0-24-42-16,0 27-19 0,-24-3-28 0,24-24-39 0,0 0-9 0,0 24 53 15,0-24 14-15,0 0 12 0,0 26-16 16,24-26-102-16</inkml:trace>
  <inkml:trace contextRef="#ctx0" brushRef="#br0" timeOffset="19573.781">9053 2902 1017 0,'0'0'24'0,"0"-26"15"0,0 26 25 16,0 0-33-16,0-24 63 0,0 48-75 0,0-48 38 0,0 24-22 0,-25 0-73 15,25 0 70-15,0 0-77 0,-24 0 64 0,24 24-6 16,-24-24-22-16,24 0 29 0,0 0-20 0,-25 0 0 16,25 26 2-16,0-26-22 0,0 0 20 0,0 25-4 15,-25-25 2-15,25 0 8 0,0 24-10 0,0-24-13 16,25 0 7-16,-25 0-15 0,0 24 89 0,0-24-71 16,0 0-5-16,0 0 97 15,25 0-168-15,-25 0 85 0,0 0 9 16,0 0-86-16,0 0 94 0,24 0-19 0,-24 0-2 0,0-24 6 0,0 24-19 15,0 0 23-15,0-24 35 0,0 24 16 0,0 0 24 16,0-25-10-16,0 25-33 0,24 0-20 0,-24-26-18 16,0 26 5-16,0 0-3 0,0 0 1 0,0 0-5 15,0 0-5-15,-24 0 1 0,24 0 8 0,0 26 1 16,0-26-5-16,0 0 4 0,0 25-17 16,0-1 17-16,0-24-1 0,0 24-10 0,0-24 5 0,0 27-69 15,0-27-4-15,24 24 7 0,-24-24 11 16,0 24 57-16,0-24-7 0,0 0 9 0,25 0 2 15,-25 0 0-15,25 0 9 0,-25 0 0 0,26-24-13 16,-26 24-13-16,24-24 9 0,-24 24 31 0,24-27 33 16,-24 3 28-16,26 0 2 15,-26-1-18-15,25-1-32 0,-25 2-12 16,24-1 8-16,-24-25-17 0,25 26-1 0,-25-25 22 0,25 25 12 16,-25-26-19-16,25 0 5 0,-25 25-45 0,25-25 12 15,-25 0 34-15,0 26 4 0,0-27 37 0,24 27-28 0,-24-25 17 0,0 23-1 16,0 2-10-16,0-1 12 0,0 25-27 0,0-24 4 15,0 24-9-15,0 0-12 0,-24 0-21 16,24-26-12-16,0 52-2 0,0-26-6 16,0 0 8-16,0 24 3 0,-25-24 1 0,25 25 6 15,0-1 1-15,0 2-9 0,0-2 5 0,-25 1 3 16,25 25-13-16,0-25 15 0,0 25-12 0,0-1 4 16,-25-24 11-16,25 25-1 0,0-1 2 0,0-23 3 15,0 23-5-15,0-25-9 16,0 0 4-16,0 2-33 0,0 23 5 0,0-25-12 0,0-24 10 0,0 26 11 0,0-26 3 15,0 25 19-15,0-25-10 0,0 0 15 0,0 0-3 16,25 0-3 0,-25 0-11-16,0 0 3 0,25 0-1 0,-25-25 0 0,25-1-37 0,-25 26-7 15,24-24-12-15,-24-1-4 0,25 1 35 0,-1-26-6 16,-24 26 8-16,25-1-6 0,-25 1 16 16,26-26 11-16,-1 25 5 0,-25-25 6 0,24 25-6 15,-24 0-3-15,0-25 1 0,24 26 2 16,-24-1 2-16,0-1 20 0,0 2 17 0,0-1 60 15,0 25-3-15,0-24-10 0,-24 24-30 0,24-26-47 16,0 26-5-16,0 0-2 0,-24 0 17 0,24 0-10 16,0 0 0-16,0 0-5 0,-25 0-11 0,25 26-3 0,0-2 3 0,-26-24 2 0,26 25 11 31,0-1 3-31,0 27 3 0,-25-27-10 0,25 2 0 16,0 23 7-16,0-24 0 0,0 25 0 0,0-25-7 0,0 25-2 0,0-26 2 15,0 1-12-15,0 23-9 0,0-48-35 0,0 26-42 16,0-2-9-16,0 1-5 0,0-25 8 0,0 24 12 15,0-24-10-15,0 0-6 0,25 26 8 0,-25-26-27 16,0 0 33-16,26 0-15 0,-26 0 60 0,25 0-45 16,-25 0 36-16,24-26 1 15,-24 26-56-15,24 0 95 0,-24-24-26 16,25 24 44-16,-25 0 8 0,0-25 34 0,26 25 0 0,-26 0 24 0,0 0 57 0,0 0-84 16,0 0 53-16,0 0-92 0,-26 0 0 0,26 25-12 0,0-25-3 15,0 0 19-15,0 0-4 0,-25 24 10 16,25-24-12-16,0 0 4 0,0 26 5 0,0-26-10 15,0 25 37-15,0-1-40 0,0-24-7 16,0 24 11-16,0-24-19 0,0 27 27 16,0-27-10-16,0 0 20 0,0 24-9 0,25-24-11 15,-25 0 16-15,0 0-22 0,26 0 2 0,-26 0 16 16,0-24 7-16,0 24-7 0,25-27 7 0,-25 27-13 16,0-24 41-16,25 24 5 0,-25-24-13 15,0 24 75-15,0-25-95 0,0-1 89 0,0 26-26 0,0-24 4 16,0 24-16-16,0-25-28 15,0 25-18-15,0-24-20 0,0 24 3 0,-25 0 1 0,25-26-13 0,0 26 5 0,0 0-10 0,-25 0-24 16,25 0-43-16,0 0-44 16,0 0-36-16,-26 26 57 0,26-26-86 0,0 0-16 15</inkml:trace>
  <inkml:trace contextRef="#ctx0" brushRef="#br0" timeOffset="19880.483">9947 2680 1165 0,'-25'0'60'15,"25"24"-35"-15,0-24 17 0,-25 0 53 0,0 25-33 16,25-25 62-16,-26 24 22 0,4-24-32 0,22 24-39 15,-26 2-10-15,26-26-22 0,0 24-7 0,-25 1 7 16,25-1 16-16,0-24-4 0,0 26-13 16,0-1 8-16,0-1-41 15,25-24-6-15,-25 24 6 0,26-24-2 0,-26 27 12 16,22-27-7-16,4 0-6 0,-1 0-3 0,0 0-24 16,0 0-69-16,-25 0-66 0,26 0-46 0,-3 0-57 15,2 0 62-15,-25 0-120 0</inkml:trace>
  <inkml:trace contextRef="#ctx0" brushRef="#br0" timeOffset="23012.481">8607 2182 1408 0,'0'26'-38'15,"0"-26"133"-15,0-26-33 0,0 26 64 0,0 0 90 16,0 0-94-16,0 0 70 0,0 0-59 0,0 0-33 16,0 0-37-16,0 0-11 0,0 0 5 0,0 0 0 15,0-24 8-15,0 24-11 0,0-24-11 0,25-1 21 0,-25 25 7 16,0-25-4-16,0 0 10 0,0 0-43 0,0-24 2 16,0 23-9-16,0 2 6 0,0-1 5 0,-25-1-12 15,25-23 48-15,-25 25-10 0,25-2-2 0,-24-23-3 16,-1 25-59-16,-1-3 8 0,2 4 26 0,-26-26 11 15,25 23 21-15,-24 2-5 0,25-1-24 16,-26 0-13-16,0 1-19 0,2-2-2 0,22 2 0 16,-24-1-6-16,1 0 14 0,-1 0-9 0,1 0-7 15,-2 25 18-15,-22-25-16 0,22 0 9 0,2 25-6 16,0 0-11-16,-27-25 6 0,28 25 0 0,-2 0 21 16,0 0-8-16,-24 0 2 0,24 0-4 0,0 0-9 15,1 25-2-15,-26-25-1 0,25 25 9 16,2-25-11-16,-2 25 13 0,-24 0 3 0,24 0-18 0,0 0 4 15,-24 0 6-15,24-1-8 0,0 2 6 0,1-2 10 0,-1 1-14 16,0 0 9-16,0-1-6 0,2 2 6 16,-2-2-6-16,24 1 3 0,-22-2-21 0,23 4-27 15,0-3-23-15,-25 0-24 0,24 1-4 0,2-25 3 16,0 26 17-16,24-2-18 0,-25-24 9 0,25 0-12 16,-25 25 1-16,25-25 8 15,0 0-25-15,0 0 15 0,0 24-32 0,0-24-8 0,0 0 21 0,0-24-29 0,0 24 18 16,0 0 2-16,0 0 17 0,0-25 24 0,25 25 14 15,-25 0 14-15,0-24 20 0,25 24-5 0,-25-26 15 16,24 1 11-16,-24 1-11 0,24 24 24 16,-24-24-11-16,26-3 15 0,-26 4 4 0,25 23-12 15,-25-25 18-15,0 1-25 0,0 24 105 16,25-26-39-16,-25 26 17 0,0 0 21 16,0-24-98-16,0 24 72 0,0 0-13 0,0 0 15 0,0 0 1 15,0 0-11-15,0 0-8 0,0 0-21 0,0 0-15 16,0 0 3-16,0 0 3 0,0 24 14 0,0-24 25 15,-25 0-8-15,25 26-12 16,0-26 11-16,0 24-22 0,-25 1 3 0,25-2 36 16,-26 4-13-16,26-3 23 0,-24 0-18 0,24 1-40 0,-24 1-9 0,24-2 2 15,-25 1 12-15,0-1 2 0,0 2-14 0,25-1 5 0,-25-1 2 16,25 2-9 0,-25-26 11-16,1 24-23 0,24 1 0 0,0-25 9 15,-25 0 1-15,25 25-1 0,0-25 3 0,0 0-12 16,0 0 14-16,0 0 7 0,0 0-2 0,0 0 12 15,25 0-7-15,-25 0-8 0,24 0 3 0,1 0-2 16,0 0 0-16,0 0-6 0,0 0 8 0,0 0 3 16,23 0-13-16,-22 0 3 0,-1 0-5 15,25 0-17-15,-25 0 17 0,-1 0 10 0,0 0-27 0,-24 0 34 16,26 0-17-16,-2 25-17 0,-24-25-33 0,26 0-61 0,-26 0-77 0,24 0-53 16,0 0-49-16,-24 25 6 0,24-25 61 0,2 0-102 15</inkml:trace>
  <inkml:trace contextRef="#ctx0" brushRef="#br0" timeOffset="23657.178">7367 521 1181 0,'0'0'93'0,"0"0"-72"0,0-25 27 0,0 25 32 15,0 0-19-15,0 0-1 0,0 0-34 16,25-25-19-16,-25 25 12 31,99-99-8-31,-74 99 10 0,1 0-14 0,22 0 8 16,-24 0 9-16,1 0-11 0,1 0 2 0,-1 0-23 16,-25 0-12-16,0 0 93 15,0 0 0-15,0 0-9 16,0 0-11-16,0 0-8 0,0 0-9 0,0 0 0 15,24 74-18-15,-24-74 2 0,0 0 5 16,0 0-7-16,-198 173-27 0,173-173 21 0,0 26-26 0,25-26 14 16,-25 0 5-1,25 0-21-15,0 0 7 0,0 0-9 0,0 0-10 16,0 0-1-16,0 0 29 0,0 0-16 0,25 24 12 16,-25-24 19-16,25 0-35 0,0 0 27 0,-25 0-3 0,26 0-15 0,-2 0 29 0,0 0-31 15,-24 25 10-15,24-25 10 0,1 0-25 16,-25 24 34-16,26-24-18 15,-1 0-1-15,-25 26 12 0,24-1-18 0,-24-25 7 0,0 24-11 16,0-24 22-16,0 26-2 16,0-26 6-16,0 25 32 0,0-1-6 0,-24-24 32 15,24 26 30-15,-25-2-13 0,25-24-6 0,-26 24-14 16,26-24-27-16,-25 0 9 0,25 25 15 0,-24-25-5 16,0 0 5-16,24 0-26 0,-24 0-24 0,-2 0-10 15,1 0-10-15,25 0 5 0,-25 0 7 0,0 0 0 0,1 0-14 0,24 0-73 0,-25 0-90 16,0 0-78-16,25 0-119 0,-25-25-52 0</inkml:trace>
  <inkml:trace contextRef="#ctx0" brushRef="#br0" timeOffset="28560.877">15032 9624 775 0,'0'0'-16'15,"25"0"-4"-15,-25 0 10 0,0 0-2 0,0-24 16 0,0 24-4 0,0 0 6 0,25 0 14 16,-25 0-20-16,0 0 6 0,0 0-4 0,0 0-26 16,0 0-52-16</inkml:trace>
  <inkml:trace contextRef="#ctx0" brushRef="#br0" timeOffset="30531.32">16396 3125 728 0,'0'0'-12'15,"0"0"25"-15,0 0 27 0,0 0 4 0,0 0 46 16,0 0 20-16,0 0-26 0,0 0 40 0,0 0-105 0,0 0 50 16,0 25-56-16,0-25-43 0,0 0 86 15,0 0-92-15,0 0 51 0,0 0 2 0,0 0-17 16,0 0 21-16,0 0-2 0,0 0 5 0,0 0-1 15,0 0-2 1,0 0 9-16,0 0 34 0,0 0 1 0,0 0-4 16,0 0 2-16,0 0-25 0,0 0 6 0,25 0-4 15,-25 0-14-15,0 0-8 0,148 0 14 16,-122 0-37-16,23 0 17 16,-23 0-10-16,-1 0-13 0,-2 0 13 0,3 0 0 0,-2 0-4 15,26 25 11-15,-24-25-11 0,-3 0 4 0,2 0 9 16,0 25-20-16,0-25 2 0,0 0 5 15,1 25 4-15,-3-25 25 0,2 0-5 0,25 0-19 0,-25 24 1 16,0-24-24-16,1 0 11 0,22 0 9 0,-23 26-6 16,24-26 15-16,-23 0-7 15,23 0-9-15,0 0-4 0,-24 24 4 16,26-24-6-16,-28 0 19 0,2 0 6 0,26 0-6 16,-27 0-3-16,25 25-3 0,-24-25-3 0,0 0 6 15,0 0 12-15,25 0-19 0,-26 25 6 0,0-25 0 0,3 0-4 16,22 25 7-16,-25-25 1 0,2 0-4 15,23 0 7-15,-24 24-16 0,24-24 5 0,0 0 0 0,-24 0-16 0,25 25 14 16,0-25-5-16,-25 0-2 0,24 0 6 16,1 0-24-16,0 0-7 0,-27 0 14 0,29 24-9 15,-28-24 28-15,25 0 6 0,-23 24-19 0,-3-24 19 16,27 0-5-16,-25 0-29 0,0 27 7 16,1-27-22-16,-3 0-20 0,27 0-17 0,-25 0-12 15,0 24-21-15,0-24 101 0,-25 0-93 0,25 0 50 16,-1 24-32-16,-24-24-149 0</inkml:trace>
  <inkml:trace contextRef="#ctx0" brushRef="#br0" timeOffset="31446.425">16297 3820 1198 0,'0'0'59'0,"-25"0"-41"0,25 0 35 16,-25-25-3-16,25 25-13 0,0 0 59 0,-26 0-23 15,26-24 6-15,0 24-53 16,0 0-4-16,0 0-20 0,26 0 20 0,-26-26 22 15,0 26-2-15,25 0-2 0,0 0-2 0,-25 0-15 16,25 0-12-16,25 0 14 0,-26 0-21 0,1 0 18 16,0-24-2-16,25 48-6 0,-25-24 3 0,23 0-19 15,3 0-16-15,-27 0 21 0,27 0-3 16,-2 0 13-16,-25 26-2 0,26-26-4 0,-1 0-9 0,1 24 0 0,0-24 18 16,-24 0-19-16,22 25 15 0,2-25-14 0,0 0-1 15,-2 0-10-15,3 25 1 0,-2-25 5 16,0 0 5-16,2 0 18 0,-2 0-7 0,2 25-7 0,-3-25-15 15,3 0 10-15,-2 0 12 0,0 0-18 16,1 0 32-16,0 0-16 0,-2 25-18 16,3-25 31-16,-26 0-13 0,25 0-9 0,-1 0 2 15,0 0 2-15,-24 0 7 0,24 25 14 16,-24-25-37-16,25 0 17 0,-26 23-26 0,27-23-2 0,-27 0 47 16,1 27-33-16,25-27 9 0,0 0 11 0,-27 0-11 0,29 23-10 0,-28-23 19 31,25 0-21-31,-23 0-4 0,23 0 34 0,-25 0-23 15,26 25-13-15,-24-25-18 0,-3 0-47 0,27 0-4 16,-25 0-10-16,-25 0-3 0,25 0 3 0,0 0 7 16,-25 0-10-16,0 24 79 0,0-24-74 0,0 0 12 0,0 0-63 0</inkml:trace>
  <inkml:trace contextRef="#ctx0" brushRef="#br0" timeOffset="32404.734">16199 4242 728 0,'0'0'-4'0,"22"0"-6"16,-22 0 19-16,0 0 17 0,26 0 30 0,-26 0 24 0,25 0 9 15,-25 0-26-15,25 0 5 0,-25 0 19 0,25 0-95 0,-25 0 93 16,0 0-124-16,26 0 65 0,-26 0 5 0,24 0-8 16,-24 0 44-16,24 0-95 0,-24 0 61 15,25 0-67-15,-25 0 70 0,25 0 7 0,-25 0-7 16,25 0-6-16,0 0-18 0,-25-25 6 0,25 25 7 15,-2 0 8-15,2 0-12 16,1 0 5-16,-1 0-19 0,-1 0-1 0,2 0 12 16,-1 25-3-16,-2-25-15 0,27 0 13 0,-25 0-19 0,0 0-10 0,24 0 34 0,-24 0-18 15,25 0 26 1,-25 0-26-16,1 0 4 0,22 0 5 16,-23 25-18-16,25-25 16 0,-25 0-11 0,1 0-3 0,22 0 11 15,-23 0-12-15,24 25 14 0,-23-25 3 0,23 0-13 16,-24 0 4-16,24 0-11 0,-24 0 2 0,24 24 20 0,-24-24-5 15,26 0-1-15,-27 0-10 16,1 0-17-16,-1 0 16 0,26 0 15 0,-25 0-7 16,0 0 0-16,0 25 4 0,-1-25-17 0,0 0 14 15,27 0 5-15,-26 0-5 0,-1 0 5 0,2 0-3 16,-3 0-1-16,28 25 10 0,-27-25-12 0,1 0-9 16,24 0 14-16,-24 0-18 0,1 0 20 0,-2 0-3 0,0 0 1 0,2 25 4 0,-1-25-13 15,-1 0 0-15,1 0-7 16,-25 0-9-16,25 25 14 0,0-25-3 0,0 0 2 15,0 0 8-15,-25 0-6 0,23 0 19 0,2 0-5 16,-25 0-7-16,27 0-8 0,-3 0-9 0,-24 24 15 16,24-24-2-16,1 0 9 0,-25 0-9 0,26 0-20 15,-3 0 7-15,-23 0 10 0,26 0-5 16,-26 0 17-16,24 0-3 0,1 26-1 0,-25-26-14 16,25 0-4-16,-25 0 13 0,26 0-37 0,-26 0 24 0,0 0-58 0,23 0 0 15,-23 0-8-15,0 0-45 0,0 23 119 16,0-46-107-16,25 23 30 0,-25 0-1 0,0 0-155 15</inkml:trace>
  <inkml:trace contextRef="#ctx0" brushRef="#br0" timeOffset="42544.078">19026 3225 1115 0,'0'0'29'15,"0"-25"65"-15,0 25-67 0,0 0 63 0,0 0-31 16,0 0-39-16,0 0 95 0,25 0-44 0,-25 0 41 16,0 0-9-16,0-25 2 0,0 25 10 0,0 0-29 15,0 0 10-15,0 0-20 0,0 0-8 0,0 0 21 16,0 0-45-16,0 0 1 0,0 0-16 0,0 0-36 0,0 0 35 16,0 0-23-16,0 0-3 0,0 0 8 0,0 0-10 15,0 0 21-15,0 0-16 0,0 0 7 0,0 25-7 16,0-25-15-16,0 0 18 0,0 25-6 15,0-25-7-15,0 24 19 0,0-24-26 0,-25 26 8 16,25-26 4-16,0 24-3 0,0-24 18 0,0 25-3 16,0-25 10-16,0 25-32 15,0-25 5-15,0 25-2 0,0-25-3 0,0 24 22 16,0-24-5-16,0 0 0 0,0 25-4 0,25-25-15 16,-25 0-19-16,0 0-19 0,25 0-66 0,-25 0-19 15,0 0-15-15,23 0-37 16,-23 0 35-16,26 0-5 0,-26 0 13 0,0 0 9 0,24 0 37 15,-24 0-13-15,0-25 6 0,26 25-68 0</inkml:trace>
  <inkml:trace contextRef="#ctx0" brushRef="#br0" timeOffset="42744.322">19125 3125 1366 0,'0'0'55'0,"0"-25"29"0,0 25 37 0,0-24 24 0,0 24-34 16,0 0-29-16,0 0-21 0,0-26-37 0,0 26-3 15,0 0-32-15,0 0-14 0,0 0 22 0,0 0-33 16,0 0 27-16,0 0-66 0,0 0-78 0,24 0-39 16,-24 26 46-16,0-26-43 0,0 0 81 0,0 24-14 15,26-24-142-15</inkml:trace>
  <inkml:trace contextRef="#ctx0" brushRef="#br0" timeOffset="43161.19">19199 3423 1025 0,'0'0'-39'0,"0"0"5"0,0 0 13 0,26 0 19 0,-26 0 63 0,0 0 15 16,0 0 8-16,0 0-75 0,0 0 72 0,0 0-79 15,0 0 71-15,0 0-9 0,0 0-85 0,-26 0 75 16,26 0-99-16,0 0 64 16,0 0 47-16,0 0 1 0,0 0 10 0,0-25 5 15,0 25-42-15,0 0-7 0,0-24 11 0,0 24 0 0,0 0-31 16,0-25 10-16,0 25-23 0,0 0-12 0,0-25 8 16,0 25 15-16,0 0-6 0,26-25-5 0,-26 25 13 15,0-24-31-15,0 24 2 0,25-26 23 0,-25 26-2 16,0 0-5-16,0-24 6 0,23 24-6 0,-23 0-20 15,0 0 11-15,0 0 7 0,26 0-5 16,-26 0 25-16,0 0-11 0,0 0 4 16,0 0 0-16,0 0-13 0,0 0 15 0,0 24-8 15,0-24 8-15,0 0 8 0,0 26-10 0,0-26-2 16,24 24-11-16,-24-24-1 0,0 25 1 0,0-25 0 16,0 25 4-16,0 0-6 0,0-25-5 0,0 24 6 0,0-24 1 0,0 0-5 15,0 25 12-15,0-25-32 0,0 0-33 0,0 0-49 16,0 0-51-16,0 24-36 15,0-24 91-15,0 0-60 0,0 0 33 0,0 0-66 16</inkml:trace>
  <inkml:trace contextRef="#ctx0" brushRef="#br0" timeOffset="43420.09">19522 3175 1382 0,'0'0'23'0,"0"0"57"0,0-25 32 0,0 25 59 15,0 0-12-15,0-25-38 16,0 25-31-16,0 0-53 0,0 0-17 0,0 0-22 16,0 0 7-16,0 0-10 0,0 0 3 0,0 25 18 15,0-25 4-15,0 0 3 0,0 25 5 0,0-25-21 16,0 25-3-16,0-25 3 16,0 25 8-16,0-1-4 0,0 2-22 0,0-2 8 15,0 1-13-15,0 0 25 0,0-25 1 0,0 25-13 16,0-1 10-16,0 1-9 0,0-1 2 0,0 0-26 0,0-24-60 0,-25 27-70 0,25-3-45 0,0 0-14 15,0-24-2-15,0 25 66 0,0-25 14 16,0 0-92-16</inkml:trace>
  <inkml:trace contextRef="#ctx0" brushRef="#br0" timeOffset="43848.085">19422 3374 1631 0,'-23'-25'41'16,"23"25"14"-16,0-25-9 0,0 25 18 0,0 0-42 0,0 0-22 0,0-25 24 16,23 25-17-1,-23 0 2-15,25 0 5 0,-25 0-10 0,24 0-17 0,2 0 13 16,-1 25 2-16,0-25-16 0,-2 0 21 0,3 0-25 0,-1 0-24 0,0 25-15 16,-25-25-43-16,25 0-15 0,0 25 3 0,0-25-11 15,-2 0 121-15,-23 24-81 0,26-24 58 0,-1 0 29 16,-25 0-96-1,25 0 75-15,-25 0-32 0,24 0-19 0,-24 0 17 16,26 0 25-16,-26 0-12 0,23 0 48 0,-23 0-10 16,0-24 22-16,25 24 8 0,-25 0-30 0,0 0 45 15,0 0-6-15,26 0 35 0,-26 0-18 0,0 0 61 16,0 0-54-16,0 0-42 0,0 0 56 0,0 0-66 16,0 0 69-16,0 0 34 0,0 0 11 0,0 0-19 15,-26-25-19-15,26 25-13 0,0 25-20 0,0-25-6 0,-25 0-16 16,25 0-4-16,0 0-26 0,-23 24 5 0,23-24-7 15,-26 0-5-15,26 0 3 0,0 25-10 0,-24-25 24 0,24 0-17 32,0 24 5-32,-25-24-4 0,25 24 1 0,0-24 19 0,0 27-2 0,-25-27-30 0,25 0-56 0,0 24-63 31,0-24-90-31,0 0 13 0,-26 24-20 0,26-24 105 16,0 0 1-16,0 0-57 0</inkml:trace>
  <inkml:trace contextRef="#ctx0" brushRef="#br0" timeOffset="44090.335">19721 3374 1674 0,'0'0'-54'16,"0"0"32"-16,0 0 3 0,0 0 13 0,0 0 49 16,0-25-30-16,0 25-22 0,0 0-2 0,23 0-2 15,-23 25 4-15,0-25 14 0,0 0-5 0,0 0 8 0,0 0-10 16,0 24 8-16,0-24 3 0,26 0-11 0,-26 25 4 15,0-25 7-15,0 0-13 0,0 24 6 0,0-24-5 16,25 24-10-16,-25 3 11 0,0-27 0 0,0 24-36 0,0 0-26 16,0-24-36-1,0 25 44-15,0-25-44 0,0 0 34 0,25 26-32 16,-25-26-101-16,0 0 23 0</inkml:trace>
  <inkml:trace contextRef="#ctx0" brushRef="#br0" timeOffset="44519.886">19696 3423 1622 0,'0'0'13'0,"0"0"4"15,0 0 9-15,0 0 20 0,0 0 7 0,0 0 5 16,0 0 0-16,25 0-9 0,-25 0 2 0,23 0-22 16,-23 0-11-16,26 0-9 15,-1 0-9-15,0 0-11 0,-25 0 9 0,24 0 18 16,2 0-14-16,-3 0 2 0,-23 0-57 0,25 0-50 15,1 0-34-15,-26 0-22 0,24 0 42 0,1 0-21 16,-25 0 85-16,26 0-38 0,-1 24-10 0,-25-24 18 0,23 0-90 16,2 0 65-16,-25 0 11 0,25 0 13 0,0-24 62 15,0 24-11-15,-25 0 59 0,26 0 26 16,-3 0-14-16,-23 0 46 0,25-25-21 0,-25 25-11 16,25 0 47-16,-25 0-12 0,26 0-11 0,-26-24 50 15,0 24-77-15,24 0 12 0,-24 0 39 0,0 0-36 16,0 0 39-16,0 0-1 0,0 0-52 0,0 0-24 0,0 0 1 0,0 0-14 15,0 0 5 1,0 0 21-16,-24 24-12 0,24-24-5 0,0 0 5 0,-26 0-7 0,26 25-6 0,-25-25 6 16,25 0-14-16,0 24 1 0,-25-24 9 15,25 24-12-15,-23 3 5 0,23-27-9 16,0 24 2-16,0 0 3 0,-26 1-14 0,26-25 16 0,0 26-14 16,0-26 5-16,0 24-1 15,0-24-70-15,0 25-46 0,-25-25-43 0,25 0-7 16,0 0 5-16,0 25 92 0,0-25-58 0,25 0-23 15,-25 0-10-15</inkml:trace>
  <inkml:trace contextRef="#ctx0" brushRef="#br0" timeOffset="44765.48">20167 3423 1493 0,'0'0'-26'0,"0"0"5"15,0-25 8-15,0 25-15 0,0 0 43 0,0-24-19 16,0 24-5-16,0 0 18 0,0 0-22 0,0 0 32 15,0 0-8-15,26 0 0 0,-26 0 16 0,0 0-27 0,0 24 24 16,23-24-5-16,-23 0-17 0,0 0 9 16,0 0-26-16,25 25 22 0,-25-25-20 15,0 0 17-15,0 24 0 0,0-24-2 0,0 0 11 16,0 24-9-16,0-24 7 0,0 27-39 0,25-3 13 16,-25-24-23-16,0 0-9 0,0 24 24 0,0-24-22 0,0 0 3 0,0 25 30 0,0-25-98 15,-25 0 11-15,25 0-87 0</inkml:trace>
  <inkml:trace contextRef="#ctx0" brushRef="#br0" timeOffset="44922.616">20092 3522 1536 0,'25'0'-56'0,"-25"0"20"16,0 0-6-16,25-24 3 16,0 24 69-16,1 0-34 0,-26 0 8 0,23 0-2 15,2 0-7-15,0 0 10 0,1 0-22 0,-2 0 4 16,1 0-14-16,-25 0 10 0,25 0 17 0,-25 0-13 0,23 0-39 0,-23 0 9 15,0 0-40-15,0 0-79 0</inkml:trace>
  <inkml:trace contextRef="#ctx0" brushRef="#br0" timeOffset="45575.138">18802 3870 1115 0,'0'0'96'0,"0"0"-90"0,0 0 76 0,25 0-67 0,-25 0-37 16,0 0 66-16,0 0-69 0,0 0 66 0,0 0-49 16,0 25 23-16,0-25-7 0,25 0 13 15,-25 25-12-15,0-25-1 0,0 23 3 0,0-23-9 0,25 27 5 16,-25-4 1-16,0-23-10 0,0 25 6 0,25-25-4 15,-25 0-4-15,0 24 29 16,0-24-29-16,25 0 15 0,-25 25-15 16,0-25-55-16,0 0-9 0,24 0 20 0,-24 0-87 0,25 0 9 0,-25-25-46 15</inkml:trace>
  <inkml:trace contextRef="#ctx0" brushRef="#br0" timeOffset="45709.562">19149 3745 1501 0,'0'0'39'16,"0"-24"19"-16,0 24 3 0,0 0-9 0,0-25-30 16,0 25-17-16,0 0-34 0,0 0-18 0,0 0-50 15,26 0-67-15,-26 0 45 0,24 0-26 0,-24 25-19 16</inkml:trace>
  <inkml:trace contextRef="#ctx0" brushRef="#br0" timeOffset="45992.62">19175 3993 1562 0,'0'0'17'0,"0"0"44"0,0 0 38 0,-26 0 9 0,26 0 14 16,0 0-41-16,0-23-32 0,0 23 15 0,0 0-50 15,0 0 4-15,0-27-16 0,0 27-13 0,0 0 27 16,26-23-23 0,-26 23 7-16,0-25-2 0,24 25-7 0,-24 0 15 15,0-25 13-15,26 25-12 0,-1-25 2 0,-25 25-4 0,23 0-8 0,-23 0 1 16,26 0-7-1,-26-25 11-15,0 25-4 0,24 0 9 0,-24 0 7 16,0 0-1-16,0 25 13 0,25-25-6 0,-25 0 1 16,0 0-14-16,0 25-18 0,0-25 15 0,0 25-11 15,0-25 7-15,-25 25 5 0,25-25-12 0,0 23 2 0,0 4-16 0,0-27-40 16,0 23-86 0,0-23-53-16,0 25-33 0,0-25-27 0,0 0 87 0,0 24-60 15</inkml:trace>
  <inkml:trace contextRef="#ctx0" brushRef="#br0" timeOffset="46205.541">19621 3771 1640 0,'-25'-26'30'0,"25"26"7"16,0-24 32-16,0 24-1 0,0 0-19 0,-26 0-16 15,26 0-35-15,0 0 4 0,0 0 5 16,0 0 0-16,0 24 8 0,0-24-12 0,0 26-15 15,0-2 17-15,0-24-10 0,0 25 14 0,0 0-6 0,0 0 8 0,0 0-11 16,0 0-7-16,0 25 9 16,0-27-64-16,0-23-22 0,0 25-58 0,0-1-33 15,0 1 82-15,0 1-70 0,0-2 55 0,0-24-41 16</inkml:trace>
  <inkml:trace contextRef="#ctx0" brushRef="#br0" timeOffset="46582.774">19522 3970 1859 0,'0'0'-3'31,"0"0"-1"-31,0-27-5 0,0 27 18 0,0 0-15 16,0 0-1-16,25 0 14 0,-25 0-16 0,0 0 15 16,23 0-8-16,-23 0-2 0,26 27 1 0,-1-27-25 0,-25 0-9 15,25 0-70-15,0 0-12 0,0 23 22 0,-25-23-28 0,25 0 117 0,-2 25-82 16,3-25 34-1,-26 24 11-15,25-24-73 0,-25 0 56 0,25 0-1 16,-1 0 9-16,-24 25 8 0,26-25 38 0,-3 0-22 0,-23 0 12 0,25-25 28 16,-25 25 28-16,26 0-26 0,-2 0 54 0,1 0-4 0,-25 0-21 15,26 0 82-15,-26-24-82 0,25 24 119 16,-25 0-75-16,0 0-22 0,0 0 62 0,0 0-112 16,0 0 84-16,0 0-25 0,0 0 5 0,0 0-19 15,-25 24-25-15,25-24-10 0,0 0-14 0,-26 0 4 16,26 25-8-16,-25-25-1 0,1 26-13 0,24-2 7 0,0-24 6 15,-26 25 3-15,26-25-2 0,-25 25-23 0,25-25 9 16,0 25-65 0,0-25-39-16,-23 25-28 0,23-25-81 0,0 25 96 15,0-25-39-15,-26 0-83 0</inkml:trace>
  <inkml:trace contextRef="#ctx0" brushRef="#br0" timeOffset="46969.045">19893 4042 1340 0,'0'-24'21'16,"0"24"6"-16,0 0 16 0,0-25 38 0,0 25-27 16,0 0-6-16,0 0-27 0,0 0-30 0,0 0 7 15,0 0-7-15,0 0 20 0,0 0-6 0,0 25 8 16,0-25-20-16,0 24 7 0,0-24 7 0,25 25-16 16,-25 1 18-16,0-26-7 0,0 24-11 15,26 1-10-15,-26-25-41 0,0 25-2 0,0-25-38 0,0 25 72 0,24-25-57 31,-24 0 13-31,0 25-20 0,0-25-93 0,0 0 76 0,0 0-33 0,-24 0 34 0,24 0 18 16,0 0 40-16,-26 0 27 0,26 0 17 0,0 0 33 16,-25-25 11-16,25 25 33 0,0 0-9 0,0 0 36 15,0-25-9-15,-23 25-2 0,23 0 38 0,0-25 24 16,0 25-82 0,0 0 73-16,0 0-79 0,0-25-38 0,0 25 94 0,0 0-98 0,0 0 33 15,0 0-22-15,23 0-35 0,-23 0 5 0,0 0 5 16,0 0-11-16,25 0 10 0,-25 0-8 0,0 25 6 0,26-25 2 15,-26 0-4-15,24 0-45 0,-24 0-7 16,25 25-31-16,1-25-1 0,-26 0 2 0,25 0 63 16,-25 0-78-16,23 0 33 0,2 0-56 0,-25 0-55 15,25 0 32-15,0 0-29 0</inkml:trace>
  <inkml:trace contextRef="#ctx0" brushRef="#br0" timeOffset="47151.554">20266 4067 1082 0,'0'0'8'0,"26"-25"46"16,-26 25-44-16,24 0 114 0,-24-24-69 0,0 24-19 15,0 0 84-15,0 0-107 0,25 0 84 0,-25-25-41 0,-25 25-43 16,25 0 19-16,0 25-23 16,0-25 22-16,0 0-5 0,-24 0-10 0,24 24-10 15,-26-24-6-15,26 25 29 0,-25 1-27 0,25-26 25 0,0 24-7 0,-25 1-23 16,25-25 14-16,-23 25-26 0,23 0-7 0,0-25 6 0,0 25-10 16,-26-25-9-16,26 25-41 0,0-25-34 0,0 25-46 15,0-25 51-15,0 0-30 0,0 0 83 0,0 0-1 16,0 0-91-16,0 0 46 15,0 0-136-15</inkml:trace>
  <inkml:trace contextRef="#ctx0" brushRef="#br0" timeOffset="47405.52">20241 4042 1190 0,'0'0'90'0,"0"0"-73"0,0 0 52 0,0 0-54 15,0 0-7-15,0 0-18 16,0 0 27-16,0 0-15 0,0 25-34 0,0-25 38 15,0 26-8-15,-25-26-2 0,50 24 17 0,-25-24-5 16,0 25-71-16,0 0 63 0,0-25 10 0,0 25-5 16,0-25-5-16,25 0 10 0,-25 25-80 0,0-25 95 15,0 0-14-15,26 0 1 0,-26 0 5 0,24 0-30 16,-24 0 9-16,25 0-4 0,-25 0 3 0,25 0 5 16,-25-25 2-16,0 25-6 0,23 0-2 0,-23-25 0 15,0 25 12-15,0 0-4 0,26-25 0 0,-26 25-6 0,0 0-6 0,0 0-50 16,0-25 49-16,25 25-127 0,-25 0 53 0,0 0-92 15</inkml:trace>
  <inkml:trace contextRef="#ctx0" brushRef="#br0" timeOffset="47915.036">18852 4316 1640 0,'-25'25'6'0,"25"-25"35"16,-25 25-41-16,25-25 17 15,0 50-14 1,0-50-96-16,0 0-32 15,0 0 34-15,0 0-115 0,0 0 72 0,0 0-42 16</inkml:trace>
  <inkml:trace contextRef="#ctx0" brushRef="#br0" timeOffset="48071.792">18927 4341 1416 0,'0'0'-49'0,"0"-25"154"0,0 25-101 15,0-24-6-15,0-1 50 0,24 25-158 0,-24-25 103 16,0 25 7-16,0-25 0 0,0 25-4 0,25-25 6 0,-25 25-17 15,0 0-10-15,25 0-52 0,-25 0 20 0,0 0 5 16,25 25 9-16,-25-25-26 0,0 0-68 0,25 25-54 16</inkml:trace>
  <inkml:trace contextRef="#ctx0" brushRef="#br0" timeOffset="48302.404">19051 4440 1718 0,'0'0'19'16,"0"0"35"-16,0 0 35 0,0 0 0 0,0 0-10 15,0 0-18-15,0 0-32 0,0 0 8 0,0-24-17 0,0 24-6 0,0 0-9 0,25-25-10 16,-25 25 7-16,0 0-13 0,0 0 1 16,23-25 4-16,-23 25-6 0,0 0 19 0,26-25 7 15,-26 25-2-15,24 0-3 0,-24 0-19 0,0 0 17 16,26 0 0-16,-26 0 7 0,0 0 7 0,24 0-24 16,-24 0 6-16,0 0 13 0,0 25-30 0,0-25 28 15,0 0-10-15,0 25-20 16,0-25 35-16,0 25-26 0,0-25-16 0,0 24-37 15,-24-24-79-15,24 26-25 0,0-26-51 0,0 23 26 16,0-23 99-16,0 0-84 0,0 26 65 0,0-26-85 16</inkml:trace>
  <inkml:trace contextRef="#ctx0" brushRef="#br0" timeOffset="48535.034">19422 4316 1674 0,'0'0'-56'0,"0"0"36"0,0 0 16 0,0-24 15 16,0 24 60-16,0 0-5 0,-23 0 7 16,23 0-24-16,0 24 2 0,0-24-29 0,0 0-33 15,0 25 13-15,0 0 3 0,-26-25-1 0,26 25 8 16,0 0 3 0,0-25-21-16,0 24 3 0,0 2 6 0,0-3-12 15,0-23-3-15,0 26-41 0,0-3-31 0,0-23-28 16,0 27-22-16,0-27 28 0,0 24-31 0,0-24 78 15,0 24-122-15,0-24-53 0</inkml:trace>
  <inkml:trace contextRef="#ctx0" brushRef="#br0" timeOffset="48791.218">19323 4416 1649 0,'0'-25'-39'0,"0"25"43"16,0 0 40 0,0-25 24-16,0 25 50 0,0 0-42 0,0 0-52 15,0 0-6-15,0 0 13 0,0 0 24 0,0 0 8 16,0 0-38-16,0 0-12 0,25 25-17 0,-25-25-8 16,25 25 21-16,-25-25-18 0,26 0 0 0,-26 24 7 15,23-24-3-15,2 0-44 0,-25 0-30 0,0 26-30 16,24-26-11-16,-24 0-15 0,0 23 8 0,26-23-27 0,-26 0 27 15,25 0-23-15,-25 0-122 0</inkml:trace>
  <inkml:trace contextRef="#ctx0" brushRef="#br0" timeOffset="49035.448">19770 4489 1425 0,'0'0'-49'16,"0"0"142"-16,0 0-65 0,25 26 36 0,-25-26 82 0,0 0-108 15,0 0 79-15,0 0-19 0,0 0-13 0,0 0-19 0,0 0-18 0,-25 50-14 16,-24 23-41 15,49-73-57-15,0 0-65-16,0 0-46 15,0 0-20-15,0 0-11 0,-25 24 115 0,25-24-44 16,0 0 37-16,0 0 9 0,0 0-101 0</inkml:trace>
  <inkml:trace contextRef="#ctx0" brushRef="#br0" timeOffset="49253.537">19744 4489 1231 0,'0'0'108'0,"0"0"-68"0,0 0 56 0,0 0 17 0,0-23-98 15,0 23 85-15,0 0-48 0,0 0-10 0,0 23-7 16,0-23-17-16,0 0 6 0,0 0-6 0,0 26-13 16,0-26-3-16,0 23-2 0,0-23-2 0,0 27 6 15,0-27 8-15,0 24-12 0,0-24-38 16,0 0-37-16,0 0-43 0,0 0-16 0,0 0-39 16,0 0 73-16,0 0-30 0,26 49-112 15</inkml:trace>
  <inkml:trace contextRef="#ctx0" brushRef="#br0" timeOffset="49454.119">19721 4638 1657 0,'-50'-25'19'0,"50"25"8"15,0 0 17-15,0 0-11 0,0 0 20 0,0 0-18 16,0 0-11-16,0-24-17 0,25 0 2 15,0 24-20-15,-2 0 11 0,3 24-20 0,-1-24 15 16,-25 0 12-16,25 0-64 16,-1 0-37-16,2 24-38 0,-26-24-48 0,23 0 57 15,-23 0 1-15,25 0-45 0,1 0-73 0</inkml:trace>
  <inkml:trace contextRef="#ctx0" brushRef="#br0" timeOffset="49688.97">20266 4589 1519 0,'26'0'47'0,"-26"0"16"0,0-24 29 0,0 24-3 0,0 0-40 16,0 0 13-16,0 0-14 0,0 0 26 0,-26 0 12 0,26 0-20 15,0 24 3-15,-25-24-27 16,0 24-10-16,25-24-11 0,-23 25-18 0,23-25 13 16,-26 24 3-16,26-24-12 0,-25 0 14 0,25 26-19 15,-25-26-21-15,25 25 19 0,0-25-21 0,-25 24-43 0,25-24-24 0,0 0-37 16,0 26-40-16,0-26 40 0,-25 0-9 0,25 0-11 15,0 0 46-15,0 0-50 0,0 0 58 0,0 0-46 16,0 0-39-16,25-26-5 0</inkml:trace>
  <inkml:trace contextRef="#ctx0" brushRef="#br0" timeOffset="49893.809">20167 4515 1622 0,'0'0'17'0,"0"0"20"16,0-26 23-16,0 26-17 0,0 0-12 0,0 0-24 15,0 0-18-15,0 0 33 0,0 0-11 0,0 0-4 16,0 0-5-16,0 26 0 0,0-26-13 0,0 23 9 16,26-23 8-16,-26 27-8 0,0-27 13 0,0 24 5 15,0 0-10-15,23-24-6 0,-23 25-13 0,0-25-35 16,0 0-33-16,0 0-45 0,0 0 1 0,0 24-34 0,0-24 110 16,0 0-76-1,-23 0 63-15,23 0 9 0,0 0-56 0,0 0 73 16,0 0-69-16,-26 0 9 0,26 0-41 0</inkml:trace>
  <inkml:trace contextRef="#ctx0" brushRef="#br0" timeOffset="50038.222">20092 4613 1240 0,'0'0'106'15,"0"0"-45"-15,-25-24-27 0,25 24 12 16,25 0-100-16,-25 24 104 0,0-24 47 0,0-24 11 16,0 48 15-16,0-24-70 0,25 0-7 0,-25 0-34 15,25 0-15-15,-25 0 15 0,25 0-19 0,1 25 23 16,-26-25-16-16,23 0-54 0,-23 0-27 0,25 0-74 15,-25 0-45-15,25 0 49 0,-25 24-30 0,0-24-76 16</inkml:trace>
  <inkml:trace contextRef="#ctx0" brushRef="#br1" timeOffset="68152.007">15157 2630 1156 0,'-26'0'134'0,"26"0"-57"16,0 0 59-16,0 0 47 0,-25 0-72 0,25 0 82 15,0 0 12-15,-24 0-25 0,24 0-15 0,0 0 4 16,-25 0-45 0,25 0-17-16,-25 0-18 0,25 24-5 0,-25-48-6 15,25 48 26-15,0-24-14 0,0 0-18 0,-25 0 8 16,25 0-28-16,0 0 6 0,0-24-8 0,0 24-24 0,0 0 25 15,0 0-11-15,0 0 0 0,0 0 5 16,0 0-29-16,0 0-5 0,0 0 0 0,0 0-6 16,25 0 0-16,-25 0-13 0,25-25 19 0,-25 25-21 15,25-25 7-15,0 25 11 0,-1-25-19 0,1 25 16 16,-25 0-2-16,26-25-8 0,-2 25 21 0,0-25-13 16,2 25-3-16,-1 0 2 0,-2 0-15 0,3-24 10 15,-1 24-5-15,0 0 0 0,-25 0 0 0,24 0 11 16,-24 0-6-16,26 0 0 0,-26 0 11 0,0 24 3 15,0-24-3-15,0 25 8 0,0-25-21 0,0 25 5 16,-26 0 27-16,26 0-2 0,-24 0 10 16,24-1-16-16,-25 2-19 0,0-2 11 0,-1-24-8 15,26 25 2-15,-23-1 6 0,-2 0-8 0,25-24 5 16,-26 26 6-16,26-26 5 0,-24 24-11 0,24-24 3 0,-24 0-8 0,24 25-14 0,0-25 8 16,0 0-18-16,-26 0 15 0,26 24 12 15,0-48-6-15,0 48 21 0,0-24-18 0,26 0-22 16,-26-24-3-16,0 24-5 15,0 0 21-15,0 0 6 0,0 0 6 0,0 0-6 16,0 0-3-16,24 0 13 0,-24 0-7 0,0 0-11 16,24 0-11-16,-24 0-14 0,26 0 14 0,-26 0 0 15,25 0-2-15,-25 0 23 0,23 0-2 0,3-25-21 16,-26 25-48-16,25 0-51 0,-25 0-35 16,0 0-25-16,25 0-1 0,-25 25 15 0,0-25-24 15,0 0 36-15,0 0-13 0,24 0-1 0,-24 0 0 0,0 0-31 0,0 0 10 16,0 0-30-16,0 0-24 0,0 24-5 0,0-24-73 15</inkml:trace>
  <inkml:trace contextRef="#ctx0" brushRef="#br1" timeOffset="68800.431">15727 2753 431 0,'0'0'31'0,"0"0"27"0,0 0 10 15,0 0 7-15,0 0 17 0,0 0-20 0,0-24 31 0,0 24-18 16,0 0 13-16,0 0-75 0,0 0 65 0,0 0-34 15,0 0-25-15,0 0 67 0,-25-25-57 16,25 25 53-16,0 0 8 0,-25-24 13 0,25 24-23 16,0 0 20-16,-25 0-11 0,25 24-16 0,-25-24-19 15,25 0-23-15,-25 0-8 0,1 0-6 0,24 25-6 16,-25-25-19-16,25 0 3 0,-26 24 0 0,26-24-3 16,0 0 3-16,-24 24 0 0,24-24-15 0,0 26 13 15,0-26-8-15,0 24-12 0,0-24 22 0,0 0-10 0,0 0 29 16,0 0-7-16,50 25 3 15,-50-25 1 1,99 24 12-16,-74-24 4 0,0-24 1 16,-25 24 45-16,25 0-1 0,-25-25 12 0,24 25 16 15,-24-24-37-15,24 24 1 0,-24 0-14 0,0-26-3 16,0 26-4-16,0-24-23 16,-24 24-5-16,24-24-17 0,0 24-3 0,-24-25 0 15,24 25-8-15,0 0 11 0,-25-24-6 16,25 24-6-16,-25 0 1 0,25 0-50 0,-25 0-39 15,25 0-66-15,0 0-68 0,0 0-14 0,0 0-12 16,0 0 15-16,0 0-7 0,0 0-34 0,0 0 32 16,0 0-53-16</inkml:trace>
  <inkml:trace contextRef="#ctx0" brushRef="#br1" timeOffset="69179.912">16050 2803 1323 0,'-26'0'12'0,"26"0"42"16,-24 0 29-16,24 0 25 0,-25 0-7 0,0 0-33 15,-1 0-31 1,1 24-33-16,25-24 7 0,-24 0-11 0,0 25-8 16,-1-25 14-16,25 0-23 0,-26 24 12 15,26-24 19-15,0 26-12 0,-25-26-9 0,25 0 14 16,0 25-36-16,25-25 5 0,-25 0 8 0,0 24 1 15,26-24 15-15,-26 0-6 0,25 24 12 0,-1-24-13 0,-24 0 10 16,24 0 8-16,1 0 4 0,1 0 5 16,-26-24 29-16,25 24 24 0,0 0 5 0,-25 0 21 0,24-24-20 15,-24 24-8-15,26 0 21 0,-26-25-12 16,0 25 4-16,0 0-28 0,0-26-25 0,0 26-17 16,0 0-9-16,0-24 23 0,0 24-18 0,-26-25-1 15,26 25-2-15,0 0-18 0,0-24 6 0,-24 24 2 16,24 0-20-16,0 0-48 0,-25 0-36 0,25-26-88 15,0 52-25-15,0-26-32 0,-25 0-33 16,25 0 78-16,0 0-63 0</inkml:trace>
  <inkml:trace contextRef="#ctx0" brushRef="#br1" timeOffset="69466.649">16348 2876 1425 0,'0'-24'-17'0,"-26"24"10"0,26 0 12 0,0 0 40 0,-25 0 34 16,25 0-2-16,-25 0-10 0,25 0-32 0,-25 0-26 15,25 24 2-15,-26-24-13 0,26 0-12 0,0 26 12 0,-22-26-18 16,22 0 22-16,0 25 14 0,0-25-9 0,0 24-5 16,22-24 5-16,-22 0-3 0,0 24 29 15,26-24 29-15,-26 0-4 0,25 27 13 0,0-27-4 0,0 0 13 16,1 0-5-16,-26 0-18 0,24 0 1 15,0 0-5-15,1-27 3 0,-25 27 10 0,25 0-19 0,0 0-21 16,-25-24 3-16,0 24-20 16,0 0 8-16,0-24-13 0,0 24 3 0,0-25-2 15,0 25-12-15,-25 0-59 0,25-26-55 0,0 26-83 0,-25 0-57 0,25 0-39 16,-25 0 42-16,1 0-79 0</inkml:trace>
  <inkml:trace contextRef="#ctx0" brushRef="#br1" timeOffset="70810.458">15057 3299 1434 0,'0'0'-43'0,"0"0"41"0,-25 0 6 0,25 0 63 15,0 0 86-15,-25 0-22 0,25 0 41 0,0 0-35 0,0-24-3 16,0 24 21-16,0 0-48 0,0 0-27 16,0 0-28-16,0 0-47 0,0 0-15 0,0 0 20 0,0-26-22 15,25 26 7-15,-25 0 17 0,25 0-10 0,-25-24-2 16,25 24-7-16,-1 0 7 0,1-25-5 15,1 25-9-15,-2 0 17 0,0 0 4 16,-24 0-12-16,26 0 19 0,-26 0-9 0,25 0-17 16,-25 0 17-16,0 0-5 0,0 25 4 0,23-25-1 15,-23 0-3-15,-23 24 0 0,23-24 0 0,0 26 0 0,-25-2-3 16,25-24 13-16,-26 25-10 0,2 0 12 0,24 0-8 16,-24-25-11-16,-2 24 3 0,26-24 6 0,-25 25-4 15,25-25 2-15,0 0 9 0,0 0-9 0,-24 0 7 16,24 24 3-16,0-24-10 0,0 0-7 15,0 0 7-15,0 0 0 0,0 0-7 0,0 0 7 16,24 0-7-16,-24-24-3 0,0 24-2 0,0 0 5 0,25 0-33 0,-25 0-17 0,26 0 1 0,-2 0-28 16,0 0 26-16,-24 0 0 15,26 0-2-15,-1 0-23 0,-2-25-29 0,-23 25-6 16,26 0-32-16,-1 0 22 0,-25 0-11 0,25 0 26 16,-1 0 50-16,2-24-45 0,-26 24 19 0,23 0-41 15,2 0-23-15,-25-25 71 0,26 25 25 0,-2 0 37 16,-24 0 7-16,24 0 5 15,-24 0 6-15,26-25 19 0,-26 25 44 0,25 0 68 16,-25 0 36-16,0 0-37 0,0 0 93 16,0-25-125-16,0 25 4 0,0 0 30 0,0 0-95 15,0 0 39-15,0 0-12 0,-25 0 9 0,25 0-17 16,0 25 15-16,-26-25-22 0,26 0 5 0,-24 0-8 0,0 25-10 0,24-25-18 0,-26 0-25 16,26 25 4-16,-25-25-4 0,25 24 2 0,0-24 7 15,0 0-7-15,0 0 5 0,0 25 0 16,0-25 6-16,0 0-1 0,0 0 1 15,25 24 10-15,-25-24-10 0,26 0 15 0,-26 0-13 16,24 0 20-16,-24 0 15 0,24 0 4 0,-24 0 29 16,26 0-18-16,-26 0-9 0,0 0 3 0,25 0-29 15,-25-24-9-15,0 24-2 0,24 0-8 0,-24 0 3 16,0 0 2-16,0 0 3 0,0 0-3 16,0-25 7-16,0 25 8 0,0 0-13 0,0-24 3 15,0 24 5-15,0 0 0 0,0 0-17 0,-24-25 0 0,24 25-19 0,0 0-17 16,0 0 15-1,-25 0-72-15,25 0-33 0,0 0-31 0,0 0-73 0,-26-25 18 0,26 25-7 0,0 25 0 16,0-25 69-16,0 0-3 0,0 0-44 0,0 0-14 16</inkml:trace>
  <inkml:trace contextRef="#ctx0" brushRef="#br1" timeOffset="71168.207">15851 3349 1173 0,'-25'0'8'0,"25"0"61"0,0 0-61 16,0 25 124-16,0-25-73 0,-26 0-35 16,26 0 77-16,-25 24-116 0,25-24 73 0,-24 0-25 0,24 0-31 0,-24 0 5 15,24 25-5-15,0-25-6 0,0 0 8 16,0 0-4-16,-25 24 2 0,50-24 5 0,-25 24-3 15,0-24-4-15,0 27 2 0,0-27-8 16,24 0 8-16,-24 0 11 0,24 24 11 0,1-24 11 16,-25 0-4-16,26 0 13 0,-1 0-10 0,-1 0 10 0,-24 0 23 15,24-24-11-15,1 24-2 0,-25 0 3 0,26-27-16 16,-26 27-2-16,25-24-2 0,-25 24 12 0,0 0 4 0,0-24-14 0,0 24 6 16,0 0-19-16,0 0-19 0,0-25-5 0,0 25 3 15,0 0-7-15,0 0 14 0,0 0-19 16,0-24-56-16,0 24-37 0,-25 0-49 15,25 0-34-15,0 0-32 0,0 0-43 0,0 0 11 0,-26 0-43 16</inkml:trace>
  <inkml:trace contextRef="#ctx0" brushRef="#br1" timeOffset="71833.938">16199 3398 1450 0,'0'0'48'15,"0"0"81"1,0 0 53-16,0-49 27 0,0 49 5 0,0 0-48 0,0 0-23 16,0 0 12-16,0 0-58 0,0 0-12 0,0 0-16 15,0-25-60-15,0 25 19 16,0 0-31 0,0 0 43-1,0 74-48 1,0 50 1-16,0-100 24 0,0 1-29 0,0 1 22 15,0-2-1-15,0 1-16 16,0 0 17-16,0 0-52 0,0-25-75 0,0 25-69 16,0-25-80-16,0 24-57 0,0-24-71 0,0 26-12 15</inkml:trace>
  <inkml:trace contextRef="#ctx0" brushRef="#br1" timeOffset="72335.132">14808 4093 1434 0,'0'0'16'0,"0"0"-18"0,0 0 19 0,0 0 37 15,0-26-11-15,26 26 50 0,-26 0 19 0,0 0-33 16,24-25 6-16,0 25-21 0,-24 0-30 0,26-24 9 16,0 24 2-16,-3 0 1 0,-23 0-12 0,25 0-8 15,0 0-13-15,-25 0 4 0,25 0 13 0,-25 0-10 16,0 0 32 0,0 0 4-16,25 0 1 0,-25 24 4 0,0-24-23 15,-25 25-3-15,25-25 6 0,0 26-5 16,-25-26-7-16,25 24-17 0,0 1-10 0,-25-25-7 0,25 25-4 15,0-25 6-15,0 25-16 0,0-25-5 0,0 0-5 16,-25 25-35-16,25-25-48 0,0 0-16 0,25 0-38 0,-25 0-7 16,0 0 19-16,0 0-23 0,0 0-35 0,25 0 52 15,0 0-53-15,-25-25-7 0,25 25 7 16</inkml:trace>
  <inkml:trace contextRef="#ctx0" brushRef="#br1" timeOffset="72633.535">15405 3993 1265 0,'0'0'33'0,"23"0"14"15,-23 0 40-15,0 0 21 0,0 0-21 0,-23 0-5 0,23 0-45 32,0 0-14-32,-26 0 5 0,26 25-24 0,-24-25 1 0,24 0-3 0,-25 24-15 0,25-24 6 15,-25 25 18-15,25-25-17 0,0 26 3 0,0-26 12 16,0 24-18-16,0-24 14 0,25 25-1 16,-25-25 3-16,25 0 8 0,-25 0-6 0,24 0 4 0,2 0 12 15,-3 0 26 1,-23 0 30-16,25 0 5 0,1 0 3 0,-26 0-6 0,24 0 5 15,0-25-7-15,-24 25-5 0,0 0-8 16,26-24-20-16,-26 24-3 0,0-26 6 0,25 26 0 16,-25 0 0-16,0-25 0 0,0 25-22 0,0-24-7 0,0 24-9 15,0 0-13-15,0-25 12 0,-25 25-12 0,25 0-7 0,0-23 11 16,0 23-69-16,-26 0-27 0,26 0-17 0,0 0-71 16,0 0 3-16,-24 0-51 0,24 0-36 0,0 0-4 15,0 0 73-15,0 0 25 0,-24 0-44 16,24 23-20-16</inkml:trace>
  <inkml:trace contextRef="#ctx0" brushRef="#br1" timeOffset="72966.265">15702 4018 1231 0,'0'0'82'15,"0"0"-52"-15,0-25 12 0,0 25 6 0,0 0-67 0,0 0 68 16,-25 0 4-16,25 0 1 0,0 0-15 15,-25 0-17-15,25 25-11 0,0-25-9 0,-25 0-7 0,25 24 14 16,0-24-13-16,0 0-1 0,0 25 16 0,0-25-9 16,0 26-2-16,0-26 3 0,0 0-6 0,0 24 12 15,25-24 0-15,-25 0 4 0,0 0 26 16,25 0 1-16,-25 25 24 0,25-25 39 0,-25-25-18 16,25 25-1-16,-25 0 23 0,24 0-3 0,-24 0 6 15,24 0-7-15,-24-24-10 0,25 24 3 0,-25 0 1 16,0-26-2-16,0 26-34 0,0 0-41 0,0-25-15 0,0 25-5 0,0-24 12 31,0 24 8-31,0 0-20 0,0-25 2 0,0 25-12 16,0 0-39-16,-25-23-44 0,25 23-51 0,0 0-47 0,0 0-65 0,-24 0-25 0,24 0-77 15,0 0 0-15,-24 0-45 0</inkml:trace>
  <inkml:trace contextRef="#ctx0" brushRef="#br1" timeOffset="73666.659">16073 3993 1173 0,'0'0'78'16,"0"0"-60"-16,-23 0 123 0,23 0-35 0,0 0-50 16,0 0 97-16,0 0-66 0,0 0 71 0,0 0-9 15,0 0 7-15,0 0-26 0,0 0-46 0,0 0-6 16,0 0-52-16,0-23-5 0,0 23 20 0,0 0-12 15,0 0 7-15,0 0-26 0,23-27-23 16,-23 27-1-16,0 0 4 0,0 0 5 16,26 0 8-16,-26 0 11 0,0 0-7 15,24 0-19-15,-24 0-4 0,0 0 6 0,0 27 7 0,25-27 11 16,-25 0 16-16,0 23-22 0,0-23 10 0,0 25 3 16,0-25 2-16,0 24 5 0,0 1-5 0,-25-25 14 15,25 26-9-15,-24-2 8 0,24 1-23 0,-26 0-10 16,26-25 3-16,0 25-4 0,-23-25 23 15,23 25-19-15,-26-25 0 0,26 25-2 16,0-25 2-16,-24 0 10 0,24 0 9 0,0 25-7 0,-25-25-2 0,25 0 35 0,0 0 12 0,0 0 20 16,0 0 9-16,25 0-8 0,-25-25-19 0,0 25 2 15,24 0-20-15,-24 0-9 0,26-25-12 16,-26 25-1-16,23 0-4 0,-23-25-10 16,26 25 3-16,-2 0-13 15,-24-25 5-15,25 25-3 0,-25 0 3 0,25 0-8 16,-25 0-12-16,0 0 9 0,26 0-43 0,-26 0-60 0,0 0-44 0,-26 0-85 15,52 0-42-15,-26 25-42 0,0-25-38 16,0 0-25-16,0 0-23 0</inkml:trace>
  <inkml:trace contextRef="#ctx0" brushRef="#br1" timeOffset="80315.36">5184 3970 190 0,'0'0'11'0,"0"0"-19"16,0 0-16-16,0 0 10 0,0 0-36 0,0 0 15 15</inkml:trace>
  <inkml:trace contextRef="#ctx0" brushRef="#br1" timeOffset="87714.58">19225 3522 1025 0,'0'-24'97'0,"0"24"-64"0,0 0 88 0,0 0-40 15,0 0-18-15,0 0-90 0,0 0 57 16,0 0-9-16,0 0 21 0,0 0-11 0,0 0 16 16,0 0-39-16,0 0-25 15,0 0 37 17,0 0-3-32,0 0 0 15,0 0 5-15,0 0-39 0,-26 24 1 16,26-24 36-1,0 49-25-15,0-49-12 16,0 0 36 0,0 26-23-16,0-26 35 15,0 0-12-15,0 0 1 0,0 0 2 16,51 24 23-16,-51-24-14 0,23 25-22 16,3-25 2-16,-26 0-13 0,24 0-5 15,-24 0 10-15,25 25 12 16,-25-25-13-16,25 0 14 0,-25 0-23 0,26 0 3 15,-3 0 28-15,-23 0-39 0,25 25 30 0,-1-25-6 16,2 0-25-16,-1 0 34 0,0 0-11 0,-25 0-3 16,23 25 7-16,3-25-20 0,-1 0 5 0,0 0-10 0,-25 0 10 0,25 24 4 0,0-24-2 15,0 0 8-15,-25 0 6 0,23 26-8 0,3-26 1 16,-26 0 10-16,25 0-17 0,0 24-5 0,-1-24 7 16,-24 0-24-16,26 0 17 0,-3 0 16 0,-23 25-7 15,25-25 9-15,-25 0-6 0,26 0 1 0,-2 25-6 16,-24-25 3-16,25 0-10 0,1 0 11 0,-26 0-1 15,25 25 8-15,-2-25 2 0,-23 0-15 0,25 0 13 16,-25 25-2-16,25-25-6 0,0 0-6 16,-25 0 1-16,25 0 0 15,1 0 2-15,-26 0-5 0,23 25 1 0,-23-25-1 16,25 0 10-16,-25 0 8 0,25 0-1 0,-25 0-8 16,26 0 1-16,-26 0-3 0,0 0-13 0,24 23 6 15,-24-23-4-15,0 0 16 0,0 0 0 0,25 0 6 16,-25 0-11-16,0 0-13 0,0 0 4 15,25 0-11-15,-25 0 12 0,0 0-1 0,0 0 2 16,0 27 21-16,23-27-5 0,-23 0-2 0,0 0 7 0,0 0-14 0,0 0-15 16,0 0 15-16,0 0 14 0,0 0-8 0,0 0 24 15,0 0-17-15,0 0 3 0,0 0 23 0,0 0-2 16,0-27-5 0,0 27 14-16,0 0-37 0,0 0 15 0,0 0 8 0,0 0-25 15,0-23 29-15,0 23 8 0,0 0 11 0,0 0 18 16,0-25-14-16,0 25-42 0,0 0-5 15,0 0-16-15,0-25-10 0,0 25 36 0,0 0-27 0,0 0 1 16,0-25 16-16,0 25-26 0,0 0 26 0,0 0-9 16,0 0-19-16,0 0 11 0,0 0-56 15,0 0-39-15,0-25-58 0,0 25-57 0,0 0-50 0,0 0-77 0,0 0-28 16</inkml:trace>
  <inkml:trace contextRef="#ctx0" brushRef="#br1" timeOffset="89888.341">18231 2307 879 0,'0'0'-2'0,"0"0"0"0,26-26 28 0,-26 26 35 16,25-24-4-16,-25 24 23 0,24-25 38 15,-24 25-93-15,25 0 124 0,-25-24-82 0,0 24-26 16,25 0 69-16,-25 0-96 0,0 0 86 0,0-26-19 15,25 26 6-15,-25 0 6 0,0 0-7 0,0 0-9 16,0 0-1-16,0 0 2 0,0 0-15 0,0 0 7 16,0 0-25-16,0 0-14 0,0 0-22 0,0 0-4 15,0 0-1-15,0 0-15 0,0 0 13 0,0 0-19 16,0 0 10-16,0 0 14 0,0 0 1 0,0 26 18 16,-25-26 2-16,25 24-1 0,-25-24-8 0,25 25-5 15,-25-1 19-15,1 26 16 0,-1-25 18 0,25-1-6 0,-26 27-25 16,-22-27-28-16,22 2-6 0,1 23-2 0,2-24 8 15,-3 25 4-15,1-25-2 0,-24-1-8 0,23 26-12 16,3-25 15-16,-3-1-5 0,2 0 0 0,-25 2 20 16,22-2-30-16,3 1 10 15,24-1 5-15,-24-24-15 0,-1 26 18 0,0-1-13 16,25-25 0-16,-25 24 2 0,25-24-4 16,-25 24 16-16,25-24-6 0,-25 0-1 0,25 27 16 15,0-27-21-15,0 0-4 0,0 0 2 0,-24 0-17 16,24 0 12-16,0 0 8 0,0 0 9 0,0 24-9 15,0-24-23-15,0 0-42 0,0-24-23 0,0 24 13 0,0 0-12 0,0 0 54 0,24-27 21 16,-24 27-3 0,0 0 17-16,0-24 2 0,25 24-11 0,-25-24 9 15,0 24 10-15,0-25-13 0,0 25 6 0,25-26-1 0,-25 26 2 16,0 0-4-16,0-24 3 0,0 24-12 0,0 0 4 16,0 0 0-16,0 0 3 0,0 0-3 0,0 0-7 15,0 0 5-15,0 0-5 0,0 0 1 0,0 0-3 16,0 0 9-16,0 0-7 0,0 0 12 0,0 0-4 15,0 0-1-15,0 0 14 0,-25 24-6 0,25-24 1 16,0 26-1-16,-25-26-15 0,25 25 10 0,0-25 2 0,-24 24 0 16,24 0 11-16,-25-24-6 0,25 27 9 15,-24-27-7-15,24 24-2 0,-26-24-12 0,26 24-5 16,0-24 14-16,0 26-6 16,0-26 15-16,-25 0-8 0,25 0-10 0,0 0 7 15,0 0-7-15,0 0 21 0,0 0-2 0,0 0-3 0,0 0 10 16,0 0 12-16,0 0 11 0,0 0-6 15,0 0-15-15,25 0-26 0,-25 0-11 0,0 0 8 0,0 0 23 16,26 0-8-16,-26-26 7 0,24 26-28 16,1 0 4-16,-25 0 8 0,24 0 4 0,1-24 8 0,-25 24-20 0,25 0 1 0,0 0 4 15,-25 0 3-15,25 0 4 0,-25 0-7 16,0 0-7-16,25 0 22 0,-25 0-15 0,0 0 17 16,0 0-15-16,24 0-1 0,-24 0 20 15,0 0-13-15,0 0 6 0,0 0 3 0,0 0-21 0,0 0 6 16,0 0 1-16,0 0-5 0,0 0 14 0,0 0-9 15,0 0 2-15,0-24 7 0,0 24 5 0,0 0 12 16,0-27 4-16,0 27 20 0,0 0 8 0,0-24 5 16,-24 24 7-16,24 0-17 0,0-24 19 15,0 24 14-15,-25 0-19 0,25-25-2 0,0 25-43 0,-25-26-15 32,25 26-7-32,0 0 4 0,0 0 3 0,0-24-5 15,-25 24-57-15,25 0-86 0,0 0-86 0,0 0-137 0,0-25-74 16,0 25-117-16</inkml:trace>
  <inkml:trace contextRef="#ctx0" brushRef="#br1" timeOffset="95568.302">6375 3771 1074 0,'0'0'35'0,"0"0"21"0,0 0-40 0,0 0 128 0,24 0-87 16,-24 0 20-16,-24 0 48 0,24 0-104 0,0 0 86 15,0 0-19-15,0 0 21 0,0 0 3 0,0 0-8 16,0 0 13-16,0 0-6 0,0 0-25 0,0 0 16 16,0 0-19-16,0 0-8 0,0 0 4 0,0 0-38 15,0 0-11-15,0 0-13 0,24-26 10 16,-24 26-5-16,0 0 5 15,0 0-10-15,0 0 3 0,-24-99-10 16,24 99 7-16,0 0 15 16,0 0 1-16,0 0-11 15,0 0 3-15,-50 0-15 0,-24 0 2 0,49 25-7 0,25-25-10 0,-25 25 8 16,25-25-8 0,-26 25 5-16,26-1 7 0,0 2-19 0,-24-26 7 15,24 24 8-15,0 1-1 0,0 0 18 0,0 0-10 0,-24 0-15 0,24 0 10 16,0-2-8-16,0 4 6 0,0-4-8 0,0-23 0 15,0 25 8-15,0-1-16 0,0 1 16 16,0-25-5-16,0 26-6 0,0-2 0 16,0 1-54-16,-25-25-19 0,25 25-71 0,0-25-15 15,0 0-4-15,0 25-17 0,0-25 12 0,0 0-31 0,0 0-11 16,-25 25-3-16,25-25 56 0,0 0 24 16,0 0 24-16,0-25-6 0,0 25-30 15,0 0 20-15,0 0 8 0,-25 0 31 0,25-25 25 16,0 25 46-16,0 0 19 0,0-25 23 0,-25 25 21 15,25 0-7-15,0-25 36 0,0 25 31 0,-25 0 8 0,25-24 35 0,0 24-27 0,0 0-37 16,0 0-30-16,0-26-57 0,0 26 18 0,0 0-14 16,0 0 23-16,0-25-7 0,25 25 11 15,-25 0-2-15,25-24 22 0,-25 24-73 16,25 0 44-16,-25-25-63 0,25 25 47 0,0 0-2 16,-25 0 19-16,24-23-13 0,-24 23 8 0,24 0-6 15,-24 0 2-15,26 0 1 16,-1 0-24-16,-25 23 13 0,25-23-23 0,-25 0 101 15,0 0-157-15,25 0 155 0,-25 0-131 0,25 25 50 16,-25-25 30-16,0 0 10 0,0 0-35 0,24 0 6 16,-24 0-22-16,0 24 12 0,0-24 14 0,0 0 10 0,0 0 3 0,0 0-13 0,0 0 44 15,0 0 1-15,0 25 7 0,0-25-86 0,0 0 51 16,0 0-85-16,0 26 88 16,0-26-1-16,-24 0 2 0,24 24-8 0,0-24-2 15,0 0-2-15,0 25-13 0,0-25 11 0,0 0-13 16,0 0-2-16,0 0 7 0,0 0-1 0,0 0 23 15,0 0-1-15,0 25 10 0,0-25 1 0,24 0-7 16,-24 0 23-16,0 0-19 0,0 0 23 0,24 0-11 16,-24-25-10-16,0 25-12 15,0 0-2-15,26-25 14 0,-26 25 4 0,0 0 48 0,24-24 3 0,-24 24 3 0,0 0-7 16,0 0-27-16,0-26-6 0,0 26-21 0,0-25-14 0,0 25-12 31,0 0-7-31,0-24 2 0,0 24-2 0,-24-25 14 16,24 25-18-16,0 0 11 0,-26 0-5 0,26 0-2 0,0-23 7 0,0 23-19 15,-24 0 0-15,24 0-67 0,0 0-34 0,0 0-69 16,-24 0-49-16,24 23 5 0,0-23-46 16,0 0 96-16,0 0-8 0,0 0-3 15,0 0 9-15</inkml:trace>
  <inkml:trace contextRef="#ctx0" brushRef="#br1" timeOffset="95912.529">6598 4042 847 0,'0'0'48'0,"0"0"15"0,0 0 19 0,0 25 43 0,0-25-111 16,0 0 57-16,0 26-50 0,0-26 11 0,0 24 16 15,0-24-76-15,0 25 47 0,0-25-59 0,0 0 63 16,0 25 32-16,0-25 9 0,0 0 13 16,0 0-21-16,0 0-31 0,0 0 3 0,0 0 7 15,0 0 40-15,0 0 36 16,0 0 5-16,0 0 3 0,0 0-14 15,0 0-15-15,0 0-37 0,0 0-25 0,0 0-12 16,0 0 3-16,0 0-3 16,49-100-9-1,-49 75-2-15,0 1-17 0,0-1 14 0,25 25 10 0,-25-23-12 0,0-4 5 0,25 4-3 16,-25 23-6-16,0 0-13 16,0 0-43-16,0 0-25 0,0 0-32 0,0 0-37 15,0 0 17-15,50-50 9 0,-50 50-15 0,0 0 12 0,0 0 56 16,0 0-96-16,0 0 58 0,0 0-17 15,0 0-123-15,73 50 43 0</inkml:trace>
  <inkml:trace contextRef="#ctx0" brushRef="#br1" timeOffset="96268.421">7168 3621 783 0,'0'-24'42'0,"-25"24"37"0,0 24 67 0,25-24-59 0,0 25 55 16,-24-25-107-16,24 25 75 0,-24 0-18 15,24 0-66-15,-25-1 76 0,0 2-117 0,25-2 107 16,-26 1-29-16,2 25 15 0,24-25-27 0,-24 0-29 15,24-2 1-15,-25 27-6 0,25-25-1 0,-25-1-7 0,25 1-3 16,0 1-6-16,0-2 5 16,0 1 10-16,0 0 1 0,0 0 0 0,0 0-11 0,0-25-5 15,0 25 0-15,0 0 4 0,0 0 12 0,25-1 0 16,-25 1-2-16,25-25-5 0,-25 25 0 0,0 0-7 16,24-25-9-16,-24 25 12 0,24-25-54 0,-24 24-30 15,26-24-28-15,-26 0-72 0,25 0 0 16,-25 0 54-16,25 26-107 0,-25-26 29 0,24 0-40 15</inkml:trace>
  <inkml:trace contextRef="#ctx0" brushRef="#br1" timeOffset="96989.541">7542 4117 1666 0,'0'0'13'0,"0"0"22"16,0 0 17-16,0 0 15 0,0 0-21 0,0 0-6 16,24 0-28-16,-24-24-19 0,0 24 16 15,0 0-18-15,24 0 20 0,-24 24-35 0,24-24-56 0,1 0-72 32,-25 0-83-32,26 0 60 0,-1 25-59 0,-25-25 4 15,24 0 15-15</inkml:trace>
  <inkml:trace contextRef="#ctx0" brushRef="#br1" timeOffset="97091.199">8086 4316 618 0,'0'-24'-55'0</inkml:trace>
  <inkml:trace contextRef="#ctx0" brushRef="#br1" timeOffset="97207.869">8359 4341 416 0,'25'0'-94'0</inkml:trace>
  <inkml:trace contextRef="#ctx0" brushRef="#br1" timeOffset="97305.3">8558 4341 720 0,'0'0'-12'0,"24"0"-43"16,-24 0-30-16,25 0-81 0</inkml:trace>
  <inkml:trace contextRef="#ctx0" brushRef="#br1" timeOffset="97795.761">9078 3870 1605 0,'0'0'6'0,"0"0"7"31,-25-25-4-31,25 25 13 0,0 0 6 0,0 0-6 0,25 0 49 16,-25 0 13-16,0 0 19 0,26 0 46 15,-26 0-14-15,24 25-24 0,0-25-23 0,2 25-10 0,-1-25-30 0,-1 25 2 0,1-25 2 16,0 23-21-16,0 4 18 16,0-4 4-16,-25 2-21 0,24-1-10 15,1 27-12-15,-25-27 9 0,0 26 3 0,24-25 8 0,-24 25-13 16,0-25-10-16,0 24 25 0,-24-24-12 0,24 25 12 16,0-25-4-16,-25 25-3 0,25-27-5 0,-24 3-5 15,24 24 0-15,0-26-8 0,-25 0 1 0,25 1 0 16,0-25-10-16,-25 24-43 0,25-24-35 15,0 26-88-15,0-26-86 0,-25 25-68 0,25-25-74 0,0 0-61 0,0 0-69 16</inkml:trace>
  <inkml:trace contextRef="#ctx0" brushRef="#br1" timeOffset="98608.37">6349 4217 1107 0,'0'0'14'0,"0"-25"36"0,0 25-34 16,0 0 115-16,0 0-85 0,0-25 27 0,0 25 32 15,26 0-94-15,-26 0 101 0,0 0-57 0,0 0 2 16,0 0-22-16,0 0-28 0,0 0 2 0,0 0 2 15,0 0-2-15,0 0-5 0,0 25-2 0,0-25-9 16,-26 25 10-16,26-25 1 0,0 25 7 0,0-25 1 16,0 25-6-16,0-25-1 0,0 0-19 0,0 25 21 0,0-25-16 31,0 0 2-31,0 24 5 0,0-24-5 0,0 0 19 16,0 0-8-16,0 0-2 0,0 0-8 0,0 25-1 15,0-25 5-15,0 0 11 0,0 0-3 0,0 0 3 0,0 0-2 0,0 0-2 16,0 0-3-16,0 25-7 0,0-25 5 0,0 0 7 15,0 0 0-15,0 0-3 0,0 25-1 0,0-25-8 16,0 0 1-16,0 0-3 16,0 0 9-16,0 25 3 0,0-25-14 0,0 0 20 0,0 0-9 0,0 24-6 0,0-24 4 15,0 0-54-15,0 0-12 0,0 26-56 0,0-3-28 16,0-23-54-16,0 26-44 0</inkml:trace>
  <inkml:trace contextRef="#ctx0" brushRef="#br1" timeOffset="99209.757">6151 6128 1718 0,'0'0'22'0,"0"0"29"0,0-26 22 0,24 26 50 31,-24 0-10-31,0-24-3 0,0 24-18 0,0 0-44 16,0 0-25-16,26 0-18 0,-26 0-17 0,0 0-1 15,0 0 17-15,0 0-8 0,0 0 15 0,0 0-4 16,0 24-2-16,0-24 4 0,0 26 7 0,0-26-9 16,0 24-7-16,0-24-25 0,0 24-36 15,0 2-8-15,25-3-14 0,-25-23 14 0,0 26 26 0,0-2-4 0,0 1 11 0,0-25-2 16,0 24-9-16,25 2 22 0,-25-26 10 0,0 25 10 0,0-1 3 15,0 2 2-15,0-26 0 0,0 25-4 0,0-1 6 16,0-24-11 0,-25 25 9-16,25-25 2 0,0 25-6 15,0-25 4-15,0 25-7 0,0-25 3 0,0 0 0 16,0 25 15-16,0-25-18 0,0 0 5 0,0 24 2 16,0-24-20-16,0 0 24 0,0 26-17 0,0-26 9 0,0 24 6 0,0-24-6 15,0 25 19-15,0-25-4 0,25 24-4 0,-25 2-5 16,0-26-4-16,25 24 6 0,-25-24 3 0,0 24-3 15,25-24 9-15,-25 25-17 0,0-25 8 0,24 24-1 0,-24-24 3 16,0 0 10-16,0 0-16 16,0 0 6-16,24 26-23 0,-24-26 10 15,0 0 7-15,0 0-42 0,0 0-17 0,0 0-88 16,0 0-135-16,0 0-81 0</inkml:trace>
  <inkml:trace contextRef="#ctx0" brushRef="#br1" timeOffset="101105.758">7194 5061 1366 0,'0'0'-32'16,"0"0"118"-16,0 0-59 0,0 0 37 0,0 0 58 15,0 0-82-15,0 0 76 0,0 0-21 0,0 0-17 16,0 0-40-16,0 0-9 0,0 0-20 0,0 0 18 16,0 0 9-16,0 0 17 0,0 24 28 0,0-24-19 15,0 25 12-15,0-25-39 0,-26 24-19 0,26-24-6 16,0 26-15-16,0-2 19 0,0-24-9 0,-25 25 4 15,25-1 1-15,0-24-8 0,0 26 8 0,0-1-10 0,0-1-3 16,0-24 8-16,0 26-8 0,0-2 10 0,0-24-2 16,0 25-7-16,0-1 4 15,0-24-4-15,0 26 2 0,25-26 0 0,-25 24-72 0,0-24-64 0,0 0-72 0,26 0-52 16,-26 25 15-16,24-25 33 0,-24 0-26 16,25-25-105-16</inkml:trace>
  <inkml:trace contextRef="#ctx0" brushRef="#br1" timeOffset="101319.069">7342 4812 1588 0,'0'0'26'0,"0"0"26"16,0-24 18-16,0 24 11 0,0 0-26 0,0-25-23 0,0 25-19 0,0 0-17 15,0 0-30-15,0 0-32 0,0 0-11 0,0 0-62 16,0 0-35-16,0 0 36 0,25 25-101 0,-25-25-16 16</inkml:trace>
  <inkml:trace contextRef="#ctx0" brushRef="#br1" timeOffset="101749.405">7392 5358 1123 0,'0'0'10'0,"0"0"42"0,0 25-76 0,-25-25 93 0,25 0-50 16,0 0 38-16,0 24 12 0,0-24-91 0,0 0 60 16,0 26-95-16,0-26 74 0,0 0 6 0,0 24-34 15,0-24 28-15,0 0-11 0,0 25 1 0,0-25 21 16,0 0-7-16,0 0 22 0,0 0-9 0,0 25 18 15,0-25 8-15,0 0 26 0,25 0 35 0,-25 0 4 0,0 0 10 16,0-25-40-16,0 25-26 0,0 0-32 0,0 0-23 16,0-25 0-16,0 25-21 0,0-24 14 15,0 24 2-15,25-26-14 0,-25 2 19 16,0-1-14-16,0 1-14 0,24-2 19 16,-24 26-21-16,25-24 9 0,-25-1 2 0,25-1-14 0,-25 2 22 15,25 24-22-15,-25-25 13 0,26 1 1 0,-26 24-23 0,24 0 35 16,-24 0-23-16,24-26 11 0,-24 26 10 0,0 26-10 15,0-26 1-15,24 0 4 16,-24 24 7-16,0-24-5 0,0 25 21 0,0-25-18 16,0 24 6-16,0 2-6 0,0-1-3 0,0-25 16 15,0 24-8-15,0 2-1 0,0-2-7 0,0-24-4 16,0 25 0-16,0-25-5 0,0 24-35 0,0-24-55 16,0 26-65-16,0-26-72 0,0 0-20 0,0 0 38 0,0 0-52 0,0 0-55 15</inkml:trace>
  <inkml:trace contextRef="#ctx0" brushRef="#br1" timeOffset="102003.965">7888 4887 1579 0,'24'0'41'0,"-24"-25"45"0,0 25 22 15,0 0 25-15,0-24-28 0,25 24-35 0,-25 0-36 16,0 0-29-16,0 0-1 0,0 0 8 0,0 24 24 15,0-24 17-15,0 25 8 0,0-25-24 0,0 24-11 16,-25 1-8-16,25 25-1 0,0-25 2 0,0-1 4 16,0 26-4-16,0-25-19 0,0-1 5 0,0 26 4 15,-24-1-7-15,24-23 1 0,0-1 1 0,0 25-13 16,-24-26 14-16,24 1-54 0,0-1-65 0,0 2-55 0,0-2-64 16,0 1-18-16,0 0-9 0,-25-1 73 0,25-24-32 15,0 26-43-15</inkml:trace>
  <inkml:trace contextRef="#ctx0" brushRef="#br1" timeOffset="102179.231">7788 5209 1605 0,'0'0'0'16,"0"0"6"-16,0 0-14 0,0-25 10 15,26 25 19-15,-26 0-16 0,25-24 8 0,-25 24-2 0,25 0-5 16,-1 0 0-16,0-26-1 0,1 26-5 0,1 0-15 15,-2 0 6 1,-24 0-66-16,25 0-42 0,0 0-20 0,0 26-59 0,-25-26-12 16,24 0-65-16</inkml:trace>
  <inkml:trace contextRef="#ctx0" brushRef="#br1" timeOffset="102404.458">8384 5334 1510 0,'24'0'-49'0,"-48"0"8"0,48 0 44 16,-24 0 58-16,-24 0 70 0,24 24 4 0,0-24-37 0,0 0-47 16,-25 25-44-16,25-1-5 0,-24-24-4 0,24 26-12 15,-25-2 28-15,25-24-1 0,-25 25-6 0,25-25-2 16,0 25-1-16,-26-25-8 0,26 24 10 0,0-24-6 16,-24 26 3-16,24-26-57 15,0 0-30-15,0 24-76 16,-24-24-71-16,24 0 54 0,0 0-37 0,0 25-2 15,0-25-36-15</inkml:trace>
  <inkml:trace contextRef="#ctx0" brushRef="#br1" timeOffset="102644.353">8259 5233 1400 0,'0'0'47'0,"0"-24"23"0,0 24 41 0,0-25 37 15,0 25-22-15,0 0-14 0,0 0-31 0,0-24-49 16,0 24-26-16,26 24-15 0,-26-24-16 0,0 0 9 15,0 0 14-15,0 0 2 0,0 0 2 0,0 25 5 16,0-25-9-16,0 24 7 0,25-24-5 0,-25 26 13 16,0-1-17-16,0-25 6 0,0 24 2 0,0 2-6 15,25-2 18-15,-25 1-7 0,0-1-2 0,0 2-3 32,0-26-15-32,0 24-48 0,0 1-26 0,0 0-48 0,0-1-7 15,0-24-14-15,0 26 32 0,0-26-35 16,0 0 58-16,24 24-6 0,-24-24-79 0,0 0 10 0</inkml:trace>
  <inkml:trace contextRef="#ctx0" brushRef="#br1" timeOffset="102847.521">8062 5457 1215 0,'0'0'44'0,"0"0"-22"0,0 0 46 0,24 0 51 0,1 0-11 15,0-24 37-15,0 24-22 0,25 0-45 0,-26-26-43 16,26 26-12-16,0 0-17 0,-26 0 3 0,1-24-6 16,24 24-21-16,-23 0-56 0,-26 0-53 0,24 24-53 15,-24-24 8-15,24 0-46 0,-24 0-98 0</inkml:trace>
  <inkml:trace contextRef="#ctx0" brushRef="#br1" timeOffset="105801.284">9773 5629 1231 0,'0'-23'31'0,"0"23"-22"16,0 0 33-16,0 0 49 0,0-25-3 0,0 25 45 15,0 0 0-15,0 0-43 0,0-24-23 16,0 24 16-16,0 0-45 0,0 0 1 0,0 0-8 0,0-26-35 0,0 26 17 15,0 0-24-15,0 0 4 0,25 0-9 16,-25 0-2-16,0 0 27 0,0 0-16 0,0 0 12 0,0 0-3 16,0 26-22-16,26-26 24 0,-26 24-11 0,0-24 3 31,0 25 10-31,22-25-17 0,-22 23 6 0,0 4 12 16,0-27-2-16,26 24 4 0,-26 0-9 0,0-24-14 15,0 25 7-15,0-25 5 0,25 26 9 0,-25-26 0 0,0 24 4 0,0-24 1 0,0 0-5 16,0 0-3-16,0 0 17 0,0 0 4 0,0 0 41 15,0 0 8-15,0 0-19 0,0 0-11 0,0 0-37 16,0-24-2-16,0 24 2 0,0 0-2 0,0-26 7 16,0 26-15-1,0-25 8-15,0 25 2 0,0-24-10 0,0 24 3 16,0-24-9-16,0 24 2 0,0 0 0 0,25-27 7 16,-25 27-9-16,0-23 6 0,0 23-4 0,25 0-7 15,-25 0 3-15,0 0-3 0,0 0 11 16,26 0 1-16,-26 0-7 0,0 0 4 0,23 0-7 15,-23 0 5-15,0 0 12 0,25 23-24 0,-25-23 13 16,0 0-4-16,25 27 6 0,-25-27 20 0,0 0-5 0,0 0-15 0,25 24 4 16,-25-24 5-16,0 0-5 15,0 24 18-15,0-24-13 0,0 0-1 0,0 0-1 0,0 0 13 0,0 0 0 16,0 0-6-16,0 0 8 0,0 0-4 16,0 0-4-16,0 0-3 0,0 0-10 0,0 0 1 15,0 0 7-15,0 0-10 0,0-24 10 0,0 24-22 16,0-24 15-16,0 24 14 0,0-27-19 0,0 27 18 15,0-23-11-15,0 23-9 16,25 0 11-16,-25-25 1 0,0 25-8 0,0 0 10 16,25-24-12-16,-25 24-3 0,0 0 17 0,24 0-4 15,-24 0-10-15,0 0 7 0,0 0-16 0,24 0 9 16,-24 0 7-16,0 0-7 0,0 0 2 0,25 0 0 16,-25 24 5-16,0-24 7 0,0 0 2 0,0 25-13 15,26-2 20-15,-26-23-9 0,0 27-7 0,0-3 12 0,0-24-12 16,0 24 9-16,0 1 5 0,0-25-77 0,25 26-49 15,-25-26-78-15,0 24-62 0,0 1 2 0,0-25 42 16,0 0-31-16,0 24-16 0</inkml:trace>
  <inkml:trace contextRef="#ctx0" brushRef="#br1" timeOffset="106250.571">10467 5629 1115 0,'0'0'25'0,"0"0"25"0,0-23-56 16,0 23 68-16,0 0-68 0,0 0 59 0,0 0-5 16,0 0-61-16,0 0 36 0,-24 0-87 0,24 0 68 15,0 0-4-15,-25 0 3 16,25 0 1-16,0 0-12 0,-25 23 3 0,25-23-5 0,-24 0 110 0,24 27-77 16,-26-27-18-16,26 0 20 0,0 24-111 0,-25-24 75 15,25 24 9-15,0-24-6 0,0 25 1 0,0-25 9 16,0 26 5-16,0-26-7 0,0 0-4 0,0 24 10 0,25-24-4 31,-25 0-11-31,0 0 18 0,26 0-15 0,-26 25 16 16,0-25 37-16,0 0 6 0,24 0 11 0,-24-25-8 15,0 25 6-15,25 0 2 0,-25 0 30 0,0-24 8 0,0 24-2 0,25 0-3 16,-25 0-8-16,0-26-2 0,0 26-13 16,0 0-16-16,0 0-25 0,0 0-3 0,0-25-18 15,0 25 16-15,0 0-16 0,0 0 0 0,0 0-3 16,0 0-18-16,0 0 6 0,0 0-6 0,0 0 9 15,0 0-2-15,0 25-17 0,0-25 0 16,0 0 14-16,0 0 17 0,0 26 0 0,0-26-5 0,0 0-19 16,0 24-63-16,0-24-10 0,24 25-50 0,-24-1-9 15,0-24-10-15,0 0 25 0,0 26-18 0,0-26 11 0,0 25 23 16,0-25 62-16,25 0-44 0,-25 0 31 0,0 0-41 0,0 0-77 16,25 0 67-16,-25-25-70 0,0 25 36 0</inkml:trace>
  <inkml:trace contextRef="#ctx0" brushRef="#br1" timeOffset="106480.307">10618 5656 871 0,'0'-27'46'16,"0"4"22"-16,23 23 40 0,-23-25-28 0,0 1 33 15,0-2-48-15,0 26-5 0,0-24 43 16,0-1-64-16,0 25 72 0,0 0-24 0,0-25 22 0,0 25 0 16,0-24-42-16,25 24-31 0,-25 0-27 0,0 0-18 15,0 0 5-15,0 0 13 0,0 0-5 0,0 0 5 16,0 24 26-16,0-24 6 0,0 0-7 0,0 25-2 15,0-25-28-15,0 25-4 0,0-1 12 0,0-24-5 16,0 26 2-16,0-2 5 0,0 1-12 16,0-2 0-16,0 4 10 0,0-3-7 0,0 0 7 0,0 1-24 15,0 1-81-15,0-2-45 0,0 1-48 0,0-1-43 16,0-24-2-16,0 26 28 0,0-26-84 0,0 25-14 0</inkml:trace>
  <inkml:trace contextRef="#ctx0" brushRef="#br1" timeOffset="106739.623">10840 5482 1382 0,'0'-25'6'0,"-26"1"59"0,26 24 32 0,0-26 38 0,0 26 16 0,0 0-47 16,0 0-33-16,0 0-47 0,0 0-15 0,0 0-20 31,0 0 2-31,0 0 2 0,0 0 1 0,0 0 6 0,0 26 6 15,26-26 6-15,-26 24-3 0,0 1 2 16,0 0 0-16,0-1 10 0,0 2-10 0,0-2-15 0,0 1 6 0,0-2-11 16,0 4 0-16,0-3 21 0,0 0-10 0,0 1-31 15,0 1-49-15,0-2-64 16,0 1-52-16,-26-1-44 0,26-24 13 0,0 26-27 16,0-26-39-16</inkml:trace>
  <inkml:trace contextRef="#ctx0" brushRef="#br1" timeOffset="107044.051">10989 5680 1332 0,'0'0'-69'31,"0"0"114"-31,0 0-66 0,0-24 78 0,-26 24 31 16,26 24-135-16,0-24 76 0,0 0-84 0,-23 0 44 0,23 24 18 0,0-24-16 0,-26 25 13 16,26-25-4-16,0 26 5 15,0-2 1-15,0-24-8 0,0 25 2 0,0-1-2 16,0 2-1-16,0-26 8 0,26 25-5 0,-26-25 0 15,0 0 4-15,23 0-4 0,-23 24 2 0,0-24-8 16,26 0 12-16,-26 0-8 0,25 0 0 0,-25 0 8 16,24 0-12-16,-24 0 27 0,25-24-8 15,-25 24 34-15,0 0 10 0,25 0-10 0,-25 0 5 16,0-25-35-16,0 25 1 0,0-26-5 0,0 26-11 0,0-24 11 0,0 24-9 16,0-25-6-16,0 25 4 0,-25-24-2 0,25-2-4 15,0 26 2-15,-25 0-39 0,25-25-36 0,-24 25-11 16,-1 0-60-16,25 0 58 0,-26 0-58 0,26 0-67 15</inkml:trace>
  <inkml:trace contextRef="#ctx0" brushRef="#br1" timeOffset="107343.178">11435 5656 1132 0,'0'0'109'0,"-24"0"-42"0,24 0 22 15,-25 0 38-15,25 0-102 0,-25 0 53 0,25 0 4 16,-25 0-29-16,0 24-12 0,25-24 4 0,0 0-7 16,-25 24 31-16,25-24 24 0,0 25-11 15,0-25-14-15,0 26-41 0,0-2-15 0,0 1 43 0,25-1 18 0,-25-24 18 16,25 26 20-16,0-26-25 0,0 25 3 0,0-25-14 0,-1 0-16 15,0 24-25-15,3-24-34 0,-3 0 12 0,1 0-14 16,-1 0 11 0,-24 0 13-16,24 0-24 0,-24 0 2 0,25 0-10 0,-25 0-48 15,0 0-41-15,0-24-73 0,0 24-54 0,0 0-51 0,0 0-65 16,0 0 0-16,0 0-33 0</inkml:trace>
  <inkml:trace contextRef="#ctx0" brushRef="#br1" timeOffset="109169.184">10194 6176 1425 0,'-25'0'42'0,"1"-24"10"0,0 0 2 0,-1 24 30 16,0-26-14-16,0 2-2 0,0 24 21 0,25-25-18 15,-25 25-17-15,25 0-5 0,0-25-15 0,0 25-24 16,0 0 3-16,0 0-15 0,0 0-14 0,25 0 7 15,0 0 4-15,0 0 5 0,0 25 0 0,24-25 19 16,-25 0-28-16,27 25 13 0,-2-25 14 0,0 0-6 16,2 24-1-16,-2-24-11 0,25 26-7 15,-24-26-38-15,0 24-9 0,-1-24-5 0,1 24 8 16,-25-24 28-16,25 0 21 0,-2 26 9 16,-22-26-7-16,24 0 4 0,-26 0 5 0,2 0-13 15,-3 0 13-15,-23 0 9 0,26 0 2 0,-26 0 18 16,0 0-14-16,0 0-1 0,-26 0-12 0,26 0-2 0,-23 0 1 0,-3-26 1 0,2 26 23 15,-26 0-4-15,0 0-5 0,26 0-21 16,-26-24-18-16,0 24 14 0,2-24 7 0,-3 24 9 16,1 0 18-16,0-26 22 0,26 26 21 0,-26-24 7 15,26 24-4-15,-2 0-47 0,1 0-28 0,25-25 2 16,0 25-30-16,0 0 27 0,0 0 1 16,25 0-22-16,-25 25 24 0,26-25-7 15,23 0-2-15,-24 0 7 0,-1 24-22 0,26-24 1 16,-25 0 16-16,25 26 7 0,-24-26 21 15,-3 24-30-15,27-24-12 0,-25 0-10 0,25 24 0 16,-26-24 10-16,26 0 0 0,-25 26 16 16,24-26-9-16,-23 0 17 0,-3 0-15 0,3 0-9 0,-1 0 2 0,-1 0-2 0,-24 0 26 0,25 0 9 15,-25 0 5-15,0 0 5 0,-25 0-20 16,25 0-4-16,-24 0-4 0,-1 0-3 0,-1 0 9 16,-23 0-11-16,25 0 6 0,-26 0-25 15,0 0 21-15,1 0-2 0,-26 0-5 0,27 0 14 16,-3-26-28-16,1 26 23 0,0 0 46 15,1-24 46-15,0 24 16 0,23 0-19 0,1 0-64 16,2 0-32-16,23 0-5 0,0 0-2 0,0 0 17 16,23 0-17-16,2 0 2 0,1 24-21 15,-2-24-8-15,26 0-5 0,-26 0-9 0,26 26 10 16,0-26 3-16,-25 0 35 0,24 0 5 0,1 0 12 0,0 0 5 0,-1 0-17 0,1 23-12 16,0-23 7-16,0 0 3 0,-27 0-8 0,28 0 12 15,-2 0 3-15,-24 0-10 0,-1 0 3 0,1 0 12 16,-25 0-13-16,25 0 8 0,-25 0 9 0,-25 0-28 15,25 0 19-15,-25 0 4 0,1 0-11 0,-26 0 14 16,1 0-9-16,0 0 4 16,-1 0 17-16,-26 0-20 0,28 0 3 15,-27 0-9-15,25 0-1 0,1 0 73 0,-26 0-9 16,25 0 4-16,26 0-4 0,-26 0-61 0,26 0 8 16,-2 0-11-16,26 0-2 0,-25 0 0 15,25 0-4-15,0 0 14 0,25 0-18 0,-25 0-4 16,0 0-39-16,26 0-50 0,-26 0-18 0,24 26-50 15,-24-26 6-15,25 0-26 0,-25 0-12 0,0 0 5 0,25 0-50 0,-25 0 23 16</inkml:trace>
  <inkml:trace contextRef="#ctx0" brushRef="#br1" timeOffset="114549.588">15875 7144 944 0,'0'0'47'0,"0"0"16"0,0 0 40 0,0 0-47 0,0 0 43 31,0 0-55-31,0 0-36 0,0 0 53 0,0 0-68 16,0 0 67-16,0 0 2 0,-24 0 7 0,24 0-28 15,0 0-12-15,0 0 1 0,0 0-14 0,0 0 14 16,0 0 3-16,24 0 10 0,-24 0 21 0,0 0 10 15,0 0 18-15,0 0-15 0,0 0-17 0,24 0-24 0,-24 0-31 16,0 0-5-16,25 25 23 0,1-25 16 16,-1 0 3-16,0 0 17 0,-1 0-36 0,2 0 0 0,-3 0-9 15,27 24-14-15,0-24 0 0,-2 0-4 0,3 0-3 16,25 26 0-16,-28-26 11 0,27 0-6 0,-25 0 2 16,-2 24 5-16,27-24 11 0,-24 25-9 0,22-25 10 15,-23 0-10-15,-1 25-17 0,26-25 17 0,-24 25-4 0,22-25-5 16,-23 24 2-16,1-24 4 0,22 0-1 0,2 26-3 15,-26-26 9 1,25 23-18-16,0-23 6 0,2 0 10 0,-3 24-9 0,-23-24 11 0,25 0-9 0,0 27 7 16,-2-27 10-16,-24 0-12 0,2 0 11 0,24 24-16 15,-27-24-9-15,2 0 4 0,0 0 10 0,-1 24-12 16,1-24-5 0,0 0 17-16,-2 0-29 0,4 0 19 0,-4 0 12 0,3 0-26 15,-2 26 17-15,0-26-7 0,2 0-50 16,-3 0-11-16,2 0-29 0,-25 0-7 0,25 0 17 15,-26 0-1-15,1 0-15 0,25 0-9 0,-50 0-30 16,25 0-54-16,0 0 38 0,-25 0-51 16,0 0-58-16</inkml:trace>
  <inkml:trace contextRef="#ctx0" brushRef="#br1" timeOffset="115273.02">15578 7715 759 0,'0'0'18'0,"0"0"16"16,0 0 59-16,0 0 63 0,0 0-91 0,0 0 106 0,24 0-113 15,-24 0-43-15,0 0 125 0,25 0-103 0,-25 0 75 16,25 0 10-16,-25 0-38 0,25 0 8 0,0 0-14 16,0 0-19-16,23 0 9 0,-23 0-27 0,26 0 5 15,-27 0 10-15,25 0-28 0,2 0-3 0,24 0 10 16,-26 24-28-16,25-24 5 0,0 0 0 0,1 0-31 16,-1 25 26-16,26-25-10 0,-27 0 8 0,2 25 14 15,25-25-14-15,-26 0 14 0,0 25-8 0,27-25-8 16,-28 0-11-16,2 25 13 0,-1-25-12 0,26 0 7 15,-26 25 9-15,26-25-16 0,-27 0 14 0,26 23-7 16,-24-23 15-16,-1 0-11 0,1 0-4 0,0 27 3 0,-26-27-6 16,0 0 13-1,2 0-8-15,-3 0 5 0,2 24-19 16,-26-24-35-16,27 0-9 0,-27 0-25 0,26 0-16 16,-25 0 12-16,0 0 10 0,0 0-4 0,-2 24 3 15,2-24 3-15,2 0-32 0,-3 0-21 0,0 0-44 16,1 24 1-16,-25-24-69 0,26 0-27 0</inkml:trace>
  <inkml:trace contextRef="#ctx0" brushRef="#br1" timeOffset="115889.58">15231 8236 1091 0,'0'0'20'0,"-26"0"-10"15,52 0 13-15,-26-25 8 0,0 25 77 0,0 25-81 16,25-25 60-16,-25 0-48 0,23 0-86 16,-23 0 123-16,26 0-44 0,-1 0 52 0,24 0 9 15,-23 0-25-15,-3 0-8 0,28 0 6 0,-3 0-23 16,3 0 3-16,-2 0-10 0,1 0-27 0,0 24 6 16,-2-24 6-16,28 0-1 0,-28 0-8 0,28 0-12 15,-27 26-5-15,26-26-2 0,-1 0 23 0,0 24-4 16,1-24-1-16,-1 0-9 0,26 25-2 0,-27-25 9 0,2 0-9 15,-1 0 0-15,26 25-4 0,-26-25 6 0,1 0 12 16,-1 0-5-16,1 0-9 0,-2 0 2 0,3 0-16 16,-3 0 1-16,2 0 13 0,1 24 2 0,23-24 7 15,-50 0 0-15,25 0-18 0,1 0 0 0,-27 0-9 16,3 0-14-16,-2 0-6 0,0 0-14 16,-23 0-21-16,23 0 19 0,-24 0-23 0,1 0-12 15,-3 0-38-15,2 0-51 0,-25 0 12 0,26 0-36 0</inkml:trace>
  <inkml:trace contextRef="#ctx0" brushRef="#br1" timeOffset="117119.235">15627 6673 1340 0,'0'0'-46'0,"0"0"95"0,0-25-41 0,0 25 48 16,0 0 65-16,0 0-80 0,0 0 42 0,0 0-37 15,0 0-4-15,-25-24 20 0,25 24-4 0,-24 0 8 16,-1 24 13-16,-1-24-18 0,26 0 9 0,-24 0-18 0,0 0-10 16,-2 0-31-16,1 0 3 0,2 25 2 0,23-25-16 15,-26 0 14-15,26 0-26 0,-24 24 17 0,24-24 2 16,0 0-7-16,0 26 16 0,-25-26-21 15,25 0-4-15,0 24 18 0,0 0-6 0,0-24 18 0,0 25 40 32,0-1 2-32,0 2 5 0,0-1-9 0,0-25-35 15,25 24-29-15,-25 1 5 0,0 1-5 0,0-2-9 16,0 1 36-16,0 0-10 0,0 0-10 0,0 0 22 0,-25-1-34 16,25 2 8-16,0-26 23 0,0 24-16 0,-25 1 19 0,25-1 7 0,-26-24-21 15,26 26 7-15,-23-2-7 0,-2 1 2 0,25-25 10 16,-26 25-15-16,2-25 5 15,0 25 3-15,24-25-15 0,-26 24 22 0,1-24-8 16,1 0-4-16,-1 26 2 0,25-26-12 0,-25 0-5 16,25 0 15-16,-25 0-5 0,25 0 0 0,0 0 10 15,-25 0-25-15,25 0 17 0,0 0-12 0,0 0-7 16,0 0 7-16,0 0 3 0,0 0 9 0,25 0 20 16,-25 0-30-16,0 0-6 0,25 0 4 0,-25 0-22 15,25 23 29-15,0-23-9 0,-25 0-5 0,24 0 19 0,-24 24-2 16,25-24 10-16,1 27-10 0,-26-3-15 0,24 0 12 15,-24 2-2-15,24-1 7 0,-24-1 11 0,26 1-16 16,-26 0 10-16,0 0 20 0,0 24-27 16,0-23 18-16,0-2-1 0,-26 26-22 0,26 0 30 15,-24-25-5-15,24 25-11 0,-24-26 14 0,-2 24 12 16,1 3-3-16,1-27 19 16,-1 26 2-16,0-25-20 0,25 25-7 0,-25-25-8 15,0 24-13-15,0-23-13 0,2 23 14 0,23-24-6 16,-26 25 3-16,0-27 10 0,2 26-16 0,24-23-12 15,-24 23 5-15,24-24 2 0,-26-1 3 0,26 27 10 16,0-27-12-16,0 2-1 0,0-1 14 0,0-1-11 0,0 26 15 0,0-25-23 0,0 0 6 16,26 0 17-16,-26 0-15 15,0-1 3-15,24 1-72 0,-24-2-40 0,24 4-27 16,-24-3-40-16,0-24 26 0,26 25-46 0,-26-1-30 16,26-24-23-16,-3 0-66 0,-23 26-52 0,25-26-12 15</inkml:trace>
  <inkml:trace contextRef="#ctx0" brushRef="#br1" timeOffset="118061.804">14239 7120 1467 0,'0'24'-19'0,"0"-48"14"0,0 24 68 16,0 0 24-16,0 0 53 0,0 0 7 0,0 0-31 0,0 0-8 0,0 0-42 0,24 0-4 16,-24 0-16-16,26-26-11 0,-26 26 35 0,23 0-14 31,3-24-28-31,-2 24 8 0,1-25-17 0,0 25 0 15,0 0-5-15,-1-25-22 0,1 25-6 0,0 0 17 16,0 0-1-16,1 0 10 0,-2 0 12 0,-24 0-31 16,25 25 14-16,-25-25-12 0,0 0 0 0,23 25 10 15,-23-25-7-15,0 24 21 0,0 2-27 0,0-26 11 0,0 24 4 0,0 1-5 16,0-1 17-16,-23-24-14 0,23 26 4 0,-25-2 13 0,25 1-3 16,-24 0 0-16,-2 0 8 0,1-25-25 0,25 24-2 15,-25-24 3-15,0 26-8 0,25-26 17 16,-24 0-4-16,-1 0 8 0,25 0-6 15,0 0-5-15,-25 0 12 0,25 0-3 0,0 0 16 16,0 0-18-16,0 0-5 0,0 0-9 0,0 0-6 16,0 0 13-16,25-26-2 0,-25 26-8 0,25 0-2 0,-25 0-10 15,24 0 14-15,1 0 8 0,0 0-20 16,0 0 25-16,1 0-20 0,-2 0-4 0,1 26 21 0,-2-26-17 16,3 23 13-16,-26-23 1 0,25 24 4 15,0-24 9-15,-25 27-19 0,24-3-1 0,-24 0-4 0,0-24 4 16,0 26 8-16,0-1 7 0,0-1 0 0,0-24-4 15,0 25-1-15,0 0 3 0,-24 0 7 0,24-25 0 16,-25 25 15-16,0-1 12 0,25-24-9 16,-26 26 30-16,3-26-5 0,23 24 0 0,-25-24 21 15,1 0-12-15,-2 0-5 0,26 25 3 16,-25-25-21-16,0 0-28 0,0 0 14 0,1 0-25 16,-1 0 4-16,0-25 5 0,25 25-9 15,-25 0 12-15,1 0-11 0,-2-24 7 0,3 24-17 0,23 0-1 16,-26 0 11-16,26-26-19 15,-24 26 14-15,24 0-8 0,0 0-13 0,-25 0-45 0,25 0-95 0,0 0-97 16,0 0-104-16,0 0-75 0,-25 0-48 0,25 0-44 0</inkml:trace>
  <inkml:trace contextRef="#ctx0" brushRef="#br1" timeOffset="120028.636">15032 6499 984 0,'0'0'18'0,"-25"0"59"16,25 0-73-16,-25 0 104 0,25 25-29 0,-25-25-67 15,25 0 73-15,-23 0-74 0,23 0 23 0,-26 0 34 16,26 0 14-16,-26 0-13 0,26 0 1 0,0 0-11 0,0 0 21 16,0 0-16-16,0 0 7 0,-24 25 15 15,24-25-27-15,0 0-4 0,0 0-23 0,0 0-30 16,0-25-7-16,0 25 12 0,0 25 7 0,0-50 0 15,0 25 16-15,0 25 7 0,0-25 29 0,24 0 6 16,-24 0 4 0,0 0-22-16,26 0-19 0,-26 25 13 0,26-25-19 15,-26 0 17-15,23 24-12 0,2-24-10 0,25 0 20 0,-25 0-10 16,24 26 3-16,-24-26-20 0,25 0-10 0,25 24 3 0,-26-24 2 16,25 0 6-16,-25 25-6 0,26-25-17 0,-25 0-12 15,24 24 27-15,1-24 0 0,-26 0-3 16,0 26 3-16,26-26-18 0,-26 24-6 0,-23-24 26 15,24 0 1-15,-26 24 2 0,2-24 2 16,-3 0-29-16,3 0 2 0,-2 25-13 0,-24-25 30 16,25 0-2-16,-25 0 5 0,0 0 5 15,0 0-27-15,0 0 17 0,25 0 0 0,-25 0 2 0,0 0-4 16,0 0 6-16,0 0-21 0,0 0-20 0,-25 0-44 16,50 0-29-16,-50 0 1 0,25-25 5 0,0 25 11 0,0 0-15 0,0-24 23 15,0 24-22-15,-25 0 29 0,25-24 20 16,0 24-2-16,-24-26 19 0,24 26 9 0,-26-24 10 15,26 24 3-15,0-25 8 0,-23 25 3 16,23-24 1-16,-26 24-5 0,26-26 14 0,-24 26-9 16,24 0-7-16,-25-24 27 0,25 24 29 0,-25 0 21 0,25 0 9 15,0-25-15-15,0 25-33 16,0 0-24-16,0 0-3 0,0 0-2 0,0 0-2 16,0 0 14-16,0 0 18 0,0 25 2 0,0-25 15 15,25 0-3-15,-25 0 3 0,25 0-4 16,-25 24-22-16,24-24-2 0,-24 0 7 0,26 26-24 15,-3-26 22-15,-23 24 16 0,26-24-11 0,-26 0 12 0,24 25 1 0,-24-25-11 0,25 24 13 16,-25-24 0-16,25 26-10 0,-25-26-5 0,0 24-9 16,26-24-5-16,-26 0 9 0,0 24-19 15,0-24 8-15,0 0 4 0,22 25-1 0,-22-25 26 16,0 0-2 0,0 0 25-16,0 24 6 0,-22-24 5 0,22 0-17 0,0 0-15 15,0 0-11-15,-26 0 1 0,1 26 0 0,25-26 13 16,-25 0-21-16,25 25-13 0,-24-25 3 0,-2 0-35 15,26 0 22-15,-23 24-6 0,23-24 6 0,0 0 13 0,-26 0-16 0,26 0 10 16,-24 0-5 0,24 25-10-16,-25-25 8 0,25 0-14 0,0 0 1 15,-25 0 5-15,25 0 10 0,0 0 5 0,0 0-2 0,-26 26-3 0,26-26-5 0,0 0-5 16,0 0 16-16,-25 0-9 0,25 0-12 16,0 0 23-16,0 0-18 0,0 0 23 0,-24 0-7 15,24 0-17 1,0 0 17-16,0 0 2 0,0 0 16 0,0 0-5 0,0 0 14 0,0 0-22 15,0 0 0-15,0-26-8 0,0 26-32 0,0 0 13 16,0-25 9-16,0 25 2 0,0-24 26 0,24 24-20 16,-24-25 4-16,0 25 4 15,25-26-9-15,-25 2 0 0,26 24-5 0,-26-25 0 16,25 1 0-16,-25 0 16 0,25 24-5 0,-25-26 13 16,24 26-11-16,-24-24 9 0,26-1-3 0,-26 25 17 15,0-24 10-15,0 24-13 0,0 0 27 0,23-26-21 16,-23 26-26-16,0 0 7 0,0-24-15 15,0 24-2-15,0 0 2 0,0 0 12 0,0 0-20 0,0-25 17 0,0 25-3 0,0 0-8 16,0 0 8-16,0 0-19 0,0 0 14 16,0 0-15-16,0 0 4 0,0 0 2 0,0 0 5 15,0 0-18-15,0 0 24 0,0 0-2 0,0 0-39 16,0 0 5-16,0 0-57 0,0 0-11 16,0 0-15-16,0 0-19 0,0 0-15 0,0 0-35 15,-23 0-14-15,23 0-43 0,0 0-29 0,0 0-27 16,0 0-29-16,0 0-25 0,0 0 51 0,0 0-89 15</inkml:trace>
  <inkml:trace contextRef="#ctx0" brushRef="#br1" timeOffset="121571.828">7590 5680 783 0,'-24'0'18'0,"24"-24"6"0,0 24-4 15,-24 0 20-15,-2-27-14 0,26 27 4 0,-25 0 11 16,0 0-19-16,25-23 7 0,-25 23-27 0,1 0 18 0,-1 0-11 16,25 0-28-16,-25-25 23 0,0 25-10 0,25 0-33 0,-25 0 5 15,0 0-15-15,25-24-47 0,0 24 36 0,-23 0-26 16,23 0-6-16,0 0 3 0,0 0 5 0,23 0 48 15,-23 0 30-15,0 0-1 0,25 0 10 0,0 0-12 16,0 0-10-16,0 0 7 0,0 0-44 16,-1 24-11-16</inkml:trace>
  <inkml:trace contextRef="#ctx0" brushRef="#br1" timeOffset="121728.75">7566 5557 563 0,'0'0'0'0,"-24"0"15"0,-2-26 20 16,26 26-15-16,0 0-16 0,-25 0 14 0,25-24-44 15,0 24-21-15,0 0 20 0,0 0-66 0,0 0 22 16,0 0 26-16,25 24-53 0</inkml:trace>
  <inkml:trace contextRef="#ctx0" brushRef="#br1" timeOffset="122031.246">7690 5629 610 0,'0'0'19'0,"0"-23"-7"0,0 23 19 0,-25 0-23 0,25 0-55 0,0 0-75 15</inkml:trace>
  <inkml:trace contextRef="#ctx0" brushRef="#br1" timeOffset="125758.833">15007 6598 610 0,'0'0'31'0,"0"0"46"0,0 0 3 0,0 0 34 0,0 0-11 16,0-24-36-16,0 24 9 0,0 0-20 0,0 0-72 15,0 0 58-15,-25 0-67 0,25 0 61 0,0 0 22 16,0 0-64-16,0 0 58 0,0-25-65 0,0 25 34 16,0 0-4-16,0 0 9 0,0 0 10 0,0 0 5 15,0 0 27-15,0-25-8 0,0 25-10 0,-25 0-9 16,25 0-34-16,0 0-11 0,0-25 23 0,25 25-16 15,-25 0 19-15,0-25 13 0,0 25-15 0,0-24 26 0,0 24-1 16,0-25 6-16,0-1-20 0,25 26-15 0,-25-24-16 16,0-1-6-16,25 25 6 0,-25-26 4 0,25 2 14 31,0 24-3-31,-25-25-10 0,24 1 24 0,1 24-2 0,1-26 17 0,-26 3 6 16,24-3-25-16,0 26 1 0,2-24-15 0,-1 0-2 15,-25 24 7-15,23-26-2 0,3 2-7 16,-1-1 9-16,-25 0-9 0,25 25-9 0,-1-25 14 15,2 0-5-15,-3 0 9 0,2 1 21 0,1 24-11 16,-2-26 7-16,0 2 5 0,2 24-10 0,-1-25 3 16,-1-1-12-16,1 26-10 15,0-24-4-15,0-1 9 0,0 25-2 0,0-24-5 16,-1 24 5-16,0-26-5 0,1 1-9 0,-25 25 16 0,26-24-9 0,-1 0 2 0,-1 24 19 16,0-27 3-16,-24 4-7 0,25 23 0 0,1-25-3 15,-1 1-14 1,0-2 12-16,-1 2 10 0,2-1-20 0,-3 25-4 15,3-25-6-15,-2 1-9 0,1-2 10 0,0 26 9 16,1-24-7-16,22-1-3 0,-23 1-1 0,0-2-9 0,26 2 11 16,-27-1-3-16,0-1 8 0,1 2-3 0,25-1 2 15,-25 1-9-15,0-2 4 0,-2 26 3 16,2-24-7-16,1-1 12 0,-1 1-8 0,-1-2 3 16,2 2 12-16,-1-1-14 0,-2 0 9 0,3 0-4 15,-2 0-20-15,1-24 27 0,0 25-20 0,24-2 12 16,-24 2 10-16,0-1-19 0,0-1 37 0,0 2-26 15,1-1-1-15,-3-1 21 0,2 26-29 0,0-24 5 16,0-1-2-16,-25 25-20 0,25-24 7 0,0 0 23 0,1-3 4 16,-4 27-15-16,4-23-4 0,-1-3-3 0,0 3-5 15,-1-3 18-15,2 2-1 0,-3-1-14 0,28 0 17 16,-27 0-2-16,1 25 1 0,0-25-1 16,1 1-13-16,22-1 0 0,-23 25-2 15,1-25 5-15,-2 0 7 0,1 25 5 0,-1-25 0 16,1 0-8-16,0 25 6 0,0-25-15 15,0 0 14-15,-25 25 3 0,25-24 0 0,-1 24-5 0,-24-26-5 0,24 26 5 0,-24-25-7 0,27 1 9 16,-27 24 10-16,24-25-9 0,-24 25-13 0,0-23 17 31,25 23-21-31,-25-27 14 0,0 4 14 0,24 23-16 16,-24-25-1-16,26 25 5 0,-26-25-6 0,0 25 11 16,23-25-7-16,-23 25 10 0,0-25-5 0,26 25-8 0,-26-25 3 15,0 25-10-15,25 0 8 0,-25-24 2 0,0 24 22 16,24-26-8-16,-24 26-9 0,0-24-5 0,0 24-14 15,25 0 11-15,-25-25 6 0,0 25 2 16,0-25 2-16,0 25-7 0,0-25-3 0,26 25 13 16,-26-25-14-16,0 25-6 0,0-24 22 15,0 24-17-15,0-26 12 0,23 26-2 0,-23-25-14 16,0 25 4-16,0 0 9 0,0-24 4 0,0 24-8 0,0-24-17 16,25 24 10-16,-25-27 2 0,0 27 5 0,0-24 24 0,0 24-17 0,26 0-9 15,-26 0 19-15,0-24-29 0,0 24 4 16,24 0 3-16,-24 0 1 0,0 0 16 0,0-25 2 15,0 25-16-15,24 0 4 0,-24 0-21 16,0-24 14-16,0 24 10 0,0 0-12 0,0 0 34 16,0-25-32-16,0 25 22 0,0 0-15 0,0 0 13 0,0 0-6 15,0-25 1-15,0 25-2 16,0 0-21-16,0 0 21 0,0 0-8 0,0 0-8 16,0 0-2-16,0 0 5 0,0 0 5 0,0 0 10 15,0 0 3-15,0 0-16 0,0 0 3 0,0 0 20 16,0-25-23-16,0 25 11 0,0 0-1 0,0 0-14 0,0 0 4 0,0 0 8 15,0 0 5-15,0 0-10 0,0 0 17 0,0 0-9 16,0 0-11-16,0-24 10 0,0 24-9 16,0 0 4-16,0 0 1 0,0 0-6 0,0 0 13 15,0 24-22-15,0-24 2 0,0 0 0 0,0 0 10 16,0 0-4-16,0 0 1 0,0 0 18 0,0 0-27 16,-24 25 16-16,24-25-6 0,-24 25-10 0,24-25 17 15,-26 25 7-15,1-25-5 0,2 24-7 0,23-24-12 16,-26 25 2-16,1-25-2 0,25 0 7 0,-24 0 20 15,24 24-18 1,-25-24-7-16,25 0-9 0,0 0-25 0,0 24-2 0,0-24 7 0,0 0-2 0,0 0 21 16,0 0 1-16,0 0 10 0,0 0 16 0,0 0-10 15,25 0 6-15,-25 0-1 0,0 0-19 0,0 0 20 16,24-24 6-16,-24 24 6 0,25 0 6 0,-25-24-21 16,26 24 5-1,-26 0-12-15,23 0 12 0,-23-25-8 0,25 25-4 16,-25 0-8-16,26-24 20 0,-26 24 3 0,24-25-3 15,-24 25 9-15,0-25-12 0,24 25 1 0,-24-25-10 0,0 25 16 16,0 0-18-16,26 0-6 0,-26-24 15 0,0 24-19 16,0 0 14-16,25-26 8 0,-25 26 9 0,24 0 0 15,-24-24-12-15,25 24-17 0,-25 0 2 16,25 0-2-16,-25-25 13 0,0 25 23 0,0 0-29 0,25 0 17 0,-25 0-14 16,0 0 5-16,0 0 7 0,0 0-13 0,0 0 13 15,0 0-10-15,0 0 13 0,-25 0-8 0,25 25-10 16,0-25 8-16,0 0-10 15,0 24 2-15,0-24 25 0,0 0-11 0,0 26 11 0,0-2 6 16,0-24-28-16,-25 25 19 0,25-25-19 0,0 25 7 16,0 0 0-16,0-25 2 15,0 24 1-15,0-24 9 0,0 25-3 0,0-25-21 16,0 24 3-16,0-24 4 0,0 24-5 16,0-24 22-16,0 0-4 0,0 27-8 0,0-27 24 15,0 0-27-15,0 24 10 0,0-24-4 0,0 0-20 0,0 0 29 16,0 0 22-16,0 0 0 0,0 0 37 0,0 0-23 15,0 0-16-15,0 0-20 0,0 0-24 0,-25 0 10 16,25 0 2-16,-24 0-3 0,24 0-4 0,-25-24 9 16,-1 24 6-16,26 0 2 0,-24 0 9 0,24 0-21 15,-24-27 7-15,-2 27 5 0,1 0-15 0,25 0 5 16,-23 0-10-16,-3 0 2 0,26 0 8 0,-25 0 5 16,25 0-5-16,0 0-70 0,-24 0-51 0,24 0-99 15,0 27-108-15,-25-27-55 0,25 0-27 0,0 0-86 16</inkml:trace>
  <inkml:trace contextRef="#ctx0" brushRef="#br1" timeOffset="127840.501">14660 6524 1553 0,'0'0'54'0,"0"0"41"0,0 0 30 16,0 0 26-16,0 0-31 0,0 0-32 0,0 0 7 16,0 25 17-16,0-25-21 0,0 0 3 15,0 0-20-15,25 0-21 0,-25 25 35 0,0-25-18 0,0 24-6 16,0-24-42-16,0 26-12 0,0-26 7 0,0 24-24 31,0 1 29-31,-25-1-12 0,25-24-12 0,0 26 12 0,0-2-13 16,0-24-7-16,-26 24 25 0,26 1-18 0,0-25 21 15,0 24-13-15,0 2 7 0,-23-26 3 0,23 25-37 16,0-25 14-16,0 0-97 0,0 24-14 16,0-24-46-16,0 0-47 0,0 0-7 0,0 0-9 0,0 25-15 0,0-25-37 15,0-25 76-15,0 25-22 0,0 0-26 16</inkml:trace>
  <inkml:trace contextRef="#ctx0" brushRef="#br1" timeOffset="128166.302">14934 6723 1206 0,'23'0'21'0,"-46"0"-56"0,23 0 141 0,0 0-73 15,0 0 18-15,0 0 93 0,-26 24-125 0,26-24 80 0,-26 0-32 0,26 0-27 0,0 0-18 0,-24 24 2 16,24-24-24-16,-24 0 9 0,24 25 0 16,0-25-29-16,0 24 31 0,0-24-26 0,0 26 15 15,0-26 19-15,0 25-10 0,0-1 0 0,24-24-22 16,0 0 21-16,-24 25-8 0,26-25-2 0,0 26 22 15,-3-26-27-15,-23 0 5 16,25 0 22-16,0 0-2 0,-25 0 43 16,0 0 27-16,25 0 21 0,-25 0 0 0,0 0-14 15,0 0-11-15,0 0-18 0,0-26-12 16,0 26-31-16,0 0 1 0,-25-25-12 0,25 25-3 0,0 0 15 16,0-24-4-16,0 24-11 0,-25-25 8 0,25 25-12 0,0-26-17 0,0 26 4 15,-25 0-11-15,25 0-5 0,0-24-49 16,-23 24-48-16,23 0-75 0,-26 0-46 0,26 0-3 15,0 0-15-15,-26 0 97 0,26 24 16 0,0-24-36 16,0 26 5-16</inkml:trace>
  <inkml:trace contextRef="#ctx0" brushRef="#br1" timeOffset="128532.945">15305 6946 1223 0,'0'0'14'15,"0"0"-39"-15,0-26 136 0,0 26-80 0,0 0 11 16,0 0 96-16,-26 0-127 0,26-25 106 0,-23 25-6 16,-2 0-56-16,25 0 3 0,-26 0-22 0,2 0-30 15,24 0 10-15,-24 0-9 0,24 0-30 0,0 0 17 16,-26 25-3-16,26-25-7 0,0 0 25 0,0 26-9 0,26-26 7 16,-26 24-3-16,0-24-11 0,24 0 7 0,-24 25-11 15,24-25 2-15,-24 0 25 0,26 25 20 16,-1-25 27-16,-2 0 18 0,-23 0-6 0,26 0-27 0,-1 0-7 0,0 0 20 0,-1 0 11 15,-24 0 22-15,26-25-11 0,-3 25-12 0,-23 0 31 32,0-25-15-32,25 25 1 0,-25-24-7 0,0 24-32 0,0-26 14 0,-25 26-24 0,25-25-23 0,0 25 14 15,-23-24-23-15,23 24 1 0,-26-25 7 16,26 25-27-16,-24-26 4 0,24 26 8 0,-25 0 3 16,25 0-43-1,-25 0-23-15,25 0-98 0,0 0-55 0,-26 0-13 16,26 0-66-16,0 0 8 0,0 26-44 0,0-26 8 15,26 25-65-15</inkml:trace>
  <inkml:trace contextRef="#ctx0" brushRef="#br1" timeOffset="128849.621">15677 6970 1553 0,'0'0'-45'16,"0"0"9"-16,0-24 53 0,0 24 15 0,0 0 76 15,-25 0 16-15,25 0-49 0,0-26-13 0,-25 26-21 16,25 0-37-16,-25 0 1 0,25 0-1 0,-24 0-8 16,24 0-1-16,-25 26 5 0,25-26-9 0,0 0-2 0,0 24 13 0,0-24 0 15,0 25 7-15,0 0 7 0,25-25 0 0,-25 0-9 0,24 25 31 32,1-25 30-32,-25 25 9 0,25-25 17 0,0 0-9 15,0 0-7-15,0 24 4 0,-1-24-16 0,0 0 3 16,1 0 20-16,-25 0-4 0,26 0 7 0,-26-24-11 0,25 24-18 15,-25 0 7-15,0-25 5 0,0 25-12 0,0-25-5 16,0 0-22-16,0 25-3 0,0-25 0 16,0 25-28-16,0-24 16 0,-25 24-31 0,25-26 5 0,-26 1 5 0,26 25-16 0,-25 0-4 15,25 0-76-15,-24-24-112 0,24 24-100 0,-24 0-104 16,24 0-94-16,-25 0-43 16</inkml:trace>
  <inkml:trace contextRef="#ctx0" brushRef="#br1" timeOffset="130465.021">17537 2951 1510 0,'0'0'61'16,"0"0"15"-16,0 0 70 0,0 0 34 0,0 0-17 15,0-24 29-15,0 24-25 16,0 0 11-16,0 0-33 0,0 0-13 16,0 0 7-16,0-25-33 0,-25 25 2 0,25 0-14 15,0 0-29-15,0 0-11 0,0 0-2 0,0 0-16 0,0 0-22 16,0 0-1-16,0 0-21 0,0 0-2 0,0 0 15 16,0 0-13-16,0 25 18 0,0-25-4 0,0 24-14 15,-23-24 18-15,23 24-20 0,0-24 5 0,-26 27 10 16,26-3-16-16,-25-24 27 0,25 24-14 0,0-24-9 0,0 26-17 15,0-2-69-15,-25-24-65 0,25 25-94 0,0-25-80 16,0 25-11-16,0-25 8 0,0 0 29 16,25 0 23-16,-25 25 87 0,25-25 16 0,-25 0 21 15,26 0 21-15,-3-25-80 0</inkml:trace>
  <inkml:trace contextRef="#ctx0" brushRef="#br1" timeOffset="130764.666">17761 3050 1348 0,'0'0'25'0,"0"-24"55"0,0 24 30 15,25 0 42-15,-25 0-20 0,0-24-37 0,-25 24-30 0,25 0-36 16,0 0-4-16,0 0-21 0,0 0-4 0,-25 0 3 16,25 0-10-16,0 0 2 0,-25 0 7 0,25 24-11 15,0-24 23-15,0 0-21 0,-25 0-2 0,25 0 14 16,0 24-17-16,25-24 24 0,-25 0-6 0,0 0-6 16,0 26-2-16,25-26 2 0,-25 0-7 15,0 0-2-15,25 0 5 0,-25 0 8 0,25 0 28 16,-25 0 23-16,24 0 23 0,-24 0 28 0,0 0-6 0,24 0-27 15,-24 0 0-15,0 0-16 0,0 0 1 16,27-26 21-16,-27 26-8 0,0 0-27 0,0 0-10 0,0-24-19 16,-27 24-15-16,27 0 5 0,0 0-13 0,0-24 8 0,-24 24 3 15,24 0-20-15,0 0-5 0,-24 0-56 0,24 0-23 16,0 0-40-16,-25 0-21 0,25 0-16 16,0 0-29-16,-25 24-10 0,25-24-4 0,0 0 16 15,-25 24 65-15,25-24-17 0,0 0-38 0,0 26 12 16</inkml:trace>
  <inkml:trace contextRef="#ctx0" brushRef="#br1" timeOffset="131091.277">18034 3076 1348 0,'24'0'-21'0,"-24"0"32"0,25 0 57 0,-25-26 16 0,0 26 56 16,0 0-37-16,0 0-52 0,0-24 11 15,0 24-26-15,-25 0 42 0,25 0 12 0,-24 0-20 0,24 0-6 16,-25 0-46-16,-1 0-6 0,26 24-29 0,-23-24 6 15,23 0 16 1,-26 0-10-16,26 26 14 0,0-26-6 0,-24 0-22 0,24 0 8 0,0 24-14 0,0-24-27 16,0 25 22-1,0-25-9-15,0 0 15 0,24 25 28 0,-24-25-9 16,0 0-1-16,26 0 21 0,-26 25-10 16,23-25-7-16,-23 0 17 0,26 0-22 0,-1 0 14 0,-25 0-5 15,24 0 1-15,-24 0 33 0,25 0 19 0,1-25 18 16,-26 25 12-16,23 0 8 0,-23 0-13 0,25 0-10 15,-25-25-27-15,0 25-41 0,0 0-4 16,0 0 0-16,0-25 9 0,0 25 7 0,0 0-4 16,0-24-5-16,0 24-10 0,0 0 7 0,-25 0-19 15,25 0-44-15,0 0-49 0,0-26-69 0,0 26-55 16,-23 26-41-16,23-26 11 0,0 0-41 0,0 0-25 0</inkml:trace>
  <inkml:trace contextRef="#ctx0" brushRef="#br1" timeOffset="131423.448">18381 3175 1240 0,'0'0'87'0,"0"0"-45"15,-25 0-11-15,25 0 22 0,0 0-107 0,-25-25 63 16,25 50 20-16,-25-25-37 0,25 0 31 0,-24 0-29 16,24 0-12-16,-25 0 33 0,25 25-10 15,0-25 1-15,0 25 9 0,0-1-15 0,0-24-21 16,0 26 19-1,0-26-4-15,0 0 40 32,0 0 15-32,99 74 29 0,-99-74 49 0,0 0 8 0,0 0-26 15,123 0 14-15,-96 0-36 0,-27 0-7 0,24-25 29 16,0 25-36-16,-24-25 36 0,25 25-9 0,-25 0-3 16,0 0-3-16,0 0-16 0,0 0 6 0,0 0-37 15,0 0 13-15,0 0-40 16,0 0-74-16,-73-99-93 0,73 99-72 15,0 0-128-15,0 0-112 0,0 0-43 0</inkml:trace>
  <inkml:trace contextRef="#ctx0" brushRef="#br1" timeOffset="134273.782">14882 7144 1442 0,'0'0'-59'16,"0"0"132"-16,26 0-79 0,-26-24 18 0,0 24 97 15,0 0-127-15,0 0 120 0,0 0 8 0,26 0 1 16,-26 0 14-16,0 0-28 0,0 0-15 0,0 0-34 0,0 0-9 0,0 0-7 16,0 0-11-16,0 0-5 0,0 0-16 0,0 0 26 15,0 0 30-15,0 0-4 0,0 0 11 0,0 0-22 16,0 0-37-16,0 24 8 0,0-24 3 0,0 25 4 15,0-25 0-15,-26 24 0 0,26 2-5 16,0-2 1-16,0 1-3 0,0 0-7 0,-26 0 2 0,26-1 0 0,0-24-7 31,0 26 7-31,-24-3-14 0,24 1-3 0,0-24 15 16,0 27-5-16,0-27 15 0,0 24-3 0,0-24-10 0,-24 24-2 0,24-24-45 16,0 0-15-16,0 0-49 0,0 0-16 0,0 0-12 15,0 26-46-15,0-26 13 0,0 0-10 0,0-26 6 16,0 26-32-16,24 0 79 0,-24 0-52 15,0 0-44-15</inkml:trace>
  <inkml:trace contextRef="#ctx0" brushRef="#br1" timeOffset="134706.598">15032 7318 807 0,'0'0'12'0,"0"0"44"0,0 0 11 16,0 24 22-16,0-24-9 0,0 0-22 16,-25 26-74-16,25-26 34 0,0 23 3 0,0-23-29 0,0 0 61 15,0 24-55-15,0-24 8 0,0 27-78 0,0-27 93 16,0 24-68-16,0-24 78 0,25 24 52 0,-25-24-75 15,0 26 69-15,25-26-71 0,-25 0 24 0,25 0 6 16,-25 0 28-16,24 25-8 0,-24-50 24 0,25 25 9 16,1 0-17-16,-26 0 8 0,24 0 11 0,-24-26-19 15,24 26 3-15,-24 0 4 16,26-24 4-16,-26 24-4 0,0-24-5 0,0 24-1 0,0-27-23 0,0 3-7 16,0 24-13-16,0-23-8 0,0 23 21 0,-26-26 10 15,26 26 6-15,-24-24-11 0,24-1-19 0,0 25-19 0,-24-25-13 16,24 25-1-16,-26 0 4 0,26 0 2 15,-25-25 11-15,25 25 1 0,0 0-21 0,0 0-42 0,-24 25-40 16,24-25-64-16,0 0-38 0,0 0-14 0,0 25-24 16,0-25-18-1,24 0-29-15,-24 25 41 0,0-25-27 0</inkml:trace>
  <inkml:trace contextRef="#ctx0" brushRef="#br1" timeOffset="135091.286">15405 7442 1091 0,'0'0'31'0,"0"0"-11"0,0 0 26 0,-26 0-51 0,26 0 66 15,0 0-38 1,-24 24-21-16,24-24 67 0,-25 0-103 15,25 24 57-15,0-24-6 0,-25 0-21 0,25 26-1 0,0-26 3 0,0 25 7 16,0-25 3-16,0 24-4 0,0-24 13 16,0 25-21-16,0-25 2 0,25 0 33 0,-25 25 1 15,0-25 50-15,25 0 15 0,-25 0-4 16,24 0-18-16,-24 0-11 0,26 0-9 0,-26 0-19 16,23 0 4-16,-23-25 5 0,25 25 0 0,1 0 10 15,-26-25-12-15,0 25-9 0,24 0-13 0,-24 0-12 16,0-24 19-16,0 24-19 0,0 0 2 0,0-25 5 15,0 25-11-15,0-26-9 0,0 26 6 0,-24 0-2 16,24-24 0-16,0 24 4 0,0 0-1 16,0 0-8-16,-26-24-25 0,26 24-20 0,0 0-59 15,0 0-37-15,0 0-61 0,0 0-45 0,0 0 93 16,0 0-80-16,0 0 6 0</inkml:trace>
  <inkml:trace contextRef="#ctx0" brushRef="#br1" timeOffset="135391.485">15702 7293 1256 0,'0'0'19'0,"0"-25"-32"0,0 25 109 0,25-25-81 0,-25 25 17 31,0 0 87-31,0 0-104 0,0 0 92 0,0-24-29 16,0 24-51-16,0 0-7 0,0 0-22 0,0 0-7 0,0 0-2 15,0 0 15-15,0 24 20 0,0-24 23 0,0 0 2 0,0 25-7 16,0 0-8-16,0-25-23 0,0 25 2 0,0-1-11 16,0 2-2-16,0-3 5 0,0 1-5 0,0-24 6 15,0 27 8-15,0-3-12 16,0 0-4-16,0 2-7 0,0-1-7 0,0-1 21 0,-25 1 1 16,25 0 5-16,0-25-2 0,0 25-11 0,0 0-5 15,-25-25 23-15,25 24-40 0,0 2-60 0,0-26-58 0,0 24-96 16,0-24 20-16,0 0-40 0</inkml:trace>
  <inkml:trace contextRef="#ctx0" brushRef="#br1" timeOffset="135923.002">14660 7739 944 0,'0'0'82'0,"0"-24"-56"0,25 24 103 0,-25 0-51 16,0 0-1-16,0 0 4 0,0 0-96 0,0-26 59 0,0 26-86 0,0 0 67 16,0 26 3-16,0-26 40 0,0 0 47 0,0 0 8 15,0 0 7-15,0 0-27 0,0 24-43 0,0-24-21 16,0 25-19-16,0 0-6 0,-25 0 0 0,25-25-21 16,0 25 18-16,0 0-22 0,-26-2 6 0,26-23 7 15,0 27-4-15,0-3 4 0,-23-24-9 0,23 24 12 16,0-24-88-1,0 24-46-15,0-24-70 0,0 0-69 0,0 25 110 16,0-25-48-16,0 0-9 0,0 0 1 0</inkml:trace>
  <inkml:trace contextRef="#ctx0" brushRef="#br1" timeOffset="136257.585">14834 7839 1290 0,'0'0'-52'0,"0"0"109"0,0 0-72 0,0 0 87 0,0 0 1 0,0 0-105 15,0 0 66-15,-26 25-79 0,26-25 43 16,0 0-2-16,0 0 15 0,-25 23-20 0,25-23 30 16,0 27-19-16,0-27-4 0,0 0 11 0,0 24-20 15,0-24 5-15,0 0 10 16,0 24 0-16,0-24 4 0,0 0 3 0,25 24-9 0,-25-24 20 0,0 0 36 0,0 0 41 31,26 0 21-31,-26 0 9 0,0 0-6 0,24 0-19 16,-24-24-2-16,0 24 11 0,24 0-17 0,-24 0-7 0,0 0-24 15,26-24-31-15,-26 24-13 0,0 0-9 0,0-24 4 0,0 24 3 0,0 0-9 16,0-27 0-16,0 27 4 0,0 0-1 16,0-23-11-16,0 23 7 15,0-25-9-15,0 25-12 0,-26 0 17 0,26 0-17 0,0 0-14 0,0 0-10 16,0 0-77-16,0 0-41 0,0 0-41 0,0 0-40 16,0 0 10-16,-24 25 0 0,24-25 73 0,0 0-39 15,0 23-21-15,0-23-3 0</inkml:trace>
  <inkml:trace contextRef="#ctx0" brushRef="#br1" timeOffset="136569.955">15007 7938 944 0,'0'0'-2'0,"0"0"34"0,0 0 38 0,0 0 12 0,0 0-37 15,0 24 15-15,0-24-113 0,-25 0 97 16,25 24-63-1,0-24 53-15,0 0-22 0,0 25-3 0,0-25-5 0,0 26-4 16,0-26 0-16,0 24-23 0,0-24 37 0,0 0 31 16,0 25 47-16,25-25-54 0,-25 0 98 0,0 0-112 0,25 0 89 15,-25 0-7-15,25 0-16 0,0 0 11 0,-25 0-31 16,24 0-11-16,-24-25-2 0,25 25-14 0,-25 0 10 16,26-24 8-16,-26 24 11 0,0-26-4 15,0 26-32-15,0-25-10 0,0 25-22 16,0 0-6-16,0-24 12 0,0 24 4 0,0-24-9 0,0 24-36 15,-26 0-60-15,26-24-37 0,0 24-33 16,0 0-30-16,0 0-3 0,0-27-66 0,0 27 13 16,0 0-54-16,0 0-13 0</inkml:trace>
  <inkml:trace contextRef="#ctx0" brushRef="#br1" timeOffset="136898.879">15330 7986 1434 0,'0'0'-82'16,"0"0"112"-16,0-24-54 0,0 24 9 0,25 0 118 16,-25 0-105-16,0-24 47 0,0 24 8 15,24 0-25-15,-24 0-17 0,26 0 11 0,-26-24-22 16,23 24-7-16,-23 0 18 0,25 0-7 0,-25 0-6 16,26 0 2-16,-26 0-5 0,24 0 14 0,-24 0 17 15,0 24 2-15,0-24 5 0,0 0 7 0,0 24 11 16,0-24 2-16,0 24 20 0,0-24-8 0,-24 25-15 15,24 1 1-15,-26-26-41 0,1 24-6 16,25 1-8-16,-23-25-8 0,-3 25 8 0,26-25-3 0,-24 25 14 0,24-25-10 16,-25 25 6-16,25-25 1 0,0 0 15 0,-25 0-24 15,25 0 23-15,0 0-16 0,0 0 3 0,0 0 4 0,0 0-11 16,25 0 27-16,-25 0-39 16,0 0 21-16,25 0 2 0,-25-25-11 0,24 25 25 15,2 0-14-15,-26 0-34 0,23-25-27 0,2 25-47 16,-25 0-4-16,26 0-39 15,-26 0-12-15,0 0-52 0,24 0-33 0,-24 0-27 0</inkml:trace>
  <inkml:trace contextRef="#ctx0" brushRef="#br1" timeOffset="137326.019">14362 8286 1683 0,'0'0'-56'0,"0"0"47"16,0-26 20-16,0 26 33 0,0 0 54 0,0 0-43 0,0 0-4 16,0 0-2-16,0 0 18 0,-24 0 17 15,24 26-5-15,-26-26-35 0,26 24-8 0,-23-24-17 16,23 25-19-16,-26 0 11 0,2-1-13 0,-1 2-2 15,25-3 15-15,-25 3-6 0,-1-3-5 0,26 3 4 16,-25-1-8-16,25-1-3 0,0 1-30 0,0-25-87 0,0 24-61 16,-24 2-57-16,48-26-36 0,-24 0 55 0,0 25-38 0,0-25-27 15</inkml:trace>
  <inkml:trace contextRef="#ctx0" brushRef="#br1" timeOffset="137668.673">14437 8433 1025 0,'0'0'30'0,"0"0"34"15,0 0-51-15,0 0 123 0,0 26-105 16,0-26-16-16,-25 0 56 0,25 23-118 0,0-23 70 0,-25 26-13 16,25-26 3-16,0 0-13 0,0 25 9 15,0-25-9-15,0 0 0 0,0 24-2 0,0-24 27 0,0 0 18 16,0 25 25-16,25-25 21 0,-25 0-17 15,0 0 9-15,25 0-17 0,-25 0 0 0,24 0 15 0,-24-25 4 16,25 25 1-16,-25 0 24 0,0 0 1 0,25-24-13 16,-25 24-4-16,0 0-45 0,25-25-23 0,-25 25-17 15,0-26-17-15,0 26 22 0,0 0-26 16,0-23 16-16,0 23-4 0,0 0-3 0,0 0 29 16,0-26-19-16,0 26 0 0,0 0-10 0,0 0-29 15,-25 0-55-15,25 0-30 0,0 0-83 16,0 0-49-16,-25 0-10 0,25 0 15 0,0 26-6 0,0-26-2 15,0 0-19-15</inkml:trace>
  <inkml:trace contextRef="#ctx0" brushRef="#br1" timeOffset="137958.569">14660 8508 1165 0,'0'0'90'0,"0"0"-48"0,0-26 2 16,0 26-2-16,0 0-72 0,0 0 38 0,0 0-4 15,0 0 15-15,-26 0-23 0,26 26 0 0,0-26 1 16,-23 0-1-16,23 25-2 0,0-25 14 0,0 24-3 0,0 1-5 0,0-25 21 16,0 24-27-16,0-24 29 0,0 26-19 0,0-26-19 15,0 25 22-15,0-25-27 0,23 0 25 0,-23 0 14 16,0 24 41-16,26-24 17 0,-26 0 10 0,0 0 2 16,25 0-1-16,-25-24 8 0,25 24-2 0,-25 0 17 15,0-25-8-15,0 25-11 16,0 0-1-16,24-26-33 0,-24 26-8 15,0-24-20-15,0 24-8 0,0 0-10 0,-24-25-26 0,24 25 18 16,0 0-13-16,0-24-29 0,0 24-53 0,-25 0-64 16,25 0-52-16,0-25-42 0,0 25-16 0,0 25 56 15,0-50-39-15,-25 50 19 0</inkml:trace>
  <inkml:trace contextRef="#ctx0" brushRef="#br1" timeOffset="138514.318">15007 8410 1510 0,'0'0'-49'0,"0"0"32"0,0 0 25 0,0 0 49 0,-25-26 41 16,25 26-24-16,0 0-20 0,0 0-49 15,25 0 8-15,-25 0-13 0,0-24 0 0,0 24 7 16,0 0 1-16,25 0-1 0,-25 0-3 0,25 0 1 15,-25 0-16-15,25 0 13 0,-1 0 11 16,-24 0-13-16,25 0 27 0,1 0-3 0,-26 24-6 16,24-24 11-16,-24 0 9 0,0 0 4 15,0 26 8-15,24-26 1 0,-24 0-21 16,-24 23 0-16,24-23-3 0,0 0-6 0,-24 26-21 16,24-26 18-16,0 23-27 0,-26-23 9 0,26 0 20 0,-25 0-36 15,25 0 23-15,0 0-11 0,0 26-6 16,-24-26 10-16,24 0 0 0,0 0 0 0,0 0 5 15,0 0-1-15,0 0-15 0,0 0 2 0,0 0-9 16,0 0 2-16,0 0 9 0,0 0-16 0,0 0 14 0,24 0 11 0,-24 0 5 16,0 0 9-1,0 0-18-15,0 25-5 0,0-25 14 0,25 0-3 16,-25 24 5-16,0-24-13 0,0 0-17 0,26 25 12 0,-26-25 3 0,0 0 26 16,0 24-11-16,24-24-7 0,-24 0 7 0,0 0-13 15,0 26 11-15,0-26 18 0,0 0 0 0,0 0 10 16,0 25 20-16,0-25 8 15,-24 0 9-15,24 0 8 0,0 24-21 0,-26-24 17 16,26 0 23-16,-25 0-12 0,25 0 3 0,-24 0-18 16,24 0-30-16,-25 0 18 0,25 0 2 15,-25 26-1-15,25-26-3 0,-25-26-23 0,25 26-12 16,-25 0-5-16,25 0-8 0,0 0 6 0,-25 0-4 16,25 0-14-16,0-24 2 0,-23 24-8 0,23 0-7 15,0 0 7-15,-26 0-62 0,26 0-123 0,0 0-115 0,0 0-201 0,-26-25-172 0</inkml:trace>
  <inkml:trace contextRef="#ctx0" brushRef="#br1" timeOffset="141459.155">14437 8360 1613 0,'0'0'50'0,"0"0"63"0,0 0 32 0,0 0 14 16,24-50-27-16,-24 50-26 15,0 0-10-15,0 0 7 0,0 0 26 0,0 0-18 0,0 0-14 0,0 0-2 0,-74 0-43 16,-24 25-7-16,48-25 7 0,0 0-17 0,-1 0 8 15,2 25-15-15,0-25-3 0,-2 0-18 0,28 0-7 16,-2 0 8-16,1 0-28 0,24 0 20 16,-26 0-8-16,26 0-2 15,0 0 23-15,0 0-13 0,0 0-5 0,26 24 13 0,-2-24-21 0,1 0-2 0,-2 0 20 32,2 0-26-32,26 0 21 0,-2 0 15 0,26-24-17 0,-25 24-3 15,0 0 5-15,23 0-13 0,-23 0 16 0,-1 0 2 16,1 0-18-16,1 0 23 0,-27 0-7 0,24-25 4 15,-22 25-2-15,-26 0-7 0,25 0 12 0,-25 0 5 0,0 0 10 0,0 0-7 16,0 0-23-16,0 0 0 0,-25 0 0 0,25 0 8 16,-26 0 7-16,3 25 5 0,-2-25-15 15,-25 0-7-15,25 0 1 0,0 0 1 0,0 0 13 16,1 24-8-16,24-24-2 0,-25 0 2 16,25 0-3-16,-25 0-7 0,25 26 2 0,0-26-25 15,25 0 8-15,-25 0 14 0,0 23-9 16,25-23-2-16,-1 0-1 0,-24 0 8 0,25 0 8 15,0 0 7-15,26 0-8 0,-27 0 3 0,1 0 0 0,-2 0 10 0,3 0 3 0,-1 0-3 32,-25 0-13-32,25 0 21 0,-25-23 0 0,24 23-6 0,-24 0 18 0,0 0-25 0,0 0-2 15,-24 0 2-15,24 23-11 0,-25-23 6 16,0 0 13-16,-1 26-11 0,3-26-7 0,-2 0 10 16,1 23-7-16,-2-23 4 0,1 26 16 0,0-26-3 15,0 0-10-15,25 25-17 0,-24-25-23 0,24 0 25 16,0 0 5-16,0 24 14 0,0-24 14 15,24 0-18-15,-24 0-8 0,25 0 11 16,0 0 2-16,0 0-10 0,1 0 17 0,-2 0-4 16,24 0 4-16,-22-24-9 0,-1 24-6 0,0-25 3 0,24 25-2 15,-25 0 12-15,1-26 28 0,1 26-1 0,-2 0 6 16,-24-23 5-16,24 23 3 0,-24 0 11 0,0 0-1 16,0 0-14-16,0 0-37 0,0 0-15 0,0 0 0 0,-24 0 7 15,0 23-7-15,-2-23-2 0,26 0-6 0,-25 26 2 16,1-26 16-16,-1 25-7 0,1-25 2 0,-1 24-3 15,0-24 3-15,-1 25-3 16,3-25-9-16,23 0-6 0,0 24-11 0,-25-24 12 16,25 0 4-16,0 26 0 0,25-26-7 0,-25 0 4 15,23 0 8-15,3 0 13 0,-1 0 11 16,0 0-9-16,-1-26 4 0,1 26-24 0,-1 0 8 16,1-24 7-16,1 24-4 0,-2-25 10 0,0 25-6 15,2 0 11-15,0-24-5 0,-3 24 17 0,-23 0 22 0,0 0 7 16,25 0-2-16,-25 0-19 0,0 0-25 0,-25 0-10 15,25 0-9-15,-23 0-2 0,23 24 16 0,-26-24-6 16,0 25 8-16,2-25 6 0,0 24-6 0,-2-24-15 16,1 26 2-16,25-26 0 0,-24 0 0 0,24 25-7 15,-25-25 20-15,25 24-5 0,0-24-13 0,25 0 23 16,-25 0-12-16,24 26 2 0,-24-26 10 0,25 0-5 16,1 0-2-16,-2 0 9 15,0-26-12-15,2 26 11 0,0 0-21 0,-3 0-6 16,2-24 24-16,0 24-19 0,-25 0 22 0,25-25-9 15,0 25-7-15,-25 0 21 0,25-26 8 0,-1 26 31 0,-24 0-3 0,0 0-4 0,0 0-11 32,0 0-18-32,0 0-11 0,-24 0-5 0,-1 0 5 0,25 0 0 15,-25 26-8-15,0-26-6 0,0 0-7 16,0 25 10-16,2-25 11 0,23 0-10 0,-26 24 10 16,0-24-30-16,26 0-2 0,0 26 19 0,0-26-11 0,0 0 19 15,0 0 13-15,0 0-11 0,26 0 11 0,0 0-8 0,-3 0-11 16,-23 0 11-16,50 0-8 0,-25 0-5 15,-25 0 5-15,25-26-13 0,0 26 13 0,-1 0 5 16,1 0-13-16,-25 0 16 0,0 0-11 16,26 0-2-16,-26 0-43 0,0 0-79 0,-26 0-83 15,26 0-99-15,0 0-93 0,-25 0-69 0,25 0-93 0</inkml:trace>
  <inkml:trace contextRef="#ctx0" brushRef="#br1" timeOffset="148966.852">21457 3447 1050 0,'0'0'43'0,"0"0"-12"0,0 0 99 0,0 0-62 16,0 0-20-16,0-24 47 0,0 24-58 0,25 0 77 31,-25 0 13-31,0 0 10 0,0 0-13 0,0 0 0 16,0 0-6-16,0 0-18 0,0 0-11 0,0 0-7 15,0 0-23-15,0 0-35 0,0 0-29 0,0 0-12 0,0 0 6 0,-25 0 3 16,25 0 18-16,0 0 2 0,0 0-15 16,0 0 1-16,-25 0-10 0,25 0 12 0,-25 0 2 15,0 0-2-15,0 0-14 0,0-25-9 16,2 25 20-16,-3 0 13 0,0 0 13 0,-22 0-6 0,22-24-19 16,-23 24-17-16,0 0 7 0,-1 0 0 0,1 0 14 15,0-25 5-15,-2 25-7 0,3 0 24 0,-3 0-17 16,1 0-2-16,26-25 12 0,-25 25-36 0,-1 0 7 0,25 0 14 15,0-25 0-15,-1 25 27 0,4 0-24 16,22 0-3-16,-27 0-4 0,27 0-15 0,0 0 10 16,0 0-12-16,0 0 2 0,0 0 17 0,0 0 19 15,0 0 10-15,0 0-20 0,0 0-23 0,0 0-24 16,0 0-18-16,0 0-29 0,0-24-10 0,27 24-20 16,-27 0-11-16,0 0 3 0,0 0-6 0,0 0-9 15,0 0 5-15,0 0-3 16,0 0 91-16,0 0-64 0,22 0 111 0,-22 0-53 15,0 0-8-15,0 0 102 0,0 0-64 0,76-26-4 16,-76 26 91-16,0 0-39 16,0 0-90-1,0 0 79-15,50 0-14 0,-50 0 39 16,0 0 40-16,0 0-54 0,0 0-1 0,0 0 38 0,0 0-94 16,0 0 56-16,49-24-7 0,-49 24 30 15,0 0-10-15,0 0 10 0,0 0-17 0,0 0-14 0,0 0 1 16,0 0 5-16,0 0 16 15,0 0 8-15,0 0 14 0,0 0 11 0,0 0-15 16,0 0 23-16,-75 50-6 0,51-50-20 0,-1 0-19 0,0 24-13 16,-1-24-30-16,4 0 14 15,22 0 2-15,-27 25-20 0,2-25 25 0,1 0-23 0,24 0 9 0,-25 25 11 0,25-25-11 16,0 0 0-16,-26 0 5 0,26 25-10 16,0-25 3-16,0 0 13 0,0 0-8 0,0 24 1 15,26-24-4-15,-26 0 3 0,0 0 20 0,0 0 14 16,25 0 10-16,-25 25-6 0,0-25-6 15,24 0-35-15,-24 0 10 0,25 0-15 0,-25 0 5 16,0 0 19-16,27 0-28 0,-27 0 25 0,22 0-35 16,-22 0-4-16,0 0 21 15,0 24-20-15,26-24 27 0,-26 0 2 0,0 0-12 16,25 24 10-16,-25-24-12 0,0 0 7 0,0 0 5 0,0 0-8 0,25 27-1 0,-25-27 15 0,0 0-11 16,0 0 0-16,24 0 7 0,-24 24-11 0,0-24 6 31,0 0 15-31,26 0-17 0,-26 0-3 0,0 0 3 15,0 0-4-15,0 0 13 0,0 0-16 0,0 0 3 0,0 0-8 0,0 0 12 0,0 0-3 16,0 0-4-16,0 0-35 0,0 0-7 0,0 0-4 16,0 0-43-16,0 0-10 0,0 0-38 0,0 0-59 15,0 0-2-15,0 0 46 0,0 0-81 16,0 0-26-16</inkml:trace>
  <inkml:trace contextRef="#ctx0" brushRef="#br1" timeOffset="150535.988">21506 4316 1190 0,'0'0'58'16,"0"0"35"-16,0 0-51 0,0 0-4 15,26 0 77-15,-26 0-58 0,0 0 60 0,0 0-34 16,0 0-23-16,0 0 2 0,0 0-15 0,0 0-7 0,0-24-16 16,0 24-8-16,0 0 5 0,0 0 4 0,0 0 14 15,0 0 2-15,0 0-18 0,0 0 6 0,-26-25 4 16,26 25-8-16,0 0 21 0,0 0 6 15,-124 0 4-15,99-25 5 0,0 25-9 0,2 0-19 0,-29 0-9 16,28 0-29-16,0 0 8 0,-26 0-1 16,25 0-4-16,-24 0 18 0,24 0-18 15,-26 0-15-15,28 0 15 0,-2 0 2 0,1 0 7 16,-2 0 3-16,1 0-13 0,25 0-6 0,-25 0-8 16,2 0 7-16,23 0 3 0,0 0 24 15,0 0-86 1,0 0 1-16,0 0-37 0,-26 0-20 0,26 0 0 0,0 0-6 0,0 0 17 0,0 0 10 15,0 0-28-15,0 0 31 0,0 0 8 16,0 0-10-16,0 0 55 0,0 0 27 16,0 0-17-16,0 0 67 0,49-25-48 31,-49 25-42-31,0 0 80 0,125-50-40 16,-102 25 99-16,-23 25-126 15,26 0 55-15,-26 0 16 0,0-25-104 0,25 25 148 16,-25 0-121-16,0 0 43 0,0-24 100 0,25 24-118 15,-25 0 148-15,0 0-83 0,0 0-17 16,0 0 23-16,0 0-80 0,0 0 55 0,0 0-15 16,0 0 11-16,0 0-1 0,0 0-18 0,0 0 6 15,0 0 15-15,0 0-3 0,0 0 16 0,0 0 21 16,0 0 11-16,0 0-8 0,0 0 3 0,-25 0-12 16,25 0-23-16,0 24 26 0,-25-24 8 0,25 0-5 0,-26 0 11 15,3 25-4-15,23-25-20 0,-25 0-11 16,1 0 11-16,-2 25-15 0,26-25-7 0,-25 0 11 15,0 0-16-15,2 25 9 0,-3-25-9 0,26 0-7 16,-25 0 8-16,25 0-17 0,-25 25 4 0,25-25 13 16,-25 0-6-16,25 0 1 0,0 0-10 0,0 0 7 15,0 0-15-15,-24 0 8 0,24 0 12 0,0 0-2 16,0 0-8-16,0 0 3 0,0 0 5 0,0 0-19 16,0 0 21-16,24 0-2 0,-24 0-10 0,0 25 14 15,0-25-16-15,0 0 3 0,0 0 6 0,25 0 21 0,-25 25 7 0,0-25 9 16,25 0-4-16,0 25-30 0,-25-25 9 0,26 24-7 15,-3-24 21-15,-23 0 9 0,25 25-16 0,0-25-2 16,1 25-23 0,-26-25 4-16,24 0 2 0,1 0-6 0,-25 25 15 0,23-25-9 0,-23 0-2 0,26 25 19 15,-26-25-9 1,25 0-8-16,-25 0 19 0,0 0-31 0,25 0 1 16,-25 0 14-16,0 0-17 0,0 0 14 0,0 0-2 15,0 0-9-15,0 0 14 0,0 0-17 0,0 0-30 16,0 0-39-16,0 0-62 0,0 0-43 0,0 0-49 15,0 0-74-15,0 0-51 0</inkml:trace>
  <inkml:trace contextRef="#ctx0" brushRef="#br1" timeOffset="152974.64">11162 6202 1181 0,'0'0'44'15,"0"0"-55"1,0 0 135-16,0-26-80 0,0 26 9 0,-25 0 87 16,25 0-124-16,0 0 78 0,-25 0-13 0,25 0-18 15,-24 0 5-15,-1 0 22 0,0 0-16 0,25 0 3 16,-24 0-10-16,-1 0 4 0,-1 0-32 0,3 0-4 0,-3 0-9 15,2 26-10-15,-1-26 0 0,25 0-4 16,-25 0-33-16,25-26-25 0,0 52 15 16,0-52-2-16,0 52 40 0,0-26 7 0,0 0-9 0,25 0-3 0,-25 0-6 15,25 0 8-15,-1 0 10 0,-24 0-21 0,26 0 10 16,-26-26-13-16,23 52-4 0,-23-52 38 0,0 26 4 16,0 0 9-16,0 0 3 0,0 0-14 0,-23 0-8 15,23 0 18-15,0 0-5 0,-26 0 7 0,26 0-21 16,-24 0-15-16,-1 0 0 0,25 0-9 15,-25 0 2-15,-1 0 10 0,26 26-7 16,-24-26 2-16,24-26 0 0,-24 26-7 0,24 0-3 16,0 0 3-16,0 0 14 0,-25 0-43 0,25 0-48 15,0 0-46-15,25 0-75 0,-25 0-44 0,-25 0 33 16,25 0-48-16,0 26-4 0</inkml:trace>
  <inkml:trace contextRef="#ctx0" brushRef="#br1" timeOffset="154342.527">15279 9574 673 0,'0'0'45'16,"0"0"3"-16,26 0 17 0,-26 0 40 0,0 0-26 16,0 0-18-16,25 0 79 0,-25 0-122 0,25 0 77 15,-25 0-20-15,24 0-92 0,-24 26 121 0,26-26-65 16,-3 0 52-16,-23 0 6 0,25 0-42 0,1 0-9 16,-2 0-17-16,0 0 4 0,2 0-1 0,-1 24-17 15,-1-24 1-15,1 0-18 0,25 0 29 0,-25 0-7 0,0 0 9 31,-1 0 0-31,0 0-6 0,1 0-10 0,26 0-1 16,-27 0 10-16,0 0-24 0,27 0 16 0,-1 0-10 16,-26 0-6-16,25-24 13 0,1 48-17 0,26-24 17 15,-3 0-15-15,-23 0-1 0,49 0 7 0,-24 0-11 16,-2 0 9-16,2 25 11 0,-1-25 1 0,1 0 11 0,-1 24-5 16,1-24-13-16,-1 26-1 0,-24-26-20 0,25 25 9 15,-27-1-9-15,28-24 10 0,-3 24 12 0,2 3-10 16,1-27 24-16,-28 24-13 0,27-24-23 0,-1 24 14 15,-24-24-35-15,24 26-17 0,-23-26-2 0,22 24-29 0,-24-24 31 16,2 25 2-16,-2-25 8 0,0 25-15 16,2-25-58-16,-3 25-9 0,3-25-21 0,-2 0 73 15,1 0-84-15,0 25 29 16,25-25 3-16,-27 0-71 0,3 0 53 0</inkml:trace>
  <inkml:trace contextRef="#ctx0" brushRef="#br1" timeOffset="155153.664">14957 10072 712 0,'0'0'17'15,"0"24"58"-15,0-24-7 0,0 0 43 0,0 0 17 16,0 0-105-1,0 0 96-15,0 0-88 0,0 0-25 0,0 25 67 16,0-25-60-16,0 0 90 0,0 0-7 0,0 0 1 16,25 0 9-16,-25 0-42 0,25 25 0 0,-25-25-4 15,25 0-51-15,0 0 7 0,0 0 11 0,-1 0 2 16,27 0 16-16,-3 0 1 0,3 23-30 0,-2-23 14 16,25 0-7-16,-25 0-14 0,26 0 21 0,0 26-35 15,-1-26 12-15,1 0-2 0,-2 0-3 0,2 0-2 16,25 24-9-16,-2-24 20 0,2 0-11 0,-1 0-2 0,1 0 11 15,-1 0-16-15,25 0 10 0,-24 25 10 0,23-25-6 16,-24 0-9-16,0 0 9 0,1 0 0 0,-1 0-14 16,1 0 9-16,-2 0-4 0,1 24-19 0,1-24 7 15,-1 0-11-15,-24 0-34 16,24 0 29-16,-24 0-23 0,-1 0-8 0,1 0 17 16,-27 0-19-16,26 26 11 0,-23-26-7 0,-2 0 10 0,1 0-10 0,0 0-38 0,-2 0 32 15,3 0-58-15,-27 25 42 0,27-25-71 0,-28 0 9 31,3 0 10-31,-2 0-103 0</inkml:trace>
  <inkml:trace contextRef="#ctx0" brushRef="#br1" timeOffset="156010.053">14858 10568 911 0,'0'0'26'0,"0"0"48"0,0 0 4 0,0 0 2 0,0 0 7 0,0 0-95 0,0 0 95 16,0 0-43-16,0 0-25 0,0 0 72 16,0 0-63-16,24 0 56 0,-24 0 9 0,0 0-1 15,26 24-23 1,-26-24 14-16,0 0-5 0,26 0-22 0,-3 0-1 0,-23 0-17 16,25 0-24-16,0 0-2 0,0 0-1 0,0 0-4 15,0 0 5-15,24 0-6 0,1 25-1 0,0-25-10 16,-2 0 10-16,28 0 9 0,-3 0-12 0,2 0-2 0,0 0 5 15,24 0-3-15,-25 0 5 0,26 25-7 0,-1-25 4 16,-25 0-15-16,25 0 6 0,-1 0 3 0,3 0-9 16,-2 0 13-16,1 0-9 0,-1 25 25 0,-24-25-8 15,23 0 1-15,-24 0 10 0,1 0-21 0,-1 0 0 16,26 0-2-16,-27 25-8 0,3-25 15 16,-3 0-5-16,2 0 9 0,1 0-11 15,23 0-12-15,-26 0 7 0,2 0 0 0,-1 0 19 16,-23 25 4-16,22-25 7 0,-24 0-11 15,26 0 4-15,-24 0-16 0,-3 0-12 0,-22 0 19 16,22 0-30-16,3 0 16 0,-2 0 31 0,-24 0-32 16,25 0 25-16,-25 0-17 0,23 0-12 0,-21 0 12 15,21 23-14-15,-23-23 16 0,1 0-11 0,-3 0 7 0,3 0 25 0,-2 0-32 0,1 0-5 16,0 0-18-16,-25 0-19 0,0 0 23 16,26 0-15-16,-26 0 2 0,0 0-36 15,0 0-39-15,0-23-38 0,0 23-58 0,0 0 38 16,0 0-65-16,0 0-65 0</inkml:trace>
  <inkml:trace contextRef="#ctx0" brushRef="#br1" timeOffset="161835.914">14461 9203 960 0,'0'0'28'0,"0"0"21"0,0 0-2 0,-49 0 38 0,49 0 1 16,0 0-42-16,0 0-23 0,0 0 101 0,0 0-90 16,0 0 67-16,-25-26-2 0,25 26-34 15,0 0-28-15,0 0 10 0,0 0 6 16,0 0 2-16,0 0 10 0,0 0-25 15,0 0-21-15,0 0 6 0,0 0 2 16,50-24-2-16,-50 24-3 0,0 0-13 0,24 0-7 16,1 0 9-16,-25 0 3 0,25 0 13 0,0 0 0 15,25 0-11-15,-25 0-18 0,-2 0 8 16,28 0 8-16,-26 24-12 0,24-24 13 0,-25 0-6 0,27 0-13 0,-3 26 13 0,-22-26 11 0,23 0-18 16,-24 0-5-16,25 25-4 15,-25-25 0-15,0 0 11 0,-1 0-4 0,1 24 11 16,1-24-23-16,-2 0-41 0,-24 0-31 15,24 26-25-15,-24-26-18 0,26 0 7 0,-26 0-12 16,0 0 9-16,0 0-31 0,25 0 67 0,-25 0-6 16,0 0-10-16,0 0 10 0,0 0-97 15,0-26 68-15,0 26-19 0,0 0 17 0</inkml:trace>
  <inkml:trace contextRef="#ctx0" brushRef="#br1" timeOffset="162162.21">15131 9104 1190 0,'-25'0'25'0,"25"0"-54"0,0 0 100 0,0 0-29 0,-24 0-28 0,24 0 66 16,0 0-93-16,0 0 40 0,0 0 31 15,0 0 4-15,24 0 3 0,-24 0-7 0,25 0-14 16,1 0-14-16,-2 0-5 0,0 0-12 0,2 24 5 16,-1-24-12-16,-2 0-1 0,3 25 8 0,-1-25-11 15,0 0-2-15,-1 24 15 0,-24-24 1 0,26 26 6 16,-26-26 18-16,23 0-35 15,-23 25 15-15,25-25-4 0,-25 0-19 0,0 24 32 16,0-24-9-16,0 0 10 0,0 26 33 0,0-26-2 16,0 0 13-16,-25 0 6 0,25 24 0 0,0-24-24 15,-23 0 5-15,23 0-16 0,-26 25-26 0,2-25 23 16,24 0-13-16,-25 0-5 0,0 0 31 0,-1 24-11 16,3-24-6-16,-2 0-1 0,-1 0-30 0,26 0 13 0,-24 0 0 15,0 0-1-15,24 0 8 0,-26 0-29 0,1 0 11 16,25 0-21-16,0 0-46 0,-24 0-60 15,24 0-111-15,-25 0-76 0,25 0-73 0,0 0 9 16,0 0-80-16</inkml:trace>
  <inkml:trace contextRef="#ctx0" brushRef="#br1" timeOffset="163206.508">13569 8906 976 0,'0'-25'10'0,"0"25"39"0,0 0 40 0,0 0-56 15,0 0 77-15,0 0-59 0,0 0-45 0,0 0 112 0,0 0-58 0,0 0 44 0,0 0 33 16,0 0-29-16,0 0-22 0,0 0-5 16,0 0-45-16,24 0-39 0,-24 0 54 0,0 25-8 15,0-25 49-15,0 0 50 0,0 0-55 0,0 24-15 16,0-24-29-16,-24 25-22 0,24-2 13 0,0 4 26 0,0-27 5 16,0 24-14-16,0 1-12 15,0-1-22-15,-26-24-5 0,26 26-2 16,0-26-15-16,0 24 10 0,0-24-17 0,0 25 7 0,0-25 12 15,0 0-11-15,0 24 13 0,0-24 1 16,0 0-12-16,0 0-44 0,0 0-51 0,0 0-60 16,0 0-35-16,0 0-49 0,0 0-2 0,0 0-14 15,0 0 22-15,0 0 11 0,0 0-60 16</inkml:trace>
  <inkml:trace contextRef="#ctx0" brushRef="#br1" timeOffset="163620.656">14014 8831 1165 0,'0'0'25'0,"-25"0"-40"0,25 0 82 0,-23 0-77 16,23 0 67-16,-25 0-43 0,25 25-14 0,-24-25 13 15,24 0-17-15,0 0-1 0,0 0 35 16,-26 0-30-16,26 25 15 0,0-25-9 0,0 0-25 15,0 0 13-15,0 25-33 0,0-25 33 0,0 0 25 16,0 0-10-16,0 24 12 0,0-24-11 0,0 25-14 16,0-25 46-16,0 0-61 0,0 23 80 15,0-23-78-15,26 27 51 0,-26-27 24 0,0 0-11 0,0 24 7 0,0-24-5 0,24 0-27 16,-24 0 13-16,0 25-17 0,25-25 17 0,-25 0-17 16,0 0-20-16,23 0 30 0,-23 24 3 0,0-24 23 15,0 0 5-15,0 0-2 0,0 0-12 16,0 0-4-16,0 0 0 15,0 0 4-15,0 0-8 0,-23 0-28 0,23 0 9 16,0 26-29-16,-25-26 4 0,25 0 25 0,0 0-11 16,-24 24 3-16,24-24-6 0,0 0-1 0,-26 0-3 0,26 0 4 0,0 0-2 15,0 0-6-15,-25 0-1 0,25 0-36 0,0 0-50 16,0 0-42-16,0 0-76 0,0 0 7 0,0 0-1 16,0 0 64-16,0 0 13 0,25 0-42 15,-25 0 10-15,0 0-69 0</inkml:trace>
  <inkml:trace contextRef="#ctx0" brushRef="#br1" timeOffset="163967.907">14263 9005 1248 0,'0'0'2'16,"0"0"27"-16,0 0-52 0,0 0 95 0,0 0-53 15,-24 0-19-15,24 0 48 0,0 0-71 0,-25 0 52 16,25 24-4-16,-25-24 10 0,25 0-29 0,0 0-6 15,-26 25-2-15,26-25-13 0,0 0 9 0,0 24 4 16,0-24 10-16,0 0-4 0,0 26 11 0,0-26 22 16,0 0 21-16,0 24 5 0,0-24-14 15,26 0 6-15,-26 0-11 0,25 0 5 0,-25 0 11 16,25 0 0-16,-1 0-13 0,-24 0 25 0,26 0-4 16,-3 0-13-16,-23-24 10 0,26 24-21 0,-26 0 21 15,0 0-4-15,24-26 2 0,-24 26-7 0,0 0-32 16,0-24-2-16,0 24-22 0,0 0 7 0,0-25 5 0,0 25-5 0,0 0-7 15,0-24-10-15,-24 24 1 0,24 0-15 0,0-27-5 16,0 27-36-16,0 0-17 0,-26 0-14 0,26 0-35 0,0 0 13 16,-23 0-21-16,23 0-50 0,0 0-5 0,-26 27 46 15,26-27-73-15,0 0 14 0,0 0-15 0</inkml:trace>
  <inkml:trace contextRef="#ctx0" brushRef="#br1" timeOffset="164305.263">14511 8978 936 0,'0'0'6'0,"0"27"63"0,-25-27 7 0,25 0 11 0,-25 0-42 16,25 0 1-16,-24 24-88 0,-1-24 108 0,25 0-70 16,-25 25 25-16,25-25-6 0,-25 24-54 15,25-24 46-15,-24 26-35 16,24-26 32-16,0 24 23 0,0-24-25 0,0 25 22 15,24-25-14-15,-24 0-18 0,0 24 47 0,25-24-51 16,-25 0 66-16,25 0-56 0,0 0 66 0,-25 0 3 0,24 0 6 16,1 0 1-16,0 0-18 0,-25 0-14 15,25-24 18-15,1 24 20 0,-26 0 21 0,0-25-13 0,24 25-8 16,-24 0-21-16,0-24-5 16,0 24 16-16,0-26 5 0,0 26-17 0,0-24-15 0,0 24-8 0,0-25-20 15,0 25-15-15,-24-24 2 0,24 24-9 16,0 0-9-16,0 0 30 0,-26-27-12 0,26 27-2 15,-25 0-7-15,25 0-64 0,0 0-41 0,-25 0-74 16,25 0-43-16,-25 27-27 0,25-27-69 16,-24 0-17-16</inkml:trace>
  <inkml:trace contextRef="#ctx0" brushRef="#br1" timeOffset="167941.039">18109 3771 641 0,'-26'0'-4'16,"26"-26"15"-16,-25 26-15 0,25-24-31 0,-24 24 47 15,-1-25-31-15,25 25 21 0,-26-25 21 0,3 0-13 16,23 25 0-16,-26 0-26 0,2-25 36 0,24 25-12 16,-25-24 6-16,1 24 7 0,24 0-68 0,-27-26-41 15</inkml:trace>
  <inkml:trace contextRef="#ctx0" brushRef="#br1" timeOffset="168584.413">17066 3374 1107 0,'0'0'27'16,"0"0"56"-16,0 0-72 0,0 0 109 16,0 0-85-16,0 0-52 0,0 0 102 0,0 0-66 15,0 0 74-15,0 0 44 0,0 24-6 16,0-24-24-16,0 0 16 0,0 0-30 0,0 25-1 0,-25-1-2 16,25-24-15-16,0 24 3 0,-25 3-24 0,25-3-16 15,0 0-24-15,0 1-21 0,-23 1 14 0,23-2-17 16,0 1 22-16,0 0 0 0,0-25-14 0,0 25 14 15,0-25-17-15,0 25 7 0,0-25 5 0,-26 24-4 16,26-24-8-16,0 0-65 0,0 0-50 16,0 0-69-16,26 0-43 0,-26 0-2 0,0 0 11 15,0 0 0-15,0 0 11 0,0 0-33 0</inkml:trace>
  <inkml:trace contextRef="#ctx0" brushRef="#br1" timeOffset="169025.677">17512 3398 1240 0,'0'0'48'0,"0"0"-71"0,-23 0 108 15,23 0-50-15,0 0-58 0,-26 0 73 0,26 0-86 16,-25 0 44-16,25 0 24 0,-25 0 32 15,25 0-28-15,0 25 25 0,-24-25-12 0,24 0-40 16,0 0 0-16,0 0-14 0,-25 0-1 0,25 0-1 0,0 0 7 0,0 0-11 16,0 0-4-16,0 0 15 0,0 0 4 0,0 0 14 15,0 0-10-15,0 0-12 0,0 24 9 0,25-24-23 16,-25 24 16 0,0-24 9-16,24 27 17 0,-24-27 11 0,25 0 2 0,-25 24 13 0,25-24-5 0,-25 0-12 15,0 24 9-15,26-24-16 0,-26 0-21 0,0 0 37 16,0 0 10-16,0 0 18 0,0 25 10 0,0-25-7 15,0 0 11 1,0 0 7-16,0 0-12 0,0 0-13 0,0 0-30 16,0 0-17-16,-26 0 20 0,26 0-18 0,0 26 15 15,-25-26-19-15,25 0-17 0,0 0 12 0,-25 0-12 0,25 0 17 0,0 0-17 16,-24 0-3-16,24 0-9 0,0 0-26 0,0 0-10 16,-25 0-56-16,25 0-48 0,0 0-48 0,0 0-57 15,0 0 22-15,0 0-15 0,0 0 66 0,25 0 28 16,-25 0-11-16,0 0-8 0</inkml:trace>
  <inkml:trace contextRef="#ctx0" brushRef="#br1" timeOffset="169410.957">17711 3546 1340 0,'0'0'-57'0,"0"0"104"0,0 0-42 0,0 0 1 0,0-24 63 0,0 24-99 0,0 0 56 0,0 0-7 31,-25 0-7-31,25 0-1 0,0 24-17 0,0-24 12 0,0 0-15 16,0 0-1-16,-25 25 10 0,25-25-8 0,0 26 12 16,0-26-13-16,0 24-4 0,0 1 11 0,0-25-11 15,0 25 20-15,0-25 4 0,25 25 4 0,-25 0-5 16,0-25 22-16,25 0 30 0,-25 24-14 0,25-24 10 16,0 0-13-16,0 0-34 0,-25 26 24 0,24-26 2 15,0-26 21-15,-24 26 22 0,27 0 15 0,-27 0 17 16,24 0-4-16,-24 0-12 15,0-24-14-15,0 24 0 0,0 0-28 0,0 0-6 16,0-25 11-16,0 25 2 0,0 0 9 0,0-25-5 16,0 25-28-16,0-25-23 0,0 25-4 0,0 0-7 0,-24-25-3 0,24 25-5 0,0 0 10 15,-27 0-3-15,27-24-9 0,0 24 14 0,-24 0-26 16,24 0-40-16,0 0-20 0,-24 0-62 16,24 0-48-16,0 0-5 0,-25 0-22 15,25 24-4-15,0-24 34 0,0 0-23 0,0 25 52 16,0-25 16-16,0 0-55 0,0 25-12 0</inkml:trace>
  <inkml:trace contextRef="#ctx0" brushRef="#br1" timeOffset="169768.175">18034 3721 1493 0,'0'0'-37'0,"24"0"50"0,-24 0 28 0,0 0 53 15,0-25 49-15,0 25-26 0,0 0-12 0,0 0-49 16,0 0-18-16,0 0-22 0,-24 0-14 15,24 0-11-15,0 0 18 0,0 0-4 16,0 0-3-16,0 0 12 0,0 0-17 0,0 25 1 16,0-25 0-16,0 0-9 0,-25 24 15 0,25-24-13 15,25 26 11-15,-25-26-13 0,0 0 8 16,0 24 26-16,0-24-2 0,24 25 29 0,-24-25-9 0,25 0 29 16,-25 0-1-16,26 0 20 0,-26 0-7 0,23 0-32 0,2 0 24 0,-25 0 23 0,26-25-13 31,-26 25 19-31,24 0-32 0,-24-24-34 0,24 24 33 0,-24 0 0 15,0-26 21-15,26 26-14 0,-26-24-21 0,0 24-5 16,0-25-9-16,0 0-6 0,0 25-13 0,0-25-2 0,0 25-13 0,0-25 13 16,0 25-2-16,-26-24-19 0,26 24 13 0,0 0-18 15,0-26-1-15,0 26 14 0,-24 0-18 0,24 0 4 16,0 0-4 0,-24 0 2-16,-2 0-23 0,26 0-41 0,-25 0-56 15,25 0-73-15,-23 26-35 0,23-26-49 16,-26 0-20-16,26 24-51 0,-25-24-14 0,25 25 22 15,-24-25-68-15</inkml:trace>
  <inkml:trace contextRef="#ctx0" brushRef="#br1" timeOffset="171564.153">13717 9401 1082 0,'0'0'102'16,"0"0"-71"-16,0 0 124 0,0 0-35 0,0 0-70 0,0 25 91 15,-25-25-110-15,25 25 54 0,0 0-23 0,0 0 10 16,-25 0-5-16,25-1-2 0,0-24-13 0,-23 50-24 16,23-26-19-16,0 1-12 0,-26-1 3 15,26 2-11-15,0-1 15 0,0 23 1 0,0-21-7 16,0-3 6-16,-25 0-4 0,25-24-9 0,0 26 11 15,0-2-4-15,0-24 11 0,0 0 3 0,0 25-8 16,0-25 8-16,0 0-19 0,0 0-41 0,0 0-33 16,0 0-55-16,0 0-41 0,0 0-52 15,0 0-18-15,0 0-91 0</inkml:trace>
  <inkml:trace contextRef="#ctx0" brushRef="#br1" timeOffset="172007.13">14138 9574 1148 0,'0'0'90'0,"0"0"-46"16,-24 0 23-16,24 0 15 0,0 0-88 0,-25 0 74 15,25 0-10-15,-24-24-17 0,24 24 6 0,-25 0-18 16,-1 0-5-16,26 0-22 0,-25 0 11 0,2 0-13 15,23 0-2-15,-25 0 10 0,25 0-19 16,0 0 3-16,-24 0 3 0,24 24 14 0,0-24 9 0,0 0-5 16,0 26-11-16,0-26-2 0,0 0-9 15,0 24-2-15,24-24 2 0,-24 25 14 0,25-1-14 0,-25-24 7 0,23 26 0 32,2-26-9-32,-25 25 6 0,26-25 14 0,-1 0-5 0,-1 0 12 15,1 24 28-15,-25-24 13 0,24 0 28 16,1 0-7-16,-25 0-11 0,0 0 6 0,26 0-11 15,-26 0-3-15,0 0 13 0,0 0-16 0,0 24 0 16,0-24-14-16,0 0-35 0,-26 0 4 0,26 0-6 16,0 0-12-16,0 0 31 0,-25 0-22 0,25 0-13 0,-24 0 15 15,24 0-23-15,-25 0 8 0,25 0-15 0,-24 0-44 16,-1 0-43-16,25 0-51 0,-26 0-23 0,26 0-20 16,-25 0-28-16,25 0 46 0,0 0-61 0,0 0 21 15</inkml:trace>
  <inkml:trace contextRef="#ctx0" brushRef="#br1" timeOffset="172306.721">14362 9699 1173 0,'25'-26'101'0,"-25"26"-59"16,0 0 21-16,0 0 19 0,25 0-93 16,-50 0 54-16,25 0-24 0,0 0-13 0,0 0 1 0,-25 26 4 0,25-26 17 15,0 0 2-15,-24 0-17 16,24 25-11-16,0-25-11 0,0 0-12 0,0 24 19 15,0-24 10-15,0 0-8 0,0 24 15 0,0-24 7 16,24 27-3-16,-24-27 14 0,25 0 9 0,-25 0 8 16,25 0 30-16,-25 0 14 0,25 0 18 0,-1 0-26 0,-24 0 18 15,25-27-5-15,-25 27-12 0,25 0 2 16,-25-24-41-16,25 24-20 0,-25-24-4 0,0 24 26 0,26 0 8 16,-26-25 5-16,0 25-10 0,0-26-38 0,-26 26 4 15,26-24-4-15,0 24-17 0,0 0 11 0,-25-25-23 16,25 25-47-16,-25 0-38 0,0 0-60 0,25 0-16 0,-24 0-5 15,-1 0-11-15,25 25-9 0,-25-25-54 16,0 24 34-16,25-24-58 0,0 0-39 0</inkml:trace>
  <inkml:trace contextRef="#ctx0" brushRef="#br1" timeOffset="172526.727">14908 9600 1501 0,'0'0'45'0,"26"0"45"0,-26 0 31 16,0 0 27-16,0 0-44 0,0 0-27 0,0 0-57 15,0 0-15-15,0 0-5 0,0 0-14 0,0 0 39 16,0 24-13-16,0 1-6 0,-26-25-1 0,26 24-14 16,0 2-3-16,0-1 10 0,0-1 2 0,0 0 2 15,0 3 7-15,-26-3-81 0,26 0-48 0,0 26-66 0,0-25-74 16,0 0 17-1,0 0-36-15</inkml:trace>
  <inkml:trace contextRef="#ctx0" brushRef="#br1" timeOffset="172992.709">13593 9972 1366 0,'0'0'31'15,"0"0"51"-15,0 0 26 0,0 0 44 0,0 0 14 16,25 25-15-16,-25-25 10 0,0 0-15 0,0 0-37 0,0 25-14 15,0-25-4-15,0 24 10 0,0 2-28 16,0-2-12-16,0-24-25 0,0 25-41 0,0 0 25 16,-25-2-8-16,25 3-9 0,0-26-1 0,0 24 3 15,-24 1-7-15,24-1 12 0,0-24-57 16,0 26-78-16,-26-26-84 0,26 25-115 16,0-25-28-16,0 0-33 0,0 0 35 0,26 24-11 15</inkml:trace>
  <inkml:trace contextRef="#ctx0" brushRef="#br1" timeOffset="173391.35">14065 10096 1323 0,'0'0'-58'0,"0"0"100"0,-25-24-65 15,25 24 76-15,0 0 20 0,-26 0-88 0,26 0 79 16,-25 0-64-16,25 0 64 0,-23 0-6 0,23 0-10 15,-25 0-31-15,25 0-9 0,0 0 1 0,-24 0-7 16,24 24 13-16,0-24-19 0,0 0 2 0,-26 25-20 16,26-25 29-16,0 0-18 0,0 25 13 0,0-25 9 0,0 0-20 15,0 23 3-15,0-23-11 0,0 26 27 0,0-26-5 16,0 24 5-16,0-24-7 0,0 0-29 0,26 25 19 16,-26-25 12-16,0 0-12 0,0 24 16 0,24-24-5 0,-24 0 40 15,25 0 13-15,-25 26 24 0,23-26-5 0,-23 0-23 16,25 0-4-16,-25 0 3 0,26 0-23 0,-26 0-1 15,0 25 6-15,0-25-29 0,0 0 24 0,0 0-8 16,0 0 11-16,0 0 7 0,0 0 15 0,0 0 16 31,-26 24-12-31,26-24-4 0,0 0-14 0,0 0-28 16,-25 0-3-16,25 0-4 0,-23 0-10 0,23 0 5 0,-25 0 12 16,25 26-47-16,-24-26-65 0,24 0-54 15,0 0-99-15,-26 0-20 0,26 0-35 0,-25 0 33 16,25 0-85-16</inkml:trace>
  <inkml:trace contextRef="#ctx0" brushRef="#br1" timeOffset="173707.537">14338 10294 1091 0,'0'0'68'16,"0"0"-84"-16,0 0 99 0,-26 0-60 0,26 25 0 15,0-25 50-15,-23 0-86 0,23 0 53 0,-26 24-79 0,26-24 48 16,-24 26-9-16,24-26 2 0,0 25 0 0,-25-25-2 16,25 0-4-16,0 24-3 0,0-24 24 0,0 0-17 15,25 26 13-15,-25-26 19 0,0 0 2 0,24 0 32 16,2 0 1 0,-26 0-7-16,23 0 3 0,3 0-1 15,-26 0 0-15,24 0 24 0,1-26 1 0,0 26 8 16,0 0-13-16,-25 0-6 0,24-24 2 0,-24 24-29 0,0 0 7 0,0-25-21 0,25 25-28 15,-50 0-2-15,25 0-5 0,0-26-4 16,0 26 6-16,0 0 5 0,-24 0-54 16,24 0-32-16,-25-24-74 0,25 24-49 0,0 0-22 15,-25 0-23-15,25 0 59 0,-25 0-9 0,25 0-8 16</inkml:trace>
  <inkml:trace contextRef="#ctx0" brushRef="#br1" timeOffset="174092.72">14562 10294 1467 0,'0'0'69'15,"0"0"52"-15,0 0 60 0,24 0 35 0,-24 0-31 0,0 0-43 16,0-26-51-16,0 26-39 0,0 0-26 0,0 0-10 16,0 0-8-16,0 0 8 0,25 0-23 0,-25 0 10 15,0 0-20-15,0 0 10 0,23 0 19 16,-23 0-17-16,0 0 17 0,26 0-10 0,-26 0-16 15,25 0 19-15,-25 0-5 0,25 0-3 0,-25 0 15 16,24 0-17-16,-24 26 1 0,0-26 16 0,25 0-20 16,-25 0 18-16,0 25 23 0,0-25 8 0,0 0 46 0,0 24-7 15,0-24-16-15,0 0-15 0,0 26-37 0,-25-26-5 16,25 25 11-16,-24-25-18 0,24 0 0 0,-25 24 0 16,25-24 5-16,-25 0-10 0,25 26 20 0,0-26 2 15,-26 0-25-15,26 0 21 0,0 0-18 0,0 0-5 16,0 0 15-16,0 0-12 0,0 0 2 0,0 0 12 15,26 0-14-15,-26 0-3 0,25 0 12 0,0 0-2 0,-1-26 5 0,1 26 8 16,-1 0-13-16,-24 0 2 0,25 0 3 16,1-24 10-16,-26 24-18 0,24 0-19 0,-24 0-30 15,0 0-86-15,24 0-78 0,-24 0-80 0,0 0-77 16,0 0-74-16</inkml:trace>
  <inkml:trace contextRef="#ctx0" brushRef="#br1" timeOffset="194590.56">16272 5284 1562 0,'0'0'61'0,"0"-25"46"0,0 25 35 0,0 0 0 0,0 0-34 15,0 0-46 1,25 0-5-16,-25 0 22 0,0 0-16 0,0 0 2 0,0 0-11 0,25 0-21 0,-25 0-18 15,0 0 6-15,26-26-16 0,-26 26 9 0,24 0 3 16,0 0 0-16,1 0 11 0,0 0-4 0,25 0 13 16,-2 0 6-16,3 0 1 0,24 26 2 0,-1-26 6 31,0 0-25-31,0 0-23 0,1 0-4 0,24 0-5 0,2 25 13 16,-3-25-6-16,1 24-2 0,0-24 15 0,0 0-22 0,0 26 0 0,1-26 12 0,-27 24-8 15,27-24 5-15,-25 25 28 0,-1-25-25 0,0 24-23 16,0-24 21-16,1 0-8 0,0 26-5 0,-2-26-17 15,3 0-53-15,-1 24-29 16,-2-24 10-16,3 0-22 0,-28 0 25 0,27 25-14 16,-25-25-30-16,-26 0-11 0,26 0-10 0,-25 25-25 15,0-25-6-15,0 0 64 0,-25 24-28 0,23-24-17 16</inkml:trace>
  <inkml:trace contextRef="#ctx0" brushRef="#br1" timeOffset="195112.542">16348 5581 470 0,'0'0'-12'16,"-26"0"18"-16,26 0-18 0,0 0 12 0,0 0 43 0,0 0 4 0,0 0 42 15,26 0 4-15,-26 0 4 0,0 0 0 16,0 0-29-16,0 25 18 0,0-25 22 0,0 0-63 0,0 0 112 15,0 0-90-15,0 0-5 0,0 0 58 0,0 0-93 16,0 0 86-16,0 0-31 0,0 0-18 0,0 0-1 16,0 0-41-16,0-25-9 0,0 25-24 0,0 0 0 15,0 25 20 1,0-25-20-16,24-25 11 0,-24 25 9 0,0 0-27 16,24 0 18-16,-24 0 9 0,50 0-27 15,-25 0 29-15,0 0-22 0,23 25 15 0,3-25-8 0,-2 0 2 0,25 0 8 0,1 0-10 16,-24 23 22-16,22-23-31 0,3 0 15 0,22 27 2 15,-22-27-11-15,22 24 14 0,1-24 4 16,0 24-17-16,0-24 10 0,0 25 16 0,1 1-15 16,0-26 1-16,-1 24-8 0,-25 1-9 0,1-1-16 15,-1-24 27-15,-26 26-36 0,27-1-22 16,-25-25-4-16,0 24-41 0,-2 2-18 16,-23-26 17-16,26 0-28 0,-27 24 73 0,1 1-103 15,1-25-15-15,-3 0-35 0</inkml:trace>
  <inkml:trace contextRef="#ctx0" brushRef="#br1" timeOffset="195656.751">15652 6176 920 0,'25'0'42'15,"0"0"34"-15,0 0 10 0,-1 0-41 0,-24 0 73 16,24 0-118-16,1 0 78 0,1 0-9 0,-1 0-112 16,-1-24 120-16,0 24-69 0,1 0 65 0,-25 0 16 15,26 0-13-15,-1 0-8 0,24 24 3 0,-23-24-9 16,23 0-2-16,0 0-1 0,2 0-10 0,-3 0 8 15,27 0-25-15,24 0-2 0,-24 0-9 0,24 26-19 16,1-26 14-16,-2 0-23 0,1 0 5 0,25 23 7 16,-24-23-10-16,24 26 9 0,-26-2-6 0,27-24-5 0,-26 25-2 15,25-1 9-15,-24 2 3 0,-1-26 6 0,-1 25 2 16,-23-1-15-16,-1-24 6 0,1 26-11 16,0-26-7-16,-1 25 4 0,-24-25-22 0,23 24-30 15,-22-24-30-15,-2 0-18 0,0 0 7 16,-23 25-9-16,-2-25 6 0,1 0-10 0,0 0 56 0,-25 0-78 0,0 0 68 15,26 0-76-15,-26 0-106 0</inkml:trace>
  <inkml:trace contextRef="#ctx0" brushRef="#br1" timeOffset="197298.672">15330 4961 1082 0,'0'0'64'16,"0"0"-31"-16,-74 0 115 0,74 0-73 0,0 0-4 0,0 0 50 15,0 0-92-15,0 0 90 0,0 0-30 0,0 0-25 16,-25-25-11-16,25 25-12 0,0 0-10 16,0 0 12-16,0 0 14 0,0 0-2 0,0 0-23 15,0 0-9-15,25 0-21 0,-25 0 23 16,0 0 0-16,0 0-1 0,247 0-8 0,-197 0-4 16,-1 0 2-16,26 0-14 0,-25 0-5 0,-2 0 5 0,3 25 0 15,-2-25 14-15,0 0 2 0,2 0-2 0,-26 0-16 16,-1 0 2-16,25 0-2 0,-23 0-10 15,-2 0 19-15,-24 25-23 0,0-25-15 16,0 0-6-16,0 0-7 0,0 0-31 0,0 0-5 0,0 0-28 0,0 0 3 0,0 0 3 16,0 0-18-16,0 0 18 0,50-25 16 0,-50 25-27 15,0 0-2-15,0 0 34 0,0 0 40 32,0 0-17-32,0 0 74 0,0-25-26 0,0 25 43 0,0 0-50 0,0 0 54 15,-74-49-55-15,74 49-13 16,-26 0 47-16,3 0-36 0,23-25 18 0,-26 25 55 15,26 0 31-15,-24-24-62 0,24 24 118 0,-25 0-92 16,25 0-58-16,0 0 62 0,-25 0-106 0,25 0 50 16,0 0 19-16,0 0 0 0,0 0 45 0,25 0 9 15,-25 0 20-15,0 0-3 0,25 24-24 0,-25-24 5 16,24 0-20-16,-24 0-10 0,26 0-12 16,-3 25-1-16,-23-25-17 0,26 0 15 15,-2 24-13-15,1-24-9 0,0 0 21 0,-25 25-21 0,26-25 7 16,-4 25-16-16,-22-25-1 0,26 0 24 0,-26 0-32 15,0 25 29-15,0-25 3 0,0 0-16 0,0 25 20 16,0-25-11-16,0 0-7 0,0 24 4 0,0-24-1 16,0 26 3-16,-26-2 1 0,26-24 0 0,-22 25-9 15,22-25 4-15,-26 24 2 0,26-24 6 0,-25 26 5 16,0-26-12-16,25 24 4 0,-24-24-14 0,24 25 18 16,-26-25 7-16,26 0-25 0,-23 24 3 15,23-24-17-15,0 0 3 0,0 0 7 0,-26 0 2 16,26 0 27-16,0 0-11 0,0 0 7 0,0 0 18 0,0 0 5 0,0 0 56 0,0 0 26 15,0 0-12 1,0 0-29-16,0 0-42 0,0 0-24 0,0 0 36 16,0 0 15-16,0 0-7 0,0-24 17 0,0 24-16 15,0 0 15-15,0-25 18 0,26 1 13 0,-26 24-9 16,0-26-23-16,0 26 9 0,0-24-33 0,0-1 21 16,0 25 8-16,0-24-23 0,0-2 10 0,-26 2-28 15,26-1 5-15,0 0-24 0,0 25 0 16,0-25 5-16,0 0-26 0,0 25 10 0,-24-24-5 15,24 24-40-15,0-25-65 0,0 25-77 0,0 0-92 16,0-24-123-16,0 24-76 0,0 0-75 0,0 0-22 16</inkml:trace>
  <inkml:trace contextRef="#ctx0" brushRef="#br1" timeOffset="198292.19">14536 4688 1132 0,'0'-26'37'16,"26"26"0"-16,-26 0 32 0,0 0 47 0,0 0 2 15,24 0 38-15,-24-24-7 0,0 24-37 0,0 0-22 16,0 0-34-16,0 0-22 0,0 0-18 0,-24 0-9 15,24-25 18-15,-26 25-14 0,26 0 17 0,-25 0 9 16,0 0-26-16,0 0 8 0,1 0-3 0,-1 25-16 16,0-25 4-16,25 0-4 0,-25 0 0 0,25 0 2 0,-24 0-11 0,24 24 7 15,0-24-5-15,0 0-7 0,0 0 12 0,0 0-7 0,0 26 13 16,0-26 1 0,0 25-2-16,24-25 1 0,-24 24-13 0,25-24 2 15,-25 26 11-15,25-1-6 0,-25-1 7 0,25-24-1 0,-25 26-6 0,24-2 14 16,-24-24-12-16,25 25-9 0,-25-25 6 0,0 0 3 15,0 24 5-15,25-24 4 16,-25 0-9-16,0 0 2 0,0 0 12 16,-25 25 12-16,25-25 13 0,0 0 8 0,0 0-7 0,0 0 23 0,-25 25-25 15,25-25-14-15,-24 0 6 0,24 0-27 0,-25 0 11 16,0 25-12-16,25-25-4 16,-25 0 5-16,1 0-10 0,24 0 7 0,-26 0-8 15,26 0-8-15,0 0-74 0,0 0-35 16,0 0-78-16,0 0-35 0,0 0 4 0,0 0-36 0,0 0 82 0,0 0-18 15,0 0-18-15,26-25 25 0</inkml:trace>
  <inkml:trace contextRef="#ctx0" brushRef="#br1" timeOffset="198894.638">14562 4911 735 0,'0'0'4'0,"0"0"24"0,0 0-22 0,24 0 20 15,-24 0-18-15,0 0-26 0,-24 0 42 16,24 25-6-16,0-25 10 0,0 0-2 0,0 25-12 15,0-25-4-15,0 0 8 0,0 25-10 0,0-25 4 16,0 25-1-16,0-25 13 0,24 24 27 0,-24-24-12 16,0 0 0-16,25 0 17 0,-25 26-56 0,23-26 81 0,-23 0-58 0,26 0 63 0,-1 0-17 0,-25 0-52 31,25-26 85-31,-1 26-74 0,1 0 98 0,-25-24-3 16,24 24-3-16,-24-25-1 0,0 25 9 0,25-25 11 0,-25 25-20 15,0 0-6-15,0-25-23 0,0 25-32 16,0-25 12-16,0 25-14 0,0-24-36 0,0 24-3 15,0 0-20-15,-25-25-2 0,25 1 8 0,-24 24 6 0,24 0-19 16,-25-26 5-16,25 26 5 0,-24 0-14 16,24 0 11-16,-25 0-50 0,25 0-24 0,0 0-63 15,-25 0-18-15,25 0 0 0,0 0-41 0,0 0 25 16,0 0-18-16,0 26-5 0,0-26 95 0,0 0-81 16,0 0 55-16,25 0 22 0,-25 0-57 0,25 24 88 0,-25-48-35 0,24 48 29 0,1-24 4 15,-1-24 38-15,1 24 26 0,-25 0-1 0,26 0 43 31,-2 0-8-31,0 0 6 0,-24 0 36 0,26 0 9 16,-26-26 53-16,26 26 39 0,-26 0 7 0,0 0-90 0,0 0 89 16,0 0-126-16,23 0-46 0,-23 0 52 15,0 0-127-15,-23 0 85 0,23 0-3 0,0 0 1 0,0 0 2 0,0 26-18 16,0-26 1-16,-26 0 7 0,26 24 4 0,0 1 9 0,0-25 0 16,0 24 6-16,0-24-36 0,0 25 19 15,0 0-2-15,0-25-15 16,0 25 25-16,26-25 0 0,-26 25 35 0,23-25 34 0,-23 0 11 0,25 0-2 0,-25 0-11 15,25 0-14-15,0 0-5 0,-25 0-10 16,25 0 1-16,0 0-9 0,-25 0 30 0,24-25 4 16,-24 25 6-16,25 0 40 0,-25-25-38 0,0 25 11 15,0-25-42-15,0 25-49 16,0-25 26-16,0 25-4 0,-25-24 16 0,25-1 12 16,0 25-26-16,-24-24-29 0,24 24-16 15,-25 0-27-15,25-26-37 0,-25 26-57 0,25 0-76 0,-25 0-58 16,0 0-64-16,25 0-5 0</inkml:trace>
  <inkml:trace contextRef="#ctx0" brushRef="#br1" timeOffset="205046.196">15503 5531 540 0,'0'0'33'0,"0"-24"32"0,0 24-26 0,-24 0 31 0,24 0-8 15,0 0-56-15,0 0 30 0,0-25-38 0,0 25 6 16,-26 0-2-16,26 0-26 0,0 0 10 0,0 0-2 0,0 0 4 16,0 0 24-16,0 0 4 0,-25 0 4 15,25 0 18-15,0 0-26 0,-23 0 31 0,23 0-17 16,0 0 42-16,-26 25 19 0,26-25-15 0,0 0-76 15,-24 0 95-15,24 0-62 0,0 0-5 0,0 0 63 0,0 0-117 16,0 0 102-16,0 0 1 16,0 0 9-16,0 0-21 0,0 0-22 0,0 0-4 0,0 0-8 0,0 0 23 15,0 0 4-15,0 0-12 0,0 0 5 0,24 0-18 16,-24 0-9-16,26 0-5 0,-3 0-12 0,2 0 6 16,1 0-21-16,-2 0 22 0,26 0-6 15,-1 0-2-15,-24 0 7 0,25 0-9 16,0 0 10-16,-26 0-6 0,25 0 17 0,-23 24-19 15,23-24 5-15,-25 0-5 0,1 0-15 0,26 0 3 16,-26 0 6-16,-1 0 22 0,2 0 5 0,-26 0-7 0,23 0-9 0,3 0-23 16,-26 0 4-1,24 0 8-15,-24 0 1 0,25 0 15 0,0 0-15 0,-25 0 8 0,0 0-1 16,26 0-31-16,-26 0-4 0,22 0-8 0,-22 0 3 16,0 0-19-16,0 0 14 0,0 0-32 0,0 0 4 15,0-24 36-15,0 24-8 0,0 0 34 0,0 0 7 16,0 0-6-16,-22-25-11 0,22 25 17 0,0 0-2 15,-26-25 6-15,26 25 4 0,-25 0-14 16,25-24-3-16,-25 24 0 0,25-26 14 16,-24 26 1-16,24 0 5 0,-26-24-2 0,26 24 4 15,0 0 6-15,0-25 15 0,0 25 16 0,-23 0 10 0,23 0 0 0,0 0-24 16,0 0-16-16,0 0-13 0,0 0-5 0,23 0-7 16,-23 0 3-16,0 0-2 0,0 0 6 0,0 0-9 15,0 0 12-15,26 0-3 16,-26 0-16-16,0 0 23 0,24 0-9 15,-24 25-6-15,25-25 8 0,-25 0-9 0,25 24-4 0,-25-24 13 16,26 0-6-16,-26 0 6 0,0 26 2 0,22-26-4 16,-22 24 0-16,0-24-13 0,0 0 26 15,26 0-8-15,-26 25 11 0,0-25-3 0,0 0-6 16,0 0 22-16,0 0-23 0,0 0 23 16,0 25 5-16,0-25-13 0,-26 0 31 0,26 0-6 0,0 0-41 15,-22 24 22-15,-4-24-25 0,26 0 3 16,-25 26 39-16,0-26-21 0,25 0-2 0,-24 0-14 0,24 24-24 0,-26-24 17 15,26 0-4-15,-23 25 15 0,23-25-13 0,0 0-7 16,0 0 11-16,-26 0-14 0,26 23 26 0,0-23-16 16,0 0 18-16,0 0-23 0,0 0 10 0,0 0 11 15,0 0-5-15,0 0 66 0,0 0 10 0,0 0 61 16,0 0-9-16,0 0-25 0,0 0-27 0,0 0-55 16,0-23-10-16,0 23-8 15,0 0-2-15,0 0-8 0,0-25 21 0,0 25-16 16,-24 0 8-16,24-24-24 0,0 24-1 0,0 0-35 15,0-26-84-15,0 26-30 0,0-24-105 0,0 24-37 0,0-25-28 0,0 25-62 16,0 0-50-16</inkml:trace>
  <inkml:trace contextRef="#ctx0" brushRef="#br1" timeOffset="205733.191">14412 5233 927 0,'0'-24'53'0,"25"24"27"0,-25 0 79 0,0 0-45 16,0-25-22-16,24 25 26 0,-24 0-46 0,0 0 65 16,0 0-23-16,0 0-45 0,0 0-42 0,0 0-16 15,0 0-6-15,-24 0-14 0,24 0 13 0,0 0-4 16,-25 0 9-16,25 0-2 0,-25 0 2 0,25 0-1 0,-25 25-21 15,25-25 2-15,-24 0 0 0,24 24 9 16,-26-24 2 0,26 0 4-16,0 26 3 0,0-26-18 0,0 0 6 15,0 25-2-15,0-25-6 0,0 0 18 0,0 24-3 0,0-24 7 0,26 26-2 16,-26-26-5-16,24 0 5 0,-24 24-3 16,25-24-8-16,-25 0-12 0,0 25-4 0,25-25 15 15,-25 0 3-15,0 0 9 0,25 0 22 0,-25 24-16 16,0-24 16-16,0 0 2 0,0 0 4 15,0 0 13-15,0 0-7 0,-25 0-2 0,25 0-19 16,0 0-15-16,0 0-8 0,-25 0 8 0,25 0-5 0,-25 26-7 0,25-26 9 16,-24 0-16-16,24 0 8 0,0 0 8 0,-26 0-27 15,26 0-54-15,0 0-47 0,0 0-77 0,0 0-50 16,0 0 96-16,0 0-59 0,0 0 54 0,0 0 14 16,0 0-60-16,0 0 33 0</inkml:trace>
  <inkml:trace contextRef="#ctx0" brushRef="#br1" timeOffset="206044.725">14511 5383 895 0,'25'-25'44'16,"-25"25"24"-16,0 0 54 0,26 0-65 0,-26 0 60 15,0 0-84-15,0 0-49 0,0 0 57 0,-26 25-83 16,26-25 65-16,0 0 0 0,0 0 5 0,-25 0-37 0,25 0 22 16,0 24-19-16,0-24 10 0,-25 0-2 15,25 0-15-15,0 26 11 0,0-26-9 0,0 24 20 16,25-24-9-16,-25 0 8 0,0 25-8 0,25-25 11 15,1 0 54-15,-26 25 1 0,24-25 16 16,1 0 6-16,-2 0-17 0,3 0 7 0,-1 0 6 16,0 0 8-16,-25 0-27 0,24-25-3 0,1 25 11 0,-25 0 1 15,24 0 29-15,-24-25-7 0,0 25-13 0,25 0-21 16,-25-24-24-16,0 24 1 0,0 0-5 0,0-26-15 0,-25 26-2 0,25-24-17 16,0 24-5-1,-24-25 10-15,24 25-22 0,0 0-22 16,-25 0-37-16,25 0-41 0,0-24-51 0,-24 24-26 0,24 0-27 0,0 24-20 0,-25-24-1 0,25 0 100 15,0 0-65-15,0 25 91 0,0-25-4 16,0 0-114-16,25 24 70 0</inkml:trace>
  <inkml:trace contextRef="#ctx0" brushRef="#br1" timeOffset="206282.447">14982 5308 1493 0,'0'0'-20'0,"0"0"57"0,0 0 39 15,0 0 38-15,0 0 55 0,0 0-49 16,0 0-4-16,0 0-25 0,0 0-36 0,0 0-2 0,0 0-37 16,50-49-26-16,-50 49-10 0,25 49 24 31,0 26 24-15,-25-51-21-16,0 2 5 0,0-2-7 0,0 1-24 15,0 0-75-15,0-1-75 16,0 2-64-16,0-2-69 0,0 1 62 15,0-2-98-15</inkml:trace>
  <inkml:trace contextRef="#ctx0" brushRef="#br1" timeOffset="206815.381">15627 6324 903 0,'25'0'8'0,"0"0"-2"16,-25 0 39-16,25-24-23 0,0 24 35 0,23 0 7 15,-23-25-33-15,1 25 12 0,23 0-74 0,-25 0 23 16,27 0 22-16,-26 0-45 0,0-24 142 0,-1 24-139 16,2 0 57-16,-3 0-17 0,3 0-5 0,-2 0 38 15,1 0 2-15,0-26 3 0,-25 26-111 0,26 0 88 16,-26 0-83-16,22 0 52 0,-22 0 23 0,0 0 2 16,26 0-17-16,-26 0 17 0,0-23-16 0,0 23-22 15,0 0 29-15,0 0-3 0,0 0-14 0,0 0 31 16,-26-26-26-1,26 26 11-15,0 0 6 0,0 0-32 0,0 0 6 16,0 0 5-16,0 0-18 0,0-24-1 0,0 24-54 16,0 0 15-16,0 0-85 0,-22 0-43 0,22 0-37 15</inkml:trace>
  <inkml:trace contextRef="#ctx0" brushRef="#br1" timeOffset="207414.577">15405 5903 1391 0,'-26'0'-44'0,"26"0"121"0,0 0-50 15,0 0 40-15,0 0 76 0,-24 0-92 0,24 0 61 16,0 0-14-16,0 0-18 0,0-24-12 0,0 24 7 16,24 0-20-1,-24 0 0-15,0 0-2 0,26 0-18 0,-3 0 0 16,2 0-7-16,1 0-4 0,-2 0-10 0,26 0 14 0,-25 0 3 16,24 0-5-16,1 0 2 0,0 24-21 0,-2-24-12 15,-23 0 10-15,26 0-2 0,-3 0-1 16,-23 0 7-16,26 26-11 0,-26-26 2 0,-1 0 5 0,2 0-5 15,-3 0 0-15,3 0-21 0,-26 0 4 0,24 0-16 16,-24 0-14-16,25 0 4 0,-25 0-20 0,25 0-6 16,-25 0-1-16,0 0 20 0,0 0-14 0,0-26 7 15,0 26 6 1,0 0-15-16,0 0 24 0,0 0 15 0,0-24 14 16,0 24 4-16,-25 0 18 0,25 0-31 0,-25-25 4 15,25 25 25-15,0 0-16 0,-24 0 37 0,24-26-12 0,-26 26-38 16,26 0 22-16,0 0-13 0,0 0-13 15,0 0 23-15,0 0-12 0,0 0 8 0,0 0 9 16,0 0-8-16,0 0 21 0,0 26 14 0,0-26 54 16,26 0 8-16,-26 0-15 0,24 25 6 0,-24-25-46 15,25 0 10-15,-25 0-23 0,0 0-11 0,25 0 18 16,-25 24-2-16,0-24 13 0,26 0 8 0,-26 0-6 0,0 0-13 0,0 0 10 0,0 0-14 16,0 26-21-1,0-26 4-15,0 0-16 0,-26 0 12 0,26 24 5 0,0-24 7 0,0 0-29 0,-25 25-68 16,25-25-66-16,-25 0-78 0,25 25-57 15,-24-25-42-15,-2 0 0 0,3 25-47 16</inkml:trace>
  <inkml:trace contextRef="#ctx0" brushRef="#br1" timeOffset="207918.196">14536 5606 839 0,'0'-25'44'16,"-25"25"44"-16,25 0 8 0,0 0 53 0,-25 0-102 0,25 0 54 0,0 0-65 0,-25 0-61 16,25 0 71-16,-24 25-80 0,24-25 63 0,0 0 12 15,-25 0-27-15,25 0-14 0,0 0-12 0,0 23 7 16,0-23 3-16,0 0-6 0,0 0 18 0,0 27 18 16,0-27 30-16,0 0 3 0,0 24-5 0,25-24-15 15,-25 24-19-15,24-24 11 0,-24 0-2 0,25 25-29 31,-25-25 5-31,25 26-7 0,-25-26-3 0,0 0 32 0,0 24-18 16,25-24 0-16,-25 0 0 0,0 25 3 0,0-25 44 16,0 0 7-16,0 0 21 0,-25 0-18 0,25 24-37 15,0-24 6-15,-25 0-23 0,25 0 4 16,-25 26 8-16,25-26-15 0,-24 0 1 0,24 25 9 16,-25-25-17-16,25 0 3 0,0 0 5 0,-25 0-14 0,25 0 14 0,-25 0-10 15,25 0-30-15,0 0-50 0,0 0-65 16,-24 0-34-16,24 0-42 0,0 0-17 0,0 0 86 0,0 0 1 15,0 0 7-15,0 0 8 0,24 0-92 0,-24 0-3 16</inkml:trace>
  <inkml:trace contextRef="#ctx0" brushRef="#br1" timeOffset="208220.675">14685 5828 1198 0,'25'0'56'0,"-25"0"-78"0,0 0 97 0,0 0-52 15,0 0-40-15,0 0 88 0,0 0-96 16,-25 0 57-16,25 0-15 0,0 0-7 0,-25 26 9 15,25-26-16-15,0 0-3 0,-26 0-15 0,26 25 6 16,0-25 5-16,0 0 10 0,0 0 20 0,0 24-9 16,0-24 38-1,0 0 4-15,26 0 3 0,-26 0 15 0,0 26 4 16,25-26 13-16,0 0 15 0,-25 0-14 0,24 0-18 0,1 0 1 16,-1 0 11-16,-24 0 2 0,25-26-9 15,1 26 8-15,-26 0-3 0,24 0 15 0,-24-24-5 0,24 24-29 0,-24 0-31 16,0-25-17-16,0 25-12 0,0 0-3 0,0-26 2 15,0 26-14 1,-24-24-25-16,24 24-78 0,0 0-47 0,-24-25-57 0,24 25-36 0,-26 0 26 0,26-24-38 16,-25 24 33-16,25 0 52 0,-24 0-12 15,24 0-4-15,-25 0-11 0,25 24-32 0,0-24 23 16</inkml:trace>
  <inkml:trace contextRef="#ctx0" brushRef="#br1" timeOffset="208528.928">14882 5854 1281 0,'0'0'-21'0,"26"0"102"16,-26 0-39-16,0-26 41 0,0 26 28 0,26 0-65 16,-26 0 58-16,0-24-33 0,0 24-8 15,23 0-25-15,-23-25-4 0,0 25-16 0,25 0 13 16,-25-24-4-16,25 24-21 0,-25 0 24 0,25-26-24 0,0 26 1 16,-25 0 5-16,25 0-17 0,-1 0 3 0,1 0-9 15,-25 0 13-15,26 0 14 0,-2 0 9 0,-24 26 7 16,24-26-5-16,-24 0 14 0,0 24-4 0,0 1 14 15,0-25 4-15,0 24-3 0,-24-24-3 0,24 26-30 16,-24-1 7-16,24-25-26 0,0 24 4 16,-26 2 10-16,26-26 0 0,-25 0 17 0,25 24-7 15,0-24-7-15,0 0-12 0,-24 0-19 0,48 0 14 16,-48 0 60-16,48 25 20 0,-24-25 9 16,0 0-7-16,0 0-55 0,25 0-27 0,1 0 15 15,-2 0-18-15,-24 0-33 0,24-25-44 0,2 25-67 16,-1 25-49-16,-2-25-38 0,-23 0-71 0,26 0-59 0,-1 0-56 0</inkml:trace>
  <inkml:trace contextRef="#ctx0" brushRef="#br1" timeOffset="211723.661">17338 4067 1605 0,'0'0'17'0,"0"0"44"0,0 0 59 0,26 0 43 15,-26 0 46-15,0 0-20 0,0 0-6 0,0 0-6 16,0 0-51-16,0 0-4 0,0 0-25 0,0 0-25 16,0 0-2-16,0 0-17 0,0 0-17 0,0 0-16 15,0-25-35 17,0 25 36-32,0 0-3 15,-75 0-13-15,-47 0-5 16,122 0-11-1,0 0-14-15,-26 25 19 0,52 1-11 32,47 73 9-1,-73-99-10-31,0 0 34 16,0 0 4-16,25 50 0 15,-25-50-2-15,0 0 0 31,-50 25 5-31,50-25-7 0,0 0-34 16,-48 25-8 0,48-25-58-16,0 0-46 15,0 0-80-15,0 0-66 0,-76 0-36 0,76 0-69 16,0 0-46-16,25 0 48 0</inkml:trace>
  <inkml:trace contextRef="#ctx0" brushRef="#br1" timeOffset="212066.918">17637 4093 1382 0,'0'0'27'0,"0"0"12"0,0 0-7 0,0 0 15 0,-25 0-30 15,25 0 7-15,0 0 22 0,0 0-23 16,-24 0 5 0,24 0-17-16,-26 0-11 0,26 24-9 0,0-24 16 15,-25 0-9-15,25 0-11 0,0 25 19 0,0-25-18 16,0 25 9-16,0-25 16 0,0 0-10 0,0 25 5 15,0-25-6-15,0 0-8 0,0 25 12 0,25-25-8 16,-25 0 13-16,26 25-11 0,-2-25-5 0,-24 0 23 16,25 0 15-16,-1 0 40 0,-24 0 34 0,25 0 5 15,-25 0-8-15,25-25-5 0,0 25-4 0,-25 0 3 0,0 0-19 16,25-25-3-16,-25 25-7 0,0 0-16 16,0-25 17-16,0 25-2 0,0 0-17 0,0-25-24 0,0 25-12 0,0 0-23 15,0-25-21-15,0 25 29 0,0 0-7 16,-25-24-20-16,25 24-7 0,0 0-51 0,-25 0-11 15,25 0-37-15,0 0-25 0,-25 0-41 0,25 0-72 16,0 0-23-16,-25 0 39 0,25 0-37 16,0 0-16-16</inkml:trace>
  <inkml:trace contextRef="#ctx0" brushRef="#br1" timeOffset="212367.025">18083 4117 1366 0,'0'0'21'16,"0"0"21"-16,0 0 11 0,-25 0 22 0,25 0-23 16,0 0 11-16,-24 0 5 0,24 0-22 0,-25 0-2 0,-1 0-31 15,26 0-28-15,-23 25-3 0,23-25 25 16,-26 0-7-16,26 25 11 0,0-25-5 0,0 25-12 0,0-25-3 16,0 0 5-16,26 25 6 0,-26-25 9 15,0 0 4-15,23 0 26 0,-23 25 21 0,26-25 11 0,-1 0 26 16,-25 0 0-16,24 0 14 15,1 0-3-15,-25 0 10 0,26-25 19 0,-3 25-15 16,-23 0 6-16,25-25 22 0,-25 25-21 0,26 0 19 0,-26-25-24 16,0 25-46-16,0-25-7 0,0 25-44 0,0-25 14 15,0 25-27-15,0-24-16 0,0 24 2 16,-26-26-31-16,26 26-8 0,-25 0-59 0,25 0-86 0,-23 0-80 0,23 0-100 16,-26 0-106-16,1 0-113 0</inkml:trace>
  <inkml:trace contextRef="#ctx0" brushRef="#br1" timeOffset="-178524.992">9773 3249 1501 0,'0'0'32'0,"0"0"40"0,0 0 29 0,0 0 42 0,0-24 0 16,0 24-7-16,0 0 4 0,0 0-36 0,0 0 1 15,0 0 21-15,0 0-30 0,0 0 3 0,-49-50 3 16,49 50-53-16,0 0 28 0,0 0-10 0,0 0-27 16,0 0 6-16,-124-25-16 0,99 25 18 0,-1 0 3 15,-23 0-13-15,0 0 5 0,-2 0-22 0,2 25-16 0,0-25 16 16,-1 0-16-16,1 0 0 0,-2 0 3 0,3 0-13 15,22 0 5-15,-24 0 2 0,26 0 1 0,-25 0 5 16,24 0-10-16,-1 0 2 0,2 0 2 16,24 0-10-16,-24 0 8 0,24 0 3 0,-26 0-9 15,26 0 1-15,0 0-36 0,0 0-38 16,0 0-62-16,0 0-16 0,0 0-44 0,0 0 35 16,0 0 42-16,26 0-11 0,-26 0 56 0,24 0-23 15,-24 0-8-15,24 0 29 0,2 0-5 16,-1 0 15-16,0 0 13 0,-1 0 5 0,25 0 19 15,-24 0 21-15,1 0 2 0,-2 0 9 16,0 0-6-16,2 0-14 0,-1 0 20 0,-1 0-9 0,1 0 18 0,0 0 10 0,0 0 3 0,0 0-7 16,-25 25-16-16,24-25-3 0,-24 0-8 0,0 0 37 15,0 0 14-15,0 0 23 0,0 0 11 16,0 0-18-16,-24 0-15 0,24 0-29 16,-25 0 14-16,0 0-10 0,0 0 23 0,-24 0 44 15,-2 25-4-15,27-25 2 0,-51 0-11 16,26 0-39-16,0 24 2 0,-2-24 1 0,3 0 0 15,-2 0-17-15,26 0-21 0,-2 0 2 0,1 0 12 16,0 0 5-16,25 0-12 0,0 0-2 16,0 0-22-16,0 0 1 0,25 0 27 0,0 0-6 15,1 0 4-15,-2 0 10 0,0 0-26 0,2 0 18 0,22 0 1 0,-22 0-10 0,24 0 5 32,-2 0-2-32,-23 0 12 0,26 0-13 0,-27 0 15 15,0 0-3-15,2 0-16 0,-1 0 23 0,-1 0 8 0,1 0 51 0,-25 0 28 16,0-24 26-16,25 24-8 0,-50 0-52 0,25 0-32 0,0 0-32 15,-25 0-3-15,25 0-9 0,-24 0 14 0,-1 0 9 16,-25 0-14-16,26 0 8 16,-27 0-5-16,26 0-3 0,-23 24-2 0,23-24 3 15,-26 0-5-15,27 0-33 0,0 0-77 16,-2 0-95-16,2 0-148 0,0 0-136 0,24 0-76 16</inkml:trace>
  <inkml:trace contextRef="#ctx0" brushRef="#br1" timeOffset="-171529.888">6497 3175 1588 0,'-24'-25'21'0,"0"25"49"0,0 0 43 0,-2 0 26 15,26-25 35-15,-24 25-16 0,-2 0-49 0,2-25-14 16,0 25-29-16,-1 0-8 0,0 0 18 0,0-24 1 16,0 24-16-16,-1 0-30 0,2 0-6 15,0 0-28-15,-1 0 1 0,0-26 2 0,25 26-10 16,-25 0 17-16,25 0-9 15,25 0 4-15,-25 0 6 0,0 0-13 0,25 26-29 16,0-26-51-16,-1 0-1 0,0 0-5 0,27 0 29 16,-26 0 55-16,0 24 7 0,0-24-3 0,23 0 6 0,-22 0-5 15,-2 0-8-15,26 25 19 0,-26-25-13 0,0 0 4 16,2 0-3-16,0 0 1 0,-2 0 14 0,1 0-10 16,-25 0 14-16,25 0-16 0,-25 0-9 0,0 25 14 15,-25-25-7-15,25 0 2 0,-25 0 7 0,1 0-24 16,24 0 1-16,-52 0 13 0,28 0-1 0,0 0 34 15,0 0-20 1,-26 0-10-16,24 0 9 0,2 0-23 0,0 0 21 16,-1 0 7-16,0 0-19 0,0 0 0 0,0 0-2 0,25 0-9 15,-26 0 13-15,26 0-29 0,0 0-45 0,26 0-18 16,-26 25-23-16,25-25 2 0,0 0 28 16,-25 0 5-16,25 0 10 0,0 0 38 0,-1 0-3 15,26 0 32-15,-26 0-1 0,2 0 12 0,-2 0-1 16,0 0 2-16,-24 0 32 0,24 0 6 0,2 0 50 15,-26 25 9-15,0-25-3 0,0-25-30 0,0 50-33 0,0-25-24 0,-26 0-15 16,26 0 11-16,-24 0 7 0,0 0 5 0,0 0-5 16,-2 0 1-16,-24 0-6 0,26 0 13 15,0 0 20-15,-1 25-9 0,0-25 8 0,0 0-22 16,0 0 0-16,-1 0-19 0,2 0 1 0,24 0-5 16,0 0-17-16,-24 0 9 0,24 0 1 0,0 0-5 15,0 0 14-15,0 0-5 0,24 0 2 0,-24 0 27 0,0 0-29 16,0 0 15-16,24 0-10 0,-24 0 0 0,0 0 2 15,26 0 3-15,-26 0-3 0,0 0 1 0,0 0 4 16,25 0-3 0,-25 0 3-16,0 0-14 0,0 0-2 0,0 0 16 0,0 0-24 0,0 0-27 0,0 0-47 15,0 0-74-15,0 0-55 0,0 0-70 16,0-25-34-16,-25 25-94 0</inkml:trace>
  <inkml:trace contextRef="#ctx0" brushRef="#br1" timeOffset="-164006.085">13917 2630 1323 0,'0'0'-46'0,"-26"0"114"16,26 0-49-16,0 0 24 0,-25-25 73 0,25 25-85 16,-25 0 88-16,25 0 29 0,-23 0-15 0,23-25-1 15,0 25-18-15,-26 0-19 0,26-25 7 0,-25 25-8 16,25 0 25-16,-25 0 1 0,25 0-16 15,-25-25 19-15,25 25-32 0,-25 0-8 0,25 0-10 16,0 0-33-16,-25-25-10 0,25 25-19 0,0 0-1 16,0 0-13-16,0 0-2 0,25 0-3 15,-25 0 11-15,25 0 10 0,0 0-3 0,0 25-12 0,26-25-9 16,-28 0 1-16,27 0 2 0,0 25 11 0,-2-25 2 0,28 25 8 0,-27-25-13 16,26 25 10-16,-1-25-10 0,-25 25-8 0,26-25 24 15,-25 24-19-15,24-24 3 0,-23 26 16 16,-2-26-24-16,0 0-2 0,1 24 15 0,-1-24-8 0,-25 25 6 15,27-25 12-15,-27 0-12 0,0 0-3 0,2 24 2 16,0-24-10-16,-3 0-12 0,-23 0-28 0,25 0-30 16,-25 0 0-1,25 0 1-15,-25 0 10 0,0 0 18 0,0 0-32 16,0 0 20-16,0 0-9 0,25 0 2 0,-25 0 49 0,0-24-26 16,0 24 26-16,-25 0 14 15,25 0-16-15,0 0 21 0,0-25-5 0,0 25-2 0,0 0 2 16,-25-24-16-16,25 24 14 0,-25 0 0 0,25-26-4 15,-23 26 11-15,-3 0-7 0,26-24 0 0,-26 24 9 0,2 0 12 16,0-25-12-16,-2 25 19 0,1 0 15 0,25-25 4 16,-24 25 15-16,24 0 2 0,0 0-28 0,0 0-10 15,0 0-7-15,0 0-14 0,0 0 2 0,0 0 5 16,24 0 2-16,-24 0-2 16,25 25 12-16,1-25-10 0,-2 0-9 0,0 0 7 15,2 25-5-15,0-25 7 0,-26 0-14 16,23 24-1-16,2-24 8 0,0 0-12 0,0 0 22 15,-25 26-15-15,25-26-7 0,0 0 17 0,-25 0-5 16,24 24-5-16,-24-24 12 0,0 0-7 0,25 0 0 0,-25 25 34 16,-25-25-17-16,25 0 17 0,0 24-2 15,-24-24-22-15,24 24 14 0,-25-24-24 0,0 26 32 16,25-26 18-16,-25 24-8 0,0-24 8 0,0 0-30 16,2 25-13-16,-3-25 8 0,0 24-10 0,2-24 12 15,0 26-9-15,-2-26-8 0,1 0 15 0,25 0 0 16,-24 0-2-16,24 25-16 0,-25-25 23 0,25 0 1 15,0 0 7-15,0 0 40 0,0 0-1 0,-24 0-18 16,24-25 3-16,0 25-11 0,0 0-9 0,0 0 17 16,0 0 17-16,0 0 1 0,0-26 10 0,0 26-13 15,0 0-19-15,0-24-23 0,0 24-11 0,0-25-6 16,0 1 22-16,0 24 42 0,0-26 25 0,0 2 5 0,0 0-27 0,0-1-19 0,0 1-25 16,24-2-14-16,-24 2 11 0,0-26 24 15,0 25 2-15,0 0 35 0,25 0 3 16,-25 1-39-16,0-2-21 0,0 2-3 0,0-1-20 15,0-1 14-15,0 2 12 0,24-1-20 0,-24 25 6 16,0-24-13-16,0-2 7 0,0 2-9 16,0 24-12-16,0 0 4 0,0 0-19 15,0-25-14-15,0 25-49 0,0 0-56 0,0 0-99 16,0 0-45-16,0 0-18 0,0 0-17 0,0 0-19 16,0 0-79-16,0 25-128 0,0-25-116 0</inkml:trace>
  <inkml:trace contextRef="#ctx0" brushRef="#br1" timeOffset="-159360.678">12948 1959 470 0,'-24'-24'60'15,"24"24"10"-15,0 0 33 0,0 0 7 0,0 0-20 0,0 0-1 16,0 0 18 0,0 0-41-16,0 0 82 0,0 0-82 0,0 0-17 0,0 0 79 0,0 0-100 0,0 0 109 15,0 0 9-15,0 0-21 0,0 0 32 0,0 0 1 16,0 0-8-16,0 0 27 0,0 0-37 0,0 0-18 16,0 0-9-16,0 0-54 0,0 0-1 0,0 0-29 15,0 0-23-15,0 0 6 0,0 0-32 0,0 0 15 16,0 24 18-16,0-24-21 15,-26 0 18-15,26 26 1 0,0-26-14 0,0 24 11 16,-26-24 4-16,26 25-12 0,0-25 13 16,0 25-13-16,-22 0 5 0,22 0 7 0,0-25-22 15,0 25 15-15,0-1-2 0,0-24-8 0,0 0 5 16,-26 24-3-16,52-24 1 0,-26 0 9 0,-26 0 4 0,26 0 4 16,0 0-10-16,0 0-8 0,26 0 57 0,-26 0 18 15,0 0 13-15,0 0 5 16,0 0-56-16,0 0-13 0,0 0-27 0,0-24 9 0,0 24 2 0,0-24-13 15,0-1 22-15,0 25-14 0,0-25 7 0,0 0-12 0,22 25 2 16,-22-25-5-16,0 25-2 0,26 0 2 0,-26 0-5 16,26-25 8-16,-26 25 0 0,24 0 2 15,-24 0-7-15,0 0-1 0,25 0-12 0,-25 0 5 16,0 0 7-16,25 0 4 16,-25 0 2-16,0 0 5 0,24 25-3 0,-24-25 1 0,0 25 7 15,0-25-8-15,0 0 16 0,0 25-16 0,0-25-4 16,0 25 9-16,0-25-7 0,0 0 8 15,0 25 12-15,0-25-18 0,0 24 1 0,0-24 7 16,0 0-16-16,0 0 17 0,0 0-6 0,0 0 23 16,0 24-20-16,0-24 12 0,0-24-2 0,0 24-16 15,0 0 11-15,0 0-5 0,0 0 7 0,0-24-10 0,-24 24 8 0,24 0-18 16,0-25 10 0,0 25-8-16,0-25 3 0,0 25 2 0,0-25-44 15,0 25 9-15,0-25-6 0,0 25 3 0,24 0 20 16,-24 0 1-16,25-25 4 0,-25 25-4 0,25 0 7 15,-25 0 1-15,24 0-4 0,-24 0 6 0,26 0-10 16,-26 0 3-16,25 0 9 0,-25 25 6 16,0-25 9-16,25 0-7 0,-25 25 0 0,0-25 5 0,0 25-5 15,0-25 0-15,0 25 5 0,0-25-27 16,0 25-36-16,0-1 1 0,0-24-55 0,0 0-15 0,0 24-18 0,0-24-49 16,0 0-16-16,0 0-29 0,0 0-21 0,0 0-9 15,0 0 65-15,0 0-3 0,0 26-5 0,0-26 3 16</inkml:trace>
  <inkml:trace contextRef="#ctx0" brushRef="#br1" timeOffset="-158943.162">13420 2109 1240 0,'0'0'14'16,"0"0"-41"-16,0 0 67 0,25 0-38 0,-50 0 21 15,25 0 40-15,0 0-76 16,0 0 44-16,-25 0-12 0,25 0 20 0,-26 25 23 0,26-25 15 15,-24 0-14-15,24 24-11 0,-24-24-17 0,-1 0-19 16,25 0-7-16,-25 0-12 0,25 24 21 0,-25-24-20 16,0 0-1-16,25 0 17 0,0 0-21 0,0 0 5 15,-26 0 11-15,26 0-14 0,0 0 9 0,0 0 7 16,0 0-15-16,0 26-9 0,26-26 2 16,-26 0 9-16,0 0 4 0,0 0 5 0,0 0-10 15,25 0-1-15,-25 0 2 0,25 0 8 0,-25 0-6 16,25-26 33-16,-25 26 14 0,0 0 4 0,25 0 45 0,-25 0-28 0,24-24 2 15,-24 24 14-15,24 0-7 16,-24 0 11-16,0 0-13 0,0-24-21 0,26 24-21 0,-26 0-14 0,0 0-7 0,0 0 2 16,0 0-21-16,0 0 19 0,0 0-7 15,0 0-17-15,0 0 28 0,0 24-23 16,0-24 5-16,-26 0 14 0,26 0-17 0,0 24-2 0,0-24 9 16,0 26-14-16,-24-26 15 0,24 24-24 0,0-24-73 15,0 0-33-15,0 25-58 0,0-1-21 0,0-24 31 16,0 0 9-16,24 0-32 15,-24 26 46-15,0-26-30 0,0 0-11 0,0 0-8 16</inkml:trace>
  <inkml:trace contextRef="#ctx0" brushRef="#br1" timeOffset="-158660.342">13742 1959 1425 0,'0'-24'47'0,"0"24"33"15,25 0 44-15,-25-25 27 0,0 25-24 0,0-26-6 0,-25 26-62 16,25 0-14-16,0 0 13 0,0 0 3 0,0 26 41 16,-25-26-4-16,25 0-41 0,-25 25-19 0,25-25-3 15,0 24 11-15,-25-24 24 0,25 26-4 0,0-2-27 32,-23 1-22-32,23 0-8 0,0 0-6 0,-26 0-3 15,26 0 17-15,0-1-12 0,-25 0-5 0,25 2 15 0,0-2-8 0,0-24-5 0,-24 25 3 16,24-1-7-16,0 2-8 0,0-2 8 0,0 1 2 15,0-25-3-15,0 24-72 0,0-24-12 0,0 26-82 0,0-26-32 16,0 25-1-16,0-25-19 0,0 0 15 16,0 0-24-16,0 0 55 0,0 0-52 0,0-25-23 15,0 25-31-15</inkml:trace>
  <inkml:trace contextRef="#ctx0" brushRef="#br1" timeOffset="-158479.2">13495 2084 1718 0,'0'0'44'16,"-26"-25"16"-16,26 25 18 0,0 0 31 0,26 0-4 15,-26-25 38-15,23 25 10 0,2 0 24 0,1 0-26 0,23 0-50 0,-23 0-28 16,22-25-51-16,2 25-27 0,-25 0 5 0,26 0-5 16,-28 0-14-16,2 0-66 0,26 0-49 0,-27 0-83 15,-24 0-75-15,25 0-18 0,-2 0-88 0,-23 0-10 16</inkml:trace>
  <inkml:trace contextRef="#ctx0" brushRef="#br1" timeOffset="-155232.285">5160 7219 680 0,'0'0'31'16,"0"0"29"-16,0 0 10 0,0 0 25 0,0 0-10 16,0 0 24-16,0 0-39 0,0-26 61 0,0 52-81 15,0-52-1-15,24 26 44 0,-24 0-63 0,0 0 93 0,0 0-28 0,0 0 0 0,0 0-1 16,0 0-22-16,0 0-16 0,0 0-10 0,0 0-17 15,0 0 3-15,0 0 17 0,0 0 30 0,0 26-2 16,0-26 5-16,0 0-33 0,0 24-23 0,0 1 3 16,0 0-25-1,-24 0 3-15,24-1-7 0,0-24 3 0,0 26-13 0,-25-3 27 16,25 1-15-16,0 3-9 0,0-3 17 16,-24-24-32-16,24 24 20 0,0-24 0 0,0 26-1 15,0-26 20-15,0 0-17 0,0 0 5 16,0 25-12-16,0-25 9 0,0 0 5 0,0 0-5 15,0 0 20-15,0-25-8 0,24 25-16 0,-24 0 4 16,0 0-12-16,25-26 1 0,-25 2 7 0,24 24-3 0,-24-24 3 16,24-3-8-16,-24 3 3 0,25 24-1 0,-25-23 8 0,26-3-14 15,-26 26 5-15,0-24 11 0,0 24-16 0,0 0 5 16,0-25 11-16,25 25-18 0,-25 0 6 0,0 0-2 16,0 0 7-16,0 0 5 0,0 0-11 0,0 25 13 15,24-25 0-15,-24 24-11 16,0-24 9-16,0 0 16 0,0 26-23 0,0-3 10 15,0-23 11-15,-24 24-24 0,24-24 8 0,0 27 0 16,0-27 2-16,0 0 7 0,0 0 5 16,0 24-1-16,0-24-6 0,0 0 0 0,0 0-15 15,0 0 5-15,0 0 5 0,0 0-18 0,0 0 18 16,0-24-10-16,0 24 1 0,0 0 2 0,0-27-12 16,24 3 14-16,-24 24-25 0,0-23 4 0,25-3 5 0,-25 26-26 0,24-24 29 15,1-1 8-15,-25 0 3 0,25 25 5 0,1-25-5 16,-2 1 0-16,-24 24-12 0,24-26 22 15,2 26-22-15,-1 0-2 0,-25 0 10 0,24-24 2 16,-24 24 16-16,0 0-5 0,25 24-2 16,-25-24-2-16,0 0 16 0,0 26-1 0,0-26-6 15,0 24 5-15,0 1-17 0,0 0 10 0,-25-25 9 16,25 25-10-16,0-1-11 0,0 2 0 0,0-26 10 16,0 23-8-16,-24 1-25 0,24-24-76 0,0 0-68 15,0 27-71-15,0-27-26 0,0 24 52 0,0-24 0 0,24 0-9 0,-24 0-18 16</inkml:trace>
  <inkml:trace contextRef="#ctx0" brushRef="#br1" timeOffset="-154812.498">5978 7391 1265 0,'0'0'-19'0,"0"-23"110"0,-25 23-65 0,25 0 33 0,0 0 42 16,-24-26-107-16,24 26 78 0,-25 0-13 0,-1 0-26 15,26 0 22-15,-24 26 2 0,-1-26-8 0,25 23 6 16,-25-23-24-16,1 24-17 0,0-24-12 0,-3 27-4 16,27-27 9-16,-25 24-1 0,1-24-6 0,24 24-4 15,0-24-5-15,-24 0-2 0,24 26-1 0,0-26 17 16,24 0-12-16,-24 25 21 0,0-25 8 0,24 0-15 16,-24 0 4-16,25 0-15 0,2 0-1 0,-27 0 3 0,24 0-12 15,0 0 23-15,1 0-11 0,-25-25 9 0,25 25 6 16,-25 0-22-1,24 0 14-15,-24 0-21 0,26 0 18 16,-26-26 3-16,0 26 24 0,0 0 37 0,25 0 32 16,-25 0 21-16,0 0-14 0,0 0-10 0,-25 0-29 15,25 0-16-15,0 0-9 0,0 0-13 0,0 0-18 0,0 0-10 0,0 0-8 0,0 26 4 16,0-26 1-16,0 0-2 0,-26 25-4 0,26-25 11 16,0 0-14-16,0 24 17 0,0-24-21 0,0 25-25 15,0-25-34-15,0 25-77 16,0-25-4-16,0 0-57 0,26 25 40 0,-26-25-6 15,0 0 3-15,25 0 59 0,-25 0-18 0,24 0 2 0,-24 0-18 16,25 0-54-16,-25 0-40 0</inkml:trace>
  <inkml:trace contextRef="#ctx0" brushRef="#br1" timeOffset="-154576.625">6276 7318 1165 0,'25'-25'110'0,"-25"-25"-41"0,0 50 45 0,24-24 40 0,-24-2-57 0,0 2 70 31,24-1-3-31,-24 25-10 0,0 0-34 0,0-24-23 16,0 24-43-16,0 0-26 0,0 0-21 0,-24 24-7 16,24-24 9-16,0 0 39 0,0 25 17 0,-24-1 9 15,24 2 11-15,0-2-42 0,-25 1-21 0,25 0-5 16,0 24-19-16,-25-23 4 0,25-3 10 0,0 1-21 0,0 3 4 16,0 21 5-16,0-22 2 0,0-1 3 0,0-1-5 15,0-24-17-15,0 25-79 0,0 0-33 0,0-25-46 16,0 25-55-16,0-25 25 0,0 25 17 0,25-25-29 0,-25 0 10 15,0 24 53-15,0-24-57 0,0 0 23 16,0 0-27-16</inkml:trace>
  <inkml:trace contextRef="#ctx0" brushRef="#br1" timeOffset="-154377.397">6151 7442 1657 0,'0'0'15'0,"0"-27"38"0,0 27 4 15,0-24 25-15,0 24 7 0,0-23-3 0,24 23 44 16,-24 0-1-16,26 0 27 0,-1-26 13 0,0 26-52 16,0 0-23-16,0-24-43 0,-1 24-43 0,0 0-4 15,2 0 1-15,-2 0 3 0,2 0-11 16,-2 0 13-16,0 24-17 0,0-24-35 0,2 0-52 16,-26 0-94-16,26 26-34 0,-26-26-62 0,24 0-24 15,-24 23-36-15,0-23-19 0</inkml:trace>
  <inkml:trace contextRef="#ctx0" brushRef="#br1" timeOffset="-153678.304">7292 7144 1306 0,'0'0'70'0,"0"0"9"0,0 0 48 15,0 0 27-15,0 0-34 0,0 0 11 0,0-24-36 0,0 24-5 0,0 0-7 16,-23 0 3-16,23 0-4 0,-26 0-9 0,26 0 32 16,0 0-16-16,-25-26 4 0,25 26 9 0,-24 0-28 31,24 0 5-31,-26-24 11 0,1 24-12 0,25 0-25 15,-25-25-12-15,25 25-21 0,-24 0-7 0,24 0-3 0,0 0 1 16,-24 0-4-16,24 0-12 0,0 0 8 0,-25 0-16 16,25 0 3-16,0 0 5 0,0 25-8 0,-25-25 15 15,25 24-7-15,0-24 8 0,0 26-6 0,-26-2-2 16,26 1 21-16,0 25-9 0,-24-26 3 0,24 1-7 16,-24 25-8-16,24 0 5 0,0-27 2 0,-25 28 16 15,25-27-10-15,-25 26 0 0,25-25-1 0,-25 24-2 0,0-24 6 16,25 0 1-16,-26 0-17 15,26-1-7-15,-24 2 6 0,24-2-6 0,0-24 22 16,-24 25 8-16,24-25-16 0,0 25 6 0,0-25-18 16,-25 25-3-16,25-25 8 0,0 0-3 15,0 25 13-15,0-25 5 0,0 0-10 0,0 0 8 16,0 25-8-16,0-25-10 0,25 0 0 0,-25 0-3 0,0 23 10 0,0-23 11 0,0 0 0 16,24 27 5-16,-24-27-16 0,0 0-2 0,0 24 2 15,24-24-50 1,-24 0-30-16,26 24-48 0,-26-24-23 0,25 24-17 15,-25-24 26-15,25 0-1 0,-25 25-15 0,25-25 2 0,0 0-51 0,-25 0-47 16,24 0-8-16,0 26-114 0</inkml:trace>
  <inkml:trace contextRef="#ctx0" brushRef="#br1" timeOffset="-153120.408">7763 7243 1165 0,'0'0'22'0,"0"0"1"15,0 0 38-15,0 0-22 0,0 0 1 0,25 0 59 16,-25 0-22-16,26 0 46 0,-26 0 10 0,25 0-44 16,0 0 2-16,-1-24-12 0,0 24-16 0,-24 0-11 0,25 0-8 15,1 0 7-15,-2 0-7 0,1 0-5 16,0 0 5-16,-25 24-11 0,25-24-3 0,-25 0 1 0,0 25-3 0,24-25 12 0,-24 25 3 16,0-25 12-16,0 25 15 15,0-25-10-15,0 24-4 0,0 2-10 16,0-3-19-16,0 1-14 0,-24 3-6 0,24-3-4 0,0 0-8 0,0 27 10 15,-25-27-8-15,25 1 6 0,0 0-1 0,0 25-2 16,0-26 3-16,0 2 2 16,0-2-1-16,0 1 1 0,0 25 2 0,0-25-2 15,0 0 0-15,0-2 0 0,25-23-2 0,-25 27-3 0,0-3 7 0,0 0-7 16,0 0-7-16,0 1 4 0,24-25-4 0,-24 26 7 16,0-2 17-16,0 1-7 0,0-25 0 0,0 25 0 15,0 0-12 1,0-25 21-16,0 25-6 0,-24-25 1 0,24 25 16 15,0 0 0-15,-25-25 13 0,25 25-5 0,-25-25 2 16,0 24-9-16,25-24 2 0,-24 0 15 0,-2 26-12 16,1-26 21-16,1 0-19 0,0 0-7 0,-1 0 6 15,0 0-43-15,-1 0 14 0,1 0-8 0,1 0-8 16,-1 0 14-16,1 0-17 0,-1-26-40 0,-26 26-71 16,27 0-62-16,0 0-94 0,0-24-58 15,-2 24-21-15,1 0-39 0,0-25 65 0,25 25-36 16</inkml:trace>
  <inkml:trace contextRef="#ctx0" brushRef="#br1" timeOffset="-152777.999">7614 7342 1082 0,'0'-24'126'0,"-24"24"-55"0,24-25 23 0,0 25 33 16,24 0-121-16,-48-25 78 0,48 25-20 0,-24 0-16 15,0 0 23-15,0 0-22 0,0 0 24 0,0 0 14 16,0 0-1-16,0 25 5 0,25-25 5 0,-25 0 4 16,0 25-15-16,0-1 28 0,0-24-18 0,0 26-30 15,0-3 7-15,0 1-35 0,-25 3-18 0,25-3 1 0,0 0-18 16,-24 2-2-16,24-1-2 0,0-1-1 0,-24 1-11 15,24-25 16-15,0 25 3 0,0 0-10 0,0 0 15 16,0-25-23-16,0 24-66 0,0-24-29 0,24 26-64 16,-24-26-59-1,24 24-4-15,-24-24-63 0,25 0-16 0,1 0-44 0</inkml:trace>
  <inkml:trace contextRef="#ctx0" brushRef="#br1" timeOffset="-152609.746">7763 7144 2075 0,'-24'-24'27'0,"24"24"16"0,-25 0 49 16,25-26 15-16,0 2-26 0,0 24-27 0,-24 0-38 16,24 0-65-16,0-25-91 0,0 25-90 0,0 0-93 15,0 0-34-15,24 0-112 0</inkml:trace>
  <inkml:trace contextRef="#ctx0" brushRef="#br1" timeOffset="-151708.399">9028 7144 1190 0,'0'0'116'16,"0"0"-12"-16,0 0 28 0,25-24 44 0,-25 24-85 15,0 0 33-15,0 0-19 0,-25 0-32 0,25 0-16 0,0 0 7 0,0 0-1 16,0 0 6-16,-24 0 4 0,0 0-31 0,24 0-2 16,-25 0-14-16,0 0-4 0,-1 0 25 0,2 0 23 15,0 0 7-15,24 0-6 0,-26 0-10 0,2 0-30 16,0 0-1-16,-2 0-8 0,1 0-17 0,0 0-5 31,25 0-15-31,-24 0 15 0,24 0-2 0,-25 0 9 16,25 0-4-16,0 0-13 0,0 0 2 0,0 0 11 0,-25 24 12 15,25-24-5-15,0 25 0 0,0-1-8 16,-25 2-12-16,25-2 10 0,0 26 40 0,-25-1 20 0,25-23 3 16,-24 21 2-16,24 4-25 0,0-1-27 0,-25-1 12 15,25 1 1-15,-26-25-3 0,26 24-8 0,0 1-2 16,-24 0-8-16,24-25 0 0,0 25 13 0,-24-27-3 0,24 28-4 15,-26-27-6-15,26 0-3 16,0 27 11-16,0-27-15 0,-25 1 4 0,25 0 1 16,0 0-13-16,0 0 17 0,0 0-4 0,0-25 5 0,0 25-6 0,25 0 4 0,-25-25-6 15,0 24 0-15,0 2-3 0,26-26 6 0,-26 24 2 16,24-24-3-16,-24 0-2 0,0 25-82 16,0-25-34-16,24 0-35 0,-24 0-60 15,0 0 48-15,0 25-14 0,26-25-12 16,-26 0 29-16,25-25-31 0,-25 25-16 0,24 0-3 15,1 0-49-15,0 0 5 0,-25-25-54 0</inkml:trace>
  <inkml:trace contextRef="#ctx0" brushRef="#br1" timeOffset="-151266.295">9203 7764 1400 0,'-25'0'-63'15,"25"0"118"-15,0 0-76 0,-26 0 42 0,26 0 67 16,0 0-113-16,0 0 69 0,0 0-20 0,0 0 17 16,0 0-9-16,0 0 20 0,0 0 3 15,0 0-5-15,26-25 14 0,-26 25 5 0,0 0 3 16,25 0-9-16,-25 0 18 0,24-24 34 0,-24 24-6 15,25 0 10-15,-25 0 18 0,0 0-29 0,0 0 3 16,0 0-22-16,0 0-13 0,0 0-11 0,0 0-20 16,0 0-3-16,0 0-27 0,0 0 5 0,0 0 0 0,0 0-2 15,0 24 7-15,0-24-17 0,0 0-3 0,-25 25 10 16,25 0-23-16,0-25 19 0,0 25-9 0,0 0 0 16,0-25 8-16,0 25-10 0,0-2 3 0,0 4 0 15,0-27 2-15,0 24-8 0,0 0-7 0,0 0 10 16,0-24 10-16,0 25-7 0,25 1 5 0,-25-26-1 0,0 24-7 0,0 1 0 15,0-25 10-15,0 25-2 0,-25-25-8 0,25 0 10 16,0 25-7-16,0-25-3 0,0 0 15 0,0 0-2 16,0 0 2-16,0 0-2 0,0 0-13 0,-24 0-36 15,24 0-69-15,0 0-65 0,-25 0-75 16,25 0-56-16,0-25-20 0,-26 25-51 16,26 0 41-16,-24-25-41 0</inkml:trace>
  <inkml:trace contextRef="#ctx0" brushRef="#br1" timeOffset="-151079.459">9351 7318 2166 0,'0'0'-7'0,"-24"-25"16"0,24 25 0 0,0-25-14 0,0 25 23 15,0 0-20-15,0 0-12 0,0-25-49 16,0 25-73-16,0 0-43 0,0 0-40 0,0 25-27 15,24-25 53-15,-24 0-94 16</inkml:trace>
  <inkml:trace contextRef="#ctx0" brushRef="#br1" timeOffset="-150522.815">9549 7219 1050 0,'0'0'35'0,"0"0"71"0,0 24-46 0,26-24 44 0,-26 0 2 16,0 0-58-16,0 0 54 0,0 0-10 0,0 25-6 16,0-25 14-16,25 0 9 0,-25 25-21 0,0-25-1 15,0 0-2-15,25 25-9 0,-25-25-11 0,24 0-27 16,0 24-31-16,-24-24-19 0,25 0 14 0,-25 0 8 15,26 0-8 1,-26 0 10-16,24 0 2 0,-24 0-14 0,0 0 12 0,25 26-10 16,-25-26-23-16,0 0 23 0,0 0 3 15,25 0 9-15,-25 23 14 0,0-23 3 0,0 0 39 0,0 24 11 0,0-24-4 0,0 27-4 16,0-3-16-16,0 0-5 0,0 2 24 16,0-1 2-16,0-1-11 0,0 1-9 0,0 0-28 15,-25 0-12-15,25 0 5 0,0 25-2 16,0-26 4-16,0 1 3 0,0 0-12 0,0 0 4 15,0 0 8-15,0 23 6 0,0-21-16 0,0-3 8 16,0 0-16-16,0 0-7 0,0 1 13 16,-25 1-21-16,25-2 7 0,0 1 1 0,0 0-6 15,-24 25 21-15,24-50-20 0,0 25 15 16,0 0-13-16,0 0-5 0,0-1 10 0,0 2-10 16,0-26 20-16,0 24-15 0,0-24 5 0,0 25 8 0,0-25-5 0,0 0 26 0,0 25 9 15,0-25-6-15,0 0 19 0,0 0-19 0,0 0 9 0,0 0 10 31,0 0-18-31,0 0 21 0,-26 0-7 0,26 0 9 16,-25 0-4-16,25 0-13 0,-24 0 9 0,24 0-28 16,-24 24-3-16,-1-24 6 0,25 0-8 0,-25 0-3 0,25-24-6 15,-26 24-11-15,26 0 6 0,-25 0-23 16,25 0-8-16,-24 0-66 0,0 0-134 0,24 0-128 16,-25 0-182-16,-1-25-206 0</inkml:trace>
  <inkml:trace contextRef="#ctx0" brushRef="#br1" timeOffset="-138936.363">2927 9078 1181 0,'0'-24'63'0,"25"-1"-13"0,-25 25 28 0,0-24 43 0,24 24-30 16,-24-27 55-16,0 27 25 0,0-23-23 16,0 23-5-16,0 0-3 0,0-25-37 0,25 25-18 0,-25 0-29 15,0 0-41-15,0 0-8 0,0 0-10 0,0 0 15 16,0 25 14-16,0-25 32 0,0 0 25 16,0 23-8-16,0-23-12 0,0 27-34 15,0-27-6-15,0 24-3 0,24 1 5 0,-48-1-18 16,24 26-4-16,0-25 2 0,0-1-8 0,0 2 13 15,0-1-3-15,0-1-10 0,0 2 3 0,-25-26-2 0,25 24 9 16,0 1 3-16,0-25-10 0,0 24 0 0,0-24-17 0,0 26 5 0,0-26 12 16,0 0-3-16,0 0 3 0,0 0-5 0,0 0-4 15,0 0 1-15,0-26 8 0,0 26 5 0,0 0 0 16,25-24-17-16,-25 24 4 0,0-25-7 0,24 1 3 16,-24 24 17-16,0-26-23 0,25 2 18 0,-25-1 0 15,26 25-2-15,-26-26 4 16,0 2-2-16,25 24-7 0,-25-25 2 15,0 25 23-15,0-24-28 0,0 24 12 0,24 0 3 16,-24 0-17-16,0 0 2 0,0 0-2 0,0 0-10 16,0 0 17-16,0 0 14 0,0 24-4 0,24-24-2 15,-24 0-8-15,0 25-10 0,0-25 3 0,0 24 4 16,0-24 8-16,0 26-4 0,0-26 9 0,0 0 2 16,0 25-12-16,0-25 10 15,0 0-15-15,0 0 6 0,0 0-4 0,0 0-18 0,0 0-6 0,0 0-19 0,0 0 0 16,0 0 15-16,0 0 7 0,25-25 15 15,-25 25-1-15,26-26 13 0,-26 26 4 0,25-24-16 16,0-1-2-16,-25 1-13 0,24-2-2 0,0 26 24 16,1-24-9-16,1-1 23 0,-26 25-5 0,24-24-6 15,1 24 4-15,-25-27-12 0,25 27 2 16,-25 0-2-16,0 0 3 0,0 0 2 16,0 27 9-16,0-27 5 0,0 24 5 0,0 1-7 0,0-25-3 15,0 24-9-15,0 2 9 0,0-2 8 16,-25 1-10-16,25-1-10 0,0 2-66 15,0-1-95-15,0-1-59 0,0 2-56 0,25-2 59 0,-25-24 29 0,0 25-30 0,0-25-10 0</inkml:trace>
  <inkml:trace contextRef="#ctx0" brushRef="#br1" timeOffset="-138322.852">3845 9128 1425 0,'0'0'15'15,"0"-24"49"-15,-26 24 34 0,26 0 8 0,0-26 19 16,-25 26-34-16,25 0-13 16,-24 0-8-16,0 0-13 0,24 0-9 0,-25 0-9 15,0 0 0-15,0 26-7 0,25-26-6 0,-25 24-15 16,0-24 3-16,25 0-14 0,-25 25 3 0,25-25 4 16,-24 24-14-16,24-24-2 0,0 0-10 0,0 26 2 0,0-26-6 0,0 0 19 0,0 0 1 15,0 25-10-15,0-25 13 0,24 0-12 0,-24 0 3 16,25 0 11-16,-25 0-4 15,25-25 2-15,0 25-2 0,-25 0-7 0,25 0 13 16,0 0 3-16,-25-26-7 0,25 26 12 0,-25 0-15 0,0 0-1 16,24-24 13-16,-24 24 0 0,0 0-16 0,0 0 0 15,0-25 0 1,0 25 3-16,24 0 27 0,-24 0-12 0,0 0 3 16,0 0-12-16,0 0-2 0,0 0-2 0,0 25 0 0,0-25 2 15,0 0 4-15,0 0 5 0,0 24-6 0,0-24 4 0,0 26 0 0,0-26-23 16,0 0 4-16,0 25-2 0,0-25-29 0,0 24-21 15,0-24-48-15,25 0-26 0,-25 0-30 0,0 0 16 16,0 0 17-16,26 0 61 16,-26 0-51-16,25-24 75 0,-25 24 17 0,0-25-94 15,24 25 111-15,0-26-59 0,-24 2 18 0,25-1 43 0,-25 1 16 16,25-2-12-16,1 2 8 16,-26-1 2-16,24 1 6 0,-24-3 83 0,25-21 16 15,-25 24-19-15,25-1 79 0,-25 0-74 16,0-25 5-16,24 26 78 0,-24-2-70 0,0 2 77 0,0-1-2 0,0-1-9 15,0 2-17-15,0-1-13 0,0 25-15 0,0 0-18 0,0-26-27 16,0 26-36-16,0 0-29 0,0 0-17 0,0 0-3 16,0 26-8-16,-24-26 23 0,24 25-5 15,0-1 13-15,0 2 1 0,-25-1-1 0,25 25-11 0,0-26 8 16,-25 26-17-16,25 0 7 0,0-1 2 0,0-26-17 16,0 28 10-16,-24-2-20 0,24-23-5 0,0 23-24 15,0-25-60-15,0 2-10 16,0-1-46-16,24-1-10 0,-24 2-7 15,0-2-29-15,0-24-22 0,0 25-35 0,0-25 29 16,25 0-66-16</inkml:trace>
  <inkml:trace contextRef="#ctx0" brushRef="#br1" timeOffset="-138134.678">3870 9054 2056 0,'0'0'7'0,"-25"-25"25"0,25 25 0 0,0-24 11 16,25 24 1-16,-25-27 30 0,0 27 17 0,24 0 3 16,-24-23 2-16,24 23-48 0,1 0-22 0,0-25-24 15,25 25 1-15,-25 0-18 0,0 0-28 16,24 0-71-16,-24 0-100 0,0 0-109 0,0 0-97 16,0 0-98-16</inkml:trace>
  <inkml:trace contextRef="#ctx0" brushRef="#br1" timeOffset="-136709.571">4961 8657 927 0,'25'0'45'0,"-25"0"66"0,0 0-14 0,0 0 43 16,0 0 10-16,0 0-33 0,0 0 28 0,0 0-33 16,0 0-48-16,0 0-35 0,-25 0-8 0,25 0 5 15,0 0 1-15,-25 0 16 0,25 0-2 0,-25 24-9 0,0-24-10 16,25 0 15-16,-24 0 12 0,24 0 1 0,-24 0 25 31,-2 0-22-31,26 0-6 0,-25 0-14 0,25 0-19 16,0 0 3-16,-25 0-15 0,25 0 12 0,0 0 10 0,0 0-22 0,0 0 10 15,0 0-12-15,0 0-9 0,0 0 9 0,0 0-10 16,0 0 20-16,0 0-17 0,0 0 2 16,0 0 3-16,0 0-15 0,0 26 17 0,0-26 12 15,0 0 19-15,0 25 14 0,0-25 18 0,0 24 0 16,0-24-15-16,-25 26-14 0,25-2-14 0,0-24-13 0,0 25 0 0,0-25-2 15,0 25-2 1,0-25 1-16,0 25-1 0,0-25 4 0,-25 25-2 0,25-25-7 0,0 24 2 0,0-24 10 16,0 25-5-16,0-25 9 0,0 23-4 15,-24 4-10-15,24-27 10 0,0 24-10 16,0 1-8-16,0-25 3 0,0 24 0 0,-25 2 15 16,25-2 12-16,0-24-17 0,0 25 8 15,-24-1 2-15,24 2-8 0,0-1 16 0,0-25-16 16,-25 24-10-16,25 2 18 0,0-26-8 0,0 24 16 15,0-24-8-15,0 25-15 0,0-25 10 16,0 24-12-16,0-24 6 0,0 0 4 0,0 26-8 16,0-26 15-16,0 0 3 0,0 0-13 0,0 0 7 0,0 24-17 15,0-24-5-15,0 0 10 0,0 0 8 16,25 0-21-16,-25 0-19 0,0 25-30 0,24-25-66 0,-24 0-11 0,25 0 8 16,-25 0-2-16,24 0 25 0,1 0 15 0,-25 0-21 15,25-25 12-15,0 25-28 0,0-24-11 16,1 24-33-16,-2-26-49 0,0 26 44 0,-24-24-18 15,25 24-36-15,0-25-6 0</inkml:trace>
  <inkml:trace contextRef="#ctx0" brushRef="#br1" timeOffset="-135861.485">5160 8955 1425 0,'0'0'-38'15,"0"23"38"-15,0-23 47 0,0 0 21 0,0 0 77 16,0 27 1-16,0-27-28 0,-25 24-2 0,25 1-25 16,0-25-36-16,-24 24-12 0,24-24-6 15,0 26-10-15,-27-2-13 0,27 1-2 0,0-25-15 0,0 24-1 0,0-24 9 0,0 26-5 16,0-26 2-16,0 25-11 0,0-25-17 16,0 24-11-16,0-24-40 0,0 0-87 0,0 0-64 15,0 0-36-15,27 0 52 16,-27 0-7-16,0 0-28 0</inkml:trace>
  <inkml:trace contextRef="#ctx0" brushRef="#br1" timeOffset="-135701.1">5233 8782 1298 0,'0'-26'-2'15,"0"26"21"-15,0-24-9 0,0 24-14 0,-25 0 4 16,25-25-50-16,0 25 54 0,25 0-119 0,-25 0 1 15,0 0-54-15,0 0-122 0</inkml:trace>
  <inkml:trace contextRef="#ctx0" brushRef="#br1" timeOffset="-135269.63">5382 8681 1588 0,'0'0'39'0,"0"0"33"0,51-24 32 0,-51 24 17 0,0 0-18 0,0 0-21 0,0 0-25 0,0 0-14 16,0 0-6-16,0 0-10 0,74-25-8 0,-74 25-3 16,0 0 14-16,0 0-11 0,0 0-3 15,74 25 1-15,-74-25-10 0,0 24 4 16,25 2-1 0,-25-1-3-16,0-1 5 0,0 26-8 0,25-25 13 0,-25 0-12 0,0 25-3 15,0-26 7-15,0 1-20 16,0 25 20-16,0-26 5 0,0 1-21 0,0-1 19 0,25 26-12 0,-25-25-10 0,0-1 20 15,0 2-10-15,0-1-5 0,0-25 22 0,0 24-15 16,0 2 5-16,0-2-7 0,0 1 26 31,0-25 24-15,0 0 34 0,0 0 3-16,0 0 3 0,0 0-29 0,0 0-17 15,0 0 11-15,-75 74 7 0,75-74 8 0,-25 0-12 16,25 0-13-16,-24 0-17 0,24 0-10 0,0 0-11 15,-25 0-14-15,25 0 7 0,-26 0 0 0,26 0 0 16,-24 0 15-16,24 0-15 0,0 0 20 0,0 0-45 16,0 0-26-1,0 0-81-15,0 0-81 0,0 0-72 16,-50 0-75-16,50 0-30 0,0 0 43 0,0 0-57 0</inkml:trace>
  <inkml:trace contextRef="#ctx0" brushRef="#br1" timeOffset="-134752.859">6349 8806 1206 0,'0'0'67'0,"0"0"-21"0,0 0 58 0,0 0 64 0,0 0-39 16,0 0 58-16,0 0-51 15,0 0-48-15,0 0-5 0,0-24-21 0,0 24 22 0,0 0-14 0,-24 0-28 16,24 0 17-16,0 0 8 0,0 0 17 16,-24 0 12-16,24 0-16 0,-25 0-6 0,25 0-10 15,-25 0 0-15,25 0-19 16,-25 0-32-16,25 24-3 0,-25-24-12 0,25 0 6 0,-26 0 7 0,26 25-14 0,0-25 5 15,0 0-6-15,-24 25-4 0,24 0 13 16,0-25-12-16,-24 25 2 0,24-1 5 0,0 1-13 16,-25-2 13-16,25 4 15 0,-25-3-8 0,25 1 14 15,-25-1-9-15,25 2-9 0,-25-2-3 0,25 1 10 0,0-1 5 0,-25 2-5 32,25-1 10-32,0-1-12 0,-24 2-3 0,24-2-3 15,0 1 1-15,-25-25-13 0,25 24 10 0,0 2-3 16,0-2-4-16,0-24 12 0,0 25-5 0,0 0 5 15,0-25-3-15,0 25-4 0,0 0-1 0,0-25 6 16,0 25-6-16,0-25-2 0,0 24-2 0,0-24-6 16,25 0 3-16,-25 24-13 0,0-24-7 0,0 0-40 0,24 0-4 15,-24 0-65-15,25 0-25 0,-25 0-31 0,25 0-52 16,0 0 9-16,0-24-14 0,-25 24 21 0,25 0 51 16,-1-24-2-16,0 24-29 0,2-25-55 0</inkml:trace>
  <inkml:trace contextRef="#ctx0" brushRef="#br1" timeOffset="-134335.779">6497 9078 1579 0,'-24'0'30'15,"24"0"31"-15,0 0 36 0,0-24 16 0,-24 24 1 16,24 0-24-16,0 0 1 0,0 0 22 0,0 0-20 0,0 0-11 15,-24-25-38-15,24 25-34 0,0 0-17 16,0 0 2-16,0 0 7 0,0 0 1 0,0 0-13 16,0 0 15-16,24 0-3 0,-24 0-11 0,0 0 18 15,0 25-14-15,0-25 1 0,24 0 13 0,-24 0-6 0,0 0-1 16,0 0 5-16,0 0-19 0,0 0 3 0,0 24 11 16,0-24-4-16,0 0 14 0,0 26-3 0,0-26 1 15,0 24 1-15,0-24 20 0,-24 25 7 16,24-1 13-16,0-24 19 15,-24 26-34-15,24-26 7 0,0 25-21 0,-26-1-24 0,26-24 9 0,0 26-4 16,-24-26-8-16,24 24 15 0,0 1 9 0,0-25-19 16,0 0 13-16,0 24-26 0,0-24 1 0,0 0 14 15,0 26-9-15,0-26 17 0,0 0-5 0,0 0-5 0,-26 0 7 0,26 24-12 32,0-24-2-32,0 0 7 0,0 0 0 0,0 0-7 15,0 0 9-15,0 0-2 0,0 0-5 0,0 0-43 16,0 0-74-16,0 0-85 0,-24 0-99 0,24-24-32 15,0 24-31-15,0 0 48 0,-24-26-52 0</inkml:trace>
  <inkml:trace contextRef="#ctx0" brushRef="#br1" timeOffset="-134178.039">6425 8756 1631 0,'0'0'15'0,"0"-24"9"0,0 24 22 15,0 0 4-15,0-25-21 0,0 25-18 0,0 0-20 16,0 0-41 0,0 0-52-16,0 0-24 0,0 0-36 15,0 0 51-15,0 25-21 0,24-25-65 0</inkml:trace>
  <inkml:trace contextRef="#ctx0" brushRef="#br1" timeOffset="-133640.968">6697 8856 1571 0,'0'0'10'16,"0"-25"22"-16,-25 25 32 0,25 0 8 0,0 0-9 0,0 0-23 0,0 0-31 0,0 0 2 31,25 0 0-31,-25 0 5 0,0 0 9 0,0 25-1 0,0-25 17 0,25 0 2 0,-25 0-12 15,25 25 3-15,-25-25-27 0,25 25 2 0,-25-25 16 16,24 24-36-16,-24-24 15 0,24 0 1 0,-24 25-21 16,0-25 36-16,26 23-8 15,-26-23-12-15,0 0 23 0,0 27-5 16,0-27 19-16,0 24 30 0,0-24-16 0,0 25 19 0,0-25-23 16,0 24-31-16,0-24 8 0,0 26-12 15,0-26 14-15,-26 24 7 0,26 1 15 0,0-25-15 16,0 24-2-16,-24 2-9 0,24-1-5 0,0-25 14 15,0 24-11-15,-24 2 9 0,24-2-7 0,0-24-17 0,0 25 9 0,-25-1-6 16,25-24 2-16,0 26-5 0,0-2-3 16,0 1-5-16,0 0 13 0,0-25-10 0,0 25 0 15,0 0 15-15,0 0-25 0,0-1 13 0,0-24-1 16,0 24-9-16,0-24 9 0,0 26-2 0,0-2-5 16,0-24 10-16,0 0-17 15,0 25 14-15,0-25 3 0,0 24-2 0,0-24 6 0,0 0 9 0,0 26 36 16,0-26 33-16,0 0 19 0,-25 0-8 0,25 0-25 15,0 0-19-15,-25 0-2 0,25 0 7 0,-25 0-4 0,25 0 5 16,-25 0-5-16,1 0-13 0,-1 0-18 0,25 0-22 31,-25 0 4-31,1-26-20 0,-2 26 22 0,0 0-26 0,2 0-38 0,0-24-50 0,0 24-113 0,-2 0-89 32,2 0-184-32,24 0-158 0</inkml:trace>
  <inkml:trace contextRef="#ctx0" brushRef="#br1" timeOffset="-120883.296">19099 2777 1173 0,'0'0'20'0,"0"0"54"16,0 26-62-16,0-26 58 0,0 0-54 0,0 0-52 15,0 0 72-15,0 0-59 0,0 0 31 0,0 0 22 16,0 0-9-16,0 0 39 0,0 0 24 0,0 0-9 16,0 0 12-16,0 0-21 0,0 0-4 0,0 0 4 15,-23 0-10-15,23 0 9 16,-25 24-24-16,25-24-16 0,-25 0-5 0,25 0-24 15,-25 0 15-15,0 0 12 0,25 0-14 0,0 0 5 16,-25 25-7-16,25-25-23 0,-24 0 18 0,24 0 2 16,0 0 6-16,-25 24-3 0,25-24 0 15,0 0-3-15,-25 0 1 0,25 26 1 0,0-26-3 0,0 0-10 0,-25 25-5 0,25-25 1 0,0 0-7 16,0 24 34-16,-25-24-9 16,25 24 4-16,0-24 21 0,0 27-16 15,0-27 5-15,0 24 30 0,-25 0-7 0,25-24 12 16,0 26-16-16,0-2-23 0,0 1 21 15,0-25-36-15,0 25 24 0,0 0-3 0,-25 0-9 16,25-25 12-16,0 25-16 0,0-1 7 0,0 2-34 16,0-2 20-16,0 1 4 0,0 0-14 0,0-25 26 15,-23 25-24-15,23-1 7 0,0 1 10 0,0-1-12 0,0 0 0 0,0 3 7 0,0-3-19 16,0 0 27-16,0 1-6 0,0 1-9 0,0-2 17 16,0 1-32-16,0 0 23 15,0 25-11-15,0-26 11 0,0-24 6 0,-26 26-19 16,26-2 15-16,0 1-13 0,0 0 1 0,0 0 16 15,-25 0 1-15,25 0 0 16,0-2-1-16,-25 4-11 0,25-4-3 0,0 2 12 0,-24-1-5 16,24 1-5-16,-26 1 10 0,26-26-21 0,0 24-1 15,-23 1 10-15,23 0-10 0,-26 0 25 0,1 0-1 16,25 0-14-16,-24-25 5 0,24 25-15 0,-24 0 13 0,24-1 4 0,-27-24-12 16,27 25 5-16,0 0 3 0,-25 0-6 0,25-25 5 15,-23 25-4-15,23-1-10 0,0-24 12 0,0 26-7 16,-25-26 0-16,25 23 0 0,0-23 7 15,0 26 4-15,-25-26 13 0,25 23-7 16,0-23-15-16,0 27-5 0,0-27-4 0,0 0 21 16,0 24-4-16,0-24-1 0,0 24-4 15,0-24-8-15,0 0 10 0,0 0 19 0,0 0-7 0,0 25-7 16,0-25-7-16,0 0-10 0,0 0 7 0,0 0 7 16,0 0 1-16,0 0 2 0,0 0-15 15,0 0 10-15,0 0-3 0,0 0-18 16,25 24 28-16,-25-24-22 0,0 0-9 0,0 0 20 0,25 0-23 0,-25 0 5 0,23 0 20 15,2 0-3-15,2 0 3 0,-3 0-1 16,0 0 8-16,1 0-17 0,1 0 7 0,-3 0 8 0,3 0-15 16,-2 0 2-16,26 0 20 0,-24 0-8 0,-3 0 6 15,2 0-11-15,-25 0-11 0,25 0-38 0,0 0-81 16,0 0-92-16,-25 0-133 16,25 0-45-16</inkml:trace>
  <inkml:trace contextRef="#ctx0" brushRef="#br1" timeOffset="-104023.08">7045 9451 1544 0,'0'0'15'0,"0"0"0"0,0 0 31 16,0-25 39-16,0 25 15 0,25 0 10 0,-25 0-14 15,0 0-40-15,24 0-24 0,0 0-11 16,-24 0-5-16,25 0 6 0,0 0 1 0,1 0-4 15,-2-25-17-15,1 50 0 0,1-50-4 0,-3 50 14 16,2-25-1-16,0 0-2 16,0 0 5-16,-25 0-23 0,25 0-16 15,0 25-5-15,-25-25-41 0,0 0-57 0,24 0-39 0,-24 0-51 16,0 0 44-16,0 25-89 0,0-25-1 0</inkml:trace>
  <inkml:trace contextRef="#ctx0" brushRef="#br1" timeOffset="-103741.516">7020 9177 1374 0,'-26'0'53'0,"26"0"20"16,0 0 31-16,0-24 49 0,0 24-41 0,0 0 6 31,26 0-3-31,-26-25-19 0,25 25 17 0,-25 0-13 0,25 0-23 0,-1 0-8 16,0 0 0-16,-24 0-11 0,25 0-6 0,0 0-25 15,1 0-22-15,-2 0-5 0,1 0-2 0,1 0 4 16,-3 0-7-16,2 25 5 16,0-25-24-16,0 0-38 0,-25 24-17 15,25-24-108-15,-25 26-77 0,25-26-37 0,-25 25-71 0,0-25 2 16</inkml:trace>
  <inkml:trace contextRef="#ctx0" brushRef="#br1" timeOffset="-102157.156">8136 9228 1348 0,'0'0'-2'0,"0"0"40"0,0 0 39 0,0 0 42 0,0 0 47 16,0 0-21-16,0 0-20 0,0 0-21 0,0 0-47 15,0 0-18-15,0 0-12 0,0 0-22 0,0 0 4 16,0 0 8-16,0 0 8 0,0 0 24 0,0 24 7 16,0-24-21-16,0 26-7 0,-25-2-18 0,25-24-3 15,0 25 5-15,0-1-3 0,-25 2-9 16,25-2-2-16,0 1 9 0,0 0-7 0,0 0-5 0,0 0 3 16,0 0 2-16,0-1 0 0,0 0 12 0,0-24-10 15,0 26 3-15,0-26-3 0,0 0-7 0,0 24-7 16,0-24 8-16,0 0-6 15,0 0 20-15,0 0-1 0,0 0-12 16,0 0 6-16,0 0-15 0,0 0 17 0,0 0 0 16,0-24-15-16,0 24 10 0,0 0 0 0,0-26 3 15,25 26 4-15,-25-24-3 0,0 24-6 0,0-24 0 0,0-1 9 0,25 0-10 0,-25 25 3 16,0-25-7-16,0 0 2 0,25 0 5 16,-25 25-2-16,0-24 9 0,26-2-2 0,-26 26-7 15,0 0 4-15,24-24-9 16,-24 24 4-16,0 0 8 0,0 0 0 0,0 0 2 0,24 0-9 0,-24 0-1 15,0 0-4-15,0 0 5 0,0 24-5 16,24-24 12-16,-24 0-8 0,0 26 6 0,26-26-1 16,-26 24-14-16,0-24 14 0,0 25-11 0,0 0 16 15,0-25-2-15,0 25 4 0,0 0-9 0,0-25-9 16,0 25 6-16,0-25-13 0,0 24 14 16,0-24 4-16,0 0 8 0,0 24-1 0,0-24-2 0,0 0 0 0,0 0-2 15,0 0-3 1,-26 0-7-16,26 0 8 0,0-24-8 0,0 24 8 0,0 0 6 0,0-24-11 15,0 24 2-15,0-25 11 0,0 25-11 0,0-25-9 16,0 0 13-16,0 25-20 0,0-25 9 16,26 0 16-16,-26 25-11 0,0-24 4 0,25-2-2 15,-25 26 7-15,25-24-2 0,-25 24 0 0,0-25 0 16,24 25-3-16,-24 0-2 0,25-24 5 0,-25 24-10 16,0 0 2-16,24 0 3 0,-24 24-11 0,0-24 20 15,25 0-13-15,-25 0 6 16,0 25-2-16,26-25-5 0,-26 0 3 0,0 24-3 15,24 2 15-15,-24-26-1 0,0 24 5 0,0-24-7 16,0 25-11-16,24 0-3 0,-24-25-17 0,0 25 5 16,0-25-47-16,0 25-70 0,0-25-50 0,0 25-57 15,0-25 11-15,0 24-26 0,0-24 42 0,0 0-60 0</inkml:trace>
  <inkml:trace contextRef="#ctx0" brushRef="#br1" timeOffset="-101697.204">8880 9451 1425 0,'0'0'-40'0,"0"-25"14"16,0 25 37-16,0-25 34 0,0 25 57 16,0 0 12-16,0-24-20 0,-24 24-8 0,24 0 14 0,0 0-33 15,-26 0 5-15,26 0-18 0,-24 0-25 16,0 0 10-16,24 0-14 0,-26 0-11 0,1 0-5 0,0 24 8 15,25-24-20-15,-24 25 10 0,-1-25 2 0,25 25-16 0,-25-25 14 0,25 25-14 16,0-25-9-16,0 25-9 0,0-25 4 0,0 25 8 16,25-25-1-16,-25 24-2 0,0-24-20 0,25 24-10 15,-1-24-17-15,-24 0 1 0,25 0-5 0,0 0 18 16,-25 0 7 0,26 0 20-16,-26 0 18 0,24 0-10 0,-24 0 19 15,24-24 12-15,-24 24 3 0,26 0 18 0,-26-24-5 16,0 24-2-16,0-25 9 0,24 25-9 0,-24-25 30 0,0 25 18 0,0-25 27 0,0 25 14 15,0-25-16-15,0 25-5 0,0-25 11 0,0 25-12 16,0 0-1 0,0 0-26-16,-24 0-61 0,24 0-3 0,0 0-15 0,0 0-4 15,0 0 12-15,0 0-7 0,0 0 7 0,0 0 0 16,0 25-5-16,0-25 7 16,0 25 3-16,0-25-2 0,24 25 11 0,-24 0-16 0,0 0-8 0,24-25 5 0,-24 24-29 15,0 0-55-15,26-24-24 0,-26 26-50 16,0-26-27-16,25 0 18 0,-25 0-31 0,25 24-8 0,-25-24-5 15,0 0 22-15,24 0-53 0,-24-24-13 0</inkml:trace>
  <inkml:trace contextRef="#ctx0" brushRef="#br1" timeOffset="-101397.293">9277 9153 1306 0,'0'-25'-23'0,"0"1"85"0,0-2-18 15,0 2 40-15,0-1 66 0,0 25-38 0,0-24 45 0,0-3 11 0,0 27-1 0,-25-23-45 16,25 23-20-16,0 0-38 16,0 0-38-16,0 0-3 0,-25 0-11 0,25 0 10 15,0 0 33-15,0 0 20 0,0 23 2 0,0 4-21 16,0-27-22-16,0 24-32 0,0 1 23 0,0-1-6 16,0 2-1-16,0 23 9 0,0-25-32 0,0 2 20 15,0-1-15-15,25 25 0 0,-25-26 8 0,0 25-6 16,-25-23-7-16,25-2 3 0,0 26-1 0,0-25-7 15,0 0-2-15,0 24-8 0,0-25-12 0,-24 2-46 0,24-2-28 16,0 1-65-16,0-1-27 16,0 2-18-16,0-26-4 0,0 25 8 0,0-1 20 15,0-24 36-15,0 0 72 0,24 0-35 0,-24 0 34 16,0 0-36-16,0 0-75 0,0 0 37 0</inkml:trace>
  <inkml:trace contextRef="#ctx0" brushRef="#br1" timeOffset="-101200.968">9152 9302 936 0,'0'0'63'0,"0"0"5"0,0 0 41 16,0-24-12-16,26 24-55 0,-26 0 51 16,25 0-24-16,-1 0 36 0,1 0 16 0,25 0-60 0,-25-26-10 0,-1 26-23 0,25 0-8 15,-24 0-9-15,1 0 5 0,23 0-14 0,-25 0-20 16,-24 0 1-16,25 0-41 0,1 0-29 0,-26 0-66 15,25 0-9-15,-25 0-89 0,0 0-34 0</inkml:trace>
  <inkml:trace contextRef="#ctx0" brushRef="#br1" timeOffset="-100660.426">9425 9574 1041 0,'0'0'12'0,"0"0"-12"0,0 0 48 15,0 0-15-15,26 0 39 0,-26 0-43 0,0 0 49 16,25 0-46-16,-25 0-39 0,24 0 62 16,0 0-83-16,1 0 84 0,1 26-24 0,-1-26-7 15,0 0-21-15,-1 0-15 16,0 0 9-16,1 0 2 0,1 0 0 0,-2 0-6 15,1 0 10-15,0 0-17 0,1 0 7 0,-4 0-20 0,-22 0-33 16,26 0 78-16,-26 0-127 0,0 0 25 16,0 0-27-16,25 0-132 0,-25 0 35 0</inkml:trace>
  <inkml:trace contextRef="#ctx0" brushRef="#br1" timeOffset="-100360.08">9625 9351 1596 0,'0'0'35'0,"0"0"42"16,0 0 54-16,24 0 27 0,-24 0 5 0,0 0-9 16,0 0-28-16,0 0 6 0,0 26-15 0,0-26-23 15,24 0-14-15,-24 24-16 0,0-24 10 0,0 25 6 16,0-25-7-16,0 25-13 0,0 0-33 15,-24 0-12-15,24 0-15 0,0-1-7 16,0 0 2-16,0 2 15 0,-24 23 3 0,24-25 0 16,0 2-8-16,0 23-18 0,0-25 13 0,0 27 0 15,0-27-23-15,0 2-54 0,0-2-26 0,24 1-76 16,-24 0-11-16,0-25-4 0,24 25-43 0,-24-25 4 16,0 0-43-16,25 0-11 0,-25 0 60 0,26 0-24 0,-26 0-11 0</inkml:trace>
  <inkml:trace contextRef="#ctx0" brushRef="#br1" timeOffset="-100063.822">10169 9377 688 0,'0'0'17'0,"0"0"49"0,0-26 45 0,0 26 0 0,0 0-1 15,0 0-79-15,0 0-9 0,0 0 24 16,0 0-62-16,0 0 116 0,0 26-73 0,0-26-1 16,0 0 90-16,0 0-71 0,0 24 54 0,0-24-2 15,0 0-40 1,0 25 3-16,0-25 0 0,0 25-25 0,0-25-15 16,0 25 3-16,0-25-25 0,0 25-1 0,0-25 12 15,0 25-4-15,0-1 1 0,0-24-8 0,0 24 7 16,0-24-14-16,25 26-5 0,-25-26 8 0,0 0-32 15,0 24-44-15,26-24-8 0,-26 0-55 0,0 0-7 16,25 0 41-16,-25 0-32 0,0 0-15 0,24 0-34 0</inkml:trace>
  <inkml:trace contextRef="#ctx0" brushRef="#br1" timeOffset="-99807.29">10169 9104 1613 0,'25'0'50'0,"-25"-26"56"0,0 26 72 0,0 0 43 0,0 0-18 0,0-24-40 15,0 24-64-15,0 0-24 0,0 0-46 16,0-25-7-16,0 25-13 0,0 0-28 15,0 0-5-15,0 0-46 0,0 0-34 0,0 0-60 16,0 0-47-16,0 0-15 0,0 0-64 0,0 0 33 16,0 0-82-16</inkml:trace>
  <inkml:trace contextRef="#ctx0" brushRef="#br1" timeOffset="-99327.787">10542 8955 1434 0,'0'0'-45'16,"0"-25"112"-16,-25 25-35 0,25-24 61 0,0 24 98 16,0 0-82-16,0 0 60 0,0 0-30 0,0-25-56 15,0 25-26-15,0 0-8 0,0 0-11 16,0 25 11-16,0-25 31 0,25 0 28 0,-25 24-6 15,0-24 4-15,25 25-15 0,-25-2-17 0,25 4 3 0,-25-3-7 0,26 25-14 0,-26-23-18 32,23 23-5-32,-23 1-7 0,0-25 12 0,25 25-12 0,-25-1-9 15,0 1 4-15,0-1-19 0,0 1-2 0,0 0 11 16,0-2-11-16,0 2 2 0,0-1 16 0,0 2-26 0,-25-3 16 16,25 3 0-16,-23-1 0 0,23 24 3 0,0-49-6 15,-26 25-5-15,26 0-8 0,-25-26-5 16,25 26 0-16,-25-27-11 0,25 3-50 0,-25-2-51 0,0 1-52 0,25-1-69 15,-25 2-78-15,1-1-45 0,-1-25-114 0,0 24-30 16</inkml:trace>
  <inkml:trace contextRef="#ctx0" brushRef="#br1" timeOffset="-98333.982">8335 8606 332 0,'0'-24'-13'0,"0"24"9"0,0 0 10 0,0 0 4 15,0 0 33-15,0 0-11 0,0 0 9 0,0 0 26 0,0 0-14 16,0 0 57-16,0 0-30 0,0 0-20 0,0 0 75 16,0 0-59-16,24 0 33 0,-24 0-67 0,0 0 28 15,0 0-43-15,0-25-8 0,0 25 92 0,0 0-81 16,0 0 57-16,0 0 19 0,0 0-14 0,0 0-13 16,0 0 18-16,25 0-23 0,-25 0-7 15,-25 0-1-15,25 0-14 0,0 0 1 0,0 0-26 16,0 0-13-16,0 0-5 0,0 25-9 0,-24-25 14 0,24 0 0 15,-25 24 7-15,25-24-2 0,-25 26 4 0,-1-1 22 0,26-25-27 0,-24 24 10 32,0 2-14-32,24-1-18 0,-24-1 30 0,24 2-12 15,-26-2 22-15,1 1 18 0,25 0-11 0,-25 0 31 16,25 0 6-16,-25 24-29 0,1-26-5 0,-1 28-11 16,25-26-23-16,-25-1 20 0,0 26-2 0,1-25-11 15,-2 25 16-15,26-25-15 0,-25 25-2 0,1-26-1 16,24 25-9-16,-24-23 2 0,-1 23 5 0,25-24 0 15,-25 0-15-15,25 0 5 0,0 24 0 0,-26-25-5 16,26 26 0-16,0-25-8 0,0 25-4 16,0-25 7-16,0 23 7 0,0 3-7 0,0-1-5 15,0-1-8-15,26-24-11 0,-26 25 13 0,25-1-21 16,-25-23-5-16,0-2 10 0,25 26-34 0,-25-27-12 16,24 3-13-16,-24-2 4 0,24 1 22 0,-24-25 18 15,25 24-14-15,-25-24-44 0,0 26-44 0,26-26-56 0,-26 0-27 16,0 25-13-16,24-25 33 0,-24 0-31 15,0 0-72-15</inkml:trace>
  <inkml:trace contextRef="#ctx0" brushRef="#br1" timeOffset="-97749.155">8285 8582 1140 0,'0'0'54'0,"0"0"-60"0,0 0 118 0,0 0-64 15,0 0-6-15,0 0 85 0,0-25-103 0,-26 25 68 0,26 0-47 16,0 0-10-16,0 0-22 0,0 0-19 0,0 25-5 16,0-25 2-16,0 0 16 0,0 0 26 15,-24 0 20-15,24 24-14 0,0-24 10 0,-24 26 3 0,24-26-3 16,-24 25-22-16,24-1 0 0,0 2-9 15,-26-1-16-15,26-1 23 0,-25 2-22 16,25-2 1-16,-25 1-2 0,25 0 3 0,-25 0 2 16,25 0-10-16,-24-25-3 0,24 24-8 0,0 1 7 15,-25-25-9-15,25 0-11 0,0 23 0 16,0-23-62-16,0 0-53 0,0 27-32 0,0-27-55 16,0 0 70-16,0 0 43 0,0 0-5 0,0 0-25 15,0-27-88-15</inkml:trace>
  <inkml:trace contextRef="#ctx0" brushRef="#br1" timeOffset="-97463.66">8187 8557 1173 0,'0'0'54'16,"0"0"-56"-16,0 0 93 0,0 0-60 0,0-24-14 0,0 24 82 16,0 0-77-16,24 0 57 0,-24 0-36 0,0 0-33 15,0 0-18-15,0 0-5 0,0 24 18 16,0-24 21-16,0 0 6 0,0 0 38 0,0 25-13 15,0-25-2-15,0 24 8 16,0 2-12-16,0-1-15 0,0-1-5 0,0-24-13 0,0 51-18 16,0-27 20-16,0 2-17 0,0-2 17 0,0-24-13 0,0 25-11 15,0 0 8-15,0 0-17 0,24 0 17 0,-24-1-1 0,0-24-13 0,0 25-12 16,0-25-5-16,0 23-20 0,0-23-31 0,0 0-2 16,0 0-19-1,0 27-19-15,0-27-12 0,0-27 9 16,0 27-52-16,0 0-16 0,0 0-26 0,0-23-23 0,0 23 35 15</inkml:trace>
  <inkml:trace contextRef="#ctx0" brushRef="#br1" timeOffset="-97297.586">7937 8756 1050 0,'0'0'20'0,"0"0"13"0,0 0 52 0,26 0-35 0,-26-24 77 0,24 24-58 15,1 0-20-15,0 0 45 0,0-25-96 16,-1 25 60-16,26-26-19 0,-25 26-4 0,25-24-4 15,-26 24 4-15,26 0-26 0,-25-25-7 0,0 25 5 0,-1 0-29 16,1 0-5-16,-1 0-27 0,-24 0-71 0,25 25-65 16,-25-25 3-16,0 24-94 0</inkml:trace>
  <inkml:trace contextRef="#ctx0" brushRef="#br1" timeOffset="-95439.657">10840 9600 1425 0,'0'0'34'15,"0"0"15"-15,0 0 5 0,0 0 13 0,-26 0-39 16,26 0 2-16,26 0 30 0,-26 0 28 0,0 0 28 0,25 0-13 16,0 0-26-16,-1 0-43 0,2 0-13 15,-3 0-16-15,3 0 2 0,-1 0-5 0,24 0 0 16,-24 0-2-16,-1 0-11 0,1 0 13 0,0 0-11 0,0 0-7 15,1 24-9-15,-26-24-77 0,24 0-87 16,1 0-71-16,-25 0-24 0,24 0-52 0</inkml:trace>
  <inkml:trace contextRef="#ctx0" brushRef="#br1" timeOffset="-95177.686">11112 9401 1674 0,'0'0'-60'15,"0"0"68"-15,0 0 25 0,0 0 34 0,0 0 102 16,0 25-36-16,0-25 3 0,0 0 4 0,0 25-29 16,0 0-17-16,0-25-28 0,0 25-42 0,0 0-12 0,0-1-7 15,0 0-1-15,0-24-9 0,0 26 1 0,0-2-1 16,0-24-4-16,25 25 16 0,-25-1-10 0,0-24 1 15,0 26-48-15,0-1-71 0,0-25-80 0,0 24-92 16,0-24-38-16,0 0 64 0,0 0-18 16</inkml:trace>
  <inkml:trace contextRef="#ctx0" brushRef="#br1" timeOffset="-94830.825">11608 9351 1298 0,'0'-24'19'0,"0"24"64"16,0-25 44-16,0 1 38 0,0 24 19 0,0 0-41 0,0-26 2 16,0 26 0-16,0 0-38 0,0-24-13 15,0 24-45-15,0 0-34 0,0 0 6 0,0 0-11 16,0 0-8-16,0 24 7 0,0-24 3 0,0 0 29 15,0 26 7-15,0-2 18 0,26-24 7 0,-26 25-34 16,0-1 3-16,0 2-23 0,0-2-28 0,0 1 26 16,0 25 0-16,0-25-12 0,0 0 25 0,0-1-25 15,0 0 0-15,0 2 8 0,0-2-18 0,-26 1 5 16,26-1-13-16,0 2 6 0,0-1 12 0,0-1-8 0,0 0 13 0,0-24-8 16,0 27-2-16,0-3 8 0,0-24-5 0,0 24 2 15,0-24-1-15,0 0-1 16,0 26-16-16,0-26-4 0,0 0-105 0,0 0-77 0,-25 0-89 15,25 0-110-15,0 0-8 0,0 0 15 0</inkml:trace>
  <inkml:trace contextRef="#ctx0" brushRef="#br1" timeOffset="-94606.478">11708 8906 2066 0,'25'0'18'0,"-25"-25"0"16,0 25 0-16,0 0-18 0,0 0-14 0,0-25 5 0,24 25-4 16,-24 0 10-16,0 0-28 0,0 25-14 0,0-25-34 15,0 0-78-15,0 0-29 0,0 25-38 16,0-25-96-16</inkml:trace>
  <inkml:trace contextRef="#ctx0" brushRef="#br1" timeOffset="-94209.176">12006 8930 1588 0,'0'-24'0'0,"0"24"10"0,0 0-1 0,0 0 15 0,0 0 15 32,0 0 38-32,25 0 36 0,-25 0 15 0,25 24 23 15,-25-24-8-15,23 25-13 0,2-2-15 0,2 4-8 0,-27-3-8 0,24 1-12 16,0 25 0-16,-24-26-23 0,0 25-37 0,0-23 3 15,0 23-7-15,0 1-1 0,0-25 6 0,0 25 5 16,0-1 2-16,-24 1-10 0,24 0 10 0,-24-2-18 16,-3 27-12-16,2-25 10 0,25 23 1 0,-23-22-8 0,-2 23 2 15,0 1-13-15,25-25-12 0,-25 0 12 0,0 24 11 16,0-25-8-16,25 0 8 0,-24-25-18 0,24 27-6 31,-25-27-12-31,-1 27-32 0,26-27-8 0,-24 2-41 16,24-2-35-16,-24 1-16 0,24-25-55 0,-26 25-49 0,1-25-41 15,25 0-68-15,-24 0 35 0,-1 0-83 0</inkml:trace>
  <inkml:trace contextRef="#ctx0" brushRef="#br1" timeOffset="-93208.531">11608 9600 984 0,'0'0'26'0,"0"0"36"0,0-26 25 0,0 26-62 15,0 0 75-15,0 0-81 0,0 26 0 0,0-26 58 0,0 0-85 16,0 0 54-16,0 0 12 0,0 0 29 16,-25 0-7-1,25 0 3-15,0 0-11 0,0 0-5 0,0 0 9 16,0 0 0-16,0 0-15 0,0 24-8 0,0-24-19 15,0 25-9-15,0-25-2 0,-24 24-2 0,24-24-8 16,0 26 10-16,0-1 17 0,0-1-12 0,0-24 21 16,0 24-5-16,0 3-20 0,0-3-5 0,0 0 5 15,-24 2-5-15,24-2-7 0,0 1 16 0,0 0-21 16,0 0-7-16,0 25 10 0,0-26-10 0,0 2-5 0,0-2 14 16,-25 1-16-16,25 0-10 15,0-25 22-15,-24 23-9 0,24 3 2 0,0-2 11 0,-27 1-9 0,27-25-2 16,0 24 2-16,-24-24 4 15,24 0-1-15,-24 26-6 0,24-26 1 0,-25 0 13 16,25 0 18-16,0 0 17 0,-25 0 14 0,25 0 6 16,-25 0-10-16,25 0-8 0,-25 0 6 0,25 0-26 0,-25-26-11 0,25 26-7 0,0-24-12 15,-24 24 16-15,24-25-6 0,0 1-13 0,0-2 5 16,0 3-10-16,0-2 3 0,0 0 7 16,0-25-5-16,0 26-5 15,0-26-10-15,24 25 5 0,-24-25-61 0,0 0-33 0,25 26-62 16,-25-27-58-16,25 27 0 0,-25 0-52 0,0-1-29 15,25-1 37-15,-25 2-59 0</inkml:trace>
  <inkml:trace contextRef="#ctx0" brushRef="#br1" timeOffset="-92238.56">7987 8632 1265 0,'0'0'-44'0,"0"0"95"16,0 0-28-16,0 0 2 0,0 0 80 0,0 0-73 0,-24 0 26 16,24 0 6-16,0 0-30 0,-26 0-8 0,26 0 20 15,0 0 5-15,-25 25 15 0,25-1 3 0,-24-24-5 16,24 26 6-16,0-1-35 0,-24-1-5 0,-1 2 8 16,25-2-22-16,-25 26 44 0,25-25 9 0,-26 24-2 15,1-24 5-15,25 25-20 0,-24-1-14 16,-1-25-20-16,1 26 8 0,-1-25-4 0,25 25-1 0,-26-1 15 0,1-23-3 15,1 23 3-15,0 1-2 0,24-26-15 0,-24 26-7 16,24 0 3-16,-26-25-8 0,26-1-5 0,-25 26-4 16,25-26-8-1,0 25 1-15,0-23-4 0,0 23 1 0,0-25-7 0,25 27-24 0,-25-27-3 0,0 2-85 16,26-2-43-16,-26 1-40 0,24 0-21 0,-24-25 20 16,0 25 12-1,24-25 65-15,-24 25-49 0,0-25-6 0,0 0-92 0</inkml:trace>
  <inkml:trace contextRef="#ctx0" brushRef="#br1" timeOffset="-91765.976">7912 8335 1467 0,'0'0'-45'15,"0"0"18"-15,0 0 29 0,0 0 39 0,0 0 55 16,0 25 3-16,0-25-36 0,0 0-12 16,0 0 6-16,0 0 7 0,-24 0 16 0,24 0-12 15,-24 0-8-15,24 24-19 0,-25-24 1 0,0 26-10 16,-1-3-2-16,26 3 11 0,-25-3-27 0,1-23-3 0,-1 26-4 15,1-1-16-15,24-1 23 0,-25-24-7 0,-1 25 2 16,26-25-4-16,-25 24-17 0,1-24 5 0,24 26-7 16,-24-26-30-1,24 0 3-15,0 25-54 0,0-25-69 0,-24 0-27 0,24 0-31 0,0 0 35 16,0 0 16-16,0 0-1 0,0 0-31 0,0 0-63 16</inkml:trace>
  <inkml:trace contextRef="#ctx0" brushRef="#br1" timeOffset="-91441.331">7739 8335 1281 0,'0'0'-21'16,"0"0"106"-16,0 0-57 0,0 0 46 0,0 0 28 0,0 0-85 16,0-25 103-16,0 25-44 0,0 0 10 15,0 0-21-15,0 0-34 0,0 0-13 16,0 0-16-16,0 0 5 0,0 0-11 0,0 0 21 15,0 25 19-15,0-25 5 0,0 0 11 0,0 25-16 16,0-25-13-16,0 24 5 0,0 2-12 0,0-3 7 16,0 3 9-16,0 23-6 0,0-24-1 15,0-1-6-15,0 1-19 0,0 25 14 0,0-25-14 16,0-1-3-16,24 2 11 0,-24-1-22 0,0-1 9 16,0 2 5-16,0-2 7 0,0 1-5 0,25-25-9 15,-25 25-2-15,0-25-31 0,0 0-6 0,0 25-23 16,0-25-24-16,0 0-50 0,0 0-72 0,0 0-21 0,0 0 22 0,0-25 21 0,-25 25 21 15,25 0-4-15,-24 0-42 16</inkml:trace>
  <inkml:trace contextRef="#ctx0" brushRef="#br1" timeOffset="-91253.204">7441 8557 1099 0,'0'-24'24'31,"0"24"14"-31,0 0 32 0,0-25-57 0,25 25 90 0,-25 0-80 0,0-26 7 0,25 26 97 15,-25 0-109-15,25-23 101 0,1 23-21 0,-26-26-23 16,24 26 10-16,0 0-30 0,0 0-12 0,1-23-11 16,1 23-21-16,-1 0-9 0,-1 23-9 0,1-23-4 15,-1 0 6-15,1 26 3 0,1-3 2 0,-26-23-31 16,25 26-54-16,0-1-79 0,-1-1-73 0,-24 1 24 16,24-1-58-1</inkml:trace>
  <inkml:trace contextRef="#ctx0" brushRef="#br1" timeOffset="-76425.457">10169 9401 295 0,'0'0'20'15,"0"0"-1"-15,0-24-25 16,0 24 23-16,0 0 37 16,0 0-14-16,0 0 47 0,0 0 1 15,0 0-29-15,0 0 15 0,0 0-44 0,0 0-4 16,0 0 18-16,0 0-24 0,0 0 44 16,0 0 1-16,0 0-30 0,0 0 35 0,0 0-15 0,0 0 10 15,0 0-25 1,0 0 20-16,0 0-81 0,0 0 50 0,0 0 3 0,0 0 38 15,0 0 7-15,0 0-6 0,0-26-11 0,0 26-14 16,0 0-22-16,0 0 0 16,0 0-6-16,0 0 15 0,0 0-2 0,25-99 6 15,-25 99-17 1,0 0 27-16,0 0 2 0,0 0 12 0,51-99-9 16,-51 99-18-16,0 0 21 0,0 0-27 0,0 0 1 0,0 0-13 15,24-49-9-15,-24 49-30 31,0 0 51-15,0 0-10-16,0 73-1 0,0-47 1 16,0-1 1-16,-24-1 2 0,24 26-28 15,0-25 16-15,0-1-4 0,0 2-5 0,0 23 16 0,0-24-18 16,-25 0 4-16,25 0 3 0,0 0-8 16,0-1 6-16,0 0-8 0,0 2 17 0,0-2-1 0,0 1-4 0,0-1 3 0,0 2-13 15,0-1 1-15,-26-1 2 0,26-24 7 16,0 24-5-16,0-24 10 0,0 0-21 0,0 0 14 15,0 0-1-15,0 0 1 0,0 0 16 0,0 0-24 16,0 0 13-16,0-24-12 0,0 24-3 0,0-24 5 16,0 24-14-16,0-25 21 0,0-1-5 0,0 2 6 15,0 24 8-15,0-25-25 0,0 1 9 16,0-2 11-16,0 2-18 0,0 0-2 16,0 24-3-16,0-25 5 0,0 0 5 0,0-25 11 15,0 25 1-15,0 25 25 0,0-24 24 16,0-2-6-16,0 2 8 0,0-1-53 0,0 25-8 15,0-24 2-15,0 24-9 0,0 0 2 16,0-26-12-16,0 26 7 0,0 0-2 0,0 0 15 0,0 0-3 0,26 0-5 0,-26 26 12 0,0-26-18 16,0 24 25-16,0 1-9 0,0-1-8 15,0 2 15-15,0-2-14 16,-26 1 9-16,26 0 0 0,0 0-9 0,0 0-1 16,0 24 8-16,0-25-3 0,-25 2 1 0,25-2-1 15,0 1 3-15,0-25 2 0,0 24 0 0,0 2-9 16,0-1-7-16,0-25-8 0,0 0 24 0,0 24 10 15,0-24 7-15,0 0-5 0,0 0-17 16,0 0 18-16,0-24-18 0,0 24 8 0,0 0-2 16,0-25-13-16,0-1 5 0,0 2-5 0,0 24 10 15,0-25-8-15,25 1 10 0,-25-2-7 0,0 26 3 0,0-24-10 0,26 0-10 16,-26-1 19 0,0 0 0-16,0 0-2 0,0 0 5 0,0 0-17 15,25 1 0-15,-25-2 12 0,0 2 5 0,0-1 39 16,-25 1 0-16,25 24 7 0,0 0-5 0,0 0-39 0,0 0 1 0,0 0-16 15,0 0-4-15,0 0 10 0,0 24-1 0,0-24-2 16,-26 25 3-16,26-1 12 0,0 2-8 16,0-2 1-16,0 1 2 0,0 25-8 15,-25-25 5-15,25 0 6 0,0-1 2 0,0 0-6 16,0 2-8-16,0-2 1 0,0 1 3 16,0-25-5-16,0 24 3 0,0 2-1 0,0-1-4 0,0-25 14 0,0 0-2 0,0 24 3 0,25-24-6 15,-25 0 3-15,0 0-7 0,0 0-3 0,0 0 12 31,0-24-12-31,0 24 10 0,0 0 5 0,0-25-27 0,0 25-27 0,0 0-67 0,0-26-31 16,0 26-70-16,0-24-73 0,0 24-36 0,0-25-20 16,0 25-95-16</inkml:trace>
  <inkml:trace contextRef="#ctx0" brushRef="#br1" timeOffset="-69564.318">14834 2803 579 0,'0'0'29'0,"24"0"-21"16,-24 0-14-16,0 0 19 0,0 0-46 0,24 0 49 15,-24 0 39-15,0 0-16 0,0 0 26 0,0 0-21 16,0 0 2-16,0 0 2 0,0 0-22 0,0 0 29 16,0 0-79-1,0 0 8-15,0 0 52 16,0 0 13-16,0 0-2 0,0 0 27 16,0 0-94-16,0-26 47 0,0 26 8 0,0 0-6 15,0 0 13-15,0 0-61 0,0 0 49 16,0-24 13-16,0 24-4 0,0 0-12 0,0 0-4 31,-24-49-90-31,24 49 3 0,0 0 89 16,0 0 9-16,0 0-1 15,0 0-9-15,76 0-40 32,-76 0 36-17,0 0-1-15,48 73-30 0,-48-73 13 16,0 0 20-16,0 26 23 0,0-26 19 0,0 0 23 0,0 0-20 15,0 0-39-15,0 0-1 0,-48 0-12 47,48 0 9-47,0 0 0 16,-26-50-41 0,26 50 1-16,0 0 36 15,26-24-38 1,-26 24 34-16,23 0-20 15,-23 0-12 1,0 0 38 0,25 24-18-16,-25-24 23 15,0 0 13-15,0 0-9 0,0 0 3 0,0 0-16 16,0 0-12-16,0 0 14 16,-25-24-26-1,25 24 8 16,0 0-18-15,0 0-8-16,0 0 21 16,0 0 19-1,0 0-36 1,0 0 45-16,0 0-16 0,0 0 47 16,0 0 3-16,0 0-21 0,0 0 14 0,0 0 1 15,0 0-16-15,0 0 14 16,0 0-21-16,0 0-11 0,0 0 9 15,-23 0 21-15,23 0 7 0,0 0-4 16,0 0-31-16,-26-25-4 16,26 25-14 15,0 0-20-15,0 0 24-16,0 0 5 46,0 0 12-46,0 0 2 0,0 0 0 0,0 0 10 16,0 0 37-16,0 0-22 0,0 0 10 0,0 0 3 16,0 0-17-16,0 0-25 0,0 0-5 15,0 0-24-15,0 0-13 16,0 0 45 0,0 0-18-1,0 0 15-15,0 0-44 16,0 0 22-1,0 0-17-15,0 0-3 16,0 0 45 0,0 0-37 15,0 0 34-31,0 0-3 0,0 0-51 16,0-24 20-16,0 24 32 31,0-26-25-31,0 26 24 31,0-24-19-31,0 24-22 31,0 0-7-15,0 0 11-16,0 0-1 16,0 0 1-16,0 0 11 31,0 0 29-16,0 0-54-15,0 0-2 16,0 0-8-16,0 0-6 0,0 0 11 0,0 0-6 16,0 0 7-16,0 0 2 0,0 0-7 0,0 0 20 15,0 0 4-15,0 0 1 16,0 0-13-16,0 0 13 0,0 0-6 0,0 0-1 16,0 0 4-1,0 0 21-15,0 0 15 31,0 0-1-31,0 0-30 16,0 0-2 0,0 0-1-1,0 0 41-15,0-25-36 32,0 25-7-32,0 0-30 0,0 0 16 0,0 0 10 0,0 0 4 15,0 0 10-15,0 0-21 16,0 0 7-16,0 0-4 15,0 0-17-15,0 0 10 0,26 0 11 16,-26 0-2-16,0 0 7 0,0 0-13 0,0 0 1 0,0 0 6 16,0 0 12-1,0 0 4 1,0 0 32-16,0 0-42 16,0 0 5-1,0 0-7-15,0 0 2 16,0 0-23-16,0 0 23 0,0 0-19 0,0 0 26 31,0 0-22-15,0 0 57-1,0 0-19 1,0 0-30-16,0 0 36 31,0 0-9-15,0 0 14 15,0 0-18-31,0 0-20 16,0 0 28-1,0 0 16 1,0 0-39 0,0 0-3-16,0 0 35 31,0 0 9-31,0 0-2 15,0 0-41 1,0 0 41 0,0 0-49-1,0 0 29-15,0 0 14 16,0 0-42-16,0 0 10 0,0 0 27 0,0 0 11 16,0 0-42-1,0 0-6-15,0 0 17 16,0 0 27-1,0-25 8 1,0 25-44 0,0 0 10-1,0 0 25-15,0 0-10 16,0 0-27 0,0 0 0-1,0 0 27-15,0 0 15 16,0 0 15-1,0 0-58 1,0 0-4-16,0 0 23 31,0 0-15-31,0 0 34 16,0 0 3-16,0 0-5 0,0 0-32 16,0 0-1-1,0 0 0 1,0 0 29-1,0 0 5-15,0 0-34 16,0 0 23 0,0 25 21 15,0-25-33-15,0 0-19 15,0 0 46-31,0 0-16 15,0 0-32 1,0 0 54 0,0 0-44-16,0 0-15 15,0 0 3-15,0 0-21 0,0 0 10 16,0 0 6-16,0 0 14 0,0 0-5 0,0 0-19 0,0 0 6 16,0 0 3-16,0 0 5 0,0 25-3 15,0-25-8-15,0 0 78 0,0 0-84 0,0 0 88 0,0 0-73 16,0 24-7-1,0-24-32-15,0 0-19 0,0 0 114 0,0 0-105 0,0 0 55 16,0 0-64-16,0 0-47 0,0 0 2 16</inkml:trace>
  <inkml:trace contextRef="#ctx0" brushRef="#br1" timeOffset="-62200.415">13917 3299 815 0,'0'25'30'0,"0"-25"-24"16,0-25 30-16,0 25 25 15,0 0-16-15,-26 0 22 0,26 0 13 0,0 0-90 16,-25 0 62-16,25 0-59 0,0 0 56 0,-25 0-20 15,25 0 18-15,0 0 24 0,0 0-101 0,0 0 86 0,0 0-88 16,-23 0 32-16,23 0 21 0,0 0-6 16,0 0 4-16,0 0-4 0,0-24-23 0,23 24 33 15,-23 0 12-15,0 0-1 0,0 0 20 0,25 0-21 16,-25 0-18 0,0 0 4-16,25 0-12 0,1 0-9 0,-2 0 7 15,1 0 3-15,-2 0-3 0,28 0-5 0,-26 0-15 0,24 0 18 16,0 0-18-16,2 0 19 0,-2-26 9 0,-23 26-6 0,23 0 13 15,0 0-15-15,1 0-3 16,-1 0-11-16,1 0 1 0,-24-24 19 0,23 24-2 16,-26 0-7-16,3 0 14 0,24 0-27 0,-26 0 1 15,1 0 5-15,-25 0 8 0,24 0-12 0,1 0 12 0,-25 0 3 16,0 0-3-16,0 0 28 16,0 0-3-16,0 0-56 15,0-25 15 1,0 25 33 15,0 0-39-31,0 0-8 16,-49-25 32-16,-25 0-25 15,49 25 25-15,-1 0-11 0,3 0 8 0,23 0-4 16,-25 0 0-16,25 0 6 0,-24 0-14 0,24 0-1 16,0 0-9-16,-26 0 23 0,26 0-10 0,0 0 10 15,0 0 1-15,0 0-19 0,0 0 35 0,0 0-15 16,0 0-18-16,26 0 8 0,-26 0 1 0,0 0-9 15,24 0 13-15,-24 0 3 0,25 0-7 0,-25 0-3 16,23 0 19-16,3 25-10 0,-26-25-9 0,25 0 8 16,0 0-6-16,-1 25-1 0,-24-25 9 0,25 0 8 0,-1 0-13 15,-24 25-7-15,25-25 3 0,1 0 10 0,-26 0 5 16,24 24-4-16,-24-24 13 0,24 0-22 0,-24 0 8 16,26 0 23-16,-26 0-36 0,0 0 3 0,0 26 8 15,0-26-15-15,0 0 2 0,0 0 12 0,0 0-25 16,0 0 26-16,0 0-4 0,0 0-9 0,-26 0 25 0,26 0-32 15,0 24 18-15,-24-24 3 0,0 0-8 16,-2 0 8-16,1 0-5 0,25 25 33 0,-24-25 12 16,-1 0 8-16,1 0-6 0,-1 25-27 0,0-25-24 15,-1 0 6-15,3 25 4 0,-2-25-15 0,1 0 20 16,24 0-15 0,-26 24 6-16,26-48 7 0,0 48-18 0,-25-24 9 15,25 0-6-15,0 0 8 0,0 0 30 0,0 0 11 0,0 0 11 16,0 0 21-16,0 0-13 0,25 0-6 15,-25 0 18-15,0 0-18 0,0-24-18 0,0 24 9 0,0 0-26 16,0-25 10-16,0 25 34 0,26 0-24 0,-26-25 4 16,0 25-18-16,0-25-25 0,0 25 8 0,0-24 10 15,0 24 38-15,0-26-4 0,0 26-3 0,0-24-16 16,0-1-30-16,0 25-3 0,0-25-2 0,0 25 5 16,0-25-10-16,-26 25 13 0,26 0-8 0,0-25 12 15,0 25-10-15,0 0 1 0,0-25 14 16,0 25-34-16,0 0 22 0,0 0-10 0,0 0-20 15,0 0-60-15,0 0-36 0,0 0-80 0,0 0-99 0,0 25-27 16,0-25-133-16</inkml:trace>
  <inkml:trace contextRef="#ctx0" brushRef="#br1" timeOffset="-48936.277">16024 3646 1198 0,'-24'25'-9'0,"24"-25"-7"0,0 0 12 0,0 0 16 15,0 0 40-15,-25 25-66 0,25-25 92 0,0 0-138 16,-25 0 81-16,25 25-19 0,0-25-10 0,-26 0 63 16,1 0-55-1,25 24 40-15,-24-24-12 0,0 0-24 0,-1 26 3 16,-1-26 1-16,1 0-64 0,1 24 81 0,0-24-53 15,-1 25 75-15,0-25-19 0,0 0 51 0,0 25-6 16,0-25-15-16,1 0-2 0,-1 0-56 0,25 0 7 16,-26 0-3-16,2 0 25 0,0 0 12 0,-2 0 1 15,1 0-9-15,2 0-17 0,-3 0-14 0,2 0-2 16,-1 0 0-16,0-25 2 0,-1 25 5 0,3 0 4 0,-2 0-11 0,-1 0 9 16,2-25-11-16,24 25-3 15,-24 0 19-15,-2 0-23 0,1 0 22 0,1-24-11 16,24 24 1-16,-25 0 10 0,0 0-2 15,0-26-4-15,0 26-14 0,0-24-6 0,2 24-1 16,23-25-8-16,-26 25 22 0,0-25 7 0,2 25-23 16,24-25 20-16,-24 25-8 0,24-25 15 15,-26 25 7-15,26-24 5 0,-25 24-19 0,25-26 3 16,0 1 6-16,0 25-4 0,-24-24 16 0,24 0-27 16,0 24-12-16,0-27-4 0,0 3 7 0,0 24 0 15,0-24 18-15,0-1 4 0,0 25 2 0,-25-24-6 16,25-1-5-16,0 25-2 0,0-25-6 0,0 0 3 15,0 1 35-15,0 24 4 0,0-26 0 0,0 2 0 0,0 24-16 16,0-25-13-16,0 0 2 0,25 25 5 0,-25-25-40 16,24 0 17-16,-24 0 0 0,25 25-6 15,1-24 31-15,-2-2 2 0,0 26-16 0,2-24 3 16,-26 0-21-16,26 24 6 0,-3-27 8 16,2 27 4-16,0-24 19 0,0 24-26 0,-25-24 8 0,25 24 3 15,0 0-10-15,-1-25-3 0,1 25 3 16,1 0-10-16,-2 0-2 0,0 0 0 0,27 0 12 0,-28 0-3 0,3 0 7 0,-1 0 18 15,24 0-30-15,-23 25 12 0,22-25 3 16,-22 0-10-16,-2 0 7 0,26 24 9 0,-25-24-9 16,24 0-13-16,-24 24 13 0,25-24-5 0,-25 27 2 15,-1-27 26-15,0 0 0 0,27 24-7 16,-26-24 2-16,-1 24-16 0,0-24-11 0,1 26 3 16,1-26 6-16,-1 0 2 0,0 24-4 15,-1-24-1-15,2 25 13 0,-3-25-13 0,-23 0 1 16,26 25-5-16,-26-25-13 0,24 25 11 15,1-25 18-15,-25 25-14 0,25-25 10 0,1 25-15 16,-26-1-32-16,22-24 28 0,-22 26-37 0,26-26 17 0,-1 24 23 0,-25-24-25 0,25 25 5 16,0-25 4-16,-25 25-19 0,26 0 11 0,-26-25 4 15,24 24-11-15,-24-24 30 0,0 0 7 16,24 25 18-16,-24-25-8 0,0 24 5 0,0-24 1 16,25 24-32-16,-25-24 25 0,0 27 0 15,0-27-17-15,25 24 26 0,-25-24-13 0,0 24-13 16,0-24 13-16,0 25-13 0,0 1 11 15,0-26 4-15,0 24-4 0,0 1 7 0,-25-25 1 16,25 25 0-16,-25 0-12 0,25-25 12 0,-24 25-3 16,24-25-10-16,-24 24 9 0,-2-24 7 15,26 26-11-15,-25-26 2 0,0 24-5 0,25-24-8 16,-25 0 29-16,-1 25-10 0,4-25 7 0,22 25 5 16,-26-25-36-16,1 0 12 0,0 25 8 0,25-25 2 0,-24 0-15 0,-2 0 27 15,26 0-12-15,-23 25 0 0,-3-25 23 0,26 0-19 16,-24 0 8-16,24 0-16 0,-25 0 46 0,0 0-19 15,-1 0 13-15,26 0 22 0,-25 0-42 16,25 0 0-16,-24 0-22 0,24 0-2 0,-24 0-16 16,24 0 26-16,-25 0 6 0,25 0-12 15,-26 0 15-15,26 0-21 0,0-25 10 0,-25 25-2 16,25 0-6-16,0 0 13 0,0 0-7 16,-24 0-2-16,24 0 0 0,0 0 0 0,0 0-4 15,0 0 4-15,-24 0 11 0,24 0-9 0,0 0 18 16,0 0 4-16,0 0-28 0,-25 0 11 0,25 0-21 0,0 0 10 0,0-25 10 0,0 25-12 15,-25 0 3-15,25 0 3 0,0 0 0 16,0 0-77-16,0 0-103 0,0 0-184 0</inkml:trace>
  <inkml:trace contextRef="#ctx0" brushRef="#br1" timeOffset="-43858.572">17885 3471 1000 0,'0'-24'16'0,"0"24"1"0,0 0 26 0,0 0 29 16,-24 0-65-16,24 0 59 0,0-24-97 0,0 24 65 16,-27 0-3-16,27 0 42 0,0 0 12 0,-24 0-108 15,24 0 69-15,0 0-102 0,-24 0 86 16,24 0 21-16,0-25 22 0,-25 25-2 0,25 0-34 16,-25 0-1-16,25 0-34 0,-25-24 5 0,25 24-3 0,-25 0-6 15,0-25 0-15,25 25 0 0,-24 0 6 0,-1 0 16 16,25 0-2-1,-24 0 2-15,-2-25 6 0,1 25-11 0,0 0 3 0,25 0-18 0,-23 0 4 16,-3 0-8-16,1 0-5 16,25 0 35-16,-25 0-37 0,1-25 25 0,-1 25 10 0,25 0-24 0,-26 0 78 15,3 0-8 1,-3 0-14-16,26 0-6 0,-24 0-25 0,-1 0-9 16,25-24-18-16,-25 24 8 0,-1 0-26 15,4 0 2-15,22 0 20 0,-26 0-9 0,26 0 5 0,-25 0-3 0,25 0 3 0,-25-26 7 0,0 26 1 16,25 0-10-16,-25 0-5 0,0 0 2 0,25 0 3 31,-23 0 13-31,23 0-14 0,-26 0 3 0,1 0-1 0,25 26 6 0,-25-52 8 16,25 26-2-16,0 0-9 0,-25 0-7 0,25 0 1 15,-25 0 1-15,25 0-11 0,-23 26 7 0,23-26 14 16,-26 0-10-16,26 0 5 16,-25 0 5-16,25 0-15 0,-25 0 15 0,25 24-5 0,-24-24 0 15,24 0 5-15,-26 0-5 0,3 0 9 16,23 25-9-16,-25-25-9 0,-1 0 6 0,26 25 8 15,-24-25-10-15,24 0 8 0,-25 25-6 0,25-25 8 16,0 0-3-16,-26 24 0 0,26-24 10 0,0 0-17 0,0 0-2 0,0 25 35 0,0-25-47 16,0 0 22-16,0 24 15 15,0-24-36-15,0 24 20 0,0 3-9 16,0-27-6-16,0 24 17 0,0 0 5 0,0 1-6 16,0-25 1-16,0 26-11 0,26-2 10 15,-26-24 42-15,0 25-13 0,0 0 9 0,25-25-4 16,-25 25-35-16,0 0 16 0,24-25-8 0,2 24 3 15,-26-24-6-15,25 26 0 0,-25-26 2 0,23 24 1 0,3-24-15 16,-26 25 17-16,24-25-14 0,1 25-1 0,0-25 17 0,1 0-21 0,-3 25 17 16,2-25-10-1,0 0 11-15,-25 25 3 0,25-25-4 0,0 0 11 16,1 0-26-16,-3 25 0 0,2-25 3 0,0 0 11 0,0 0 8 0,0 0-10 16,0 0 2-16,1 0-25 0,-4 0 13 0,4 0 3 15,-26 23 7-15,25-23 3 0,0 0-15 16,-1 0 0-16,2 0-4 0,-3 0 6 15,28 0 6-15,-27 0 6 0,1 0-4 0,0 0-5 16,1 0-5-16,-26 0-4 0,23 27 9 0,2-27 12 16,0 0 4-16,1 0-4 0,-2 0-10 0,1 0-2 15,-1 0-14-15,1 0 16 0,0 0 6 16,0 0-16-16,0 0 8 0,0 23 12 0,-1-23-12 16,-24 0 10-16,24 0-8 0,3 0-16 0,-3 0 9 0,1 0 5 0,-1 0 17 15,-24 0-13-15,26 0 8 0,-3 0-17 0,-23 0 20 0,26 0-13 16,-1 0-4-16,-25 0 4 0,24 0-23 15,1 0 40-15,-25 0-26 0,26 0 16 0,-3 0-2 16,-23 0-16-16,25 0 23 0,1 0-7 0,-26 0 2 16,24 0-1-16,-24 0-8 0,24 0 0 0,-24 0 16 15,0 0-21-15,26-23-4 0,-26 23 6 0,0 0-13 16,25 0 9 0,-25 0-7-16,24 0-8 0,-24 0 6 0,25 0-10 0,-25 0 33 15,25-27 0-15,-25 27-23 0,0 0 18 0,25 0-16 16,-25 0-26-16,25-23 40 0,-25 23 0 0,25 0-5 15,-25 0 31-15,23-25-21 0,-23 25-19 0,0 0 14 16,0-25-2-16,0 25 2 0,25 0 9 0,-25-25-9 16,0 25 5-16,0 0-22 0,0-25 10 0,0 25 17 15,0 0-22-15,27-25 21 0,-27 25-6 0,0-24-31 0,0 24 32 16,-27-26-23-16,27 26 8 0,0-24 32 16,0 24-24-16,0-25-3 0,0 25 10 0,0-25-20 15,0 25 18-15,-25-25 5 0,25 25-7 0,0-25 2 16,-23 25-20-16,23-24 20 0,-25 24-4 0,25-26 7 15,-25 26-5-15,25-25-5 0,0 25-2 0,-25-24 2 16,25 24 5-16,0-24 7 0,0 24-2 0,-25-27-17 0,25 27 10 16,0-24 11-1,-25 24 6-15,25 0-8 0,0-24-3 0,-24 24-20 0,24 0 6 0,0 0 10 0,-25 0-4 16,25-25 13-16,-26 25-9 0,26 0-12 0,-24 0 15 16,0-24-17-16,24 24 9 0,-26 0 3 0,1 0-12 15,25-25 7-15,-23 25 0 16,-3-25 7-16,1 25 5 0,25 0-12 15,-24 0 9-15,-1-25 10 0,25 25-14 0,-26 0 11 16,3 0-7-16,23 0-16 0,-26-24 14 0,26 24-7 0,-24 0 3 16,24 0 9-16,-25 0-15 0,25-26 15 15,-24 26 2-15,-3 0-14 0,27 0 11 0,-24-24 1 16,0 24-21-16,24 0 34 0,-25 0-11 0,0 0-14 16,0 0 19-16,0 0-19 0,0 0 14 0,1 0 13 0,-1 0-36 15,1-25-70-15,24 25-88 0,-26 0-122 0,1 0-65 16</inkml:trace>
  <inkml:trace contextRef="#ctx0" brushRef="#br1" timeOffset="-29855.884">17215 4018 1115 0,'0'0'60'16,"-26"0"-78"-16,26 0 91 0,0-25-25 0,-22 25-55 0,22 0 84 15,-26 0-83-15,26-23 29 0,-25 23-25 0,25-27 8 16,-25 27-14-16,0 0 12 0,25-23 26 16,-25 23 1-16,0-25 6 0,2 25-7 0,-3-25-7 15,26 25 1-15,-25-25-5 0,0 0 5 0,0 25 9 16,0-25-12-16,2 1 5 0,-3-2-11 0,1 2-4 0,0-1 7 0,1 0 2 16,24 0-18-16,-26 0-2 0,3 1-22 0,-2-2 28 15,25-23 6 1,-26 25-19-16,26-3 31 0,-24 3-44 15,24 24 29-15,-25-24-3 0,25-1-23 0,0 1 17 0,0 24-13 16,0-25 15-16,0 0-4 0,0 0 8 0,0 1 5 16,0-2-11-16,0 26 20 0,0-24-27 15,25-1-1-15,-25 0 14 0,0 25-23 0,24-25 15 0,-24 0-5 0,26 25-6 0,-26-25 8 0,25 1 10 16,-2 24 4-16,3-26-7 0,-26 26-4 0,24-24-13 31,1 24-1-31,0-24 12 0,1 24 12 0,-3-27 3 0,2 27-13 0,0-24 2 16,25 24 15-16,-24-24 1 0,-3 24-10 0,2 0-1 15,25-25-21-15,-25 25 9 0,0-26 5 16,23 26-6-16,-22 0 1 0,-1 0-23 0,24-24 2 16,-23 24 17-16,-3 0-11 0,3 0-10 0,23 0-9 0,-24 0-10 15,0 0 4-15,1 0 15 0,22 24 23 16,-23-24-12-16,25 0-21 0,-25 26 100 0,24-26-113 0,-24 25 72 16,25-1-33-16,-1-24-44 0,-25 24 3 0,27-24-6 15,-2 27 71-15,-23-3-72 0,-3-24 129 0,3 24-83 16,-1 2-3-16,24-2 42 0,-23-24-28 0,-26 25-7 15,23 0-12-15,2 0-13 0,1 0-43 16,-2 0 70-16,0-1-27 0,2 2-3 0,-1-26 50 16,-1 24-26-16,1 1 22 0,0 0 24 15,-25 0-30-15,25-25 16 0,0 24-38 0,-25 1-4 0,25-25 24 16,-2 24-26 0,-23 0 72-16,0 3-24 0,25-3-22 0,-25-24 24 0,27 24-58 15,-27 1 30-15,0 1-2 0,24-2 4 16,-24 1-6-16,0 0 12 0,0-25-8 0,0 25 4 15,24 0 58-15,-24-1-52 0,0 2 4 0,0-26-8 16,0 24-18-16,-24 1 6 0,24 0 40 0,0-25-20 0,0 25-34 16,-24 0 14-16,24-25-18 0,0 25 8 0,0-2 50 15,-27-23 0-15,27 27-6 0,0-27 16 16,-25 23-20-16,25-23-34 0,0 0 14 0,-23 25-14 16,23-25 10-16,-25 0 91 0,25 24-10 0,-25-24-2 15,25 0 3-15,-25 0-18 0,0 0-84 0,25 0 108 16,-25 25-93-16,1-25 43 0,-1 0 48 15,-1 0-118-15,2 0 90 0,-26-25-88 0,25 25 70 0,2 0-3 16,-28 0-12-16,2-24 19 0,0 24-44 16,23 0 2-16,-23 0 14 0,-2-25-4 0,27 25 5 15,-25 0-7-15,24 0-2 0,-25-23-15 0,25 23 13 16,1 0 6-16,-25 0-4 0,23-27 11 0,-24 27-13 16,27 0 12-16,-3 0 3 0,-24-23-17 0,26 23 25 15,-1 0-10-15,-1 0-13 0,-23 0 19 0,25-25-21 16,-1 25-3-16,0 0 16 0,-1 0-26 0,4-25 11 0,-4 25-5 0,1 0 6 15,0-25 10-15,25 25-16 0,-25 0 11 16,0 0-4-16,25 0-5 0,-25-25 13 0,25 25 3 0,0 0-7 16,-23 0 23-16,23 0-38 0,0 0 20 15,0 0-18-15,0 0-4 0,0-25 42 0,0 25-10 16,0 0 2-16,0 0 9 0,0 0-34 0,0 0-22 16,0 0 34-16,0-24-38 0,0 24 47 0,0 0 4 15,0 0-11-15,0 0-12 0,0 0-37 0,0 0-64 16,0 0-6-16,0 0-23 0</inkml:trace>
  <inkml:trace contextRef="#ctx0" brushRef="#br1" timeOffset="-27846.007">11014 9699 571 0,'0'0'37'0,"0"0"-4"16,0 0 16-16,0 0 10 0,0 0-27 0,0-26 6 15,0 26 36-15,0 0 3 0,0-24-14 0,0 24-6 16,24 0-59-16,-24-25-6 0,0 25 8 0,0 0 16 15,0-24 3-15,0 24 2 0,0 0 16 0,0 0 0 16,0 0-51-16,0-26 51 0,0 26-55 0,0 0 77 16,0 0-32-1,-24 0 11-15,24 0-36 0,0 0-32 0,0 0 18 16,0 0 18-16,-25 0-6 0,25 0 15 0,0 0 4 16,0 0-43-16,0 0 27 0,0 0-14 0,0 0 1 15,0 0 35-15,0 26-33 0,0-26 20 0,0 0-16 16,0 0 15-16,0 0-11 0,0 0 11 0,0 0-7 15,25 0-4-15,-25 0 8 0,24 0-14 0,1 0-1 16,-25 0-22-16,25 0 35 0,-1 0 48 0,1 0 3 0,0 0-66 16,0 0 64-16,-25 0-141 0,26 24 96 0,-2-24-14 15,1 0-2-15,-25 0 1 0,24 0 5 0,-24 0-4 16,25 25 11-16,-25-25 3 16,0 0-10-16,25 24 26 0,-25-24-37 0,0 26 9 0,0-26 4 0,25 0-13 15,-25 25-4-15,0-25-2 0,0 0-45 0,25 0 13 16,-25 24-19-1,0-24-59-15,0 0-28 0</inkml:trace>
  <inkml:trace contextRef="#ctx0" brushRef="#br1" timeOffset="-27352.536">11386 9426 431 0,'-25'-25'52'15,"25"25"1"-15,0-24 11 0,0 24 4 0,0-26-60 16,-25 26 72-16,25-24-26 0,0 24 34 0,0 0 12 16,0-25-55-16,-25 25 21 0,25 0-4 0,0 0-78 15,0-24 64-15,0 24-59 0,0 0 69 0,0 0 10 0,0 0-49 16,0 0 43-16,0 0-51 0,0 0 79 0,0 0-34 0,0 0 30 16,-25 0-63-16,25 0-1 0,0 0 7 0,0 0-12 15,0 0 32 1,0 0 40-16,0 0 9 0,0 0-3 0,0 0-14 15,0 24-58-15,0-24-21 0,0 0-7 0,0 25-2 16,-24-25 10-16,24 24 8 0,0 2-4 0,-25-2 16 0,25 1 33 0,0 0-8 16,-24 0 17-16,24 0-11 0,-26 0-47 15,26-1-5-15,-25 0 0 0,25 2-16 16,-25-2 12-16,25 25 21 0,-25-23-26 0,25-1 14 0,0-1-7 16,-24 0 0-16,24 3 9 0,0-3-18 0,0 0 16 15,-25 2-4-15,25-26-6 0,0 24 22 0,0-24-28 16,0 0 4-16,0 25 12 15,0-25-17-15,0 0 6 0,0 0-8 0,0 0 12 0,0 0 12 0,0 0 4 16,0 0 1-16,0 0-13 0,0 0-1 0,0 0-8 16,0 0 12-16,0 0-19 0,0-25 10 0,0 25 18 0,0 0-18 15,0 0 7-15,0 0-1 0,0 0-11 16,0 0-2-16,25 0 9 0,-25-24 0 0,0 24 7 0,0 0-5 16,0 0 3-16,0 0-82 0,0 0-54 15,0 0-47-15,0 0-88 0,0 0-18 0,0 0 81 16,0 0-128-1</inkml:trace>
  <inkml:trace contextRef="#ctx0" brushRef="#br1" timeOffset="-24392.594">11459 10195 664 0,'-24'0'31'0,"24"0"13"0,-24 0 30 16,24-26 35-16,0 26-20 0,-25 0-3 0,25 0 38 15,-25 0-120-15,25 0 130 0,0 0-77 0,-25 0-40 16,25 0 117-16,0 0-126 0,-25 0 77 0,25-23-31 0,0 23-19 0,0 0-24 16,0-25-5-16,0 25 7 0,0-25-37 15,0 25 20-15,0-24 8 0,25 24-21 0,-25-26 37 16,0 26-16-16,25-24-15 16,-25-1 24-16,25 25-11 0,-25-25-2 15,25 25 9-15,-1-25 38 0,-24 25 0 0,24-25 13 0,3 25-16 0,-27-25-42 16,24 25 7-16,1 0-11 0,-25 0 20 15,24 0-5-15,-24-24-15 0,24 24 0 16,-24 0-9-16,25 0 8 0,-25 24 17 0,0-24-10 0,26 0 0 16,-26 0-4-16,0 25-2 0,0-25 7 0,0 25 33 15,25-25 13-15,-25 25 4 16,0 0-7-16,0-25-39 0,0 25-21 0,0-1 3 16,0 2 2-16,-25-2 16 0,25-24 5 0,0 25-14 15,0 0 9-15,-26-25-18 0,26 23 4 0,0-23 17 0,-25 26-10 0,25-2-2 0,-24-24 12 16,24 25-26-16,-24-25 21 0,24 24 0 15,-25-24-10-15,25 0 3 0,0 26-7 0,-24-26 14 16,24 25-4-16,-27-25-1 0,27 24-2 16,-24-24-2-16,24 26 41 0,-24-26 33 0,-1 25-2 15,25-25 8-15,-25 24-41 0,0-24-30 0,25 26-2 0,-25-26 5 16,0 24-15-16,25-24 5 16,-24 25 12-16,-1-25-12 0,25 0 7 15,-24 25-10-15,-2-25 8 0,26 0-7 0,-25 0 7 16,0 0 12-16,25 24-25 0,-25-24 1 0,25 0 5 0,-24-24-3 0,24 24 5 0,-25 0 14 15,25 0-14-15,-25 0 5 0,25 0 2 0,-24-25-7 16,24 25-16-16,0 0 6 0,0-25 0 0,0 25 3 16,0-24 9-16,0 24-16 0,0-26 14 15,0 26-2-15,24-24 9 0,-24 24 0 0,0 0-7 16,25-25-7-16,-25 25 5 0,25 0 13 0,-25-26-13 16,24 26 0-16,-24 0-5 15,25 0 0-15,0 0 4 0,-25 0 3 0,25 0-7 16,-25 26 5-16,26-26-8 0,-26 0 17 0,24 25 19 15,-24-25-18-15,25 0 13 0,-25 24-14 16,24-24-14-16,-24 26 0 0,25-2 4 0,-25-24-1 0,0 25 8 0,25-25 8 0,-25 25 0 0,25-25 0 16,-25 24-14-16,25-24-1 0,-25 26-6 0,25-26 13 15,-25 0 4-15,24 24-8 0,-24-24-92 16,24 0-112-16,-24 0-106 0,27 0-78 16,-3 0-1-16</inkml:trace>
  <inkml:trace contextRef="#ctx0" brushRef="#br1" timeOffset="-18125.901">14982 10072 1215 0,'-25'-26'6'0,"25"26"38"0,0 0-67 0,0-24 127 0,0 24-104 15,0 0 60-15,0 0 13 0,0-25-135 16,-23 25 112-16,23 0-107 0,0 0 119 0,0-25 13 0,0 25-17 16,0 0 29-16,0 0-85 0,-26 0-20 0,26-25 34 0,0 25-32 15,0 0 25-15,0 0 22 0,0 0 31 0,-26 0 2 16,26 0 1-16,0 0-12 0,0-25-69 0,-24 25 16 15,24 0-7-15,-24 0 7 0,-2 0 12 0,26 0 42 16,-25 0 14-16,1 0-7 0,-1 0-2 0,1-25-55 16,-1 25-11-16,0 0 23 0,-1 0-16 0,3 0 65 15,-2-24-14-15,1 24-21 0,-2 0 26 0,-24-26-51 0,25 26 11 32,1 0-4-32,-1-24-2 0,0 24-3 0,0-24-5 15,1 24 0-15,-2 0-2 0,3-27-5 0,23 27 20 16,-26 0-20-16,2-24 7 0,-1 24-4 0,0 0-17 15,-1-24 45-15,1 24-16 0,1 0-1 0,-1 0 10 16,1-25-29-16,-1 25 3 0,-1 0 12 0,-22 0-36 16,23 0 22-16,1 0-5 0,-27 0 4 0,26 0 22 0,-24 0-15 15,24-26 6-15,0 26-20 0,-25 0 27 0,25 0-15 16,2 0-2-16,-3 0 12 0,1 0-12 0,-25 0 7 16,50 0 14-16,-25 0-7 0,2 0-12 0,-3 0-2 15,26 0-2-15,-24 0 13 0,24 0-11 0,-25 0 17 16,25 26-17-16,-25-26 9 15,25 0 12-15,-26 0 41 0,26 0 2 0,-24 25-24 16,24-25 19-16,-24 0-64 0,24 24 10 0,-25-24 14 16,0 24-24-16,0-24 19 0,0 27 0 0,25-27-9 15,-26 24 9-15,3-24 0 0,-2 24-7 0,0 2-2 0,-1-26 14 0,2 24-10 16,24 1 12-16,-25 0 6 0,0 0-16 0,25-25-4 16,-24 25-12-16,24 0 20 0,0-1-13 0,-25 2-2 15,25 23 14-15,0-24-17 16,25-2 20-16,-25 3 9 0,0-2-17 0,0 1 3 15,24-1-2-15,-24 2-6 0,0-1 11 0,25-1-16 16,-25 2 8-16,25-1-2 0,-25-1-3 0,24 2 10 16,-24-2-15-16,26 1 15 0,-1 0-5 0,-25-1 2 15,25 2-11-15,-2-26 11 0,3 24 3 16,-26 1-7-16,25 0 21 0,0 0-19 0,0 0 0 0,0 0 5 0,-25-2-5 16,24 1 5-16,0 2-3 0,2-1 3 15,-1-25-5-15,0 24 7 0,-1 1 3 0,25 1-1 0,-24-26-9 16,1 24 10-16,-2 1 0 0,27 0-3 0,-28 0 5 15,2-25-14-15,0 25-3 0,25 0 3 0,-25-25 11 16,1 25 4-16,22-25-18 0,-23 24 0 0,1-24 0 16,23 25 2-16,-26-25 18 0,2 0-20 0,26 0 5 15,-27 0-14 1,25 0-8-16,2 0 10 0,-26 0-5 0,24 0 17 0,-23 0-3 0,23 0-42 0,-25 0-17 31,26 0-3-31,-25 0-34 0,-1 0 42 0,26 0 15 16,-25 0-33-16,1 0 52 0,-2 0-14 0,1-25-18 0,24 25 25 15,-24 0-27-15,0 0 25 0,-1-24 1 0,1 24 2 0,-1 0 35 0,1-25 4 16,1 25-6-16,-2-25-2 0,0 0-9 16,28 25-4-16,-29-25-3 0,2 0 14 15,0 0-4-15,0 1-5 0,25 24 9 0,-26-26-2 0,1 1 6 16,1 1-15-16,-2 24 16 0,0-25-7 16,2-1-16-16,-1 2 29 0,-2 24-2 15,-23-23-12-15,26-2 12 0,-26 0-20 0,0 25-6 16,25-25 17-16,-25 0-9 0,0 25 2 0,0-25 11 15,0 1-13-15,0 24 5 0,0-26 13 0,-25 26-16 0,25-24 16 0,0-1 2 16,0 25-15-16,-26-25 15 0,26 1-15 0,0 24-3 0,-23-26 2 16,23 26-4-16,0-24 7 0,-25-1 4 15,25 25-4-15,-26-26 11 0,26 26-7 0,-24-24-2 16,24 24 0-16,-24-25-6 0,24 25 1 0,-26-26 12 16,26 26 6-16,-25-24-1 15,25-1-12-15,-24 25 0 0,-1-24 47 0,25 24 1 16,-25-26 26-16,0 3-17 0,25 23-62 15,-25-25 1-15,25 0 4 0,0 1 4 0,-25-2 19 16,25 26-18-16,0-24-28 0,-23-1 4 0,23 0 6 16,-26 0 13-16,26 0 2 0,-26 0 3 0,26 1-12 15,-24-2 5-15,0 2 2 0,-2 0-7 0,1 24 9 0,1-27-4 0,-25 3-5 0,-1 24 25 16,24-24-65-16,-22 24-87 0,-27-25-59 16,25 25-106-16,1-26 9 0</inkml:trace>
  <inkml:trace contextRef="#ctx0" brushRef="#br1" timeOffset="-12933.095">17562 10268 815 0,'0'0'18'16,"0"0"-24"-16,0 0 34 15,0 0-50-15,0 0 16 0,0 0 10 0,0 0 10 16,-25 0 104-16,25 0-59 0,0-24 26 0,0 24-42 15,0 0-62-15,0 0 71 0,0 0-58 0,-25 0 45 0,25 0-47 16,0-25 19-16,0 25 45 0,-23 0-62 0,23 0 68 16,-26-24-72-16,1 24 23 0,25 0 6 0,-25-26-17 15,1 26 19-15,-1-23-34 0,-1 23 13 0,26 0 21 16,-23-25-23-16,-3 25 13 0,2-25 10 0,-1 25-34 16,0-24 4-16,-1 24 7 0,4-26-10 0,22 26 5 0,-26-24 33 15,1 24-26-15,0-25 15 16,0 25-9-16,0-25-17 0,0 25 87 0,2 0-7 0,-3-25 13 15,1 25-11-15,0-25-60 0,0 25-14 0,0 0-1 16,2-25-7-16,-3 25 3 16,1 0 3-16,0 0 12 0,25-24 19 0,-24 24-17 15,-2 0-14-15,26 0-3 0,-23 0 1 0,-2 0-6 16,25-26 30-16,-26 52-8 0,2-26-7 0,-1 0-4 0,-1 0 4 0,1 0 56 16,2 0 0-16,-2 24 22 0,0-24-29 0,-25 0-36 15,25 25-10-15,-23-25 4 0,-3 25 2 16,26-25 34-16,-26 25 21 0,29-25-9 0,-29 0 2 15,26 25-47-15,1-25-12 0,-25 25 0 16,23-25-3-16,2 24 1 0,24-24-12 0,-25 26 8 16,0-26 6-16,-1 24-14 0,26 1 21 0,0-25 4 15,0 25-11-15,0-2 21 0,0 3-21 16,0-2-11-16,26 1 18 0,-26-1-1 0,25 2-6 16,-25-1-2-16,25-1 4 0,-25 2 10 0,24-1 11 15,2-25-2-15,-26 24-26 0,0 2-2 16,23-2-2-16,-23 1 7 0,26 0 6 0,-26-1-6 0,24 2 6 0,-24-2 3 0,25 1-5 0,0 0-11 15,1 0 0-15,-4-25-2 0,4 25 6 0,-1 0 3 16,25-2 6-16,-24 1 10 0,22 2-9 0,-23-26-3 31,25 25-2-31,0-1-21 0,-2-24 17 0,3 25 13 16,-1 1 2-16,-2-26 1 0,2 24-14 0,0-24 4 0,-1 25-4 16,1-25-3-16,0 0 17 0,-24 25-10 15,22-25-2-15,2 0 9 0,0 0-13 0,-2 0-8 16,-22 0 3-16,24 0 6 0,0-25-33 0,-1 25-24 15,0 0 3-15,1-25-9 0,-1 25 27 16,1-24 41-16,0 24 3 0,-1 0-3 0,1-26 3 0,-25 26-14 0,25-25 0 0,-26 25 11 16,0-24 0-16,3 24 9 0,-3-25-11 0,1 25 0 15,-1-26-2-15,-24 2-7 0,26 24 25 16,-26-23-16-16,0-2 9 0,0 0-4 0,0 25-26 0,0-25 8 16,0 0 8-16,-26 0 3 0,26 1 0 0,-24 24 17 15,-1-26-12-15,1 2 3 0,-3-1 8 16,-21 0-12-16,-2 25-4 0,0-24-2 15,1-2-1-15,0 2 14 0,-27-1-56 16,27-1-87-16,-25 26-82 0,0-24-27 0,24-1-94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2-01-08T13:23:49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6871 5606 767 0,'0'0'4'0,"0"0"18"0,0 0 10 16,0 0 6-16,0 0 33 0,0 0-29 15,0 0-17-15,0 0 3 0,0 0-24 16,0 0 6-16,0 0 23 0,0 0-13 0,0 0 9 15,0 0 6-15,0 0 9 0,0 23-54 0,0-23 52 0,0 0-28 16,0 27-20-16,-25-27 52 0,25 24 29 0,0 0-65 0,-26-24 0 16,26 25-3-16,-24 1-85 0,24-26 102 0,-24 24-9 15,24 1 23-15,-25-1-21 0,0-24-11 0,25 26 24 16,-25-1-26-16,0-1 6 0,25 2 1 0,-25-2-13 16,1 1 21-16,-1 0-6 0,0 0-10 0,25 0 9 15,-24 0-12-15,-2 25 0 0,0-26 11 0,2 0-9 16,0 2 7-1,24-3 4-15,-24 27-13 0,-2-25 13 0,2-1-31 0,24 2 23 16,-26-1 12-16,26-25-34 0,0 24 30 0,-24 2-16 16,24-1-3-16,0-25 12 0,-24 24-4 0,24-24 3 15,0 25-3-15,-25-25 0 0,25 25 3 0,0-25-3 16,-25 0 2-16,25 25 5 0,0-25-9 0,0 0-7 0,-25 25-34 16,25-25-31-16,0 0-5 0,-25 0-49 15,25 24 78-15,0-24 12 0,0 0-44 0,0 0 17 16,0 0-86-16,0 0 16 0,0 0-3 0</inkml:trace>
  <inkml:trace contextRef="#ctx0" brushRef="#br0" timeOffset="569.591">6201 6450 807 0,'0'0'46'0,"0"-25"-2"0,0 25 3 0,0 0 30 0,0 0-22 15,0 0 18-15,0 0-76 0,0 0 81 0,0-26-128 16,25 26 52-16,-25 0 25 0,0 0-21 0,0 26 5 16,0-26 14-16,0 0-33 0,0 0-7 0,0 0 52 15,0 0-20-15,0 0 24 0,0 0 15 0,0 25-40 16,0-25-60-16,0 0 73 0,-25 24-109 0,25-24 94 0,0 25-3 0,0-25 6 16,-26 25 12-16,26-25-5 0,0 25 3 0,0-25-16 15,-24 25-7-15,24-25-4 0,0 24 4 0,0-24-4 16,-24 0 0-16,24 26 19 0,0-26-4 0,0 0-17 15,0 0 6-15,0 0-8 0,0 0 26 0,0 0 19 16,0 0 1-16,0 0 6 0,0 0-27 0,0 0 25 16,0 0-22-16,0 0-11 0,0 0 1 0,0 0-32 15,24-26 18-15,-24 26 7 0,0 0-12 0,0 0 14 16,0-24-7-16,24 24-8 0,-24 0 15 0,0 0-12 16,0-25 12-16,26 25-4 0,-26 0-10 0,25 0-1 15,-25 0-1-15,0-25 7 0,25 25-2 0,-25 0 4 16,25 0 5-1,-25 0-27-15,25 0 29 0,-25 0-18 0,0 0-4 16,24 0 21-16,-24 0-26 0,24 0 20 0,-24 0-8 16,0 0-7-16,0 0 7 0,0 0 12 0,26-25 8 15,-26 25-12-15,0 0-7 0,0 0-1 0,0 0-3 16,0 0 18-16,0 0 8 0,24 0-13 16,-24 0 27-16,0 0 11 0,0-25 13 0,0 25 23 15,0 0-22-15,-24 0 21 0,24 0-26 0,0-24-3 0,0 24 0 0,0 0-29 16,0 0-12-16,-26-25-3 0,26 25 15 0,0 0 27 15,0-26 21-15,0 26-25 0,-24 0-5 0,24-24-32 16,-24 24 2-16,24 0 15 0,0-25-6 0,-25 25-9 16,25 0 0-16,-25-26-28 0,25 26 16 0,-25 0 5 15,25-24 0-15,0 24 12 0,-25 0-57 0,25 0-74 16,0 0-103-16,0 0-137 16,0-25-38-16</inkml:trace>
  <inkml:trace contextRef="#ctx0" brushRef="#br0" timeOffset="17629.168">7218 5358 1107 0,'0'0'90'0,"0"25"-34"0,0-1 2 0,0 2 41 0,0-2-69 31,0 1 30-31,0 24 21 0,0-23-38 0,0-2-21 16,0 1-1-16,0-2-14 0,0 4-7 0,0-3 2 16,0 0 2-16,0 1 12 0,0 1 10 0,0-26 23 15,0 24-5-15,0-24 5 0,0 25 15 0,0-25 1 16,0 24 28-16,0-24 40 0,0 0-17 0,0 0 49 15,0 0-4-15,0 0-60 0,0 0 15 0,0 0-37 16,0 0-7-16,0-24 0 0,0 24-20 16,0-25-36-16,0 1-9 0,0-2 6 0,0 1 4 15,0 1 9-15,0 0-14 0,0-3 6 0,0-21-3 16,25 24-18-16,-25-26 13 0,26 25-10 0,-26-24 11 16,23 23-11-16,2-23 2 0,-25 25 1 0,25-2-19 0,0 2 22 15,0-1 4-15,-25-1-10 0,25 2 5 0,-1 24-5 16,-24-25-18-16,25 25 18 0,-25 0 3 15,25 0-26-15,0 0 28 0,-25 0-10 0,26 25 2 0,-26-25 18 16,24 24-15-16,-24 2-2 0,24-1-1 16,-24-1 11-16,24 2-8 0,-24-2 3 0,0 1 4 15,25-1-9-15,-25 26 12 0,0-25-5 0,0 0-15 16,0-1 12-16,0 26-4 0,0-25-9 0,26-2 9 16,-26 4 12-16,0-3-30 0,0 0-53 0,0 1-26 0,0 1-65 0,25-26-7 0,-25 24 8 15,0 1-31-15,24-25-29 0,-24 0-23 0,0 24-18 16,0-24-54-16,25 0-6 0</inkml:trace>
  <inkml:trace contextRef="#ctx0" brushRef="#br0" timeOffset="18149.773">8433 5334 1553 0,'0'-26'21'16,"0"26"36"-16,0 0 44 0,26 0 18 0,-26 0-3 16,0 0-20-16,-26 0-35 0,26 0 6 15,0 0 2-15,0 0-5 0,0 26 6 0,-25-26-11 0,25 24-19 16,-24 1 10-16,24-1-22 0,-25 2 1 16,1-2 4-16,24 1-13 0,-25 24 1 15,25-23 3-15,-25-2-22 0,25 1-4 0,0-2-8 16,-26 4-4-16,26-3 26 0,0 0-17 0,0 1-38 15,-24-25-49-15,24 26-62 0,0-26-52 0,0 24-4 16,0-24-46-16,0 25 15 0,0-25 80 16,0 0 2-16,0 0 64 0,0 0-32 0,-24 0-70 0,24 0 66 15,0-25-10-15,0 25 83 0,0-24 39 16,0 24 6-16,0-26 28 0,0 1 6 0,0 1 58 0,0 0 13 16,0-3 12-16,0 4 6 0,0-2-36 15,-24 1 1-15,24-2-8 0,0 2-14 0,0-26 63 16,0 26-95-16,0 24 129 0,0-26-81 0,-26 2-24 0,26-1 85 0,0 25-97 15,0-24 58-15,0 24-32 0,0-26-22 0,0 26-41 16,0 0 4-16,0 0-7 0,0 0 36 0,0 26 14 16,0-26 6-16,0 24 27 0,0-24-45 0,26 25 5 15,-26-1-4-15,0 2-39 0,0-26 25 0,24 24-6 16,-24 1-3-16,24 0 4 0,-24-1-10 0,24 2-1 16,-24-2 3-16,26 1-3 0,-26-2 7 0,25-23-18 0,0 27 9 31,-25-3-37-31,24 0-46 0,-24-24-55 0,25 25-41 15,-25 1-11-15,0-26 41 0,0 24-58 0,0-24 36 16,24 25-6-16</inkml:trace>
  <inkml:trace contextRef="#ctx0" brushRef="#br0" timeOffset="18339.73">7937 5656 1391 0,'0'0'29'0,"-25"0"25"15,25 0 30-15,0 0 28 0,0-27 0 0,25 27-23 16,-25 0 4-16,26 0-11 0,-2 0-10 0,1-23 10 16,0 23-13-16,24 0 5 0,-24 0-27 0,25 0-8 0,-24 0-32 15,22 23-7-15,2-23 10 0,-25 0-5 0,24 0-75 16,-24 0-87-16,-1 0-109 0,27 27-108 0,-27-27 52 16</inkml:trace>
  <inkml:trace contextRef="#ctx0" brushRef="#br0" timeOffset="19563.793">4838 6771 1190 0,'0'0'16'0,"0"0"26"0,0 0-3 15,0 0 1-15,-26 25 13 0,26-25 2 0,-25 24 3 16,0-24 2-16,25 26-30 0,-25-26-10 0,0 25 6 16,1-25-5-16,-1 24 16 0,1-24-22 0,-1 25-12 15,-1 1 23 1,1-26-28-16,1 24 9 0,24-24 8 0,-24 25-24 15,24 0-2-15,0-25 5 0,-25 25 3 0,25 0 6 16,0-1 19-16,0 2-13 0,0-2-9 0,0 25 0 16,0 1-3-16,0-25 12 0,25 25 6 15,-25 0-10-15,0-3-3 0,0 4-4 0,0-1-1 16,0-1 12-16,0 1-4 0,0-25-1 0,0 24-6 16,0-23 6-16,0-2-4 0,-25 1 3 0,25 0 16 0,0 0-12 15,-25 0 8-15,25 0 3 0,-26-25-16 16,2 23-2-16,24-23 2 0,-24 27-11 0,-1-27 9 15,25 0 12-15,-25 24-6 0,0-24 19 0,25 0-14 16,-25 0-2-16,0 0 0 0,25 0-2 0,0 0-25 31,0 0 41-15,0 24-23-16,0 51 2 31,0 49 0-31,25-124-4 0,-25 50 0 16,0-25 6-16,0-1 1 0,0 2 6 0,0 23-4 15,0 0-3-15,0-23-9 0,0 23 3 0,0 0 11 32,0 0-15-32,-25 0 14 0,25 2-3 0,0-1-5 0,0-1 2 0,0 26 0 15,0-25 5-15,-25-1-7 0,25 26 15 0,0-26-8 16,0 25-5-16,-24-25 16 0,24 26-20 16,0-25 2-16,0 25 4 0,-25-1-4 0,25 1 7 0,0-1 5 15,0-1-8-15,0 2-2 0,0 24 3 0,-25-24-21 16,25 25 12-16,0-26 1 0,0 25-4 0,-25-26 21 15,25 2-21-15,0 26 12 0,0-27 7 0,-25 0 1 0,25 1 10 16,0-2-21-16,0 2 0 0,0 0-24 0,0-1 26 16,0-24 3-16,25 24-52 0,-25-25-52 15,0 1-109-15,25 0-126 0</inkml:trace>
  <inkml:trace contextRef="#ctx0" brushRef="#br0" timeOffset="24577.435">4316 9029 895 0,'0'0'0'0,"0"0"40"0,0-24 40 16,0 24-12-16,0 0 39 0,0 0-99 0,0 0 55 15,0 0-34-15,0 0-29 0,0 0 52 0,0 0-88 16,0 0 42-16,0 0-12 0,0 0 6 0,0 0 2 16,0 0-2-16,25 0 2 0,-25 0-2 0,0 0-4 15,25 0 21-15,-25 0 13 0,25 0 18 0,-25 0 18 16,24 0-10-16,0 0 4 0,2 0-23 0,-1 0-11 15,24 0-2-15,-25 0-13 16,27 0-1-16,-26 0 4 0,24 0-14 0,-25 0-5 0,26 0 10 0,0 0-27 0,-24 0 24 16,22 0-9-16,2 0 14 0,-25 24 17 0,25-24-22 15,-1 0 27-15,2 0-22 0,-27 0-3 0,25 0 7 16,0 25-35-16,-23-25 28 16,23 0-10-16,0 0 10 0,1 0 14 0,0 24-38 15,0-24 24-15,24 0-8 0,-24 0 2 0,-1 0 22 16,0 26-27-16,26-26 5 0,-25 0 15 0,0 0-7 15,-1 0 3-15,0 0-5 0,1 24-2 16,0-24 1-16,-1 0 16 0,1 0-1 0,-25 0-7 16,25 0-13-16,-1 25-7 0,1-25 0 0,-26 0-4 15,26 0 6-15,-2 0 7 0,4 0-15 0,-3 0-18 0,0 0-6 0,1 0-7 16,0 0 13-16,-1 0 18 0,1 0 6 0,-25 0 5 16,25 0 0-16,-1 0 6 0,-25 0-4 0,27 0 4 15,-2 0-11-15,-25 0 7 0,1 0 4 16,26 0-19-16,-27 0 17 0,27 0 4 0,-28 0 5 15,2 0 2-15,25 0-3 0,-25 0-8 0,0 0-12 16,24 0 25-16,-24 0-7 16,26 0-49-16,-27 0 19 0,24 0-53 0,3 0 11 15,-2-25 15-15,-24 25 30 0,24 0-62 0,2 0 50 16,-26 0 10-16,23 0-46 0,-23 0 102 0,25 0-70 16,-25 0 14-16,25 0 17 0,-26-24-17 0,26 24 11 0,-25 0 29 0,1 0 1 0,22 0 1 15,-24 0-3-15,27 0-39 0,-26-26 32 0,24 26-11 16,-25 0 12-16,1 0 15 15,1 0-38-15,22 0 11 0,-22 0-16 16,-1 0 10-16,-1 0-5 0,1 0 19 0,25-24 15 0,-25 24-35 16,-1 0 47-16,26 0-35 0,-24 0 22 15,-2 0-1-15,0 0-44 0,26 0 50 0,-26 0-44 16,27 0 50-16,-26 0-25 0,23 0-26 0,-23 0 13 16,0 0 28-16,25 0-78 0,-26 0 82 0,27 0-4 15,-27 0-77-15,1 0 113 0,25 0-61 0,-25 0-7 0,-1 0 32 16,1 0 4-16,24 0 6 0,-23 0-72 0,-1 0 100 15,-1 0-92-15,0 0 60 0,1 0-6 0,26 0 0 16,-26 0-21-16,-1 0-2 0,0 0 41 0,1 0-66 16,1 0 60-16,23 0-12 0,-24 0-16 0,1 0 16 15,-4 0-7-15,4 0-67 0,24 0 68 0,-25 0-60 16,1 0 41-16,-3 0-17 16,27 0 109-16,-25 0-78 0,0 0-10 0,24-25 9 15,-25 25-82-15,27 0 62 0,-26 0 20 0,25 0-5 16,-27 0-19-16,2 0 21 0,25 0-12 0,-25 0 10 15,24 0 3-15,-24 0-5 0,0 0 8 16,25-24-1-16,-25 24 1 0,1 0 3 0,-3 0-17 16,2 0 10-16,0 0-27 0,0 0 8 0,0 0 24 15,0 0-20-15,-1-27 13 0,26 27 3 0,-25 0-14 0,0 0 16 0,-1 0 23 16,-24 0-43-16,26 0-43 0,-3 0 10 0,3 0-77 16,-26-23-96-16</inkml:trace>
  <inkml:trace contextRef="#ctx0" brushRef="#br0" timeOffset="37603.909">9152 5134 968 0,'0'0'6'0,"0"0"14"15,0 0 13-15,0 0 20 0,0 0-22 0,0 0 14 32,0 0-43-32,0 0-12 0,0 0 16 0,0 0-25 0,0 0 30 0,0 0-13 15,0 0 47-15,26 0-96 0,-26 26 104 0,0-26-78 16,0 0 10-16,0 0 42 0,0 0-6 0,0 0 18 16,0 0-1-16,0 0 10 0,0 0-8 15,25 0-19-15,-25 0-57 0,0 0 53 0,0 0-89 0,0 0 90 16,0 0 23-16,0 0 7 0,0 0 14 0,0 0 9 15,0 0-33-15,0 0-10 0,0 0-8 0,0 0-22 16,0 0 17-16,0 0-11 0,0 0 1 0,0 0-3 16,0 0 13-16,0 0 11 0,0 0-2 0,-25 0 22 15,25 24-1-15,0-24 3 0,0 0 12 0,0 25 0 16,0-25-28-16,0 24 13 0,-26 2 5 16,26-26-5-16,0 25 26 0,-24-1 3 0,24 2-14 0,-24-2-6 15,24 25-5 1,0-23-35-16,-26 23 3 0,26-24-10 0,-25 25-9 15,25-26 11-15,0 24 1 0,0-21-1 0,0-3 1 16,0 25-1-16,0-23-13 0,0 23-4 0,0-25 8 16,25 2-14-16,1 23 16 0,-2-23 10 0,0 23-21 0,2-24 18 0,-1 25-11 15,-1-25-5-15,1-1 19 0,0 2-15 0,0-2 13 16,0 0 1-16,-1 2-1 16,1-26 6-16,-25 23 42 0,24-23 5 0,1 0-6 0,-25 26 9 0,26-26-52 15,-26 0-1-15,25 0 28 0,-25 0 3 0,0 0 18 16,24 0 2-16,-24 0-16 0,0 0-3 0,0 0 3 15,0 0 0-15,0 0-8 0,0 0-2 0,0-26-15 16,0 26 3-16,0 0-3 0,0 0 0 0,24 0-8 16,-48 0-20-16,24 0 8 0,0 0-19 0,0 0 19 15,0 0-8-15,0 0 0 0,0 0 5 0,0 0-3 16,0 0 10-16,0 0-1 0,24 0-11 0,-24 0-13 16,-24 0 8-16,24 0 15 0,0 0 5 0,0 0-5 15,24 0 0-15,-24 0-25 0,0 0 33 31,0 0-32 1,0 0-19-17,0 0 3-15,0 0 11 0,0 0-1 0,0 0-2 16,0 0-9-16,0 0-41 0,0 0-6 0,0 0-1 16,0 0-24-16,0 0-5 0,0 0-33 0,0 0-37 15,0 0-9-15,0 0-39 0,0 0-69 0,0 0 1 16,0 0-107-16</inkml:trace>
  <inkml:trace contextRef="#ctx0" brushRef="#br0" timeOffset="39206.119">8558 8011 1442 0,'0'0'-59'0,"-25"0"97"0,25 0-70 16,0 0 30-16,0 0 98 0,0 0-81 0,0 0 97 15,-26 0-10-15,26 0-35 16,0 0-18-16,0-25-32 0,0 25-14 0,26 0 1 16,-26 0-6-16,0 0 15 0,0 0 16 0,25 0 3 15,-25 0-3-15,24 0-4 0,1 0-17 0,25 0-1 16,-25 0 9-16,-1-24-16 0,26 24-7 0,0 0 0 15,-26 0-1-15,26 0 14 0,0 0-4 0,0 0 5 16,-26-24 0-16,25 24-7 0,2 0 6 0,-3 0-17 0,-22 0 9 16,23 0 16-16,-24 0-12 0,25-24 13 0,-25 24-8 0,24 0-23 15,-25 0 7 1,1 0 9-16,26 0 16 0,-27 0-16 0,0 0 25 0,1 0-32 0,-25 0-2 16,26 0 23-16,-1 0-10 0,-25 0 26 0,0 0-30 15,25 0 7-15,-25 0-3 0,0 0-20 16,24 0 28-16,-24 0-19 0,0 0 7 0,0 0 7 15,0 0-10-15,0 0 13 0,0 0-17 0,24 0 7 0,-24 0 0 0,0 0 0 16,0 0 0-16,0 0-2 0,0 0-5 0,0 0-7 16,0 24 12-16,0-24 2 0,0 0 0 0,0 0 20 15,0 0-22-15,0 0-50 0,0 0-30 0,0 0-47 16,-24 0-65-16,24 0-23 0,0 0-18 0</inkml:trace>
  <inkml:trace contextRef="#ctx0" brushRef="#br0" timeOffset="42390.664">9524 5557 1050 0,'0'-26'-11'15,"0"26"38"-15,0 0 6 0,0 0 37 0,0 0-76 16,0 0 79-16,0 0-68 0,0 0 56 0,0 0 24 16,0 0-119-16,0 0 64 0,0-24-92 0,0 24 77 15,0 0 23-15,0 0 2 0,0 0 9 0,0 0-15 16,0 0-17-16,0 0-2 0,0 0-19 0,0 0 10 0,25 0 11 15,-25 0-4-15,0 0 9 0,0 0-11 0,26 0 2 16,-26-25 8-16,25 25-10 0,0 0 0 0,-1 0-4 16,0 0-7-16,1 0 2 0,1-25 13 0,23 25-21 15,-24 0 14-15,1 0 14 0,-4 0-22 0,4 0 0 16,-1 0-15-16,0-24 8 0,0 24 7 0,-25 0 7 16,0 0-16-16,26 0 7 0,-26 0 6 0,0 0-13 15,0 0-23-15,0 0-72 0,0 0-1 0,-26 0-31 0,26 0 83 16,0 0-37-16,-25 0 14 0,25 0 7 15,0 0-74-15,-25 0 56 0,0 0-24 0,25 0-8 16</inkml:trace>
  <inkml:trace contextRef="#ctx0" brushRef="#br0" timeOffset="42903.096">9500 5531 847 0,'-24'0'16'16,"24"0"-16"-16,0 0-4 0,0 0 32 16,0 0-20-16,0 0 30 0,0 0 29 0,0 0-40 0,0 26-13 15,-25-26-14-15,25 0 52 0,0 24-71 0,0-24 94 16,0 25-91-16,0-25 24 0,0 23-8 0,0 4 11 16,0-27 11-16,0 24-24 0,0 0 6 0,0-24 9 15,0 25-15-15,0-25 21 0,0 0-23 0,0 0-9 16,0 26 83-16,0-26-101 0,0 0 122 15,0 0-38-15,0 0 26 0,0 0 4 16,0 0 7-16,0 0-49 0,0 0-23 0,0 0 21 16,0-26-30-16,0 26 13 0,0 0 5 0,0 0-25 15,25 0 9-15,-25 0-20 0,0-25 4 0,24 25 16 16,-24 0 5-16,24 0-3 0,1 0 5 0,-25 0-21 16,26 0-21-16,-26-24 9 0,25 24 4 0,0 0 11 15,-1 0 2-15,-24 0 9 0,24 0-22 0,1 24 11 16,1-24 13-16,-26 0-15 0,24 25 9 0,1-25-16 15,-25 26-4-15,25-26 0 0,-25 24-3 0,26-24 5 16,-26 25 71-16,22-25 4 0,-22 24 1 0,0-24 13 16,0 26-83-16,0-26 23 0,0 25 5 0,0-25 9 15,0 0 25-15,0 24-28 0,0-24 12 0,0 0-27 16,-22 0 44-16,22 0 8 0,-26 0-3 0,26 26-3 16,-25-26-58-16,0 0-2 0,1 0 0 15,-27 24-4-15,27-24 9 0,0 0-3 0,-1 0-12 0,0 0 3 0,-1 0 9 16,1 0 3-16,1 0 5 0,0 0-6 15,24 0-13-15,0 0-72 0,-25 0-66 0,25 0-67 16,0 0-75-16,0 0 29 0,25 0 61 0,-25 0-28 16</inkml:trace>
  <inkml:trace contextRef="#ctx0" brushRef="#br0" timeOffset="43562.721">10220 5656 1181 0,'0'0'69'15,"0"0"-44"-15,0 0-6 16,25 0 142-16,-25 0-178 0,0 0 74 0,0 0 11 0,0 0-147 0,0 0 129 16,0 0-31-16,0 0-6 0,0 0-7 0,0 0-4 15,0 0-13-15,0 0 11 0,0 0 24 0,0 24 7 16,24-24 19-16,-24 0 9 0,0 24-33 0,0-24-4 16,0 25-24-16,0-25-9 0,0 26 26 0,0-26-15 15,0 24 24-15,0 1-19 0,0-25-3 16,0 24 0-16,0-24-21 15,0 26 41-15,0-26-22 0,0 25-7 0,0-25 29 16,0 0-40-16,0 0 16 0,0 0 17 0,0 0 34 16,0 0 39-16,0 0 62 0,0 0 15 0,0 0-6 15,0 0-7-15,0 0-71 0,0 0-26 16,0 0-31-16,0 0-14 0,0 0 2 0,0-25-3 16,0 25-11-16,26-26 0 0,-26 26 12 0,0-24-1 15,0-1 1-15,0 1-17 0,0 24 9 0,23-26-2 0,-23 26 10 0,0-25-5 16,0 25-8-16,25-24-2 0,-25 24-16 0,0-24 23 15,0 24-12-15,26 0 13 16,-26-27 7-16,0 27-8 0,24 0 8 0,-24 0-8 0,0 0-2 0,0 0-7 16,25 0 7-16,-25 0-15 0,0 0-4 0,0 0 14 15,25 0-7-15,-25 0 10 0,0 27 14 16,0-27-22-16,24 0 5 0,-24 0 5 0,0 24-9 0,0-24 18 16,0 24-6-16,0-24 1 0,0 25 1 0,0-25-19 15,0 26 12-15,0-2 4 0,0-24 12 0,0 25 3 16,0-25-17-16,0 24 0 0,0 2-2 0,0-26 11 15,0 25 6-15,0-25-13 0,0 24-78 0,25-24-10 16,-25 0-5-16,0 26-11 0,0-26 18 0,25 0-31 16,-25 0-40-16,0 0-32 15,25 0-19-15,-25 0-1 0,25 0 20 0,-25 0-23 0,25 0 18 16</inkml:trace>
  <inkml:trace contextRef="#ctx0" brushRef="#br0" timeOffset="43934.462">10542 5334 1123 0,'0'-26'33'16,"0"26"23"-16,0 0-70 0,0-24 121 0,0 24-107 15,0 0 37-15,25 0 29 0,-25 0-117 0,0 0 114 16,25 24-35-16,1-24 52 0,-26 0-16 0,23 0-8 0,-23 0-1 15,25 26-9-15,0-26 51 0,0 24-24 0,-25-24-28 16,25 25 18-16,0-1 3 0,-1 2-2 0,0-2 4 16,2 1-20-16,-1 0-43 0,0-1-5 0,-1 26 0 15,-24-25 11-15,26 25 48 16,-26-2 9-16,0 3 7 0,0-27-2 16,0 25-45-16,0 2-20 0,0-1 4 0,-26-26-27 15,26 26 3-15,-24 0 17 0,24-25 41 0,-25 25 16 0,0-26-4 0,25 0-5 16,-26 2-38-16,2 23 0 0,0-49-5 0,-1 24-3 15,25 1-2-15,-25-1 10 0,0-24-8 0,25 26 0 16,-25-26-14-16,25 0-3 16,-25 0 3-16,25 25-85 0,0-25-82 0,0 0-127 15,-23 0-146-15,23 0-111 0</inkml:trace>
  <inkml:trace contextRef="#ctx0" brushRef="#br0" timeOffset="47520.8">11411 5704 1709 0,'0'0'-52'16,"-25"0"17"-16,25 0 33 15,0 0 13-15,-25 0 57 0,0 0 19 0,25 0-15 0,-25 0-8 16,25 0-2-16,-25 0-37 0,25 0-23 0,-24 0-5 0,24 0 10 16,0 0-5-16,0 0 1 0,-25 0 8 0,25 25-4 15,0-25-3-15,0 0 5 0,0 0-22 0,0 0 4 16,0 0 4-16,0 0-4 0,0 0 20 0,0 0 17 0,0 0 13 16,0 0 23-16,0 0-7 0,25 0-32 0,-25 0-4 15,0 0 2-15,0 0 43 0,24 0 6 0,-24 0-4 16,0 0-38-1,25 0-32-15,-25 0 14 0,25 0-12 0,-25 0 26 16,25 0-19-16,-25 0-12 0,25 0 12 0,-25 0-7 16,25 0 0-16,-25 0-4 0,24 0 6 0,0-25 1 0,-24 25-10 15,27 0 14-15,-3 0-26 0,1 0 21 0,-1 0 17 16,0-24-24-16,1 24 22 0,1 0-24 0,-1 0-1 16,-1 0 18-16,1 0-15 0,0 0 8 0,-1 0-6 15,-24 0 1-15,25 0 4 0,-25 0 1 0,26 0 6 16,-26 0-9-16,0 0 5 0,24 0 5 0,-24 0-13 15,0 0 1-15,0 0-6 0,0 0-8 0,0 0 20 16,24 0 11-16,-48 0-18 0,24 0-55 0,0 0-1 16,0 0-35-16,0 0-2 0,0 0 30 15,0 0-35-15,0 0-5 0,0-24 18 0,0 24-9 16,0 0 11-16,0 0-12 0,0 0-10 0,0 0 37 0,-24 0 0 0,24 0 2 31,0 0 86-31,0 0-113 0,0 0 65 0,24 0 27 16,-24 0-117-16,0 0 113 0,0 0-82 0,0 0 27 15,0 0-1-15,0 0-10 0,0 0 5 0,-24 0-35 16,24 0 28-16</inkml:trace>
  <inkml:trace contextRef="#ctx0" brushRef="#br0" timeOffset="61665.39">6175 7045 1231 0,'0'0'59'0,"0"0"-45"16,-24 0 5-16,24 0 13 0,-24 0-62 0,24 0 102 15,-25 0 18-15,0 0 5 0,0 0 37 0,25 0-22 16,-25 0-1-16,0 0 3 0,1 0-26 0,24 0-29 16,-25 0-27-16,1 0-7 0,24 0-11 0,-25 0-15 15,25 0 17-15,-26 0-16 0,26 0 0 0,0 0-1 16,0 0-8-16,0 0 2 0,26 25-3 0,-26-25 26 15,25 0-5-15,-1 0-4 0,-24 0-1 0,25 0-20 16,-1 0 9-16,1 0 3 0,0 0 6 0,25 0 12 16,-25 0-7-16,-1 0-7 15,-24 0 9-15,24 0-14 0,2 0 12 0,-26 0 2 16,25 0-11-16,-25 0 14 0,0 0-8 0,0 0 6 16,0 0 6-16,-25 0-14 0,25 0-7 0,-26 0 22 15,2 0 1-15,0 0 24 0,-1 0-2 16,0 0-23-16,0 24 2 0,0-24-19 0,0 0 9 0,25 0-2 0,-24 0-28 0,-1 0 7 15,25 0 9-15,0 0 3 0,0 0 2 16,0 0 7-16,0 0-12 0,25 0-4 0,-25 0 21 16,24 0-20-16,1 0 13 0,-25 0-3 0,25 0 5 15,0 0-2-15,-25 26-12 0,25-52 21 0,0 26-23 16,-25 0 18-16,24 0 1 0,-24 26-8 16,0-26 17-16,0 0-17 0,0 0 31 15,0 0-4-15,0 0-1 0,0 0 5 0,-24 0-13 16,24 0 6-16,-25 0 15 0,25 0 0 15,-25 0-5-15,25 0-4 0,0 0-10 0,-25 0-5 0,25 0-17 0,-25 0 10 16,25 0-18-16,0 0 6 0,-25 0 12 0,25 0-17 16,0 0 9-16,0 0 3 0,0 0-20 15,0 0 10-15,0 0 0 0,0 0 3 0,0 0 4 16,0 0-7-16,0 0 13 0,0 0-23 0,0 0 32 16,0 0-7-16,0 0-15 0,0 0 18 0,25 0-28 15,-50 0 17-15,50 0 0 0,-25 0 8 0,-25 0-5 16,25 0-7-16,0 0 9 0,0 0-19 0,0 0 5 15,0 0 16-15,0 0-16 0,0-26 12 0,0 26-5 16,0 0-22-16,0 0 27 0,0 0-5 0,0-24 5 16,0 24-13-16,0 0 8 15,0 0 5-15,0 0-5 0,0 0 13 0,0 0-16 16,-24-25 6-16,24 25-3 0,0 0 2 0,0 0-26 0,24 0 11 0,-24 0 6 0,0 0-8 16,0 0-9-16,0 0-32 0,0 0 3 0,0 0-2 15,0 0 22-15,0-25 4 0,25 25 8 16,-25 0 5-16,0 0-1 0,0 0 1 0,0 0-34 15,0 0-22-15,0 0-9 0,0 0-11 0,0 0-11 16,0 0 11-16,25 0-22 0,-25 0-16 0,0 0-20 16,0 0-14-16,0 0 30 15,0-25-21-15,0 25-17 0</inkml:trace>
  <inkml:trace contextRef="#ctx0" brushRef="#br0" timeOffset="77965.174">4936 7120 649 0,'0'0'-20'15,"0"0"20"-15,0 0 32 0,0 0-26 0,0 0 31 0,0 0-31 16,0 0 6-16,0 0 21 0,25 0 25 0,-25 0 14 15,0 0-23-15,0 0 32 0,0 0-30 16,0 0 8-16,0 0 50 0,0 0-103 0,0 0 104 0,0 24-90 16,0-24-56-16,-25 0 116 15,25 0-88-15,0 0 91 0,0 0-13 0,0 0-44 16,-25 0-11-16,25 0 18 0,-25 0-3 0,25 0 16 16,-24 0 20-16,0 25-24 0,24-25 9 0,-26 0-13 15,1 0-36-15,0 0-15 0,0 0 10 0,0 0 6 16,25 0 3-16,-24 0-1 0,-1 0-1 0,1 0-8 15,-1 0-1-15,-1 0 19 0,1 24-14 0,1-24-7 16,0 0 7-16,24 0-2 0,-25 0-3 0,0 0 5 0,25 26-2 16,-26-26-9-16,26 0 18 15,-24 0-1-15,24 0 1 0,-24 0 4 0,24 24-15 0,0-24 11 0,0 0-7 0,-25 25 0 16,25-25-9-16,0 25 6 16,0 0-3-16,0-25-1 0,0 24 18 0,0 2-20 15,0-3 9-15,0 1 7 0,0-24-12 0,0 27 12 16,0-3-7-16,0 0-9 15,0 2 7-15,0-1 6 0,0-1 10 0,0 1-21 16,0 0 18-16,0 0-11 0,0 0 3 0,0-1 12 16,0 2-10-16,0-2-1 0,0 1-10 0,0 0 21 15,-25 25-10-15,25-25-1 0,0-2 3 0,0 4-9 0,0-3 4 0,-25 0 5 0,25 0-7 16,0 1 0-16,0 25-3 0,-25-25 44 0,25 0 30 16,0 0-35-16,0 0 0 15,-25 0-41-15,25-25-13 0,0 25 38 0,0 0-4 16,0-1-9-16,0 2-5 0,0-2-13 0,0-24 9 15,0 25 2-15,0 0 2 0,0-1 3 0,0-24-12 16,0 26 11-16,0-3 3 0,0 3-9 16,0-3 18-16,-25 3-16 0,25 23-2 0,0-24 13 15,0-1-9-15,0 2 1 0,0-1-12 0,0-1 11 16,0-24 5-16,0 26-5 0,0-1 9 0,-24-1-18 0,24-24 5 0,0 26 7 16,0-26-1-16,0 24 3 0,0-24-16 0,0 0 4 15,24 0 10-15,-24 25-1 0,0-25-8 0,0 0 11 16,0 0-16-16,0 0 14 0,0 0 13 15,0 25-11-15,0-25-2 0,0 0-12 0,0 0 7 16,0 0-10-16,0 0 10 0,0 0 3 0,0 25-8 16,0-25 9-16,25 0 1 0,-25 0-7 15,0 0 4-15,0 0 3 0,0 25-8 16,0-25 10-16,25 0-9 0,-25 0 0 0,0 0 2 16,25 0 0-16,-25 24 7 0,25-24 2 0,-25 0 7 15,25 0-18-15,0 0-8 0,-1 0 8 16,-24 0-7-16,50 0 20 0,-25 0 3 0,0 0-12 0,-1-24 5 15,0 24-9-15,1 0 0 0,1 0 9 0,-1-25 2 16,24 25-18-16,-25 0 11 0,1-25 3 0,0 25-12 0,0 0 28 16,0-25-12-16,1 25-9 15,-2 0 5-15,-24 0-15 0,24-25 17 0,1 25-18 16,-25 0 4-16,25 0 16 0,-25 0-21 0,0 0 8 16,0 0-37-16,0 0-80 0,0 0-54 0,25 0-75 0,-25 0-51 15,0 0 39-15</inkml:trace>
  <inkml:trace contextRef="#ctx0" brushRef="#br0" timeOffset="79632.319">8706 7962 454 0,'0'0'39'0,"0"0"-14"0,0 0 43 0,0 0 5 0,0 0-18 16,0 0 24-16,25-48-37 0,-25 48-14 16,0 0-6-16,0 0 2 0,0 0 21 15,0 0 3-15,0 0-19 0,25 0 34 16,-25 0-19-16,0 0-24 0,0 0 43 0,0 0-102 16,0 0 83-16,0 0-61 0,0 0 30 15,0 0 19-15,0 0 38 16,0 0-108-16,0 0 94 0,0 0-94 0,-50 0 55 15,50 0 12-15,-74 24 12 0,49-24-18 0,0 0-8 16,1 0-2-16,24 0 25 0,-25 0 9 0,-1 0-10 0,26 0 17 0,-24 0-56 16,24 0 4-16,-24 0 4 0,24-24-6 15,-26 24 15-15,26 0 18 0,-25 0 18 0,25-27-12 16,-24 27-6-16,24 0-24 0,0-23-9 0,0 23-3 16,-25-25 12-16,25 25-9 0,0-25-2 0,0 25 9 15,0-25-20-15,0 25 21 0,-24-25-8 0,24 25-13 16,0-25 7-16,0 1-5 15,0-2 13-15,0 26 2 0,0-24 14 0,0-1-9 16,0 0-34-16,0 0 23 0,0 25-13 0,0-25 10 16,0 1 14-16,0-1-9 0,0-1 11 15,0 2-24-15,0 0 13 0,0-3 6 0,0 3-14 16,0 1 12-16,0-3-2 0,0 2-4 0,0-1 13 16,0 0-9-16,24 25 2 0,-24-25-12 0,0 1 1 15,0-2 16-15,25 2-16 0,-25 24 23 0,0-25-7 0,24 1-11 0,1 24 13 16,-25 0-5-16,26-26-13 0,-26 26 9 15,24-24-2-15,-24 24-17 0,24 0 8 16,2-25 0-16,-26 25 5 0,25-25 8 16,-1 25 14-16,-24 0-27 0,25 0-4 0,0-25 9 0,0 25-14 0,0 0 18 0,-1 0 2 15,-24 0 1-15,25 0-5 0,0 0 8 16,1-25-6-16,-2 25-20 16,0 0 25-16,2 0-12 0,-2 25 11 0,0-25-8 15,2 0-12-15,-1 0 14 0,0 0-7 0,-1 0 36 16,0 0-16-16,1 0-9 0,26 0 0 0,-27 25-8 15,0-25 8-15,2 0 9 0,-1 0-18 16,-1 0 5-16,1 25-14 0,0-25 10 0,0 0 21 16,0 0-15-16,-1 0 20 0,1 25-15 0,-1-25-1 15,1 0 9-15,1 0-9 0,-1 24 7 0,-1-24-17 0,-24 0 8 0,24 0 16 16,1 26-16-16,1-26 22 0,-26 0-30 0,25 24-10 16,-25-24 18-16,25 0-19 0,-25 25 17 15,24-1 2-15,-24-24-7 0,24 26 1 0,-24-2 20 16,25 1-21-16,1-25-6 0,-26 25 13 0,0 0-24 0,24-1 25 15,-24 2 10-15,25-3-4 0,-25 1 2 16,0 3-3-16,0-3-5 0,0 0-12 0,0 2 11 0,0-1-8 0,0-1 10 16,-25 1 2-16,25 25-12 0,0-25 12 0,0-1-8 15,-24 2 13-15,24-2-13 0,0 1-4 0,0 0 19 16,0 0-13-16,0-25 13 0,0 25-9 16,0 0-17-16,0-2 9 0,0-23 15 0,0 27-9 15,0-3-4-15,0-24 4 0,0 24-20 0,0 0 29 16,0-24 7-16,-26 25-9 15,26-25 11-15,0 26-29 0,0-26 2 0,0 24 1 16,-25-24-12-16,25 25 31 0,-24-25-21 0,24 25 12 0,-24-25 3 0,24 25-19 16,-25-25 23-16,0 25-24 0,25-25 13 0,-26 0-2 15,1 25-14-15,25-25 25 0,-24 0-9 0,0 25 16 16,-1-25-5 0,-1 0-4-16,26 0 4 0,-25 0-27 0,1 0 18 0,24 0-13 0,-25 25-4 15,1-25 17-15,24 0-42 0,-25 0-32 0,0 0-53 16,0 0-86-16,0 24 8 0,1-24-119 0</inkml:trace>
  <inkml:trace contextRef="#ctx0" brushRef="#br0" timeOffset="83877.878">9178 9772 696 0,'0'0'41'15,"0"0"-11"-15,0 0 16 0,-74 51 8 0,74-51-50 16,-26 24 40-16,1-24-3 0,25 0-7 0,-25 0 38 15,1 0-50-15,24 0-10 0,-24 0 3 0,24 0-34 16,-25 0 34-16,0 0 32 0,25 0-69 16,-26 0 70-16,26 0-79 0,0 0 56 15,0 0 12 1,0 0 50-16,0 0-25 0,0 0-79 0,0 0 36 0,-148-75-94 16,49 27 165-16,74 48-94 0,25-25-5 0,-25 25 14 15,0-26-85-15,1 2 93 0,24 24-5 0,-25-25 9 0,25 25-23 0,-26-24 1 16,26 24 5-16,0-26-12 0,0 26 14 15,-24-24-8-15,24 24 12 0,0 0-8 0,-24-24-4 0,24-1 8 16,0 25-6-16,-26 0-9 0,26-25 73 16,0 25-58-16,-25-25-19 0,25 25 78 0,0-25-118 15,0 25 55-15,-24-25-2 0,24 25-3 0,0 0-3 16,0-24 71-16,0 24-51 0,0 0-39 0,0-26 27 16,0 26 11-16,0-24-1 0,0 24-35 0,0 0 73 15,0-25-114-15,0 25 58 0,0-24 16 0,0 24 15 16,0 0-23-16,0-26 13 0,0 26 1 0,0-24-73 15,0 24 65-15,0-25-23 0,0 25 61 0,0 0-31 16,0-26-18 0,0 26 11-16,24-24 3 0,-24 24-18 0,0-25-5 15,0 25 77-15,0-24-120 0,0 24 127 0,0-26-60 16,0 26 7-16,0-24-13 0,0 24-63 0,0 0 61 16,0-25-22-16,25 25 35 0,-25 0-3 0,0-24-5 15,26 24-56-15,-26-27 40 0,24 27-7 0,0 0 20 16,-24 0 2-16,26-23-4 0,-1 23 6 15,-1 0-10-15,1 0 70 0,25 0-60 16,-25 0-17-16,-1 0 81 0,1 0-154 0,0 0 139 16,25 0-44-16,-26 0-81 0,2 0 150 0,-2 23-160 15,0-23 124-15,2 0-44 0,-1 0-17 0,0 27 29 16,-1-27-1-16,0 24-15 0,1-24 8 0,0 25 3 0,1-25-75 16,-2 24 129-16,0-24-116 0,2 26 47 15,23-26 84-15,-24 24-129 0,0 1 66 0,0-25-5 16,0 24-74-16,-1-24 70 0,1 26 7 0,-1-26-1 15,1 25-7-15,1-25-10 0,-1 24-1 0,-1-24-3 16,0 26 13-16,1-26 15 0,-25 24-23 0,26-24 10 16,-26 25-8-16,25-25-7 0,-25 24 26 0,0 2-15 0,25-26-12 0,-25 24 92 15,24 1-92-15,-24-25 20 0,0 25 4 0,24 0-113 16,-24 0 156-16,25-25-72 0,-25 25 103 16,0-1-61-16,0-24-79 0,0 24 63 0,0 2-96 15,0-26 106-15,26 24-19 0,-26 1 6 0,-26-25 0 16,26 24-31-16,0 2 12 0,0-1 15 0,-25-1 5 15,25 0 14-15,-24 3-2 0,24-3-42 0,-24-24 117 16,24 24-109-16,-25 2 9 0,25-26 35 0,-25 24-121 16,-1 1 90-16,26-25 8 0,-25 25-16 0,1-25 10 15,0 25 6-15,-1-25-4 0,-1 25 0 0,1-25-8 0,1 0 8 16,-1 25-8-16,1-25 14 0,-1 0-14 0,25 0-15 16,-50 0 78-16,25 0-71 0,25 0 20 0,-24 0 13 15,-1 0-85-15,-1 0 72 0,2-25-2 0,0 25-37 16,-2 0 35-16,26 0-143 0,-25-25 14 0</inkml:trace>
  <inkml:trace contextRef="#ctx0" brushRef="#br0" timeOffset="88366.709">5259 7243 431 0,'0'0'11'0,"0"0"34"0,0 0 17 0,0 0 14 16,0 0 15-16,0 0-30 0,0 0-33 0,0 0 2 0,0 0-4 31,0 0 2-31,0 0-6 0,0 0-30 0,0 0 0 16,0 0 0-16,0 0 10 0,0 0 26 0,0 0-1 0,0 0-5 15,0 0 19-15,-26 0 8 0,26 0-37 0,0 0 19 0,0 0-15 0,0 0-18 16,-25 0 22-16,25 0-12 0,0 0 26 0,-24 0-14 16,24-24 22-16,0 24-77 0,-24 0 75 0,24 0-75 15,-25 0 54-15,25 0-6 0,-24 0-7 0,24 0-16 16,-27 0-7-16,27 0 21 0,-24 0 30 0,24 0 41 31,-25 0-80-31,25 0 55 0,-24 0-114 0,24 0 66 0,-25 0 1 0,25 0 1 16,-25 0-2-16,25 0-19 0,-25 0 15 0,0 0-11 0,25 0 22 0,-25 24 5 15,25-24-20-15,-24 0 21 0,24 0-21 16,-24 0-5-16,24 0 28 0,-26 0-19 0,26 0-13 16,0 0 11-16,-25 0-17 0,25 0 13 0,0 25 12 15,-25-25 0-15,25 0 19 0,0 0-27 0,-25 0 6 16,25 0 11-16,0 0-20 16,-25 25 20-16,25-25-11 0,0 0-13 15,0 0-3-15,-24 0 9 0,24 0 12 0,-25 0-5 16,25 0 2-16,0 0 3 0,-24 0-16 0,24 0 20 15,-25 0-18-15,25 0 3 0,0 0 10 0,-26 0-20 16,26 0 28-16,-25 0-12 0,25 0-4 0,0 0 4 0,-24 0-12 0,24 0 14 0,0 0 0 16,-24 0 3-16,24 0 5 0,-25 0-16 15,25 0 8-15,0 0-6 16,-25-25 17-16,25 25-9 0,-26 0 5 16,26 0 21-16,0 0-22 0,-24 0 16 0,24 0-5 15,0 0-19-15,0 0 22 0,-24 0 8 0,24 0 9 16,0 0 11-16,0-25-31 0,0 25-8 0,-25 0-18 15,25 0 5-15,0 0 5 0,0 0-5 0,0 0 11 16,-25 0-20-16,25 0 0 0,0 0 9 0,0 0-2 16,0-24 0-16,-25 24 2 0,25 0-9 15,0 0-4-15,0 0 24 0,0 0 7 0,0 0-12 0,-25 0 5 16,25 0-24-16,0 0 6 0,0 0 14 16,0 0-20-16,0 0 19 0,0 24-6 0,0-24-6 0,0 0 10 0,0 0-13 15,0 25 9-15,0-25-10 0,0 25 12 16,0 0 13-16,0-25-19 0,0 24 8 15,0 2-4-15,0-3-15 0,0 1 17 0,0-24 2 16,0 27-25-16,0-3 36 0,0 0-22 0,0 2 12 0,0-1 10 16,25-1-24-16,-25 1 15 0,0 0 5 15,0 0 4-15,0 0-21 0,-25-1-3 0,25 2 3 16,0-2-5-16,0 1 28 0,0 0-6 16,0 0-22-16,0 0 14 0,0 0-5 0,-25-2-3 15,25 4 18-15,0-3-8 0,0 0-14 0,-25 0 13 0,25 27-4 0,0-27 13 16,0 1-13-16,-24 0 2 0,24 0-6 0,0 0-13 0,0 0 23 15,0 0-12-15,0 0 1 0,0-1 14 0,0 2-5 16,-25-2 7-16,25 26-4 0,0-26-14 0,0 2 1 16,0 23 10-16,0-26-4 0,0 28 7 0,0-2-10 15,0-25-7-15,0 27 16 0,0-27 5 0,0 27 6 16,0-27 7-16,-25 26-22 16,25-25-12-16,0 25 16 0,0-25-10 0,0-1-1 0,0 24 8 15,0-21-12-15,-25-3-4 0,25 25 21 0,0-23-1 16,0-2-3-16,0 1 0 0,-25-1-1 0,25 27-1 15,0-27 7-15,-25 2-12 0,25-2 3 0,0 1 14 16,0-1-30-16,-24 2 27 0,24-2-15 0,0 1 0 16,0 0 12-16,0 0-10 0,-25 0 11 0,25-25-3 15,0 25-10-15,0-1 2 16,0-24 0-16,0 24-14 0,0 2 18 16,0-2 7-16,0 1-20 0,0-1 11 0,-25 2 7 15,25-1-12-15,0 23 25 0,0-21-8 0,0-3-12 16,0 0 0-16,0 26-14 0,0-25 3 0,-24 0 9 0,24 0 4 15,0 0-2-15,0 0 4 0,0-1-8 0,0 2-5 16,-26-2 20-16,26 1-13 0,0-25 2 16,0 25 7-16,0-2-21 0,0 3 12 0,0-2 0 0,0 1 2 0,0-25 7 15,0 24-7-15,0 2 11 0,-25-26-11 16,25 25 11-16,0-1-5 0,0-24-8 0,0 26-4 0,25-26-1 0,-25 0 5 16,0 25-7-16,0-25 11 0,0 0-11 15,0 24 18-15,0-24 7 0,0 0 1 0,0 0-19 16,0 0-7-16,0 26 11 0,0-26-8 0,0 0 15 15,0 0-9-15,0 0-7 0,0 0 3 0,0 0 8 32,0 0 1-32,0 0 10 0,0 0 0 0,26 24-4 15,-26-24 7-15,0 0-20 0,24 0-3 0,1-24 1 0,-25 24 4 16,25 0 9-16,-1 0-9 0,1 0 11 0,0 0-9 16,0-26-2-16,25 26-7 0,-26 0-1 0,1 0-3 15,25 0 13-15,-25-24 11 0,25 24-18 16,-26 0 14-16,0 0-18 0,27 0 3 0,-26 0 19 0,23 0-17 0,-23 0 4 15,1 0 2-15,23 0-11 0,-24 0 16 0,-1 0-9 16,1 0 4-16,0 0-4 0,0 0-3 16,0 0 18-16,1 0 0 0,-2 0 5 0,0 0-23 15,1 0-3-15,-25 0 6 0,25 0 4 0,-25 0 9 16,25 0-18-16,-25 0 7 0,25 0-22 0,-25 0-11 16,0 0 16-16,25 0-12 0,-25 0 18 0,0 0 15 0,0 0-2 0,0 0-10 15,0 0 8-15,0 0-11 0,24 0 4 16,-24 0 14-16,0 0-16 0,0 0 13 0,0 0-2 15,0 0 3-15,0 0-7 0,0 0 8 0,0 0-8 16,0 0-7 0,0 0 16-16,0 0-3 0,0 0-2 0,0-25 3 15,0 25-5-15,0 0-5 0,0 0 1 0,0 0-5 0,0 0 16 16,0 0-3-16,0 0-4 0,0 0 11 0,0 0-13 16,0 0-5-16,0 0 27 0,0 0-18 15,0 0 1-15,0 0-25 0,0 0-22 0,0 0-42 16,0 0-19-16,0 0-36 0,-24 0-6 0,24 0-75 15</inkml:trace>
  <inkml:trace contextRef="#ctx0" brushRef="#br0" timeOffset="93462.354">9425 8061 1025 0,'-25'0'93'0,"1"0"-56"0,-25 0 80 0,24 0-50 15,-25 0-78-15,25 0 91 0,-24 0-63 0,-1 0 62 16,0 0-8-16,25 0-37 0,-24 0-10 0,25 0-9 16,-26 0-15-16,24 0 9 0,2 0 6 0,24 0-4 15,0 0 6-15,-24 0-8 0,48 0-18 0,-24 0 7 16,0 0 2-16,24 0 4 0,2 0 12 0,-1 0-23 15,0 0 7-15,-1 0 0 0,0-24-18 0,1 24 36 16,26 0-11-16,-27 0-20 0,0 0 22 0,2 0-18 0,-1 0 6 0,-1 0-1 16,1 0 11-16,0 0-16 0,0 0 5 0,0 0 14 15,-25 0 4-15,0 0 8 0,0-26-27 16,0 26 32-16,0 0-12 0,0 0 29 0,-25 0 47 16,0 26-28-16,0-26 11 15,0 0-22-15,1 0-20 0,-27 0 2 0,3 0-15 0,-3 0 64 16,26 0-8-16,-23 0 11 0,-2 24-9 15,0-24-39-15,26 0 5 0,-26 0-20 0,50 0-4 16,-24 0-21-16,24 0 7 0,0 0 7 0,24 0 5 16,-24 0 9-16,24 0-31 0,2 0 3 15,-2 0-1-15,0 0-14 0,27-24 17 0,-26 24 8 16,-1 0-13-16,25 0 7 0,-24 0-2 0,25-26-4 0,-26 26 13 0,2 0-11 16,-1 0 16-16,-1 0-19 0,1-25 15 0,-25 25-8 15,0 0-9-15,25 0 24 0,-25 0-22 0,0 0 0 16,-25 0 10-16,25 0 0 0,-25 0 3 0,1 0 25 15,-1 0 11-15,-25 0-20 0,26 0 22 16,-27 0 8-16,2 25-12 0,0-25 28 0,-2 0-1 16,3 0-19-16,-2 0 3 15,26 0-25-15,-27 0-18 0,26 0 2 0,1 0-12 16,-1 0 10-16,25 0 0 0,-25 0-12 0,25 0-8 16,0 0 28-16,25 0 0 0,-25 0 7 0,0 0 13 15,25 0-40-15,-25 0-6 0,24 0-12 0,-24 0 15 16,25 0-1-16,-25 0 19 0,25-25 8 0,1 25-29 15,-26 0 11-15,24 0-16 0,-24 0 3 0,0 0 15 16,24 0 5-16,-24 0-10 0,0 0 3 0,0 0 2 0,0 0-8 16,0 0 8-16,0 0 0 0,0 0-5 0,0 0 3 15,0 0 2-15,0 0 1 0,0 0-12 0,0 0 9 16,0 0-8-16,0 0 5 0,0 0 0 0,0 0-13 16,0 0 8-16,0 0 2 0,0 0 6 0,0 0-3 15,0 0 12-15,0 0-14 0,0 0 7 16,0 0-5-16,0 0-8 0,0 0 8 0,0 0-2 15,0 0 4-15,0 0-4 0,0 0 2 0,0 0 0 0,0 0-3 16,0 0 16-16,0 0-18 0,0 0 0 0,0 0 0 16,0 0-64-1,0 0-2-15,0 0-41 0,0 0 10 0,0 0 1 0,0 0-11 0,0 0 21 0,0 0-29 16,0 0-7-16,0 0 1 0,0 25-34 0,0-25-25 16,0 0-39-16,0 0-12 15,0 0 43-15,0 0-23 0</inkml:trace>
  <inkml:trace contextRef="#ctx0" brushRef="#br0" timeOffset="98579.106">9277 9823 775 0,'0'0'42'0,"0"0"20"0,-25 0 40 16,25-24 4-1,0 24-5-15,-25 0-93 0,25 0 83 0,-24 0-66 16,-1 0-40-16,-1 0 117 0,2 0-102 0,0 0 81 16,-2 0 2-16,1 0-44 0,0 0 0 0,1 0-32 15,0 0 8-15,-1 0-8 0,-26 0 4 0,27 0-2 16,0 0 10-16,-2 0 50 0,2 0-18 0,-26 0 35 16,25 0-5-16,25 0-30 0,-25 0 1 15,25 0-33-15,-24 0-1 0,24 0-16 0,24 0-4 16,-24 0 13-16,0 0-16 0,25 0 7 0,0 0-4 0,1 0-9 0,22 0 6 15,-22 24-1-15,-2-24-6 0,26 0 24 0,-25 0-12 16,24 0-9-16,0 0 34 0,-24 24-25 0,25-24 13 16,-26 0-8-16,27 0-19 0,-27 0 21 0,1 0-11 15,0 26 6-15,0-26-4 0,0 0-5 0,-25 0 7 16,24 0 4-16,-24 0 8 0,0 0-10 0,0 0-2 0,-24 0 23 16,24 0 12-16,-25 0 20 0,0 0 38 0,0 0-26 15,0 0-13-15,-24 0-14 0,-1 0-21 0,0 0 31 16,0 0 22-16,2 0 13 0,-2 0 7 0,0 0 9 15,26 0-12-15,-26-26 1 0,26 26-18 0,-2 0-16 16,1 0-16-16,25 0-17 0,0 0-2 0,0 0-21 16,0-24 0-1,25 24-3-15,1 0 6 0,22 0-3 0,-22 0-8 16,22 0 16-16,-22 0-19 0,24 0 14 0,-26 0 0 16,25 0 2-16,-24 0 0 0,1 0 8 0,-2 0-8 15,0 0-5-15,2 0 2 0,-26 0-4 0,25 0 4 16,-25 0-22-16,0 24 12 0,0-24 3 0,0 0 2 15,0 0 14-15,0 0-14 0,-25 0-2 0,25 26 7 16,-26-26 6-16,26 0 2 0,-24 0-15 0,0 0-8 0,-2 24 0 16,1-24 11-16,25 0 10 0,-25 0 4 0,1 0-24 15,24 0-76-15,-24 25-30 0,24-25-105 0,-25 0-90 16,25 0-77-16,0 0-92 0,0 0 38 0</inkml:trace>
  <inkml:trace contextRef="#ctx0" brushRef="#br0" timeOffset="106443.327">6052 7045 462 0,'0'0'33'0,"-25"0"-22"0,25 0 1 16,0 0 23-16,0 0-56 0,0 0 32 0,0 0-11 16,0-25 30-16,0 25 19 0,0 0-2 0,25 0 9 15,-25 0-52 1,25 0 10-16,-25 0-12 0,25 0 0 0,0 0 18 15,-25 0 18-15,24 0 22 0,-24 0 9 0,0 0 8 16,24 0 5-16,-24 0 26 0,0 0-82 0,0 0 46 16,0 0-89-16,0 0 23 0,0-25-8 0,0 25-6 15,-24 0 1-15,24 0 14 0,0 0-1 0,0 0 28 16,-24-25-13-16,24 25 11 0,0 0 8 16,-25 0-114-16,25 0 165 0,0 0-161 0,0 0 47 0,0 0 112 0,-25 0-168 15,25 0 79-15,0 0 27 0,0 0-89 0,0 0 58 16,0 0-6-16,0 0 7 0,25 0 6 0,-25 0 41 15,0 0-27-15,0 0 8 0,0 0 17 0,0 0-14 16,0 0 41-16,0 0-16 0,0 0-10 0,0 0-30 16,0 0-17-16,0 0 11 0,0 0-13 15,0 0 12-15,0 0 5 16,0 0-33-16,-25 0-72 0,25 0-86 0,0 0-70 16</inkml:trace>
  <inkml:trace contextRef="#ctx0" brushRef="#br0" timeOffset="107830.103">10716 6399 944 0,'0'0'42'0,"0"0"7"16,0-24 42-16,0 24-69 0,0 0 62 0,0 0-103 16,0 0 34-16,0 0 14 0,0 0-39 0,0 0 59 15,0 0-57-15,-25 0 52 0,25 0-49 16,0-25 43-16,0 25 4 0,-25 0 10 0,25 0 14 15,-25 0-8-15,25 0-21 0,-23 0-6 0,-3 0-40 16,1 0 2-16,0 0 0 0,0 0 7 0,-25 0 9 16,1 0-11-16,0 0 11 0,-2 0-12 0,-22-26 16 0,22 26-8 0,-22 0-12 15,-2 0 5-15,2 0-13 0,-3 0 17 16,3-24 11-16,-3 24-17 0,1 0-1 0,27-25-16 0,-28 25 10 16,-22 0 13-16,23-24-2 0,1 24 24 15,-25 0-41-15,0-26 24 0,-1 26-3 0,0 0-6 16,2 0 17-16,-26-23-22 0,24 23-4 0,1 0-2 15,0 0 11-15,0-26 15 16,25 26-4-16,-26 0-3 0,1 0-6 0,24 0-11 16,2 0 13-16,-3-24-4 0,2 24 9 15,-1 0-11-15,26 0 4 0,1 0 8 0,-3 0-21 16,26 0 20-16,0 0-20 0,1 0 8 0,-1 0 5 16,25 0 11-16,-25 0-9 0,25 0-4 0,0 0-4 15,0 0-7-15,0 0 21 0,0 0-8 0,0 0 20 16,0 0-14-16,0 0-1 0,0 0 8 0,25 0-33 0,-25 0 18 0,0 0-15 15,0 0 4-15,0 24 23 16,0-48-27-16,0 24 21 0,0 24 7 0,0-24-4 0,0 0 6 0,0 0-17 0,0 0-1 16,0 0 3-16,0 0-2 0,0 0 8 0,0 0 4 15,0 0 1-15,0 0-11 0,0 0 9 0,0 0-95 16,0 0-46-16,0 0 47 0,0 0-123 0,0 0 26 16</inkml:trace>
  <inkml:trace contextRef="#ctx0" brushRef="#br0" timeOffset="113157.651">13022 6820 1240 0,'25'0'35'0,"-25"-24"-27"0,25 24 11 0,-25-25 21 0,0 25 1 16,24-24 53-16,-24 24-24 0,0 0 3 0,0-24-36 0,0 24-24 15,0 0 13-15,0-26-35 0,-24 26 15 0,24 0-6 16,-25 0 12-16,25 0 1 0,-25 0 9 0,1 0 11 16,-26 26 11-16,26-26 0 0,-2 24-1 15,0-24-1-15,-22 24-22 0,24-24 0 0,-2 25 0 0,-24-1 35 16,27 2 9-16,-27-1 13 0,25-1 2 16,-25 1-17-16,1 1-6 15,24 23 10-15,-25-24-17 0,0 0-30 0,1 0 0 16,24 25-21-16,-24-26 11 0,23 1-2 0,2 25-4 0,-1-1 18 15,25 1-30-15,-25 0 14 0,25-3-1 0,0 4-11 16,0-1 15-16,25-1-8 0,0-24 7 0,-25 25-7 16,50-1-3-16,-25-23 5 0,24 23-4 0,-23-24 2 15,22 0 10-15,2 0-8 0,0 0-4 0,-1-25-17 16,1 23 21-16,0-23-4 16,24 0-1-16,-24 0 20 0,22 0-34 0,-20 0 0 15,22-23 22-15,-25-2 2 0,26 0 1 0,-2 25 11 16,3-50-31-16,-26 25 9 0,-2 1-4 0,3-2 3 15,-2-23 11-15,0 24-14 0,-24-25 9 0,1 1 2 16,-2-1-6-16,-24-1 9 0,25 4-9 0,-25-3 4 16,0 0-4-16,0 25-8 0,0-25 13 15,0 1-18-15,-25-1 18 0,25 1 1 0,-24-1-11 16,-2 25 7-16,26-25-11 0,-48 1 8 0,22-2 13 0,2 27-3 0,-26-1-2 16,24-23-5-16,-22 22-7 0,23 2 14 0,-25-1-12 15,-1 25 19-15,28-24-7 0,-27 24-19 0,24-26 27 16,-23 26-32-16,24 0 12 0,25 0-88 15,-24-24-71-15,24 24-59 0,-25 24-92 0,25-24 10 16,0 0 36-16</inkml:trace>
  <inkml:trace contextRef="#ctx0" brushRef="#br0" timeOffset="114459.598">14486 6846 855 0,'0'0'28'0,"0"0"37"0,25-26 65 16,-25 26-69-16,0 0 76 0,0 0-68 0,0 0-39 15,0 0 99-15,0 0-75 0,0 0 37 0,0 0-37 16,0 0-15-16,0 0-37 0,0 0 18 0,0 0 24 15,0 0 5-15,0 0 45 0,-25 0-11 16,25 0 13-16,-25 26-21 0,25-26-32 0,-24 25 17 16,-1-25-4-16,0 24 26 0,25 1-11 15,-25 1-24-15,1-2-9 0,-2 1 5 16,3 0 30-16,-3 0-10 0,26 0 2 0,-24 25-33 16,24-26-17-16,-25 25 7 0,25-23-3 0,0 23-4 15,0 25 2-15,0-25-12 0,0 2-12 0,0-3-3 0,0 27 10 0,25-25 2 16,-25 0-2-16,24 0 3 0,2-26-3 0,-3 26 10 15,3 0 0-15,-2-25 5 0,1 25-25 0,0-26 15 16,0 24-23-16,-1-23 23 16,1 1-5-16,0-2-49 0,0-24-21 0,1 25-44 0,-2-25-56 0,1 25 14 0,-2-25 14 15,-23 25-30-15,26-25 28 16,-1 0-38-16,-25 0 15 0,25 0-14 16,-25 0 66-16,24-25 33 0,-24 25-43 0,25 0-42 15</inkml:trace>
  <inkml:trace contextRef="#ctx0" brushRef="#br0" timeOffset="115002.837">14685 7193 968 0,'0'-24'93'16,"0"24"-83"-16,0-25 96 0,0 1-57 0,0 24 11 0,0 0 35 15,0-26-99-15,0 26 60 0,0 0-96 16,0 0 54-16,0 0-5 0,0 0 12 0,0 0 16 0,0 0 1 16,25 0 40-16,-25 0-13 0,0 0 14 0,0 26-22 15,24-26-4-15,-24 24 9 0,0-24-19 16,0 25 17-16,25-1-38 16,-25 2 1-16,0-2-12 0,0 26-8 0,0-25 31 0,0 25-21 15,0-27 1-15,0 1 6 0,0 27-20 0,0-27 21 16,0 2-5-16,0-1-16 0,0-1 0 15,0-24-13-15,0 25 10 0,0-25 12 0,0 25-16 16,0-25 41-16,0 0 17 0,0 0 5 0,0 0 23 0,0-25-37 16,0 25-35-16,0-25 3 0,0 25-1 0,0-24-21 15,24-1 10-15,-24-1-5 0,0 2 11 0,0-27 13 16,25 27-12-16,-25 1 7 0,0-27-24 0,26 25 17 16,-2-25-5-16,-24 26-3 0,24-2 5 15,-24 2-9-15,26-1 19 0,-26 1-9 0,26 24-3 0,-26-26 14 16,23 26-16-16,-23 0-3 0,25 0 14 0,-25 0-16 15,0 0 9-15,0 0-7 0,0 0-11 0,0 0 11 16,0 0 13-16,25 26 1 0,-25-26 3 0,0 24 26 16,0-24-12-16,0 25 7 0,0-1 0 0,0 2-45 15,0-2 3-15,0 1-15 0,0 0 8 0,0 0 4 16,0-1 16-16,0 2 15 0,0-3-16 0,0 1-1 0,0 3-4 16,0-3-5-16,0 0-50 0,0 2-24 0,0-26-68 15,25 25-32-15,-25-25 14 0,0 24-49 0,0-24-1 16,25 0 45-16,-25 25 8 0,25-25-27 0</inkml:trace>
  <inkml:trace contextRef="#ctx0" brushRef="#br0" timeOffset="115341.358">15355 7020 807 0,'0'-25'56'0,"0"0"46"0,0 25 19 16,0-24-36-16,0 24 19 0,0 0-141 0,0-26 99 16,0 26-54-16,24 0 1 0,-24 0 40 0,26 0-108 15,-26 0 107-15,23-25-71 0,2 25 60 0,1 0-11 16,-2 0-20-16,-24 25 7 0,24-25-15 0,2 0 21 16,-1 0 24-16,-25 0-5 0,24 26 27 0,-24-26 0 15,0 0-9-15,0 24 10 0,0-24 0 0,0 25-8 16,0-25 30-1,-24 25-16-15,24-25-2 0,-25 25 0 0,25-25-49 16,-26 25 2-16,2-1-23 0,24-24 5 0,-24 26-1 0,24-26 3 16,0 24 0-16,-26 1 2 0,26-1-11 15,0-24 4-15,0 26 0 0,26-2-16 0,-26 1 12 0,0-25-12 16,24 25-49-16,-24-25-70 0,24 0-77 0,2 25-74 16,-1-25 68-16,-1 0 11 0,1 0 47 15,0 0-11-15</inkml:trace>
  <inkml:trace contextRef="#ctx0" brushRef="#br0" timeOffset="115687.231">15751 6697 855 0,'0'0'28'15,"0"0"53"-15,0-24 9 0,0 24 72 0,0 0-88 16,24 24-19-16,-24-24 6 0,25 0-37 0,-25 26 84 15,26-26-26-15,-1 24 18 0,-1 0-30 0,0 1 2 16,1-1-6-16,1 2-10 0,-1-1-8 0,0 24-21 31,-1-23 14-31,-24 23-32 0,26 1 9 0,-26-1-9 0,23 1-5 16,-23-1 17-16,0 1-12 0,0 25 5 0,0-25-24 0,-23 24 6 0,23 0 8 16,-26-25-15-16,2 26 38 0,24-26 15 15,-25 1 14-15,0 0 46 0,-1-25-34 0,1 25-9 16,1 0-14-16,-25-26-35 0,23 24 11 0,1-23-12 15,1 1-6-15,0-2 6 0,-1 1-11 0,0-25-12 16,0 25 30-16,0 0-20 0,0-25 1 0,1 25 15 16,-1-25-24-16,25 0 5 0,-26 25-94 0,2-25-123 15,0 0-101-15,-2 0-131 0</inkml:trace>
  <inkml:trace contextRef="#ctx0" brushRef="#br0" timeOffset="124771.535">5854 8681 594 0,'-25'0'19'0,"25"0"1"0,0 0 6 0,0 0 43 0,0 0-36 15,0 26 13-15,0-26 16 0,0 0-50 0,0 25 26 16,0-25 1-16,0 24 4 0,0 2-1 0,0-26-19 15,0 24-1-15,0 1 1 0,0 0 6 0,0 0 4 16,0 0-21-16,0-25-12 0,0 24 6 16,25 1-24-16,-25-2 16 0,0 4 0 0,0-3-19 0,0-24 33 15,0 25-10-15,0-25-6 0,0 24-8 0,0-24 14 0,0 0 48 16,0 26-48-16,0-26 122 0,0 0-92 0,0 0-41 16,-25 0 32-16,25 0-95 0,0 0 78 0,0 0-10 15,0 0 10-15,-25 0-14 0,25 0-15 0,0 0 37 16,-24-26-88-16,24 26 37 0,0 0-35 0,-24-24-60 15,24 24 29-15,0 0-91 0,-27-25-17 0</inkml:trace>
  <inkml:trace contextRef="#ctx0" brushRef="#br0" timeOffset="125105.955">5929 8360 1000 0,'0'0'47'0,"0"0"-31"0,0 0 19 0,-25 0-63 16,25 0-19-1,0 0-53-15,0 0-56 0,0 0 2 16</inkml:trace>
  <inkml:trace contextRef="#ctx0" brushRef="#br0" timeOffset="125436.296">6027 9029 1074 0,'0'0'35'0,"0"0"38"0,0 0-23 0,0 0 12 0,0 0-18 0,0 49-21 16,0-49 41-16,25 26-22 0,-25-26-16 0,25 0-18 15,-25 0-6-15,25 0 5 0,0 0-3 0,-25 0 13 16,24 0-21-16,-24 0-49 0,24 0-2 16,-24-26-57-16,26 26 32 0,-26 0 22 0,25 0-25 0,0 0 0 15,-25 0-73-15,0-24-32 16</inkml:trace>
  <inkml:trace contextRef="#ctx0" brushRef="#br0" timeOffset="125588.391">6027 8930 1181 0,'0'0'12'16,"-25"-24"13"-16,25 24-72 0,0 0 100 0,25-25-115 15,-25 25 68-15,0 0-6 0,25 0 2 0,-25 0-2 16,25-25 13-16,0 25-21 0,0 0-49 0,-1 0 47 0,26 0-117 16,-25 0 47-16,0 0-121 0</inkml:trace>
  <inkml:trace contextRef="#ctx0" brushRef="#br0" timeOffset="125887.377">6449 8930 1315 0,'-24'0'14'16,"-2"0"55"-16,26 0 3 0,-24 0 12 0,24 25-3 16,-26-25-59-16,26 0 4 0,-24 0-16 0,24 0-3 0,0 0-2 15,0 0-12-15,0 0 5 0,24 0 0 0,-24 23 19 16,0-23-4-16,26 0-2 0,-26 0-4 0,24 0-2 15,2 0 8-15,-2 0-20 16,0 0 3-16,0 0-7 0,2 0-5 0,-26-23 25 16,26 23 9-16,-2 0 44 0,-24 0 36 0,25-25-4 0,-25 25-4 15,0 0-40-15,0-24-32 0,0 24-2 0,0 0-2 16,0-25-12-16,0 25 7 0,-25 0 7 0,1-25-18 16,24 25 13-16,-26 0-20 0,0 0 7 0,2 0 4 15,0 0 3-15,0 0-21 0,24 0-45 16,-26 0-63-16,2 0-114 0,24 0-66 0,-26 0 37 0,26 0-6 15</inkml:trace>
  <inkml:trace contextRef="#ctx0" brushRef="#br0" timeOffset="167454.407">6175 12726 815 0,'0'0'6'0,"-24"0"50"16,24 0 42-16,-24-26 46 0,24 26-34 0,-25 0-47 16,25 0-9-16,-25 0 0 0,25 0 51 0,-25 0 24 15,25 0 4-15,0 0-38 0,0 0-6 0,-25-24-31 16,25 24-43-16,0 0-1 0,0 0-19 0,0 0-8 16,0 0 17-1,25 0-8-15,-25 0-1 0,0 0 21 0,0 0-9 0,25 0-5 16,0 0 0-16,0 0 8 0,-1 0 1 15,0 0-7-15,27 0 12 0,-26 0-16 0,0 0-13 0,24 0 8 0,-25 0 1 0,26 0 6 16,0 0 0 0,-26 0 14-16,26 0-11 0,-24 0-21 15,23 0 20-15,-24 24-6 0,24-24 7 0,-24 0 11 0,0 0-19 16,25 0 1-16,-26 0 4 0,0 0 1 0,-24 0-1 16,26 0-2-16,-26 0-7 0,25 0 14 0,-25 0 80 15,0 0 22-15,0 0-9 0,0 0-3 0,-25 0-75 0,25 0-10 16,-26 0 7-16,2 0 26 0,0 0 34 0,-1 0 1 15,0 0 9-15,-25 26-26 0,1-26-21 16,-1 0-22-16,26 0 7 0,-28 0-5 0,4 0 1 0,24 0 22 16,-26 0-18-16,24 0-10 15,2-26-7-15,0 26 3 0,-1 0 0 0,0 0 9 16,25 0-6-16,-25 0-27 0,25 0 1 0,0 0 3 0,0 0 4 0,0 0 19 0,25 0-14 16,-25 0-2-16,25 0 5 0,0 0 2 0,-1 0 11 15,0 0-18-15,2 0-5 0,24 0-18 16,-26 0 6-16,0 0 12 0,26 0-8 0,-24 26 5 0,23-26-12 15,-24 0-7-15,-1 0 14 0,1 0-7 0,0 0 11 16,0 0 6-16,0 0-12 0,0 24 3 0,-25-24-11 16,0 0-6-1,0 0 2-15,24 0 7 0,-24 0-36 0,0 0-55 0,0 0-104 16,-24 0-123-16,24 0-84 0,0 0 4 0</inkml:trace>
  <inkml:trace contextRef="#ctx0" brushRef="#br0" timeOffset="168560.148">8507 11410 1306 0,'0'0'-40'0,"0"0"159"0,0-24-43 16,0 24 25-16,0 0 61 0,0 0-108 0,0 0 56 16,0 0-16-16,0 0-38 0,0 0-24 0,0-25-19 15,0 25-10-15,0 25 28 0,0-25-12 0,-24 0 22 16,24 0 37-16,-24 24 18 0,-2 1-3 0,1 0 16 16,1 0-14-16,-25 0-11 0,-1 0-2 15,0 0-18-15,2 24-23 0,-3-23-14 0,1 22-7 0,-24-23-20 16,25 25 23-16,-26-25-9 0,26 23 6 0,-27-21-10 15,27 21-13-15,0-24 8 0,-26 3 6 0,51-3 8 16,-26 0-11-16,25 1-1 0,0 0-17 0,0 0 13 16,1-25-1-16,24 25-9 0,-25-25-3 0,25 25-20 15,0-25-22-15,0 25 1 0,-25-25-39 16,25 0-17-16,0 0 16 0,0 25 4 16,0-25 49-16,0 0-23 0,0-25-14 0,0 25-11 15,0 0-29-15,25-25 58 0,-25 25 13 0,0-25-1 0,0 25 32 0,25-25-19 0,-25 0 23 16,0 0 3-16,0 25-17 0,24-25 12 0,-24 1-27 15,0 24 22-15,25-24 12 0,-25 24-10 0,0-27 21 16,0 27-9-16,25 0 2 0,-25 0 13 0,0 0-11 31,0 0-15-31,0 0 6 0,0 0-2 0,-25 0-6 0,25 0 17 0,0 0 7 0,0 27-13 0,-25-27 10 16,25 24-4 0,-24-24-4-16,24 24 0 0,-25 1 0 0,25-25 17 15,-25 25-21-15,25-25 24 0,0 25-5 0,-25-25 0 16,25 25 3-16,0-25-16 0,0 25 31 0,0-25-13 15,25 25 20-15,-25-25 10 0,0 25-19 0,25-25-2 16,-25 0-6-16,25 24-19 0,-25-24-2 0,24 0-9 0,1 0 14 0,0 0-1 16,0 0 1-16,1 0-8 0,-2 0-87 15,0 0-51-15,0 0-97 0,27-24-4 0,-26 24-12 16,-1 0-85-16</inkml:trace>
  <inkml:trace contextRef="#ctx0" brushRef="#br0" timeOffset="169307.835">9104 11163 1140 0,'0'-26'52'16,"-26"26"-42"-16,26 0 108 0,-25 0-70 0,25 0-16 16,0-24 81-16,-25 24-107 0,25 0 82 15,0 0-27-15,0 0-48 0,0 0 6 0,0 0-8 0,0 0-13 16,25-25 2-16,-25 25-11 0,0 0 2 16,25 0 11-16,1 0 1 0,-2 0 3 0,-24 0-15 15,24 0 7-15,2 0 20 0,-1 0-20 0,-1 0 8 16,-24 25-12-16,25-25-8 0,-25 0 10 0,0 24 10 15,25-24 1-15,-25 26 0 0,-25-26 8 0,25 24 3 16,-25 1-27-16,25 0 11 0,-24-25-11 0,-1 25-11 0,-1-1 25 0,2 2 1 16,0-26 6-16,-2 23 5 0,1-23-3 15,0 26-23-15,1-26 11 0,24 25 0 0,-24-25-2 16,24 0 5-16,-25 0 1 0,25 0-23 0,0 0 14 16,0 0 1-16,0 0-9 0,0 0 20 15,0 0-4-15,0 24 3 0,25-24 6 0,-25 0-14 16,24 0 0-16,-24 0 4 0,24 25-4 0,-24-25 6 15,25 0-17-15,0 25-2 0,-25-25 51 16,26 0 33-16,-2 0 48 0,0 25-9 0,-24-25-49 0,26 0-16 0,-26 0-24 0,25 25 11 16,-25-25 5-16,0 0-4 0,0 25 28 0,0-25-10 15,0 0 20-15,0 0 34 16,0 25-21-16,0-25 0 0,0 0-14 0,-25 0-28 16,25 25-13-16,-26-25-12 0,2 24 5 0,24-24-9 15,-24 0-3-15,-2 0 7 0,-24 26-17 0,26-26 3 16,0 0-1-16,-1 0 3 15,0 0 15-15,-1 0 0 0,2 0-5 0,0 0-1 0,24 0-53 16,-26 0-59-16,26-26-81 0,0 26-86 16,0 0-38-16,26-24-44 0,-26 24 9 15,24 0 121-15,0-25-15 0,2 0-60 0</inkml:trace>
  <inkml:trace contextRef="#ctx0" brushRef="#br0" timeOffset="169589.8">9748 11113 1298 0,'0'0'6'0,"0"0"-2"0,0 0 15 15,0 0 62-15,0 0 18 0,-24 0 35 16,24 0 43-16,-26 24-36 0,26-24-4 16,-25 26 11-16,1-2-39 0,0-24-18 0,-1 50-18 15,25-25-42-15,-25-1-3 0,-1 2-16 0,1-3-7 16,1 3 4-16,24-1-16 0,-24-1 7 15,-1 1 12-15,25 0-10 0,-26 0-4 0,26 0 7 16,0-25 7-16,-25 25-5 0,25 0 5 0,0-25-41 0,0 25-56 0,0-25-41 0,0 24-41 16,0-24-2-16,0 0 0 15,0 26 21-15,0-26-13 0,0 0 29 0,0 0-15 16,0 0 39-16,0-26 60 0,25 26-50 0,-25 0-13 16,0-24-56-16,26 24-93 0</inkml:trace>
  <inkml:trace contextRef="#ctx0" brushRef="#br0" timeOffset="169835.602">9524 11237 847 0,'0'0'71'0,"0"-25"-12"0,0 25 35 0,-24 0 4 16,48 0-31 0,-24 0-75-16,-24 0 67 0,24 0-117 0,24 0 39 15,-24 0 13-15,0 0 10 0,0 0 79 0,0 0-75 0,0 25 67 0,0-25-116 0,0 25 48 16,0-25-11-1,0 24 14-15,0-24-5 0,0 26-12 0,0-3 14 0,0-23-7 16,25 26 6-16,-25-1-4 0,0-1-4 0,0-24 8 16,26 25 7-16,-26 0-13 0,0 0 12 15,0-25-22-15,0 25-45 0,0-25 55 0,0 25-106 16,0-25 52-16,0 25 19 0,0-25-74 0,0 0 97 16,0 0-41-16,0 0-30 0,0 0-9 0,0 0-65 15,0 0-46-15</inkml:trace>
  <inkml:trace contextRef="#ctx0" brushRef="#br0" timeOffset="170443.277">9425 11485 641 0,'-25'-25'11'0,"1"25"11"0,-1-25 28 0,1 25 68 0,24-25-5 16,-25 25 47-16,25 0-118 0,-25-24 51 0,25 24-116 15,0 0 29-15,0 0-6 0,0 0-29 0,0 0 29 16,25 24-13-16,0-24 37 16,-25 0-7-16,24 0 4 0,1 0 6 0,-1 0-27 0,1 0 17 15,1 0-21-15,-1 0-9 0,-1 25-9 16,0-25-56-16,1 0 86 0,1 0-97 0,-26 0 101 15,25 0-88-15,0 0 11 0,-1 0 8 0,0 0-15 16,1 0 30-16,-25 0-8 0,26 0 32 0,-2-25 3 0,1 25 24 0,-25 0 9 0,0 0 4 0,25-24-10 16,-25 24 10-1,0 0-6-15,0-25-10 0,0 25 40 0,0 0-14 0,0 0 37 16,0-26-8-16,-25 26 7 0,25 0 31 0,0 0-115 16,-25 0 80-16,25 0-68 0,-24 0 25 15,24 0 21-15,0 26-13 0,-26-26-20 0,26 0-16 0,0 25 16 16,0-25 25-16,0 0-13 0,-25 24-36 15,25-24 51-15,0 25-71 0,0-25 95 0,0 25-7 16,0-25 1-16,0 25-35 16,0-25-10-16,25 0-13 0,-25 25 1 0,0-25 23 0,0 0-7 0,0 0-7 15,0 25 7-15,26-25-6 0,-26 0 39 0,0 0 46 16,0 0 35-16,0 0 53 0,0 0-15 0,0 0-34 16,0-25-50-16,24 25-55 0,-24 0 31 0,0-25 15 15,0 25 2-15,0-25-17 0,0 0-21 0,0 25-14 0,25-25 12 16,-25 1 20-16,0-1-27 15,0-1-17-15,0 3 5 0,25-3-11 0,-25 2 4 16,0-1 2-16,0 0-5 0,26 0-8 0,-26 1-2 16,0 24 15-16,22 0-10 0,-22-26 3 0,26 26-1 15,-26 0-17-15,0 0 8 0,25 0 12 0,-25 0-10 16,25 0 7-16,-25 26-2 0,25-26 0 16,1 24-7-16,-26-24 12 0,23 25-5 0,-23 0-10 15,0 0 15-15,0-1-8 0,25 2 8 0,-25-3-2 0,0 3-1 0,0-1 8 0,0-1 0 16,0 1-2-16,0 0-11 0,0 0 6 15,0 0-3-15,0 0 0 0,0-25 15 0,0 25-23 16,0-25-4-16,0 25 7 0,0-25-74 0,25 0-83 16,-25 0-123-16,25 0-112 0,0 0-26 15,0 0 61-15</inkml:trace>
  <inkml:trace contextRef="#ctx0" brushRef="#br0" timeOffset="178631.731">8955 13743 325 0,'0'0'41'0,"0"0"21"15,0 0 25-15,25 24-4 0,-25-24 9 0,0 0-23 16,0 0-23-16,0 0 32 0,0 0 1 15,0 0-4-15,0 0 30 0,0 0-58 0,0 0 76 16,0 0-61-16,0 0-4 0,0 0 46 0,0 0-76 16,0 0 91-16,0 0-18 0,0 0 13 0,0 0 11 15,0 0-20-15,0 0 11 16,0 0-7-16,0 0-27 0,0 0 7 0,0 0-15 16,-150-51-2-16,76 27 15 0,24 24-7 0,26 0-37 15,-26 0-23-15,25 0-13 0,-24-24-17 0,24 24 30 16,-1 0-20-16,2-25 5 0,0 25 5 15,-2 0-5-15,1 0 22 0,1 0-7 0,24-26-8 16,-25 26-12-16,25 0 0 0,-24 0-22 0,24 0 19 16,0 0 3-16,0 0-17 0,0 0 27 0,0 0-25 0,0 0 10 0,0 26 3 15,0-26-11-15,0 0 4 0,24 0-45 0,-24 25-38 16,25-25-19-16,-1 24-46 0,1-24 9 0,1 0 25 16,-2 24-21-16,26-24 0 0,-25 0 18 15,-1 0-45-15,26 0 23 0,-25 27 50 0,24-27 0 16,-24 0 113-16,26 0-77 0,-27 0 102 0,26 0-108 15,-26 0 43-15,0 0 14 16,2 0-41-16,-1 0 132 0,0 24-171 0,-25-48 143 16,24 24-29-16,-24 0-87 0,24 24 178 0,-24-24-97 15,0 0 49-15,0 0 114 0,0 0-102 16,0 0 38-16,0 0-61 0,0-24-20 0,-24 24 29 0,24 0 26 16,-24 0 6-16,-1 0-7 0,0 0 21 0,-1 0-7 15,-22 0-17-15,22-27-16 0,-22 27-23 0,-3 0-11 16,2 0 14-16,24 0 17 0,-25 0-3 15,1 0-6-15,24 0-19 0,-25 0-24 0,26 0 2 0,-2 0-10 0,1-24 8 0,25 24 0 16,-24 0-25-16,24 0 12 0,0 0-9 0,0 0 10 16,0 0 2-16,0 0-15 15,24 24-10-15,-24-24 0 0,25 0-41 0,1 0-33 16,-2 0 15-16,0 0-24 0,27 0 8 16,-27 0 23-16,26 27-23 0,-25-27 7 0,24 0 17 15,-24 0 16-15,26 0 8 0,-3 0 20 0,-22 0 11 0,-2 0 1 0,26 0 8 16,-25 0 2-16,0 0 8 0,-25 0 1 0,24 0 3 15,-24 0-3-15,24 0 23 0,-24 0 23 0,0 0-5 16,0 0 0-16,0-27-24 0,-24 27-14 0,24 0 29 16,-24 0 1-1,-1 0 26-15,0 0 9 0,-25 0-6 0,26 0 4 0,-26 0-1 16,0 0 3-16,0 0 17 0,1 0-9 0,-1 0-14 16,1 0-7-16,24 0-15 0,-1 0-4 15,2 0-15-15,0 0-20 0,24 0-16 0,0 0 1 0,0 0 23 16,0 0 7-16,0 0-15 0,24 0-3 0,0 0-14 15,-24 0-10-15,26 0 7 0,23 0 2 0,-24 0-9 16,0 0 2-16,25 0 13 0,-26 0-8 0,26 0 5 16,-24 0 0-16,22 0-14 0,-22 0 31 0,-2 0-17 0,0 0 20 15,2 0-2-15,-26 0-28 0,25 0 32 0,-25 0-14 16,25 0 4-16,-25 0-2 0,0 0-10 0,0 0 10 16,-25 0 5-16,25 0 2 0,-25 27-67 15,25-27-51-15,-26 0-83 0,2 24-75 0,-26-24-68 16,26 0-29-16,0 24 59 0,-2-24-40 0</inkml:trace>
  <inkml:trace contextRef="#ctx0" brushRef="#br0" timeOffset="184921.08">5111 12997 571 0,'0'0'13'16,"0"0"24"-16,0 25 32 0,0-25 20 0,-27 0 24 0,27 0-13 15,0 0 3-15,-24 0 21 0,24 0-87 0,0 0 60 16,0 0-74-16,-25 0-29 0,25 0 80 16,-24 0-61-16,24 0 64 0,-25 0-4 0,25 0-10 15,-25 0 11-15,0-25-10 0,0 25 16 0,0 0-15 16,1 0 0-16,0-24-7 0,-2 24-12 0,-24 0 4 16,25 0-18-16,0-24 0 0,-24 24 15 0,25 0 23 15,-27-27-10-15,26 27 4 0,1 0-17 0,0-23-14 16,-1 23 20-16,0 0 2 0,-1 0-5 0,2-24-16 0,24 24-15 15,-24 0-12-15,24 0-4 0,0 0-1 16,-25 0-2-16,25 0-2 0,0 0-13 0,0 0-7 16,0 0 3-16,0 0 10 15,25 0 11-15,-25 0 3 0,0 0-8 0,0 24-6 16,0-24 6-16,0 23 6 0,0 4 1 0,0-3 13 16,0 25-12-16,0-23-5 0,0-2 10 0,0 25-8 15,0 2 3-15,0-27-2 0,0 26-11 0,0 0 23 16,0 25-8-16,0-25-2 0,0-1 7 0,0 25-17 0,0-25 5 0,24 26 17 15,-24 0-14-15,0-27-1 0,0 27 8 16,0-25-15-16,0 24 7 0,0-24-2 0,0 0 0 16,0-1 3-16,0 24 12 0,0-22-18 0,0-1-4 15,0-1-8-15,0-23 13 0,0 23 2 0,-24 0 4 16,24-23 11-16,0 23-22 0,0 1 17 0,0-25-20 0,0 23 12 16,-25-21-2-16,25 21-10 0,0-24 20 0,0 27-12 31,0-27-1-31,-25 1 8 0,25 0-2 0,0 0-1 0,0 0 3 0,0-25-3 0,-25 25 11 0,25 0-8 31,0-25-3-31,0 25-7 0,0-25-5 0,0 0 13 16,0 24-3-16,-25-24-3 0,25 0 6 0,0 0-15 15,25 0 9-15,-25 0 10 0,0 0-7 0,0 0 8 16,25 0 4-16,-25-24-19 0,25 24 4 0,0 0-2 16,-1-25 0-16,0 25 20 0,27-25-27 0,-26 0 12 15,23 25 10-15,-23-25-15 0,26 0 17 0,-2 0 5 0,-25 25-26 16,26-25-1-16,-25 25 15 0,26 0-15 0,-27-24-7 15,0 24-20-15,1 0-54 0,0 0-10 0,0 0-40 16,0 0-20-16,0 0-27 0,-1 0-93 0,-24 24-23 0,25-24 39 16,-25 0-137-16</inkml:trace>
  <inkml:trace contextRef="#ctx0" brushRef="#br0" timeOffset="191059.741">5111 14933 579 0,'0'25'23'0,"0"-25"10"0,-27 0 20 16,27 0 75-16,0 0 6 16,-24 0 23-16,-1 0-93 0,25 0 14 0,-24 0-76 15,-1 25 13-15,25-25 47 0,-25 0-71 0,0 0 43 16,0 0-45-16,25 0 30 0,-25 0-24 15,1 0 22-15,0-25 13 0,-2 25 28 0,1 0 19 16,0 0-14-16,0 0-20 0,0 0-24 0,1 0-19 0,-1 0 9 16,1-25-1-16,24 25-5 0,-25 0 7 0,-1 0-20 15,26 0 10-15,-25 0-3 0,25 0 1 0,-24-25 11 0,24 25 4 16,-24 0 5-16,24 0 0 0,0 0 4 0,0 0-9 16,-25 0-11-16,25 0-4 0,0 0-5 0,0 25-6 15,0-25 18-15,0 0-8 0,-25 0 23 16,25 0-18-16,0 25-8 0,0-25 17 0,0 0-38 15,0 25 27-15,0 0-2 0,0-25-2 0,-26 25 6 0,26-1-11 16,0-24 11-16,0 25-13 0,0 0 24 0,0 0-1 0,0 0-10 16,0-1 4-16,0 2-12 0,0-3 12 0,0-23-12 15,0 26 6 1,26-3 8-16,-26 3-5 0,0-1 39 0,0-1 33 16,0 1-12-16,0 0-6 0,0 25-21 0,0-25-31 15,0 0 4-15,0 0 12 0,0 25 1 0,0-26-4 0,0 1-9 0,0 24 10 0,0-24-12 31,-26 25 0-31,26-27 13 0,0 4-20 0,-24 21 7 0,24-23 18 16,-24 25 1-16,24-25 20 0,-25 25-2 0,25-25-9 16,0 25 7-16,-25-26-19 0,25 1 6 0,0-1-13 15,-25 2-13-15,25-2 13 0,0 1-25 0,0 0 16 16,0 0-10-16,0-25-4 0,0 25 14 0,0-25-2 16,0 24 11-16,0-24-11 0,0 0 2 0,0 25-7 15,0-25-7-15,0 0 0 0,0 0 12 0,0 0-12 0,0 0 9 16,0 23 15-16,0-23-13 0,0 0 1 0,0 0 4 15,0 0-13-15,0 0 6 0,0 0-2 0,0 0 7 16,0 0-4-16,0-23-3 0,0 23 11 0,25 0-18 16,-25 0 10-16,0 0 1 0,0 0-6 0,25 0 12 15,-25 0-6-15,25 0-1 0,-1 0 1 0,0 0-6 16,2 0 4 0,-1-25-7-16,0 25 8 0,23 0-10 0,-23-24 4 15,1 24 6-15,23 0-8 0,-24 0 15 0,-1-25-5 16,26 25 4-16,-25-25-2 0,0 25-2 0,1 0-12 15,-2 0 2-15,0-25 9 0,1 25-18 0,-25 0 24 16,25 0-13-16,-25 0-1 0,25 0-5 0,-25 0 9 16,0 0 2-16,0 0-19 0,0 0-37 0,0 0-96 15,0 0-83-15,0 0-130 0,0 0-14 0,0 0-68 0</inkml:trace>
  <inkml:trace contextRef="#ctx0" brushRef="#br0" timeOffset="194464.808">8285 15454 227 0,'0'0'37'0,"0"0"1"0,0 0 17 16,0 0 19-16,0 0-37 0,0 0 9 0,0 0-7 0,0 0 18 16,0 0-20-16,0 0 14 0,0 0 12 15,0-25-41-15,0 25 34 0,0 0-14 0,0 0-22 16,0 0 16-16,0 0 5 0,0 0 2 16,0 0-13-16,0 0-11 0,0 0 32 0,0 0-34 15,0 0 5-15,0 0 18 0,0 0-21 0,0 0-52 16,0 0 60-16,0 0-69 0,0 0 78 0,25 25-55 15,-25-25 38 1,0 0 2-16,0 0 4 16,-25 50 2-16,25-1-10 47,0-49-41-32,-26 75 24 1,26-75 17-16,0 0 11 15,0 0-1-15,0 0-44 0,0 0 65 0,0 24-35 16,0-24 40-16,0 0 13 0,0 0-6 0,0 0-28 16,0 0 3-16,26 25-11 15,-26-25-44-15,0 0 36 16,25 0-16-16,-25 0 21 16,0 0-38-16,49 0 17 15,25 0 8 1,-74 0-21-16,26 0 22 0,-26 0-15 0,24 0 1 15,-24 0 10-15,24 0 3 0,2 0-8 0,-26 0 9 16,25 0-15-16,-25 0-5 0,24 0 17 16,1 0-10-16,-25 0-3 0,25 0 16 0,-25-25-7 15,25 25 2-15,0 0 12 0,-25 0 1 16,24 0-8-16,-24 0 15 0,25 0 9 0,-25 0-17 16,25 0 6-16,1 0 2 0,-26 0-20 0,24-24 1 0,0 24 4 0,2 0-5 0,-26 0-2 15,24 0-4-15,0-25-2 0,-24 25-8 0,26 0 21 16,-1 0-2-16,0 0-3 0,-25 0 3 15,24 0-7-15,0-24 2 0,-24 24 0 0,25 0-2 16,0 0-13-16,-25 0 15 0,26 0 3 0,-2 0-1 16,-24 0 3-16,24 0 4 0,2 0-15 15,-26 0 4-15,25 0 6 0,-1 0-15 16,1 0 23-16,-25 0-14 0,25 0 4 0,0 0-4 16,-25 0-4-16,25 0 8 0,-1 0 1 0,-24 0 4 15,25 0-9-15,-25 0-7 0,24 0-6 0,-24 0 4 0,25 0 18 0,1 0 6 0,-26 0 1 31,25 0-18-31,-1 0-7 0,-24 0 4 0,24 0-6 16,-24 0 29-16,25 0-11 0,1 24-9 0,-26-24 13 0,25 0-18 0,0 0 3 16,-25 0 6-16,24 0-2 0,0 0-2 0,-24 0-5 15,25 0 0-15,1 0-4 0,-2 0 6 0,-24 0 1 16,25 0 13-16,0 0 2 0,1 0-6 16,-26 0 10-16,22 0-19 0,4 0-1 0,-26 25 12 15,25-25-16-15,0 0 16 0,-25 0-7 0,25 0 2 0,1 0 16 0,-3 0-25 16,-23 0 10-16,25 0-12 0,0 0-7 15,-25 0 11 1,25 0 8-16,0 0 1 0,0 24-4 0,-25-24 9 16,24 0-7-16,0 0-6 0,-24 0 11 0,25 0-12 15,1 0 7-15,-1 0 7 0,-25 0-11 0,24 0 4 0,2 0-2 0,-26 0-4 0,23 0 15 16,2 0-2-16,-25 0-13 0,26 0 4 0,-2 25-5 16,-24-25 7-16,25 0 3 0,0 0-7 0,-25 0 8 15,24 0-10-15,-24 0 15 16,25 0 0-16,-25 0-20 0,25 0 9 0,-25 0-6 15,25-25 6-15,-25 25 9 0,25 0-14 16,-25 0-4-16,25 0 5 0,-25 0 4 0,26 0 9 16,-26 0-5-16,23 0-4 0,-23 0-11 15,0 0 22-15,25 0-2 0,-25 0-11 0,0 0 13 16,0 0-27-16,0 0-2 0,25 0 27 0,-25 0-13 16,0 0-3-16,0 0 29 0,0 0-19 0,25 0-15 0,-25 0 17 0,0 0-21 0,0 0 14 15,0 0 4-15,0 0-6 0,0-24-1 16,0 24-4-16,0 0 23 15,25 0-7-15,-25 0-5 0,0-25 0 0,0 25-9 0,0 0-2 0,0 0 14 16,25-24 13-16,-25 24 36 0,0 0 14 0,0-26 13 16,0 26-7-16,0-24-19 0,0 24 17 0,0 0 3 15,0-25 2 1,0 25-18-16,0-25-37 0,0 25-6 0,0 0 3 16,0-25 5-16,0 25 32 0,0-25-18 0,0 25-6 0,0-25-3 0,0 25-14 15,0 0-3-15,0-25 0 16,0 25-5-16,0 0 1 0,0 0-3 0,0 0 2 0,0-25-9 15,0 25 2-15,0 0 9 0,0 0-16 16,0 0 14-16,0 0-2 0,0 0-14 0,0 0-1 16,0 0-7-16,0 0 12 0,0 0 7 15,0 0 8-15,0 0 2 0,0 0-9 0,0 0-6 16,0 0-4-16,0 0-8 0,0 0-48 0,0 0-37 0,0 0-59 16,0 0-78-16,0 0-60 0,-25 0-65 0,50 0 30 0,-25 0-15 15</inkml:trace>
  <inkml:trace contextRef="#ctx0" brushRef="#br0" timeOffset="201747.947">11237 14908 586 0,'0'0'2'0,"0"0"21"0,25 0 28 0,-25 0 35 0,0-25 13 16,0 25 18-16,0 0-2 0,0 0-43 0,0 0 0 15,0 0-101-15,0 0 52 0,0 0-52 16,0 0 67-16,0 0 16 0,0 0 1 0,0 25 10 16,0-25-76-16,0 0 47 0,0 0-79 15,0 0 58-15,0 0-15 0,0 25 2 0,0-25-8 0,0 0 10 16,0 25-1-16,0-25-8 0,0 25 24 0,0 0-4 16,0-25 30-16,0 25-5 0,0-1-6 15,0 1 10-15,0 0-29 0,0 0 24 0,0-25-20 0,-25 25-30 16,25-1 14-16,0 2-12 0,0-3 7 15,0-23 11-15,0 26-3 0,0-3 5 0,0-23-9 16,0 26 2-16,-24-26-8 0,24 0-20 0,0 25 35 16,0-25 0-16,0 0-3 0,0 0 6 0,0 0-1 15,24 0 36-15,-24 0 33 0,0 0 52 0,0 0 6 16,0 0-19-16,0 0-18 0,0 0-21 0,0 0-2 16,0 0-26-16,0-25 1 0,0 25-31 15,0 0-12-15,0-26-8 0,0 26-6 0,25-23 9 0,-25-3-16 0,0 26 18 16,0-23-1-16,0-3-1 0,0 2-7 0,0-1-8 15,24 25 6 1,-24-25-3-16,0 0 15 0,0 0 2 0,25 1-5 16,-25 24-9-16,0-25-10 0,25 25-8 0,-25-25 13 15,25 0 17-15,-25 25-5 0,0 0-8 0,25-25-1 16,-25 25-11-16,25 0 5 0,-25 0 20 0,0 0-3 16,24 0-4-16,-24 0-8 0,0 0 0 0,0 0 1 15,0 25 4-15,24-25 7 0,-24 0-3 0,0 25-4 16,0 0 5-16,0-25-5 0,0 25-9 0,0-1 9 15,0-24 4-15,0 25-1 0,0 0 4 0,0 0-10 16,0 0-2-16,0-1 5 0,0 2 8 0,0-26-16 16,0 23 6-16,0 3 9 0,0-3-11 15,0-23 8-15,0 26 13 0,0-26-19 0,0 25 4 0,0-25 20 0,0 24-36 16,27-24 23-16,-27 0-2 0,0 25-4 0,0-25-11 16,0 0-25-16,24 0-64 0,-24 25-46 0,0-50-62 15,25 25-35-15,-25 0 10 0,24 0-32 0,-24 0 97 16,24-25 10-16,-24 25-44 0,25 0-36 0</inkml:trace>
  <inkml:trace contextRef="#ctx0" brushRef="#br0" timeOffset="202309.817">11583 14783 993 0,'-24'0'57'16,"24"0"75"-16,0-24-48 0,0 24 18 0,-24 0-24 15,24-25-34-15,0 25 41 0,0 0 4 0,0 0-31 16,0 0-31 0,0 0-1-16,0 0-15 0,0 0-9 0,0 0-6 0,24 0-1 15,-24-23 5-15,0 23 7 0,0 0 4 0,24 0 0 0,-24 0-11 0,25 0-15 16,-25 0 8-16,0 0 14 0,0 0-9 0,26 0 17 15,-26 0-11-15,0 0-10 0,0 23 6 0,0-23-3 16,0 0-5-16,0 0 3 0,0 0 1 0,0 0 2 16,0 25 2-16,0-25 4 0,0 24-6 0,0-24 13 15,0 0-13 1,0 25-5-16,-26-25 16 0,26 0-16 0,0 26 18 16,0-26-13-16,0 0 0 0,0 0-16 0,0 24 14 0,0-24 2 15,0 0 10-15,0 0-3 0,0 0-7 0,0 0 26 16,0 25-41-16,0-25 23 0,0 0-8 0,0 0-14 15,0 0 34-15,0 0-12 0,0 0 5 16,26 0-13-16,-26 0 5 0,0 0 8 0,0 25-22 16,25-25-3-16,-25 0 10 0,0 0-3 15,0 0 5-15,0 25 15 0,24-25-19 0,-24 0 1 16,0 25 16-16,0-25-9 0,0 0-8 0,0 25 10 16,25-25 5-16,-25 0-2 0,0 25 4 0,0-25 0 15,0 0-16-15,0 25 10 0,0-25-3 0,0 0-7 16,0 0 3-16,0 0 0 0,0 0 15 0,0 24 5 15,0-24 27-15,0 0 8 0,0 0 22 0,-25 0-26 16,25 0-12-16,0 0-15 0,0 0-19 0,0 0 8 0,-24 0-8 16,24 0 1-16,-25 0-8 0,25 0-5 0,0 0-14 15,-26 0-82-15,26 0-91 0,0 0-76 0,0 0-41 16,0 0 63-16,-25 0-76 0</inkml:trace>
  <inkml:trace contextRef="#ctx0" brushRef="#br0" timeOffset="202948.157">12155 15008 911 0,'24'-25'18'16,"-24"25"81"-16,0-25-21 0,25 0 130 0,-25 0-63 16,0 0-45-16,0 0 29 0,0-25-72 0,0 25 62 15,-25 1-11-15,25-1 20 16,0 2-49-16,-24-4 6 0,24-21 13 0,-24 23-18 0,-3 0-10 0,2 0-8 16,2 0-36-16,-2 1 0 15,0 24 15-15,-25-26 0 0,25 2 7 0,-24 24 6 16,23-25-23-16,-22 0-11 0,-3 25-3 0,27 0-20 15,-26-24 28-15,26 24 4 0,-27 0 1 0,2-26-3 16,25 26-5-16,-25 0-7 0,-2 0-5 0,2 0 15 16,24 26 0-16,-25-26 28 0,1 0-1 0,24 24-4 15,-25-24-12-15,0 25-24 0,25 0 14 0,-24-1-5 0,24 2-1 16,1-2 3-16,-27 1-28 0,28 25 10 0,-3-25 0 16,2 23 0-16,-1 2 5 15,25-1 6-15,-25 2 2 0,-1-2-16 0,26 1 11 16,-24 0-7-16,24 0-6 0,0-1 8 0,0 1 7 15,0-1-10-15,0 0-2 0,24 0 2 0,-24 2-13 16,26-2 0-16,-1-24 3 0,0 25-43 0,-1-25-16 0,25 25-25 0,-23-26-20 16,-1 2 31-16,24-2 11 0,-24 1 22 15,-1-1-4-15,26-24-12 0,-25 25 2 0,25-25-9 16,-1 25 15-16,-24-25 24 16,25 0-5-16,0 0 13 0,-26 0 11 0,27 0 6 0,-2-25-1 0,-1 25 12 0,-23 0-7 15,26 0-12-15,-27-25 15 0,1 25-6 0,24 0-6 16,-24-24-3-1,25 24-19-15,-26-25-21 0,2 1-22 0,23 24-8 16,-24-26 17-16,25 2-17 0,-25-1 22 0,0 0-5 16,23 0-19-16,-21 0 2 0,-3 0-15 15,0 0-8-15,1 0-16 0,-25 1 20 0,25-1-27 0,-25-24 58 0,24 23-15 0,-24 3-50 0,0-3-115 16</inkml:trace>
  <inkml:trace contextRef="#ctx0" brushRef="#br0" timeOffset="204564.916">4862 14933 393 0,'0'0'19'31,"0"0"27"-31,0-25 26 0,0 25 32 0,24 0-10 16,-24 0 19-16,0 0 9 0,0 0-20 0,0 0 29 16,0 0-75-16,0 0 58 0,0 0-35 0,0 0-11 15,0-25 17-15,0 25-80 0,0 0 23 0,0 0-30 16,0 0 26-16,-24 0-5 0,24 0 18 0,0 0 5 16,-24 0-7-16,24 0 5 0,-26 0-7 0,1 25-2 15,25-25 1-15,-25 0 3 0,0 0 1 16,25 0 16-16,-25 0 0 0,1 0 3 0,-1 0 2 15,1 0 3-15,24 0 5 0,-25 25-12 0,-1-25-8 16,1 0-17-16,25 0-21 0,-24 0 0 0,24 0-11 16,0 0 16-16,-24 0-3 0,24 0 0 0,0 0 15 15,0 0-41-15,-25 0 15 0,25 0-7 0,0 0-8 16,0 0 20-16,0 25-10 0,-25-25 4 0,25 0 10 0,0 0 0 0,-26 25 2 0,26-25-9 16,0 0-21-16,-24 25 21 0,24-25-7 0,0 25 14 15,-24-25 5-15,24 24-19 0,0-24 2 0,0 25-4 16,-25-25 21-1,25 25-24-15,0 0 21 0,0-25-9 0,0 25-7 0,-25-1 29 0,25 2-18 0,0-3-9 16,0-23 8-16,0 26-3 16,0-3 7-16,0 3 9 0,0-1-6 15,0-1-1-15,0 1 1 0,0 0 1 0,0 0-1 16,0 0 7-16,0 0-3 0,0 0 10 0,0 0 2 16,0-1-4-16,0 2 4 0,0-2-12 0,0 1-1 15,0-1 9-15,25-24-22 0,-25 25 29 0,0 0-15 16,0 0-23-16,25-25 21 0,-25 25-20 0,0-2 6 15,0-23 16-15,24 27-1 0,-24-3-6 0,0-24 0 0,0 24-4 16,24 1 4-16,-24 1-10 0,0-2 8 0,0 1 3 16,0-25-13-16,26 24 12 0,-26 2 3 0,0-1-20 15,0-25 10-15,0 24 7 0,0 2-9 0,25-26 12 16,-25 24 7-16,0 1-12 0,0-1 4 0,0-24-4 16,0 26-9-16,0-2-11 0,0 1 13 0,0-25 6 15,0 25-1-15,25 0 7 16,-25 0-13-16,0-25 6 0,0 24-8 15,0 1 15-15,0-25-3 0,0 23-24 0,0-23 19 0,0 27-7 16,0-27-12-16,0 0 29 0,24 0-9 0,-24 24-8 16,0-24 20-16,0 0-20 0,0 0 5 15,0 0 9-15,0 0-4 0,0 0 10 0,24 0-10 16,-24 0 2-16,0 0 1 0,0-24-6 0,25 24 5 16,-25 0 1-16,26-27-10 0,-1 27 6 0,-1-23-4 0,1-2-9 15,-1 25 13-15,1-24-4 0,0-1 8 0,25 0-3 0,-24 0-5 16,-2 25 7-16,0-25-7 0,26 1-7 15,-25-2 19-15,0 26-19 0,0-24 7 16,-25 24 10-16,24-25-20 0,1 25 5 0,-25-24 5 16,24 24 5-16,-24 0-17 0,27 0-30 0,-27 0-60 15,0-26-40-15,0 26-79 0,24 0-53 16,-24 0-45-16,0 0-45 0,0 0 62 0,0 0 50 0</inkml:trace>
  <inkml:trace contextRef="#ctx0" brushRef="#br0" timeOffset="213415.947">2902 13692 831 0,'0'-24'38'0,"0"24"43"0,0 0 17 0,0-25 19 0,0 25-86 15,0 0 55-15,0-26-103 0,0 26 64 0,-25 0-24 0,25 0-21 16,-25 0 57-16,25 0-81 0,-24 26 68 15,24-26-30-15,-26 0 61 0,1 25-9 0,1-25-1 16,0 24-10-16,-2-24-31 0,1 24 16 0,0 3 6 16,1-3-41-16,0-24-7 0,-1 24 2 0,25 2 7 15,-25-2 0-15,-1 1-9 0,26 0-7 16,0 0 3-16,-24 0-3 0,24 0 27 16,24-1-16-16,-24 2-12 0,0-2 8 0,26 1 2 0,-26-25 2 0,25 25 7 15,0 0-4-15,-25-1-14 0,24-24 7 0,0 25 7 16,1-25-14-16,0 0 14 0,1 0 0 0,-2 0-7 15,0 0 15-15,1 0-15 0,1 0 0 0,23-25 14 16,-24 25-5-16,0-24 2 0,0-1 3 16,-1 25-26-16,1-25 15 0,-1 0 8 0,1 1-4 15,1-2 67-15,-26 2-11 0,25-1-1 0,-25 0 64 0,0-25-66 0,0 25 17 32,0 1-7-32,0-2-63 0,0 2 17 0,0 0-29 15,-25-3-7-15,25 3 3 0,-26 0-7 0,26-1 16 0,-25-1 4 16,1 2-1-16,24-1 9 0,-25 25-12 0,1 0-3 15,24-24-1-15,-25 24-18 0,25 0 3 0,-25 0-73 16,25 0-55-16,0 0-36 0,0 24-69 0,0-24 30 16,0 0 59-16,25 25-58 0,-25-25-21 0</inkml:trace>
  <inkml:trace contextRef="#ctx0" brushRef="#br0" timeOffset="213715.928">3596 13321 863 0,'0'0'10'0,"0"0"30"16,0 0 31-16,-24 0-1 0,24 0-3 0,0 25 57 15,-25-25-122-15,0 25 114 0,0-1-59 0,25 2-100 16,-26 23 144-16,2 1-66 0,0-26 34 0,-1 25 23 15,0 1-50-15,25-1-56 0,-24-25 28 0,-2 27-19 16,26-27-8-16,0 26 22 0,0 0-5 0,0-25 10 16,0 0 3-16,0 0-8 0,0 25-11 0,26-26 2 15,-2 1 2-15,-24 0-11 0,25-25 14 0,-25 25-12 16,25-1-17-16,-1-24-49 0,-24 25-10 16,24-25-9-16,2 0-6 0,-26 24 14 0,25-24 19 0,0 0-32 0,-25-24-22 15,25 24-82-15</inkml:trace>
  <inkml:trace contextRef="#ctx0" brushRef="#br0" timeOffset="213959.142">3746 13692 1115 0,'0'0'31'0,"0"0"2"0,-25 0 21 15,50 0-66-15,-25 0 41 0,0 0 1 0,0 0-37 16,0 0 82-16,0 0-45 0,0 24 19 15,0-24 11-15,0 27-5 0,0-27-36 0,0 24-14 16,0 0-3-16,0 2-2 0,0-26 11 0,0 24-5 0,0 1 3 0,0 0 4 16,24 0-2-16,-24 0 6 0,0-25 7 0,0 25-18 15,0-1 5-15,0 2-50 0,0-26-40 0,0 24-63 32,0-24 23-32,0 25-37 0,24-25-5 0,-24 0-29 0</inkml:trace>
  <inkml:trace contextRef="#ctx0" brushRef="#br0" timeOffset="214233.784">3794 13445 879 0,'0'0'2'0,"0"-24"0"0,0-2-4 16,0 26 14-16,0 0 47 0,0 0 8 15,25 0 0-15,-25 0 5 16,0 0 1-16,26 0-79 0,-1 26 78 0,-1-2-101 15,-24-24 29-15,24 25-5 0,1-1 145 0,0 2 9 16,1-2-74-16,-2 0 71 0,1 1-219 0,0-1 77 16,-1 2 1-16,1 23-1 0,0-25-10 0,-25 27 2 15,25-27 4-15,-25 26-3 0,0-25 16 16,-25 25-4-16,25-25-2 0,-25 24-18 0,0-23 11 16,1 23-7-16,-1-24-15 0,0 0 37 0,1 24-17 0,-2-25-32 0,-24 0-54 15,26 3-77-15,0-3-43 0,-1 0-73 0</inkml:trace>
  <inkml:trace contextRef="#ctx0" brushRef="#br0" timeOffset="-212743.627">2480 15379 936 0,'0'0'69'0,"-25"0"11"0,1 25 43 0,-26-25-43 0,25 25 32 15,0 0-63-15,1 0-2 0,-26 0 60 0,25 0-107 16,0-1 69-16,-25 2-47 0,50 23-7 15,-25-25 11-15,1 1-30 0,24 25 11 0,-24-25-10 0,24 25 8 16,0-26 17-16,24 25-11 0,0-23-9 0,-24-2-15 0,25 25 4 16,1-23 14-16,23-1 1 0,-24-1 5 0,25 2-9 15,-26-2 3-15,26-24 8 0,-24 0-22 0,22 0 9 16,2 0-9-16,-26 0-2 0,2-24 20 0,24 24-4 16,-26-26-1-1,0 2-6-15,1-1 6 0,0-1 11 0,1 2 32 0,-2-1 36 0,0-25 14 0,-24 25 5 16,25 1-2-16,-25 0-31 0,0-3 36 0,0 4-18 0,0-2-32 15,-25 0 11-15,25 0-61 0,-24 0-3 16,24 1-2 0,-24-25 0-16,-2 23 7 0,1 2-9 0,0-1 16 0,-23 0-19 15,23 0-4-15,0 0 18 0,-1 0-14 0,-23 0 5 16,24 25 0-16,1-25-5 0,0 25 3 16,-2 0-78-16,26 0-20 0,0 0-47 0,0 0-64 15,0 0 23-15,26 0-32 0,-2 25-25 0,0-25 85 16,1 0-12-16,0 0-7 0,25 25 6 15</inkml:trace>
  <inkml:trace contextRef="#ctx0" brushRef="#br0" timeOffset="-212485.955">3373 15279 728 0,'25'0'48'0,"-25"0"59"0,0-23 21 15,0 23 29-15,0 0-90 0,-25 0 28 0,25 23-63 16,-24-23-7-16,24 0 94 0,-26 26-73 16,1-1 53-16,1-25 12 0,-25 24-45 0,24 1 17 15,-1 25-5-15,1-25-33 0,1 0-18 0,0 0-16 16,24 24-13-16,-25-23 6 0,25 23 12 0,-26-25-13 16,26 1 24-16,0 0-16 0,0 25 10 0,0-27-12 15,26 4-12-15,-26 21-19 0,0-23-73 0,25 1-14 16,-25-2-87-16,24 1-11 0,0-1 62 0,-24 2 7 0,25-1 20 15,1-25-32-15,-1 24-130 0</inkml:trace>
  <inkml:trace contextRef="#ctx0" brushRef="#br0" timeOffset="-211989.253">3497 15504 791 0,'0'0'22'0,"0"-25"24"0,0 25-18 0,-26 0-12 16,26-25-20-16,0 25-10 0,0 0 12 16,0 0-8-16,0 0 92 0,0 25 2 0,26-25-13 15,-26 0 29-15,0 0-58 0,0 25-90 0,0-25 112 0,0 25-91 16,25-25 54-16,-25 24 59 0,0-24-93 16,0 26 74-16,0-26-84 0,0 24 13 0,25 1-3 15,-25-25 9-15,0 24 5 0,0-24 5 0,0 25-1 16,-25 0-2-16,25-25-16 0,0 25 9 0,0-25 3 0,0 0-1 0,0 25 9 15,0-25-17-15,0 0 34 0,-25 0 32 16,25 0 3-16,0 0-3 16,0 0-16-16,0 0-11 0,0 0 5 0,0 0 42 15,-26 0-29-15,26-25-17 0,0 25-12 0,0-25-35 0,0 0 9 0,26 0-9 0,-26 1 6 16,0-1 3-16,0 1 4 0,25-2 1 0,-25 2-1 16,0-1 5-16,25 0-7 0,-25 25 4 0,25-25-11 15,-25 0-4-15,0 0 7 16,24 25-5-16,-24-25 9 0,0 25-3 15,25-25-6-15,-25 25 21 0,0 0-3 0,0 0-16 16,25 0 11-16,-25 0-13 0,0 25 7 0,25-25 7 16,-25 25 6-16,0-25-4 0,25 25-7 15,-25 0 2-15,0-25-4 0,0 25 6 0,0 0-4 0,0 0 9 16,0-1-7-16,0-24 3 0,0 26-3 16,0-2 3-16,0 1 3 0,-25-1-10 0,25 1 15 15,0-25-31-15,0 25-59 0,-25 0-59 0,25-25-40 16,0 25-29-16,0-25 67 0,0 0 25 0,0 0-20 15,0 0 23-15,0 0-81 0,0 0-52 0</inkml:trace>
  <inkml:trace contextRef="#ctx0" brushRef="#br0" timeOffset="-211556.654">3721 15404 879 0,'0'0'6'16,"0"-25"47"-16,0 25 6 0,0-25 16 0,0 25 18 15,0 0-110-15,0 0 44 0,0-24 9 0,0 24-106 16,0 0 121-16,0 0-53 0,25 0-19 0,-25 0 81 16,24 0-66-16,-24 0 8 0,24 0-7 0,-24 0 5 15,25 0-4-15,1 0-2 0,-26 0 17 0,25 0-69 16,-25 0 58-16,24 0 17 0,-24 0-61 0,0 24 161 16,0-24-130-16,0 25 75 0,0-25-50 0,0 25-31 15,-24-25 11-15,24 25 14 0,-25 0-6 0,25-25 9 16,-26 25 5-16,26-25-29 0,-25 0 21 0,25 25-12 15,0-25 6-15,-24 0 0 0,24 0-10 0,0 0 26 16,0 25-26-16,0-25 8 0,0 0 10 0,0 0-12 16,0 0 8-16,0 0-17 0,0 0 5 0,0 0 2 0,24 0 8 15,-24 0 21-15,0 0-8 0,25 0-24 0,-25 0 13 0,26 0-19 16,-26 0 11-16,25 0 32 0,-25 0-30 0,24 0-9 16,-24 0 9-16,0 0 15 0,24 0-7 0,-24 24 5 15,0-24-11-15,0 0-35 0,0 0 33 16,0 0 13-16,0 0 14 0,0 0 3 0,0 26 16 15,0-26-80-15,0 0 61 16,0 0-74-16,0 0 51 0,-24 0-2 16,24 24 6-16,0-24 7 0,0 0-11 0,-24 0-2 0,24 0-6 15,0 0 4-15,-25 0 0 0,25 0 23 0,0 0-87 16,-26 25 11-16,26-25-58 0,0 0-60 0,0-25-39 0</inkml:trace>
  <inkml:trace contextRef="#ctx0" brushRef="#br0" timeOffset="-211252.844">4018 15057 744 0,'0'25'17'0,"0"-25"37"0,25 0 23 0,-25 0-11 0,25 25 15 0,-25-25 4 16,24 25-83-16,-24 0 108 0,25-25-79 15,0 24-39-15,0 2 72 0,-25-3-59 0,0 3 80 16,25-3 4-16,-25 3-8 0,0-1-29 0,0-1-17 16,0 26 7-16,0-25-14 15,0 0 3-15,0 25-16 0,-25-25-15 0,25-1 13 16,-25 26-19-16,0-25 8 0,0 24 4 0,1-24-8 16,-1 0 13-16,0 23-13 0,1-21-7 0,-2-3-2 15,-24 0 5-15,26 27-96 0,0-27-54 0,-1 1-14 16,-1-1-154-16</inkml:trace>
  <inkml:trace contextRef="#ctx0" brushRef="#br0" timeOffset="-208382.649">6425 12825 887 0,'-26'0'4'0,"26"0"14"15,-24 0 55-15,-2-25-16 0,26 25 42 16,0 0-87-16,0 0-3 0,-24 0 10 0,24 0-46 0,0 0 91 0,24 0-126 0,-24 0 66 15,0 0 2-15,26 0-31 0,-26 0 95 16,24 0-70-16,2 0 17 0,-2 0-54 0,0 0 14 16,0 0 23-16,28 0-11 0,-28 0 48 0,-24 0-20 15,25 0 25-15,0 0-83 0,-25 0 121 0,24 0-51 16,-24 0 11-16,0 0 95 0,0 0-98 0,0 0 53 16,0 0-29-16,-24 0-4 0,24 0 22 0,-25 0-10 15,0 0-9-15,25-25 1 0,-24 25-23 0,-2 0 5 16,-24 0 2-16,26 0-1 0,0 0-8 0,-2 0 15 15,2 0 7-15,24 0-14 0,-26 0 3 0,26 0-24 16,0 0-16 0,0 0-4-16,0 0 6 0,0 0-11 0,26 0-5 15,-2 0 4-15,2-25-4 0,-2 25 7 0,0 0-2 16,0 0-3-16,28 0 5 0,-28 0-11 0,1 0 16 16,0 0-5-16,-1 0-10 0,1 0 19 0,0 0-6 15,0 0-1-15,-25 0 8 0,0 0-1 0,0 0-11 0,0 0 9 16,0 0-17-16,-25 0 17 0,0 0 12 0,0 0 2 15,1 0 17-15,-26 0-33 0,26 0 7 0,-28 25 0 16,28-25-8-16,-24 0 11 0,22 0-4 0,-24 0-30 16,26 0 17-16,0 25 4 0,24-25-9 0,-25 0 33 15,25 0-14-15,0 0 5 0,0 0-8 0,0 25-18 16,25-25 2-16,-1 0-7 0,0 0 4 0,26 0 13 16,-24 0-3-16,22 0-8 0,2 0 4 0,0-25 4 15,0 25-3 1,-1 0-9-16,-24 0 12 0,25 0-7 0,-25-25 14 0,-1 25 5 0,0 0-12 0,2 0 10 15,-1-25-8-15,-25 25 8 0,0 0-3 16,0 0-7-16,-25 0 7 16,-1 0 39-16,2 0 31 0,0 0 18 0,-1 0-13 0,-25 0 15 15,0 0-25-15,-24 0-10 0,24 0 1 0,0 0-38 16,2 0 0-16,-2 0-4 0,0 0 4 0,1 0-4 16,-1 0-21-16,25 0 5 0,-1 0 0 0,2 0-13 15,24 0 8-15,0 25 3 0,0-25-18 0,0 0 2 16,24 0 18-16,2 0-13 0,-1 0 13 0,0 0 3 15,25 0-21-15,-26 0-5 0,26 0 18 0,0 0-10 16,-2 0 7-16,2 0 11 0,0-25-18 0,0 25 7 0,-1 0 11 0,-24 0-5 16,25 0-8-16,-25-24 15 0,-1 24-10 15,0 0 3-15,-24 0 7 0,26 0-13 0,-26 0 1 16,0 0-6-16,-26 0 5 0,2 0-2 0,0-26 8 16,-1 26 7-16,-25 0 0 0,0 0 11 0,-24 0-16 15,24 0 13-15,0 0-21 0,-24 0 5 0,24 0-9 16,-23 0-9-1,-2 0 19-15,25 0-16 0,1 0 13 0,-26 0 3 16,26 0-6-16,24 0 1 0,-24 0 7 0,23 0-10 16,2 0 10-16,24 0 0 0,0 0-5 0,24 0 13 15,2 0-16-15,-1 0 3 0,24 26 3 0,0-26-1 16,1 0 11-16,24 0-13 0,-24 0-5 0,0 0-31 0,24 0 8 16,-24 0 15-16,24 24-4 0,-26-24 22 15,28 0-20-15,-26 0 2 0,-1 0 11 0,1 0-1 0,0 0 8 16,-2 25 0-16,-22-25-2 0,-1 0-1 0,-25 0 3 15,25 0-10-15,-25 0-2 0,-25 0 4 0,25 0 1 16,-25 0 2-16,-1 0 5 0,-22 0-15 0,-2 0 10 16,0 25 15-16,-24-25 13 0,25-25 10 0,-27 25 0 15,28 0 29-15,-28 0-18 0,28 0 7 0,-27 0-14 16,24 0-45-16,3 0 24 16,23-25-18-16,-25 25 2 0,25 0-3 0,0 0-28 0,25 0 13 0,-24 0-25 0,24 0-84 31,0 0-123-31,24 25-169 0,-24-25-132 0,25 0-1 15</inkml:trace>
  <inkml:trace contextRef="#ctx0" brushRef="#br0" timeOffset="-206248.853">10716 11262 863 0,'0'0'32'0,"0"0"-6"0,25-25 56 0,-25 25 12 0,0-25 33 15,0 25-34-15,0 0-45 0,25-25 52 0,-25 25-45 16,0 0 68-16,0-24 10 0,0 24-16 0,0 0-7 16,0 0-4-16,0 0 6 0,0-26-52 15,0 26 2-15,0 0 1 16,0 26-20-16,-25-26 20 0,25 0-6 0,0 0-19 15,-25 24 22-15,25 1-22 0,-25 0 11 16,25-25-3-16,-25 25-31 0,25-1 7 0,0 2-22 16,-25 23 7-16,25-24 0 0,0-1-17 0,-23 1 15 0,23 0-12 0,0 0 0 15,0 0 19-15,-26 0-17 0,26 0-7 0,0 0 9 16,0-25-57-16,0 24-22 0,-25 2-67 0,25-26-44 16,0 24-4-16,0-24-7 0,0 0 22 0,0 24-3 15,0-24 39-15,0 0 14 16,0 0 9-16,25 0-2 0,-25 0-69 0</inkml:trace>
  <inkml:trace contextRef="#ctx0" brushRef="#br0" timeOffset="-205995.688">10618 11335 831 0,'0'-23'12'16,"0"23"53"-16,0 0-11 0,0 0-5 0,0 0 20 0,0 0-13 0,0 0-62 15,0 0 108-15,0 23-85 0,0-23 36 16,0 0 30-16,23 26-111 0,-23-26 79 0,0 25-62 16,0-25 52-16,0 24 38 0,0-24-69 0,25 25-6 15,-25 0 7-15,0-25-30 0,0 25 36 0,0 0 0 16,0-25-25-16,25 25-9 0,-25 0 19 0,0-25-7 16,25 25 16-16,-25-25-2 0,0 24-13 15,25-24-45-15,-25 26 10 0,0-26 2 0,0 0-16 0,25 24-9 16,-25-24 51-16,0 0-84 0,0 0 55 0,0 0-3 15,0 0-114-15,0 0 42 0</inkml:trace>
  <inkml:trace contextRef="#ctx0" brushRef="#br0" timeOffset="-205775.391">10393 11535 704 0,'0'0'10'0,"0"-25"-24"0,0 25 18 0,0 0 16 0,25 0 3 15,0-25 55-15,-25 25-14 0,24 0-10 0,1 0 22 16,0-25-25-16,0 25-25 0,0 0 43 0,0-25-100 16,1 25 52-16,-3 0 45 15,2 0-114-15,0-25 167 0,0 25-162 0,0 0 96 0,0 0-63 0,-1 0 8 0,0 0-2 16,2 0-36-16,-26 0 52 0,25 0-98 16,0 0 59-16,-25 0-137 0,24 0-12 0</inkml:trace>
  <inkml:trace contextRef="#ctx0" brushRef="#br0" timeOffset="-204018.886">11486 10989 920 0,'0'0'34'0,"0"0"38"0,0-25 14 0,24 25-37 15,-24 0 77-15,0 0-95 0,0-25-18 0,0 25 60 16,0 0-99-16,0 0 86 0,0 0 30 0,0 0-19 15,0 0 0-15,0 0-10 0,0 0-28 0,0 0 9 16,0 0-14-16,0 0 1 0,0 0 7 0,0 0-4 16,0 0 8-16,0 25 7 0,-24-25 12 0,24 25 7 15,0 0-12-15,-27-25-17 16,27 50-14-16,-24-26-11 0,0 1 6 16,24-1 5-16,-25 26 5 0,0-25-9 0,25 0 0 0,-25 24-1 0,25-23 8 0,0-3 14 0,-25 28-5 15,25-27-6-15,0 1-10 0,0 25-12 0,0-25 7 16,25 0-16-16,-25 0-1 0,25 0-2 15,0 25-4-15,0-26 30 16,-1 0-13-16,-24-24-1 16,24 25-2-16,3 0-22 0,-3-25 10 0,1 25 18 0,-1-25-11 0,-24 0 8 15,24 0-6-15,1 25-6 0,-25-25-15 16,0 0-70-16,26 0-28 0,-26 0-44 0,0 0-37 16,0 0-8-16,0 0 10 0,-26 0-5 0,26 0 97 15,0 0-45-15,0 0 44 0,-25 0-41 0,25 0-95 16</inkml:trace>
  <inkml:trace contextRef="#ctx0" brushRef="#br0" timeOffset="-203366.106">11757 11137 1050 0,'0'-24'8'0,"0"24"-23"15,0 0 26-15,0 0 21 0,25 24 80 0,-25-24-23 16,0 0-12-16,0 26-18 0,0-26-59 0,0 24 79 16,0-24 7-16,0 25 8 0,0 0-23 0,26 0-16 0,-26-25-28 15,0 24-16-15,24 2-9 0,-24-3-2 0,0-23 11 16,0 26-11-16,0-1 18 0,24-25-18 0,-24 24-5 15,0 1 21-15,0-25-14 0,0 25-6 0,0-25 19 16,0 0-19-16,0 25 6 0,0-25 9 0,0 0 3 16,0 0 37-16,0 0 13 0,0 0 13 0,0 0-7 0,0 0-29 15,0 0-15-15,0 0-36 0,0-25-1 16,0 25 13-16,0-25-4 0,0 25 21 16,0-25-15-16,26 1-2 0,-26-1-2 0,0-1-2 15,0 3 11-15,25-3-9 0,-25 2-14 0,0-1 14 16,24 25-11-16,-24-25 1 0,0 0 17 0,25 1 0 0,-25-2-2 0,0 26 2 15,25-24-2-15,-25 24-15 0,0 0 10 0,25 0 0 0,-25-25-2 16,0 50 2-16,0-25-18 16,25 0 1-16,-25 0 17 0,0 24 10 0,25-24 8 15,-25 26-2-15,0-2-13 0,23 1-10 0,-23 0 4 16,25 0 10-16,-25-1-2 0,0 2-3 0,0-3-4 16,27 3 0-16,-27-1 11 0,0-1-7 0,0 1 5 15,0 0-23-15,0-25-64 0,0 25-57 16,0 0-69-16,0-25-74 0,0 25 102 0,-27-25-50 15,27 0 63-15,0 0 14 16,0 25-115-16</inkml:trace>
  <inkml:trace contextRef="#ctx0" brushRef="#br0" timeOffset="-202866.401">12279 10989 1281 0,'0'0'-64'0,"0"-25"83"0,0 25-77 0,0-25 62 0,0 25-4 31,0 0-4-31,0-25 18 0,0 25-10 0,25 0 21 16,-25-24 11-16,24 24-30 0,1 0 52 0,-25 0 9 16,26 0-87-16,-3 0 77 0,2 0-100 0,0 0 56 15,0 0-22-15,-25 0 22 0,25 0 0 0,-25 0-30 16,25 0 25-16,-25 0-10 0,23 0 0 0,-23 0 34 15,0 24-4-15,0-24 14 0,-23 25-20 0,23-25-12 16,-25 25-10-16,25 0-6 0,-25-25 10 0,0 25-12 16,0 0 18-16,25 0-18 0,-25-25 10 0,2 24 3 0,23 1 3 0,-26-25-1 15,1 24-5-15,25-24 4 16,0 0-21-16,0 26 21 0,0-26-10 0,0 0-11 16,0 0 11-16,0 24-1 0,0-24 10 0,0 0 10 15,25 25-9-15,-25-25-6 0,26 0-2 0,-26 25 6 16,23-25 7-16,-23 0-6 0,25 0 18 0,0 25-21 15,-25-25-6-15,25 0 0 0,0 0-5 0,-25 24 20 0,25-24 13 0,-25 0 13 0,0 26 4 16,0-26 3-16,0 23 27 16,0-23 8-16,0 0 13 0,0 26 5 0,0-26-23 15,-25 25-3-15,25-25-32 0,-25 24-18 0,0-24-7 16,25 0-16-16,-25 25 9 0,0-25-3 0,2 0-9 16,-3 25 1-16,26-25 4 0,-25 0 5 0,1 0-3 15,-1 0 0-15,-1 0-41 0,2 0-75 16,24 0-47-16,-25 0-81 0,0 0-97 15,25 0 78-15,0 0-102 0</inkml:trace>
  <inkml:trace contextRef="#ctx0" brushRef="#br0" timeOffset="-202652.882">12800 11609 895 0,'50'0'-10'16,"-28"0"8"-16,4 0 14 0,24-24-22 0,-25 24 28 31,24 0-4-31,-24 0-42 0,24-25 44 0,-23 25-54 16,-1 0 20-16,0 0 38 0,-2 0-30 0,3 0 30 0,-1 0 2 16,-25-25-64-16,25 25-45 0,-25 0-38 0</inkml:trace>
  <inkml:trace contextRef="#ctx0" brushRef="#br0" timeOffset="-202365.65">12973 11335 1181 0,'0'0'0'0,"0"0"18"0,0 0 58 0,0 0-21 16,0 26 30-16,0-26 32 0,0 0-19 0,0 25 80 15,25-25-2 1,-25 24 5-16,0-24-11 0,24 25-46 0,-24 0-23 16,0-25-49-16,25 25-12 0,-25 0-13 0,0 0-13 15,0-25-2-15,0 25-17 0,0 0 3 0,25-1 14 16,-25 2-17-16,0-26 8 0,0 24 6 16,0 0-6-16,0-24 14 0,0 25-12 0,0 0 2 15,0-25-10-15,24 25-21 0,-24 0-45 0,0-25-68 0,0 0-78 0,26 25-75 16,-26-25 18-16,0 0-21 0,25 0 58 15,0 0-42-15</inkml:trace>
  <inkml:trace contextRef="#ctx0" brushRef="#br0" timeOffset="-201965.141">13818 11262 1140 0,'0'-25'27'0,"0"25"8"16,-26 0-50-16,26-25 99 0,-25 25-86 0,25 0 66 16,-25-25-37-16,25 25 16 0,-25 0-43 15,0 0 37-15,25 25-16 16,-25-25-111-16,25 0 98 0,-23 0-95 0,23 0 97 0,-26 25-2 0,26-25 3 16,0 25-11-16,0-25 15 0,0 24-7 0,0 2 5 15,0-26-7-15,26 23-10 0,-26 3 2 0,0-1 23 16,23-25-9-16,-23 24-9 0,25 1 12 0,0-25-36 15,-25 25 10-15,25 0 22 0,-25-25-16 0,25 0 31 16,-25 25 20-16,25-25 12 0,-25 0 18 16,26 25-14-16,-26-25-23 0,23 0-17 0,-23 0 0 15,0 0 13-15,0 0 12 16,0 0 24-16,25 0 0 0,-50 25-10 0,25-25 14 0,0 0-46 16,-23 0-6-16,23 0-19 0,-26 0-15 15,26 25 25-15,-25-25-17 0,0 0 15 0,25 0-3 16,-25 0-11-16,25 0 25 0,-25 24-35 0,0-24 5 15,25 0 12-15,-23 0-69 0,23 0-41 16,0 0-56-16,-26 0-86 0,26 0 48 0,0 0 28 16,0 0-12-16,0 0-13 0</inkml:trace>
  <inkml:trace contextRef="#ctx0" brushRef="#br0" timeOffset="-201624.643">14138 11335 1190 0,'0'0'4'16,"0"0"40"-16,-24 0-71 16,24 0 88-16,-25 0-59 0,25 0 69 0,-24 0-15 0,-1 26-82 0,25-26 59 15,-26 25-95-15,26-25 90 0,-25 24-14 0,25 1-5 16,0-25-3-16,0 25-1 0,0 0-14 0,0 0 5 16,0-25 0-16,25 25 2 0,-25-25 12 0,26 25-1 0,-26-25 4 15,25 0 10-15,-1 25 48 16,1-25 15-16,-1 0 16 0,1 0 15 0,1-25-21 15,-1 25 7-15,0 0-24 0,-1 0-7 0,2-25-15 16,-26 25 36-16,23-25 10 0,-23 25-25 0,26-25 9 16,-26 0-58-16,0 25-8 0,0-25 22 0,0 0-16 15,0 1-8-15,-26-1-7 0,26 25-10 16,-23-26 3-16,-3 3-7 0,2-3 6 0,-26 2-8 0,24 24-1 16,1-25 22-16,-24 25-29 0,25 0 5 0,-1 0-32 15,-1 0-84-15,1 0-63 0,25 0-95 0,-23 25-54 16,23-25 127-16,0 24-66 0,0-24 91 0,0 26-82 15</inkml:trace>
  <inkml:trace contextRef="#ctx0" brushRef="#br0" timeOffset="-201311.92">14263 10890 1190 0,'26'0'31'0,"-26"0"-70"0,0-26 129 16,23 26-44-16,-23 26 12 0,26-26 111 0,-2 0-95 15,1 24 96-15,0 1-23 0,0 0-13 0,24 0-11 16,-24 0-23-16,0 25 0 0,25-26-6 0,-25 25-28 16,24 1-22-16,-24 0-22 0,0-25-25 0,-1 25 3 15,1-1-9-15,-25 0 2 0,24 1 7 0,-24 0-5 16,0 0 7-16,0-25 5 0,0 25-11 0,-24-2 1 0,24-23 8 15,-25 0-9-15,1 25 13 0,-1-25 10 0,0-2-21 16,-1 28 9-16,3-27-7 0,-2 0-5 0,1 3 9 16,-2-3-4-16,1-24-23 0,0 24-90 0,0 1-109 15,1-25-92-15,-1 25-60 0,0-25 21 0</inkml:trace>
  <inkml:trace contextRef="#ctx0" brushRef="#br0" timeOffset="-196328.596">13742 11187 540 0,'0'0'41'0,"0"0"21"0,0 0 37 0,0 0 2 16,0 0-16-16,99-148-10 0,-99 148-29 0,0 0 26 0,0 0 7 16,0 0 15-16,0 0-73 0,0-25 93 15,0 25-58-15,0 0 47 16,0 0-1-16,0 0-19 0,0 0-30 0,0 0 11 16,0 0-15-16,-346 198-2 0,296-148 1 0,-26-26-10 0,3 25 3 15,-2-23-2-15,1-1-12 0,23-1-6 0,-23 26-19 0,25-25-4 16,0-25 2-16,23 25 7 0,0 0 0 0,4 0-7 15,22 0 11-15,-26-1-22 16,26-24 8-16,26 26 10 0,-26-2-14 0,22-24 19 16,4 24-17-16,0-24-76 0,23 25-43 0,0-25-19 15,1 0-19-15,0 0 44 0,0 0 40 0,24 0-3 16,-24 0 34-16,23 0 17 16,-22-25 7-16,-2 25 19 0,25-24-4 0,-24 24 14 0,1-24-8 15,-28-2 8-15,27 26 7 0,0-24-19 0,-25-1 4 16,1 25 4-16,-3-25-21 0,2 0 27 0,0 25-6 15,-25-25 9-15,0 25 18 0,26-25-10 0,-26 25-12 16,-26 0 3-16,26-25 20 16,-25 25 15-16,25 0 41 0,-25 0-17 0,-24 25-10 15,24-25 9-15,-25 25-22 0,0-25 16 0,-24 25-11 0,24 0-26 0,-24 0 6 0,25-25-26 16,-2 25-3-16,3-1 11 0,-2 2-26 0,0-2 13 16,24-24 6-16,3 24-17 0,23 1 11 0,0-25 0 15,0 25 0 1,23-25-49-16,-23 25-17 0,51-25-61 0,-26 25-22 15,25-25 48-15,-2 0 5 0,3 0-5 0,24 0 74 16,-27 0-65-16,2 0 82 0,24-25 34 0,-24 25-55 16,0-25 72-16,1 25-66 0,-3-25 15 0,-23 25 8 15,25-25 21-15,-2 1-42 0,-23 24 19 0,26-24 0 16,-27-2 44-16,1 26-40 0,-1-24 112 16,1-1-51-16,1 25-14 0,-26-25 100 0,25 25-105 0,-25 0 42 15,0-25-25-15,0 25-24 0,0 0-20 0,0-25 22 0,-25 25-23 16,-1 0 15-16,1 0 2 0,1 0-15 15,-1 25-1-15,1-25 5 0,-27 25-13 0,26-25 4 16,2 25-11-16,-2-25-13 0,1 25 9 0,-2-1 1 0,1-24 8 0,25 26-3 16,0-2 14-1,0-24-5-15,0 24-3 0,0 1-1 0,25-25-9 0,1 25-13 0,-2-25 10 16,1 25-4-16,23-25-6 16,-22 0-26-16,23 0-10 0,0 0 0 0,2 0 0 0,-1 0 51 0,-26 0-4 15,25 0-1-15,-23-25 8 0,23 25-3 0,-24 0-7 16,0 0 18-16,-25 0-4 0,24-25-12 0,-24 25 16 0,25 0 0 15,-25 0-4-15,0 0-16 0,0 0 18 0,-25 0-16 16,25 0 12-16,-24 0 14 16,-1 0-19-16,0 25 5 15,0-25-109-15,1 25-77 0,-2-25-71 0</inkml:trace>
  <inkml:trace contextRef="#ctx0" brushRef="#br0" timeOffset="-194518.269">10295 11014 610 0,'0'0'19'0,"0"25"-38"0,-26-50 13 0,26 25 71 16,0 0-19-16,0 0 30 0,0 0 6 0,0 0-7 15,0 0-12-15,0 0 23 0,0 0-25 0,0 0-67 16,0 0 39-16,0 0-12 0,0 0-68 0,0 0 70 0,0 0-15 16,0 0-76-16,26 0 170 0,-26-25-166 0,23 25 68 15,-23-25 4-15,25 25-21 0,25-25 21 0,-25 0-5 16,24 25 7-16,1-24 28 0,0-2 16 15,1 26 1-15,-3 0-20 0,27-25-5 0,-26 25-34 16,26 0 2-16,0 0 4 0,-1 0-19 0,0 0 19 0,0 25 4 16,1-25 11-1,-1 26-87-15,1-26 159 0,-26 24-144 0,26 1 63 16,-26 0 15-16,0-25-101 0,-23 25 80 0,23 0-13 0,1 0-61 16,-26 0 28-16,27-25-33 0,-27 24-37 0,26 1-14 15,-25-25-56-15,-1 0-53 0</inkml:trace>
  <inkml:trace contextRef="#ctx0" brushRef="#br0" timeOffset="-194218.344">11683 10815 791 0,'0'-25'18'0,"-24"25"73"0,-1-26-20 0,25 26-5 0,0 0-35 16,0 0-31-1,0 0-13-15,0 0 26 0,25 0 9 0,-1 0-26 16,-24 0 37-16,50 0-2 0,-26 26-11 0,1-26-30 16,25 0-10-16,-26 25-18 0,27-25 16 0,-27 24 30 15,26-24-18-15,0 25 12 0,-25 1 19 0,-2-26 10 16,2 24 41-16,2 1-66 0,-3 0 68 0,-24 0-91 0,0-25 72 16,0 25-23-16,0 0-13 0,-24-25-3 0,-3 25-30 15,27-1 18-15,-25-24-4 0,-23 25 14 0,23-25-73 16,0 24 155-16,-25-24-139 0,26 26 41 0,-27-26 15 15,27 0-82-15,0 0 5 0,-2 0 74 0,1 24-114 16,1-24-4-16,24 0 19 0,-25 0-121 0,25 0 27 16</inkml:trace>
  <inkml:trace contextRef="#ctx0" brushRef="#br0" timeOffset="-193764.434">10393 10964 478 0,'25'-25'23'0,"-25"0"27"16,25 1 1-16,-25-2-16 0,24 1 22 0,-24 25-49 0,25-24 22 15,0-1 9-15,0-1-53 0,0 26 24 0,0-24 63 16,1 1-17-16,-3-2 12 0,27 25-17 0,-25-25-102 0,25 0 119 16,-2 25-84-16,3-25 96 0,-2 0-62 0,0 25-12 15,26-24 13-15,-1 24 19 0,-24 0 15 0,25-26 2 16,-1 26-12-16,1 0-2 0,-2 0-39 0,3 0 43 16,-3 0-22-16,2 0-124 0,-1 26 181 15,25-26-200-15,-24 24 173 0,25 1-42 0,-27 0-1 16,27 0-8-16,-25 0 18 15,-1 0-8-15,0-2-61 0,1 27 64 0,-1-25-73 16,-24-1 82-16,0 27-9 0,-2-27-7 0,2 26-8 16,0 0-9-16,-24-25-12 0,22 24 19 0,-22-24 4 15,-2 25-12-15,26-26 8 0,-26 1 0 0,1 0-5 16,-25 0 9-16,25-25 7 0,-1 24 6 16,2 2-15-16,-26-26-48 0,25 0 29 0,-25 23-115 15,25-23 35-15,-2 0-39 0,-23 0-76 0</inkml:trace>
  <inkml:trace contextRef="#ctx0" brushRef="#br0" timeOffset="-193497.264">13147 10890 633 0,'0'0'61'15,"0"0"-33"-15,0 0 39 0,0 24 42 0,25-24-7 0,-25 25-15 16,23 0 84-16,-23-25-113 0,26 25-30 15,-1 0 51 1,0 0-92-16,0 0 83 0,24-25-16 0,-25 24-14 16,2 1-20-16,-1-1-7 0,0 2 0 0,-1-2 17 15,2-24-12-15,-26 25-5 0,23 0 4 0,-23 0 3 0,0-25 2 16,0 24 4-16,0-24-4 0,-23 26 3 0,23-3-3 16,-26-23 4-16,-23 26-15 0,24-26 3 0,-1 25-12 15,-22-25 2-15,-2 24-4 0,25-24-22 0,-26 25-20 16,3-25-80-16,-3 25-66 0,2-25 10 15,0 0-94-15</inkml:trace>
  <inkml:trace contextRef="#ctx0" brushRef="#br0" timeOffset="-191877.611">9872 12254 673 0,'0'0'5'0,"0"0"37"0,0 0 60 0,0 0 13 16,0 0 65-16,0-24-105 0,0 24 21 0,0 0-54 15,0 0-44-15,0 0 71 0,0 0-69 0,0 0 55 16,0 0-25-16,0 0 2 0,0 0-19 0,0 0-9 15,25-26-2-15,-25 26-6 0,25 0 19 0,0-24 7 16,1 24 2-16,-3-25 4 0,27 25-15 0,0-25-11 16,-1 25-2-16,-25-25-2 0,27 25-3 0,-2 0 1 15,0 0 8-15,-24 0-6 0,1 0-13 0,-2 25 32 16,1-25-21 0,0 25 41-16,-25-25 22 0,0 25 1 0,0-1 28 15,0 2-21-15,-25-2 5 0,25 1-36 0,-25 0-19 16,1-1-17-16,-2 2 9 0,1-2-9 0,2 1 5 15,-27-2 9-15,25 4-21 0,-1-3 16 0,1-24 16 16,-23 24-32-16,23 1 12 0,0-25 6 0,25 0-18 16,-25 26 23-16,0-26-23 0,25 0 7 0,0 0-16 15,0 0 21-15,0 0-5 0,0 0 2 0,25 0 3 0,-25 0-5 16,25 24 9-16,0-24-16 0,0 0 14 0,-1 0-14 16,25 0 14-16,-23 0-5 0,23 25-11 0,-23-25 0 15,-3 0 14-15,28 0-12 0,-27 24 16 0,1-24 0 16,0 0-16-16,-1 26 18 0,-24-26-17 15,25 25 1-15,-25-25 10 0,0 24 6 16,25-24 63-16,-25 0 23 0,0 26-2 0,0-26-18 0,-25 0-25 0,25 24-6 0,-25-24-15 16,25 0 19-16,-24 25-17 0,-1-25-18 0,0 0 7 15,-25 25-15-15,25-25-2 0,2 0 2 0,-27 0 5 16,25 0-7-16,-1 0-5 0,1 0 5 0,1 0-15 16,0 0 5-16,24 0-60 0,0 0-85 0,0 0-79 15,0 0-83-15,0-25 20 0,0 25-6 0,24-25 102 16,-24 25 9-1,24-24-36-15</inkml:trace>
  <inkml:trace contextRef="#ctx0" brushRef="#br0" timeOffset="-191376.847">10865 12403 720 0,'0'0'9'0,"0"0"66"0,0 23 44 0,0-23 68 16,0 0-73-16,0 27 26 0,0-27-102 0,0 24-51 16,-25 0 57-16,25-24-65 0,0 25 70 0,0 1-4 15,0-2 8-15,-26 1-12 0,26-1-15 0,0 2 7 16,0-1-20-16,0-1 0 16,0 2-9-16,26-2-17 0,-26 1 20 15,0-25-18-15,0 25 17 0,0 0-10 0,25-25-7 16,-25 25 20-16,0-25-7 0,0 0 4 0,0 25 7 0,0-25-1 0,25 0 19 0,-25 0 40 15,0 0 13-15,0 0-13 0,0-25-27 0,0 25-41 32,0-25-14-32,0 25 8 0,24-25 3 0,-24 0 11 15,0 0-2-15,26 1-13 0,-26-2-3 0,0 2 3 0,23-27 6 0,-23 27-13 0,26-1 20 16,-26 1-12-16,25-2-1 0,-25-23 17 0,24 25-17 16,-24-3 4-16,25 4 6 15,-25 23-12-15,25-25 8 0,-1 1 5 0,-24 24-12 16,25-26 12-16,-25 26-3 0,25 0-15 15,0 0 3-15,-25 0 8 0,26 26 2 0,-26-26 18 0,24 0 18 0,-24 24-6 16,25 1-5-16,-25-2-15 0,0 4-19 0,24-3 9 0,-24 0 10 0,0 1-3 16,0 1-3-1,0-2 8-15,0 1-16 0,0-1 20 0,0 2-4 0,0-1-23 16,0-1 7-16,0 2-5 0,0-2 12 0,0-24-8 16,0 25-6-16,0 0 14 0,0-25-8 0,0 0 8 15,0 25-1-15,0-25-92 0,0 0-31 0,0 0-70 16,0 0-40-16,0 0 61 0,0 0-36 15,0 0 9-15</inkml:trace>
  <inkml:trace contextRef="#ctx0" brushRef="#br0" timeOffset="-190804.48">11956 12155 1009 0,'0'0'39'0,"0"0"31"15,0 0-39-15,25 0 159 0,-50 0-60 16,25 0-30-16,0 0 51 0,0 0-149 0,-25 0 27 0,25 0 6 16,-24 0-6-16,-1 0 20 0,-1 0 4 15,2 0-11-15,0 0 10 0,-2 0-30 0,-23 0-3 16,24 0-1-16,0 0-13 0,1 0-3 0,-1 0 7 15,-1 0 2-15,-23 0-6 0,49-25-3 0,-24 25-2 0,-1 0-5 0,1-25 21 0,24 25 23 16,0 0-11-16,-27-25 8 0,27 25-15 0,0 0-1 16,0-25-15-1,0 25-3-15,27 0 3 0,-27-25-30 16,24 25 20-16,1-25 3 0,-1 25 2 0,0-24 11 0,1 0 8 16,1 24-17-16,-1-27-6 0,-25 3-3 15,24 0-5-15,1 24 3 0,0-24 11 0,-1-3 7 0,-24 4-9 0,25 23 23 16,-25-25 55-16,0 25-1 0,0 0 17 0,0 0 15 15,0 0-54-15,0 0 25 0,0 0-7 0,0 0-17 16,0 0-22-16,0-25-41 0,0 25 29 16,0 0 3 15,0 50-30-31,-25 197 15 31,50-197-23-31,-25 0 16 0,0-25-8 0,0 25 10 16,26-1 15-16,-26 0-28 0,0 1 21 0,0-2-18 15,24 3 5-15,-24-27 5 0,24 1-3 0,-24 25-9 0,0-25 4 16,26-1 8-16,-26-24-20 0,0 26 20 0,0-1-5 16,25-25 8-16,-25 24 4 15,0-24-2-15,0 26-7 0,0-26-16 0,0 0-75 16,0 0-64-16,0 0-73 0,0 24-84 0,0-24-24 16,0 0-37-16,0 0 43 0</inkml:trace>
  <inkml:trace contextRef="#ctx0" brushRef="#br0" timeOffset="-190554.534">12379 12949 1700 0,'23'0'6'0,"2"0"8"15,0-27-12-15,0 27 9 0,0-23 47 0,0 23 0 16,-2 0 20-16,28-24-7 0,-26 24-51 0,0 0-5 0,25 0-10 0,-27 0 11 15,3-25-9-15,-2 25 2 0,2 0-18 0,-2 0-3 16,2 0 21-16,-26 0-18 0,22 25 14 0,4-25-96 16,-26 0-74-16,26 0-46 0,-26 0 12 15,24 0 28-15,-24 0 21 0,0 0-1 0</inkml:trace>
  <inkml:trace contextRef="#ctx0" brushRef="#br0" timeOffset="-190236.133">12651 12726 1198 0,'-25'0'69'0,"25"0"-44"0,0 0 15 0,0-26-21 0,0 26-58 0,0 0 56 15,0 26 5-15,0-26 89 0,0 0 7 0,0 0 19 16,0 24 5-16,0-24-37 0,0 25-1 0,0-25-25 16,0 25-10-16,0 0-11 0,25 0-12 0,-25-25-4 15,0 25-12-15,0-1-16 0,0-1 0 0,0 4 5 16,0-3-21-16,0 0-1 0,0 1-4 15,0 1 7-15,0-2 19 0,0-24-10 0,0 25-16 16,0-1 5-16,0 2 9 0,0-1 2 0,0-25 1 0,0 24-13 0,0-24-18 16,0 26 12-1,0-26 19-15,25 24-3 0,-25-24 2 0,0 0-16 16,0 0 2-16,0 25-16 0,0-25 21 0,0 0-53 16,0 0-31-16,0 0-8 0,0 0-34 15,0-25 12-15,0 25 9 0,0 0-21 0,0 0-9 0,0 0 38 0,0 25-22 0,0-50 82 16,0 50-115-16,0-25 8 0,0 0-86 0</inkml:trace>
  <inkml:trace contextRef="#ctx0" brushRef="#br0" timeOffset="-189433.635">13345 12501 1156 0,'0'0'44'0,"-24"0"-36"0,-1 0 96 0,25-24-64 0,0 24-36 16,-25 0 33-16,25 0-95 15,0 0 67-15,25 0 1 0,-25 0 1 0,25 0-9 0,-1 0 0 0,0 0-8 0,27 0 2 16,-26 0 8-16,25 0 5 0,-27 0-11 0,28 0 4 15,-2 24 2-15,-23-24-2 0,-3 25 9 0,2-25 4 16,0 26-9-16,0-26 19 0,-25 24 38 16,0-24 1-16,0 25 18 0,0-25-34 0,-25 24-29 15,25 2-5-15,-25-1-25 0,0-25 13 0,2 24-9 16,-3 2-2-16,-23-26 20 16,23 24-13-16,1 1 13 0,2-25-9 0,-3 0 3 15,2 25 15-15,24-25-18 0,-25 0-4 0,25 0 2 16,0 0-14-16,0 0 16 0,0 0 14 0,0 25-25 0,0-25 13 0,25 0-12 15,-25 0 1-15,24 0 18 0,2 0-11 0,-3 0 35 16,2 0 19-16,1 25 8 16,-2-25 25-16,1 0-26 0,1 25-23 0,-3-25 7 15,2 0-13-15,0 24-23 0,-25-24 23 0,25 23-25 0,0-23 5 16,-25 27 25-16,0-27-21 0,0 24 42 0,25-24 3 16,-25 24 12-16,-25-24-3 15,25 25-27-15,0-25 4 0,-25 26-16 0,25-26 17 16,-25 24-4-16,0-24-3 0,25 0-12 0,-25 25-7 15,2-25-9-15,-28 0-1 0,27 0-2 0,-2 24-5 16,1-24 7-16,2 0-20 0,-3 0 11 16,2 0-1-16,-1 0-72 0,25-24-59 0,-25 24-76 15,25 0-80-15,-26 0-32 0,26 0-13 0,0-25 34 16,0 25 6-16</inkml:trace>
  <inkml:trace contextRef="#ctx0" brushRef="#br0" timeOffset="-188974.605">13941 12750 1248 0,'0'0'10'15,"0"0"-66"1,0 0 71-16,0 0-48 0,0 0 101 0,0 0-15 16,0 25 9-16,0-25-12 0,0 25-101 0,0 0 76 15,0 0-68-15,0-25 56 0,0 25-9 0,0-1-4 0,0-1-2 0,0 4-2 0,0-3 8 16,0 0 6-16,0-24-10 0,0 25 20 0,0 1-10 15,0-2 3-15,25-24 26 0,-25 25 25 0,0-25-8 16,0 0 46-16,0 24 3 0,0-24-2 0,0 0 40 16,0 0 17-16,0 0-1 0,0 0-12 0,0-24-39 15,0 24-48-15,0 0-31 0,0-25-22 16,0 25 5-16,0 0-10 16,0-24 15-16,0-2-5 0,0 1 20 0,0 1-8 15,0 0 6-15,0-3-13 0,23 4-22 0,-23 23 2 16,0-24 1-16,0-1 9 0,25 0 3 0,-25 0-5 15,26 0-10-15,-26 0-5 0,25 25 5 0,-25-24 3 16,24 24-6-16,1 0 4 0,-25 0 9 0,24 0-15 16,1 0-2-16,1 0 4 0,-26 24-9 0,25-24 17 15,0 25 5-15,-25 0 15 0,24-25-20 0,2 25-5 0,-26 0 10 16,23 0-13-16,-23-1 18 0,26-1-3 0,-26 4-11 16,0-3 6-16,24-24-12 0,-24 24-12 0,0 1-28 15,-24 1-46-15,24-26-39 0,0 24-48 0,0-24-48 16,-26 25-36-16,26-25 15 0,-23 24 84 0,23-24-43 15,0 0 110-15,-26 0-45 0,26 0-99 0</inkml:trace>
  <inkml:trace contextRef="#ctx0" brushRef="#br0" timeOffset="-188610.126">14808 12775 1519 0,'0'0'-49'0,"0"-25"25"0,0 25 13 0,0 0 24 0,0-24 64 16,-25 24-12-16,25 0 0 0,-24-26-9 0,24 26-7 15,-25 0 4-15,1-24-2 0,24 24-9 0,-25 0 0 16,0 0-19-16,25 0-14 0,0 0-14 0,-26 0-6 16,26 0 2-16,0 0 3 0,0 0 8 0,0 24 7 15,26-24-2-15,-26 26-10 0,0-2-3 0,0-24-3 0,25 25 4 0,-25 0 16 16,0 0-2-1,25 0 2-15,-1-25-4 0,-24 25-5 0,25-1-2 0,-25-1 2 16,24-23-17-16,-24 27 6 0,25-3 22 0,-25-24-8 16,0 24 40-16,26-24 16 0,-26 0-11 0,0 25 25 15,0-25 8-15,0 0-3 0,0 0-1 0,0 0-1 16,0 0 1-16,0 0 0 0,0 26-10 16,-26-26-20-16,26 0-25 0,-25 0-28 0,25 0 21 15,-24 0-12-15,-1 0 0 0,25 0 12 0,-24 0-22 16,-1 0 15-16,25 0-20 0,-25 0-65 0,-1 0-73 15,26 0-50-15,0 0-77 0,-23 0-21 0,23 0-13 16,0 0-5-16,0 0-13 0</inkml:trace>
  <inkml:trace contextRef="#ctx0" brushRef="#br0" timeOffset="-188306.198">15057 12850 1467 0,'0'0'67'16,"0"0"13"-16,0 0 5 0,25 0-4 0,-50 0-57 0,25 0 2 15,0 0 12 1,0 0 11-16,-25 0-9 0,25 0-24 16,0 25-16-16,-25-25 4 0,25 0-8 0,0 24 2 0,0-1 13 15,0-23-11-15,25 27-7 0,-25-27 20 16,25 24-19-16,0-24-12 0,-1 24 23 0,1-24-8 16,1 0 21-16,-2 0 59 0,26 0-2 0,-25 0 19 15,-2 0 12-15,3 0-35 0,-1 0 15 0,0 0-15 16,-1-24-1-16,2 24 28 0,-3 0-5 0,2-24-5 0,1 24 3 15,-26-27-32-15,24 4 14 0,-24 23 25 0,0-24-14 16,0-1 6-16,0 25-21 0,0-25-43 0,0 0-13 0,-24 25-21 16,-2-25-2-16,1 25 10 0,2-25 2 0,-3 25-60 15,-23 0-135-15,24 0-136 0,-24 0-150 0,-2 25-66 16,27-25 20-16</inkml:trace>
  <inkml:trace contextRef="#ctx0" brushRef="#br0" timeOffset="-181007.102">13692 11930 815 0,'0'0'38'0,"0"0"-6"16,0 0-8-16,0 0 25 0,0 0-8 0,0 0 14 15,0-24 17 1,-25 24-23-16,25 0-18 0,-23 0 0 0,23-24-54 15,-26 24 57-15,1 0-86 0,1 0 88 0,-2 0-29 16,26-24 35-16,-25 24-5 0,2 0-35 0,23 0 17 16,0 0-9-16,0 0 7 0,0 0-88 0,0 0 125 15,0 0-142-15,0 0 164 0,0 24-74 16,23-24 39-16,-23 0-45 0,25 0 4 0,1 24 10 0,-26-24-12 16,24 0 17-16,1 0-26 0,-25 0 13 0,26 0-2 0,-26 24-2 15,23-24 38-15,-23 0 15 0,0-24-28 0,0 24 104 16,25 0-112-16,-50 0 70 0,25 0-70 0,0 0-22 15,0-24-2-15,0 24-2 0,-23 0-4 0,23-24 17 16,-26 24 5-16,1 0-14 0,25-27 25 0,-24 27-20 16,24 0-3-16,-26 0 21 0,26-23-21 0,-25 23-1 15,25 0 3 1,0 0 3-16,0 0-8 0,-23 0 8 16,23 0-2-16,0 0-72 0,0 0 5 0,0 0-44 15,0 0-2-15,0 0 66 0,0 0-77 0,0 23-16 16,23-23-84-16</inkml:trace>
  <inkml:trace contextRef="#ctx0" brushRef="#br0" timeOffset="-173976.294">16073 10244 976 0,'0'0'101'0,"0"0"-60"0,0 0 123 0,0 0-48 0,0 0-90 16,0 0 108-16,-23 0-113 0,23 0 70 0,0 0 32 15,-26 24 2-15,26-24 3 0,-24 0 18 0,-1 26-10 16,0-26-22-16,-1 25-6 0,1-25-5 16,-23 24 3-16,23 2-6 0,-26-1-5 0,27-1-6 15,-25 2-24-15,24-2-12 0,-25 1 5 0,25 24-25 16,-24-23-3-16,23-2-20 0,2 1-15 0,0 25 15 15,24-25-17-15,-26 0 1 0,26 22 27 0,0-21-21 0,0 23 2 32,0-24 14-32,26 25-14 0,-26-25-4 0,24 25 2 0,0 0 2 15,2-25 1-15,23 24 7 0,-24-25-4 0,25 26-9 16,0-25 3-16,-2 0 0 0,3-25 3 0,-2 25 4 16,0-25-17-16,27 0-3 0,-26 0 5 0,23 0 1 15,3-25 12-15,-3 25-10 0,-23-25 10 0,24 0-5 16,1 1-10-16,-2-2 7 0,-22 2 3 0,24-1-10 15,-27-24 12-15,2 24 9 0,-25-25-22 0,0 0 19 0,1 26-5 16,-3-27-6 0,2 2 11-16,-25 23-11 0,25-21-5 0,-25 22-2 0,0-25 5 0,0 0-3 0,-25 26 6 15,25-26-1-15,-25 0 1 0,2 26 7 0,-3-2-3 16,1-23 9-16,-24 23-19 0,23 2 16 0,3-1-6 16,-28-1 3-16,27 2 11 0,-1-1-26 15,-26 1 17-15,28 24-2 16,-2-26-7-16,0 26-21 0,0 0-68 0,0 0-41 15,0 0-43-15,1 0-52 0,24 0-27 16,0 0-55-16,-24 26-76 0,24-26 26 0</inkml:trace>
  <inkml:trace contextRef="#ctx0" brushRef="#br0" timeOffset="-173484.524">17983 10319 1348 0,'-23'0'-36'0,"23"0"102"0,0 0-55 0,-26-25 62 0,26 25 77 16,-24 0-73-1,24 0 83-15,-25 0-15 0,25 25-27 0,-24-25 19 0,24 0 7 0,-27 24-41 0,27 2 8 16,-24-1-22-16,0-1 3 0,24-24-14 0,-25 50 13 15,25-25-22-15,-25 0-7 0,25-1 18 0,0 26-37 16,-25-25 2-16,25 25-24 0,0 0-19 0,-25-27-2 16,25 27 13-16,0-1-5 15,0 2 15-15,0-2 3 0,0 26-19 0,0-25-7 16,25-1 0-16,-25 1 0 0,25 24-10 0,-25-49-61 0,25 25-24 16,-25-27-1-16,25 28-4 0,-1-27 55 0,0 1-33 15,-24-25-7 1,27 25-58-16,-3-25-46 0,-24 0-17 0,25 25-90 0,-25-25-4 0,24 0 53 15,2-25-20-15,-26 25-1 0</inkml:trace>
  <inkml:trace contextRef="#ctx0" brushRef="#br0" timeOffset="-172799.696">18132 10692 547 0,'0'0'-4'0,"0"-25"18"0,0 25-14 15,0-25 2-15,0 25 3 0,0 0-24 0,0-25 5 16,0 25 9-16,0 0 3 0,0 0 2 0,0 0 17 0,0 0 3 31,0 0-3-31,0 0-1 0,0 0-6 0,0 0 11 0,0 0-25 16,25 0 88-16,-25 0 21 0,0 0-20 0,0 0 43 0,0 0-40 0,0 0-78 15,0 0 129-15,0 25-114 0,0-25 62 0,0 25-22 16,0-25-98-16,0 25 122 0,26-25-89 16,-26 25 97-16,0-2-37 0,0 1-16 15,0-24 22-15,0 26-20 0,0-1 14 0,0-1-9 16,0-24-40-16,0 25-11 0,0 1 5 0,0-2-7 15,0 1 13-15,0 0 9 0,0 0-7 0,0-25-10 16,0 25-6-16,0-25 1 0,0 25-9 0,0-25 77 16,0 0 9-16,0 0 42 0,0 0 28 0,0 0-56 15,0 0-3-15,0 0-45 0,0-25-34 0,24 25-2 16,-24-25-27-16,0 0 20 0,0 0 11 0,0 0 1 0,24 1 16 16,-24-2-17-16,0 1-9 0,0 1-7 0,0-1-2 15,0-1-3-15,0 2 12 0,26 1-2 0,-26-2-6 16,0 25 16-16,0-25-13 0,0 0 10 0,25 25-10 15,-25-25 7-15,0 25-7 0,0 0-4 0,0-25 14 16,0 25-24-16,0 0 26 0,24 0 5 0,-24 0-15 16,0 0 3-1,0 25 0-15,25-25 5 0,-25 0-3 0,25 0 6 16,-25 25-4-16,0-25-6 0,25 25 21 0,-25-25-9 16,0 25-36-16,0 0 16 0,25-25 8 0,-25 23 14 15,0 1 2-15,0-24-5 0,0 26-14 0,0-1 0 16,25-1 15-16,-25-24-15 0,0 25 3 0,0 1 0 15,0-26 9-15,0 24-7 0,0 1-2 0,0-25-5 16,0 25 2-16,0-25 7 0,0 0 3 0,0 25 6 0,0-25-18 16,-25 0 7-16,50 0-2 0,-25 0-5 0,0 0-34 0,0 0-48 15,0 0-61-15,0 0-98 0,0 0-80 16,0 0 24-16,0-25-46 16</inkml:trace>
  <inkml:trace contextRef="#ctx0" brushRef="#br0" timeOffset="-172237.211">18877 10493 767 0,'0'0'16'0,"25"0"44"0,-25 0 58 0,0-25 68 16,25 25-40-16,-25 0-12 0,0 0-14 0,0 0-59 15,0 0 25-15,0 0-7 0,0 0-35 0,0 0 7 0,-25 0 16 16,25-24 5-16,-25 24 19 0,0 0-14 0,0 0-18 16,0 0-19-16,0 0-10 0,2 0 4 15,-28-26 18-15,26 26-20 0,1 0-25 0,-25 0 0 16,23 0-7-16,1 0 0 0,-23 0 21 0,21 0-11 0,2 0-10 16,25 0 0-1,-23 0-9-15,23 0 2 0,-25 0 0 0,25 0-10 0,0 0 12 16,0 0 8-16,0 0-8 0,0 0 14 0,25 0-20 15,-25 0 11-15,0 0-2 0,23 0-15 0,-23 0 29 16,25 0-5-16,2 0-5 0,-3-24 24 0,-24 24-33 16,24 0-24-16,1 0 22 0,-25-25-3 0,26 25 19 15,-3-26-7-15,-23 2 0 0,26 24 5 0,-26-25-14 16,24 25 18-16,-24-26-7 0,0 26-6 0,25-24 1 16,-25 24 10-16,0-25 15 0,0 25 22 0,0-24 15 15,0 24-2-15,0 0-16 0,0 0-27 0,0 0-12 16,0 0-19-16,0 0 3 0,0 0 5 15,0 0 2-15,0 0 16 0,0 24-4 16,0-24 2-16,0 25 0 0,25-25 0 0,-25 24-4 0,0 2 1 0,0-1-6 0,26-1-3 16,-26 2 15-16,0-1 2 0,23-1 19 0,-23 2-12 15,25-2-2-15,-25 1-12 0,0 0-15 0,0-1 20 16,25 2 4-16,-25-2-1 0,0 1 1 16,0 0-9-16,0 0-15 0,25 0-28 0,-25-25-31 15,0 25-59-15,0-25-22 0,0 0-19 0,0 0-24 16,0 23 12-16,0-23-3 15,25 0-43-15,-25 0 68 0,0 0-33 0,0 0-50 16</inkml:trace>
  <inkml:trace contextRef="#ctx0" brushRef="#br0" timeOffset="-171932.937">18976 10072 1082 0,'-25'0'39'0,"25"0"1"0,0 0 43 16,25 0-46-16,-25 0 70 0,0 24-7 15,25-24-16-15,0 25 80 0,-25 0-75 0,25-2 47 0,0 3-13 0,-2-2 21 0,3 25 5 16,-2-23-37-16,2-1 13 0,-2 25-29 0,2-1-20 16,-1-23 11-16,-25 23-20 0,23 0-18 15,-23 1-20 1,0 0 1-16,0 0-5 0,26-25 20 0,-52 48 3 15,26-24-16-15,0 2-6 0,0-2-21 0,-23 1-3 0,23 25-2 16,-25-26 8-16,-1 1-3 0,26-1 2 0,-24 1 9 16,-2 0-4-16,2-1-37 0,-2-24-60 0,-22 24-85 15,23-24-101-15,0 0-86 0,0 0-89 16,0-25 29-16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2-01-08T13:42:52.8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7243 6946 759 0,'0'0'16'0,"0"0"12"0,0 0 4 0,0 0 8 15,0 0 21-15,0 0-9 0,0 0-7 16,0 0 0-16,0 0-10 0,0 0-8 0,0 0-7 0,0 0 28 31,0 0-79-31,0 0 86 0,0 0-44 0,0 0 26 0,0 0 14 16,0 0-16-16,0 0-66 0,0 0 64 0,0 0-74 15,0 0 84-15,0 0-5 0,0 0-11 0,0 0 18 16,0 0 2-16,0 0 5 0,0 0 4 0,0 0 1 16,0 0-3-16,99-126-10 0,-74 102-6 15,0-1-32-15,-25 1-3 0,25 0 1 0,-25-2 18 16,24 2-15-16,1-1 4 0,-25 1 5 0,25-2-25 0,0 2 13 0,-25-1 3 16,26-25-9-16,-2 25 9 0,0 1-3 0,-24-27-8 15,24 27-3-15,1-27 11 0,-25 27-4 0,26-25 3 16,-26 23-3-1,25-23-18-15,-25 25 13 0,24-26-11 16,-24 26 21-16,0-1 4 0,0 0-9 0,25 0 9 0,-25 0-7 0,-25 0 34 0,25 1 0 16,0 24-1-16,0-26 6 15,0 26-41-15,0-24 4 0,0 24-4 0,-24 0-2 16,24 0 9-16,0-25-12 0,0 25 12 0,0 0-12 16,-25 0 5-16,25 0 10 0,0 0-17 0,0-26 16 15,0 26-18-15,0 0 0 0,-26 0 20 0,26 0-15 16,0 0 4-16,0 0 2 0,0 0-4 0,0 0-3 15,-25 0 12-15,25 0-16 0,0 0 2 0,0 26-6 16,0-26 10-16,-24 0 1 0,24 0-5 0,0 25 7 0,0-25-2 16,-24 0 13-1,24 24 3-15,0-24 20 0,-24 26-2 0,24-2 4 16,-26 1-4-16,26-25-7 0,0 50-25 0,0-25 3 16,-25 0 50-16,25-1 7 0,0 26 24 0,0-26-19 0,0 2-46 0,-25 23-17 0,25 0 3 15,0-25 4-15,0 27-2 0,0-27-2 0,0 27-12 16,0-2 14-1,0-24-7-15,25 0-4 0,-25 24 15 0,0-23-11 16,0-2 3-16,25 25 9 0,-25-23-22 0,0-2-2 16,26 0 12-16,-26-24-7 0,24 25 12 0,-24-1 2 15,24-24-10-15,-24 26 11 0,24-26-27 0,-24 0-21 16,25 0-16-16,-25 0-26 0,26 25 22 16,-26-50 11-16,25 25 8 0,-25 0 23 0,24 0-1 0,-24-26 4 15,25 26-8-15,-25-24-2 0,24 24 9 0,-24-25 2 0,25 1 12 16,-25 24-3-16,26-24-12 0,-26 24 14 0,0-26 6 15,25 2 3-15,-25 24 10 0,25-25-18 0,-25 25 4 16,0-24-13-16,0 24-5 0,24-26 23 0,-24 26-16 16,0 0 11-16,0 0 7 0,0 0-25 0,0 0 1 15,0 0 17-15,0 0-11 16,0 0 9-16,0 0 14 0,0 0-12 0,0 26 11 0,0-26-2 0,0 0-11 0,0 24 0 16,0-24-7-16,0 25 7 0,0-25-2 0,0 24-9 15,0-24 11-15,0 26-6 0,0-26 10 0,0 24 2 16,0-24 1-16,0 0 0 0,0 24-9 0,0-24 2 15,0 0-14-15,0 25-37 0,0-25-37 0,0 0-44 16,0 0-31-16,0 24-24 0,0-24 31 16,0 0 9-16,0 0-45 15</inkml:trace>
  <inkml:trace contextRef="#ctx0" brushRef="#br0" timeOffset="179.448">8037 6399 1000 0,'0'-24'39'0,"0"-1"-2"0,0-1 54 0,0 2-16 16,0 24-36-16,-25-25-3 0,25 25-43 15,0-24 22-15,0 24-7 0,0 0-6 0,0 0 0 16,0 0-2-16,0 0-2 0,0 0-43 0,0 0-1 16,0 0-33-16,0 24-58 0,0-24-5 0,25 25-125 15</inkml:trace>
  <inkml:trace contextRef="#ctx0" brushRef="#br0" timeOffset="1616.86">8062 6648 976 0,'0'25'12'0,"0"-25"33"0,0 0 8 0,0 0-20 0,0 0 23 16,0 0 7-1,0 0-94-15,0 0 79 0,0 24-98 0,0-24 37 16,0 0 11-16,0 0 21 0,0 0-13 0,0 0 5 16,0 0 55-16,0 0-89 0,0 0 94 0,24 0-48 0,-24 0 37 15,0 0 17-15,0 0-15 0,0 0-23 0,0-24-22 16,0 24 2-16,0 0-6 0,0-25-13 0,0 25 5 0,25-24-1 16,-25 24-2-16,0-26-4 0,0 2 0 0,25 24-2 0,-25-25 4 15,0 0 10-15,25 25 1 0,-25-25-15 16,0 25 6-16,26-25-11 0,-26 25 5 0,0-24 4 15,0 24-8-15,24 0 3 0,-24 0-6 0,0-25 9 16,0 25-5-16,0 25 9 0,0-25 5 0,0 0 2 16,0 0-14-16,0 0-3 15,24 24 12-15,-24-24-13 0,0 0 27 0,0 25-1 16,0-25-26-16,0 25 12 0,0 0-8 0,0-25-1 16,0 25 8-16,24-25 0 0,-24 24-4 15,0-24 0-15,0 26 8 0,0-26-1 0,0 24 10 16,26-24-7-16,-26 0-8 0,0 25 0 0,25-25-8 15,-25 0 10-15,25 0 4 0,-25 24 1 0,0-24-1 16,24-24 8-16,-24 24-3 0,25 0-9 0,-25 0 2 0,0-25-11 0,24 25 5 16,-24-24 7-16,25 24-8 0,-25-26 15 0,26 26-8 15,-26-24 36-15,0-1 13 0,24 25-6 16,-24-25-1-16,0 0-35 0,24 25-8 0,-24-25 37 16,0 1-6-16,0 24 6 0,0-25 47 0,0 25-25 15,0-26 30-15,0 26 12 0,0-24-55 0,0 24-4 16,0 0-24-16,0 0-21 15,0 0-2-15,0 0 4 0,0 0 3 0,0 0-8 16,-24 0 20-16,24 0-24 0,0 24 0 0,0-24 4 0,0 0-9 16,-24 26 10-16,24-1-1 0,0-25 1 0,0 24 9 15,0-24-7-15,0 25-9 16,0 0 11-16,0-25-4 0,0 25-3 0,0 0 17 16,0-1-14-16,0-24-63 0,0 26-24 0,24-26-31 15,-24 24-27-15,0-24 19 0,24 0-7 0,-24 25-22 0,0-25 1 0,26 0 45 16,-26 0 18-16,25 0 99 0,-1 0-51 0,-24 0 63 15,25 0-77-15,0 0-4 0,0 0 71 0,0-25-79 16,-1 25 90-16,1-24-44 0,0-2-16 16,1 26 9-16,-2-24 7 0,0-1-20 0,2 25 39 15,-26-25-6-15,24 0-10 0,0 0 38 0,2 1-46 16,-26 24 24-16,25-25 0 0,-25-1-6 0,25 2 24 0,-25 24 22 0,0-25 25 16,24-1-4-16,-24 26 68 0,0-24-73 0,0 24 106 15,0-25-102-15,0 25-26 0,0 0 39 0,0-24-106 16,0 24 101-16,0 0-23 0,-24 0 13 15,24 0-7-15,-25 0-7 0,25 24 21 0,-25-24-2 16,25 0-15-16,-26 25 3 0,2-25-30 0,24 24-21 16,-24-24 15-16,-2 26-7 15,26-26 0-15,-24 25 5 0,24-25-12 0,0 24 5 16,0-24-6-16,-24 26 8 0,24-26 14 0,0 25-14 16,0-25 14-16,0 0 4 0,24 24-14 0,-24-24 14 15,0 0-9-15,0 25-17 0,0-25-1 16,24 0-2-16,-24 0-4 0,0 0 20 0,0 25-10 15,26-25-6-15,-26 0 23 0,0 0-23 0,24-25 18 16,-24 25 2-16,24 0-14 0,-24 0 8 0,0-25-9 0,26 25-7 0,-26 0 6 16,0-24 8-16,25 24-12 0,-25-25 18 0,0 25-5 15,0 0-9-15,0-26 21 0,25 26-12 0,-25 0 1 16,0 0 10-16,0-24-24 0,0 24-6 16,0 0-5-16,0 0 7 0,0 0 17 0,0 24-2 15,0-24 0-15,0 0 3 16,0 0-21-16,0 0 16 0,0 26 11 0,0-26-17 15,0 0 8-15,0 0 9 0,0 25-13 0,0-25 15 16,24 0 3-16,-24 24-18 0,0-24 2 0,0 0-11 16,0 0 0-16,24 0-16 0,-24 0-49 0,0 0-23 15,0 0-32-15,0 25-8 0,0-25 35 16,25 0-18-16,-25 0 80 0,0 0-47 0,0 0 51 16,0 0 36-16,0 0-48 0,0 0 89 0,0-25-41 15,0 25 6-15,25 0 7 0,-25 0-24 0,0 0 20 0,0-24 5 0,0 24-24 16,0-25 24-16,26 25-12 0,-26-26-23 0,0 26 27 15,0-24 15-15,0 24 14 0,0 0-55 16,0-25 67-16,24 25-7 0,-24 0-106 0,0 0 157 16,0 0-100-16,0 0 41 0,0 0 46 0,0 25-65 15,0-25 12-15,0 0 9 0,0 24 47 0,0-24-15 16,24 0 11-16,-24 26-14 0,0-26-4 0,0 25-4 0,0-25 17 0,0 0-7 31,0 24 4-31,0-24 1 0,0 0-5 0,26 0-43 0,-26 0-6 0,0 25-7 16,0-25-3-16,0 0 26 0,0 0 37 0,0 0 17 15,0 0 30-15,0 0-22 16,0 0-30-16,0 0 4 0,0 0 2 0,-26 0-21 16,26 0 9-16,0-25-25 0,0 25-36 0,0 0 15 15,0 0-17-15,0-24 7 0,0-1 5 0,0 25-18 0,0-26 16 16,0 2-6-16,0 24 1 0,0-25 14 0,0-1-2 0,0 2-8 16,26-1 1-16,-26 1-6 15,0 24-11-15,0-26 19 0,25 3-15 0,-25-3 10 16,24 26 0-16,-24-24-5 0,0 24 5 0,25 0-96 15,-25 0-52-15,25 0-70 0,-25 0-81 0,0 0-10 16,25 0 67-16,-25 24-57 0,0-24 26 0</inkml:trace>
  <inkml:trace contextRef="#ctx0" brushRef="#br0" timeOffset="3345.3">10418 6225 1400 0,'0'0'-26'16,"25"-23"75"-16,-25 23 61 15,0 0 45-15,0-26 58 0,0 26-46 0,-25 0-37 16,25 0-26-16,0 0-14 0,-25 0-31 0,25 26 9 0,-24-26 11 0,-2 23 5 0,1-23 27 16,2 26-33-16,-3-26-20 0,2 24-26 0,-1-24-24 15,-1 25-3-15,1-25-5 0,25 24 2 0,-24-24 3 16,24 26 0-16,0-26-2 0,-24 0 2 0,24 0-13 16,24 25 8-16,-24-25 0 0,0 0-10 0,0 24 15 15,24-24-7-15,-24 0 2 0,25 26 10 16,-25-26-10-16,26 25 12 15,-1-25-4-15,-1 0-8 0,2 24 12 0,-3-24-20 16,-23 0 18-16,25 25 2 0,1-25-4 0,-2 0 7 16,1 25-13-16,0-25 6 0,-25 0-8 0,24 0-8 15,-24 25 8-15,0-25-9 0,25 0 4 0,-25 0 17 16,0 25-27-16,-25-25 13 0,25 0-1 0,0 24-4 16,-24-24 19-16,24 0-5 0,-25 26-4 0,0-26 2 15,1 0 25-15,24 24 8 0,-26-24 17 0,1 0 5 0,2 0-32 16,-3 25-2-16,26-25-13 0,-24 0-16 0,24 0 8 15,-25 0-10-15,25 0 0 0,0 0-5 0,0 0-49 16,0 0-1-16,0 0-1 0,0 0-23 0,0 0 22 16,25 0 3-16,-25-25-39 0,24 25-1 0,2 0 15 15,-3-24-9-15,2 24 46 0,25-26 14 0,-25 26 0 16,0-24 16 0,24-1-6-16,-24 0 30 0,0 0-19 0,25 25 1 15,-24-25 1-15,-3 1-13 0,2-1 25 0,0-1-6 16,0 2-1-16,0-1-2 0,0-1 4 0,-1 2-1 15,-24 24 1-15,24-25 13 0,-24 1-12 0,26 24 9 16,-26-26 44-16,0 3 3 0,0 23-2 0,-26 0 19 16,26-26-48-16,0 26-6 0,-24 0 38 0,0-24 5 0,24 24 8 15,-25 0-14-15,0 0-13 0,0 24-17 0,0-24-7 16,0 0 25-16,25 26-15 0,-23-26-14 0,-3 23-3 0,26-23-8 16,-25 26 1-16,25-2 4 0,-25-24-2 0,25 25-5 15,0-1-5-15,0-24 5 0,0 26 5 16,0-1 2-16,0-25-7 0,25 24 12 0,-25 2-12 15,25-1 8-15,1-25-21 0,-26 24-21 0,23-24-52 16,2 25-45-16,0-25-15 0,0 0-46 0,0 0 22 0,0 0 22 16,-1 0 10-16,26 0 41 0,0 0 48 0,-26 0 7 15,25-25 33-15,-23 25 9 0,23-24-6 0,1 24 10 16,-26-25 0-16,1-1 3 0,25 2-7 0,-24 24-13 16,-2-25 11-16,1-1-16 0,-1 2 20 0,-24 24 5 15,25-25 8-15,-25 25 58 0,25-24 22 0,-25 24 8 16,0-26-3-1,0 26-48-15,0 0-29 0,-25 0 21 0,25 0-4 16,-25 0 13-16,25 0 25 0,-24 0-31 0,-1 0-2 16,1 0-10-16,-27 0-6 0,26 26 24 0,0-26 2 0,1 24-2 0,-1-24-24 0,0 25-20 31,1-25-16-31,-1 24 7 0,25-24-19 0,0 26 14 16,-26-26 2-16,52 25 3 0,-26-25 17 0,0 24-9 15,0-24 6-15,25 0-9 0,-25 0-2 0,24 0-6 0,1 0 8 0,-25 26-7 16,25-52-5-16,-1 26 11 0,-24 0-4 0,25 0 5 15,0 0 5-15,0-24-5 0,-25 24-13 16,26 0 13-16,-2-25 5 0,-24 25-17 0,25-26 9 16,-25 26-2-16,24 0 0 0,-24-24 15 0,25 24-10 15,-25-25 0-15,0 25 0 0,0 0-10 0,0 0 10 16,0-24-8-16,0 24-7 16,0 0 3-16,0 0 4 0,0 0-6 0,0 0 4 15,0 0 5-15,0 0-2 0,0 0-13 0,-25 0 10 16,25 24 0-16,0-24-5 0,0 0 20 0,0 25-10 0,0-25 5 0,0 0-5 0,0 24 2 15,25-24 8-15,-25 26-3 0,0-26 3 0,25 0 3 16,-25 25-11-16,0-25-2 0,25 0 3 0,-25 0 6 16,25 0-1-16,-25 0-64 15,25 0-12-15,-25 0-54 0,0 0-37 0,24 0 40 16,-24 0-23-16,0 0 30 0,0-25 10 0,24 25 8 16,-24 0 23-16,0 0 18 0,0-26 33 15,0 26 9-15,0 0 7 0,0 0-5 0,27-24-13 16,-27 24 20-16,0 0-7 0,0-25 20 0,0 25 11 15,0 0-15-15,0-24 1 0,0 24-12 0,0 0 2 16,0 0-11-16,0 0 13 0,0 0-7 0,0 0-9 0,0 0 14 0,0 0-4 16,0 0 3-16,0 24 8 0,0-24 1 0,0 0-8 15,0 0-5-15,0 25 7 0,24-25 3 16,-24 0 74-16,25 0 10 0,-25 24 36 0,24-24 26 16,-24 0-34-16,24 0 24 0,-24 0-26 0,25 0-2 15,-25 0-8-15,26 0-16 0,-26 0 4 0,0 0-28 16,25 0-18-16,-25 0-16 15,0 0-14-15,0 0-15 0,0 0 7 0,0 0-7 16,-25 0 5-16,25-24 15 0,0 24-17 16,0-25-1-16,0 25-9 0,0-24 4 0,-26 24-2 0,26-26 8 0,0 26 12 0,0-23-23 0,-25-3 11 15,25 26-6-15,0-24-14 0,0 24 22 0,0-24-8 16,0 24 13-16,0-26-10 0,25 26 3 0,-25-24-28 16,26 24-59-16,-26-25-25 15,25 25-37-15,-1 0-5 0,-24 0-2 0,25-25-18 16,0 25-35-16,-25 0-17 0,24 0 12 0,-24 0-1 15,25 0 83-15,1 0-38 0,-2 0-62 16</inkml:trace>
  <inkml:trace contextRef="#ctx0" brushRef="#br0" timeOffset="3976.465">12056 6003 1215 0,'0'0'71'16,"0"0"-29"-16,0-25 8 0,0 25 65 0,0 0-39 15,0 0 59-15,-25 0 46 0,0 25-42 0,25-25 32 0,-25 0-15 16,0 25-10-16,0-25 3 0,25 25-48 0,-24-25-2 15,-1 25-38-15,-1-25-29 0,2 24-25 0,0 2-7 16,24-26-2-16,-26 24 4 0,26 0 1 0,0 2-1 16,0-26-6-16,0 23 1 0,0 3-4 0,0-26 9 15,26 24-7-15,-26-24 0 0,24 25-19 0,-24-25-49 16,24 24-9-16,2-24-62 0,-26 0-14 0,25 0 11 16,-1 0-21-16,1 0 18 0,0 0 45 15,0-24 9-15,0 24 41 0,0-25 15 0,-2 25 16 16,2-24 5-16,2-2-5 0,-3 26 21 0,0-23-20 15,1-3 12-15,0 2 2 0,-25 0-6 0,24-2 18 16,2-23-12-16,-1 24 0 0,-25 0 5 0,24 0-7 0,-24-24 16 0,25 23 21 16,-25 2 19-16,0-1 5 0,26-1-7 0,-26 2-3 15,0-1 13-15,0 1 38 0,-26-2 10 16,26 1 5-16,0 1-29 0,-25 0-41 16,25-3-6-16,-24 27-25 0,24 0-3 0,-25-23-9 0,-1 23 37 15,26 0 38-15,-24 23 9 0,24-23 21 0,-25 0-34 16,25 27-24-16,-25-3 1 0,25 0-7 15,-24-24-1-15,24 25-1 0,0 1-1 16,0-2 1-16,0 1 5 0,0-1-1 0,24 27 4 16,-24-27-16-16,0 2-14 0,25-2 7 0,-25 1-14 0,25 25 2 0,-25-25 14 0,24 24-21 15,-24 1 2-15,26-26 20 0,-26 25-25 0,25 1 7 32,-25-25 8-32,24-1-12 0,-24 2 6 0,25-1-4 15,-25-1-2-15,26 2-8 0,-26-26 18 0,0 0 7 16,23 0-13-16,-23 0 8 0,25 0-23 0,-25 0 9 15,0-26 16-15,25 26-14 0,-25-24 2 0,0 24 0 0,0-25-15 16,0-1 8-16,0 26 9 0,0-24-5 0,0-1 6 16,0 1-1-16,0-2-9 0,0 26 4 0,0-23-1 15,0 23-11-15,0-26 15 0,0 26-8 0,0 0 11 16,25 0 17-16,-25 0-23 0,0 0 11 16,0 26-11-16,0-26-2 0,0 23 13 15,0-23-1-15,0 26-2 0,25-2 0 0,-25 1 4 16,0-25-9-16,0 24 3 0,0 2-8 0,0-26-29 0,0 25-83 0,25-25-50 0,-25 24-75 15,0 2-52-15,23-26 14 0,-23 0-3 0,0 25 77 16,26-1-16-16</inkml:trace>
  <inkml:trace contextRef="#ctx0" brushRef="#br0" timeOffset="5483.87">7143 6920 728 0,'25'0'-18'0,"-25"0"30"0,0 0 9 0,0-25 1 0,0 25 38 15,0 0-28-15,26 0 6 0,-26 0 27 0,0 0-4 16,0 0 19-16,24 0 26 0,-24 0-77 0,25 0 87 16,-25 0-102-16,26 0-31 0,-3 25 91 0,2-25-87 15,-25 0 96-15,25 0-6 0,0 0-10 0,0 0-16 16,0 0-10 0,-1 0 14-16,1-25-26 0,0 25 15 0,26 0 3 15,-27 0-3-15,24 0-12 0,3 0 1 16,-2 0 6-16,0 0-21 0,2 0 16 0,-1 0-18 15,-2 0-3-15,3 0-6 0,-2 0 11 0,1 0-2 0,24-24-4 16,-23 24 6-16,-3 0-11 0,2 0 18 16,24 0-13-16,-25 0 4 0,2 0-2 0,-3-25-12 15,3 25-2-15,-2 0 5 0,26 0 2 0,-26 0 16 0,2 0 14 0,23 0-9 16,-26 0-4-16,3-26-1 0,22 26 1 0,-23 0-3 16,0 0 7-16,0 0-25 0,24 0-6 0,-24 0 5 15,-1 0-9-15,0 0 7 0,2 0 3 16,-2 0-3-16,0 0-3 0,2-24 3 0,-2 24-9 15,0 0 7-15,1 0-1 16,26 0 8-16,-28-25 5 0,2 25-8 0,24 0 5 16,-24 0-17-16,0 0 15 0,-1 0 5 0,0 0-10 15,2 0 11-15,-1 0-11 0,-2 0 0 0,2 0-9 16,0-24 4-16,-1 24 8 0,1 0 11 0,0 0 5 16,-1 0-8-16,1 0-11 0,0 0-21 0,-1 0 19 15,1 0-5-15,0 0 14 0,0 0 5 16,24 0 0-16,-25 0-1 0,0 0-11 0,1 0 3 15,1 0-6-15,-2 0 6 0,0 0-3 0,1 0 7 0,0 0-7 0,-26 0-5 16,27 0 8-16,-2 0-8 0,-1 0 12 0,-23 0-12 16,1 0 8-16,23 0-1 0,-24 0-4 0,0 0 6 15,24 0 1-15,-23 0-2 0,-2-24-3 0,26 24 11 16,-25 0-20-16,-1 0 16 0,26 0-12 16,-25 0-9-16,0 0 21 0,23 0-14 0,-23 0 14 15,26 0-9-15,-27 0-3 0,1 0 5 0,24 0-7 0,-23 0 16 0,23 0-11 16,-24 0-5-16,1 0 7 0,-3 0-7 0,27 0 14 15,-25-26-5-15,0 26 3 16,0 0-2-16,-2 0-3 0,3 0 7 0,-1 0-10 16,0 0 11-16,0 0-8 0,-25 0-8 0,25 0 8 15,0 0-2-15,-25 0-10 0,23 0 14 0,-23-24 1 16,26 24-1-16,-2 0 8 0,-24 0-13 16,0 0-4-16,26 0 7 0,-26 0-2 0,24 0-13 15,-24 0-10-15,0 0-27 0,26 0-28 0,-26 0 8 16,0-25-16-16,0 25-20 0,22 0-2 0,-22 0-16 15,0 0 21-15,0 0 0 0,0 0-1 0,0 0-14 16,0 0 5-16,0 0-11 0,0 0-69 16</inkml:trace>
  <inkml:trace contextRef="#ctx0" brushRef="#br0" timeOffset="5705.715">13072 6176 1806 0,'0'0'-53'0,"0"0"25"0,0 0-1 16,0-24-2-16,0 24 53 0,0 0-20 15,0 0-2-15,0 0 2 0,0 0 12 0,0 0-14 16,0 0-80-16,0 24-72 0,24-24 7 0,-24 0-73 15,0 0 43-15</inkml:trace>
  <inkml:trace contextRef="#ctx0" brushRef="#br0" timeOffset="5875.257">13147 6375 1780 0,'0'0'-42'15,"0"0"40"-15,0 0 59 0,0 0 47 0,0 0 50 0,0 0-16 16,0 0-53-1,0 24-51-15,0-24-6 0,0 0-18 0,0 0-8 16,25 0-2-16,-25 0 0 0,0 0-40 0,0 26-91 16,0-26-100-16,0 0-102 0,0 0 12 0</inkml:trace>
  <inkml:trace contextRef="#ctx0" brushRef="#br0" timeOffset="9974.424">7516 7640 944 0,'0'0'8'0,"0"0"34"0,0 0 7 16,0-25 13-16,0 25-33 0,0 0-21 0,0 0 11 16,0 0-26-16,0 0 38 0,0 0-22 0,26 0 7 15,-26 0-55-15,0 0 79 0,24 0-89 16,-24 0 106-16,24 0-47 0,-24 0 22 16,24 0 11-16,-24 0-77 0,25 0 90 0,1 0-122 0,-1 0 146 0,-1 0-117 0,1 0 120 15,-1 25-77-15,1-25-57 0,26 0 74 0,-26 0-93 31,-1 0 74-31,25 0 6 0,-23 0-14 0,23 0-7 0,1 0 22 16,-1 0-1-16,-24 0-3 0,26 0 3 16,-3 0-14-16,-24 0 8 0,27 25-10 0,-2-25 6 15,-24 0 13-15,24 0-26 0,-23 0 19 0,22 0-8 16,3 0 2-16,-2 0-2 0,1 0 0 0,-1 0 13 16,1 0-24-16,0 0 17 0,0 0 2 0,-2 0-12 15,28-25 8-15,-28 25 0 0,2 0-14 0,0 0 10 0,0 0-1 0,-1 0 10 0,1 0 5 16,0 0 1-16,-1-25-4 0,0 25-18 0,2 0 20 15,-3 0-5-15,3 0-2 0,-1 0-10 0,-26-25 4 16,25 25-28 0,1 0 36-16,26 0-1 0,-28-25-12 0,2 25 18 15,24 0-34-15,-24 0 25 0,0-24-8 0,-1 24 12 16,26-25 2-16,-26 25-4 0,0 0 5 16,2-26-16-16,23 26 10 0,-25 0 12 0,1-24-1 15,0 24-1-15,-1-24-2 0,1 24-24 0,25 0 0 16,-27-27 13-16,28 27 7 0,-3 0-11 0,2-24 16 15,-1 24-8-15,-24 0 0 0,25 0 9 0,-1-23-17 0,-24 23 6 0,24 0-10 0,-23-26 19 16,22 26-5-16,-24 0 0 0,-23 0 7 0,23 0-19 16,1-24 3-16,-1 24-1 0,1 0-15 0,0 0 19 15,24 0-6-15,-24 0-1 0,0 0 28 0,25 0-16 16,-27 0-1-16,2 0 11 0,25 0-28 0,-26-25 17 16,25 25-4-16,-24 0-21 0,0 0 30 15,-1 0-9 1,26 0 2-16,-25 0 12 0,-1 0-20 0,1 0 0 0,0 0 14 15,-28 0-1-15,30 0 12 0,-3 0-23 16,0 0-13-16,1 0 12 0,0-25-3 0,0 25 3 0,-1 0 10 0,26 0 1 0,-26 0-16 16,1 0 23-16,0-25-5 0,0 25-16 0,-2 0 24 15,2-24-5-15,1 24-5 0,-3 0 3 0,2 0-9 16,-25-26-3-16,26 26 10 16,-28 0 12-16,2 0-29 0,26-24-1 0,-27 24 9 0,1 0-19 15,-2 0 27-15,2 0-32 0,1 0-16 0,-1 0-42 16,-1 0 38-16,-24 0-57 0,25 0 45 0,-1 0 11 15,-24 0-99-15,25 0-31 0</inkml:trace>
  <inkml:trace contextRef="#ctx0" brushRef="#br0" timeOffset="10242.604">14239 7193 1009 0,'0'0'41'0,"0"0"-15"0,0 0 30 0,0 26 52 0,0-26-68 16,0 0 39-16,0 24-22 0,0-24-24 0,-25 25 41 0,25 0-20 15,0 0 6-15,0-1-25 0,-25 2-13 0,25-3-1 16,0 28-9-16,0-27-3 0,0 0-3 0,0 27-1 16,0-27 10-16,0 26-4 0,0-25 7 15,0 0-1-15,0 25-21 0,0-26 13 0,25 26-9 0,-25-25 6 0,0 0 1 16,25 23-12-16,-25-21 10 0,24 21-14 15,-24-24 18-15,26 1-20 0,-26 1-85 0,23 23-56 0,-23-24 9 16,0 0-111-16,26 0 75 0,-26 0-3 0</inkml:trace>
  <inkml:trace contextRef="#ctx0" brushRef="#br0" timeOffset="11461.241">14289 8161 751 0,'0'0'28'0,"0"0"12"0,0 0-20 16,0 0 18-16,0 0 0 0,0 0 13 0,0 0 58 15,-26 0-69-15,26 0 105 0,0 25-80 0,-24-25-38 16,24 0 78-16,-25 0-101 0,0 0 73 0,-1 0 12 16,1 0-2-16,1 0-35 0,-1 0 4 15,-24 0 4-15,23 0-2 16,-22 0 18-16,23 0-8 0,-25-25-5 0,0 25-12 16,1 0-26-16,-26 0-4 0,25 0-19 0,1 0 2 0,-26 0 6 15,27 0-8-15,-27 0 9 0,24-25-20 16,-22 25 7-16,23 0 0 0,-24 0-3 0,24 0 14 15,-25 0-4-15,26 0-1 0,-25 0-6 0,22 0-12 16,-20 0 10-16,22 0-3 0,1 0 9 0,-26 0 0 16,25 0-9-16,1 0 10 0,-26 0-3 0,25 0 11 0,-24 0-1 15,25 0-4-15,-26 0 6 0,26 0-12 0,-27 0 7 16,28 0-7-16,-2 0 2 0,0 0 0 0,1 0 8 16,-1 0-3-16,0 0-10 0,1 0 3 0,-1 0-11 15,26 0-6-15,-27 0 13 0,2-25-8 0,0 25 5 16,-2 0 14-16,27 0-16 15,-25 0 9-15,-1 0 5 0,0 0-15 0,1 0 13 0,-1 0 2 0,0 0-8 0,25 0 6 16,-24 0-3-16,0 0 0 0,-2 0 0 0,2 0-3 16,0-25 12-16,-2 25 8 0,3 0-8 0,23 0 12 15,-25 0-21-15,0 25-12 0,27-25 9 0,-28 0 1 16,26 0-5-16,-25 0 12 0,25 0-9 0,-24 0 4 16,24 0 9-16,-25 0-14 0,2 0 10 0,22 25-19 31,-23-25-7-31,-2 0 17 0,27 0 4 0,-25 0 11 0,-1 0 3 15,0 0-12-15,27 0-9 0,-28 0 5 0,1 0 0 16,2 0 4-16,-3 0 2 0,26 0-1 0,-25 0 11 16,1 0-17-16,0 0 3 0,-2 0-16 0,26 0 2 15,-23 0 12-15,-3 0-5 0,2 0 17 0,0 0-20 16,-1 0 1-16,0 0 0 0,1 0-7 0,-1 0 23 16,-25 25-7-16,26-25 7 0,0 0-1 0,-2 0-3 0,-23 0 13 15,26 0-7-15,-3 0-2 0,2 0 2 0,-1 0-25 16,0 0 9-16,1 0 0 0,-1 25-9 0,26-25 23 15,-27 0-14-15,2 0 3 0,0 0-6 0,-2 0 13 16,3 25-3-16,-2-25 0 0,0 0 2 0,1 0-11 16,-1 0 0-16,1 25 13 0,-2-25-6 0,3 0 2 15,-2 0 13 1,-1 24-13-16,27-24 7 0,-25 0-2 0,-2 26-12 16,2-26 14-16,25 0 7 0,-26 24-14 0,25-24 9 15,0 0-9-15,-24 0-18 0,24 0 2 0,0 25 4 16,0-25 1-16,0 0 4 0,25 0 16 0,-25 0 3 15,2 0-15-15,-3 25 17 0,26-25-16 0,-25 0-14 16,1 0 18-16,24 0-18 0,-26 0 20 0,26 0 8 16,-25 0-12-16,25 0 11 0,-25 0-13 0,25-25-2 0,0 25-3 15,0 0 11-15,-24 0-15 16,24-25 13-16,0 25 5 0,0 0-9 0,-24-24 8 16,24 24-8-16,0-26 0 0,0 26 2 0,0-24 2 15,0 24-13-15,0-25 2 0,0 25 6 0,0-25-10 16,0 0 19-16,-25 25 1 0,25-25-12 0,0 0 19 15,0 0-21-15,0 0 10 0,0 25-8 0,0-24-4 0,0-2 11 0,-25 1-4 0,25 1 2 16,0 0 2-16,0 0 5 0,-26-3-4 0,26 27-1 16,0-23 0-16,0-2-7 0,0 0-8 0,-24 0 15 15,24 25-2-15,0-25-12 0,0 0 3 0,0 1-2 16,0 24 4-16,0-26 19 0,0 26 1 0,0-24-10 16,0 24 3-16,24-25-8 0,-24 25 0 0,0 0 2 31,0-25-9-31,0 25 4 0,26 0 14 0,-26-25-9 0,0 25-2 15,0 0-5-15,25-25 5 0,-25 25-1 0,0 0 10 16,0 0 5-16,25 0-19 0,-25-24 16 0,0 24-16 16,24 0 14-16,-24-25-9 0,24 25-5 0,1 0 12 15,0 0-17-15,1-26 10 0,-2 26-3 0,1-24 7 16,1 24 3-16,-3 0 6 0,27-24-4 0,-25 24-7 16,25 0-4-16,-1 0 4 0,1-27 2 0,0 27-6 0,-2 27 6 0,28-27-14 15,-3 0-130-15,3 0-115 0,-3 0-36 0,2 24-157 16</inkml:trace>
  <inkml:trace contextRef="#ctx0" brushRef="#br0" timeOffset="13977.187">7839 7764 610 0,'0'-25'13'0,"25"1"38"0,-25 24 23 0,0-26 17 0,0 2 14 31,0 24-18-31,0-25 24 0,0 0-82 0,24 25 100 0,-24 0-88 15,0-25-11-15,0 25 86 0,0 0-123 16,0 0 63-16,0 0-35 0,0 0-36 16,0 0 17-16,0 0 3 0,0 0 23 0,0 25 59 15,0-25-4-15,0 25 30 0,0 0-4 0,24-1-33 0,-24 26-22 0,0-25-15 16,0 25-12-16,25-25-1 0,-25 23 3 0,0-21-17 0,26 21-1 16,-26-24-11-16,24 27-4 0,-24-27 6 0,0 26 3 15,25-25 6-15,-25 25 10 0,25-25 2 0,-25 0-23 16,0-1-46-16,25 2-107 0,-25-2-99 0,0 1-63 15,24 0 24-15,-24-25 28 0</inkml:trace>
  <inkml:trace contextRef="#ctx0" brushRef="#br0" timeOffset="14295.242">9004 7565 1058 0,'0'0'28'0,"0"0"28"0,0-24-66 0,0 24 78 16,0 0-121-16,0 0 78 0,0 0 19 0,0 0 13 0,0 0 34 0,0 24-91 15,0-24 71 1,0 25-71-16,24-25 71 0,-24 25-9 0,0 0-25 16,0 0-18-16,25 25-8 0,-25-26-17 0,0 1 12 15,25 0 7-15,-25 0-4 0,0 25 6 0,26-27-2 0,-26 4-9 16,0-3-4-16,24 24-15 0,-24-23-90 16,0 1-68-16,24-2 29 0,-24 1-55 0,0-25-14 15</inkml:trace>
  <inkml:trace contextRef="#ctx0" brushRef="#br0" timeOffset="14562.209">9748 7689 673 0,'0'0'3'16,"0"26"35"-16,0-26 52 0,0 0 18 0,0 24 53 0,25-24-94 16,-25 25 36-16,0 0-79 0,0-25 21 0,25 25 7 15,-25 0-93 1,0 0 64-16,0 25-84 0,0-26 53 0,0 0 6 16,0 0 0-16,0 1 4 0,26 1 6 15,-26-2 3-15,0 1-90 0,0 0 54 0,0 0-92 0,0 0-104 16</inkml:trace>
  <inkml:trace contextRef="#ctx0" brushRef="#br0" timeOffset="14878.287">10517 7665 879 0,'0'0'-8'0,"0"0"2"0,0 0 65 0,0 0 8 0,25 24 60 32,-25-24-62-32,0 26 49 0,0-2-82 0,0-24-22 15,0 25 94-15,0 0-96 0,0 0 79 0,25 0-20 16,-25 0-33-16,0-2-23 0,25 4 7 0,-25 21-18 0,26-24 15 15,-26-24 11-15,23 25-28 0,-23 25 2 0,25-50-13 16,-25 25-5-16,0 0 22 0,25 0 5 0,-25 0 0 16,25 0-80-16,-25 0-88 0,25-25 57 0,-25 25-138 15,25-1 47-15</inkml:trace>
  <inkml:trace contextRef="#ctx0" brushRef="#br0" timeOffset="15195.064">11583 7466 1066 0,'25'0'85'15,"-25"-24"-79"-15,0 24 73 0,0 0-75 16,0 0 24-16,0 24 47 0,0-24-49 0,0 24 109 16,0 2-81-16,26-1 43 0,-26-1-23 0,0 1-15 0,0 0-43 0,0 25 6 15,25-26 13-15,-25 26-30 0,0-25 10 0,0 25-6 16,0-25-13-16,24 23 13 0,-24 3 11 0,0-27-18 0,0 25 3 16,0-23-25-16,0 23-86 0,0-24-85 15,0 25 21-15,0-25-55 0,25 0-39 0</inkml:trace>
  <inkml:trace contextRef="#ctx0" brushRef="#br0" timeOffset="15500.158">12353 7466 1240 0,'0'-24'-38'15,"0"24"15"-15,0 0 9 0,0 0 9 0,26 0 45 16,-26 24 18-16,0-24-54 0,0 0 107 0,0 24-81 16,0 2 2-16,23-1 46 15,-23-1-102-15,0 1 86 0,0 25-32 0,0-25 5 16,0 25-18-16,0-26 0 0,0 26-19 0,0-25 4 15,0 25 9-15,0-27-15 0,-23 28 12 0,23-27-1 16,0 25-9-16,0-23 4 0,0-2-73 0,0 1-81 16,23 0 33-16,-23 0-80 0,0 0-25 0</inkml:trace>
  <inkml:trace contextRef="#ctx0" brushRef="#br0" timeOffset="15790.536">13047 7368 1374 0,'0'0'-2'15,"25"-26"-9"-15,-25 26 5 0,0 0 8 0,0 0 51 0,0 26 39 16,24-26 56-16,-24 23 36 0,0 1-16 0,26 3-29 15,-26-3-10-15,0 0-22 0,25 27-39 16,-25-27 11-16,0 26-41 0,0 0-17 0,0 0 3 16,0-1-15-16,0 1-9 0,0 0-5 0,0 0 5 15,0-2 0-15,0-24 3 0,0 27-6 0,0-2-53 16,0-24-101-16,0 25-115 0,0-25-106 0,0 0 51 0,0 0-23 0</inkml:trace>
  <inkml:trace contextRef="#ctx0" brushRef="#br0" timeOffset="17375.766">7590 8459 712 0,'0'0'29'0,"0"-26"39"0,0 3 29 0,0 23 33 16,24-26 6-16,-24 26-72 0,0-24 95 0,0 24-85 0,0 0-16 15,0 0 72-15,0 0-90 0,0 0 72 0,0-25-17 16,0 25-30-16,0 0-34 0,0 0-18 0,25 0-6 16,-25 0-12-16,0 0 28 0,0 0 4 0,0 0 7 15,0 25-2-15,0-25-12 0,0 24-15 0,0 2 9 16,0-3 30-1,0 3-14-15,0-3 11 0,0 28 8 16,0-27-21-16,0 25-5 0,0 2 10 0,0-1-12 0,0-25-2 16,0 25 14-16,0-1-17 0,26-24-6 0,-26 25-3 15,0-26-14-15,25 24 2 0,-25-21 3 0,0-3-1 16,0 1 3-16,24-1 3 0,-24 2-3 0,0-2 0 0,0 1 2 0,25-25-4 16,-25 24 6-16,0-24-1 0,0 26 6 15,0-26-2-15,0 0-14 0,0 0 2 0,0 0-16 16,0 0-7-16,0 0-31 0,0 0-24 0,0 0-43 15,0 0-51-15,0 0-2 0,0 0-19 0,-25-26 40 16,25 26-13-16,0 0 78 0,0-24-9 0,-24 24-43 16,24 0-4-16</inkml:trace>
  <inkml:trace contextRef="#ctx0" brushRef="#br0" timeOffset="18188.345">7665 8384 485 0,'0'-24'-10'0,"0"24"10"15,0 0 24-15,0 0 19 0,0 0-1 0,0 0 15 16,0-25-30-16,0 25 19 0,0 0 33 0,25 0-21 15,-25 0 6-15,0 0-21 0,0 0-11 0,0 0 3 16,0 0 30-16,0 0-30 0,0 0 2 0,0 0 26 16,0 0-88-16,0 0 122 0,0 0-72 0,0 25-25 0,-25-25 50 15,25 0-93-15,0 0 77 0,0 0 28 0,0 24 21 16,-26-24-14-16,26 26-17 0,0-26-24 0,-25 23-24 16,25 3 22-16,-24-3-21 15,24 3-1-15,-24-26 9 0,24 25-18 0,-24-1 10 16,24 1-20-16,0-25 4 0,-26 24 9 0,26 2 2 15,0-26 17-15,0 25-4 0,-25-25-26 16,25 24 13-16,0-24-4 0,0 0 1 0,0 26 19 16,0-26-10-16,0 0 3 0,0 0-13 0,0 0 4 15,0 0 9-15,0 0-20 0,0 0 15 0,0 0-6 16,0 0-12-16,0 0 30 0,0 0-12 0,25-26-6 16,-25 26-2-16,0-24-10 0,26 24 14 0,-26-25 3 15,24-1 3-15,-24 2 3 0,0-1-26 0,24 1 8 16,-24-1 5-16,0 25-1 0,24-26 23 0,-24 3-3 0,0-3 3 15,0 3-1-15,25 23 1 0,-25-26-3 0,0 26 3 16,0-24-1-16,0 24 1 0,26 0 9 16,-26-25-12-16,0 25 1 0,0 0-5 0,0 0 1 15,0 0-3-15,0 0-14 0,0 0 14 0,0 0-18 16,0 0 2-16,0 0 19 0,0 0-19 0,0 0 11 16,0 0-1-16,25 0-12 15,-25 0 11-15,0 0-9 0,0 25 5 0,0-25 4 16,0 0 0-16,24 0 3 0,-24 24-1 0,0-24-4 15,0 26 9-15,25-3-11 0,-25 3-5 0,0-26 1 0,0 23-19 0,24 3 23 0,-24-1 8 16,0-25 6-16,0 24-3 0,25 1-7 16,-25-25 2-16,0 24-13 0,0-24 18 0,0 26-13 15,0-26 13-15,26 25-2 0,-26-25-12 16,0 0 19-16,0 0-21 0,0 0 14 0,0 0 15 16,0 0 7-16,0 0 23 0,0 0 28 0,0 0 26 15,0 0-19-15,0 0-15 0,0 0-25 0,-26 0-28 16,26 0 4-16,0 0 1 0,0 0-8 15,-25 0-18-15,1 0 14 0,24 0-12 0,-25 0 16 0,25 24 18 0,-24-24-11 0,-1 0 18 16,-1 0-3-16,1 0 1 0,25 0-12 16,-24 26 11-16,0-26-16 0,0 0 2 0,-2 0 1 15,26 0-20-15,-25 0-7 0,25 0 2 0,-25 25 2 16,25-25-2-16,-25 0 7 0,25 0-16 0,0 0 9 16,0 0-97-16,0 0-103 0,0 0-153 0,-24 0-128 15,24 0 52-15</inkml:trace>
  <inkml:trace contextRef="#ctx0" brushRef="#br0" timeOffset="19658.654">7690 8606 332 0,'-25'0'38'16,"25"-24"2"-16,0 24 39 0,0 0 3 0,0-25-14 0,0 25 9 15,0 0-36-15,0 0-11 0,0 0-2 0,0 0-18 16,0 0-12-16,0 0 10 0,0 0-34 16,0 0 30-16,0 0-28 0,0 0 6 0,0 0 32 15,0 0-22-15,0 0 18 0,0 0-8 0,0 0 0 16,0 0-16-16,0 0 20 0,0 25 8 0,25-25-26 15,-25 0 32-15,-25 0-10 0,25 0-14 0,0 0 6 16,0 0-32-16,0 0 18 0,0 0 20 0,0 0-4 0,0 0 14 16,0 0-4-16,0 0-16 0,25 24-2 0,-25-48-12 0,0 24 8 15,0 0-18-15,0 0 28 16,0 0 16-16,0 0-22 0,0 0 26 0,24 0-18 0,-24 0-10 0,0 0 58 16,0 0 8-1,0-25 32-15,0 25 24 0,0 0-39 0,0 0-44 16,0 0 62-16,0 0-72 0,0 0-9 0,0 0 30 15,0 0-97-15,0 0 55 0,0 0-9 0,0 0-1 0,0 0 4 16,0 0-2-16,0 0 10 0,-24 0 2 0,24 0-12 16,0 0 17-16,0 0-11 15,0 0 8-15,0 0 7 0,0 0-19 0,0 25-1 0,0-25-51 16,0 0 10-16,0 0-35 0,24 0-52 0,-24 0-4 16,0 24-73-16</inkml:trace>
  <inkml:trace contextRef="#ctx0" brushRef="#br0" timeOffset="21355.735">3696 6225 532 0,'0'0'5'0,"0"-23"50"16,25-3 20-16,-25 26 20 0,0-24 22 16,0 24-9-16,0 0-12 0,0-24-6 0,0 24-82 15,0 0 66-15,0 0-105 0,0-26 88 0,0 26-16 16,0 0-24-16,0 0 2 0,0 0 7 0,0 0 5 15,0 26-80-15,25-26 116 0,-50 0-103 0,25 24 79 16,0 0 23-16,0 2 0 0,0-3-1 0,0 3-17 0,0-2-11 16,0 1-28-16,0 25 9 15,0-25 10-15,-25 25-17 0,25-25 3 0,0-1-10 0,0 26-2 16,0-25 3-16,-25 0-1 0,25-1-2 0,0 2-11 16,0-2 5-16,0 1 1 0,-25-1 1 0,25 2 11 15,0-2-7-15,0-24-6 0,0 0-29 0,0 24-45 16,0-24-35-16,0 0 10 0,0 0-29 0,0 0 46 0,0 0-16 0,0 0-45 0,0 0-34 15,0-24-71-15</inkml:trace>
  <inkml:trace contextRef="#ctx0" brushRef="#br0" timeOffset="22523.209">3870 6202 524 0,'0'0'25'0,"0"-26"28"0,0 26 11 0,0 0-9 15,0 0-13-15,0 0-24 0,0 0-26 0,0 0 28 0,0 0 20 16,0 0 21-16,0 26 48 0,0-26-7 0,0 23-21 16,0-23-73-16,0 26 69 0,-25-2-87 15,25 1 78-15,0-1 3 0,-26-24-94 0,26 26 77 16,0-1-77-16,-25-1 59 0,25 2-2 16,-24-1 17-16,0-1 7 15,24 1 1-15,-25 0-2 0,0 0-9 0,25 0-13 16,-25-25-9-16,0 24 1 0,25-24-9 0,-25 26-3 0,25-26-6 0,0 24-9 15,-25-24 5-15,25 0-1 0,0 0-6 0,0 0 11 16,0 25-2-16,0-25-7 0,0 0 9 0,0 0-12 16,25 0 3-16,-25 0 0 15,0 24-2-15,25-24 13 0,-25 0-13 0,25 0 18 16,-25 0-7-16,25 0-11 0,0 0-3 0,0 0-11 16,-25 0 21-16,24 0 2 0,0 0 13 15,1 0-11-15,1 0-9 0,-1-24-7 0,-1 24-2 16,0 0 14-16,1 0-12 0,0-25 11 0,-25 25 3 15,26 0-14-15,-2-24 12 0,-24 24-5 0,25 0-5 16,0-26 5-16,-25 26 3 0,0-24-3 0,24 24 2 0,-24-25 9 0,0 25-13 16,0 0 11-16,0-25-12 0,0 25 8 0,0-25 8 15,0 25-4-15,0 0 13 0,-24-25-6 0,24 25-3 16,0 0-8-16,0-24-1 0,-25 24-1 0,25 0-5 16,-25 0 2-16,25 0 2 0,-24 0 0 0,24 0 3 15,0 0 0-15,-26 0-12 0,26 24 7 0,0-24-18 16,-25 0 8-16,25 0 15 0,0 25-17 0,0-25 26 0,0 25-10 31,0-25-8-31,0 25 8 0,0-25-6 0,0 25-2 16,0-1 1-16,0-24 1 0,0 26 4 0,25-2-8 15,-25-24-39-15,26 25-37 0,-26-25-35 0,24 24-19 16,-24-24 23-16,25 26 34 0,-25-26 38 0,25 0 24 16,-1 0 9-16,-24 0-3 0,25 0 0 0,0 0-3 15,-25 0 16-15,25 0-19 0,-25-26 4 0,0 26 3 0,25 0-5 16,-25-24 36-16,0 24-33 0,0-25 24 0,0 25-14 0,25-24-9 15,-25-2 22-15,0 26-18 0,0-24 7 0,24 24-4 16,-24-25 10 0,0 25-4-16,0-25 5 0,0 25-11 0,0-25-11 0,0 25 9 0,0 0-5 0,0 0 13 0,0 0 5 15,0 0 1-15,0-25-2 0,0 25 5 16,0 0-9-16,0 25 0 0,0-25-2 0,0 0 2 16,0 0 13-16,-24 0-15 0,24 0 6 0,0 25-8 15,0-25-6-15,0 0 12 0,0 25 6 0,0-25-5 16,0 25-1-16,0-25 0 0,0 0-8 0,0 24 6 15,0-24-14-15,0 0 5 0,0 0-1 0,0 26 10 16,0-26 21-16,24 0-18 0,-24 0 5 0,0 0-3 16,0 0-1-1,0 0 17-15,25-26-6 0,-25 26-6 0,0 0 1 16,25 0-1-16,-25-24 45 0,0 24-4 0,25-25-3 16,-25 0 21-16,25 25-33 0,-25-25 16 0,25 25 29 15,-25-25-25-15,0 25 6 0,0-24 9 0,25 24-26 16,-25 0-1-16,0-25-6 0,0 25-25 0,0 0-10 15,0 0 8-15,0 0-15 0,0 0 20 0,0 0-15 16,0 0-11-16,0 0 11 0,-25 25-9 0,25-25 12 0,0 0 6 16,0 24-4-16,0 1-9 0,0 0-8 0,-25-25-6 15,25 25 12-15,0 0 2 0,0-1 4 0,0 26 9 16,0-25-13-16,0-1 4 0,25 2-2 0,-25-2-2 16,0 25 4-16,0-25 1 0,0 2 6 0,25 23-5 15,-25-24-1-15,0 1-3 0,0-2 7 0,0 1 4 16,0 25-4-16,0-50 0 0,0 25 2 0,24-1-18 0,-48 2 2 31,24-2 16-31,0-24-9 0,0 25 38 0,0-25 22 16,0 24-3-16,0-24 25 0,0 0 23 0,-25 0-17 15,25 26-1-15,-25-26-24 0,25 0-45 0,-25 0-8 16,25 0-13-16,-25-26-2 0,0 26 15 0,0 0-3 16,25-24 0-16,-24 24 13 0,-1-25-15 0,25 25 4 15,-25-24 6-15,25 24-10 0,0-26-2 0,0 2-3 0,-25 24 10 16,25-25-13-16,0 0 11 0,0 0-6 0,0 0-9 15,0 25 7-15,0-24-13 0,25-2 1 16,-25 1-3-16,25 25 3 0,0-24 0 0,-25 24-32 0,24-25-50 16,1 25-14-16,0 0-68 0,0 0-17 15,0 0-36-15,0 0-66 0,0 0-21 0,-1 0 28 16,0 0-2-16</inkml:trace>
  <inkml:trace contextRef="#ctx0" brushRef="#br0" timeOffset="27705.163">4712 6648 664 0,'0'0'4'0,"0"0"-10"0,0 0 8 0,0 0 18 15,0 0-8-15,0 0 38 0,25-24 1 0,-25 24-3 16,0 0 47-16,25 0-36 0,-25 0-2 0,25 0-13 16,-25 0-31-16,25 0-3 0,-25 0 13 0,26 0-15 0,-2 0-2 15,-24 0-4-15,24 0 6 0,-24 0-10 0,25 0 0 16,-25 0 5-16,25 0-20 0,-25 0 30 0,0 0-13 16,25 0-3-16,-25 0 1 0,0 0-23 15,0 0-48-15,25 0-44 0,-25 0-33 0,0 0-9 16,0 0 22-16,0 0-19 0</inkml:trace>
  <inkml:trace contextRef="#ctx0" brushRef="#br0" timeOffset="27990.382">4712 6499 895 0,'-24'0'10'15,"24"0"14"-15,0 0-11 0,0-25-9 0,0 25 8 16,0 0-39-16,0 0 31 0,0 0 47 0,24-24-26 16,-24 24 19-16,0 0 35 0,25 0-114 0,-25 0 58 0,0 0-3 15,25 0-39-15,-25-25 69 0,25 25-38 0,0 0-6 0,-25 0-16 16,26 25 6-16,-26-25-11 0,24 0 7 0,-24 0 33 15,24 0-17-15,-24 24-73 0,25-24-24 0,-25 0-108 16,25 25-12-16,-25-25 14 0</inkml:trace>
  <inkml:trace contextRef="#ctx0" brushRef="#br0" timeOffset="28290.472">5259 6350 1107 0,'0'-26'47'0,"0"26"-69"0,0 0 125 0,0 0-89 0,0 0 31 16,0 0 0-16,0 0-53 0,0 0 10 0,0 0-5 16,0 0-5-16,0 0-15 0,0 0 66 0,0 0-81 15,0 26 84-15,0-26-48 0,0 25 21 0,0-25 17 16,0 24 20-16,0 2-9 0,0-1-6 15,0-25-11-15,0 24-15 0,0 1-2 0,0 0 0 0,0 0-9 16,0-25-11-16,0 25 5 0,0-1-5 0,0 2 21 16,0-2-1-16,0-24-35 0,0 25-48 0,0-1-100 0,0-24 12 15,0 26-6-15,0-26-5 0,25 24 35 0,-25-24-109 16</inkml:trace>
  <inkml:trace contextRef="#ctx0" brushRef="#br0" timeOffset="28649.279">5532 6474 960 0,'0'0'14'0,"0"-24"29"0,0 24 29 0,0 0 10 0,0-25-78 16,-25 25 65-16,25 0-122 16,0 0 89-16,0 0-26 0,0 0-19 0,0 0 16 15,0 0-33-15,0 25 38 0,0-25 10 0,0 0 2 0,-26 24 18 0,26-24-17 16,26 25-12-16,-26-25 8 0,0 25-29 0,0 0 26 15,0-25-83 1,25 25 132-16,-25-1-115 0,0-24 42 0,24 26 12 16,-24-26-61-16,25 0 51 0,-25 24 106 0,25-24-94 0,-25 0-1 0,25 25 12 15,-25-25-107-15,25 0 98 0,-25 0-3 0,24 0-5 16,-24 0 4-16,24-25-2 16,-24 25 76-16,0 0-12 0,25 0 29 0,-25-24-2 15,0 24-38-15,0-26 18 0,27 26-24 0,-27-24 7 16,0 24-20-16,0-25 18 0,0 25-7 0,0-25 8 15,0 0 2-15,0 25-8 0,-27-25 2 0,27 25 3 16,0-24-19-16,-25-1 3 0,25 25-7 16,-24 0-21-16,24-26 4 0,-24 26-23 0,-1 0-12 15,25 0 17-15,-25 0 4 0,0 0-4 0,0 0-14 0,1 0-99 0,24 26-92 16,-25-26-120-16,-1 25-2 0,26-1-11 0</inkml:trace>
  <inkml:trace contextRef="#ctx0" brushRef="#br0" timeOffset="32519.943">8582 8335 1190 0,'0'0'6'0,"0"-25"-8"15,0 25 54-15,-24 0-83 0,24 0 116 0,0 0-64 16,0 0-49-16,0 0 95 0,0 0-133 0,0 0 100 15,0 0 10-15,24 25 11 0,-24-25 30 0,0 0-29 0,0 0-6 16,0 0-24-16,0 0-20 16,0 25 27-16,0-25-4 0,0 24 19 0,0-24 14 15,0 26-16-15,0-3 7 0,0 3-10 0,0 23 0 16,0-24-14-16,0-1-23 0,0 25-3 0,0-23-6 16,0 23 3-16,0 2 5 0,0-27 4 0,0 26-25 15,0-25 16-15,0 0 5 0,0 25-8 0,0-26 24 0,0 1-12 0,25 25-14 16,-25-26-1-16,0 1 8 0,0-1-16 0,0 2 12 15,0-2 13-15,0-24-15 0,0 25 6 0,0-1 5 16,0-24-5-16,0 0-33 0,0 26-25 16,0-26-31-16,0 0-37 0,0 0-5 0,0 0-21 15,0 0 62-15,0 0-83 0,0 0 71 0,0 0-6 16,0 0-118-16</inkml:trace>
  <inkml:trace contextRef="#ctx0" brushRef="#br0" timeOffset="33305.21">8607 8335 712 0,'0'-25'29'0,"0"25"-13"0,0 0 22 16,0-24 22-16,0 24-5 16,0 0 34-16,0 0-30 0,0-26-10 0,0 26-16 15,0 0-25-15,0 0 10 0,0 0-20 0,25 0-10 16,-25 0 35-16,-25 26 40 0,25-26-86 0,0 0 92 16,0 0-108-16,0 24 56 0,0-24 37 15,0 0-71-15,-25 25 84 0,25-25-61 0,0 25 75 0,-24-1-4 0,24-24-15 16,-25 26-32-16,25-3-8 0,0 3-36 15,-26-3 30-15,26 3-14 0,0-1-11 0,0-1 14 0,-24 1-16 16,24-1 4-16,0-24 9 0,0 26 3 0,-24-26-1 16,24 25 12-16,0-25-23 0,0 0 7 0,0 0 11 15,0 24-14-15,0-24 27 16,0 0 22-16,0 0-8 0,0-24 1 0,0 24-6 16,0 0-28-16,0 0-16 0,24-25 13 0,-24 25-6 15,0-26-5-15,0 2 24 0,0-1-8 0,24 1-1 0,-24-1 3 0,0-1-15 0,0 3 8 16,26-3 12-16,-26 3 10 0,0-3 16 0,25 26-2 15,-25-24 5-15,0-1-9 0,24 25 0 0,-24-25-2 16,0 25-14-16,25-24 30 16,-25 24-18-16,0-26-1 0,0 26-1 0,0 0-10 15,0 0 3-15,0 0-16 0,0 0-3 0,0 0-18 16,0 0-3-16,0 0 24 0,0 0 0 16,0 0-1-16,0 26 8 0,0-26-10 0,25 0 5 15,-25 24 2-15,0-24-14 0,0 25-4 0,0 0 16 16,25-25-14-16,-25 24 1 0,0 2 8 0,25-3-9 15,-25-23 11-15,0 26-6 0,24-3 16 0,-24 3-16 16,25-1-7-16,-25-1 27 0,0-24-32 0,25 25 16 16,-25-25 12-16,0 24-11 0,26-24 8 0,-26 0-8 15,0 26 6-15,0-26-4 0,0 0 32 0,0 0 13 0,0 0 21 16,0 0 38-16,0 0-18 0,0 0-2 16,0 0-26-16,0 0-36 0,-26 0-22 0,26-26 5 15,0 26-5-15,-25 0 10 0,25 0 19 16,-25 0-22-16,25 0 1 0,-24-24-6 0,-1 24-4 15,25 0 7-15,-25 0 4 0,0 0 1 0,0 0-5 16,25 24 10-16,-24-24-10 0,-1 0 3 16,25 0-13-16,-26 0-13 0,26 0 8 0,0 0-5 15,-24 0 0-15,24 0 20 0,0 0 2 0,0 0-12 16,0 0 3-16,0 26-36 0,-24-26-112 0,24 0-59 16,0 0-125-16,0 0-91 0,0 25-8 0,-26-25 1 0</inkml:trace>
  <inkml:trace contextRef="#ctx0" brushRef="#br0" timeOffset="36089.265">9549 8360 633 0,'26'-25'13'16,"-26"25"37"-16,0-25 32 0,0 25 34 0,0 0 16 15,-26-24-26-15,26 24 10 0,0 0-80 0,0-26 65 16,0 26-78-16,0 0-20 0,0 0 51 0,0 0-92 16,0 0 46-16,0 0 13 0,0 0 14 0,0 0-3 15,0 0 32 1,0 26-31-16,26-26-5 0,-26 0 25 0,0 24 22 15,0 1 20-15,0-25-6 0,0 25-11 16,0-1-37-16,0 2-9 0,0 23-16 0,0-26 0 16,0 3-12-16,0 23-9 0,0 0 15 0,0-23-22 15,0 23 21-15,0-23-13 0,0 23 2 0,0-23 13 16,0-2-9-16,0 26 12 0,0-25-12 0,25 0-8 16,-25-1 10-16,0 1-2 0,0-2 5 0,0-23-9 0,0 27-3 0,0-3-6 15,0-24-8-15,0 25-75 0,0-25-46 0,0 0-42 16,0 0-49-16,0 0 111 15,0 24-92-15,0-24 78 0,0 0-5 0,0-24-121 0</inkml:trace>
  <inkml:trace contextRef="#ctx0" brushRef="#br0" timeOffset="36753.818">9625 8360 744 0,'0'0'9'0,"0"0"5"0,0-25 28 0,-25 25 12 0,25 0 19 0,0 0 12 16,0 0-36-16,0-25-16 0,0 25-29 0,0 0-21 16,0 0 7-16,0 0 26 0,0 25-3 0,0-25 9 15,0 0-1-15,0 0-11 0,-25 0 3 0,25 25 18 16,0-25-78-16,0 24 45 0,0 2-6 0,0-26 1 15,-26 23 32-15,26 3-19 0,0-3 17 0,-25-23-35 32,25 26 59-32,0-26-49 0,0 25-2 0,0-25-5 0,-24 24 1 15,24-24 8-15,0 0-2 0,0 0 12 0,0 25-14 16,0-25 61-16,0 0-32 0,0 0-14 0,0 0 16 16,0-25-53-16,0 25 28 0,0 0 15 0,0-24-8 15,0 24-12-15,0-25-5 0,0 25 10 0,0-26-2 16,0 3 2-16,0-3 4 0,0 3 3 0,24 23 1 0,-24-26 7 15,0 2 17-15,0 24-8 0,0-25 2 0,25 25 14 16,-25-25-3-16,0 25 6 0,0-24-15 0,0 24-10 16,0 0-1-16,0 0-21 0,0-26 11 0,0 26-4 15,0 0-25-15,0 0 22 0,0 0 2 0,0 0-2 16,0 26 16-16,0-26-14 0,0 0-15 0,26 24 13 16,-26-24-13-16,0 25 16 0,0-25 8 0,0 25-22 0,0-1 9 15,0 2-15-15,0-3 11 0,25 3 10 0,-25-3-2 16,0 3 5-16,0-1-9 0,25-1 5 0,-25 1-7 15,0-1 2-15,24-24-5 0,-24 26-19 0,24-1 22 16,-24-25 13-16,0 0-18 0,0 24 27 0,25-24-14 16,-25 0-15-16,0 0 75 0,0 0 44 0,0 0 12 15,0 0-6 1,0 0-37-16,-25 0-65 0,25-24-7 16,0 24 2-16,0 0 3 0,-24 0 6 0,24-25 26 15,-24 25 7-15,24 0-7 0,-25 0-12 0,0-26-22 16,25 26-10-16,-26 0-7 0,1 0 18 0,1 0-18 0,24 0 21 15,-24-24-25-15,-1 24 6 0,25 0 7 0,-26 0-16 16,26 0-11-16,-25 0-145 0,25 0-43 0,0 0-59 16,0 0-39-16,0 0 134 0,25 24-41 0,-25-24-33 15</inkml:trace>
  <inkml:trace contextRef="#ctx0" brushRef="#br0" timeOffset="55368.691">7839 9699 728 0,'0'0'5'0,"0"0"19"0,-25-26 12 0,25 26 8 0,0 0 6 0,0 0 11 16,0 0 18-1,0 0 29-15,-26-24-76 0,26 24 77 0,0 0-90 16,-25 0-22-16,25 0 72 0,0 0-69 0,-24 0 89 0,24-25-5 15,-25 25 11-15,25 0-39 0,-24 0-36 0,-1 0-1 16,25 0-21-16,-26 0 4 0,1 0 14 0,25 0-7 16,-24 0 8-16,24 0 3 0,-24 0-11 0,0 0-14 15,24 0 3-15,-26 25 2 0,26-25-2 0,0 0 9 16,-25 24-7-16,25-24 0 0,0 26 11 0,0-1 6 16,0-25-1-16,0 24-10 0,0 0 5 0,0 3-13 0,0-3-2 0,-25 0 6 15,25 2-15-15,0-2 24 0,0 1-7 0,25 25-6 16,-25-25 13-16,0 0-16 0,0-1 5 0,0 2 7 31,0-2-5-31,0 1 3 0,25 0-12 0,-25-2 14 0,0-23-7 16,0 26 7-16,0-2 17 0,26-24-21 0,-26 25 6 15,0-25-21-15,0 24 10 0,0-24-7 16,0 26 9-16,24-26 9 0,-24 0-20 0,0 0 15 0,0 25-33 16,0-25-56-16,0 0-24 0,0 0-42 0,0 0 12 15,0 0 111-15,0 0-58 0,0 0 84 0,0 0-68 16,0 0-5-16,0 0 91 0,0-25-33 0,0 25 66 15,0 0-43-15,0 0 3 0,0-26-28 0,0 26 26 16,0-24-28-16,0 24 0 0,0 0-36 0,-24-25-6 16,24 1 16-16,0 24 4 0,-26-26 49 0,26 26-4 0,-25-23-4 15,25 23-6-15,-25-25 6 0,25 25-10 0,-25-25 4 16,25 25-10-16,0-24 2 0,0 24 28 0,-24-26-14 16,24 26 34-16,0-24-22 0,0 24-30 0,0-25 48 15,0 25-44-15,0 0-6 0,0-25 30 0,0 25 2 16,0 0 10-16,0 0 9 0,24 0 11 0,-24-25-36 15,0 25 9 1,0 0 7-16,25 0-33 0,-25 0 5 0,25 0-20 16,-25 0-1-16,25 0 19 0,1 0 33 0,-2 0 3 0,0 0-10 15,-24 0-7-15,24 0-28 0,1 0 21 0,1 0 23 0,-1 0-31 16,-1 0-11-16,1 0-3 0,-1 0-21 0,1 0-3 16,1 0 10-16,-1 0-4 0,-25 0 2 15,25-25 24-15,-1 25 8 0,-24 0 20 16,24-25-2-16,-24 25 0 0,0 0-22 0,25-24 0 0,-25 24 40 15,0 0 36-15,0-26 21 0,0 26-11 0,0 0 16 16,-25 0-108-16,25 0 104 0,0 0-65 0,0 0 35 16,-24 0 10-16,24 0-113 0,-24 0 66 0,24 0-69 15,0 0 58-15,-25 26-3 0,25-26-7 0,0 0 0 16,0 24 13-16,0-24-13 0,0 25 0 0,0-25-17 16,0 25 9-16,25-25 10 0,-25 25-4 0,24-25-4 0,-24 25-2 15,24-25 6-15,-24 25-2 0,25-25 8 0,1 0-4 16,-26 0 0-16,24 0 5 0,1 0 14 0,0 0-15 15,-25-25 1-15,25 25 7 0,-1 0-12 0,-24-25 7 16,25 25 8-16,-25 0 39 0,0-25-9 0,25 0 6 16,-25 25 4-16,0-25-31 0,0 25 4 0,0-24-6 31,0 24-22-31,-25-26-6 0,25 26 8 0,0-24 1 0,-25 24 13 16,25-24-14-16,-24 24-6 0,24-27 2 15,-25 27-7-15,25 0 3 0,-25-24 6 0,0 24-13 16,25 0 4-16,-24 0 9 0,24 0-13 0,-26 24 18 15,26-24-63-15,-25 0-52 0,25 0-60 0,0 27 25 16,0-27 36-16,25 24 21 0,-25-24 41 0,0 0-72 0,26 24-9 16,-26-24-21-16,24 0 20 0</inkml:trace>
  <inkml:trace contextRef="#ctx0" brushRef="#br0" timeOffset="55694.849">8187 9847 340 0,'0'0'-2'0,"0"0"32"0,0 0 8 0,0 0 40 16,24 0 30-16,-24 0-9 0,0 26-5 0,0-26-22 0,0 24 1 16,0-24-6-16,24 25 14 0,-24-25-34 0,0 25-10 15,0-25-31-15,0 25-30 0,0-25 30 16,0 0-23-16,24 0 32 0,-24 25 1 0,0-25 20 0,0 0-69 16,0 0 103-16,0 0-24 0,0 0 22 15,0 0 85-15,0 0-114 0,0 0 53 0,0 0-46 16,0 0-15-16,0 0 1 0,0-25-27 0,0 25 4 0,-24-25-3 15,24 25-8-15,0-25 13 0,0 25 2 0,0-25-13 16,0 1 7-16,0-2-5 0,0 26-11 0,0-24 14 16,0 0-3-16,24-3 2 0,-24 3-6 0,0 0-7 15,0 24 5-15,0-25 4 0,26-1 0 0,-26 26 6 16,0-24-19-16,25 24 0 0,-25 0-33 0,25 0-17 16,-25-25-46-16,24 25-30 0,-24 0 75 0,25 0-76 15,-25 25 90-15,24-25 9 0,-24 0-87 0,0 0 66 16,25 24-93-16,-25-24-3 0</inkml:trace>
  <inkml:trace contextRef="#ctx0" brushRef="#br0" timeOffset="56063.965">8782 9426 602 0,'0'0'-10'0,"0"-25"57"0,0 25-11 0,0 0 27 0,0 0 32 0,0 0-61 15,0 0 22-15,-26-24-9 0,26 48-5 0,0-24 18 16,0 0 67-16,-25 0-82 0,25 25 74 16,-25-25-82-16,25 25-73 0,-24 0 87 0,-1-25-60 15,25 25 75-15,-25 0 13 0,25-1-3 0,-25 0-22 16,0 2 3-1,25-2-18-15,0 1-17 0,-24-1-9 0,24 2-8 0,0-1 15 0,0-1 0 0,-25 27-11 16,25-27 6-16,0 0-4 0,0 2-11 0,0 23 9 16,25-24-4-16,-25 0-7 0,0 0 4 15,0 0 2-15,24-1 5 0,-24 2-18 0,25-2 9 16,0 1 12-16,-25 0-35 0,25-2-94 0,0 3-56 16,-1-26-2-16,1 24-15 0,0-24 10 0,1 0-10 15</inkml:trace>
  <inkml:trace contextRef="#ctx0" brushRef="#br0" timeOffset="56263.589">9203 9699 735 0,'0'-26'16'0,"-25"26"-10"0,25 0 8 0,0 0 48 16,0 0-28-16,0 0 59 0,0 0-7 0,0 26-56 15,0-26 32-15,0 25-54 0,0-25 4 0,0 24 3 16,0 0-7-16,0 3 11 0,0-27-9 0,0 24-6 16,0 0-14-16,0-24 14 15,25 26-6-15,-25-2-45 0,0-24-41 16,0 25-79-16,24-25-80 0</inkml:trace>
  <inkml:trace contextRef="#ctx0" brushRef="#br0" timeOffset="56463.646">9277 9574 887 0,'0'-24'48'0,"0"24"1"0,0 0-2 0,0-24 4 0,0 24-55 0,0-25 4 16,0 25 10-16,0 0-6 0,0 0 17 0,0 0-5 16,0 0-32-16,25 25 20 0,-25-25-4 0,0 24-87 15,0-24 24-15,25 0-54 0,-25 24-48 0,0 2 80 31,24-26-22-31,-24 24-9 0,0 1 36 0</inkml:trace>
  <inkml:trace contextRef="#ctx0" brushRef="#br0" timeOffset="56695.148">9351 9847 1416 0,'0'0'-47'0,"0"0"136"0,25-24-87 0,-25 24 22 0,0 0 71 16,0-24-132-16,0 24 104 15,0-27-6-15,0 27-50 0,0-24 8 16,24 0-5-16,-24-1-21 0,0 25 33 0,0-26-12 0,25 2-12 15,-25 24 2-15,0-25-6 0,0 25 9 0,26-24-7 0,-26 24 9 16,0 0-5-16,0 0-4 0,0 0 2 0,25 0-4 16,-25 0-3-16,0 24-8 0,0-24 13 0,0 25-6 15,0-25 14-15,0 24-10 0,0 2 4 16,0-1 9-16,0-1-15 0,0 0 26 0,0 3-20 0,0-27 5 16,0 24-10-16,0 0-60 0,0 2-45 0,0-26-91 15,0 24 51-15,24-24-8 0,-24 25-1 16,0-25 22-16</inkml:trace>
  <inkml:trace contextRef="#ctx0" brushRef="#br0" timeOffset="56964.644">9724 9426 952 0,'0'-25'63'0,"0"25"34"16,0-24-40-16,0 24 83 0,0 0-146 0,0-26 42 0,0 52-7 15,0-26-22-15,0 0 110 0,0 0-46 16,0 24 72-16,0-24-38 0,-26 25-10 0,26-25-12 16,0 25-22-16,0 0-14 0,0 0-13 0,0 0-23 0,0-1 1 15,26 0-3-15,-26 2-2 0,0-2 0 16,0 1 4-16,0-1-13 0,0 2-10 0,0 23 19 16,0-25-16-16,0 3 14 0,0-3 13 0,0 26-41 15,0-26-75-15,0 1-71 0,24 0-64 0,-24-25-46 16,0 25 123-16,0-25 18 15,0 25 36-15,25-25 22 0,-25 0-158 0</inkml:trace>
  <inkml:trace contextRef="#ctx0" brushRef="#br0" timeOffset="57139.732">9973 9699 911 0,'0'-26'6'0,"0"2"53"0,-26 24 48 15,26-25-43-15,0 25 112 0,0-24-122 0,-25 24-3 16,25 0 61-16,-25 0-112 0,25 0 69 0,-25 0-39 15,-1 0-23-15,26 0 0 0,-22 0 6 0,-4 0-20 16,1 0 18-16,0 0-7 0,1 0-13 0,24 0-68 16,-26 0-77-16,1 0 31 0,1 24-94 0,24-24-14 15</inkml:trace>
  <inkml:trace contextRef="#ctx0" brushRef="#br0" timeOffset="57933.449">10542 9600 532 0,'0'0'5'15,"0"0"5"-15,0 0 0 0,0 0-24 16,0 0-9-16,0 0 0 0,0 0 17 0,0 0-6 0,0 0 20 16,0 0 0-16,0 0-12 0,0 0 33 0,0 0-21 0,0 24 5 15,0-24-21-15,0 0 5 16,0 0-1-16,0 0-10 0,0 0 5 0,0 0-9 0,0 25 20 0,0-25-6 0,0 0 18 16,0 0 0-16,0 0-22 0</inkml:trace>
  <inkml:trace contextRef="#ctx0" brushRef="#br0" timeOffset="58075.22">10517 9772 815 0,'0'27'16'0,"0"-27"20"16,0 24 18-16,0 0-7 0,0 2-11 0,0-2 11 0,0-24-45 0,0 25 13 15,0 0 26 1,25-25-64-16,-25 25 52 0,25 0-25 0,-25-25-33 0,0 25 35 0,25-25-18 16,-25 0 45-16,26 24-25 0,-26-24 23 15,23 0-59-15,-23 0-68 0,0 0-13 16</inkml:trace>
  <inkml:trace contextRef="#ctx0" brushRef="#br0" timeOffset="58272.234">10641 9426 1058 0,'0'0'20'16,"0"-25"49"-16,0 25-39 0,0-24 120 0,-23 24-72 15,23 0-17-15,0 0 56 0,0 0-117 0,0 0 50 16,0 0-24-16,0 0-22 0,0 0-6 0,0 0 7 16,0 0-18-16,0 0 8 0,0 0 10 0,23 0-8 15,-23 0-82-15,0 0-83 0,0 0 12 0,0 24-93 16</inkml:trace>
  <inkml:trace contextRef="#ctx0" brushRef="#br0" timeOffset="59144.789">11137 9624 517 0,'0'0'58'16,"0"0"7"-1,0-24 27-15,0 24 7 0,0 0-67 0,0 0-2 16,0 0 8-16,25 0-28 0,-25 0 1 0,0 0 7 16,0 0-14-16,0 0 8 0,0 0 10 15,0 0-11-15,0 0 30 0,0 0-6 0,0 0 46 16,0 0-90-16,0 0 11 0,0 0 7 0,0 0-39 0,0 0 94 16,0 0-51-16,0 0-57 0,0 0 51 0,25 0 20 15,-50 0-91-15,25 0 147 0,0 0-120 0,0 0 58 16,0 0 3-16,0 0 0 0,0 0-27 0,0 0-18 15,0 0 17-15,0 0-9 0,0 0 9 0,0 0 26 16,0 0-29-16,0 0 20 0,0 0-11 0,0 0 0 16,0 0-6-16,0 0 7 0,0 0-1 0,0 0-7 0,0 0 15 15,0 0 3-15,0 0-5 0,0 0 29 0,0 0-39 16,0 0 0-16,0 0-11 0,0 0-4 0,0 0 17 16,0 24 2-16,0-24 0 0,0 0-10 0,0 0 2 15,0 0-3 1,0 0 5-16,0 0-2 0,0 0 12 0,0 0 0 0,0 0 3 15,25 0 12-15,-25 0-25 0,0 0-11 16,0 0 21-16,0 0 2 0,0 0-4 0,0 0 22 16,0 0-34-16,0 0-5 0,0 0 11 0,0 0 8 15,0 0 4-15,0 0-14 0,0 0 8 0,0 0 12 16,0 0-22-16,0 0 6 0,0 0-9 0,0 0-8 16,0 0 11-16,0 0 33 31,0 0-23-31,0 0-36 0,0 0 47 15,0 0-69 17,0 0-67-32,0 0 22 15,0 0-113-15,0 0 61 0</inkml:trace>
  <inkml:trace contextRef="#ctx0" brushRef="#br0" timeOffset="59599.539">10814 10096 920 0,'0'0'65'0,"0"0"53"0,0 0-34 0,0 0 96 0,-24-24-102 15,24 24-29 1,0 0 71-16,0 0-92 0,0 0 38 0,0 0-10 16,0 0-27-16,0 0-12 0,0-26-6 0,50 2-24 31,-25 24 20-31,0 0-12 0,-25 0-3 0,24 0 8 16,2 0 2-16,-3 0 9 0,3 0-5 0,-1 0-21 15,-25 0-57-15,24 0-34 0,1 0-61 0,0 0 36 16,-25 0 39-16,24 0-16 0,-24 0 22 0,0 0-54 0,25 0-17 15,-25 0 15-15</inkml:trace>
  <inkml:trace contextRef="#ctx0" brushRef="#br0" timeOffset="59798.313">10691 9922 704 0,'0'0'29'15,"0"-25"48"-15,0 25 7 0,0 0 39 0,25 0 15 16,-25-24-109-16,0 24 109 0,25 0-111 0,-25 0-33 16,0 0 71-16,25 0-140 0,-1-26 96 0,-24 26-16 15,24 0-14-15,2 0 28 0,-1 0-29 0,0 0 7 16,-1 0-1-16,2-24-64 0,-3 24 55 0,3 0-122 0,-1 0 21 16,-1 0-24-16,1 0-90 0</inkml:trace>
  <inkml:trace contextRef="#ctx0" brushRef="#br0" timeOffset="60259.528">11286 9624 704 0,'0'0'47'0,"-24"0"-1"0,24 0 30 0,0 0 17 16,-25 0-13-16,25 0 4 0,0 0-3 0,0 25-100 15,0-25 34-15,-24 0-65 0,24 0 46 16,0 24 12-16,0-24 0 0,0 26 13 0,0-26 4 16,0 25-2-16,0-25 19 0,0 24-46 0,0 0 11 0,0-24-1 0,24 27 0 15,-24-3 15-15,0 0 6 0,25-24-22 0,-25 26 1 16,24-26-6-16,-24 24 13 0,25-24-17 0,0 25-5 15,-25-25 3-15,25 0-15 0,0 0 84 0,-25 0-74 16,25 0 123-16,-25-25-69 0,24 25 32 0,-24 0-8 16,24-24-25-16,-24 24-23 0,27-26 6 15,-27 2 30-15,0 0 1 0,0 24 20 0,0-27 18 0,24 3-17 16,-24 0-8-16,-24-1-12 0,24-1-20 0,0 2 12 16,0-1 21-16,0 1 5 0,-27 24-9 15,3-26-21-15,24 2-24 0,-24 24-16 0,-1 0-2 16,0-24-6-16,25 24-4 0,-25 0-12 0,0 0 21 15,25 0-11-15,-25 0 13 16,25 24-1-16,-24-24-25 0,24 0-82 0,0 24-94 16,-25 2-87-16,25-26-79 0,0 24 73 0,0 1 23 15</inkml:trace>
  <inkml:trace contextRef="#ctx0" brushRef="#br0" timeOffset="60519.611">11931 9699 1657 0,'-24'0'48'0,"24"-26"54"15,0 26 37-15,0-24 9 0,0 24-49 0,0 0-44 16,24 0-41-16,-24 0-14 0,0 0 4 0,0 0-10 16,0 0 1-16,0 24 3 0,0-24-105 15,25 0-116-15,-25 26-91 0,0-26-3 0,0 25-59 16</inkml:trace>
  <inkml:trace contextRef="#ctx0" brushRef="#br0" timeOffset="60754.494">12056 10096 1985 0,'0'0'33'0,"0"0"19"16,0 0 23-16,0 0 85 0,0 0-3 0,0 0 21 0,0 0-20 0,23 0-78 16,-23 0-34-16,0 25-31 0,0-25-5 15,0 0-5-15,0 25 0 0,0-25-8 0,0 23 6 16,0 3 2-16,0-26 2 0,0 24 3 0,0-24 5 15,0 25-15-15,-23-25 5 0,23 24-10 0,0-24-22 16,-25 26-15-16,0-26-60 0,25 25-79 16,-25-25-74-16,0 24-96 0,0-24-37 0,25 26 60 15</inkml:trace>
  <inkml:trace contextRef="#ctx0" brushRef="#br0" timeOffset="61405.67">12800 9501 1025 0,'0'0'37'0,"0"0"37"0,0-25-51 0,0 25 111 16,0 0-73-16,0 0-44 0,0 0 116 0,0 0-89 0,0 0 93 16,0 0 48-16,0 0-44 0,0 25-9 0,0-25-45 15,0 0-13-15,0 25-23 0,0-25 0 0,0 24 1 16,0-24-28-16,0 24-13 0,0-24 4 0,0 26-20 15,0-2 9-15,0-24 5 0,24 25-13 0,-24-1 18 16,0 2-21-16,0-26 16 0,0 25 1 0,0-1-12 16,0 0 11-16,26-24-18 0,-26 27-43 15,0-27-66-15,22 0-68 0,-22 24-59 0,26-24-7 16,0 0-3-16,-26 0 58 0,24 0-42 0</inkml:trace>
  <inkml:trace contextRef="#ctx0" brushRef="#br0" timeOffset="61582.996">13047 9252 984 0,'0'0'30'0,"-25"0"-1"16,25 0 16-16,25 0 17 0,-25 0-31 0,0 0 4 15,0 0-1-15,0 0-78 0,0 26 74 0,0-26-72 16,0 0-14-16,25 24 7 0,-25-24-155 0</inkml:trace>
  <inkml:trace contextRef="#ctx0" brushRef="#br0" timeOffset="62900.056">13543 9451 767 0,'0'0'52'0,"0"0"43"0,0-25 44 0,0 25-48 15,0 0 56-15,0 0-86 0,0 0 16 0,0 0 74 0,0 0-88 16,0 0 67-16,-25 25-32 0,25-25-11 16,0 0 12-16,-49 25-15 0,25-25-4 0,-1 25 19 15,0-25 7-15,-1 0-15 0,2 25 6 0,0-25-23 16,-1 24-3-16,-25-24 16 0,25 24-21 0,-24-24 6 16,24 0-23-1,-26 0 4-15,27 0-1 0,-1 26-12 0,0-26-4 16,1 0-16-16,-1 0-8 0,25 0-4 0,0 0-16 15,0 0 3-15,0 0-2 0,0 0 7 0,0 0 12 16,0 0-9-16,0 0 7 0,0 0-17 0,25 0 9 16,-25 24-5-16,24-24 3 0,-24 0 10 0,25 25-5 0,0-25 0 15,-25 0 3-15,24 24-5 0,2-24-16 16,-1 26 23-16,23-26-25 0,-22 25 18 0,-1-1 4 16,25-24-14-16,-25 24 14 0,23-24-9 0,-22 27-6 0,-1-27 8 15,24 24-3-15,-23-24 6 0,-3 24 5 0,2-24 2 16,1 0-5-16,-2 26-5 0,1-26-5 0,-25 0-3 15,26 0 8-15,-26 24 0 0,23-24 6 0,-23 0-12 16,0 0-16-16,0 0-9 0,25 0-27 0,-25 0-4 16,0 0-47-16,0 0-50 15,0 0-51-15,0 0-74 0,0 0-49 0,0 0-61 0,-25 0 66 0,50 0-11 16</inkml:trace>
  <inkml:trace contextRef="#ctx0" brushRef="#br0" timeOffset="63998.848">13989 9377 1000 0,'0'-26'39'0,"-23"26"35"0,23-24-74 16,0 24 134-16,0 0-90 0,0 0-27 0,0-25 113 16,0 25-100-16,0 0 67 0,0 0-7 0,0 0-21 15,0 0-29-15,0 0-18 0,0 0-2 0,0 0 6 16,0 0-17-16,0 0 11 0,0 0-4 0,0 0-23 0,23 0 32 15,-23 0 4 1,0 0 11-16,0 25-11 0,25-25-9 0,-25 24-9 0,26-24 10 0,-26 26 22 16,0-2-7-16,25 1 3 15,-25 0-18-15,0 0-12 0,24 0-7 0,-24 0-7 16,0-25 15-16,25 24-1 0,-25 0 0 0,0 2-9 16,0-2 5-16,0 1-5 0,24-1 0 0,-24-24 7 15,0 26-16-15,0-1-1 0,0-25 20 0,0 0 17 16,0 0 64-16,0 24 15 0,0-48-13 0,0 24-20 15,0 0-20-15,0-25 0 0,0 25 13 0,0-26-6 0,0 2-40 0,0 24-5 0,25-25-15 0,-25 1 5 16,0-2 0-16,0 2-10 0,26 0 3 0,-26-1-1 16,0 0-2-16,0 0 0 0,25 0-5 15,-25 0 13-15,0-25-11 0,25 26 8 16,-25-1-5-16,0 25-9 0,24-24 9 16,-24-2-7-16,26 26 2 0,-26-24 10 0,0 24 0 15,23-25-15-15,-23 25 23 0,0 0-4 16,0 0-6-16,26 0 14 0,-26 25-14 0,0-25-13 0,24 0 13 15,-24 24 4-15,0-24-9 0,25 26 17 16,-25-26-10-16,0 24 7 0,25 1-2 0,-25-1-10 16,0 2 7-16,0-2-19 0,25 1 30 15,-25 0-6-15,0 0-9 0,0 0 16 0,24 0-11 16,-24-25-6-16,0 24 15 0,0 0-4 0,25 2-16 16,-25-26 18-16,0 24-8 0,25-24 3 0,-25 25 17 15,25-25-9-15,-25 24-1 0,0-24-7 0,26 0-18 16,-26 26 9-16,24-26 4 0,-24 0-17 0,25 0-70 15,-25 0-65-15,23-26-54 0,-23 26-42 16,26 0 19-16,-1-24 4 0,-25 24-16 0,25 0 85 16,-1-25-12-16,1 25 7 0</inkml:trace>
  <inkml:trace contextRef="#ctx0" brushRef="#br0" timeOffset="64234.46">15131 9252 1306 0,'-25'0'36'16,"25"-24"64"-16,0 24 41 0,0 0 62 0,0-25-5 16,0 25-22-16,0 0-15 15,0 0-49-15,0 0-30 0,0 0-45 0,0 0-13 16,0 0-33-16,0 0 13 0,0 0-6 0,0 0-5 15,0 25 23-15,0-25-20 0,0 0-69 0,25 0-81 16,-25 24-103-16,0-24-110 0,0 26 84 0,0-26 29 16,0 24-11-16</inkml:trace>
  <inkml:trace contextRef="#ctx0" brushRef="#br0" timeOffset="64494.007">15157 9550 1382 0,'0'0'57'16,"24"-24"54"-16,-24 24 71 0,24 0 46 0,-24 0 13 0,0 0-46 0,26 0-23 16,-26 0-12-16,25 0-68 0,-25 0 23 0,0 0-32 0,23 0-20 15,-23 24 19-15,0-24-24 0,0 0-15 0,0 0 11 16,0 0-11-16,0 0-12 0,0 0 13 0,0 0-26 16,0 0 13-16,0 222-13 15,-23-171-13-15,-2-27-5 0,25 2 0 0,-26-2-39 16,2 1-25-16,0 25-68 0,-2-50-86 0,1 25-72 15,1 0-89-15,-26-1-40 16,25 2 12-16,0-2 33 0</inkml:trace>
  <inkml:trace contextRef="#ctx0" brushRef="#br0" timeOffset="66727.35">15875 9203 1332 0,'0'0'51'0,"0"-26"56"16,0 26 45-1,0-24 59-15,0 24-22 0,0 0-41 0,0 0-18 0,0 0-53 16,0-25-25-16,0 25 25 0,0 25 12 16,0-25 29-16,0 0-2 0,0 24-36 0,0 2-40 15,0-26-30-15,0 25 0 0,0-1-25 0,0 2 22 16,0-2-7-16,0 1-15 0,24-1 38 0,-24 2-18 16,0-2 0-16,0-24 5 0,0 25-25 0,0 0 7 15,0 0-12-15,0-25-72 0,25 25-75 0,-25-25-90 0,0 25-43 0,0-25 22 0,0 0 57 16,26 0 28-16,-26 0 78 0,0 0-61 0,25 0 40 15,-25-25 6-15,25 25-103 0</inkml:trace>
  <inkml:trace contextRef="#ctx0" brushRef="#br0" timeOffset="66874.713">16199 8978 1033 0,'22'-23'76'15,"-22"23"-47"-15,0-25 118 0,0 25-46 0,0-24-50 16,0 24 63-16,0 0-116 0,0 0 44 0,0 0-29 15,0 0-11-15,0 0 3 0,26 0 14 0,-26 0-32 16,0 0-109-16,25 24 16 0,-25-24-77 0,0 25-62 16</inkml:trace>
  <inkml:trace contextRef="#ctx0" brushRef="#br0" timeOffset="67095.551">16173 9401 1519 0,'0'0'49'0,"0"-24"25"16,0 24 56-16,26-26 20 15,-4 26-45-15,4 0-10 0,-1-24-77 0,0 24-13 16,26 0-3-16,-27-25-2 0,25 25 25 0,-24 0-36 16,25 0 11-16,-2 0-7 0,-23 0-9 15,1 0 29-15,-1 0-93 0,-1 0-59 0,2 0-75 16,-26 25-64-16,25-25 64 0,-25 0 0 0,23 0-16 15</inkml:trace>
  <inkml:trace contextRef="#ctx0" brushRef="#br0" timeOffset="67316.317">16446 9128 1066 0,'0'0'2'15,"0"-24"18"-15,-25 24 51 0,25 0-15 0,0 24 38 0,0-24 42 16,0 0-20-16,0 25 38 0,0-25 11 0,0 24-42 0,0 2-21 0,25-1-21 31,-25-25-49-31,0 24-25 0,0 2-2 0,25-2-5 0,-25 1 9 16,0-1-7-16,0 2 10 0,25-2-3 0,-25-24-7 0,0 25 19 0,25 0-49 0,-25 0-91 16,0 0-102-1,23-25-89-15,-23 25 29 0,0-25 23 0,25 24 36 16</inkml:trace>
  <inkml:trace contextRef="#ctx0" brushRef="#br0" timeOffset="67530.352">16942 9228 1248 0,'0'0'38'0,"25"-25"-7"0,1 25 26 0,-3 0 45 0,2-26-27 16,0 26 14-16,0 0-33 0,0 0-39 0,0 0-15 15,1 0-13-15,-4 0 16 0,4 26-12 0,-1-26 3 16,-25 0 13-16,25 0-20 0,-1 0 11 0,2 0-59 16,-3 0-33-1,3 25-52-15,-26-25 8 0,25 0-13 0,-25 0-16 16,0 0 8-16,24 0-72 0</inkml:trace>
  <inkml:trace contextRef="#ctx0" brushRef="#br0" timeOffset="67724.323">17141 9078 968 0,'-25'0'28'0,"25"-24"21"16,0 24 5-16,-25 0 7 0,25 0 51 0,0 0-60 15,0 0 18-15,0 24 38 0,0-24-60 0,0 26 82 16,0-26 42-16,0 24-22 0,0 1-9 0,0-1-24 16,0 2-48-16,0-26-20 0,0 25-23 0,0-1-8 15,0 2-15-15,25-2 1 0,-25 1 24 0,0-1-20 16,25 2-3-16,-25-2-5 0,0 1-12 0,0-25-4 15,0 25-129-15,26 0-93 0,-26-25-103 0,0 0-6 16,0 25 50-16</inkml:trace>
  <inkml:trace contextRef="#ctx0" brushRef="#br0" timeOffset="68014.69">17637 8831 1099 0,'0'-25'135'0,"0"25"-68"15,0-24-11-15,0 24 21 0,0 0-75 0,0 0 115 16,24 0 71-16,-24 24 15 0,25-24-39 0,0 25 0 16,0 0-26-16,0 0-28 0,0 0 16 0,-1-1-15 15,0 1-24-15,3 25 13 0,-3-26-28 0,-24 25-30 16,25-23 5-16,-25 23-19 0,0 1-8 0,0-25 3 15,0 25-5-15,-25-26-13 16,1 25 10-16,24 1 2 0,-27-25-19 0,3 25 22 0,0-25-38 16,-1 0-59-16,0 23-73 0,0-22-107 15,0-2-49-15,0 1-50 0,1-1-30 0,-1 2 111 0,1 23-34 16</inkml:trace>
  <inkml:trace contextRef="#ctx0" brushRef="#br0" timeOffset="69379.149">8187 10319 1290 0,'0'0'-54'15,"-26"0"115"-15,26 0-61 0,-25 0 19 16,0 0 69-16,25 0-107 0,-25 0 69 0,1 24-3 0,24-24-6 16,-25 0 0-16,25 0-5 0,-25 26-21 0,25-26-6 15,0 0-9-15,-25 0-2 0,25 0 6 0,0 0-6 16,0 0 2-16,0 0-2 0,0 25 4 0,25-25 0 16,-25 0-2-16,0 0 5 0,0 0-12 0,25 24 14 15,-25-24-20-15,25 0 6 0,-25 0 22 0,0 0-30 16,24 0 26-16,-24 26-7 15,25-26-15-15,-25 0 18 0,25 0 2 0,-25 0-7 0,0 24 2 16,25-24 7-16,-25 0-13 0,0 0 4 16,0 0 5-16,0 0-16 0,0 25 22 0,0-25-5 15,0 0 3-15,0 0 9 0,-25 25-22 0,25-25 13 16,0 0-16-16,0 0 12 0,-25 24-1 0,25-24-17 16,0 0 9-16,0 0-9 0,0 0 11 0,0 0 5 15,0 0-3-15,0 0 4 0,0 0-12 0,0 0 10 0,0 0 1 16,25 0-1-16,-25 0 5 0,0 0-7 0,25 0 3 15,-25 26-16-15,0-26 4 0,26 0-2 0,-26 0 0 16,0 0 16-16,24 0-1 0,-24 0-4 0,0 24-6 16,0-24-7-16,0 0 18 0,0 0 28 15,0 25 34-15,0-25 15 0,0 0-8 0,0 25-4 16,0-25-30 0,0 0 2-16,0 25-19 0,-24-25-21 0,24 0 5 15,0 0-6-15,0 25-1 0,0-25 1 0,0 0-1 0,0 0-9 16,0 0 5-16,0 0 2 0,0 0-10 0,0 25 13 15,0-25-1-15,0 0 3 0,0 0 4 0,0 0-61 16,0 0-82-16,0 23-104 0,0-23 13 0,0 0-97 16,0 24-40-16</inkml:trace>
  <inkml:trace contextRef="#ctx0" brushRef="#br0" timeOffset="70527.34">8408 12875 408 0,'0'0'9'0,"0"0"-3"15,0-25 35-15,25 25 19 0,-25-25 4 0,0 25 16 0,0 0-9 16,0-25-25-16,0 25 20 0,26 0 33 15,-26-25-42-15,0 25 74 0,24 0-102 0,-24 0 46 0,0 0-19 16,24 0-58-16,-24 0 71 0,26 0-88 0,-26 0 38 16,0 0 21-16,25 25 18 0,-25-25 0 0,0 0 9 15,24 25-26-15,-24-25-18 0,0 25 3 0,0 0-24 16,0-25 5-16,0 24-5 0,-24-1 3 16,24 4 8-16,0-3 4 0,-25 0-8 0,25 1-2 15,-26 1-7-15,26-2-7 0,-24 1 12 0,24-1-1 0,0-24 12 0,-24 26-14 0,24-1 2 16,0-25-6-16,0 24 4 0,-26-24 2 0,26 26-4 15,0-26-2-15,0 0-4 0,26 24 8 0,-26-24 9 16,0 0-4-16,0 0 3 0,24 25 8 16,-24-25-16-16,0 0-2 0,24 0-9 0,-24 0-4 15,0 0 4-15,26 0 12 0,-26 0 5 0,0 0-21 16,25 0 7-16,-25 0 6 16,0 0 2-16,0 0 7 0,0 0-3 0,0 0-14 15,0 0-10-15,0 0 27 0,0 0-3 16,0 0 14-16,0 0 9 0,0 25-25 0,0-25-2 15,0 0-6-15,-25 0-5 0,25 0 20 0,0 0 2 16,0 25-13-16,-26-25 7 0,26 0-27 0,0 25 18 16,0-25 10-16,0 25-5 0,0-25 1 0,0 24-2 15,0-24-10-15,0 26 5 0,0-26 10 0,26 24-14 0,-26-24 20 0,0 25-24 16,0-25 16-16,0 0 2 0,25 24-14 0,-25-24 16 16,0 0-16-16,0 0 1 0,0 26-1 15,0-26 0-15,0 0 23 0,0 0 20 0,0 0 22 0,0 0 25 16,0 0-9-16,0 0 13 0,0 0-2 15,0 0 4-15,0 0-20 0,0 0-19 0,0 0-32 16,0 0-18-16,0 0-2 16,-25 0-10-16,25 0 19 0,0 0-18 0,0 0 20 15,-26 0-95-15,26 24-65 0,0-24-66 0,0 0-102 16,-24 0 68-16,24 24-27 0,0-24-101 16</inkml:trace>
  <inkml:trace contextRef="#ctx0" brushRef="#br0" timeOffset="73583.745">9897 10740 1107 0,'0'-23'2'0,"0"23"27"0,0 0-19 0,0 0 4 0,0 0 51 0,0 0-57 0,0 23 113 15,0-23-81-15,0 0-36 0,0 24 38 0,0-24-81 16,0 26 67-16,0-1-4 0,25-25-9 16,-25 24-20-16,0-24 16 0,0 25-11 0,0-25 6 15,25 26-6 1,-25-2 6-16,0-24-6 0,0 25-40 0,0-25-60 15,0 25 16-15,0 0-92 0,0-25-49 0</inkml:trace>
  <inkml:trace contextRef="#ctx0" brushRef="#br0" timeOffset="73793.201">9897 10592 879 0,'0'-24'12'0,"0"-2"18"0,0 26-4 0,25-24 4 0,-25 24-3 16,0 0-23-16,25-25 8 0,-25 25-7 0,0 0-15 15,26 0 24-15,-26 0-6 16,0 0 11-16,23 0-36 0,-23 0-62 16,25 0-83-16,-25 0-31 0</inkml:trace>
  <inkml:trace contextRef="#ctx0" brushRef="#br0" timeOffset="74161.321">10418 10692 1181 0,'0'-25'82'15,"0"25"-55"-15,0 0 11 0,0-25 0 0,0 25-72 16,0-25 74-16,0 25 0 0,0 0 4 0,0-25 3 15,-25 25-4-15,25-24-17 0,0 24 22 0,-24 0 0 0,24-26 4 0,-26 26 21 16,1 0-4 0,25 0-14-16,-23 0-8 0,-3-24-4 0,26 24-26 15,-24 0 22-15,-1 0-12 0,25 24 0 0,-26-24-2 16,26 0-15-16,-25 0-1 0,25 26-5 0,0-26 8 16,-24 0-10-16,24 24 7 0,0-24 3 15,0 25-10-15,0 0 9 0,0-25-11 0,0 25 10 16,0 0 8-16,0 0-9 0,0-2 3 0,0-23-12 0,0 24-2 0,0 2 2 15,0-1 9-15,0-1-11 0,24 1 4 0,-24 1 0 0,0-2-13 32,0 26 15-32,25-25-27 0,-25 0-61 0,0 0-57 15,0 24-78-15,0-24-19 0,0-1 63 0,26 2 16 16,-26-2 7-16,0-24 28 0,0 25-78 0,0 0-42 16</inkml:trace>
  <inkml:trace contextRef="#ctx0" brushRef="#br0" timeOffset="74384.845">10145 10914 704 0,'0'0'2'0,"0"-24"5"16,0 24 49-16,24-26-2 0,-24 26-2 0,25 0 14 15,-25-25-61-15,26 25 13 0,-1 0-20 0,-1 0-14 16,2-24 20-16,-26 24-11 0,23 0 24 0,2 0 13 16,25 0-14-16,-25 0 3 0,0 24-87 0,-1-24-62 15,1 0-101-15</inkml:trace>
  <inkml:trace contextRef="#ctx0" brushRef="#br0" timeOffset="74951.931">11014 10418 310 0,'0'0'63'0,"-25"0"4"0,25 0-8 16,0-24 30-16,0 24-79 0,0 0-3 0,0 0 31 0,0 0-22 15,0 0 11-15,0 0-3 0,0 24 15 0,0-24 23 16,0 0 37-16,-26 0 29 0,26 26-7 0,0-26-84 15,-23 24 68-15,-3 1-59 0,26 0-35 0,-24-1 77 16,-1 2-71-16,0-2 34 0,25 1 31 0,-26 25-32 16,2-25-15-16,24 23-9 0,-24-24-11 0,24 27 12 15,-25-27-27-15,25 27 6 0,0-2-12 0,0 1-3 0,25 0 5 16,-25-1 8-16,24 0-2 0,0-23 5 0,2 23 6 16,-1-24-2-1,0 24-85-15,-1-23-61 0,25-3-8 0,-23 3-42 16,23-1-19-16,1-1-86 0</inkml:trace>
  <inkml:trace contextRef="#ctx0" brushRef="#br0" timeOffset="75502.584">11459 10518 920 0,'0'0'26'0,"-24"-25"66"0,24 25-45 0,0-25 111 15,0 25-66-15,0 0-63 0,0 0 42 0,0 0-107 16,0 0 38-16,0 0-6 16,0 0 58-16,0 0 25 0,0 0 8 15,0 25 16-15,0-25-63 0,0 25-29 0,0-1-3 16,-24 2-8-16,24-2 5 0,0 1 6 0,0 25-9 16,0-25 11-16,0 0 5 0,0-2-23 0,0 27 12 15,0-25-27-15,0-1 9 0,0 1 18 0,0 1-9 0,0-2 13 0,0 26-16 0,0-50 1 16,24 25 2-16,-24 0-16 0,0 0 11 0,0-25-12 15,0 25-18-15,0-25 15 0,0 0-39 0,0 0-25 16,0 0-31-16,0 0-7 16,0 0-24-16,0-25-29 0,0 25-24 0</inkml:trace>
  <inkml:trace contextRef="#ctx0" brushRef="#br0" timeOffset="76060.34">11634 10468 524 0,'0'0'-4'16,"0"0"-2"-16,0 0 6 0,0 0-27 0,0 0-4 16,0 0 39-16,0 0 57 0,0 0 63 0,0 0 40 15,0 0-18-15,0 25-24 0,0-25-79 16,0 25 66-16,-26-1-73 0,26-24-15 0,0 26 48 16,0-2-102-16,-25 1 65 0,25 0-34 0,0 0 2 15,-24 0 0-15,24-25-10 16,0 25 14-16,-24-2 3 0,24 1-3 0,0 2 1 15,-25-26-5-15,25 25-6 0,0-25 8 0,-24 24-6 16,24-24-8-16,0 25 1 0,0-25-12 0,0 26 28 16,0-26-5-16,-27 24 11 0,27-24-11 0,0 25-10 0,0-25 12 0,0 0-23 0,0 25 32 15,27-25-28-15,-27 0 13 0,0 0 13 0,0 0-19 16,0 25 21 0,24-25-18-16,-24 0-9 0,0-25 7 15,25 25-9-15,-1 0-7 0,-24 0-7 0,24-25-6 0,1 25 13 16,-25-25 10-16,26 25 16 0,-1-24 1 0,-1 24 0 15,1-26 9-15,-25 26-19 0,25-25 1 0,-25 25-3 16,24 0-17-16,-24 0 27 0,25-24 9 16,-25 24-7-16,0 0 11 0,26-25-15 0,-26 25-2 0,0 0 0 15,0-26-4-15,24 26 2 16,-24 0 0-16,0-24 8 0,-24 24 9 0,24 0 15 16,0-23-11-16,0 23-7 0,0 0 10 0,-26-25 8 15,26 25 32-15,0 0 3 0,-25 0-16 0,25 0-19 16,0 0-23-16,0 0 6 0,-24 0-6 0,24 0-12 0,0 0 7 0,0 0-2 15,0 0 3-15,0 0 12 0,0 25-6 0,0-25-2 0,0 23 0 16,0-23-7-16,0 24-7 16,0-24 0-16,0 26 7 0,0-26-11 0,0 25 11 0,24-25-13 15,-24 24-3-15,0-24 3 0,0 25-49 0,25-25-18 16,-25 26-49-16,26-26 81 0,-2 0-52 0,-24 24 40 16,24-24-16-16,2 0-103 15,-1 0 61-15,-1 0-56 0,1 0 5 0</inkml:trace>
  <inkml:trace contextRef="#ctx0" brushRef="#br0" timeOffset="76619.182">12131 10790 704 0,'24'-26'-10'0,"-48"26"45"0,24-24 5 0,0 24 32 0,0 0 31 15,0-23-20-15,0 23-9 0,-27 0-4 0,27-25-81 16,-25 25 41-16,25 0-47 0,0 25 34 0,-23-25-9 16,23 0 9-16,-25 0-17 0,25 0-12 0,-25 23 8 15,25-23 14-15,0 0-16 16,-25 24 17-16,25-24-1 0,0 26-25 0,0-26 31 15,0 0 18-15,0 25-36 0,25-25 13 0,-25 0-26 16,0 0-8-16,25 24 27 0,-25-24 13 0,0 0-25 0,25 0-5 0,-25 0 11 16,23 0-23-16,-23 0 37 0,25 0 14 0,-25 0-37 15,27 0 35-15,-3 0-24 0,-24-24-7 0,24 24 13 0,-24 0-14 16,25-25 8-16,-25 25 27 16,0 0-29-16,25-26 34 0,-25 26 26 0,0-24-92 15,0 24 124-15,0-23-120 0,24 23 56 0,-24-25 67 16,0 25-16-16,0 0 1 0,0-25 9 0,0 25-70 15,0 0-2-15,-24 0-10 0,24 0-5 16,0 0-13-16,0 0 8 0,0 0 12 0,0 0-11 16,0 0-1-16,0 25 3 0,0-25 0 0,0 25 17 15,0-2-11-15,0-23 3 16,0 24-11-16,0 2-7 0,0-1 4 0,0-1-4 0,0 1 24 16,24 1-10-16,-24-2 1 0,0 1 11 0,0 25-21 15,26-25 19-15,-26 0 2 0,0 0-15 0,0 24-6 16,25-25-5-16,-25 2 17 0,0-26-12 0,0 24 21 0,0 1 3 15,24 0-36-15,-24 0 25 0,0-25-14 0,0 24-13 16,0-24 31-16,0 0 32 0,0 0 69 16,0 0 47-16,0 0 32 0,0 0 21 0,0 0-38 0,0 0-44 15,0 0-43-15,0 0-52 0,-24 0-33 16,24 0 0-16,-25 0 6 0,25 0-26 0,-26-24 28 0,2 24-7 16,-1 0 4-1,0-25 13-15,1 25-17 0,24-25 2 0,-24 25-8 16,-3-25 6-16,27 1 9 0,-25 24 6 0,25-26 4 0,0 2-10 15,-23 24-24-15,23-25-6 0,0 1-58 0,23 24-41 0,-23-25-74 0,25 25-69 16,-25-25-33-16,27 0-33 0,-3 25 7 0,0 0 42 16</inkml:trace>
  <inkml:trace contextRef="#ctx0" brushRef="#br0" timeOffset="77188.4">12550 10740 680 0,'-23'0'60'0,"23"-23"32"0,0 23-2 15,0 0-10-15,0 0-39 0,0 0-45 16,0 0 30-16,0 0 32 0,23 0 22 0,-23 0-43 16,0 0 60-16,26 0-93 0,-1 0 45 0,0 0-26 15,0 23-81-15,0-23 65 0,0 0-73 0,-2 0 80 16,3 0-16-16,24 0 7 0,-26 0-8 0,2 0 3 16,-4 0-2-16,4 0-29 0,0 0 14 0,-2 0-33 15,1 0-52-15,-25 0-20 0,25 0-62 0,-25 0 22 16</inkml:trace>
  <inkml:trace contextRef="#ctx0" brushRef="#br0" timeOffset="77388.921">12601 10617 735 0,'25'0'48'0,"0"0"2"0,0-25-12 16,0 25 14-16,-2-24-38 0,3 24-20 0,-2 0 20 0,2 0-24 16,-2-26-4-16,2 26 22 0,-4 0-38 15,4 0 44-15,0 0 9 0,-26 0-13 0,24 0-44 16,-24 0-81-16</inkml:trace>
  <inkml:trace contextRef="#ctx0" brushRef="#br0" timeOffset="77864.038">13221 10740 920 0,'0'0'-11'16,"0"0"15"-16,0 0 47 0,25-23 25 0,-25 23 16 16,25 0-12-16,0 0-11 0,-25 0-114 0,25 0 70 0,-1 0-58 15,26 0 30-15,-25 0 20 0,0 0 8 0,-1 0-39 16,2 0 3-16,-3 0-5 0,2 0-12 0,-25 0-6 15,26 0-27-15,-26 0 49 16,24 0-115-16,-24 0 48 0,0 0-69 0,25 0 2 0,-25 0-14 16</inkml:trace>
  <inkml:trace contextRef="#ctx0" brushRef="#br0" timeOffset="78086.436">13047 10592 799 0,'0'0'-8'0,"0"-24"-2"0,0 24 50 0,0 0 23 16,25 0 42-16,-25-26 66 0,24 26-132 15,-24 0 108-15,26 0-105 0,-1 0-61 0,0 0 75 16,-2 0-109-16,3-24 55 0,-1 24 2 0,0 0 2 16,0 0-14-16,24 0 3 0,-25 0 5 0,2-25 7 15,-1 25-7-15,0 0-65 0,-1 0 28 0,2 0-79 16,-3 0-78-16,-23 0-7 0</inkml:trace>
  <inkml:trace contextRef="#ctx0" brushRef="#br0" timeOffset="79127.141">13891 10444 911 0,'0'0'22'0,"26"0"15"0,-26-26 36 0,0 26 35 0,24 0-92 16,-24-24 74-16,25 24-82 0,-25 0 43 0,23-25 28 15,2 25-81-15,1 0 42 0,-26 0-76 16,25-26 41-16,-25 26-12 0,24 0 7 0,-24 0 25 16,25 0 27-16,-25 0 8 0,0 26 15 0,0-26-32 15,24 0-15-15,-24 25 7 0,0-25-21 0,0 24-1 16,0 2-11-16,0-2 5 0,0-24-3 0,-24 25-4 16,24 0 16-16,0-1-21 0,0 2 5 0,0-2 2 0,0 1-4 0,24 0-4 15,-24 0 1 1,0 0 10-16,0 0-10 0,0-25 12 15,0 23 6-15,25 1-2 0,-25-24-13 0,0 26-1 0,0-26 6 16,0 0-5-16,0 25-1 0,26-25 19 0,-26 0-21 16,0 0 5-16,0 0 5 0,0-25-12 0,0 25 16 15,0 0-7-15,0-26 5 0,0 26-3 0,-26 0-11 16,26-24 7-16,0 24 0 0,-25-23 0 0,25-2 14 16,-24 25-5-16,-1-25-1 0,1 25-1 0,-1-25-20 15,-1 25 24-15,1 0 2 0,2-25-6 0,-2 25 10 0,1 0-34 16,-2 0 1-16,26 0-2 0,-25 0 16 0,25 0 13 15,-25 0-4-15,25 0-7 0,0 0-11 0,0 0 0 16,0 25 9-16,0-25 13 0,0 0-5 0,0 25 1 16,25-25-1-16,-25 0-3 0,25 25-1 0,1-25 2 15,-26 25-2 1,24-25 1-16,1 0 3 0,23 0-6 0,-22 23 3 16,-1-23 1-16,24 0-24 0,-25 0 11 0,1-23-21 15,26 23-15-15,-26 0-24 0,-1 0-26 0,2 0 4 16,-3-25 11-16,3 25 25 0,-26 0 19 0,24 0-39 15,1-25 58-15,-25 25-75 0,25 0 21 16,-25-25 26-16,0 25-82 0,25-25 71 0,-25 25-59 16,0 0 3-16,0-25 3 0,24 25-22 0,-24 0 29 15</inkml:trace>
  <inkml:trace contextRef="#ctx0" brushRef="#br0" timeOffset="79708.654">14486 10592 594 0,'0'25'27'0,"0"-25"36"0,25 0 17 0,-25 25 13 0,0-25-11 0,0 0-21 0,0 25 26 16,0-25-7-1,0 25-84-15,0-25 54 0,0 25-96 0,0-25 59 0,0 23-9 16,0-23 6-16,0 0-14 0,0 24-2 0,0-24 4 16,0 0 15-16,0 0 11 0,0 0 31 0,0 0 31 0,0 0-71 0,0 0 99 15,0 0-84-15,0 0 30 0,0 0-17 16,0 0-45-1,0-24-11-15,0 24 13 0,0-23 0 0,0 23 0 0,0-25 2 0,0 0 2 0,0 25 0 16,0-25 20-16,0 0 2 16,0 25-8-16,0-25 4 0,25 1-27 0,-25 24-3 15,0-26 12-15,0 2-13 0,0 24 13 0,26-25-1 16,-26 25-3-16,0-25 2 0,0 25 5 0,0 0-10 0,0 0 8 16,0 0 6-16,24-24-13 0,-24 24-44 15,0 0-36-15,0 24-27 0,25-24-11 0,-25 0 116 0,0 0-77 16,23 0 85-16,-23 25-58 0,0-25-17 0,26 25 104 0,-26-25-54 15,0 24 58-15,0-24-56 0,0 26 11 0,25-26-34 16,-25 24 36-16,0 1 2 16,0-25-12-16,0 25 7 0,0-25-5 15,25 25 2-15,-25-25-21 0,0 25 27 0,0-25-8 16,0 0-21-16,0 25 41 0,0-25 27 0,0 0 12 16,0 0 133-16,0 0-74 0,24 0 43 0,-24 0 16 15,0 0-47-15,0 0 71 0,0 0-84 0,0 0-31 0,0 0-58 0,0-25-24 0,0 25 1 16,0-25 2-16,0 25 17 0,0-25-15 0,0 25 19 15,0-25 0 1,0 0-24-16,-24 1 49 0,24 24-9 0,0-26-7 16,0 2 14-16,0 24-33 0,24-25 1 0,-24 0-10 15,0 25 8-15,0-24 6 0,0-2-16 0,0 26 21 16,25-24-7-16,-25 24-11 0,0 0 8 16,24-25-15-16,-24 25-1 0,0 0-7 0,25 0-51 15,-25 0-46-15,26 0-30 0,-26 0-42 0,24 25 22 16,-24-25-15-16,24 0 47 0,-24 24 1 0,26-24-12 0,0 0 10 0</inkml:trace>
  <inkml:trace contextRef="#ctx0" brushRef="#br0" timeOffset="80192.959">15503 10294 903 0,'0'0'73'0,"0"0"62"0,0 0-57 16,0 0 68-16,0 0-130 0,0 0-43 0,0 0 69 15,-24 0-72-15,24 0 91 0,0 0 16 0,-26 0 14 16,26 0 19-16,-25 0-23 0,2 0-12 0,23 25-13 0,-26-25 3 16,26 0 3-16,-24 0-7 0,-1 0 0 15,25 0-13-15,-25 0-27 0,25 0-5 0,-26 0-16 16,26 0-5-16,-23 24 12 0,23-24 2 0,-25 0-4 15,25 0 4-15,-26 0-2 0,26 26-5 0,0-26 7 16,-24 0-4-16,24 25-3 0,-24-25-6 0,24 24 6 16,0 2 5-16,0-26-9 0,-26 24 13 0,26 1-1 0,0 0-3 0,0-25 11 15,0 24-18-15,0 2-7 0,0-2 7 0,0-24 0 16,26 25-2-16,-26 0 9 0,0 0-19 16,0 0 10-1,0 0 7-15,24-25-5 0,-24 23 12 0,0 1-5 0,0 2-5 16,24-26-7-16,-24 25 5 0,0-25 5 15,0 24-5-15,0-24 7 0,0 25 0 0,0-25-12 16,26 0 3-16,-26 26 6 0,0-26-4 0,0 24-9 0,25-24 16 16,-25 0-9-16,0 0 2 0,23 0 9 15,-23 0-4-15,26 0 2 0,-1 0-14 0,-25 0 11 0,25 0-18 0,-1 0-7 16,2-24-34-16,-3 24-52 16,-23-26-55-16,25 26-28 0,1 0-3 0,-2-25 3 15,0 25 92-15,2 0-83 0,-1-24 60 0,-1 24-44 16</inkml:trace>
  <inkml:trace contextRef="#ctx0" brushRef="#br0" timeOffset="80407.943">15627 10444 895 0,'0'0'26'16,"-25"0"-8"-1,25 0 19-15,0 0 32 0,0 0 12 0,0 0-57 16,0 0 111-16,0 24-74 0,0-24-30 0,0 0 68 15,0 25-112-15,0 0 54 0,25-25-20 0,-25 24 9 16,0-24-21-16,0 26-7 0,0-2 2 0,25-24-6 16,-25 25 15-16,0-25-13 0,25 25 9 0,-25-25-7 15,0 25-41-15,0-25-31 0,25 0-63 0,-25 0 38 16,25 25-40-16,-25-25-39 0</inkml:trace>
  <inkml:trace contextRef="#ctx0" brushRef="#br0" timeOffset="80560.878">15751 10343 1240 0,'0'-24'61'16,"0"-1"-57"-16,-24 25 100 0,24-26-72 0,0 2-56 15,-25 24 52-15,25 0-110 0,0 0 76 0,0 0 8 16,0 0 0 0,0 0 11-16,0 0-78 0,0 0 8 0,25 0-52 15,-25 0-63-15,0 0-45 0</inkml:trace>
  <inkml:trace contextRef="#ctx0" brushRef="#br0" timeOffset="81026.996">15800 10195 1340 0,'-25'-26'-23'15,"25"26"148"-15,0 0-37 0,0-23 13 0,0 23 28 0,0 0-142 16,0-25 30-16,0 25-8 0,25 0-7 0,-25 0-9 0,26 0 14 15,-26 0 13-15,25 0 20 0,-1 0 13 0,0 0-6 16,-24 0-11-16,25 0 0 0,1 0 11 0,-1 0-4 0,0 0 5 16,-25 0-14-16,24 0-20 0,2 25 14 0,-26-25-12 15,0 0 7-15,23 0 0 0,-23 23 2 0,0-23 3 16,0 26-9-16,0-26 23 0,0 24-7 0,0-24 7 31,0 25 3-31,0-1-29 0,0 2 1 0,0-1-5 16,0-25-12-16,0 24 2 0,0 2-2 0,0-1-26 15,0 25 19-15,0-26 7 0,0 1-4 0,0 0 32 0,0-1-7 16,0 2-13-16,0-2 4 0,0-24-31 0,0 25 16 16,0 0-4-16,0 0 5 0,0 0 16 0,0 0-12 15,0-2 17-15,26-23-12 0,-26 24 2 0,0 2-13 16,0-26-3-16,0 0-7 0,24 25-3 0,-24-25 3 16,0 0 14-16,0 0 9 0,0 0 1 0,0 0 2 15,0 0-7-15,0 0-5 0,0 0-8 0,0 24 1 0,0-24-2 16,0 0 16-16,0 0-3 0,0 0 4 15,0 0-1-15,-24 0 0 0,24 0 10 0,0 0-10 16,-26 0-5-16,26 0 5 16,-23 25-4-16,23-25-27 0,-26 0-77 0,2 0-120 15,24 0-98-15,-25 0-43 0,0 0 59 16,25 0-19-16</inkml:trace>
  <inkml:trace contextRef="#ctx0" brushRef="#br0" timeOffset="81394.806">16372 9997 712 0,'0'0'39'0,"0"25"44"16,24-25 42-16,-24 24 37 0,0-24-79 0,25 26 89 16,-25-2-117-16,25 1 24 0,-25 0 53 15,25-2-114-15,0 27 90 0,-25-25-30 0,25 25-7 16,-25-25 1-16,23 25-5 0,-23-25-15 0,25 25-8 15,-25-26-1-15,0 26-11 0,0 0-20 0,0-26 4 16,0 26-14-16,0-25 5 0,0 25 12 0,0-27-6 16,0 27-1-16,-25-25-33 0,25 24-94 0,0-23-116 15,-23-2-91-15,-2 26-25 0</inkml:trace>
  <inkml:trace contextRef="#ctx0" brushRef="#br0" timeOffset="82625.319">10194 11039 783 0,'0'0'74'0,"0"0"26"0,0 0 54 0,0 0-50 0,0 0-3 15,0 0-78-15,0 0-66 0,0 0 92 0,0 0-121 16,0 0 146 0,0 0-69-16,0 0 12 0,0 0-5 15,0 25-31-15,0-25 21 0,0 0 6 0,0 0 0 0,0 24-65 16,0-24 64-16,0 0-56 0,0 25 49 0,0-25-4 15,0 24 55-15,0-24-70 0,0 26 57 16,0-26-36-16,0 0-11 0,0 24 30 0,26-24-67 16,-26 25 103-16,0-25-106 0,0 0 94 0,0 25-47 15,25-25 13-15,-25 0-7 0,0 25-63 0,0-25 111 0,0 24-111 0,0-24 67 16,0 0 0-16,0 26-50 0,0-26 44 16,-25 23-14-16,25 3 67 0,0-26-51 0,-26 25-2 15,26-25 0-15,-25 24-59 0,25-24 53 0,0 25-11 16,0-25 70-16,-24 0-57 0,24 25 2 0,0-25 11 15,0 0-68-15,0 25 107 0,0-25-56 0,0 0 59 16,0 0-62-16,0 0 9 0,24 0 9 0,-24 25-60 16,0-25 78-16,0 0-69 15,0 0 40-15,0 0-2 0,25 0-9 0,-25 0 11 0,0 0 4 0,26 0-10 0,-26 0 67 32,0 0-69-32,0 0 71 0,25 0-38 0,-25 0-36 15,0 25 79-15,0-25-38 0,24 0 36 0,-24 0-25 16,0 0 0-16,0 0-33 0,0 25 16 0,0-25 0 15,0 0-22-15,0 0 0 0,0 25 6 0,0-25-12 16,0 0 6-16,0 24 6 0,0-24-8 0,0 26-63 0,0-26-22 16,0 24-92-16,0-24 39 0,0 24 1 0,26 1-31 15,-26-25-23-15</inkml:trace>
  <inkml:trace contextRef="#ctx0" brushRef="#br0" timeOffset="83257.155">10641 12601 751 0,'0'0'-14'16,"0"0"26"-16,25-25 42 0,-25 25-18 15,0 0 20-15,0 0-14 0,0 0 3 0,25 0-10 16,-25 0 16-16,25 0 4 0,-25 0-38 0,0 0 70 16,25 0-83-16,-25 25 79 0,0-25-56 0,0 24-23 15,0-24 50-15,0 26-77 0,0-1 19 0,0-1-7 16,0 2 15-16,0-2-10 0,-25 1 31 0,25 0-16 15,0 0-11-15,0 0 0 0,-25-25-5 16,25 25-1-16,0-1 12 0,0-24-2 0,0 23 0 0,0 4 0 16,0-27-8-16,0 24 6 0,0-24-4 0,25 0 4 15,-25 0 0-15,0 24 6 0,25-24-10 0,-25 0 14 16,0 0 1-16,25 0-15 0,-25 0 19 16,24 25-22-16,-24-25 11 0,0 0-10 0,24 26 23 0,-24-26 17 0,0 0-15 15,0 24 24-15,0 1-21 0,0-25 3 0,26 24 5 16,-26-24-17-16,0 26 2 0,0-26-12 0,0 0-1 15,0 25-4-15,0-25-1 0,25 0 3 0,-25 24 7 16,0-24-3-16,0 0 5 0,0 0-9 0,25 0-30 16,-25 0-84-16,0 0-24 0,0 0-36 0,0 26-43 15</inkml:trace>
  <inkml:trace contextRef="#ctx0" brushRef="#br0" timeOffset="90873.979">5208 8806 485 0,'0'0'-4'0,"0"0"23"0,-24 0-19 16,24 0 18-16,0 0-14 0,0-24-26 0,0 24 24 16,0 0-9-16,0 0-1 0,0 0-2 0,0 0 12 15,-24 0-2-15,24 0-2 0,0 0 14 0,0 0-28 16,0 0-5-16,0 0 27 0,0 24-25 0,0-24-12 15,0 0 26-15,0 0-13 0,0 0-2 0,0 0 16 16,0 0-27 0,0 0 1-16,0 0 45 0,0 0-20 0,0 0 11 15,24 0-8-15,-24 0-29 0,0 0 37 0,0 0-16 16,0 0 23-16,0 0 22 0,0 0-9 16,0 0 8-16,-24 0 24 0,24 0-14 0,0 0 20 15,0 0-2-15,0 0-23 0,0 0 20 0,0 0-7 16,0 0 18-16,0 0-34 0,0 0-6 0,0 0 1 0,0 0-9 15,0 0 12-15,0-24-18 0,0 48-14 0,0-24 19 0,0 0 15 16,0 0 35-16,0 0-71 0,0 0 60 0,0 25-82 16,0-25 51-16,0 25 15 0,0-25-19 0,24 25 31 15,-24-25-96-15,0 25 135 0,0-25-146 0,0 24 108 16,0-24-47-16,0 25-71 0,0-25 63 16,0 23-55-16,0-23 59 0,0 27-6 0,0-27 0 0,0 24 17 15,24-24-15 1,-24 25-2-16,0-25 11 0,0 0-26 0,0 0 15 15,0 24 0-15,25-24-2 0,-25 0-2 0,0 0-24 16,0 0 62-16,0 0-106 0,26 0 64 0,-26 0-17 16,0-24-81-16,0 24 55 0,0 0-96 0,0-25 1 15,25 25-59-15</inkml:trace>
  <inkml:trace contextRef="#ctx0" brushRef="#br0" timeOffset="91288.666">5184 8557 927 0,'0'0'69'0,"0"-24"22"0,0 24-66 0,0 0 76 16,0-25-150-16,0 25 72 0,0 0-30 0,0 0 22 16,0 0-23-16,0 0-9 0,0-26 13 0,0 26-2 15,0 0 20-15,0 0-20 0,0 0-22 0,0 26-78 16,0-26 16-16,0 0-78 0,0 0 52 0,24 25-59 16</inkml:trace>
  <inkml:trace contextRef="#ctx0" brushRef="#br0" timeOffset="91957.478">5333 8978 673 0,'0'0'11'16,"0"0"19"-16,0-23-9 0,0 23 21 0,0 0 22 0,0-25-36 15,-25 25 20-15,25 0 3 0,0 0-23 0,0 0 9 16,0 0-19-16,0-24-24 0,0 24-24 0,0 24 21 16,0-24 5-16,0 0-16 0,0 0 24 0,25 0 0 15,-25 0-8-15,0 25 14 0,0-25-6 0,0 0-6 16,0 23 0-16,0-23 6 0,24 27-2 0,-24-3-12 15,0-24 37-15,0 0-33 0,0 25-11 0,0-25 17 0,0 24-32 16,0-24 60-16,25 0-12 0,-25 0-1 0,0 0 7 16,0 0-12-16,0 0 9 0,0 0 57 0,0 0-72 15,0 0 66-15,0 0-62 0,0 0 13 0,0 0-10 16,0 0 8-16,0 0-25 0,0-24 18 0,0 24-10 16,0-25-10-1,0 1 20-15,0 24-27 0,0-27 15 0,0 27-27 16,0-23 10-16,0-2 15 0,0 25 6 0,0-24 41 0,0 24-41 15,0-25-13-15,0 25-11 0,0 0-10 0,0-25 16 16,25 25 33-16,-25 0-19 0,0 0 0 16,0 0 4-16,0 0-25 0,0 0 15 0,0 0-11 15,0 0 14-15,26 0 5 0,-26 25-6 0,0-25 26 16,0 25-16-16,24-25 5 0,-24 0 3 0,0 24-16 16,0-24 4-16,0 25 0 0,24-25 8 0,-24 23 1 0,0-23-15 15,0 27 6-15,0-27-8 0,0 24 25 0,26-24-15 16,-26 0-38-16,0 25-31 0,0-25-60 0,0 0 50 15,0 0-113-15,0 0 62 0</inkml:trace>
  <inkml:trace contextRef="#ctx0" brushRef="#br0" timeOffset="92226.665">5631 8707 688 0,'0'-26'29'0,"0"2"-1"0,25-1 18 0,-25-1 32 0,0 26-9 15,0-24-9-15,0 24-11 0,0 0-47 16,0 0-26-16,0-25 32 0,0 25-18 0,0 25 53 16,0-25 54-16,0 0-85 0,0 0 97 0,0 24-78 15,0 2-41-15,24-26 60 0,-24 25-82 0,0-1 38 16,0 2-6-16,0 23 0 0,0-23 11 0,24-2-13 16,-24 1 4-16,0 0 4 0,0 0-17 0,0 24 11 15,0-24 2-15,25-2-4 0,-25 4 9 0,0-27-7 16,0 24-69-16,0 1 42 0,27-25-44 0,-27 24-34 15,0-24-3-15,0 26-96 0</inkml:trace>
  <inkml:trace contextRef="#ctx0" brushRef="#br0" timeOffset="92406.759">5656 8955 1206 0,'0'-25'52'15,"-25"1"-37"1,25 24 4-16,0-25-1 0,0 25-43 0,0-25 25 15,0 25 0-15,0 0-4 0,25-25-2 0,-25 25 18 16,0 0-9-16,24 0 7 0,-24-25-6 0,24 25 0 16,1 0-8-16,2 0 4 0,-3 0-2 0,0 0-5 15,1 0 14-15,0-24-88 0,-1 24 42 0,2 0-72 16,-1 0-45-16,-25 0 29 0,24 0-151 0</inkml:trace>
  <inkml:trace contextRef="#ctx0" brushRef="#br0" timeOffset="93289.134">6251 8955 831 0,'0'0'2'0,"0"0"-2"15,0-25 32-15,0 1 0 0,0 24 60 0,0-25 73 16,0 25-132-16,0-25 115 0,0 25-139 0,0-25 23 16,-25 25 47-16,25-25-113 0,0 25 102 15,0 0-83-15,-25 0 55 0,25 0-1 0,-26-24-17 0,26 24-14 0,-24 24-8 16,24-24 6-16,0 0-6 0,-24 25 3 0,24-25 3 15,0 25-6-15,-25-25 2 0,25 25 2 0,0 0-8 16,0-1 6-16,-25 1 3 0,25-2-5 0,0 4 13 16,0 22-7-16,0-25-12 0,0 2 8 0,25-2 0 15,-25 1 3-15,0-1 1 0,0 2-12 0,0-1 8 16,25-1-11-16,-25 2 16 0,0-2-7 0,0-24-7 16,24 25 18-16,-24-1-86 0,0-24-10 0,0 26-56 15,0-26 22-15,0 24 77 16,0-24-12-16,0 0 42 0,0 0-58 15,0 0-9-15,0 0-6 0,0 0-47 0,0 0-24 16,0 0-20-16,0-24 14 0,0 24 76 0,0 0 66 16,0 0 63-16,-24-26 43 0,24 26-14 0,0-24 12 15,0 24-5-15,-25-25-11 0,25 25 14 0,0-24-10 16,0 24-12-16,0-26-6 0,0 2-34 0,0 24-14 16,0 0-32-16,0-25 16 0,0 25 6 0,0-26 2 0,0 26-10 15,0 0-2-15,25 0 20 0,-25-24-4 0,24 24 24 16,-24 0-30-16,24 0 0 0,-24 0 6 0,26 0 2 15,-26 0 4-15,25 0 12 0,-25 0-46 0,25 0 14 16,-25 0 22-16,25 0-20 0,-25 0 26 0,0 0-18 16,0 0 14-16,25 0-28 0,-25 0 22 0,0 24-8 15,0-24-24-15,0 0 22 16,0 0 0-16,0 0 24 0,0 0 8 16,0 0-16-16,0 0 0 0,0 26-10 0,0-26-12 0,0 0 28 15,0 0-12-15,0 0-2 0,-25 25 20 16,25-25-32-16,0 0 26 0,0 0 13 0,0 0-11 0,0 24 15 15,25-24-9-15,-25 0-18 0,0 0-2 0,0 0 7 16,0 26-24-16,24-26 15 0,-24 0-2 0,0 0 9 16,0 0-3-16,24 0 0 0,-24-26 0 0,0 26-6 0,26 0 0 15,-26 0 0-15,0-24 38 0,0 24-42 0,24 0 102 16,-24 0-43-16,0-25-47 0,0 25 57 16,0 0-80-16,0-26 55 0,-24 26 35 0,24 0 2 15,0-24-16-15,0 24-20 0,0 0-32 0,-26-25-20 0,26 25 9 16,0 0-6-16,-24 0 0 15,24 0 14-15,0 0-12 0,-24 0 8 0,24 0 0 0,-25 0-10 0,25 0 8 0,0 0 2 16,-25 0-8-16,25 0 2 0,0 0-7 16,0 25-68-16,0-25-15 0,0 0-16 0,25 0 54 15,-25 24-58-15,0-24 50 0,0 0-42 0,25 0-72 16,-25 0 85-16,24 0-72 0</inkml:trace>
  <inkml:trace contextRef="#ctx0" brushRef="#br0" timeOffset="93928.156">6523 9177 735 0,'0'0'-10'16,"0"0"18"-16,0 0 16 0,-26 0 14 0,26 0 20 16,0 0-12-16,0 26-12 0,0-26-10 0,0 0 1 0,0 25 5 0,0-25 1 15,0 0-10-15,0 24 9 0,0-24-32 16,0 26 15-16,0-26-1 0,0 0-39 0,0 24 37 15,0-24-30-15,0 0 41 0,0 0-5 16,0 0-45 0,52 0 15-16,-52 0-9 0,0 0-22 15,0 0 19-15,0 0-2 0,0 0-3 16,0 0 15-16,49-24 2 16,-49 24-2-16,0 0 70 15,49-50-5-15,-49 50 4 0,0 0-10 0,0 0-61 16,0-25 15-1,0 25-19 1,0 0 10 0,0 0 38-16,0 0-1 0,0 0-42 15,25 25 32 1,-25-25-34 0,25 50 27-1,-25-50-79-15,0 0 11 0,0 0-38 0,0 0-1 16,0 0 50-16,0 0-4 0,0 0 31 0,0 24 5 15,0-24 1-15,0 0 32 16,0 0 17-16,25-24 42 0,-25 24-4 0,0 0 19 16,0 0-11-16,0 0-14 0,0 0 4 0,0 0 29 15,25-26-25-15,-25 26-94 0,0 0 66 16,0 0-74-16,0 0 142 0,0 0-149 16,0 0 91-16,0-49-49 0,0 49-57 0,0 0 85 31,25-50-38-16,-25 50 21-15,24 0-13 0,-24 0 7 16,0 0-70-16,24 0 105 0,-24 24-111 0,0-24 60 16,0 0 14-16,0 26-51 0,0-26 35 0,0 25 56 15,0-25-47-15,0 24 2 0,0-24 8 0,0 0-126 16,0 26 135-16,0-26-110 0,26 0 35 16,-26 24 28-16,0-24-120 0,0 0 51 0,25 0-118 15</inkml:trace>
  <inkml:trace contextRef="#ctx0" brushRef="#br0" timeOffset="94369.254">7070 9177 1091 0,'0'0'-9'16,"0"-24"72"-16,0 24-30 0,0 0 71 0,0 0-35 16,0-25-63-16,0 25 28 0,-25 0-49 0,25 0 57 15,-25 0 7-15,25 0 13 0,-26 0-21 0,26 0-6 16,-24 25-9-16,24-25-3 0,-24 0-12 0,24 24-8 15,0-24 10-15,-25 0-22 0,25 26 11 0,0-26 0 16,0 25-8-16,0-25 10 0,0 24-4 0,0-24 2 16,25 0-2-16,-25 26 7 0,0-26 1 0,24 0-10 0,-24 0 0 15,24 0 4-15,-24 0-13 0,26 0 16 16,-26 0-16-16,25 0 0 0,-25 0 13 0,0 0 7 16,25-26 10-16,-25 26-8 0,0 0-9 0,24-24-2 15,-24 24-4-15,0-25 4 0,24-1 6 0,-24 26-10 16,0-24-7-16,0-1 11 0,0 25 5 0,0-24 4 15,25-2 4-15,-50 2-11 0,25-1 42 0,0 25-15 0,0-24 10 0,0-3 8 16,0 4-36-16,0 23 27 0,0-25 2 16,-24 1-17-16,24 24 17 0,0-25-1 0,0 25-7 15,-24 0 4-15,24-25-22 16,0 25-21-16,0 0 4 0,0 0 6 0,0 0-12 0,0 0 13 0,0 25-1 16,0-25-17-16,0 25 14 0,0-25-5 0,0 24-2 15,0 1 19-15,0-25 1 16,0 23-13-16,24 4 5 0,-24-3 2 0,0 1-9 15,0-1 13-15,0-24-4 0,0 26-21 0,0-2 12 16,0 1 0-16,0-1-3 0,24 2-64 0,-24-26-89 16,0 25-75-16,0-1 35 0,0 2-72 0,0-2 64 0</inkml:trace>
  <inkml:trace contextRef="#ctx0" brushRef="#br0" timeOffset="94712.947">7269 9426 1366 0,'0'0'-24'0,"0"0"1"0,0 0 12 0,0 0 1 15,0 0 14-15,0 0 6 0,0 0-16 0,0 0 2 16,0 0 8-16,23 0-2 0,-23-25 6 0,0 25-12 16,25 0 11-16,-25 0-3 0,0 0-17 0,25 0 20 15,-25 0-1-15,25 0-15 0,-25 0-9 0,25 0 24 16,-25 0-154-16,0-24 14 0,25 24-79 0</inkml:trace>
  <inkml:trace contextRef="#ctx0" brushRef="#br0" timeOffset="94902.811">7441 9228 1323 0,'0'0'-77'16,"0"0"92"-16,0 0-63 0,0 0 110 15,-24 24 21-15,24-24-72 0,0 0 60 0,0 26-95 16,0-26 52-16,0 24-20 0,0-24 9 0,0 25-19 16,0-25 11-16,0 24 6 0,0-24-22 0,0 26 12 15,0-26 3-15,0 24-59 0,0-24-20 0,24 0 24 16,-24 25-113-16,0-25 73 0,0 0-34 0,0 0-100 16</inkml:trace>
  <inkml:trace contextRef="#ctx0" brushRef="#br0" timeOffset="95079.681">7466 9153 1181 0,'0'0'71'15,"0"-25"-50"-15,0 1 10 0,-25-2 7 16,25 26-84-16,0 0 50 0,0-24-6 0,0 24 2 16,0 0 12-16,0 0-7 0,0 0-1 0,0 0-17 15,0 0 0-15,0 24-53 0,0-24 41 0,25 0-41 16,-25 26-50-16,25-26 27 0,-25 24-146 15</inkml:trace>
  <inkml:trace contextRef="#ctx0" brushRef="#br0" timeOffset="95555.958">7690 9377 831 0,'0'-26'4'0,"0"26"8"16,24 0 55-16,-24-24 24 0,0 24 3 0,0-25 51 0,0 25-114 0,0 0 71 15,-24 0-89-15,24-24-49 16,0 24 75-16,-25 0-81 0,25 0 129 0,-26 0 3 0,26 0-24 16,-25 0-16-16,1 0-48 0,24 0-6 15,-24 0-3-15,24 0 29 0,0 24-7 0,-24-24 5 16,24 0-3-16,0 25-21 0,0-25 6 0,0 24-7 16,0-24 12-16,0 26-7 0,0-2-5 15,0-24-3-15,24 0-3 0,-24 25-4 0,0-25 2 0,0 25-18 16,24-25-5-16,-24 0-14 0,24 0-7 15,-24 0 10-15,0 25 23 0,25-50 18 0,-25 25 8 16,26 0 15-16,-26 0-15 0,0 0 2 0,25-25 5 16,-25 25-11-16,24-25 2 0,-24 25 6 0,0-24-15 15,0-2-10-15,0 26-4 0,25-24 1 0,-25-1 20 16,0 25 7-16,0-24 10 0,-25-2 51 0,25 2-4 16,0 24 3-16,0-25-25 0,0-1 11 0,0 26-5 0,-24-24 15 0,24-1 40 15,0 25-78-15,0-24 15 16,0 24 18-16,-25-26-24 0,25 26 8 0,0 0-20 0,0 0-33 15,0 0 1-15,0 0 3 0,0 0 22 0,0 26-6 16,0-26-2-16,0 24 4 0,25-24-29 0,-25 25 18 16,0-25-3-16,0 24-4 15,24 2 13-15,-24-26-4 0,0 25-2 0,25-1 2 16,-25-24 5-16,0 26-10 0,24-2-58 0,-24 1-58 0,0-25-73 0,0 24-45 0,25 2 77 16,-25-26-7-16,0 24-3 0,26-24-80 0</inkml:trace>
  <inkml:trace contextRef="#ctx0" brushRef="#br0" timeOffset="95789.215">7912 9252 1033 0,'0'-24'87'15,"0"24"-89"-15,0 0 91 0,0 0-89 0,0 0 15 0,0 24 4 16,0-24-6-16,0 0 11 15,25 0-28-15,-25 26 18 0,26-26-7 0,-26 24 5 16,24-24-6-16,-24 0 7 0,25 25-20 0,-25-25 26 16,25 24-19-16,0-24-4 0,-25 0 17 0,24 26-21 0,-24-26 12 0,25 0 12 15,-25 24-33-15,25-24-44 0,-25 0-33 0,25 0-23 16,-25 0-119-16,0 0-7 0</inkml:trace>
  <inkml:trace contextRef="#ctx0" brushRef="#br0" timeOffset="95977.803">8111 9252 927 0,'0'0'51'0,"0"0"2"0,0 0 36 0,-25 0-5 0,25 26-34 16,0-26 53-16,-24 0-4 0,24 24 25 0,0 1 14 15,-25-25-32-15,25 24-15 0,-25-24-31 0,25 26-22 0,-25-2-22 16,25 1-28-16,-24 0-23 0,24 0-140 15,-26 0-84-15,1-25-70 0</inkml:trace>
  <inkml:trace contextRef="#ctx0" brushRef="#br0" timeOffset="97978.595">5259 9673 1173 0,'0'0'-13'0,"0"0"-7"0,0 0 32 0,0 0 5 0,0 0 39 16,25 0-52-16,-25 0 72 15,0 0-57-15,0 0-8 0,0 0 73 16,0 0-97-16,24 0 49 0,-24 0-15 0,25 0-13 16,-25 0-1-16,24 0-5 0,1 0 0 0,0 0 6 0,-25 0-12 0,26 0 17 0,-2 0-11 15,0 0-2-15,-24 0 0 0,26 0-8 0,-1 0-39 16,-25 0-16-16,24 0 60 0,-24 0-138 0,0 0 59 15,25 0-21-15,-25-24-84 0,0 24 52 0,25 0-62 16</inkml:trace>
  <inkml:trace contextRef="#ctx0" brushRef="#br0" timeOffset="98216.828">5259 9426 855 0,'0'0'24'15,"0"0"57"-15,0 0 22 0,0 0-63 0,0 0 64 0,0 0-147 16,0 0 51-16,0 0-4 0,0-25 41 16,0 25 16-16,0 0 3 0,25 0-4 0,-25 0-123 15,24 0 71-15,-24 0-88 0,25 0 137 0,-1 0-64 16,1-24-1-16,0 24 67 0,1 24-192 0,-2-24 87 15,-24 0-70-15,24 0-130 0,27 0 42 0</inkml:trace>
  <inkml:trace contextRef="#ctx0" brushRef="#br0" timeOffset="99520.313">5878 9673 332 0,'0'0'15'0,"0"-24"0"0,0 24 4 15,0 0 31-15,0 0-7 0,-24 0 11 0,24 0 8 16,0 0-23-16,0 0-10 0,0 0 33 0,0 0-13 15,0 0-1-15,-25-25 32 0,25 25-31 0,0 0 26 16,0 0 9-16,0 0-30 0,-25 0 42 16,25 0-129-16,0 0 73 0,0 0-90 0,0 0 42 15,0 0 16-15,0 0-6 0,0 0 2 0,0 0-23 0,0 0 8 16,0 0 7-16,25 0 4 0,-25 0 15 0,0 25-1 16,25-25-5-1,-25 0-15-15,24 0-3 0,-24 0 18 0,26 0-7 16,-1 0 14-16,-25 0-24 0,24 0-3 0,-24 0 11 15,25 0-2-15,-1 0 38 0,-24 0-36 0,0 0 13 16,25 0-5-16,-25 0-14 0,0 0 70 0,0 0-78 0,0 0 116 0,0 0-72 0,0 0 47 16,0 0-17-16,0 0-10 0,-25 0-2 0,25 0-2 15,0 0-7-15,0-25-10 16,-24 25 11-16,24 0-2 0,-25 0 15 0,25 0 3 0,-24 0-9 0,24 0 3 16,-25 0-2-16,-1 0 9 0,26 0-11 0,-24 0-21 15,-1 0 3-15,25 0-19 0,0 0 2 16,-25 0-6-16,25 0-5 15,0 0 7-15,0-24-5 0,0 24-4 0,0 0 12 16,0 0-15-16,0 24 5 0,25-24 14 0,-25 0-28 16,0 0 14-16,0 0 2 0,25 0-9 0,-25 0 5 0,24 0 6 0,-24 0-8 15,26 25 8-15,-26-25 1 0,25 0-12 0,-25 0 5 16,24 0 2-16,-24 0 0 0,25 0 0 0,-25 0-10 16,0 0 1-1,0 0 0-15,24 0 9 0,-24 0 4 0,0 0 8 16,0 0 9-16,0 0-23 0,0 0 4 0,-24 0-9 15,24 0-16-15,0 0 28 0,0-25-5 16,0 25 7-16,-25 0 6 0,25 0-10 0,0 0 11 0,-24 0-3 0,24 0-1 16,-25 0-1-16,25 0-11 0,-26 0-3 0,26 0 10 15,0 0-3-15,-24 0-2 0,24 0 5 0,0 0-5 16,0 0-3-16,0 0 1 0,0 0-3 0,0 0-9 16,0 0 10-16,0 0 11 0,0 0-14 0,0 0 19 15,0 0-20-15,24 0-6 0,-24 25 21 0,0-25-11 16,26 0 4-16,-26 0 9 0,25 0-7 0,-25 0-4 0,24 0 12 15,-24 0-8-15,0 0-14 0,25 0 19 0,-25 0-12 16,24 0 1-16,-24 0 15 0,0 0-20 0,0 0 14 16,0 0-3-16,0 0-4 0,0 0 18 0,0 0-16 15,0 0 10-15,0-25 1 0,0 25-2 0,0 0 22 16,0 0-10-16,-24 0-7 0,24 0 5 0,0 0-17 31,0 0 5-31,-25 0 2 0,25 0-13 0,0 0 13 0,-24 0-1 0,24 0-20 16,0 0 17-16,-25 0-17 0,25 0-2 0,0 0 25 15,0 0-8-15,0 0-3 0,0 0-3 16,0 0-36-16,0 0-41 0,0 0-55 0,0 0-80 16,0 0-66-16,0 0 36 0,0 0-6 0,0 0 1 15,0 25 44-15</inkml:trace>
  <inkml:trace contextRef="#ctx0" brushRef="#br0" timeOffset="100368.825">6151 9673 664 0,'0'0'-4'0,"-24"0"22"0,24 0 11 0,0 0-9 0,24 0 30 16,-24 0-30-16,0 0-16 0,0 0 16 15,0 0-24-15,0 0 16 0,0 0 34 0,0 0-8 0,0 0 7 16,0-24 7-16,0 24-11 0,0 0 38 0,0 0-65 16,0 0 80-16,0-25-77 0,0 25 38 15,0 0-3-15,24-24-80 0,-24 24 59 0,0 0-56 16,0 0 84-16,0 0-8 0,0-26 7 0,0 26-26 0,26 0-19 0,-26 0-9 15,0-24 1-15,0 24 14 0,0 0 0 0,0-24 5 16,0 24-13-16,0 0 6 0,0-25 5 16,25 25-20-16,-25 0 14 0,0 0-19 0,0 0-18 0,0 0 18 0,0 0-7 15,0 0 1-15,0 0 22 0,0 0-17 16,0 25-5-16,0-25 17 0,0 0-12 0,0 0 6 16,0 24 9-1,0-24 2-15,0 24-8 0,0-24 19 0,0 26-4 0,0-2-12 16,0 1 6-16,0-1-8 0,0 2 1 0,0-1-14 15,0-25 14-15,0 24-14 0,25 0-4 0,-25 3 16 16,0-3-3-16,0-24-2 0,0 24 11 0,0-24-20 16,0 26 0-16,0-26 5 0,0 0-1 15,0 24 16-15,25-24-8 0,-25 0 5 0,0 0 3 16,0 0-8-16,0 0-1 0,0 0-7 0,0 0 23 0,0 0 17 16,0 0 39-16,0 0 11 15,0 0-27-15,0 0-27 0,-25 0-24 0,25 0-4 16,0 0-8-16,0 0 23 0,0 0-18 0,-25 0-6 15,25 0 6-15,0 0-12 0,-25 0 8 0,25 0 11 16,0 0 2-16,-26 0 0 0,26 25-12 0,-24-25 1 16,24 0-7-16,0 0 7 0,0 0 24 0,0 0-6 0,-24 0-2 0,24 0 2 0,0 0-23 15,0 0 9-15,0 0-6 0,0 0 11 0,0 0 6 16,0 0-13-16,0 0 7 0,0 0-16 0,0 0 4 16,0 0-4-16,24 0 14 0,-24 0 0 0,0-25-5 15,0 25 4-15,0 0 5 0,24 0-9 0,-24 0 5 16,26 0 6-16,-26-24-22 0,25 24 8 0,-25 0 1 15,25 0 0 1,-25-26 18-16,25 26-7 0,-25 0-2 0,25 0-7 16,-25 0-14-16,24-24-4 0,-24 24 18 0,0 0-7 0,24 0 7 15,-24 0 14-15,0 0-23 0,0 0 16 0,0 0-3 16,26 0-6-16,-26 0 4 0,0 0-13 16,0 0 20-16,0 0-9 0,0 0-5 0,0 0 14 15,0 0-16-15,0 0 10 0,0 0 4 0,0 0-3 16,0 0-13-16,0 0 0 0,0 0-16 0,0 0-65 0,0 0-35 15,0 0-85-15,0 0-17 0,0 0 95 0,0 0-64 0,0 0 93 16,0 0-24-16,0 0-97 0</inkml:trace>
  <inkml:trace contextRef="#ctx0" brushRef="#br0" timeOffset="100619.447">6598 9624 1450 0,'0'0'-21'0,"0"0"81"16,0-50 56-16,0 50 51 0,0 0 63 0,0 0-30 0,0 0-41 16,0 0-17-16,0 0-21 0,0 0-47 15,0-24-14-15,0 24-40 0,0 0-42 16,0 0-7-16,0 0 0 15,0 0-96-15,0 0-79 0,0 0-104 16,0 0-87-16,0 0 121 0,25 24 24 0,-25-24 55 16,0 26-37-16</inkml:trace>
  <inkml:trace contextRef="#ctx0" brushRef="#br0" timeOffset="100871.25">6647 9997 1374 0,'0'0'-24'0,"0"0"14"0,0 0 68 0,0-25 25 0,25 25 71 16,-25 0 45-16,0 0-61 0,0-25 6 0,0 25-11 15,25 0-50-15,-25 0 8 0,0 0-40 0,0 0-32 16,0 0-2-16,0 0-10 0,0 0 26 16,0 0 12-16,25 25 0 0,-25-25 3 0,0 0-7 15,0 25 3-15,0-25-17 0,0 25 2 0,0-1-10 16,0 2-9-16,-25-2 7 0,25 1-17 0,0 0 3 15,0-2-20 1,-25 3-75-16,25-2-103 0,-25-24-146 0,1 25-96 0,24-1 21 16</inkml:trace>
  <inkml:trace contextRef="#ctx0" brushRef="#br0" timeOffset="106986.658">11559 11808 903 0,'0'-25'63'16,"24"25"61"-16,-24 0-4 0,0 0 17 0,0 0-10 0,0-25-34 0,0 25 53 16,0 0 17-16,0 0-40 0,0 0 1 0,0 0-24 15,0-25-14-15,0 25 2 0,0 0-27 0,0 0-21 16,0 0-14-16,-24 0-12 0,24 0-2 0,-24 0-5 16,24 0-2-16,-25 0 2 0,25 0 7 0,-24 0 3 15,-3 0-5-15,27 0-5 0,-24 0-7 0,24 25-5 16,0-25 0-1,-24 0-4-15,24 0 2 0,0 0 2 0,0 25 7 16,0-25 3-16,-25 0 0 0,25 25 2 16,0-25-5-16,0 23-2 0,0-23 0 0,0 27-4 0,25-3 6 15,-25 0-4-15,0-24 0 0,0 24-1 0,0 3 1 16,24-3 4-16,-24-24 7 0,0 24 1 0,24 1-8 16,-24-25 5-16,0 25-14 0,27-25 0 0,-27 25 5 15,0-25-48-15,24 25-51 0,-24-25-43 0,0 25-60 0,0-25 14 16,0 25-4-16,0-25 19 0,0 0 32 0,0 0 87 15,0 0-26-15,0 0 76 0,0 0-31 0,0 0-18 16,0 0 61-16,0 0-54 16,0 0 53-16,0 0-65 0,0 0 9 0,0 0 5 0,-24 0-7 0,24 0 6 0,0-25 3 15,0 25 2 1,-27 0-22-16,27-25 13 0,0 25 18 0,-24-25-9 16,24 25 58-16,0 0-16 0,-24-25 6 0,24 25 6 15,-25 0-59-15,25-25 53 0,0 25 39 0,-25 0-7 16,25-25 38-16,0 25-30 0,0 0-48 0,0-24-12 15,0 24 8-15,0 0-12 0,0 0 4 0,0 0 22 16,25-24-14-16,-25 24 24 0,0 0-8 0,25 0-22 16,-25 0 26-16,24 0-14 0,-24 0-8 0,24 0 34 15,3 0-26-15,-3 0 0 0,-24 0 18 0,25 0-10 16,-1 0-8-16,0 0 0 0,-24 0 0 0,25 0 8 16,1 0 0-16,-26 0 4 0,25 0-8 0,-1 0-20 15,-24 0 10-15,25-27 8 0,-25 27 10 0,0 0 36 16,25 0 29-16,-25 0 24 0,0 0-62 0,0 0 22 15,0 0-30-15,0 0-31 0,0 27 6 0,-25-27 45 16,25 0-76-16,0 0 82 0,0 0-18 0,0 0-13 0,-25 0 10 16,25 0-77-16,0 0 60 0,-24 0-83 0,24 24 73 15,0-24-20-15,-25 0 13 0,25 0 15 0,0 0-21 16,0 0 21-16,0 24-9 0,0-24-18 0,25 0 18 16,-25 25-21-16,0-25 9 0,0 0 0 0,0 0 4 15,24 25 6-15,-24-25-2 0,0 0 3 0,25 0-9 16,-25 0 8-1,25 0-6-15,-25 0 4 0,0 0 5 0,0 0 1 16,24 0-14-16,-24 0 13 0,0 0-18 0,0 0 5 16,0-25 12-16,0 25-10 0,0 0 36 15,0 0-17-15,0-25 11 0,0 25-5 0,0 0-10 0,0-24 4 0,0 24-2 0,0 0-10 0,-24 0-25 16,24-24 9 0,0 24-1-16,0 0 5 0,-25 0 16 15,25 0-16-15,0-27 5 0,-25 27 7 0,25 0-1 0,0 0-15 0,0 0-4 16,0 0-4-16,0 0-53 0,0 27 37 0,0-27-81 15,0 0 6-15,0 0 36 0,0 0-56 16,0 24 42-16,0-24-40 0,0 0-36 0</inkml:trace>
  <inkml:trace contextRef="#ctx0" brushRef="#br0" timeOffset="107415.237">11882 11957 680 0,'0'0'29'0,"0"0"-19"0,0-27 6 0,0 27-6 15,0 0-39-15,0 0 13 0,0 0 2 0,0 27 2 0,0-27 14 16,0 0 14-16,0 0-4 0,0 0 3 0,0 0-19 16,0 24 2-16,0-24-21 0,0 0 9 0,0 24 18 15,0-24-22-15,25 0 22 0,-25 0 6 0,0 25-22 16,0-25 24-16,24 0-14 0,-24 0 10 0,0 0 6 15,0 0-6-15,25 25-2 0,-25-25-28 0,25-25 78 16,-25 25 6-16,0 0 8 0,25 0 30 0,-25 0-55 0,0-25-23 16,0 25 13-16,25 0-4 0,-25-24 29 0,0 24-54 0,0 0 99 15,0-24-105-15,0 24 56 16,0-27 23-16,0 27-111 0,0 0 76 0,0 0-61 16,0-24 49-16,0 24 6 0,0-24 22 0,-25 24-6 15,25 0-11-15,0 0 18 0,0-24-22 0,0 24-36 16,0 0 17-16,0 0-31 0,0 0 2 15,0 0-8-15,0 0-12 0,0 0 27 0,0 24-11 16,0-24 25-16,0 0 6 0,25 24-27 16,-25-24 11-16,0 0 10 0,0 24-23 0,0-24-43 0,0 27-34 0,25-27-49 0,-25 24 58 15,0-24-12-15,0 0 50 0,23 0-1 0,-23 24-95 16,0-24 62-16,0 0-58 0,25 0-14 16,-25 0-17-16</inkml:trace>
  <inkml:trace contextRef="#ctx0" brushRef="#br0" timeOffset="108236.122">12179 11981 775 0,'0'0'28'0,"0"-24"-20"0,0 24 20 0,0 0 8 0,0 0-24 15,0 0 14-15,0 0-26 0,0 0-2 0,0 0 16 32,0 0-16-32,0 0 8 0,0 0 4 0,0 24-14 0,0-24 20 15,0 0-9-15,0 0 11 0,0 0-20 0,0 0 6 16,0 0 22-16,0 0-3 0,0 0 28 0,0 0 17 15,0 24 22-15,-24-24-30 0,24 0 9 0,0 0-35 16,0 0-32-16,0-24 13 0,0 24-26 0,0 0 5 16,0 0 0-16,0 0-5 0,0-24-6 15,0 24 19-15,0-27 3 0,0 27-1 0,0-24 6 0,0 24 3 0,0 0-7 16,24-24 1-16,-24 24 1 0,0 0-19 0,0-24 9 16,0 24-2-16,0 0 4 15,25 0 13-15,-25 0-8 0,0 0-1 0,0 0-8 16,0 0-3-16,25 0 1 0,-25 0-1 0,0 0 11 15,0 0-4-15,24 0 11 0,-24 24 0 0,0-24-5 16,0 0 1-16,0 24-16 0,26-24 7 0,-26 24 6 0,0-24 0 0,0 27 7 0,25-27-39 16,-25 0-76-16,0 24 62 0,24-24-101 0,-24 24 76 15,0-24 45-15,25 0-76 16,-25 0 46-16,0 25-66 0,26-25-12 0,-26 0-35 16,23 0 44-16,-23 0 26 15,25 0 59-15,-25 0 30 0,25 0 21 0,0 0-6 0,-25-25-43 0,25 25 63 16,-25 0-1-16,25-24 20 0,-25 0 62 15,23 24-21-15,-23-27 8 0,26 27 39 0,-26-24-30 16,0 24 31-16,0-24 38 0,0 24-117 0,0-24 80 16,0 24-87-16,0 0-32 0,0-27 92 0,0 27-75 0,-26 0 40 0,26 0-2 15,0-23-30-15,-23 23 0 0,23 0 7 16,-25 0-22-16,25 0 11 0,-25 0-19 0,25 0-17 16,-25 0-6-16,25 0-7 0,-25 0 11 0,25 23-2 15,0-23 13-15,-25 0 3 0,25 27-18 0,0-27 13 16,0 24-16-16,0-24 8 0,0 24 3 0,25-24-4 15,-25 24-2-15,0-24-11 16,0 27 3-16,25-27-6 0,-25 24 1 0,0-24-14 16,0 0 11-16,25 0 5 0,-25 0 2 0,0 0 18 15,25 24-14-15,-25-24 5 0,0-24 7 0,0 24-7 16,0 0 11-16,25 0-13 0,-25-24 7 16,0 24 6-16,0-27-13 0,23 27 11 0,-23-24-18 15,0 24 4-15,0-24 5 0,0 0-7 0,0 24 14 16,0-27-16-16,0 4 7 0,0 23 2 0,0-25-5 0,0 25 8 0,0-25-3 15,0 0-3-15,0 25-6 0,-23-25 0 0,23 25 3 16,0 0 12-16,0-25 6 0,0 25-6 0,0 0-8 16,0 0-14-16,0 0 10 0,0 0-6 15,0 0 21-15,0 0-11 0,0 0-2 0,0 25-3 16,0-25-4-16,0 25 15 0,0-25-15 0,0 25 27 16,0-25-9-16,0 25-7 15,0 0 20-15,0-25-18 0,0 23-7 0,23 4-1 16,-23-27 8-16,0 24-15 0,0 0 17 0,0 0 14 15,0-24-22-15,26 27 21 0,-26-3-72 0,0-24-84 16,0 24-58-16,0-24-14 0,25 25 26 16,-25-25 2-16</inkml:trace>
  <inkml:trace contextRef="#ctx0" brushRef="#br0" timeOffset="108603.476">12800 11858 152 0</inkml:trace>
  <inkml:trace contextRef="#ctx0" brushRef="#br0" timeOffset="108916.784">12651 12005 807 0,'0'0'12'0,"0"0"24"0,25-24 47 0,-25 24 2 16,0 0-1-16,0 0 9 0,0-24-103 0,25 24 89 15,-25 0-72-15,0 0 37 0,23 0-5 0,-23 0-32 0,0 0-1 16,26 0 3-16,-26 0-9 0,0 0 19 0,24 0-8 16,-24 0-75-16,26 0 72 0,-26 0-78 0,0 0 72 0,24 0 22 0,-24 0-16 15,0 0 0-15,0 0-90 0,26 0 19 0,-26 0-58 16,0 0-28-16,0 0-25 0</inkml:trace>
  <inkml:trace contextRef="#ctx0" brushRef="#br0" timeOffset="109201.496">12924 11758 847 0,'0'-25'83'16,"0"25"57"-16,0 0-39 0,0 0 88 0,0 0-136 15,0 0-53-15,0 0 46 0,0 0-89 0,0 0 75 16,0 0 50-16,0 0 47 0,0 0 13 0,0 25-10 15,0-25-34-15,0 0-53 0,0 25-11 16,0-25-9-16,0 0-4 0,0 25-3 0,0-25 8 0,24 23-6 0,-24-23-20 0,0 27 10 16,0-27-15-16,0 0 10 0,25 24 1 15,-25-24-3-15,0 0 3 0,0 24-19 0,0-24 20 16,25 0-19-16,-25 0 8 16,0 24 1-16,0-24-116 0,0 0-28 0,0 0-61 15,0 0-45-15,0 0 129 0,0 0-66 0,0 0 90 16,0 0-5-16,0 0-131 0</inkml:trace>
  <inkml:trace contextRef="#ctx0" brushRef="#br0" timeOffset="109354.637">12973 11708 895 0,'0'-25'69'0,"-25"1"30"0,25 24-52 0,0-24 109 0,0 24-98 16,-24-26-30-16,24 26 60 0,0-24-82 15,0 24 33-15,0 0 3 0,-26 0-10 0,26 0-40 0,0 0-5 16,0 0 8-16,0 0-5 15,26 0-39-15,-26 0-64 0,0 0 22 0,0 0-43 16,0 0 19-16,0 24 13 0,24-24-84 0</inkml:trace>
  <inkml:trace contextRef="#ctx0" brushRef="#br0" timeOffset="109924.941">13147 11957 831 0,'0'-27'-20'0,"0"27"44"0,25 0 30 16,-25-24 15-16,0 24 51 0,0-24-21 16,23 24-95-16,-23-24 89 0,0 24-68 0,0 0-14 15,0-27 83-15,0 27-73 16,-23-23 39-16,23 23 15 0,0 0-2 16,0 0-31-16,-25-25 16 0,25 25-16 0,0 0-13 0,-25-25-1 15,25 25-23-15,-26 0-5 0,2 0-18 0,24 0 16 16,-25 0 2-16,25 0-4 0,-25 25 17 0,25-25-11 15,-24 0-4-15,24 25 6 0,0-25-4 0,0 23 2 16,0-23 3-16,0 27-7 0,0-27-1 0,0 24-5 16,24-24-6-16,-24 24 10 0,0-24 8 0,25 0 1 15,-25 24 12-15,0-24-28 0,25 0-24 0,-25 0 2 16,0 0-16-16,24 0-3 0,-24 0 24 0,26 0 6 0,-26 0 9 16,0-24 39-16,25 24-10 0,-25 0-14 0,25-24 2 15,-25 24-17-15,0-24 0 0,0-3 6 16,0 27-3-16,23-23 3 0,-23-2 5 0,0 25 4 15,0-25 1-15,0 0-16 0,0 0 19 0,-23 25-12 0,23-25-3 32,0 1 15-32,0 0-16 0,0 24 5 0,-25-26-1 15,25 2 4-15,0-1 0 0,0 25 2 0,-25-25 4 16,25 0-11-16,0 25 51 0,0-25-12 0,-26 25 12 16,26 0 6-16,0 0-53 0,0 0-1 0,0 0-7 0,0 0 15 0,0 0 5 0,0 0 2 0,26 25 11 15,-26-25-9-15,0 0 14 0,0 25 19 16,0 0-1-16,0-25-5 15,25 25-15-15,-25-1-10 0,0-24-1 0,25 26-8 16,-25-2-6-16,0-24 3 0,23 24-3 0,-23 1 11 16,0 0-3-16,26-25 1 0,-26 25-33 0,0 0-50 15,0-25-59-15,25 25-56 0,-25-25 33 0,0 23-48 16,0-23 76-16,25 0 23 0,-25 27-57 0,0-27 3 16</inkml:trace>
  <inkml:trace contextRef="#ctx0" brushRef="#br0" timeOffset="110185.128">13369 11659 332 0,'0'0'46'0,"0"0"51"0,0 0 42 0,26 0-1 0,-26 0-31 15,0 0-31-15,25 24-33 0,0-24 18 16,-25 0 1-16,24 25-25 0,2-25-2 0,-26 0-12 16,23 25 2-16,-23-25-89 0,25 25 64 0,1-25-6 15,-26 0-19-15,24 25 113 0,1-25-149 0,-25 25 53 16,26-25-1-16,-26 0-16 16,23 0 66-16,-23 0-115 0,0 0-25 0,0 0-38 15,0 23-24-15,0-23 55 0,25 0-16 0</inkml:trace>
  <inkml:trace contextRef="#ctx0" brushRef="#br0" timeOffset="110431.431">13569 11609 799 0,'0'26'-10'0,"0"-26"70"16,-26 0 50-16,26 0 51 0,0 0-1 0,0 0-42 15,0 24-14-15,0-24-35 0,-25 24 39 16,25-24-16-16,0 25-33 0,-23-25-12 0,23 25-27 0,0-25 0 0,-26 25-6 16,26 0-1-16,0-25 1 0,-24 25-17 0,24-2 10 15,0-23 0 1,0 27-14-16,0-27 14 0,-25 24-12 16,25-24-39-16,0 24-72 0,0 0-108 0,0-24 47 0,-25 0-35 15,25 27-55-15</inkml:trace>
  <inkml:trace contextRef="#ctx0" brushRef="#br0" timeOffset="111052.801">14065 11858 517 0,'0'0'23'0,"-25"0"16"0,25 0 15 0,0 0 5 0,0-27 28 15,-26 27 12-15,26 0 25 0,0 0-4 0,0 0-38 16,-25 0-92-16,25 0 105 0,0 0-78 0,0 0 13 16,0 0 70-16,0 0-141 0,0 0 88 15,0 0-5-15,0 0-1 16,0 0 2-16,0 0 2 0,0 0-12 0,0 0 4 0,0 0-20 0,0 0-8 15,0 0-7-15,0 0-11 0,25 27 16 0,-25-27-1 16,26 0-12-16,-26 0 15 0,25 0-9 0,-1 0-9 16,1 0 22-16,-25 0-30 0,24 0 21 0,1 0 1 15,1 0-17-15,-1 0 36 0,-25 0-21 0,25 0 1 16,-25 0-62-16,24 0-26 16,-24 0-36-16,0 0-46 0,0 0 124 0,26 0-118 15,-26 0 67-15,0 0 18 0,0 0-160 0</inkml:trace>
  <inkml:trace contextRef="#ctx0" brushRef="#br0" timeOffset="111348.635">13917 11783 823 0,'0'0'0'0,"0"0"18"0,0 0-20 0,0-25 44 0,0 25 9 16,0 0 37-16,0 0 28 0,0 0-85 0,0 0 95 16,0 0-84-16,24 0-19 0,-24 0 82 0,0-25-70 15,25 25 51-15,-25 0 20 0,23 0-23 0,2 0-24 16,1-25-14-16,-1 25-5 0,-1 0-15 0,1 0-9 0,-1 0-5 0,1 0-11 16,1-25 0-16,-1 25 0 0,-25 0-5 0,25 0 1 15,-1 0 8-15,-24 0-4 0,26 0-4 0,-26 0 13 16,0 0-67-16,23 0-56 0,-23 0-63 15,0 0 1-15,0 0-77 0,0 0 15 0</inkml:trace>
  <inkml:trace contextRef="#ctx0" brushRef="#br0" timeOffset="113616.537">14734 11783 775 0,'0'0'16'0,"0"0"44"0,-24-50 54 16,24 50 36-16,0 0-60 0,0 0 74 0,0 0-126 15,0 0 13-15,0 0 66 0,0 0-86 16,24-25 101-16,-24 25-37 0,0 0 12 0,0 0-13 16,0 0-14-16,0 0-3 0,0 0-20 0,0 0 32 15,0-25 16 1,0 25-6-16,0 0 15 0,0 0-17 0,0 0-20 15,0 0 6-15,0 0-36 0,0 0-30 0,0 0-2 0,0 0 18 16,0 50-28-16,0-50 4 0,0 25-21 16,0-25 12-16,0 0 7 0,0 25-7 0,0-25 15 0,0 25-15 15,0-25 0-15,25 0 0 0,-25 23 2 0,0-23-9 16,0 0 10-16,0 27-3 0,24-27 5 16,-24 0 15-16,0 24-11 0,25-24-4 0,1 0-12 0,-26 0-1 15,24 0-41-15,0 0-68 0,2 0-38 0,-26-24-49 16,26 24 4-16,-3 0-2 0,2-27 16 0,-25 27-13 15,25-23 23-15,0 23 5 0,-25-25 67 0,25 25-53 16,-25 0 33-16,25-25-43 0</inkml:trace>
  <inkml:trace contextRef="#ctx0" brushRef="#br0" timeOffset="113837.012">14858 11460 1306 0,'0'0'46'0,"-24"-25"75"0,24 25 26 0,0 0 57 15,0-25-11-15,0 25-69 0,0 0-26 0,0 0-59 16,24-24-28-16,-24 24-11 0,0 0 5 16,0 0-5-16,0 0 0 0,0 0 0 0,0 0-5 15,0 0 1-15,0 0-110 0,0 0-86 0,0 24-86 16,0-24 29-16,0 0 29 0,24 25 54 0,-24 0 36 15</inkml:trace>
  <inkml:trace contextRef="#ctx0" brushRef="#br0" timeOffset="114137.8">15405 11635 1544 0,'0'0'-30'0,"0"0"67"0,0-26 55 0,0 26 57 0,0-24 73 16,0 24-11-16,0 0-33 0,0 0-45 0,0-25-48 0,0 25-46 15,0 0-20-15,0 0-17 0,0 0 12 0,0 0-6 16,0 0-1-16,23 0 0 0,-23-25-7 0,0 50-10 15,0-25-7-15,25 0-44 0,-25 0-71 0,0 0-73 16,0 0-77-16,0 25 3 0,26-25-8 16,-26 24 117-16,0-24 18 0,0 26-5 0,0-26 5 15</inkml:trace>
  <inkml:trace contextRef="#ctx0" brushRef="#br0" timeOffset="114369.233">15527 11930 936 0,'26'0'71'0,"-26"0"7"0,0 0 23 0,0 0-21 0,0-24 53 15,0 48-70-15,25-24 43 0,-25 0 58 0,0 0-84 16,0 0 103-16,24 0-46 0,-24 0 1 0,0 0-6 16,25 0-28-16,-25 27-17 0,0-27-33 0,0 0-3 15,0 24 17-15,0-24 10 16,0 24-10-16,0-24-31 0,-25 25-25 0,25-25-17 15,-24 25 5-15,-1 0 5 0,-1-25-7 0,2 25-6 0,0 0-65 0,-27 0-90 0,28 0-106 16,-27-1-108-16,25 2-22 0,-26 23 38 0</inkml:trace>
  <inkml:trace contextRef="#ctx0" brushRef="#br0" timeOffset="119345.611">16322 11485 1041 0,'0'-25'47'0,"0"25"26"0,0 0-9 0,0-25 26 0,0 25-16 15,0 0 18-15,26-25 37 0,-26 25 9 16,0 0 16-16,0-24-23 0,0 24-12 0,0 0-21 16,0 0-37-16,0 0-22 0,0-25-13 0,0 25-19 15,0 25-17-15,0-25 46 0,0 0 11 0,0 0 3 16,0 24 13-16,0-24-51 0,0 25-10 0,24 0 10 15,-24 0-17-15,0 0 22 0,0 0-15 0,0 0-2 16,24 0-5-16,-24-1 3 0,0 2 12 0,25-2-3 16,-25 0 12-16,0 1-22 0,25 0-8 0,-25 0 13 15,0-25-7-15,0 25 3 0,25 0 2 0,-25-25-12 16,0 23 10-16,0-23 6 0,0 0 1 0,0 0-10 16,0 0 1-1,0 0 1-15,0 0-1 0,0 0 6 0,0 0 5 16,0 0-2-16,0 0-1 0,25 0-1 0,-25-23-1 15,0 23-14-15,0-25 17 0,0 25-7 0,0-25-3 0,0 0 7 0,0 25-11 16,0-25 16-16,25 0-16 0,-25 25 13 0,0-24-9 16,0 24 5-16,23-24 3 0,-23 24-8 0,0 0 12 15,25-26-14-15,-25 26 10 0,0 0 1 16,26 0 1-16,-26 0-10 0,25 0 10 0,-1 0-5 16,-24 0-10-16,26 26 10 0,-1-26-2 0,-25 0 2 15,23 0-5-15,3 24 5 0,-2-24 0 0,-24 0-7 16,25 24 7-16,-25-24 7 0,25 0-11 0,-25 25 4 15,26-25 14-15,-26 0-21 0,0 0 9 0,0 25-4 16,0-25-3-16,0 0 12 0,0 0-5 0,0 0 8 16,-26 0-10-16,26 0-5 0,-25 25 5 0,0-25 0 0,1 0 2 31,-2 0 1-31,3 0 2 0,-2 0 2 0,-1 0 0 0,2 0-2 16,-1 0-10-16,-1 0-7 0,1 0 5 0,2 0 0 15,-2 0 7-15,25 0-66 0,-25 0-44 16,25 0-56-16,0 0-69 0,0 0-6 0,0-25-38 15,0 25 89-15,0 0 26 0,25 0 30 0,0 0 22 16,-25 0-77-16</inkml:trace>
  <inkml:trace contextRef="#ctx0" brushRef="#br0" timeOffset="120343.246">16967 11585 767 0,'26'0'48'0,"-26"0"58"15,0 0 18-15,0 0-45 0,23-25-5 0,-23 25-41 16,0 0-91-16,0 0 112 0,0 25-97 0,0-25 117 0,0 0 7 15,0 0-62-15,0 0 50 0,0 24-135 0,0-24 74 16,0 26-12-16,0-26 8 0,0 24 1 0,0-24-12 16,0 24 18-16,0-24-4 15,0 25 1-15,0-25-6 0,0 0 4 16,0 0-2-16,0 25-10 0,25-25 23 0,-25 0 30 0,0 0 31 16,0 0 63-16,0 0 43 0,0 0-39 0,0 0-24 15,0-25-60-15,0 25-61 0,0 0 5 16,0 0-1-16,0-25 8 0,0 25-1 0,0-24-18 0,0 0 9 15,0 24-13-15,0-26 6 0,25 2 19 0,-25-1-12 16,0 25 7-16,0-25-2 0,0 0-20 0,25 25-1 16,-25-25 21-16,0 0-12 0,0 25 15 0,0 0-19 0,25-25-87 15,-25 25-32-15,0 0-58 0,0 0-10 0,25 0 10 16,-25 0 113-16,0 0-36 0,26 0 63 16,-26 0 3-16,22 0-99 0,-22 0 102 0,26 25-58 15,-1-25 40-15,-25 0 22 0,25 25-6 0,-1-25 25 16,2 0 9-16,-26 25 12 0,23-25-8 0,-23 0-10 15,26 25 30-15,-26-25-40 0,25 0 5 0,-25 25 16 16,24-25-10-16,-24 0 42 0,0 0 60 0,25 0-33 16,-25 0 47-16,0 25 13 15,0-25 6-15,25 0-48 0,-25 0 55 16,0 0-83-16,26 0-48 0,-26 0 97 0,0 0-95 16,0 0 86-16,0 0 1 0,23 0-4 0,-23 0 8 15,0 0 14-15,0 0-6 0,0 0-18 0,0-25-5 16,0 25-14-16,0 0 15 0,0 0 10 0,0 0-31 15,0 0-23-15,0 0-26 0,-23 0-14 0,23 0 14 16,0 0-19-16,-26 0 0 0,26 0 12 0,0 0-4 0,-25 0 18 0,25 0 9 16,0 0-13-16,-25 0-12 0,25 0 6 0,0 0-11 15,-24 25 7-15,24-25 9 0,0 0-6 16,0 0 7-16,0 24-8 0,0-24-9 0,0 26 2 0,24-26-2 0,-24 0 0 16,0 24 7-16,25-24-40 0,0 24-54 0,1-24-38 15,-3 25-44-15,2-25 2 0,0 0-12 0,1 0 35 16,23 25-18-1,-25-25 65-15,26 0-51 0,-25 0 37 16,0 0 52-16,24 0-50 0,-25-25 82 0,27 25-26 16,-26 0 14-16,-1 0 19 0,2-25 19 0,-3 25 0 15,3 0 10-15,-1-24 2 0,-1 24 47 0,-24-24 11 0,25 24 14 16,-25-26 65-16,0 26-80 0,0-24 91 0,0 24-71 16,0 0-60-16,0-25 48 0,0 25-82 0,0-25 49 15,-25 25 33-15,25 0 6 0,-24-25-4 0,-1 25-1 16,-1 0-27-16,26 0-18 0,-23 0-14 0,-3 0 8 15,2 0-12-15,-1 0-3 0,1 0 3 0,24 25-7 16,-27-25 0-16,27 0 4 0,0 25 1 0,0-25 4 0,0 25-11 16,0-25 4-16,0 24-4 0,0-24-16 0,27 26 24 15,-27-26 1-15,24 24-18 0,-24-24 11 0,25 0-31 16,-1 0-4-16,-24 24 15 0,26-24 5 0,-26 0 24 16,23 0 2-16,-23 0-14 0,26 0 10 0,-26 0-16 15,25 0 3-15,-25-24 19 0,0 24-22 0,0 0 5 16,0 0 6-1,0 0-13-15,0-24 11 0,0 24 9 0,0 0-9 16,0-26 0-16,0 26 11 0,0 0 20 0,0 0-9 16,0 0 4-16,0-24-6 0,0 24-27 0,0 0 14 15,0 0-10-15,0 0-1 0,0 0 11 0,0 24-3 16,0-24 5-16,0 0-5 0,0 0-8 0,0 26-3 0,24-26 3 0,-24 24-5 16,0-24-17-16,25 24-66 0,-25-24-26 15,26 0-35-15,-26 25 63 0,23-25-40 0,-23 0 51 16,25 25-5-16,-25-25-116 0,26 0-1 15</inkml:trace>
  <inkml:trace contextRef="#ctx0" brushRef="#br0" timeOffset="120601.591">18257 11435 920 0,'0'0'22'0,"0"-25"47"0,0 25 18 0,0-24-47 16,-26 24 39-16,26 0-110 0,0 0 47 15,0 0-26-15,0 0 31 0,0 0 42 0,0 0-40 16,0 0 116-16,0 24-81 0,0-24 62 0,0 25 0 16,0-25-16-16,0 25 0 15,0 0-26-15,0 0-30 0,0-25-32 0,0 25-5 0,0 0-24 16,0 0 8-16,0-25 3 0,0 24-3 16,0 2 19-16,0-2-5 0,0-24-2 0,0 24-5 15,0 1-7-15,0-25 5 0,0 25 3 0,0 0-51 16,0-25-61-16,0 25-68 0,0-25-89 0,0 25 100 15,0-25 29-15,0 0-4 0,0 23 39 16,0-23-80-16,0 0-4 0</inkml:trace>
  <inkml:trace contextRef="#ctx0" brushRef="#br0" timeOffset="120975.511">18431 11410 871 0,'0'0'20'0,"0"0"41"16,0 0 33-16,0-24 32 0,0 24-71 16,0 0 94-16,0 24-90 15,0-24 27-15,0 0 59 0,-25 0-94 16,25 0 90-16,-25 25-43 0,25-25 3 0,-25 25-36 16,0-25-15-16,25 0 1 0,-25 25-21 0,1-25 14 15,24 25-9-15,-25-25-19 0,25 0 7 0,-26 25-11 0,26-25-19 0,0 25 11 16,-24-25-1-16,24 0-20 15,0 0 15-15,0 25-7 0,0-25 16 0,0 24 11 0,0-24 1 0,0 0-8 16,0 26 4-16,0-26 1 0,0 0-11 0,24 0 21 16,-24 24-26-16,26-24-7 0,-1 0 14 0,-1 0-7 15,1 0 5-15,0 0 9 0,0 0-14 16,25 0-3-16,-27 0 5 0,2 0-4 0,2 0 2 0,-3 0-9 0,0 0 14 31,-24 0-1-31,25 0 11 0,1 0-60 0,-26 0-52 0,23 0-68 16,-23 0-49-16,26 0 1 0,-26 0 14 0,0 0 11 0,24 0 55 15,-24 0 10-15,0 0-22 0,25 0-78 0</inkml:trace>
  <inkml:trace contextRef="#ctx0" brushRef="#br0" timeOffset="121173.234">18927 11386 1450 0,'0'0'58'0,"0"-25"46"16,0 25 66-16,0-26 32 0,0 26-40 0,0 0-32 0,0 0-58 16,0-23-37-16,0 23-28 0,0 0-7 0,0 0-12 15,0 0-7-15,0 0-6 0,0 0-110 0,0 0-98 16,0 23-92-16,0-23 17 0,0 0 29 16,0 26-28-16</inkml:trace>
  <inkml:trace contextRef="#ctx0" brushRef="#br0" timeOffset="121417.064">18902 11708 1631 0,'0'0'24'0,"25"0"55"16,-25 0 59-16,0-25 40 0,0 25 39 16,24 0-12-16,-24 0-8 0,0 0-24 0,25 0-43 0,0 0-6 0,-25-24-29 15,25 24 17-15,-25 24-18 0,25-24-14 0,-25 0-20 16,25 0-13-16,-2 0-3 0,-23 25 1 0,0-25 19 0,26 25-3 15,-26 0 19-15,0-25-15 0,0 25-25 16,-26 0-10-16,26-2-33 0,-23 4 3 0,23-3 3 16,-25 0 5-16,0 27 11 0,0-27-24 0,0 0 13 15,0 1-27-15,1-25-8 0,-26 25-90 0,25 0-96 16,-25 0-94-16,25 0-124 0,-24 0-47 0,-1 0-36 0,26-1 68 16</inkml:trace>
  <inkml:trace contextRef="#ctx0" brushRef="#br0" timeOffset="128511.364">10121 13321 197 0,'0'0'-2'0,"0"0"78"0,0 25 23 16,0-25-2-16,0 0 66 0,0 25-99 0,0-1 18 16,0-24 36-16,0 26-55 0,-25-2 51 15,25 1-34-15,0-1 5 0,-25 2-54 0,25-2 67 0,-25 0-75 0,25 1-40 16,-25-1 46-16,0 2-91 0,2 23 70 0,-3-25-6 15,1 3 2-15,0-3-12 0,0 0 8 0,-1 2 13 0,4-2-11 16,-29 1 21-16,26-25-4 0,1 25-6 16,-27 0 19-16,27-25 17 0,0 25-2 0,-26-25 18 15,24 25 15-15,1-25-5 0,-23 0 16 0,23 24-14 16,-26-24-30 0,27 0-18-16,-25 0-20 0,24 0 2 0,-25-24 5 0,1 24-11 0,24 0-5 15,-25 0 4 1,0 0 6-16,25-25-3 0,-24 25-3 0,0 0-2 15,24-25-2-15,-25 25 9 0,0-25 5 0,26 25-3 0,-26-25-4 0,0 25-5 16,1-25 1-16,24 25-6 0,-25-24-1 0,26-2-5 16,-27 26-2-16,27-24 6 0,0 0-2 0,-27-3 7 15,27 3-2-15,-1 0-14 16,-24-1 20-16,24-1-8 0,-1 2 18 0,2-1-10 16,0-23-8-16,0 22 13 0,-2 2-21 0,1-25 24 15,0 23-14-15,0 2-1 0,1-1 17 0,24-25-14 16,-25 25 2-16,0 0 0 0,25 1 1 0,-25-26-12 15,25 25 2-15,0-1 7 0,-24-23-9 0,24 25 18 0,0-27 7 16,0 3-16-16,0 21 4 16,0-20-11-16,0-3 3 0,0 0-1 0,0 1-6 0,0-1 11 0,24-1 0 15,-24-22 7-15,0 22-3 0,0 3 3 0,25-27-9 0,-25 25-5 16,0-24 5-16,0 24 4 0,0 1-11 16,0-1 7-16,25 0-3 0,-25 0-4 0,0 2 11 15,0 21-9-15,0-21 3 0,0-3 10 0,0 28-3 16,0-2 4-16,0-25 0 15,0 25-19-15,-25 0 15 0,25 1-10 0,0-26 4 16,0 26 6-16,-25-1-6 0,25 25 1 0,-24-25 7 16,24 0 2-16,-26 0-7 0,26 25 13 0,-25-25 1 15,25 0-19-15,-24 25 5 0,0-25-4 16,24 25-19-16,-25-24 14 0,0 24 9 0,-1 0-5 16,1 0 17-16,1-25-1 0,-1 25-2 0,-24 0-9 0,23 0 5 15,1 0-1-15,-23 0 1 0,24 0-3 16,-27 25-11-16,26-25-11 0,-24 0 6 0,24 0 12 15,-25 0-1-15,25 24 10 0,0-24-10 0,-24 0-3 16,24 0-8-16,-25 25 3 0,25-25 11 0,0 0 7 16,-23 25 2-16,23-25-3 0,0 0-15 0,-1 25 5 15,2-25 11-15,0 0 4 0,-1 0-11 0,25 0-2 16,0 0-43-16,-25 0-46 0,25 0-7 0,0 0-65 16,0 0 33-16,0 0 48 0,0 0 5 0,25 0 64 0,-25 0-6 0,0 0-10 0,25 0 6 15,-25 0 46 1,24-25-69-16,0 25 69 0,-24 0-64 0,26-25 35 15,-1 25-17-15,0-25 15 0,-25 25-9 0,24 0 13 16,0-24-8-16,-24 24 14 0,0 0 2 0,25 0-25 0,-25 0 25 16,0 0 5-16,0-25-11 0,0 25 4 15,0 0 16-15,0 0-35 0,0 0 19 0,0 0-31 16,0 0 66-16,0 0-31 0,0 25-6 0,-25-25 44 16,25 0-64-16,0 0 47 0,-24 0 42 0,24 0-82 15,-24 0 59-15,-1 0-80 0,25 0 53 0,-25 24 8 0,-1-24 3 0,26 0 14 16,-24 0-14-16,0 0 7 0,-1 25 21 0,25-25-24 15,-25 0 22-15,0 0-30 0,0 0-15 0,-1 0 35 32,2 0-15-32,24 25 37 0,-24-25 3 0,24 0-8 0,-25 0-21 0,25 0-29 15,-25 0-2-15,25 0-8 16,0 0 3-16,0 0 3 0,0 0-13 0,0 0-7 0,0 0 8 16,25 0 6-16,-25 25-1 0,0-25 2 0,25 0-10 15,-1 25-1-15,-24-25 7 0,24 25 4 16,2-25 3-16,-26 25-9 0,25-25 6 0,0 0-10 15,0 25 8-15,0-25 5 0,-25 24-14 0,24-24 11 16,0 26-13-16,2-26 7 0,-1 24-67 0,-25-24-30 16,25 0-64-16,-25 24-70 0,24-24 82 0,0 0-57 15,-24 0-17-15</inkml:trace>
  <inkml:trace contextRef="#ctx0" brushRef="#br0" timeOffset="129233.44">3274 11113 799 0,'0'0'-8'0,"0"-25"24"0,-24 25 16 15,24 0-12-15,0 0 12 0,0 0-4 0,0 0-20 16,0 0-2-16,0 0 0 0,0 0 15 0,0 25 20 16,0-25 6-16,0 24 6 0,0 2-41 0,0-26-6 15,0 24 23-15,24 1 2 0,-24 0-6 0,0 0 8 16,24-1-74-16,-24 2 43 0,0-3-39 0,25 3 29 0,-25-1 59 16,0-25-42-16,26 24-14 0,-26 1 18 15,0-25-55-15,0 25 59 0,24-25-4 16,-24 25 55-16,0-25 12 0,0 0-51 0,0 0 128 15,0 0-107-15,0 0 52 0,0 0-29 0,0-25-48 16,0 25-17-16,0 0-16 0,-24-25 16 0,24 25 60 16,0-25-3-16,0 1 4 0,0-1-2 0,-26-1-76 15,26 3 13-15,0-3 8 0,0 2-10 0,-25-1 5 16,25 0-14-16,0 0-5 0,0-25 1 0,0 26-1 16,25-1 17-16,-25-24-7 0,0 24-5 0,26 0 0 15,-26 0-80-15,24 0-27 0,-24 25-41 0,25-25-46 16,-25 1 85-16,25 24-55 0,-25 0 55 0,24-26 22 15,0 26-50-15,2 0 44 0,-1 0-38 0,-25 0 0 16,25 26 14-16,0-26 2 0</inkml:trace>
  <inkml:trace contextRef="#ctx0" brushRef="#br0" timeOffset="129523.962">3671 11113 416 0,'25'0'19'0,"-25"0"29"0,0 24 22 0,0-48 50 16,0 24 27-16,0 0 2 0,0 0 12 0,0 0-122 15,0 0 66-15,25 0-103 0,-25 0 41 0,0 0 50 16,0-25-107 0,0 25 124-16,0 0-58 0,0 0 30 0,0 0-2 15,0 0-53-15,0 0-21 0,0-24-1 0,0 24-1 16,-25 0 14-16,25 0-3 0,0 0-8 0,-25 0 15 16,0 24-2-16,25-24 9 0,-25 0 20 0,0 25-16 15,25-25 1-15,-24 24-1 0,-1 2-6 0,0-26-20 16,25 0-11-16,0 24 13 0,-25-24-25 0,25 25 27 0,0-25 5 0,0 0-18 15,0 25 16-15,25-25-14 0,-25 25-12 0,0-25 10 16,25 0 0-16,0 24-5 16,-25-24-20-16,24 0-49 0,1 0-50 0,0 0-38 0,0 0-36 0,0 0 71 0,0 0-1 15,0-24-10-15,-1 24 9 0,0 0-71 0,1-25-23 16</inkml:trace>
  <inkml:trace contextRef="#ctx0" brushRef="#br0" timeOffset="129748.411">3943 10815 807 0,'0'0'32'16,"0"-25"33"-16,-25 25-7 0,25-26 32 0,0 26-31 0,0 0-34 15,-24 0 1-15,24 0-19 0,0 0-28 0,0 0 7 16,0 0 20-16,0 0-15 16,0 0 20-16,0 0 5 0,0 26 9 0,0-26-62 15,0 25 62-15,0-25 11 0,0 24-102 16,0 1 142-16,0 1-125 0,24-2 28 0,-24 26 97 15,0-25-128-15,0 25 129 0,0-25-114 0,0 24 41 16,0-25-4-16,25 2-50 0,-25 23 32 16,0-24-122-16,0 0-3 0,0-1-86 0</inkml:trace>
  <inkml:trace contextRef="#ctx0" brushRef="#br0" timeOffset="130256.806">3845 11187 847 0,'0'0'4'0,"0"-24"-10"0,-26 24 4 16,26-26-8-16,0 26-8 0,0 0 4 0,26 0 0 15,-26 0 6-15,0-24 8 0,0 24 0 16,25 0-8-16,-25 0 8 0,24 0-2 0,-24 0 2 0,24-25 26 16,-24 25-14-16,25 0-6 0,-25 0 2 0,25 0-20 15,-25 0 10-15,26 0 12 0,-26 0 8 0,24 0-4 0,-24 0 4 16,0 0-18-16,0 25-10 0,0-25-8 0,0 0 2 15,0 0 14-15,0 0-6 0,0 0 22 0,0 24-6 16,25-24-30-16,-25 0 12 0,0 0-2 16,0 0-6-16,0 0 40 0,0 0-12 0,0 0-14 15,0 0 2-15,0 26-8 0,0-26 12 0,0 0 0 0,0 0 26 16,0 24-8-16,0-24-14 0,0 0-8 16,0 0-16-16,25 25-6 0,-25-25 6 15,0 0 44-15,0 0-8 0,0 25-12 0,0-25 18 0,24 0-22 0,-24 0-4 0,0 0 4 16,0 0 0-16,0 0-20 0,25 0 16 0,-25 0 30 15,0 0-24-15,0 0-4 0,0-25 16 16,25 25 31-16,-25 0 31 0,0 0 61 0,0-25-104 0,0 25 55 16,0 0-71-16,0-24-38 0,0 24 81 15,0 0-81-15,0 0 48 0,0 0 5 16,0-26 9-16,0 26-24 0,0 0 4 16,0 0-18-16,0 0-16 0,0 0 13 0,0 0-6 15,0 0 8-15,0 0-4 0,0 0 2 0,0 0-2 16,0 26 2-16,0-26 7 0,0 0-15 15,0 24 10-15,0-24-11 0,0 25-12 0,0-25-71 16,0 25 27-16,25-25-39 0,-25 25 4 0,0-25 33 16,0 24-65-16,0-24-1 0,0 0-22 15,0 26-24-15</inkml:trace>
  <inkml:trace contextRef="#ctx0" brushRef="#br0" timeOffset="130675.716">4241 11187 863 0,'0'0'6'0,"0"0"46"16,-24 0 24-16,24-24-23 0,0 24 6 0,0 0-49 16,0 0-21-16,0 0 18 0,0 0-13 0,0 0 10 0,0 24-8 15,0-24 8-15,0 0 12 0,0 25-20 0,0-25 29 16,0 25 12-16,0 0-74 0,0-25 92 16,0 24-105-16,0 2 61 0,24-26-9 0,-24 23 10 15,0-23-2-15,0 0-10 0,0 0 15 0,0 26 8 16,0-26 2-16,0 0 62 0,0 0-14 15,0 0-40-15,0 0 74 0,0 0-109 0,0-26 64 0,0 26-60 0,0 0 5 16,0-23-18-16,0 23 9 0,0-26 2 16,0 2 2-16,0 24 2 0,0-25 5 0,0 0 19 15,0 25 1-15,0-25-1 0,0 1-8 0,0 24-13 0,0-26-3 0,0 2 1 16,0 24-3-16,25-25-9 0,-25 25-4 0,0-24 11 16,0 24 4-1,0 0 5-15,0 0-7 0,0 0-6 0,25 0-12 0,-25 0 3 0,0 0 15 0,0 0-17 16,0 24 15-16,0-24-2 0,25 25-3 0,-25-25 18 15,0 24 1-15,0 2-12 0,0-26 5 0,25 24-12 32,-25 1 7-32,0 0-2 0,0 0 11 0,0-25-2 15,0 24-13-15,0 2-39 0,25-26-74 0,-25 23-38 0,0-23 8 16,0 0 1-16,0 26 19 0,25-26-23 16,-25 0-52-16</inkml:trace>
  <inkml:trace contextRef="#ctx0" brushRef="#br0" timeOffset="131047.939">4490 11262 759 0,'0'0'-24'0,"0"0"16"0,0 0 20 15,0 0 36-15,0 0 53 0,0 24-10 0,0-24-2 0,0 0-29 16,0 26-23-16,-25-26-31 0,25 0-12 0,0 23-15 15,0-23-4-15,0 0 37 0,0 0-14 0,0 0 13 16,0 0 11-16,0 0-20 0,0 0 17 16,0 0 14-16,0 0-58 0,0 0 91 0,0 0-87 15,0 0 70-15,0 0-39 0,0-23-8 0,0 23-2 16,0-26-13-16,25 26 11 0,-25-24 6 0,0-1 1 16,0 25 51-16,0-25-17 0,0 0-58 15,0 25 60-15,0-24-101 0,25 24 113 0,-25-26-29 0,0 26 22 16,0-24-33-16,0 24-28 0,0 0 5 0,0 0 1 0,24-25 7 15,-24 50 6-15,0-25 17 0,0 0 16 0,0 0-1 16,0 0 3-16,24 24-11 0,-24-24-21 0,0 26 6 16,0-2-13-16,0-24-2 0,25 25 2 0,-25 0-14 15,0-25-54-15,0 25-65 0,0-1 19 0,26-24-15 16,-26 26-16-16,0-26 27 0,25 23-79 0</inkml:trace>
  <inkml:trace contextRef="#ctx0" brushRef="#br0" timeOffset="131858.432">4986 11064 920 0,'25'-25'57'0,"-25"25"56"0,0-25-37 16,0 25 95-16,0-25-129 0,24 25-38 0,-24-25 53 15,0 25-55-15,0-25 66 0,0 25 12 0,0 0-13 16,0-25-30-16,0 25 42 0,-24-24-17 0,24 24 5 15,0-26 2-15,0 26-15 0,-25-25 0 16,25 25-16-16,-25 0-3 0,25 0-26 0,0 0-9 0,-25-24 16 0,25 24-16 0,-25 0 0 16,25 24-5-16,0-24-4 0,0 0-2 15,-25 0 13-15,25 25 5 0,0 1-7 0,0-26 7 16,0 24 2-16,0 26-7 0,0-25 3 0,0 0-1 16,0 0-13-16,0 24 9 0,0-24 2 0,0 25 10 15,0-26 2-15,0 1-5 0,0 25-2 0,0-26-5 16,25 2 3-16,-25-3-17 0,0 28 10 0,0-27-7 15,0 1-1-15,0 0 13 0,0-25-35 16,0 25-50-16,0 0-45 16,25-25-33-16,-25 25-16 0,0-25 36 0,0 0 39 15,0 25 40-15,0-25 44 0,0 0 27 0,0 0-88 16,0 0 20-16,0-25-33 0,0 25-34 0,0 0 69 16,0-25-11-16,0 25 31 0,0-25 20 0,0 25 32 15,-25-25-16-15,25 25 0 0,0-25-22 0,0 0 26 16,-25 25 24-16,25-24 19 0,-24-1 53 15,24-1-10-15,0 26-22 0,0-23-23 0,0 23-29 0,0-26-14 0,0 26 8 16,0 0-12-16,0 0-8 0,0 0 8 0,0-24-21 16,24 24 21-16,-24 0 29 0,25 0-42 0,-25 0 5 15,25 0 19-15,-25 0-20 0,25 0 15 0,0 0 9 16,-25 0-3-16,25 0-16 0,-25 0 14 0,24 0-6 16,-24 0 0-16,25 0 6 15,-25 0-5-15,0 0 7 0,24 0-20 16,-24 0 24-16,0 0 47 0,0 0-25 0,0 0 12 15,0 0-2-15,0 0-27 0,27 0 43 0,-27 0-12 16,0-25-5-16,-27 25-15 0,27 0-15 0,0 0-2 16,0 0-15-16,0 0 15 0,0 0-15 0,0 0-1 15,0 0 8-15,0 25-9 0,0-25 4 0,0 0-9 16,0 0 9-16,0 24-11 0,0-24 19 0,0 26 3 16,0-26 5-16,0 23-1 0,0-23-21 0,0 0 8 0,0 26-13 0,27-26 7 15,-27 0 4-15,0 25-2 0,0-25 4 0,0 0-9 16,24 0 13-16,-24 0 1 0,0 0-11 0,0-25 6 15,0 25-4-15,25 0 0 0,-25 0 4 0,0-26 11 16,0 26-22-16,0-23 9 0,0 23 2 0,24-26-17 16,-24 2 30-1,0 24-13-15,0-25 5 0,0 25-3 0,-24-25-4 0,24 25 7 0,0-25-10 0,0 25 6 16,0-24-19-16,-25 24 12 0,25 0-2 0,0-26-3 16,-24 26 9-16,24 0-11 0,-27 0 4 0,27 0 12 15,0 0-7-15,-24 0 4 0,24 0 9 0,0 26-93 16,0-26-32-16,-25 0 16 0,25 24-31 0,0-24 48 15,0 25-9-15,0-25-91 0,25 25-51 0</inkml:trace>
  <inkml:trace contextRef="#ctx0" brushRef="#br0" timeOffset="132407.48">5259 11212 920 0,'0'0'1'0,"0"0"-7"15,0 0 6-15,0 0-8 0,0 0 0 0,0 0 4 0,0 0 8 16,0 25-18-16,0-25 22 0,0 25 12 0,0-25-36 16,0 24 48-16,0-24-22 0,0 26-16 0,0-3 20 15,0-23-24-15,0 26 18 0,0-26-4 0,0 25 13 16,0-25-15-16,0 0 8 16,0 24-12-16,0-24-16 0,0 0 34 0,25 0-44 15,-25 0 34-15,0 25 26 0,0-25-34 16,0-25-24-16,24 25-24 0,-24 0-29 0,0 0 1 15,25-24 60-15,-25 24-4 0,0 0 9 0,24-25 24 0,-24 25-18 16,0-26 23-16,0 26-12 0,25-23 17 0,-25 23 13 0,0-26-6 16,0 26 12-16,0-24 8 0,0 24-12 0,-25-25 17 15,25 25-7-15,0 0-64 0,0 0 4 0,0 0-10 16,0 0-9-16,0 0 33 0,0 0-2 16,0 0-14-16,0 0 22 0,0 0-8 0,0 25-12 15,25-25 16-15,-25 0-4 0,0 24 8 0,0-24 14 16,0 26 21-16,0-26 27 0,0 0-5 0,0 23 3 15,0-23-29-15,0 0-43 0,0 0-9 0,0 26-3 16,0-26 11-16,0 0-1 0,0 0 2 0,25 0 18 16,-25 0-32-16,0 0 45 15,0 0 16-15,0 0-94 0,0 0 122 0,0 0-44 0,0 0-21 0,0 0 66 0,0 0-99 16,0-26 12-16,0 26 17 0,0 0 4 0,0-23-10 16,0 23 59-16,0-26-47 0,0 26-8 0,26 0 10 15,-26-24-59-15,0 24 47 0,0-25 12 0,0 25-16 16,0 0 54-16,24 0-62 15,-24 0 75-15,0 0-65 0,0 0 2 0,0 0 6 16,0 0-15-16,0 0 21 0,0 0 7 16,0 25 0-16,24-25-74 0,-48 24 118 0,48-24-114 15,-24 26 38-15,0-26 11 0,0 23-99 0,0-23 9 0,0 26-76 16,26-1-35-16</inkml:trace>
  <inkml:trace contextRef="#ctx0" brushRef="#br0" timeOffset="132872.919">5829 11312 911 0,'0'-26'4'15,"0"26"57"-15,0 0 17 16,0-24 46-16,-25 24-89 0,25 0 28 16,-24 0-42-16,24 0-38 0,-24 0 83 0,24 0-81 15,-27 0 17-15,2 0-4 0,25 24-6 0,-24-24 4 16,24 26 17-16,-24-26-11 0,24 0 15 0,0 23-7 15,0-23-10-15,0 26 9 0,0-1-12 0,0-25 8 16,0 24-10-16,0-24 12 0,24 0-14 0,-24 25-7 16,0-25 12-16,24 0-24 0,-24 0 18 0,0 25 3 15,25-25 1-15,-25 0 6 0,27-25 2 0,-27 25-2 0,0 0-2 0,24 0-6 16,-24-25 6-16,0 25 0 0,24-24 9 0,-24 24 10 16,0-25-17-16,25-1 8 0,-25 3-22 15,0-3 7-15,0 26 8 0,0-24-20 0,0-1 27 16,0 0 37-16,0 0 21 0,0 1 18 0,0-26 9 15,25 25-39-15,-25 1-19 0,-25-1-17 0,25 0 17 0,0 25 28 16,0-25 10 0,0 0 3-16,0 25-45 0,0-25-39 0,0 25-21 0,0 0 23 15,0 0-5-15,0 0 11 0,0 0 7 0,0 0-5 0,-25 0 7 0,25 25-15 16,0 0 6-16,0-25-6 0,0 25-1 0,0 0 9 0,0 0-15 16,0-1 14-16,0 1-6 0,0-1 12 15,0 2 2-15,0-2-17 0,25 1 4 0,-25 0-3 16,0 0 14-16,0-1-45 15,0 2-54-15,0-3-84 0,0 3-73 0,0-1 75 16,25-25-13-16,-25 24 24 0,0 1-61 0</inkml:trace>
  <inkml:trace contextRef="#ctx0" brushRef="#br0" timeOffset="133075.597">6027 11335 1306 0,'0'0'-58'0,"0"0"79"0,0 0-63 0,0 0 87 31,0 0 15-31,0 0-60 0,0 0 46 16,0 0-101-16,0 26 53 0,0-26-4 0,0 0-1 0,-25 25 20 15,25-1-5-15,0-24-14 0,0 0 12 16,0 25-82-16,0-25 28 0,0 0-113 0,0 25-104 15</inkml:trace>
  <inkml:trace contextRef="#ctx0" brushRef="#br0" timeOffset="133260.152">6077 11113 1123 0,'0'0'88'0,"0"-25"-46"0,0 1 3 0,0 24-3 0,0-25-78 31,0 25 42-31,0 0 3 0,25 0 1 0,-25 0-8 16,0 0 7-16,0 0-14 0,0 0-1 0,0 25-54 16,0-25 37-16,25 24-42 0,-25-24 5 0,0 25 17 0,0-25-69 15,0 24-6-15,0 2-42 0,0-26-30 0</inkml:trace>
  <inkml:trace contextRef="#ctx0" brushRef="#br0" timeOffset="133460.325">6127 11262 1132 0,'0'0'-7'0,"0"0"-5"16,0 0 6-16,0 0-9 0,0 0 5 0,0 24 33 16,0-24 33-16,0 0-48 0,24 0 131 0,-24 26-106 0,0-26-18 15,0 23 67 1,24-23-129-16,-24 26 79 0,0-26-11 0,26 25-4 0,-26-1-2 0,0-24-5 0,25 25 3 0,-25 0-19 16,0-25 4-16,25 25 4 0,-25-25-6 15,0 25-5-15,0-25-42 0,25 0-21 0,-25 25 51 16,0-25-87-16,0 0 68 0,0 0-39 15,0 0-94-15,25 0-4 0</inkml:trace>
  <inkml:trace contextRef="#ctx0" brushRef="#br0" timeOffset="134265.226">6251 11435 704 0,'0'-25'37'0,"0"25"19"0,0 0-18 0,-25 0 48 16,25-24-35-16,0 24 6 0,-25 0 29 0,25-25-30 15,0 25-60-15,-26 0 58 0,26 0-91 0,0 0 81 16,-24 0-41-16,24 0-1 0,0 0-5 0,0 0-18 16,-24 0 25-16,24 0-1 0,0 0 1 15,0 25 17-15,-25-25-19 0,25 0-4 0,0 24 6 16,0-24 8-16,0 25-3 0,0-25-1 0,0 25-6 15,0-25-25-15,0 25 19 0,0-25 12 0,25 25 5 0,-25-25-7 0,0 25 5 16,24-25-24-16,-24 0 15 0,24 0-4 0,-24 0-6 16,0 0 29-16,26 0-23 0,-26 0-4 0,25 0 28 15,-25 0-26-15,25 0 10 0,-25-25 9 0,0 25-7 16,25-25-19 0,-25 25 11-16,0-25-2 0,0 25-10 0,25-25 31 15,-25 0-36-15,0 25 15 0,0-24 2 0,0-1-10 16,0-1 66-16,0 3-80 0,0-3 73 0,0 2-75 15,0-1 32-15,0 0-6 0,0 0-4 0,0 1 53 0,0-2 26 0,0 2-7 0,0-1 5 16,0 1-55-16,-25-1-23 0,25 25-1 16,0-25 1-16,0 0 49 0,0 25-9 15,0 0 13-15,0-25-8 0,0 25-53 0,0 0 4 16,0 0 0-16,0 0-4 0,0 0 19 0,0 25-6 16,0-25-13-16,0 25 28 0,0 0-12 0,0 0 8 15,0-1 4-15,0 1-15 16,0-1-4-16,0 2 8 0,0-2 5 0,0 1-27 15,0 0 16-15,0 0 2 0,0-1-9 0,0 25 27 16,0-23-14-16,0-1-10 0,0-25 10 16,0 24-8-16,0 1-36 0,0 0-82 0,0 0-38 15,0-25 6-15,0 25-21 0,25 0 38 0,-25-25-38 16</inkml:trace>
  <inkml:trace contextRef="#ctx0" brushRef="#br0" timeOffset="134493.384">6399 11262 1357 0,'-24'-25'-15'0,"24"25"9"0,0 0-3 15,0-25 5-15,0 25 2 0,-26 0-11 0,26 0 30 16,0 0 39-16,0 0 57 0,0 25 12 0,26-25 8 16,-26 0-39-16,0 25-34 0,0-25-11 0,24 24-37 0,-24 2 8 15,26-26-27-15,-2 23 16 0,-24 3 2 0,24-26-20 16,-24 25 22-16,24-1-15 0,-24-24 9 0,0 25-32 15,26-25-57-15,-26 0-39 0,26 25-58 0,-26-25-3 16,0 0 69-16,0 0-19 0,24 0-16 0,-24 0-34 16</inkml:trace>
  <inkml:trace contextRef="#ctx0" brushRef="#br0" timeOffset="134704.84">6549 11212 1041 0,'0'0'-2'16,"0"0"10"-16,-26 0 33 0,26 0 61 0,0 25-33 15,0-25 53-15,0 0-16 0,0 25-8 0,-26-1 58 16,26 2-39-16,0-3-18 0,-24-23-45 0,24 26-30 16,0-1-12-16,0-1-17 0,-24 26 1 0,24-25 4 0,-24 0-36 0,24 0-57 15,-26 0-86-15,26-25-37 16,-24 25 31-16,24-1 29 0,0 2-20 0,-26-2-109 15</inkml:trace>
  <inkml:trace contextRef="#ctx0" brushRef="#br0" timeOffset="135062.528">6772 11262 1571 0,'0'0'19'0,"0"-25"20"16,0 25 5-1,0 0 8-15,0 0-19 0,0 0-31 0,0 0-2 16,0 0-7-16,0 0 1 0,0 0 10 0,0 0-4 16,0 25-78-16,0-25-46 0,0 24 27 0,-25-24-122 15,25 26 73-15,0-3-16 0,0 3-115 0</inkml:trace>
  <inkml:trace contextRef="#ctx0" brushRef="#br0" timeOffset="135272.417">6647 11609 1434 0,'0'0'-32'0,"0"0"64"0,0 0 32 0,0-24 18 16,0 24 37-16,0 0-56 0,0 0-41 0,0 0-2 15,0 0 4-15,0 0-11 0,0 0-4 0,25 0-5 16,-25 0-4-16,0 24-4 0,0-24 22 0,25 0-12 15,-25 0-3-15,0 0 1 0,0 26-4 0,0-26 14 16,0 24 1-16,0-24 8 0,0 24-14 0,-25 1 4 16,0 0-13-16,1 0 7 0,-1-25-58 15,0 50-114-15,1-50-27 16,-28 23-36-16,28 4-47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2-01-08T13:46:21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9252 9451 1107 0,'-25'50'0'0,"25"-25"20"15,-24 23-3-15,24-22-1 0,-25 23-20 0,25-25-10 16,25 2 10-16,-25 23-1 0,0-25 20 0,24 3-9 16,-24-3-2-16,25 0 13 0,0 2-15 15,0-2-13-15,0 1 30 0,-1-25-17 0,1 25 9 0,-1-25 5 16,1 25-22-16,1-25 27 0,-1 0-71 15,-1 25 105-15,0-25-112 16,1 0 71-16,1 0 5 0,-1 0-17 0,24 0 18 16,-25 0-9-16,1 0 20 0,25 0-6 0,-25 0 25 15,0 0-71-15,23 0 50 0,-22-25-67 0,-1 25 63 16,25 0 11-16,-24-25 13 0,22 0 15 0,-23 0 2 16,25 1-25-16,-25-2 5 0,23 2-33 0,-23 0 0 15,26-3 4-15,-1-21 12 0,-27 23 28 0,28-25 10 16,-2 25 4-16,-24 1 0 0,24-26-14 0,-24 26-1 0,0-1 8 15,25 0-11-15,-24-25 37 0,-3 25 3 0,2 1-11 16,-25-2 10-16,25-23-20 0,0 25 0 0,-25-2 13 16,25-23-19-16,-25 23-5 0,0-23 13 0,25 25 19 15,-25-2 7-15,-25-23 17 0,25 25-20 0,0-26-28 16,-25 25-1-16,0 1-8 0,0-1 3 0,0-25 9 16,2 25 2-1,-3 1-23-15,-24-2 13 0,25 26-2 0,-25-24 7 16,1 24 13-16,0-25-30 0,-2 25-14 0,-22 0-4 15,22 25-12-15,2-25 0 0,0 24 6 0,-26-24-17 16,27 50-16-16,-3-25 16 0,-25 0-3 0,28 25 4 0,-2-26 13 16,0 24-16-16,1 3-9 0,0-2 0 0,24-23-17 15,-26 23 5-15,27 26-5 0,0-25 14 0,-1-1 9 16,-1 1-3-16,26-1 5 0,0 26-2 0,0-26-3 16,0 1 8-16,26-1 3 0,-1 1-20 0,-1-1 6 15,0 2-30-15,27-3-43 0,-1-22-45 0,-2 23-21 16,3-24-13-16,23-25 23 0,-26 25 52 0,28-25 16 15,-2 0 21-15,-24-25 32 0,25 25-2 0,-27-25 5 16,3 0 20-16,-2-25-17 0,0 26 17 0,2-27-1 16,-2 3-14-16,0 23 13 0,-24-25-11 0,25 1 1 0,-25-1 2 15,0 26-5-15,1-26 5 0,-3 25-2 16,-23-25-1-16,25 26 1 0,-25-26 0 0,0 25 7 16,0-25-5-16,0 26 9 0,-25-1-12 0,25-1 1 15,-23 2-6-15,23-1 1 0,-26 1 7 0,1-2-10 16,0 26-8-16,0-24-34 0,0 24-65 0,0-25-98 15,1 25-66-15,-1 0-98 16,0 0-75-16,1 0-60 0</inkml:trace>
  <inkml:trace contextRef="#ctx0" brushRef="#br0" timeOffset="1199.313">11981 8732 1357 0,'0'0'32'0,"0"-25"56"16,0 25 22-16,0 0 38 0,0-26-10 0,-25 26-22 0,25 0-5 0,0 0-22 15,-25 0 7-15,25 0-9 0,0 0-3 16,-24 0-11-16,24 0 13 16,-25 26 15-16,-1-1 1 0,26-25 20 0,-24 50-3 0,0-26-21 15,-2 26 8-15,1-25-10 0,1 24-26 0,-1-1-3 16,0 3-15-16,1-2-3 0,24 1 4 0,-25 25-22 15,-1-26 1 1,1 1 13-16,25-1-16 0,0 1 9 0,0 0-9 16,0 0-18-16,0-1 2 0,0-25-5 0,25 26-3 0,-25-1-15 0,26 2-28 15,-1-3-59-15,-1-21-62 0,1 21-65 0,0-22-63 16,-1-2-10-16,1 1 2 0,1 0 6 0,-2 0-12 16,0-25-19-16,2 0 1 0,-1 0-68 15</inkml:trace>
  <inkml:trace contextRef="#ctx0" brushRef="#br0" timeOffset="1671.716">12204 9203 1366 0,'0'0'-3'0,"0"0"14"0,0-26 6 16,0 26-7-16,0 0 20 0,0 0 45 0,0 0 23 15,0 0 28-15,0 26 3 0,0-26-28 0,0 0-23 16,25 25-10-16,-25-25-13 0,0 24-23 0,0 2-9 16,24-2-5-16,-24-24-2 0,0 25 1 15,0-1 3-15,26 2-13 0,-26-2 0 0,0 1-7 16,0-25-9-16,0 25 14 0,0-25-1 0,0 25 8 16,0-25 4-16,0 25 3 0,0-25 18 0,0 0 15 15,0 0 16-15,0 0 10 0,0 0-11 16,0 0 3-16,-26 0-15 0,26 0 1 0,0 0-2 15,0-25-29-15,0 25 4 0,0-25-7 0,0 0-7 0,0 0 10 16,0 1 20-16,0-2-8 0,26 2 0 0,-26-1 11 0,0 1-20 16,25-2 0-16,-25 2 0 0,24-1-3 0,1-1-17 15,-25 26 15-15,26-24-3 16,-26-1-9-16,23 25 14 0,-23 0-25 0,25 0-5 16,-25 0 25-16,0 0 17 0,25 0 12 0,-25 0 7 0,0 25-17 15,0-1-20-15,25-24-9 0,-25 26-5 16,0-1 3-16,0-1 10 0,0 2 1 0,0-2-1 0,25 1-26 0,-25-1 3 0,0-24-13 15,25 26-45-15,-25-2-19 0,23-24-81 0,-23 25-32 16,26-25-22-16,-26 25-49 16,25-25-7-16,-25 0-28 0,25 0 6 0,0-25 9 15,-25 25 60-15,25-25 12 0,0 25 8 0,-2-24-4 16</inkml:trace>
  <inkml:trace contextRef="#ctx0" brushRef="#br0" timeOffset="1940.939">12800 8856 1493 0,'0'-25'-24'16,"-26"0"39"-16,26 1 31 0,-24-2 50 0,24 2 72 0,-26-1-5 16,26-1-40-16,-23 26-51 0,23 0-49 15,0-24-21-15,0 24 5 0,0 24 16 16,23-24 18-16,3 0 1 0,-26 26 16 0,24-1-5 0,26-25-11 16,-24 24 1-16,-4 26 2 0,30-25-10 0,-28 0-13 15,26 25 11-15,-26-26 15 0,1 24 20 0,0 3 22 16,-1-2-7-16,2 1-21 0,-26-1-16 0,0 2-16 0,0-1-27 15,0-1 9-15,-26 25-19 0,26-24 7 0,-24 0 12 16,-1-1-12-16,0 1 5 0,-24-1 3 16,24 1-3-1,1 23-25-15,-28-46-61 0,30 21-86 0,-4 2-110 16,-24 0-99-16,26-25-86 0,-2 0-38 0</inkml:trace>
  <inkml:trace contextRef="#ctx0" brushRef="#br0" timeOffset="6181.375">4391 7219 1348 0,'0'0'-21'0,"0"-26"15"0,24 26 31 16,-24-24 39-16,0 24 50 0,0-25 35 0,0 25-6 0,0 0-10 16,0-24-19-16,0 24-21 0,0 0-1 0,0 0-13 15,-24 0-2-15,24 0-18 0,0 0-22 0,0 0-23 16,-25 0-2-16,25 0-7 0,0 0 9 0,-25 0 27 15,0 0 14-15,25 24 20 0,-25-24-15 0,25 25-9 16,-25-25-15 0,0 24-31-16,25 2 22 0,-24-2-10 0,24 1 13 15,-25 25-1-15,25-26-16 0,0 25-13 0,0-25-3 0,0 27 13 16,0-27-10-16,0 27 8 0,0-2-11 0,0-24-4 0,0 25 7 16,0-26 10-16,0 26 4 0,0-25-9 0,0 25 0 15,0-25-42-15,0 0-34 0,25-2-52 16,-25 4-55-16,0-3-31 0,24 0-16 0,-24-24 3 15,0 24 23-15,0-24 31 0,0 0 34 0,25 25 38 16,-25-25 77-16,0 0-64 0,0-25 58 0,0 25 17 16,0 0-26-16,-25-24 30 0,25 24-4 0,0-24 24 15,-24 0-68-15,24 24 156 0,0-27-70 0,-25 4-15 16,25-2 62-16,-25 0-57 0,25 25 40 0,-25-25 6 16,25 0-3-16,0 0-19 0,-25 25-20 0,25-24-13 15,0-2-9-15,0 2-4 0,0 24-4 0,25-25 0 16,-25 0 5-16,25 25-6 15,0-25 8-15,0 25 1 0,-1-25-12 16,1 25 3-16,25 0-5 0,-25 0 10 0,25 0-4 16,-26 0 0-16,26 0 2 0,-25 0-31 0,0 0 3 15,23 0-11-15,-23 25-10 0,1-25 16 0,-1 0 10 16,-25 0 14-16,24 0 7 0,1 0-1 0,-25 25 1 16,0-25 15-16,0 0 33 0,24 0 12 0,-24 0 42 15,-24 0 15-15,24 0-2 0,0 0 8 0,0 0-19 0,-25 25-6 0,25-25 4 0,0 0-28 16,-24 0-18-16,24 25-29 0,-25-25-29 0,25 0 16 15,0 0-12-15,0 0-2 0,0 0 6 16,0 24-4-16,0-24 7 0,25 0-7 0,-25 0 12 16,0 0-7-16,24 0-3 0,-24 0 12 0,25 0-21 15,-25 0 0 1,24 0 0-16,-24 0-5 0,25 0 12 0,0-24 0 16,-25 24 5-16,25 0 2 0,-25-25-7 0,0 25-2 15,25-25-8-15,-25 0 6 0,0 25 6 0,0-25-4 16,26 25 6-16,-26-24 3 0,0-1-14 0,-26 25 7 0,26-26 5 15,0 26 0-15,0-24 4 0,-25 24-7 0,25 0-7 16,0 0 1-16,0 0-8 0,0 0-21 0,-25 0-37 16,25 0-36-16,0 0-19 0,25 0 7 0,-25 0 5 15,0 0-11-15,0 24 16 0,25-24-39 0,-25 0 28 0,0 26-5 16,26-26 50-16,-26 25-15 0,24-25 60 0,0 24 25 16,-24-24-40-16,25 0 91 0,-25 25-75 15,25-25 42-15,-25 25-4 0,25-25 3 0,0 0 40 16,-25 25-67-16,25-25 119 0,-25 25-57 0,0-25 10 15,24 24 75-15,-24-24-88 0,0 0 81 0,25 26-9 16,-25-26-6-16,0 0-6 16,0 0-26-16,24 0-2 0,-24 0 9 0,0 0 7 0,0 24 12 0,0-24 11 0,0 0-1 15,-24 0-23-15,24 0-29 0,0-24-15 0,0 24 4 16,0 0 0-16,0-26 18 0,0 26-23 0,0-24-35 16,0 24 3-16,0-25-15 0,0 0 11 0,0 0-9 15,0 25-4-15,0-25-11 16,0 1-2-16,0-1 23 15,0-1-16-15,24 2 23 0,-24 0-22 0,27 24-53 0,-27-27-5 0,24 3-74 16,1 24-14-16,-1-23-35 16,0 23-28-16,-24-26 23 0,25 26-19 0,1 0 35 15,-1 0 7-15,-1 0-26 0,1 0 74 0,-1-24-33 16,1 24-16-16,0 0 15 0</inkml:trace>
  <inkml:trace contextRef="#ctx0" brushRef="#br0" timeOffset="6406.049">5929 6970 1315 0,'24'-24'42'0,"-24"24"46"0,0 0 43 15,-24-26 41-15,24 26-22 0,0 0-9 0,0 0 3 16,-25 0-17-16,25 0 5 0,-26 26-4 16,2-26-26-16,-1 24 7 0,0 1-12 0,25 0-1 15,-24 0-9-15,0 0-22 0,-3-1-15 0,2 2-27 16,25-2-11-16,-24 1-12 0,24 25 10 0,0-26-2 15,0 26 0-15,0-25 4 0,0 25-12 0,0-27-5 16,24 28 0-16,-24-27-5 0,25 26-50 0,-25-25-40 16,27-1-83-16,-3 1-79 0,-24 0-31 0,24 0-34 15,1 0-29-15,0-25 42 0,-1 24-48 0</inkml:trace>
  <inkml:trace contextRef="#ctx0" brushRef="#br0" timeOffset="6723.301">6896 6771 1493 0,'0'-24'6'0,"25"0"29"0,-25 24-14 0,0-26 18 16,25 26 15-1,-25 0-10-15,0 0 46 0,24 0 5 0,0 0-8 16,-24 0 3-16,26 0-13 0,-1 0 4 0,-25 26 6 16,25-2-5-16,-1 0-12 0,-24 1-26 0,24-1-27 15,-24 2-15-15,25 23-2 0,-25-24-2 0,0 25 7 16,25-25 0-16,-25 25 0 0,0-25-5 0,0 25-12 16,0-26 4-16,0 25-55 0,0 1-42 15,0-25-57-15,-25 25-72 0,25-26-40 0,-25 2 29 0,25 21-47 0</inkml:trace>
  <inkml:trace contextRef="#ctx0" brushRef="#br0" timeOffset="7258.503">4539 8011 1408 0,'0'0'38'15,"-24"26"20"-15,24-26-2 0,0 0 10 0,-25 0-33 16,25 0-3-16,-25 0-8 0,25 24-9 0,0-24 3 15,0 0-25-15,-26 0 0 0,26 25 9 0,0-25-6 16,0 0 1-16,0 25 18 0,0-25-17 0,26 25-1 16,-26-25 10-16,0 0 1 0,0 25 6 0,0-25-15 0,25 0 3 15,-25 0-11-15,0 0 7 0,25 25 8 0,-25-25 21 16,0 0 19-16,0 0 7 0,0 0 22 0,24 0-22 16,-24 0 8-16,0 0-5 0,0 0-20 0,0 0-9 15,0 0-20-15,0 0-3 0,-24 0-4 0,24 25-5 16,0-25-32-16,0 0-42 0,0 0-56 0,0 0-66 15,0 25-9-15,0-25 23 0,0 0-11 0,24 24-54 16</inkml:trace>
  <inkml:trace contextRef="#ctx0" brushRef="#br0" timeOffset="7653.365">4614 10046 1613 0,'0'0'4'16,"0"26"-2"-16,25-26 3 0,-25 0-3 0,0 0-6 15,0 0 8-15,24 0-17 0,-24 0 0 0,0 0 22 16,25 0-11-16,-25 24 4 0,0-24 31 0,0 25-16 0,24-25 14 0,-24 25 25 0,0-2-22 16,0 3-8-16,0-2-4 0,0 1-22 15,-24 25 18-15,24-25 13 0,0-1 3 0,0 2 24 16,0-1-2-16,0-1 7 16,-25 2 24-16,25-26 2 0,0 24 4 15,25 1-18-15,-25-25 5 0,0 25 20 0,0-25-16 0,0 24 13 16,0-24-24-16,0 26-27 0,0-26-4 0,0 0-17 15,0 24-5-15,-25-24-11 0,25 0 1 0,0 25 0 16,0-25 0-16,0 0-32 0,0 0-27 0,0 25-80 16,0-25-109-16,0 0-112 0,0 0-113 15,0 0-16-15</inkml:trace>
  <inkml:trace contextRef="#ctx0" brushRef="#br0" timeOffset="8306.611">5631 8831 1519 0,'0'0'32'0,"0"0"49"0,0 0 44 16,0 0 41-16,0 25-2 0,0 0-11 0,0-25-30 15,0 25-37-15,0-25-25 0,0 24-47 0,-25 1-14 16,25-2 0-16,0 4-5 0,0-27-4 0,0 24 9 16,0 1-10-16,0-25-67 0,0 24-36 0,0-24-80 15,0 0-55-15,0 26 7 0,0-26 11 16,25 0-11-16,-25 0-58 16</inkml:trace>
  <inkml:trace contextRef="#ctx0" brushRef="#br0" timeOffset="8476.336">5729 8557 1382 0,'0'-49'-26'16,"0"23"12"-16,0 3 63 0,0-3 26 15,0 3 56-15,0-3 12 0,0 26-41 0,0-24-36 0,0 24-28 16,0 0-22 0,0 0-16-16,0 0-4 0,27 0-3 0,-27 0-44 0,0 0-68 0,0 0-41 0,0 0-75 0,24 0 37 15,-24 24-14-15,0-24-23 0</inkml:trace>
  <inkml:trace contextRef="#ctx0" brushRef="#br0" timeOffset="8754.025">6077 8606 1579 0,'0'0'37'0,"25"-24"37"0,-25 24 36 0,0-25 23 0,0 25-16 15,0-24 32-15,0 24-27 0,0-25 33 16,-25-1 11-16,25 26-58 0,0-23 5 15,0 23-42-15,-25-26-4 0,25 26-2 0,-25 0-10 16,25 0-3-16,0 0-27 0,-25 0-17 0,25 0 5 16,0 0-13-16,-24 0-3 0,24 26 6 0,0-26-11 15,-25 23 11-15,25 3 7 0,0-1 0 0,0 24-5 16,0-25-8-16,-24 2-2 0,24 23 0 0,0 2 3 16,0-27 4-16,0 26-2 0,0-25 3 0,0 25 9 15,0-1-7-15,0-24-43 0,0-2-51 0,0 28-59 0,0-26-57 16,0-1-29-16,24 2-23 0,-24-2-12 0,0-24-25 15,0 25 42-15,25-25-30 0,-25 24-42 0</inkml:trace>
  <inkml:trace contextRef="#ctx0" brushRef="#br0" timeOffset="8920.863">5904 9029 1290 0,'0'0'42'16,"0"-24"19"-16,0 24 14 0,0-27 8 0,0 4-45 15,0 23-12-15,0-25-15 0,0 25-2 0,0 0 8 16,25-24-8-16,-25 24 4 0,24 0-7 0,-24-25-19 0,25 25-25 16,-1 0-57-16,1 0-59 0,0 0 9 0,0 0-43 15,0-25-38-15</inkml:trace>
  <inkml:trace contextRef="#ctx0" brushRef="#br0" timeOffset="9155.547">6722 8557 1434 0,'-25'-24'42'0,"25"24"8"0,-25 0 30 0,25 0 21 0,0 0-26 16,-25 0 16-16,25 0-36 0,-24 0 4 0,24 24-5 15,0-24-9-15,-25 25 14 16,25-1-13-16,0 2 14 0,0-1-23 0,0-1 2 15,0 27-11-15,0-27-24 0,25 26 1 0,-25-25-12 16,0 0-39-16,24 25-68 0,-24-26-55 0,0 1-90 16,25-2-35-16,0 4 40 0,-25-3-36 0</inkml:trace>
  <inkml:trace contextRef="#ctx0" brushRef="#br0" timeOffset="9390.124">7417 8557 1622 0,'0'25'37'0,"0"-25"33"0,0 24 17 0,0-24 10 16,0 26-35-16,0-26-26 0,0 25-11 0,0-1-32 15,0 2 9-15,24-26-4 0,-24 25-38 0,0-1-47 16,0 2-97-16,0-2-96 0,0 1-18 0</inkml:trace>
  <inkml:trace contextRef="#ctx0" brushRef="#br0" timeOffset="9820.423">5804 9476 1789 0,'25'-25'42'0,"24"0"18"16,-23 25 39-16,23-25-5 0,0 25-28 0,1-24-18 0,-25 24-41 16,25-26 6-16,-2 26-24 0,-22-24 9 0,-1 24 2 15,0 0 2-15,0 0-25 0,0 0-63 0,-1 0-57 16,-24 0-73-16,0 0-51 0,24 0 38 0,-24 0-44 16</inkml:trace>
  <inkml:trace contextRef="#ctx0" brushRef="#br0" timeOffset="10023.132">5878 9799 1700 0,'26'0'-9'0,"-26"0"14"0,25-27 37 0,-1 27 27 0,1-24 21 15,-1 24-3-15,26-24-30 0,-25 24-28 0,0-25-11 16,24 25-13-16,-25-26-17 0,2 26-24 0,-1 0-44 15,25-24-47-15,-50 24-30 0,25 0-8 0,-1 0-38 16,-24 0 52-16,0 0-3 0,24 0-68 0</inkml:trace>
  <inkml:trace contextRef="#ctx0" brushRef="#br0" timeOffset="10139.538">5978 10072 1374 0,'0'24'0'0,"0"-24"-5"0,24-24 12 0,1 24 10 0,-25 0 6 16,25 0 9-16,25-26-57 0,-25 26-86 16,-1-24-46-16,0 24-112 0</inkml:trace>
  <inkml:trace contextRef="#ctx0" brushRef="#br0" timeOffset="18681.279">5507 8161 1718 0,'-26'0'-86'0,"2"0"47"0,24 0 28 16,-24 0 20-16,-2 0 101 0,26 0-20 0,-25 0-17 0,25 0 0 15,-25 0-17-15,25 0-31 0,0 0-8 0,0 0-17 16,0 0 0-16,0 0 3 0,0 0-6 0,0 0 3 16,0 0-4-16,0 0 4 0,0 0 0 0,0 0-11 15,0 0 13-15,0 0-2 0,0 0-2 0,-24 0 8 16,24 25-10-16,0-25 8 0,0 0 8 0,0 25-12 16,-25-25 16-16,25 25 18 0,0-25 0 0,-24 24 7 0,24 2-4 15,0-26-24-15,-25 24 6 0,25 1 4 0,0-25 7 0,0 25 2 16,0-25-1-16,0 24-3 0,0 2-5 0,0-3 7 15,0 3-13-15,0-3 4 0,0 28-4 0,0-27-8 16,0 25 3-16,0 2-3 0,0-27-4 0,0 27-5 16,0-1 7-16,0-1 0 0,0 1 0 0,0-1-11 15,0-1 6 1,0 3-11-16,0-2-8 0,0 1 22 0,0-1-10 16,0 2 5-16,0-1 12 0,0-1-17 0,0 1 0 15,0-1 5-15,0 1 0 0,0-25 12 16,0 24 0-16,0 1-5 0,0-26-2 0,0 25-10 0,0-23 5 0,0 23 7 15,0 2-7-15,0-27 3 0,0 26-10 0,0-26-1 16,0 26 6-16,0-25-8 0,0 0 13 0,0 0-10 16,0-1 7-16,0 2-3 0,0-2-1 0,0 1 4 15,0 0 2-15,0-2 8 0,0-23-1 0,0 26-2 16,0-26-14-16,0 24 7 0,0-24-5 16,0 0-2-16,0 25 9 0,0-25-2 0,0 0-9 15,25 0 11-15,-25 0-6 0,24 0 1 0,-24 0 11 16,25 24-4-16,-25-24 3 0,24 0-9 0,1 0 11 15,-25 0-4-15,25 0 0 16,1 0 4-16,-2 0-7 0,0 0 3 0,27 0-5 16,-27 0-2-16,26 0-3 0,-25-24-2 0,24 24 5 15,0 0 11-15,2 0-4 0,-27-25-10 0,26 25-32 16,0 0-68-16,-1-24-86 0,-24 24-108 16,24-26-88-16</inkml:trace>
  <inkml:trace contextRef="#ctx0" brushRef="#br0" timeOffset="41414.302">12550 10219 1605 0,'0'0'65'16,"0"0"37"-16,-23 0 33 0,-2 25 24 0,0-25-50 0,0 0 11 15,-25 0-6-15,1 0-1 0,0 0 45 0,-2 24-22 16,2-24 11-16,0 0-1 0,-2 0-54 0,26 0-18 15,2 0-49-15,-2 0-30 0,0 0-13 16,25 0 5-16,0 0 1 0,25 0 12 0,-25 0 7 16,25 26 1-16,-2-26 9 0,2 0-1 0,2 0-13 15,21 0-8-15,-23 0-6 0,24 0 1 0,-23 0 10 16,23 0 5-16,-24 0-2 0,1 0-1 16,-3 0 3-16,-23 0 3 0,25 0 30 0,-25 0 21 15,0 0 29-15,0 0 9 0,0 25-13 0,-25-25-11 16,25 0-33-16,-23 0-8 0,-28 0 3 15,27 24-3-15,-27-24 8 0,2 0-16 0,0 0-16 16,-2 26-5-16,26-26-11 0,-23 0 8 0,23 0 5 16,0 0-2-16,0 0 0 0,25 25-81 0,0-25-84 15,0 0-145-15,0 0-138 16,0 0-133-16,0 0-162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2-01-08T13:47:19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5929 6574 879 0,'0'0'-16'0,"0"-50"20"0,0 50 14 16,24-25-22-1,-24 25-48 1</inkml:trace>
  <inkml:trace contextRef="#ctx0" brushRef="#br0" timeOffset="983.705">5606 6499 839 0,'-25'25'20'0,"0"-25"14"16,-24 0 37-16,23 0 6 0,2 0 24 15,0 0-93-15,-2 0 66 0,-24 0-54 0,26 25 57 16,24-25 4-16,0 0-124 15,0 0 72-15,0 0-7 16,-25 0 34 0,25 0 2-16,0 0 4 0,0 0-4 0,74 0-65 15,76 0 1 1,-101 0 10-16,1 0-8 0,-1 0-3 0,0 0 16 16,2 0-16-16,-2 0-2 0,0 0 9 0,2 0-17 15,-2 0 22-15,0 0 10 0,1 0-6 16,-25 0 12-16,24 0-10 0,-25 0-7 0,27 0 5 15,-26 0-11-15,0-25-7 0,0 25 14 16,-1 0-10-16,-24 0 7 0,24 0 5 0,-24 0 46 16,0 0 42-16,0 0 30 0,26 0 44 0,-26 0-43 15,0 0-25-15,-26 0-43 0,26-25-44 0,0 25-19 16,0 0-16-16,-24 0 5 0,0-25 5 0,-1 25-1 16,0 0 0-16,0 0 17 0,-26 0-8 0,27 0-6 0,-25-24 7 15,-1 24-5-15,0 0 2 0,1 0 61 0,-26 0-4 16,26 0-8-16,0 0 3 0,-2 0-40 0,2 0 12 15,25 0 29-15,-26 0 14 0,25 0-16 0,0 0-3 16,25 0-33-16,-24 0-17 0,24 0-3 0,0 0-4 16,24 0 6-16,-24 0-2 0,25 0 10 0,0 0-2 15,25 0-5-15,-26 0 14 16,25 0-7-16,2 0 5 0,-2-25 12 0,0 25-17 16,2 0 14-16,-2 0-2 0,0 0 1 0,26 0-1 15,-26 0-5-15,1 0-19 0,-25 0-56 0,25-26 6 16,-25 26-2-16,23 0 18 0,-48 0 42 0,26 0-4 15,-2 0 8-15,-24 0-7 0,26 0 10 16,-26 0 8-16,0 0-8 0,0 0 6 0,0 0-14 16,-26 0 10-16,26 0-10 0,-24 0-6 0,-2 0 20 15,2 26-23-15,0-26 11 0,-26 0 13 0,25 0-10 0,-26 0 5 16,3 25 4-16,-2-25 44 16,-25 0 2-16,26 0 12 0,0 24-16 0,-26-24-44 0,26 0-10 0,-2 0-11 15,2 0 6-15,25 0 1 0,-26 0 7 16,25 0 3-16,25 0-3 0,-25 0-8 0,25 0 4 15,0 0-1-15,25 0 5 0,0 0 2 0,0 0 1 16,0 0 4-16,23 0-2 0,4 0 2 0,-4 0-2 0,2 0-7 0,0 0 2 16,-1-24 2-16,0 24 10 0,1 0 0 0,0 0 3 15,-1 0 4-15,1 0-19 0,-25 0 10 0,0 0-1 16,0-25-11-16,0 25 7 0,-1 0-5 0,-24 0-5 16,24 0 7-16,-24 0 6 0,0 0-13 0,-24 0 2 15,24 0-2-15,0 0-7 0,-24 0 19 0,24 0 8 16,-25 0-25-16,-25 0 8 15,25 0-5-15,-1 0-27 0,-22 0 27 16,23 0-6-16,-25 0 1 0,25 0 22 0,-24 0-8 16,24 0 3-16,-24 0-3 0,23 0 1 0,-23 0-3 15,24-26-2-15,25 26-3 0,-24 0 5 0,0 0 7 16,24 0-9-16,0 0-1 0,0 0-9 0,0 0-2 16,0 0 4-16,24 0-43 0,-24-24-16 0,24 24-63 15,1 0-13-15,0 0 0 0,25 0-39 0,-25 0 37 0,24 0-63 16,-25 0-25-16,26 0 15 15,-25 0-79-15</inkml:trace>
  <inkml:trace contextRef="#ctx0" brushRef="#br0" timeOffset="1839.91">8507 5828 1041 0,'0'0'87'0,"0"0"-83"0,0 0 103 0,0 0-97 0,0 0 11 16,0 0-10-16,0 0-52 0,0 0 33 0,0 0 0 16,0 0 6-16,0 0 6 0,0 0 0 0,0 0-12 15,0 26 8-15,0-26 46 0,0 0-35 0,0 0-26 0,0 25 33 0,0-25-115 16,0 24 67-16,0 2-104 0,0-26-12 15</inkml:trace>
  <inkml:trace contextRef="#ctx0" brushRef="#br0" timeOffset="1998.897">8483 6251 1315 0,'0'24'44'0,"0"-24"40"16,0 0 63-16,0 0 68 15,0 0 4-15,0 0-6 0,0-24-62 16,0 24-39-16,0 0-55 0,24 0-35 0,-24 0 6 15,0 0-28-15,0 0 5 0,0 0 6 0,0 0-25 0,0 0-107 0,0 0-90 16,0 0-146-16,0 0-65 0</inkml:trace>
  <inkml:trace contextRef="#ctx0" brushRef="#br0" timeOffset="8516.284">9872 5457 1459 0,'-26'-24'19'0,"26"24"22"0,0 0 30 0,0 0 12 15,0 0 20-15,-22 0-33 0,22-26-23 0,0 26-12 16,0 0-50-16,-26 0 28 0,26 26-24 0,0-26 18 16,-25 0 2-16,25 0-12 0,0 24 17 0,-25-24-12 15,25 0 5-15,-24 25-14 0,24-25 7 0,0 25-4 16,-26-25-1-16,26 0 7 0,0 24-8 0,0-24 8 16,0 26-2-16,0-26 0 0,26 24 4 0,-26-24 3 15,0 25-5-15,24-25 1 0,1 0 3 0,-25 23-15 16,25-23 9-16,-25 27 5 0,26-27-14 0,-4 0 13 0,-22 24 16 0,26-24-15 15,-26 24 6-15,25-24-22 0,-25 0-2 0,0 0-1 16,25 25 46-16,-25-25 22 0,0 0-2 0,0 0 6 16,0 26-46-16,-25-26 1 0,25 0-6 0,0 0 7 15,-25 24 13-15,25-24-17 0,-26 0-8 0,26 25 5 16,-22-25-5 0,22 0 8-16,-26 0-8 0,26 24 5 0,-25-24-10 0,25 0 6 0,-25 0 8 0,25 0-13 15,-24 0 20 1,24 0-8-16,0 0-1 0,0 0-12 15,0 0-13-15,0-24 7 0,0 24 4 0,0 0 10 0,24 0-3 0,-24 0 1 0,25 0-3 16,0-25 11-16,-25 25-18 0,26 0 5 0,-4-24-3 16,4 24-31-16,-1-26 17 0,25 26-17 0,-24-25-3 15,-3 25 34 1,2-24 3-16,0 24-3 0,25-24 12 0,-25-3-14 16,-1 27 5-16,0-23 13 0,-24 23-9 0,25-25 1 0,1 25-6 15,-26-24-4-15,0 24 5 0,25 0 4 16,-25-26-6-16,0 26 8 0,24 0 19 0,-24 0-7 15,0 0 30-15,0-24-13 0,0 24-22 0,0 0 10 16,0 0-35-16,0 0 5 0,0 0 2 0,0 0-5 16,-24 24 8-16,24-24 4 0,0 0-3 0,0 0 3 0,0 26 3 15,0-26-8-15,-25 0 5 0,25 24-9 0,0 1 7 0,0-25 11 16,0 23-14-16,0-23 19 0,0 27-14 0,0-27-30 16,0 0 5-16,0 24-3 0,0-24 3 0,0 0 18 15,0 0-4-15,0 0 2 0,0 0 7 0,25 0 2 16,-25 0 2-16,0 0-4 0,0 0 9 0,0 0-7 15,0 0 15 1,0 0-10-16,24-24 2 0,-24 24-14 0,0 0 5 0,0 0 6 0,0-27-17 0,0 27 22 16,26 0-14-16,-26 0-8 0,0-23 10 0,0 23 6 15,0 0-3-15,0 0 4 0,0 0-6 0,0 0-5 16,0 0 9-16,23-25-6 0,-23 25 8 0,0 0 5 16,0 0-34-16,25 0-17 0,-25 0-15 15,0 0-32 1,26 0 35-16,-26 0 19 0,24 0-9 0,-24 0 24 0,0 0-18 0,25 25 8 15,-25-25 15-15,25 0 8 0,-25 0 3 0,0 0 4 16,24 0 13-16,-24 0-15 16,0 0 13-16,25-25-7 0,-25 25-13 0,0 0 9 0,25 0-6 0,-25 0 6 0,25 0 0 15,-25 0-3-15,25 0 8 0,-25 0-3 0,25 0 11 16,-25 0 4-16,0 0-12 0,26 0 1 0,-26 0-10 16,23 0 4-16,-23 0 0 0,0 0 15 0,25 0-13 15,-25 0-8 1,0-24 10-16,25 24-13 0,-25 0 3 0,0 0 13 15,25 0 2-15,-25 0 13 0,25 0 8 16,-25 0 1-16,0-26-9 0,25 26-16 0,-25 0-8 16,24 0 11-16,-24 0 5 0,0 0-8 0,0 26 17 15,24-26-35-15,-24 0 8 0,0 24 6 0,0-24 38 16,26 25 14-16,-26-25-11 0,0 23 11 0,0 4-47 16,0-3 4-16,0 0-2 0,25 1-2 0,-25 1-2 0,0-2-1 15,0 1 3-15,0-1 2 0,0 2-2 0,0-1 0 16,0-25-5-16,0 24-2 0,0 2 4 15,0-2 1-15,0 1 4 0,0-25-6 0,0 25 4 0,0-25-1 16,0 0 13-16,0 0 15 0,0 0-4 0,0 0 5 16,0 0-1-16,0 0-29 0,0-25 4 0,0 0 1 0,25 25 13 15,-25-24 27-15,0-2-13 16,0-23 1-16,24 23-19 0,-24 2-5 0,26-1 9 16,-26-25 3-16,23 25-14 0,-23-23-2 0,26 21-3 0,-26-21-12 15,0 24 8-15,25-2-8 0,-25 2 3 0,0-1-5 16,0 0-3-16,24 1 5 0,-24-2 5 0,25 2 9 15,-25-1 1-15,25 25-19 16,-25-24 4-16,0 24 0 0,24 0-9 0,-24 0 26 16,25 0-15-16,-25 0-4 0,25 24 17 0,-25-24-15 15,0 0 10-15,25 25-3 0,-25-1-2 0,26-24-5 16,-26 26 3-16,0-26-1 0,0 24 1 0,0 1 7 16,0 0 2-16,0-25 3 0,0 24-8 15,0 2 3-15,-26-26-48 0,26 24-9 0,-25 1-32 16,25-25-10-16,-25 23 45 0,25-23-8 0,-25 0 50 0,25 27 7 15,-24-27-2-15,24 0 18 0,0 0-10 0,-25 0 1 16,25 0-28-16,0 0 17 0,0 0-1 0,0 0-1 16,25 0 19-16,-25-27-13 0,0 27 0 0,24 0 3 0,-24-23 6 15,25 23-2-15,0-25-14 0,0 25 2 0,-25 0-2 16,26-24 0-16,-2 24 12 0,1-26 2 0,-1 26-2 16,1-24 4-16,-25 24-21 15,25-25 1-15,0 0-3 0,0 25 12 0,0-24 11 0,-25-2 2 0,24 2-11 16,0-1-14-16,3-25 19 0,-27 26-3 0,24-1 3 15,1-25 11-15,-25 25-14 16,24-25-11-16,0 26 67 0,-24-1-7 0,0-25-11 16,25 26 9-16,-25-1-49 0,0 0-10 0,0 0 24 0,0 0-2 15,0 1 0-15,0-1 23 16,0 25-14-16,0-24 0 0,-25 24-6 0,25 0-41 0,0 0 12 16,0 0-3-16,0 0-7 0,-24 0 17 0,24 24 0 15,0-24 14-15,0 25-2 0,-24 24 2 0,24-24 3 16,0 0-24-16,-25 24 21 0,25 1-10 0,0-1-9 0,-24 1 22 15,24-1-8-15,0 2 12 0,0-1-2 0,0-26 4 16,0 25-1-16,-27 1-3 0,27 0-1 0,27-26-3 16,-27 2-8-16,0-2 2 0,0 1 5 15,24-2-5-15,1-23 0 0,-25 27-9 0,24-27 7 16,0 0-9-16,1-27 11 0,1 27 15 0,-1 0-12 0,-1-23-10 16,1-2 3-1,0 1-1-15,24 24 1 0,-23-26 9 0,-26 2-14 16,24-1 38-16,0 0 12 0,2 1 5 0,-1-2 42 0,-1 2-32 0,-24 24 1 0,0-25 14 15,25 1-36 1,-25 24-10-16,0 0 3 0,0-26-23 0,0 26 1 16,-25 0-3-16,25 0-18 0,-24 0 21 0,24 0-10 15,-25 26 4-15,-1-26 20 0,2 24-17 0,24 1 38 16,-24-25-13-16,24 24-7 0,-26 2 5 0,26-2-28 0,0 1 15 16,0 0-5-16,0-1 0 0,26 2 5 15,-26-2-10-15,24 1 0 0,0-2 6 0,2-23-14 16,-26 27 11-16,25-27-3 0,24 0-5 0,-24 0 0 0,0 0 5 15,0 0-20-15,0 0-55 0,23-27-20 0,-21 27-100 16,-3-23-32-16,-24 23-10 16,24-25-52-16,1 1 13 0,-25 24-36 0,0-26 20 0,0 2-37 0</inkml:trace>
  <inkml:trace contextRef="#ctx0" brushRef="#br0" timeOffset="8882.134">10318 5085 1904 0,'0'0'22'0,"0"0"25"15,0 0 19-15,0 0 48 0,0 0-11 0,0 0-22 0,25 0-19 16,-25 0-53-16,0 0-2 0,0 0-7 15,0 0 0-15,0 0 12 16,0 0-12-16,0 0 10 0,26 0 4 16,-26 0-7-16,0 0-109 0,0 0-108 0,24 25-156 15,-24-25-91-15</inkml:trace>
  <inkml:trace contextRef="#ctx0" brushRef="#br0" timeOffset="9851.73">9203 5755 847 0,'-25'0'16'0,"25"0"-6"0,-26 24 8 16,26-24 4-16,0 0-18 0,0 25-8 0,-24-25 2 15,24 0-12-15,0 24 2 0,0-24 77 0,0 0 63 16,0 0-46-16,0 0 168 0,0 0-117 0,0 0-6 15,0 0 61 1,0 0-168-16,0 0 55 0,24-24-68 0,-24 24-3 16,0-25 48-16,26 1 3 0,-26-2-1 0,0 1 2 15,25 1-47-15,-1 0-11 0,-24-26 11 0,25 25-9 16,-25 1 5-16,0-2 86 0,25 2-10 0,-25 24 1 0,0-25-5 16,25 25-77-16,-25-25-2 0,0 25-5 15,0 0 2-15,0 0-5 0,0-24 10 0,0 24 5 0,0 0-5 16,0 24 0-16,0-24-9 0,0 0-1 0,0 0 1 15,0 0 7-15,25 25-1 0,-25-25 1 0,0 25 18 16,0-1-6-16,0 2-8 0,0-26 1 0,24 24-10 16,-24 1-3-16,0-2 12 0,0 4 10 0,0-3-12 15,25 0 2-15,-25 1 3 0,0-25-5 0,0 26 5 16,0-26-12-16,0 0-2 0,0 24 6 0,24-24-4 16,-24 0 17-16,0 0-3 0,-24 0-5 0,24 0-2 0,0-24 2 15,0 24-4-15,0 0 4 0,0 0 1 0,-25-26-6 16,25 26 10-16,-24-25-14 0,-1 25 3 0,25 0 4 15,-25-24-5-15,0 24 7 0,0-24 13 0,25 24-8 16,-24 0-10-16,24-27-2 0,-25 27-7 0,25 0 10 31,0 0 0-31,-26-23-1 0,26 23 3 0,0 0-4 0,0 0-1 16,0 0 14-16,26 0-4 0,-26 0-9 16,0 0 11-16,0 0-7 0,25-25-3 0,-1 25 13 15,-24 0-3-15,25 0-19 0,0-24 12 0,0 24 2 0,-25 0-2 16,25-26-2-16,-1 26-8 0,1 0-16 0,-25-24 3 15,24 24 9-15,1-25 11 0,-25 25 6 0,26 0-1 16,-26 0-6-16,25-25-6 0,-25 25 10 0,0 0-9 16,0 0 13-16,0 0-1 0,0 0-6 0,24 0 3 0,-48 0-9 15,24 0-8-15,0 0-1 0,0 25 9 0,-25-25-8 16,25 25 17 0,-26-25 5-16,1 24-17 0,1 2 26 0,-25-2-14 15,24 1-2-15,-25-2 9 0,25 4-19 0,-24 21 10 16,23-23 0-16,2-25 13 0,0 26-50 0,-2-2-145 0,1 1-152 0,25-25-155 0</inkml:trace>
  <inkml:trace contextRef="#ctx0" brushRef="#br0" timeOffset="26817.517">9327 6648 594 0,'24'0'21'31,"-24"0"-3"-31,0 0 15 0,0 0-19 16,0 0 16-16,0 0-52 16,0 0-7-16,0 0-1 0,0 0 85 15,0 0-27-15,0 0 39 0,0 0-27 16,0 0-6 0,0 0 20-16,0 0-1 0,0 0 2 0,0 25-37 15,-24 25 2 1,24-50 42-1,0 0-23-15,0 0 15 0,0 0 5 16,0 0-28-16,0 0 3 0,-25 24 87 0,25-24-50 16,0 0 69-16,0 0-40 0,0 0-43 0,0 0-6 15,0 0-35-15,0 0-14 0,0 0 21 16,0 0 6-16,0 0 0 0,0 0 15 16,0 0-8-16,0 0-1 0,0 0-6 0,49-173 3 0,-49 173-20 15,25-25-12-15,-25 0 13 0,0 0-15 0,0 0-7 0,0 1 23 16,24-1-17-16,-24 25 26 0,0-26 31 0,0 2-24 15,0 24 6-15,0-25-20 0,0 25-23 0,0-26-2 16,25 26-1-16,-25 0-3 16,0 0-1-16,0 0 7 0,0 0-9 0,0 0 21 0,0 0-1 15,0 0-11-15,0 0 12 0,0 0-19 0,0 0 5 16,0 26 11-16,0-26 0 0,0 25 7 0,26-25-11 0,-26 24 0 0,0 2 2 16,0-1 0-16,0-1 2 0,0 1 5 0,0 0-2 15,0 0-1-15,0 0 3 0,0-1-2 0,0 2 4 16,0-2-16-16,25-24 12 0,-25 25 2 0,0-1-5 15,0-24 5-15,0 26-2 0,0-26-10 0,0 0-4 16,0 0 23-16,0 0 4 0,0 0 3 0,0 0 10 16,0 0-24-1,0 0-5-15,0 0-2 0,0 0-5 0,0 0 7 16,-25 0-9-16,25-26 14 0,0 26-7 0,0 0-6 16,-26-24 10-16,26 24-15 0,-25 0 9 0,25-25 2 15,-24 25-7-15,24-24 9 0,-25 24-16 0,1-26 14 16,24 26 2-16,-25 0 3 0,25-24 9 0,-25 24-14 15,25-25-7-15,-25 25-2 0,25 0-1 16,-25-25 1-16,25 25 14 0,0 0-8 0,0 0 5 0,0-25 3 0,0 25-3 16,-24 0-2-16,24 0 0 0,0 0 5 0,0 0-17 15,24 0-2-15,-24 0 10 0,0 0-1 0,0 0-11 16,0-25 18-16,0 25-11 0,25 0-3 0,-25 0 10 16,0 0-12-16,25 0-2 0,-25-24 9 0,0 24 3 15,25 0 6-15,-25 0 9 0,25 0-6 0,-25 0-1 16,24-25 3-1,-24 25 3-15,25 0-10 0,-1 0 2 0,-24-26-6 16,25 26-3-16,1 0-5 0,-26-24-9 0,25 24-2 16,-25 0-9-16,24-25 14 0,0 25 2 15,-24 0 7-15,25-26-5 0,-25 26-4 0,0 0 22 16,26 0-13-16,-26-24 16 0,0 24-2 0,0 0-10 16,0 0 7-16,0 0 10 0,0 0-17 0,0 0-6 15,0 0 16-15,0 0-30 0,0 0 29 0,0 0 10 0,0 0-14 0,0 24 6 16,-26-24-15-16,26 0 3 0,0 26-17 0,0-26 5 15,-25 25 13-15,25-1-7 0,-24 2 15 0,24-26 6 16,-24 25-9-16,24-1 0 16,-25 1 9-16,25 0-11 0,-26-25 4 0,26 25 0 15,-25 0-4-15,25-1 7 0,-24-24 4 0,24 26 2 16,-25-26-13-16,25 24 2 0,0-24-7 0,-24 25-7 0,24-25 19 0,0 0-10 0,-25 24-106 16,25-24-95-16,0 0-89 0</inkml:trace>
  <inkml:trace contextRef="#ctx0" brushRef="#br0" timeOffset="28975.329">10295 6474 1156 0,'0'0'31'0,"0"0"-47"16,-26-24 91-16,52 24-37 0,-26 0-21 0,-26-25 85 15,26 25-68-15,0 0 50 0,0-26-11 0,0 26-30 16,0 0-10-16,0 0-3 0,0 0 5 16,0-24-6-16,0 24-13 0,0 0-23 0,0 0 5 15,0 0-18-15,0 0 9 0,0 24 11 0,0-24-18 0,0 0 27 0,0 0-16 16,0 26-2-1,0-26 7-15,0 0-2 0,0 25 8 0,0-1-8 16,0-24 13-16,0 25-11 0,0 0-3 0,0-25 29 0,0 25-15 16,0 0 0-16,0-25-7 0,0 24-10 0,0 2-3 15,26-26 6-15,-26 0 10 0,0 24-10 0,0-24 5 16,0 0 13-16,0 0 3 0,23 0-5 16,-23 25 13-16,0-50 23 0,0 25 47 0,25 0 16 15,-25 0-13-15,0 0 18 0,26-24-39 0,-26 24-1 16,24-26 2-16,-24 26-49 0,0-24 32 0,25-1 7 0,-25 0-2 0,25 25-10 15,-25-25-43-15,0 0 12 0,0 1 25 0,24-1-5 16,-24 25-5-16,0-26-19 16,0 2-27-16,0-1 12 0,0 25 69 0,0-26-4 15,0 26-2-15,0 0-3 0,0-24-68 0,0 24-2 0,0 0-7 16,0 0 4-16,0 0-2 0,0 0 5 0,0 0 15 16,0 24-18-16,0-24 8 0,0 0 5 0,0 26-10 15,0-1 11-15,0-1-9 0,0-24 3 0,0 26 10 0,0-1 3 16,0-1-6-16,0-24-9 0,0 25-8 15,25 0 0-15,-25-25 12 0,0 25 1 0,0-25 14 16,0 25 1 0,25-25-26-16,-25 24 11 0,0-24-95 0,0 0-1 15,0 26-73-15,0-26-15 0,0 0 18 0,25 0-40 16,-25 0 38-16,0 0-53 0,0 0 34 0,0 0-8 0,0 0 10 0,0-26 55 16,25 26 23-16,-25 0 35 0,0 0 22 0,0-24-4 15,25 24 15-15,-25-25 3 0,0 25 31 0,26-25-10 16,-26 25 6-16,0 0 8 0,0-25 27 15,0 25 32-15,23 0 27 0,-23 0 13 0,0-25-73 0,0 25 65 16,0 0-95-16,0 0 34 0,0 0-14 16,0 0 4-16,0 0-31 0,0 0 16 0,0 0-18 15,0 0-12-15,0 25 21 0,0-25-7 16,0 0-3-16,0 0-12 0,0 0 24 0,0 25-4 0,0-25 12 0,0 25 13 0,0-25-31 16,0 25 6-16,0-25 6 0,25 24 2 0,-25-24-1 15,0 0 42-15,0 0-50 0,0 26 29 16,0-26-20-16,0 0-30 0,0 0 45 0,0 0-51 15,0 0 173-15,0 0-74 0,0 0 155 0,0 0-20 16,0 0-78-16,0 0 4 0,0-26-105 0,0 26-28 16,0 0 17-16,0-24-21 0,0 24 16 0,0-25 6 15,0 0-15-15,0 25 14 0,0-25 1 0,0 25-17 16,0-25 6 0,0 25-9-16,0-24 0 0,25-1-2 0,-25 25 4 0,0 0 5 0,0-26-4 15,25 26 4-15,-25 0-7 0,0 0 2 16,0 0-2-16,25 0 5 0,-25 0 4 0,0 0 5 0,0 0-13 15,25 0 1-15,-25 26-4 0,0-26 4 0,0 25 8 16,24-25-13-16,-24 24 19 0,0-24-15 16,0 25 1-16,0 0 21 0,0-25-16 0,0 25-3 15,24 0 10-15,-24-25-9 16,0 24 0-16,0-24 13 0,0 26-8 0,0-26 4 16,0 0-5-16,0 24 7 0,0-24 12 0,0 0-14 0,0 0 4 0,0 25-50 0,0-25-36 0,0 0-45 31,0 0-29-31,-24 0-35 0,48-25-67 0,-24 25 34 15,0 0-85-15</inkml:trace>
  <inkml:trace contextRef="#ctx0" brushRef="#br0" timeOffset="30069.462">11162 6300 1332 0,'0'0'-34'0,"0"0"124"16,25 0-60-16,-25-25 36 0,0 25 59 0,0 0-116 0,0 0 43 15,0 0-17-15,-25 0-29 0,25 0-14 0,0 0 14 16,0 0-26-16,-25 0 14 0,25 0 8 0,-25 0 0 0,25 0 13 16,0 25-15-16,-24-25 5 0,24 0-10 0,-25 0-1 0,25 24 1 15,0-24 3-15,0 0 0 0,-25 0 4 16,25 0 7-16,0 26-13 0,0-26 14 0,0 0-1 16,0 0-4-16,0 25 8 0,0-25-13 0,25 0 0 15,-25 24-2-15,0-24-9 16,0 0 13-16,25 0-4 0,-25 26-5 0,0-26 5 15,24 0 0-15,-24 0 2 0,25 25 6 16,-25-25 1-16,25 0 0 0,-25 0-12 0,25 0-4 16,-25 24 1-16,26-24 8 0,-26 0 4 0,0 0-8 15,24 25 12-15,-24-25-17 0,0 0 5 0,25 25 15 16,-25-25-7-16,0 0 3 0,0 0-5 0,0 25-4 16,0-25-11-16,0 0 6 0,0 0 119 0,0 25-5 15,0-25 14-15,0 0 7 0,0 0-70 0,0 0 14 0,-25 24-8 16,25-24-3-16,0 0-47 0,-24 0-14 0,24 0 7 15,-26 0-7-15,26 0 5 0,-25 26 11 16,25-26 1-16,-25 0-17 0,0 0 0 0,25-26 9 16,0 26-16-16,-24 0 24 0,24 0-3 0,0 0-16 15,0 0-3-15,0-24 5 0,0 24-86 0,24-25-23 0,-24 25-36 16,0-25-48-16,25 25 37 0,0-25-13 0,-25 25 26 16,25-25 11-16,1 1 134 0,-2 24-67 0,1-25 109 0,-1 25-71 0,-24-26 6 31,25 26 7-31,0-24 24 0,0 24-14 0,-25 0-6 15,25-25 5-15,-25 25-22 0,0 0 19 0,25 0 1 16,-25 0 15-16,0 0-27 0,0 0 31 0,0 0-33 16,0 0 17-16,0 0 15 0,-25 0 64 0,25 25-36 15,0-25 57-15,0 0-84 0,0 24-5 0,0-24-18 16,-25 26-4-16,25-26 19 0,0 25-10 0,0-25 14 16,0 0 1-16,0 24-13 0,0-24 14 0,0 25-14 15,25-25 10-15,-25 0-1 0,0 25-5 0,25-25 0 16,-25 0 6-16,24 0 7 0,-24 0 4 0,24 0 4 15,3 0-10-15,-27 0-7 0,24 0 3 0,-24-25-11 0,25 25 4 16,-25 0 105-16,24-25 3 0,-24 25 56 0,24-24-4 16,-24 24-90-16,0 0 19 0,0-25-45 0,25 25 3 0,-25-26-15 15,0 26-18-15,0-24-23 0,-25 24-10 0,25 0 3 16,0-25 6-16,-24 25 8 16,0-26 0-16,24 26 2 0,-25 0-12 0,1-24 12 15,24 24 9-15,-27 0-13 0,27 0 8 0,-24 0-4 0,24 0-18 0,0 0 29 31,-24 0-15-31,24 24 6 0,0-24 17 0,0 0-19 0,0 26 0 16,0-26-80-16,0 0-27 0,0 25-55 0,0-25-43 16,24 24 37-16,-24-24 19 0,0 0 9 0,0 0 121 15,24 0-41-15,-24 26 35 0,27-26 41 0,-27 0-60 16,24 0 67-16,-24-26-25 0,0 26 2 0,25 0-11 16,-25 0 18-16,24 0-10 0,-24-24 3 0,24 24 2 15,-24 0-20-15,0 0 6 0,25 0-3 0,-25-25 15 16,0 25-4-16,26 0 18 0,-26 0 3 15,0 0-30-15,0 0 30 0,25 0-9 0,-25 0-20 16,0 0-3-16,0 0 20 0,0 0-28 0,0 25 27 16,0-25 12-16,24 24-42 0,-24-24 50 0,0 26-36 15,0-26 124-15,0 25-39 0,-24-1-37 0,24-24 30 0,0 25-121 0,0-25 46 16,0 25 3 0,0-25 10-16,0 25-8 0,0-25 13 0,0 0 4 15,0 0-18-15,0 0 102 0,0 0 9 0,0 0 79 16,0 0 45-16,0 0-31 0,0 0-19 0,0 0-80 15,0 0-34-15,24 0-71 0,-24-25-2 0,0 25 7 16,0-25 0-16,0 25 0 0,0-25 7 0,0 25-4 16,0-24-17-16,0-1 14 0,0 25-3 0,25-26-6 15,-25 26 16-15,0-24-5 0,0 24 7 0,0 0-2 16,0-25-7-16,25 25 10 0,-25 0-22 0,0 0-79 16,0 0-49-16,0 0-79 0,24 0-57 15,-24 0 7-15,0 0 64 0,0 0-46 0,25 0-50 16</inkml:trace>
  <inkml:trace contextRef="#ctx0" brushRef="#br0" timeOffset="30353.938">11931 6078 1408 0,'0'0'-11'16,"0"-25"11"-16,-24 25 45 0,24-25 35 0,0 0 12 15,0 25-19-15,0 0-47 0,0 0-34 0,0 0-3 31,0 0 2-31,0 0-2 0,0 0 9 0,0 0 6 0,0 25 7 16,0-25-5-16,0 25 3 0,0 0-22 16,0-1 9-16,0 2 6 0,0-2-24 0,0 0 42 15,0 2-18-15,0-3 2 0,0 27 12 0,0-25-21 16,0-1 7-16,0 2-4 0,0-1 11 0,0-1-4 16,0 2-3-16,0-1 4 0,0-1 14 0,0 1-18 0,24 0 9 15,-24 0-2-15,0-25-91 0,0 25-11 0,0-1-25 16,25-24-60-16,-25 0 92 0,0 26-12 0,0-26-20 15,0 0 14-15,25-26-72 0,-25 26 38 16,0 0-16-16</inkml:trace>
  <inkml:trace contextRef="#ctx0" brushRef="#br0" timeOffset="31156.278">11956 6474 1017 0,'-25'-24'53'0,"25"-1"38"16,-24 25-64-16,24-26 109 0,-25 26-98 0,25-24-42 0,-26 24 79 16,26 0-83-16,0-25 44 0,-24 25 13 0,24 0-14 15,0 0-35-15,0 0 2 0,0 0-22 16,0 0-3-16,0 0 18 0,0 0-6 0,0 0 11 31,24 0 11-31,-24 0-13 0,26 0 8 0,-26 0 18 0,25 0-22 16,-1 0 3-16,1 0 8 0,0 0-13 0,0 0 4 15,0 0 4-15,0 0-21 0,-2 0 9 0,2 0 0 16,-25 0 4-16,27 0 15 0,-3 0-20 0,-24 0 10 16,24 0-10-16,-24 0-14 0,25-26 10 0,-25 26 5 15,0 0 8-15,0 0 1 0,25 0-3 0,-25 0 46 16,0 0 0-16,0-24 10 0,0 24 16 0,0 0-49 15,0 0-3-15,-25 0-12 0,25-25-18 0,0 25 5 0,0 0-19 16,-25 0 29-16,25 0-7 0,-24 0 0 0,0 0 58 16,24 0-22-16,-27 0 10 0,2 0-10 0,25 0-47 15,0 0 15-15,0 25 5 0,-23-25 13 0,23 0-8 16,0 24-14-16,23-24-11 0,-23 26-5 0,0-1 21 16,0-25-1-16,25 24 14 0,-25 2-78 0,27-26-72 15,-3 25-18-15,0-25-54 0,-24 24 101 0,25-24 5 0,0 0 20 31,-1 0 62-31,2 0-36 0,-1 25 50 0,-1-50 6 16,1 25 14-16,1 0-7 0,-3 0 7 0,2 0-6 16,0-24-26-16,0 24 24 0,0 0-3 0,-25-25 28 15,25 25-51-15,-2 0 126 0,-23 0-68 0,0-26-6 16,26 26 51-16,-26 0-112 0,0 0 104 0,0-24-32 16,0 24-8-16,-26 0-18 0,26 0-23 0,0 0 9 0,-23-25 4 15,23 25-11-15,-25 0-7 0,0 25-6 16,25-25 4-16,-25 0 13 0,0 0-8 0,0 0 11 0,2 24-3 0,23-24-10 15,-26 26 17-15,26-26-9 0,0 0 7 0,0 25-3 16,0-25-6-16,0 24-4 0,0-24 4 16,0 0 6-16,0 25-6 0,0-25 13 0,26 0-11 15,-26 0 9-15,0 0-11 0,23 0 6 0,-23 0 1 0,25 0-11 16,-25 0 19-16,25-25-17 0,-25 25-3 0,25 0 8 16,-25-24-14-16,0-1 0 0,25 25 11 0,-25-26 82 15,25 2 16-15,-25 24 40 0,0-25-4 0,0-1-77 16,23 2-18-1,-23-1-36-15,0 1-3 0,0-2 0 0,0 3 2 16,0-3-4-16,0 2 11 0,0 0-9 0,0-2 7 16,0 2 2-16,0-26-23 0,0 50 14 0,0-25 63 15,-23 0 5-15,23 0 11 0,0 25-11 0,0 0-56 16,0-24-12-16,0 24-14 0,0 24 7 0,0-24-19 16,0 0 21-16,0 25 17 0,0 0-10 15,0 0 7-15,0 0-13 0,0 0 6 0,0-1-16 0,23 26 24 16,-23-26-3-16,0 2-15 0,0 23 15 15,0-25-14-15,0 25 0 0,0-23 12 0,0-1 0 0,26-1-10 0,-26 2 26 16,0-1-9-16,0-1 2 0,0 1 15 0,0 0-25 16,25-25-78-16,-25 25-58 0,0-25-61 0,0 25-63 15,25-25 14-15,-25 0-21 0,0 0-7 0</inkml:trace>
  <inkml:trace contextRef="#ctx0" brushRef="#br0" timeOffset="32259.121">13172 6375 1181 0,'0'0'106'0,"0"0"-52"0,0-25 37 0,0 25 30 0,0 0-92 0,0-26 57 0,0 26-29 0,0-24-20 16,0 24-26-16,-25 0 9 0,25-25-5 15,-25 25 55-15,25 0 10 0,-26 0-13 0,26 0 1 16,-24 0-71-16,-1 0 1 0,0 0 0 0,25 25-5 16,-24-25 5-16,-1 24 2 0,25-24 2 0,-25 26 3 15,25-1 8 1,0-1-2-16,0-24-6 0,-24 26 2 0,24-1-12 16,0-1 1-16,24-24 10 0,-24 25-6 0,0-25-2 0,0 25 0 0,25-25 16 0,-25 0-5 15,25 0 0-15,-25 25 2 0,24-25-18 0,-24 0 5 16,25-25 18-16,-25 25-14 0,0 0-9 0,25 0-4 15,-25-25-10-15,24 25 10 0,-24-25 9 0,0 25 13 16,26 0-2 0,-26-24-2-16,0-1-7 0,0 25-4 0,0-26 1 15,0 26 15-15,0-24-3 0,0 24 25 0,0-25 74 16,0-1-6-16,0 26-1 0,0 0-29 0,0 0-81 16,0-24-1-16,0 24-11 0,0 0 2 0,0 0 15 15,0 0-3-15,0 24 16 0,0-24 10 0,0 0-26 16,0 26 11-16,0-26 1 0,0 25-15 0,0-25 29 15,0 24-16-15,0 2-3 0,0-26-5 0,0 25-2 0,0-25 4 16,0 24 1-16,0-24 0 0,0 25-82 0,0-25-41 16,25 0-34-16,-25 0-12 0,0 0 33 15,0 25 12-15,0-25-6 0,0 0 3 0,25 0-5 0,-25 0 71 16,0 0-23-16,0 0 63 0,0 0 46 0,23 0-56 16,-23-25 68-16,0 25-70 15,26 0 10-15,-26-25 31 0,0 25-8 16,25 0 29-16,-25-24 8 0,0 24-4 0,0-25-43 15,25 25 98-15,-25 0-58 0,0-26-9 0,0 26 66 0,0-24-67 16,0 24 33-16,0 0 7 0,0-25-18 16,0 25-29-16,0 0-2 0,0 0-22 0,0 0-11 15,0 0 9-15,0 0-9 0,0 0 20 0,0 25 2 16,0-25-9-16,0 0 22 0,0 24-22 0,0 2 20 0,0-26-3 16,0 25-12-16,-25-25 16 0,25 24-12 0,0-24-8 15,0 25 7-15,0 0-1 0,0-25-2 0,0 0 16 16,0 25-3-16,25-25-9 0,-25 0 2 0,0 25-4 15,0-25 4-15,0 0-3 0,0 0 1 0,0 0 13 16,0 0 63-16,0 0 70 0,0 0 56 0,0 0 47 16,0 0-75-16,0 0-64 0,0 0-59 0,0-25-51 15,0 25-5-15,0-25 7 0,0 25-5 0,0 0-4 0,0-25 11 16,0 0 1-16,0 25 6 0,0-24-6 0,0-1-6 16,0 25 3-16,0-26-5 0,0 2 0 15,0 24 1-15,0-25 1 0,0-1 15 0,0 26-7 16,0-24 2-16,0 24-19 0,25 0-2 0,-25-25 9 15,0 25 8-15,0 0-69 0,25 0-26 0,-25 0-33 16,0 0-29-16,0 0 51 16,24 0 7-16,-24 0 25 0,0 25 7 0,0-25 29 15,0 0 11-15,24 24 5 0,-24-24 17 0,0 26 6 16,0-1-2-16,0-25-6 0,0 24-1 0,0-24-4 16,0 26 11-16,0-1-6 0,0-25 6 0,0 24-4 15,26-24-11-15,-26 25 15 0,0-25-10 0,0 0-3 16,0 25 11-16,0-25 7 0,0 0-14 0,0 25 7 15,0-25 2-15,0 0-15 0,25 0 20 0,-25 0 72 0,0 0 31 16,0 0 58-16,0 0 48 16,0 0-69-16,0 0-47 0,0 0-54 0,0 0-39 0,0-25-12 0,0 25 12 0,0 0 0 15,0-25-9-15,0 25 4 0,0-25-4 0,0 1 6 16,0 24-4-16,-25-25 0 0,25-1 0 0,0 26-9 16,0-24 14-16,0-1 2 0,0 25-5 0,0-26 8 31,25 2-25-31,-25 24 8 0,0-25 5 0,0 25-3 15,25 0 22-15,-25-24-85 0,24 24-54 0,-24 0-51 0,26-26-74 16,-3 26 27-16,-23 0-3 0,25 0 54 0,1 0-22 16,-2 0 1-16,-24 0-26 0</inkml:trace>
  <inkml:trace contextRef="#ctx0" brushRef="#br0" timeOffset="32657.322">13767 6225 1315 0,'0'26'-61'0,"0"-26"91"16,0 0-40-16,0-26 31 0,-25 26 82 0,25 0-54 15,0 0 38-15,-25 26 15 0,0-26-18 0,25 0-29 16,-25 0 2-16,25 0-50 0,-23 24 4 0,-3-24-15 16,26 0-1-16,-25 25 5 0,25-25-17 0,0 24 21 15,0 2 9-15,-24-26-4 0,24 25 2 0,0-1-11 0,0-24 4 16,0 26-1-16,0-26 8 0,0 25 7 0,0-25-14 16,0 24 5-16,24-24 5 0,-24 0-14 0,0 0 2 15,0 25 3-15,25-25-10 0,-25 0 12 0,0-25-3 16,26 25-1-16,-26 0-1 0,0 0-4 0,23-24 2 15,-23 24 0-15,0-25 6 0,25 25-6 0,-25-26 3 16,0 26-1 0,25-24-9-16,-25-1 9 0,0 25-2 0,0-26-9 15,0 2 16-15,0-1-5 0,0 25-8 0,25-24 6 0,-25 24-5 16,0-26-17-16,0 26 19 0,0-23 3 0,-25 23-13 16,50 0 15-16,-25 0-20 15,0 0 9-15,0 0-4 0,-25 0 20 0,25 0-1 0,0 23-10 0,0-23 15 0,0 26-22 16,0-26 8-16,0 24 12 0,0 1-2 15,0-25-11-15,0 24 10 0,0 2-1 0,0-26 4 16,0 25 20-16,25-1-18 0,-25-24-31 0,0 26-68 0,0-26-56 16,25 0-62-16,-25 25 58 0,0-25-9 15,25 0 39-15,-25 0-18 0,0 0-66 0</inkml:trace>
  <inkml:trace contextRef="#ctx0" brushRef="#br0" timeOffset="33273.417">13917 6324 903 0,'0'-24'24'0,"0"-1"33"0,0 25 17 0,0-24 4 0,0-2 34 16,0 26-126-16,0-23 107 0,0 23-89 0,0 0 68 16,0-26 9-16,0 26-141 0,0 0 75 15,0 0-114-15,0 0 84 0,0 26 7 0,0-26 14 16,0 0-12-16,0 23-11 0,0-23 17 0,0 26 0 16,0-26 2-16,0 24 4 0,0 1 5 0,0-25-16 0,0 24-9 15,0-24 20-15,0 26-14 0,0-26 22 0,0 25-14 16,0-25 3-16,0 0 5 0,0 24-16 0,0-24 26 15,0 0-16-15,0 0-6 0,0 0 6 0,0 0 7 16,0 0-13-16,24 0 29 0,-24-24 63 0,0 24 2 16,25 0 47-16,-25-25-4 0,23 25-71 0,-23-26-18 15,25 2-35-15,-25 24 48 0,0-25-1 0,26 25 10 0,-26-24 6 0,0-2-74 16,0 26 15-16,0-23 57 0,25-3-10 16,-25 26-2-16,0-24-5 0,0 24-46 0,0 0 50 15,-25-24 0-15,25 24-10 0,0 0-11 0,0 0-53 16,0 0 8-16,0 0 7 0,0 0-1 0,0 24 25 15,0-24-20 1,0 24-4-16,0-24 6 0,0 26-18 0,0-3 9 16,0 3 8-16,0-2-3 0,-26 1 4 0,26-1 11 0,0 27-13 15,0-27-2-15,0 2-10 0,0-1 6 16,0 24 23-16,0-24-12 0,0 0 0 0,0 24 15 16,0-23-32-16,0 23 13 0,0 1 18 15,0-26-21-15,26 25 29 0,-26 1-17 0,0-1 0 16,25-24 3-16,-25 25-15 0,24 0 12 0,-24-25-72 15,0 0-7-15,25-1-5 0,-25 26 10 0,0-25 53 0,0-1 4 0,24-24 1 0,-24 26-4 16,0-2 6-16,0 1 7 0,0-25 9 0,-24 25-2 16,24-25-5-16,0 0-10 0,0 0 10 15,0 0-23-15,-25 0 25 0,25 0 1 0,-24-25-20 16,-1 25 22-16,25-25-16 0,-26 25-4 0,1-24 15 16,2-2-9-16,-2 2 0 0,1-1-1 0,-27 1-4 15,26-2 3-15,2 2-11 16,-3-1 11-16,1 0-10 0,0-25-1 0,25 26 11 15,0-2-3-15,0 1 7 0,0 1 19 0,25 24-3 16,0-25-2-16,1-1-54 0,22 26-78 0,-23-24-47 16,25 24-63-16,-25 0-12 0,-2 0-10 15,2 0 65-15,26 0-38 0,-27 0-42 0</inkml:trace>
  <inkml:trace contextRef="#ctx0" brushRef="#br0" timeOffset="34043.202">13296 6895 1519 0,'0'0'-32'0,"-25"0"34"15,0 0 45-15,0 0 41 0,-1 0 76 0,-22 0 2 16,-3 0-40-16,2 0-40 0,0 0 32 16,-25 0-34-16,0 0 5 0,-2 0-8 0,-22 0-67 15,-2 0 68 1,1 0-5-16,1 25 0 0,-28-25-12 0,4 0-30 0,-3 0 14 15,26 0 10-15,-26 26 6 0,26-26-43 0,-1 0-15 16,3 0-4-16,22 0-3 0,0 24-5 0,25-24 3 16,1 0-1-16,-1 0 11 0,25 25-6 0,0-25-17 15,0 0 15-15,25 0-20 0,-24 0 22 0,24 0 1 16,0 0 2-16,24 0 12 0,-24 25-17 0,25-25-34 16,-25 0-26-16,25 0-23 0,26 0-32 0,-2 0 38 0,-25 0 11 15,51 0 6-15,-25 0 34 0,25 0-19 0,-2 0-41 16,27 0 20-16,-26-25-27 0,25 25 26 0,0 0 0 15,1 0-14 1,0 0 9-16,-2 0 11 0,1 0 32 0,0 0 13 0,-24 0 27 0,24 0-11 0,-49 0 0 16,23 0 3-16,-23 0-1 0,0 0-2 0,-24 0-5 15,22-25 3 1,-22 25-5-16,-26 0-6 0,24 0 26 0,-24 0-13 16,0 0-9-16,0 0 21 0,-24 0 62 0,-2 25 17 15,0-25-5-15,4 0 41 0,-28 0-43 0,-26 0 3 16,28 25-3-16,-27-25 24 0,-24 0-14 0,-1 0-9 0,2 25 24 15,-2-25-35-15,0 0-27 0,2 0 8 0,-1 0-13 16,24 0-50-16,0 0 4 0,1 0-17 16,25 0 14-16,23 0-1 0,-23 0 8 0,25 0 0 0,24 0 6 15,0 0-43-15,0 0-93 0,0 25-85 0,24-50-145 16,0 25-99-16,1 0-38 0</inkml:trace>
  <inkml:trace contextRef="#ctx0" brushRef="#br0" timeOffset="51811.53">6946 10568 1588 0,'-25'-26'-20'0,"25"26"63"15,0 0 36-15,-149 0 44 0,99 0-9 16,25 0-14-16,-25 0-28 0,1 26 1 0,0-26-20 0,-27 0-5 15,28 0 12-15,-2 24-22 0,0-24-3 0,1 0 9 16,-26 25-15-16,25-25-8 0,1 0 15 0,-26 0-5 16,26 25 4-16,-25-25 40 0,24 0-3 0,0 0-6 15,26 0-20-15,-27 0-24 0,26 0-5 16,1 0-22-16,148-25 5 47,99 25 0-32,-173 0 0-15,24 0 0 0,-24 0-15 16,0 25-9-16,0-25 2 0,-2 0-20 0,28 0-4 16,-28 25 3-16,2-25-20 0,0 0 25 15,0 25-2-15,-26-25 23 0,26 0 3 0,-25 25-3 16,0-25 22-16,-25 0-19 0,25 0 23 0,-25 23-4 0,0-23-2 0,-25 0-3 0,25 24-7 16,-25-24 7-16,0 26-10 0,-25-26 17 0,1 0-9 15,0 25-3-15,-3-25 12 0,4 24-17 16,-26-24 17-16,24 0 8 0,-24 0 32 0,24 25 28 15,0-25-5-15,-24 0 21 0,24 0-32 16,1 0-20-16,24 0 25 0,-24 0-15 0,23 0-7 16,26-25-14-16,0 25-28 0,0 0-5 15,26 0 3-15,-1 0 22 0,-1-24 0 0,25 24-13 16,1-25 3-16,25 25-10 0,-27-26 10 0,28 26-8 0,-26-24 6 0,24 24-11 0,0-23-9 16,0 23 19-16,-24 0-12 0,24 0 13 0,-24-25-3 15,25 25 0-15,-27 0 0 16,-22 0-13-16,24 0-4 0,-25 0-8 0,0 0 17 0,-1 0 1 15,-24 0 10-15,0 0 2 0,0 0-18 16,0 0 13-16,-24 0-8 0,-1 0-1 0,0 0 8 16,0 25-1-16,-26-25 5 0,3 0-6 15,23 0 3-15,-25 0-10 0,0 0-3 0,1 0 11 16,-26 0 12-16,49 0 5 0,-22 0-10 0,24 0-79 0,-2 0-112 16,2 0-120-16,-2 0-142 0,26 0-104 15</inkml:trace>
  <inkml:trace contextRef="#ctx0" brushRef="#br0" timeOffset="53690.88">10567 9574 1066 0,'0'0'35'15,"0"0"21"-15,-25 0-54 0,25 0 106 0,0 0-87 0,0 0 5 16,-25 0 64-16,25 0-60 16,0 26 51-16,-25-26-8 0,25-26 0 0,-25 26-42 15,25 0 26-15,-24 0 0 0,24 0 5 0,0 0 12 16,0-24-23-16,-25 24-20 0,25 0-28 0,0 0-1 0,0 0 0 15,0-24 7-15,0 24 5 0,0 0-28 0,0 0 10 16,25-25-12-16,-25 25 20 16,24 0 12-16,-24 0-5 0,25-25-11 0,0 25 0 0,-25 0-6 0,25 0 10 15,0 0 7-15,0 25-6 0,-25-25 9 0,26 0-21 16,-3 0 21-16,-23 25-19 0,0-25-13 0,25 24 18 0,-25-24-9 16,0 24 2-16,0-24 18 0,0 26-24 0,0-26 10 15,-25 24 1-15,25-24-2 0,0 25 6 0,-23-25-9 16,23 24 5-1,-26 2-3-15,1-26 3 0,25 0-9 0,-25 25 20 16,0-25-3-16,25 0-8 0,-25 0 16 0,0 0-23 16,25 0 0-16,-24-25 18 0,24 25-9 0,-25-26 4 15,25 26 3-15,0-24-2 0,0 24-3 0,-25-25 0 16,50 1-4-16,-25 24-7 0,0-26 0 0,0 2 6 16,0 24 13-16,25-24-1 0,-25 24 5 0,24-25-8 15,-24 25-8-15,25 0-3 0,0-25 7 0,-25 25-11 16,25 0 9-16,0 0 5 0,-25 0-5 0,25 25 7 0,1-25 0 15,-26 0 6-15,0 25-17 0,23-25 9 0,-23 24-15 16,0-24-3-16,0 24 6 0,0-24 0 0,0 0-2 16,0 26-7-16,0-26 5 0,0 24 15 0,-23-24 7 15,23 0-6-15,0 25 8 0,-26-25-15 0,26 0 5 16,-25 24 10 0,25-24-15-16,0-24-5 0,-25 24-6 0,25 0 8 15,-25 0 0-15,25-25 21 0,-25 25 0 0,25 0-16 16,0-24 7-16,-25 24-23 0,25-26 2 0,0 26 8 15,0 0 1-15,0-24 14 0,0 24-13 0,0-24 13 16,0 24 5-16,25-25-17 0,-25 25 26 0,0 0-28 16,25-25-4-16,0 25 2 0,-25 0 7 0,25 0 3 15,0 25 8-15,-25-25 7 0,26 0-20 0,-26 25-11 0,23-25 10 16,-23 24-6-16,0-24 5 0,0 24 15 0,25-24-20 16,-25 26 6-16,-25-2 1 0,25-24 2 0,0 25 7 15,0-25-9-15,0 24-1 0,-23-24 1 0,23 26-5 16,-26-26 9-16,26 0-2 0,-25 0-2 0,25 0-7 15,-25 0 9-15,0 0 2 0,25 0 5 0,-25 0 4 16,25-26-15-16,-25 26-1 0,25-24 3 0,-24 24 2 0,24-25 7 16,0 25 2-16,0-24-16 0,0 24 14 0,24-26 0 15,-24 26-11 1,0-24 17-16,25 24-17 0,-25 0 4 0,25-24 5 0,0 24-8 0,0 0 6 0,-25-25-3 16,25 25 0-16,-25 0-7 0,26 25 4 0,-26-25-10 15,0 0 10-15,23 24 17 0,-23-24-14 0,0 0 12 16,0 24-10-1,0-24-9-15,-23 0 9 0,23 26-6 0,0-26-1 16,-26 0 2-16,26 24-6 0,0-24 9 0,-25 0-9 16,25 0 16-16,-25 25-9 0,25-25 11 15,-25 0 7-15,25 0-2 0,-25 0 2 0,25-25-14 0,0 25-2 0,-25 0-18 16,25-24 20-16,0 24-11 0,0 0-43 0,0 0-43 16,0 0-53-16,0 0-44 0,0-26-29 0,25 26 32 15,-25 0-75-15</inkml:trace>
  <inkml:trace contextRef="#ctx0" brushRef="#br0" timeOffset="54804.487">11535 9252 1281 0,'0'0'-36'0,"0"0"137"0,0 0-63 15,24 0-8-15,-24 0 33 0,-24 0-141 0,24 0 115 16,0 0 14-16,-25 0 9 0,25 0 21 0,-24 0-24 15,-3 0-13-15,3 0 8 0,0 26-7 0,-1-26-41 16,0 0 11-16,0 0-21 0,0 0-7 0,0 24 17 0,25-24-8 16,-24 0 12-16,24 0-8 0,-25 0-4 0,25 0 20 15,0 0-10-15,0 0 3 0,25 0 7 0,-25 25-16 16,0-25-9-16,24 0 2 0,-24 24 12 0,25-24-5 16,0 26 9-16,0-2-3 0,0-24-4 15,0 25 10-15,-25 0-8 16,24-25 14-16,0 25-18 0,3 0-9 0,-27 0 18 15,24-25-22-15,1 24 10 0,-25-24 12 0,0 24-15 16,24-24 15-16,-24 26-9 0,0-26 2 0,0 24-4 16,0-24 8-16,-24 0-15 0,24 25 3 0,-25-25 10 15,25 24-6-15,-24-24 15 0,-3 26-8 0,27-26 2 16,-24 0-10-16,0 25-8 0,-1-25 2 0,0 0 11 16,0 0 7-16,25 0 73 0,-25-25 8 15,25 25-10-15,0 0-3 0,0 0-56 0,0 0-17 0,0-26-4 0,25 26-7 16,0-24 3-16,-25-1-5 0,25 25 13 0,0-24 1 15,-1-2-7-15,27 26 20 0,-27-24-16 0,1 24 3 16,23-24 11-16,-23-1-18 16,26 0-1-16,-27 0 8 0,1 0-10 0,24 0 10 0,-24 25 2 15,1-24-9-15,-2-2 2 16,26-23-14-16,-25 25 14 0,-1-2 0 0,1 2-3 16,0-1 1-16,0-1-14 0,-25 2 4 0,25-25 10 0,-25 23 7 15,0 2 2-15,25-1 0 0,-25 1-12 0,-25-3 5 16,25 4-9-16,0-2 9 0,-25 1-5 15,25-1-4-15,-25 25 16 0,0-25-9 0,0 25 2 16,25-25 0-16,-24 25 6 0,-1 0-13 0,-1 0 10 16,26 0 2-16,0 0-19 0,-24 25 21 0,24-25-10 15,0 25-6-15,0 0 9 0,0-1-5 0,0 24-1 0,0 3 17 16,0-26-2-16,0 25-15 0,0-1 17 0,0 1-9 0,0 25-6 0,0-26 8 16,24 1 1-16,-24-1-1 15,0 1 10-15,26 0-44 16,-26-26-76-16,25 26-40 0,-25-1-49 0,24-25 15 15,-24 2 59-15,25-1 44 0,0-1 34 0,0 0 24 16,0-24 21-16,0 0-23 0,-2 0 19 0,2-24 19 0,26 24-19 0,-27-24 12 0,1-1-1 0,0-1-13 16,-1 2-7-1,2 24 9-15,-26-25-15 0,25 1 6 16,-1-2 11-16,-24 26 0 0,0-24 23 0,25 0 11 0,-25 24-15 0,0-25 54 0,0 0 7 16,0 25-15-16,-25-25 4 0,25 25-52 0,0-25-26 15,0 25 0-15,0 0 3 0,-24 0-1 0,24 0 5 31,-25 0 7-31,25 0 1 0,0 0-4 0,-26 25 0 16,26-25 3-16,0 25 1 0,0 0-6 0,0 0-10 0,0-1 10 16,0-24-9-16,0 24 9 0,0 2 20 0,26-2-14 15,-26 1 1-15,25-1 6 0,-25-24-13 0,24 26-4 16,-24-1-3-16,25-25-4 0,1 0 2 0,-26 0 11 16,23 0 3-16,2 0-3 0,0-25-6 0,0 25 4 15,-25-26 4-15,25 26 7 0,-25-24 2 0,0-1-8 0,25 25 102 0,-25-24-6 16,0 24 4-16,0-26 10 0,-25 26-108 0,25-24-12 15,-25 24 9-15,25-24-13 0,-25 24 4 16,0-25 17-16,0 0-8 0,25 25-4 0,-23-25 17 16,-3 25-20-16,1 0-1 0,1 0 11 0,24-25-28 15,-25 25 9-15,25 0 10 0,0 0-9 0,0 25 18 16,0-25-90 0,0 0-68-16,0 25-47 0,25-25-73 0,-25 25 64 0,24-25-37 15</inkml:trace>
  <inkml:trace contextRef="#ctx0" brushRef="#br0" timeOffset="55299.676">12601 9501 1501 0,'0'0'-91'0,"0"0"96"0,0 0-54 0,0 0 7 0,0 0 79 16,0 0-77-16,0 0 50 0,0 25-14 15,0-25 8-15,0 0-6 0,0 0 4 0,0 24 0 16,0-24 7-16,0 0-9 15,0 24-9-15,0-24 20 0,0 26 8 0,25-26-17 16,-25 0 17-16,0 24-21 0,0-24-10 0,25 25 20 16,-25-25-23-16,25 24 24 0,-25-24-9 0,0 0-22 15,25 0 35-15,-25 26-15 0,23-26 4 0,-23-26 19 16,0 26-32-16,26 0-1 0,-26 0 14 0,0-24 2 0,24 24 3 0,-24 0 80 0,0-25-14 16,0 25 0-16,0 0 38 0,0-24-74 0,26 24 1 31,-26-26 31-31,0 26-36 0,0 0-6 0,-26-24 6 0,26 24-37 0,0 0 15 15,0 0-2-15,0-24-9 0,0 24 9 16,0 0-25-16,0 0 0 0,0 0 14 0,0 0-4 16,0 0 12-16,0 24 10 0,0-24-9 0,0 0-12 15,26 24 5-15,-26-24 0 0,0 26 0 0,0-26 7 16,0 24-5-16,0-24-2 0,24 0-2 0,-24 25 9 16,0-25-10-16,0 24 8 0,0-24-12 0,26 0-2 15,-26 0 5-15,0 0 4 0,22 0 4 0,-22 0-6 16,26 0 0-16,-26-24-5 0,26 24 12 0,-26-25-5 15,24 25 67-15,-24-24 20 0,0 24 30 0,25-26 37 16,-25 26-65-16,0-24-18 0,0 24-33 0,0-24-26 0,0 24-2 16,25-25-1-16,-50 0-9 0,25 25 2 0,0-25 17 15,0 25-24-15,0-25 12 0,0 25-11 0,0 0-79 16,0 0-66-16,0-25-94 0,0 50-136 0,0-25-85 16</inkml:trace>
  <inkml:trace contextRef="#ctx0" brushRef="#br0" timeOffset="59710.146">12502 9078 895 0,'25'-24'20'0,"24"-1"-6"15,-24 1 66-15,0 24-23 0,0-27 47 0,0 4-74 16,0 23 85-16,-25-25-35 0,23 25-33 16,-23-24 114-16,0 24-157 0,0 0 46 15,0 0-18-15,0 0-47 0,0-25 9 0,0 25 25 0,0 0-21 16,0 0 15-16,0 0-2 0,-23 0-27 16,23 0 16-16,0 25 0 0,-25-25-6 0,0 24 10 0,0 1-10 15,0-2-14-15,0 4 22 0,-1 22 9 16,3-25-4-16,-27 26 8 0,25-1-17 0,-25 2-5 0,1-27 7 0,0 26-4 15,-26 25 17-15,25-26-11 0,-25 1 9 0,27 0-8 16,-27-2-12-16,25 2 11 16,-25 25-11-16,1-26 2 0,25 2 16 0,-25 23-9 0,23-25-2 0,2 1 17 15,-24 0-24-15,22 0 3 0,2-1 4 16,-1-1-9-16,0-22 18 0,1 23-7 0,25-25 4 0,-27 2 7 16,26-26-82-16,0 25 4 0,1-25-21 0,-1 24-28 15,25-24 123-15,-25 0-117 0,25 0 20 16,0 0-32-16,0-24-141 0</inkml:trace>
  <inkml:trace contextRef="#ctx0" brushRef="#br0" timeOffset="60085.102">11038 8955 1009 0,'0'0'4'0,"0"-25"-11"0,0 25 9 0,0 0-16 0,0 0 8 15,25 0 0-15,0 0-6 0,-1 0 57 0,1 0 17 0,25 0 16 16,-24 25-60-16,23-25 24 0,0 23-90 0,26 4 54 15,-26-3 9-15,26 1 4 0,-26-1 68 0,0 2-63 16,26 23 49-16,-1-25-75 0,-23 27-5 0,23-27 7 16,25 26-6-16,-24-1 18 0,24 1 8 0,-25 0-27 15,25-25 18-15,0 25-13 0,-24-2 8 0,-1 2 5 16,26-1-5-16,-26 2 1 16,-24-27-18-16,22 27 11 0,4-27-42 15,-26 26-46-15,-1-26 23 0,0 1-39 0,2 0-9 16,-3 0-7-16,3-25-36 0,-26 25-11 0</inkml:trace>
  <inkml:trace contextRef="#ctx0" brushRef="#br0" timeOffset="65860.509">14759 8906 1273 0,'24'-25'-38'0,"-24"25"110"0,0 0-80 16,25-25 184-16,-25 25-77 0,0 0-95 0,0-25 140 16,0 25-182-16,0 0 114 0,0 0-8 0,0 0 8 15,0 0 0-15,0-25-20 0,0 25 14 0,0 0-38 16,0 0 5-16,0 0 15 0,0 0-15 16,0 0-25-16,0 0-28 0,0 25 9 0,-25-25 2 0,25 0-9 0,-24 0 26 15,-1 25-14-15,1 0 6 0,-26 0-2 0,1-1-4 16,0 24 6-16,-2-21-15 0,1 22 13 0,1 1 5 15,-25-1 3-15,25 1-3 0,-1-1-1 0,0 1-10 16,-1-1 4-16,27 1 9 16,-1-25-11-16,1 25 2 0,24 0 2 0,-25-2-7 15,25-22 10-15,25 23 9 0,-25 1-5 0,24-1-2 0,1-25 2 16,-1 27-11-16,27-27 16 0,-26 26-5 0,24-25-11 16,0-25 14-16,1 25-22 0,25 0 13 0,-26-25 2 15,1 0-17-15,0 0 31 0,24-25-13 0,-24 25 11 16,-1-25 8-16,0 25-25 0,1-25-2 15,-26 1 2-15,28-2-5 0,-29-22 1 0,27 21-3 0,-25 3 2 16,25-25 14-16,-26 23-13 0,1-23 15 16,-25 25-13-16,26-26-17 0,-2 26 10 0,-24-26-5 15,0 25 14-15,0-25 7 0,0 26-5 0,-24-26 22 16,24 1-24-16,-26 23 2 0,1 2 5 16,1-27-28-16,-1 27 19 0,-25-25-15 0,25 23 17 15,-23 2-2-15,22-1-10 0,-24 25 1 0,26-24-1 16,-27-3 14-16,27 27 8 0,-1-23-1 0,1 23-16 0,24 0-55 15,0 0-52-15,0 0-35 0,0 0-85 0,24 0-25 0,1 23-11 16</inkml:trace>
  <inkml:trace contextRef="#ctx0" brushRef="#br0" timeOffset="66244.911">16199 8906 1165 0,'-26'0'-7'0,"26"0"26"0,0-25 0 15,-25 25-17-15,25 0 114 0,-25 0-101 0,1 0-11 16,24 25 93-16,-26-25-178 0,3 24 162 0,-3 1 19 15,2-2-67-15,-1 4 59 0,0 22-86 0,-1-25-8 16,-23 26-11-16,25-25 15 16,-1 25 0-16,25-1 5 0,-26-23 8 0,1 23-22 15,25 1 11-15,-24-1-8 0,24 1 6 0,0 0 14 0,0-26-3 0,0 26-9 0,0-1-6 16,24 1 15-16,-24-1-13 0,0 2 7 0,25-3 4 16,-25 2-13-16,26-25 6 0,-1 25 12 0,-1-25-28 15,0 0 23-15,1-1 5 0,-25-24-10 0,26 26-8 16,-1-26-57-16,0 24-44 15,-1-24-56-15,2 0 48 0,-3-24-57 0,-23 24-35 16</inkml:trace>
  <inkml:trace contextRef="#ctx0" brushRef="#br0" timeOffset="66761.424">16148 9302 1099 0,'0'0'-19'15,"0"0"-14"-15,0 0 21 0,0 0-13 0,0 0 138 16,0 25-82-16,0-25 84 16,0 24-76-16,-25-24-48 0,25 26 15 0,0-2-1 15,0 1-17-15,0 0 31 0,0-25-15 16,0 25 2-16,-24 0-10 0,24 0-11 0,0-1 11 15,0-24-28-15,0 24 48 0,0 2-1 0,0-26-17 16,0 24 15-16,0-24-11 0,0 25-2 0,0-25 9 16,0 24-1-16,0-24-12 0,0 0 109 0,0 0 68 15,0 0-50-15,0 0 187 0,24 0-195 0,-24 0 14 16,0-24-30-16,0 24-102 0,0-25-8 0,0 25 13 16,25-24-9-16,-25-2 5 0,0 2 4 0,25 0-2 15,-25-1 2-15,0 25-4 0,26-50-3 0,-26 25 8 0,0 0-15 16,22 25 3-16,-22-24-1 0,26-2 8 0,-26 2 0 15,0 24-5-15,25-25 14 0,-25 25-12 0,0 0-2 16,25-24 14-16,-25 24-19 16,0 0 3-16,0 0 14 0,0 0-15 0,0 24 15 15,0-24-14-15,25 0 4 0,-25 0 1 0,0 25-3 0,0-25 20 0,26 24-10 0,-26 2 11 32,0-26-12-32,0 24-4 0,0 1-3 0,24 0-2 0,-24 0 14 15,0 0-5-15,0-25 0 0,0 25 5 0,24-1-7 16,-24-24 3-16,0 24 11 0,0 2-18 0,25-26 15 15,-25 24-11-15,0-24 14 0,0 0-2 0,25 25-5 0,-25-25 2 16,0 0-94-16,25 0-55 0,-25 24-58 16,25-24-55-16,-25-24-1 0,25 24 56 0,-25 0-15 15,23-25-16-15</inkml:trace>
  <inkml:trace contextRef="#ctx0" brushRef="#br0" timeOffset="67101.871">16521 8881 1041 0,'-25'0'2'0,"25"-25"37"0,0 25-43 15,0 0-2-15,25 0 4 0,-25 0-39 0,0 0 63 16,23 0-1-16,2 25-27 0,1-25-4 0,-1 25 8 15,-1-25-19-15,2 24 31 0,-1 1 5 0,24-2-24 16,-25 28 169-16,1-26-85 0,0-1 8 0,1 26-6 16,-3-1-152-16,2-23 73 0,0 23 8 0,0 1 3 0,-25-1-1 0,25 1 12 15,-25 0 62-15,0 0 13 0,0-1 20 0,0 1-18 16,0-1-73-16,0 1-19 0,-25-1-9 16,25-25 12-16,-25 27-6 0,25-1 5 0,-25-1 4 0,25 1-4 15,-25-25-5-15,2 24 7 0,23-23-55 16,-26-2-84-16,1 1-137 0</inkml:trace>
  <inkml:trace contextRef="#ctx0" brushRef="#br0" timeOffset="102998.322">10393 11262 1223 0,'0'-25'91'0,"-24"25"-62"0,24 0 32 0,0-25 43 0,-26 25-76 15,26 0 74-15,0 0 11 0,-25 0-22 0,25-25-11 16,0 25 0-16,0 0-35 0,0 0-18 0,0-24-8 16,0 24-6-16,0 0-17 0,0 0-5 0,0-26 11 15,25 26 0-15,-25 0 9 0,26-24 5 0,-2 24-11 0,-24 0-19 31,25 0 10-31,0-25-10 0,-1 25 10 0,-24 0 17 0,25 0-13 0,0 25 2 0,-25-25 3 0,25 0-5 16,-25 24 7-16,0 2 2 0,0-26-3 0,0 24-12 16,0 1 6-16,0 0-3 0,-25-25-8 0,25 25 16 15,-25-1-10-15,0 2 5 0,1-3 11 0,24-23-6 32,-25 26-7-32,0-26 4 0,1 25-2 0,-2-25-2 15,1 0 8-15,2 0 36 0,-3 0 18 0,26 0 0 16,-24-25 12-16,24 25-40 0,-25 0-25 0,25-26 7 0,-26 3-18 0,26 23-6 0,26-26 1 15,-26 2 7 1,0-1 4-16,25 0 3 0,-1 0-1 0,2 1 3 16,-3 24-11-16,2-26 8 0,1 2-4 0,-2-1-2 15,1 25 7-15,0 0-8 0,-1-24 13 0,1 24-15 0,0 0 3 0,-25 24-10 16,25-24 14 0,-25 25-2-16,25-1-4 0,-25-24 16 0,0 26-22 0,0-2 12 0,-25 1 8 0,25 0-17 15,-25 0 7-15,25-1-3 0,-25 2-6 0,0-3 18 16,1 3-6-16,24-26-8 0,-25 25 10 0,0-25 4 0,1 0-11 15,24 0 13-15,-26 0-4 0,1 0-16 16,25 0 14 0,0-25-8-16,-23 25-4 0,23-26 12 0,0 3-7 15,0 23 7-15,0-26 7 0,0 2-22 0,23-1 20 16,-23 0-22-16,25 0 7 0,-25 1 17 0,26-2-15 16,-26 26 1-16,24-24-5 0,-24-1 7 0,25 25-3 15,-25 0 10-15,25 0-9 0,-25 0-7 0,0 0 2 16,24 0 7-16,-24 25 7 0,0-25-7 0,0 24-5 15,0 2 3-15,0-2 9 0,0 1-12 0,-24 0-2 0,24 0 10 16,0-25-13-16,-25 24 19 0,25 2 5 0,-25-26-9 16,25 23 2-16,-24-23-14 0,24 26 7 0,0-26 0 15,-26 0-5-15,26 0 20 0,0 0-11 0,0-26 3 16,0 26 0-16,-25 0-11 0,25-23 4 0,0 23-5 16,0-26-2-16,0 2-5 0,25 24 8 15,-25-25 1-15,0 0 17 0,0 25-2 0,0-25 2 0,26 1-23 0,-26 24-6 16,0-26 8-16,24 26-4 15,-24-24 20-15,0 24-7 0,25 0-4 0,-25 0 14 16,0 0-31-16,0 0 10 0,25 24 6 0,-25-24-11 16,0 0 24-16,0 26-6 0,0-26-1 0,0 24 1 15,0 1-6-15,0-25 4 0,-25 25-9 0,25-25-4 16,0 25 4-16,0-25-3 16,0 0 13-16,-25 24 11 0,25-24-2 0,0 0 4 0,0 0-2 0,0 0-28 0,-24 0 21 15,24 0 0-15,0-24-4 0,0 24 1 0,0-25 6 16,0 25-15-16,0-25 7 0,0 25 1 0,0-25-89 0,0 25-59 31,0-24-65-31,24 24-86 0,-24-26 40 0,0 26-86 0</inkml:trace>
  <inkml:trace contextRef="#ctx0" brushRef="#br0" timeOffset="103749.098">11757 10592 1198 0,'0'-24'48'0,"-24"24"-71"0,24-26 118 0,-25 26-53 16,0 0-39-16,1 0 82 0,-1 0-106 0,-26 0 102 15,27 0-3-15,0 26-9 0,-25-26-13 0,22 24 6 16,-21 1 0-16,23 0-4 0,-25 0 9 0,25 0-56 15,-24 23-4-15,24-24-14 0,-25 27 7 0,25-2 0 16,0 1-2-16,0 25 20 0,25-25-14 16,-24-1 2-16,24 26 3 0,24-26-7 0,1 1 7 15,0 0 7-15,0-27-9 0,25 28 7 0,-1-27 0 0,-24 1-21 0,50 0 25 16,-26 0 5-16,2 0-17 0,-2-25 15 0,-1 0-21 16,3 0-16-16,23 0 9 0,-25-25-4 0,2 25 18 15,-3-25-3-15,-22 0 7 0,23 0 1 0,1-24-15 16,0 23 6-16,-25-23-10 0,-2 25 7 15,29-26 9-15,-28 1 77 0,-24 23 9 16,24-23 14-16,-24 0 13 0,25-1-72 16,-25 0 5-16,0 1 24 0,0 23-20 0,-25-23-3 15,25 24-5-15,-24-25-41 0,0 27 4 0,-3-27 1 16,-21 25-3-16,23 0 0 0,-25-24-12 0,0 23 5 16,26 2-12-16,-27 24 7 0,3-25 0 0,22 0-3 15,-23 25-7-15,24 0 5 0,0-24 3 0,1 24 7 16,24 24 10-16,-25-24-10 0,25 0-92 15,0 0-51-15,0 25-68 0,0 0-81 0,0-25 18 0,0 24-19 0,25 2-27 16,-25-2 39-16</inkml:trace>
  <inkml:trace contextRef="#ctx0" brushRef="#br0" timeOffset="104108.666">12701 10717 1248 0,'23'-25'29'0,"-23"0"-60"0,0 0 94 16,0 0-40-16,0 0 0 0,0 25 128 0,0-24-61 0,0 24 73 15,0 0-31-15,0-26-57 0,0 26-26 0,0 0-44 16,0 0 4-16,-23 26-14 0,23-26-4 0,-25 24 5 15,25-24 8-15,-25 50 7 0,25-25 14 0,-25 0 14 16,0 0-12-16,25 22-11 0,-25 4-11 0,25-2-10 16,-26 1-4-16,26 0 18 0,-23 0-2 15,23 0-2-15,0-1 9 0,0 1-8 0,0-1-3 0,0 1 10 0,23 0-15 16,-23-27 9-16,0 28-2 0,26-27 13 0,-1 1-9 16,-25 0-4-16,25 0-28 0,0 0-75 0,0 0-27 15,-25-25-55-15,25 25 2 0,-2-25-18 0,-23 0 64 16,26 0-28-16,-2 0-64 0</inkml:trace>
  <inkml:trace contextRef="#ctx0" brushRef="#br0" timeOffset="104660.241">12998 10964 1265 0,'0'-25'-60'0,"0"25"68"0,24-25-33 0,-24 1 97 0,0 24 7 0,0-26-62 16,25 26 50-16,-25-25-91 0,0 25 104 0,25-24 3 16,-25 24-23-16,0-25-4 0,24 25-14 0,2-26-7 15,-26 2 5-15,25 24 22 0,-25-23-4 0,0-2-7 16,25 0 26-16,-25 25 4 0,23-25-26 0,-23 25 33 16,0 0-12-16,0-25-24 0,0 25-8 15,0 0-32-15,0 0-17 16,0 0 5-16,0 25-14 0,0-25 14 0,0 0 14 15,0 25-12-15,0 0 8 0,0 0 4 0,0-2-21 16,0 1 0-16,0 2 7 0,0-1-10 0,0-1 13 16,0 27 1-16,0-27 11 0,0 26-8 0,0-25 2 15,0 25-4-15,0-1-8 0,0-24 6 0,0 25-45 16,26-26-14-16,-26 1 9 0,0 0-12 0,0 0 48 0,0-25 22 16,25 24-20-16,-25-24 16 0,0 26-14 0,0-26-4 15,25 0 8-15,-25 0-4 0,0 0 12 0,0 0 4 16,0 0 5-16,0 0-5 0,0 0-13 0,0 0 4 15,0 0-14-15,0 0 2 0,-25 0 17 0,25-26-10 16,-25 26 12-16,-1 0 2 0,3 0-7 0,23 0-2 16,-25 0 17-16,0 0 15 15,-1 0 6-15,2 0 8 0,-1 0-25 0,25 0-13 0,-25 0 1 0,25 0-11 0,0 0 21 16,0 0-12-16,0 0-14 0,25 0 4 0,0 0-4 16,-25 0 0-16,24 0 12 0,2-24 7 0,-1 24 0 15,23 0-3-15,-22 0-2 0,-1 0-5 0,0 0-21 16,0 0 7-16,0 0 15 0,-1 0-1 0,0 0 10 15,2-25-7-15,-26 25-66 16,25 0 0-16,0 0-45 0,-25 0-7 16,0 0 18-16,24 0-23 0,-24 0 10 0,0 0-33 15,0-25 5-15,0 25-32 0,0 0 55 16,0 0 5-16,0 0-29 0,0 0-50 0</inkml:trace>
  <inkml:trace contextRef="#ctx0" brushRef="#br0" timeOffset="104991.461">13469 10394 1074 0,'0'0'92'0,"0"-25"-70"0,0-1 92 15,0 26-94 1,0-24-3-16,0 24-15 0,0 0 2 0,26 0 68 15,-26 24-83-15,0-24 98 0,23 0-59 0,2 26 39 16,1-26 9-16,-2 25 2 0,1-1 15 0,1 2-13 16,-26-2 1-16,23 1 13 0,2 24-43 0,0-23 1 15,-25 23-13-15,25 1-37 0,-25-25 10 0,0 23-8 16,0 2-1-16,0-1 6 0,0 2-9 0,0 23-7 0,0-24 9 0,-25 0 5 16,25-1-2-16,-25 1 13 0,25-1-16 0,-25 1-4 15,2 0 5-15,23-27-1 0,-26 28 12 0,26-27-10 16,-25 1-45-1,1 25-79-15,24-25-101 0,-26 0-77 0,1 0 9 0,25-25-111 16</inkml:trace>
  <inkml:trace contextRef="#ctx0" brushRef="#br0" timeOffset="105956.753">13917 10964 775 0,'0'0'34'0,"-26"0"34"15,26 0 40-15,0 0 46 0,0 0-113 0,0 0 130 16,0 0-133-16,0 0-19 0,26 0 86 0,-26 0-174 15,24 0 98-15,1 0-37 0,-2 0-7 16,2 0 15-16,26 0 9 16,-2-25 10-16,0 25 54 0,2 0-19 0,-2 0-9 15,0-25 1-15,1 25-51 0,0 0 1 0,-25 0-2 16,24-24 3-16,-24 24-3 0,26 0 12 0,-27 0 7 16,-24-26-8-16,25 26-3 0,-2 0 2 0,-23 0 5 15,0 0-4-15,0 0-8 0,0 0 10 16,0 0-22-16,0 0 4 0,-23 0 15 0,23 0-6 15,-25 0 4-15,1-25 0 0,-2 25 0 0,1 0-19 0,0 0 21 0,0 0 3 16,1 0-11-16,-1-24 14 0,25 24-14 0,-25 0 2 16,25 0-7-16,-25 0 0 0,25 0 3 0,25-25-3 15,-25 25 22-15,25 0-2 0,0 0 2 0,-1 0-2 16,1-26-18-16,0 26 12 0,0 0-18 0,1 0 8 16,23 0-3-16,-26 0 3 0,3 0 14 0,-1 0-11 15,0 0 17 1,-1 0-8-16,1 26-10 0,-1-26 6 0,1 0-3 0,-25 0-5 15,0 0 10-15,26 25 25 0,-26-25 6 0,0 0 15 16,0 24-7-16,0-24 12 0,0 25 13 16,0 1-21-16,0-26 10 0,0 24-31 0,-26 1-22 15,26 0 20-15,0 0-14 0,-25 0-8 0,25 0 11 16,0 0-26-16,-24-1 15 0,24-24 6 0,0 25-16 16,-25-1 11-16,25-24 15 0,0 26-24 0,0-26-24 0,-24 24-75 15,24-24-110-15,0 0-59 16,-25 0-26-16</inkml:trace>
  <inkml:trace contextRef="#ctx0" brushRef="#br0" timeOffset="106467.801">15479 10617 1240 0,'-26'-25'-17'16,"26"25"23"-16,-25 0-39 0,2-24 103 0,-3 24-52 16,2 24 80-16,24-24-31 0,-25 0-99 0,0 0 74 15,-1 0-121-15,26 25 72 0,-23-25 14 0,23 0-20 0,-25 25 24 0,25-25-7 0,0 25-12 31,0-25 8-31,0 25-2 0,25-25 12 0,-25 25-8 0,0-2 2 0,23-23-2 0,-23 24-4 0,0 2 7 16,26-26-7-16,-26 25 8 0,0-25-10 16,25 24 2-16,-25-24 2 0,0 25 0 0,25-25 2 15,-25 26-4-15,0-26 6 0,0 0-13 0,0 24 16 16,24-24 1-16,-24 25-12 0,0-25 4 0,0 0 0 16,0 0-17-16,0 25 23 0,0-25-6 0,26 0-6 15,-26 0 21-15,0 25-26 16,0-25 67-16,0 0-3 0,0 25-4 0,0-25 26 15,0 0-64-15,0 25 5 0,0-25-1 0,0 25-11 16,0-25 7-16,-26 24-3 0,26-24-5 0,0 25-5 16,-24-25 4-16,24 0-4 0,-25 24 11 0,0-24-5 15,25 26 5-15,-26-26-5 0,3 0-9 0,-2 0 10 0,25 24-8 16,-26-24 1-16,2 0 0 0,0 0 0 0,24 0 0 16,-26 0-26-16,26 0-41 0,-25 0-28 0,25 0-57 15,0-24 65-15,25 24 24 0,-25 0-50 0,26-26-15 16,-26 26-129-16</inkml:trace>
  <inkml:trace contextRef="#ctx0" brushRef="#br0" timeOffset="106962.121">15677 10939 1107 0,'0'0'41'0,"0"25"-41"0,0-25 118 0,0 25-66 0,0 0-35 15,0 0 58-15,0 0-118 0,-25-1 79 0,25 1-4 16,0 25-17-16,-25-26 0 0,25 1-11 0,0 25-8 15,0-26 21-15,-25 2-21 0,25-3 10 0,0 3 7 16,0-1-13-16,0-1 21 0,0 1-25 0,0 0 9 16,0-25-18-16,0 25 11 0,25-25 15 0,-25 25-9 15,0-25 63-15,0 0 3 0,25 0 35 0,-25 0 7 16,0 0-45-16,25-25 7 0,-25 25-24 0,0-25-12 16,0 25-6-16,25-25-10 0,-25 0-10 15,0 1 4-15,25-1 4 0,-25-24-6 0,0 23-5 0,0-23 3 0,0 24 6 16,0-24-6-16,0-1-10 0,0 1 12 0,0-1-9 15,0 0 4-15,0 25 40 0,0-24-4 0,0-2-5 16,0 27-8-16,0-27-32 0,0 27-7 0,0 1 5 16,0-2 2-16,0 0 2 0,24 25 1 0,-24-25-8 15,24 25 12-15,-24 0-19 0,25 0 10 0,1 0-3 16,-26 0-2 0,25 0 23-16,-1 0-18 0,-24 25 9 0,24-25-7 15,-24 25 0-15,25 0-2 0,-25-25-10 0,26 23 14 16,-26 1 1-16,25 2 4 0,-25-26 7 0,0 25-21 0,0-1-3 15,0-24 1-15,0 25 18 0,0 1-4 0,0-26-2 16,-25 24 20-16,25 1-30 0,-26-25 7 0,1 25 5 16,25-25-15-16,-24 25 17 0,0-25 5 0,-1 0 0 15,-1 0 5-15,1 25-8 0,1-25-6 0,0-25 1 16,-1 25 3-16,0 0-2 0,0 0-10 0,25 0 14 16,-25 0-44-16,25-25-68 0,0 25-55 0,0 0-93 15,0 0-14-15,25 0 1 0,-25-25 35 0,25 25-39 16</inkml:trace>
  <inkml:trace contextRef="#ctx0" brushRef="#br0" timeOffset="107093.208">16173 10790 509 0,'0'0'-43'0</inkml:trace>
  <inkml:trace contextRef="#ctx0" brushRef="#br0" timeOffset="110240.372">11856 11163 1206 0,'-74'0'0'0,"0"0"-7"0,0-26 39 0,-1 26-55 0,2 0 99 16,-27 0-55-16,25 0-12 0,-23 0 62 16,22 0-80-16,-23 0 86 0,1 0-26 0,23 0-13 0,0 0-5 15,1 0-10-15,-1 0 14 0,1 26-2 0,24-26-13 16,0 0 37-16,1 0-8 0,0 0 7 0,-2 0-5 15,28 24-49-15,-3-24-2 0,26 0-4 0,0 0 13 16,0 0 14-16,0 25 20 0,26-25 7 0,22 0-10 16,2 25-5-16,24-25-26 0,1 0-8 0,24 25 6 15,26-25-14-15,-1 0 12 0,0 0 9 0,49 0-2 16,-24-25-1-16,25 25-10 16,24 0-3-16,-24 0 11 0,23 0-6 0,-23 0 4 15,0 0 3-15,25 0-19 0,-25 0 0 0,24-25 0 0,-24 25-9 16,-25 0 16-16,25 0 7 0,-2 0-3 0,-21 0 17 15,-3 0-16-15,0 0-1 0,-23 0-9 16,-2 0-18-16,1 0 23 0,1 0-4 0,-26 0 11 16,-1 0 13-16,2 0-24 0,-26 0 18 0,26 0-19 15,-51 0-13-15,25 0 27 0,-23 0-32 0,-2 0 23 16,1 0 18-16,-26 0-29 0,2 0 29 0,-26-25-13 16,23 25-12-16,-23 0 14 0,-23-24-19 0,23 24 12 15,-26 0 0-15,2-26-2 0,-1 26 14 0,-26 0-15 16,3 0 6-16,-2-24 1 0,0 24-13 0,-24 0 21 15,-1 0-10-15,-25 0-14 0,1 0 15 0,1-25 18 16,-25 25 27-16,-2 0 27 0,-23 0-10 16,-3 0-23-16,2 0 6 0,1-24-20 0,-26 24-9 0,2 0 0 0,-2 0-26 15,0 0 7-15,0 0-2 0,1 0 11 0,24 0 0 16,-25 24-13-16,1-24 20 0,24 0-20 0,0 0-8 16,-1 0 12-16,2 25-5 0,-1-25 1 0,25 0 13 15,0 24-9-15,0-24 5 0,0 0-12 0,1 26-10 16,23-26 3-16,26 0-8 0,-1 24 3 0,2-24 19 15,47 0-2 1,-24 25 2-16,50-25 19 0,0 0-12 0,25 0 10 16,0 0-5-16,24-25-3 0,26 25-6 0,23 0-3 15,2-24 0-15,49-2-15 0,-25 2-18 0,50-1-14 16,0 1-33-16,24-1 10 0,0 0 19 0,2 0 2 16,22 0 37-16,1 0 15 0,1 0-8 0,-2 1 0 15,27-2-27-15,-25 1-20 0,-2 25-12 0,2 0-1 16,-27 0-9-16,3 0 0 0,-27 0 5 0,1 0 13 0,-25 0 32 15,-1 25 9-15,-24-25 10 0,-25 26-10 16,1-26 2-16,0 24 7 0,-26-24 6 0,0 25 11 0,0-25 8 16,-24 0-19-16,-25 25 0 0,0-25-6 0,-1 0-3 15,0 0 33-15,-24 0 11 0,0 0 23 0,0 25-12 16,0-25-10-16,-24 0-19 0,0 0-21 0,-26 0 6 0,0 25-6 16,-24-25 13-16,0 0 9 0,0 25 4 0,-26-25 3 15,0 25 33 1,-23-25 1-16,-2 24 2 0,2-24 1 0,-26 25-37 15,0-25 19-15,0 24-32 0,-24-24 6 0,-1 26-9 0,0-26-25 0,0 24 39 0,-23 1-27 32,23 0 2-32,0-25 2 0,0 25-24 0,-25-1 20 15,26 2-1-15,-1-3 14 0,0 3-2 0,25-26-14 0,-24 25 0 16,24-1-13-16,1 1 15 0,24 0 5 0,0-25 9 16,24 25 5-16,1 0-12 0,0-25-2 0,25 25-4 15,23-25-15-15,2 0 12 0,25 0 0 0,-1 0 3 16,50 0 18-16,-1 0-10 0,25 0-6 0,26-25 2 0,-1 0-9 15,27 0-26-15,22 0-6 0,27 0-38 0,-2 1-19 16,26-27 20-16,-1 28 15 0,25-27 36 16,2 0 8-16,-3 25 8 0,27-25 13 0,-2 1-2 0,2 25 11 15,-25-26-9-15,23 25-11 16,-23 0-13-16,0 25 20 0,-1-25-5 16,-24 25 16-16,-25 0 0 0,-25 0-29 0,0 0 18 0,-24 0-4 0,-2 0 10 0,-24 0 13 15,1 0-39-15,-25 0-41 0,-2 0-30 0,3 25-13 16,-26-25 37-16,-1 0 2 0,-24 0-11 0,0 0 19 15,0 0-40 1,-24-25-49-16</inkml:trace>
  <inkml:trace contextRef="#ctx0" brushRef="#br0" timeOffset="111741.285">9376 7914 1140 0,'0'0'29'0,"0"0"27"0,0 0-23 0,-25 0 7 15,25 0-11-15,0-27 33 0,0 27 21 0,0 0 13 16,-24 0 1-16,24 0-61 0,0 0 16 0,0-23-6 15,0 23-12-15,0 0 10 0,0-25-13 0,-25 25-4 16,25 0-7-16,0 0-2 0,25-25-5 0,-25 25-4 16,0 0-11-16,0-25 2 0,0 25 0 0,24-25-9 0,-24 25 9 15,25 0-2-15,-25-25 0 0,24 25 11 16,-24 0 6-16,25 0-24 16,1 0 18-16,-1 0-11 0,-25 0 0 0,24 0 15 0,-24 25-20 0,24-25 9 0,-24 0-6 15,0 25-1-15,25-25 10 0,-25 25 4 16,0-25-13-16,0 25-1 0,-25-25 19 0,25 25-27 15,0-25 21-15,-24 23 6 16,24-23-24-16,-24 0 13 0,-1 27-12 0,25-27 11 16,-26 0-2-16,1 0 7 0,1 0-3 0,-1 0-8 0,1 0 4 0,-1 0-9 0,0 0 15 15,0 0-8 1,0-27-5-16,1 27 21 0,24-23-21 0,-25 23 18 16,25-25-11-16,0 0-6 0,0 25 15 0,0-25-18 15,0 25 18-15,25-25-7 0,-25 0 7 0,24 25 0 16,1-24 5-16,0 24-19 0,25 0 10 0,-26 0 2 0,1 0-25 15,-1 0 29-15,1 0-20 0,1 0-5 0,-1 0 30 16,-1 0-7-16,0 24-6 0,-24-24 3 0,25 25-13 16,-25 0 5-16,0-25-5 0,0 25 3 0,0 0-8 15,0-25 8-15,0 25 6 0,-25-2 10 0,25-23-3 16,-24 27-12-16,0-27 5 0,-1 0-11 0,-1 24 7 16,1-24-16-16,1 0 14 0,-1 0 1 0,1 0 6 0,-1 0 14 15,0-24-5-15,0 24-5 0,25 0-12 0,-25-27 5 16,25 27-13-16,0 0 3 0,0-23 20 0,0 23-15 31,0-25 3-31,0 25 9 0,25-25-10 0,-25 25 1 0,25 0 13 0,0-25-6 16,0 25-5-16,-1 0 9 0,1 0-6 0,-25 0-8 0,24 0 14 15,1 0-11-15,1 25 4 16,-26-25 7-16,25 0-16 0,-25 25 19 0,0-25-8 0,24 25 3 16,-24-25-7-16,0 0-9 0,0 23 7 0,0-23-9 15,0 0 13-15,-24 27-16 0,24-27 0 16,0 0 17-16,-25 0-3 0,25 0 9 0,-26 0-16 0,26 0 5 15,-25 0 2-15,25 0 4 16,-24 0 5-16,24-27-13 0,-25 27-6 0,25 0 13 0,0-23-8 0,0 23 8 0,0-25 1 16,0 25-6-16,25-25 13 0,-25 0-8 15,0 25 8-15,24-25-20 0,1 0 7 0,-25 25 4 16,26-24-16-16,-26 24 21 0,25 0-10 0,-25 0-1 16,24 0 13-16,-24 0-4 0,0 0 2 0,0 0-3 0,0 0-8 15,0 24-5-15,0-24 9 0,0 0-7 0,0 25-41 16,-24-25-18-16,24 25-56 0,-25-25-62 0,25 0 21 31,-26 25 13-31,26-25-45 0,-25 0-64 0</inkml:trace>
  <inkml:trace contextRef="#ctx0" brushRef="#br0" timeOffset="112605.662">10940 7565 879 0,'0'-24'4'0,"0"-1"24"15,0-1 7-15,0 2 18 0,0 24 14 0,0-24-14 16,0 24-1-16,0-27 25 0,-26 27-93 0,26 0 94 16,-24 0-57-16,-1 27-15 0,0-27 69 0,-1 24-56 15,-22 0 67-15,23 2-19 0,0 23 23 0,-25-24-13 16,25 25 3-16,-24-25-9 0,24 25-20 0,0-1-31 0,0 1-9 15,0-25-6-15,0 23 8 0,25 3-11 0,-24-27-2 16,24 0 11-16,24 27-2 0,-24-27 12 0,25 26-5 0,0-25 6 16,0 0-8-16,0 0-3 0,26 0-6 0,-28 0-21 15,27-25 5 1,0 24 4-16,-1-24 9 0,1 0 10 0,24 0-3 0,-25-24-3 16,26 24-6-16,-25-25-9 0,-1 0 0 0,1 0 0 0,0 0 9 0,-1 0 37 15,1 0 13 1,0-24-4-16,-25 23 7 0,-1 1-12 0,0-23 20 15,3 24 0-15,-27-3-9 0,0 4-24 0,0-27-21 16,0 25-10-16,-27-25 5 0,27 26 10 0,-24-2-12 16,-25-23 5-16,24 24-7 0,-25 0-21 0,1-24 27 15,0 24 1-15,-2-1 9 0,1 26 14 0,1-24-23 16,0 0 2-16,-2 24-4 0,28 0 8 0,-27 0-8 0,25 0-1 16,-26 0-11-16,51 0-1 0,-24 24 1 15,24-24-1-15,-24 24-58 0,48-24-39 0,-24 26-34 0,0-26-57 16,24 25 6-16,2-1 3 0,-1 1-30 0,0-25 90 15,-1 25-12-15,2 0-27 0,-3 0 15 16</inkml:trace>
  <inkml:trace contextRef="#ctx0" brushRef="#br0" timeOffset="113098.794">12155 7640 720 0,'0'-25'17'15,"0"25"37"-15,-24-25 16 0,48 0-6 0,-24 25 36 0,0-24-51 16,0 24 17-16,0 0-37 0,0 0 36 0,0-25-28 16,0 25-47-16,0 0 123 0,-24 0-159 0,24 0 48 15,0 25 11-15,0-25-47 0,0 0 86 16,-27 24 47-16,27 1 23 0,-25-25-23 0,2 25-14 15,-2 25-21-15,0-26-10 0,25 2-9 16,-25-2-3-16,0 26-26 0,0-25-10 0,25 0-2 0,-24 0 5 0,24-2-7 0,0 28-2 16,0-27-8-16,0 0 3 0,0 1 7 0,0 1-6 15,24-2 20-15,1 1-3 0,-25 25-6 16,25-25 2-16,0-25-5 0,0 25-8 0,23 0 13 16,-23 0-11-16,2-25-27 15,-3 24-21-15,0 2-41 0,1-26-11 0,0 0-28 0,-1 24-31 0,2-24 31 0,-26 0-23 0,25 0-33 16,-1 0-49-16</inkml:trace>
  <inkml:trace contextRef="#ctx0" brushRef="#br0" timeOffset="113656.291">12452 7864 1123 0,'0'-25'8'0,"-25"25"23"0,25 0 2 0,25-25 11 0,-25 25-64 16,0-25 64-16,0 25-75 0,0-25 110 0,25 25-11 16,-25-25-83-16,0 25 86 0,25-24-120 15,-25 24 79-15,25-26 19 0,-25 2-21 0,23 24 23 16,-23-25 28-16,26 0-29 0,-26 0 19 0,25 25 15 16,-25-25-6-16,25 25 1 0,-25-24 1 0,0 24-32 15,0 0-32-15,0 0 9 0,0 0-21 0,0 0-1 0,0 0-8 16,0 0 3-16,0 0 6 0,0 24-4 0,0-24 12 0,0 25-14 15,0 0 13-15,0 0-9 0,0 0-11 16,0 25 7-16,0-26-8 0,0 1 15 0,0 0 4 16,0 25 5-16,0-25-7 0,0-2-7 0,25 28 0 15,-25-27 2-15,0 0-9 0,25 1 17 0,-25 1-17 16,25-26 4-16,-25 24 17 16,0 1-21-16,0-25 28 0,23 0-17 0,-23 25-17 15,0-25 20-15,0 0-7 0,0 0-12 0,0 0 19 16,0 25-5-16,-23-25-6 0,23 0 22 0,0 0-16 0,-25 0-6 0,0 0 6 0,0 25-13 15,0-25 6-15,-26 0 7 0,28 0-16 0,-27 25 24 16,25-25-3-16,0 0-21 0,0 0 23 0,2 0-16 16,-3 0 0-16,26 0 21 0,0 0-23 0,0 0 0 15,0 0 18-15,26 0-16 16,-3 0 21-16,2 0-5 0,0 0-14 0,0-25 10 16,25 25 0-16,-27 0-5 0,3 0 0 15,24 0-3-15,-25 0-8 0,0-25 13 0,23 25 12 16,-22 0-10-16,-2 0 8 0,-24 0-12 0,26 0-5 15,-2 0 19-15,-24-25-19 0,0 25 15 0,26 0-6 16,-26 0-15-16,0 0 13 0,0 0-27 0,0 0-46 0,0 0-52 0,0-25-31 16,0 25-36-16,0 0-31 0,22 0 91 0,-22-25-58 15,0 25-43-15</inkml:trace>
  <inkml:trace contextRef="#ctx0" brushRef="#br0" timeOffset="113971.843">12850 7391 1223 0,'0'-23'27'16,"0"-3"-58"-16,0 26 29 0,0-24 21 0,0 24-104 16,0 0 133-16,0 0-65 0,22 0 83 0,-22 0-23 15,26 24-9-15,-26-24-16 0,26 26 19 0,-2-26 30 16,1 23-62-16,0 1 43 0,-1 27-100 0,1-27 136 0,0 2 7 0,-1 23 22 15,2-24 19-15,-1 25-70 0,0-25 15 0,-2-1 2 16,3 26-47-16,-26-25 6 0,25 25-8 0,-25-25-9 16,0 23 9-16,0-21-12 15,0-3-9-15,-25 0-16 0,25 0 9 0,0 27 3 16,-26-27-3-16,3 1 17 0,23-25-21 0,-25 25 11 16,0 0-5-16,25 0-20 0,-26-25-2 15,26 25-60-15,-24-25-59 0,24 25-61 0,-25-25-69 16,25 25 56-16,0-25-75 0</inkml:trace>
  <inkml:trace contextRef="#ctx0" brushRef="#br0" timeOffset="115029.445">13122 8061 952 0,'0'0'4'16,"0"-24"8"-16,25 24 0 0,-25-26-8 0,25 1 43 16,-2 25-17-16,3 0 24 0,-1-24 69 15,25 24-121-15,-1 0 106 0,1-24-121 0,0 24 30 16,0-24-8-16,24 24 1 0,-25-27 9 0,25 27-8 15,-24 0 6-15,0-23-104 0,-1 23 171 0,1 0-175 0,0 0 165 16,-2 0-80-16,-23-25 2 0,1 25 6 0,-1 0-17 16,-1 0 13-16,1 0 4 15,-25 0 27-15,0 0-62 0,0 0 64 0,0 0-72 0,0 0 50 16,-25 0 1-16,25-25 3 0,-24 25-15 0,-1 0 10 16,-1 0-23-16,1 0 15 0,2-25 0 0,-2 25-8 15,1 0 8-15,-2-25-9 0,1 25 1 0,0 0 10 16,2-25 6-16,23 25-3 0,-26-24-1 0,26 24-4 0,0 0 0 0,0 0-7 15,0-26 5-15,0 26 11 16,0 0-18-16,26 0 20 0,-3-24-7 0,-23 24-12 0,25 0 18 16,0 0-7-16,1 0-18 0,-2 0 15 15,1 24-13-15,-2-24 5 0,2 0 20 0,1 0-14 0,-1 26 6 16,-1-26-4-16,1 24-2 16,-1-24 0-16,-24 25 13 0,0-25 1 0,25 25 55 15,-25-25 12-15,0 25-8 0,0-25 2 0,-25 25-56 16,25-25-6-16,-24 25 49 0,24-2-7 15,-25-23 5-15,1 27 7 0,-1-27-52 0,-1 24 7 16,1-24-7-16,25 24-10 0,-23-24-10 0,23 24-13 16,-25-24 13-16,25 0 12 0,0 0-3 0,0 0-22 15,0 0-67-15,0 0-55 0,0 0-35 0,0 0 16 16,25 0-6-16,-25 0-32 0,23 0-24 0</inkml:trace>
  <inkml:trace contextRef="#ctx0" brushRef="#br0" timeOffset="115430.479">14808 7490 903 0,'0'0'6'0,"0"-24"10"0,0 24-8 0,0 0 80 16,0 0-24-16,-25-24 2 0,25 24 3 0,-24 0-73 31,-1 24 7-31,25-24-16 0,-24 0 11 0,-1 0-9 0,25 0 9 0,-25 24 19 0,-1-24-25 16,26 0 22-16,0 0-20 0,0 26 12 0,0-26-53 15,-23 0 34-15,46 25 24 16,-23-25-32-16,0 24 75 16,0-24-36-16,26 25-73 0,-26-25 63 0,25 25 9 0,-25-25-83 15,25 25 121-15,-25-25-50 0,24 25 3 16,1-25-4-16,-25 24-4 0,24-24 16 0,-24 0-76 0,25 26 83 16,-25-26-9-16,0 0-28 0,26 0 76 0,-26 24-85 15,0-24 23-15,0 0 9 0,24 0-7 0,-24 25 81 16,0-25-49-16,-24 0-11 0,24 0 0 0,0 0-29 0,0 25-5 0,-26-25 13 15,26 0-4-15,-25 0 11 0,25 0-1 0,-24 0-14 16,-1 0 4-16,25 25 2 16,-24-25-2-16,-1 0 6 0,25 0-6 0,-25 0 2 15,25 0 8-15,0 0-4 0,0 0-1 0,-26 0-12 16,26 0-52-16,0 0 47 0,26 0-126 0,-26 0 51 16,25 0-19-16,-25 0-61 0,25 0 91 15,-1 0-106-15</inkml:trace>
  <inkml:trace contextRef="#ctx0" brushRef="#br0" timeOffset="115912.32">15181 7739 696 0,'0'0'4'0,"24"0"98"0,-24 0-1 0,0 25 31 15,0-25 61-15,0 0-191 16,-24 25 107-16,24 0-148 16,0-25 22-16,0 25 13 0,0 0 2 0,-24-2 14 15,24 4-3-15,0-27-1 0,0 24 0 0,0 0-8 16,24 0 20-16,-24 1-22 0,0-25-16 0,0 26 23 15,24-2 7-15,-24-24-14 0,26 0 9 0,-26 25 5 16,0-25-14-16,25 0 138 0,-25 0-98 0,0 0 90 16,23 0-98-16,-23 0-19 0,0-25-9 15,0 25 7-15,26-24-5 0,-26 24 3 0,0-26 0 0,0 1-16 16,0 1 9-16,0 0-9 0,0 0 16 0,-26-3-5 0,26 4 5 0,0-27-3 16,-23 25-13-16,23 0 9 0,-25-24-2 0,25 23 8 15,0 2 6-15,-26-1-17 0,26 0 1 0,0 0-5 16,0 0-9-16,0 1 22 0,0 24 1 0,0-25 2 15,0 25 4-15,26-26-9 16,-26 26-13-16,25 0 0 0,-25 0-4 0,23 0 4 16,3 0 9-16,-26 0-3 0,25 0 8 0,-25 0-3 15,25 26 2-15,-25-26-4 0,24 0-7 0,-24 25 0 16,26-25-4-16,-26 24 11 0,23-24 13 0,-23 0-7 16,0 25-1-16,0-25 1 0,0 0-6 0,0 25 13 15,0-25 4-15,0 0-15 0,0 25 2 0,-23-25-5 16,23 0 3-16,-26 25 16 0,26-25-14 0,-24 0 7 0,24 0-20 15,-25 24 4-15,0-24 9 0,25 0-8 0,-26 0 26 16,3 0-11-16,23 0 8 0,-25 0-4 0,25 0-26 16,0 0-22-16,0 0-72 0,0 0-49 0,0 0 29 15,0-24-20-15,0 24 6 0,25 0-11 0,-25 0-79 32</inkml:trace>
  <inkml:trace contextRef="#ctx0" brushRef="#br0" timeOffset="116288.468">15875 7442 704 0,'0'-27'-8'0,"-24"27"24"0,24 0 1 0,-25 0 9 0,25 0 10 15,-26 0 26-15,1 0-22 16,1 0-7-16,0 27 19 16,-1-27-50-16,0 0 2 0,0 24 6 0,0-24-36 15,25 24 12-15,-25 2 26 0,25-26-4 0,-24 25 6 16,24-25-24-16,0 24 12 0,0 1-6 0,0-25 12 15,0 25 4-15,24-25-6 0,-24 25 4 0,0-25 1 16,25 25 9-16,-25-25-18 0,25 0-2 0,0 0 2 16,-25 0-10-16,25 0 10 0,0 0 6 0,-25 0-8 15,24-25-6-15,-24 25-6 0,24-25 3 0,-24 25 49 0,25-25 81 16,-25 25-72-16,26-25 120 0,-26 25-118 0,0-24-81 16,0 24 78-16,0 0-125 0,0-25 64 0,0 25 24 15,0 0-13-15,0 0 2 0,0 0 8 0,0 0-16 16,-26 0 6-16,26 0-11 0,0 0 13 0,0 0 4 15,0 25-13-15,0-25 14 0,0 24-5 0,0-24 6 16,0 25 7 0,0 0-3-16,0 0-18 0,26-25 2 0,-26 25 12 0,0-1-10 15,25 2-65-15,-25-26 41 0,24 24-122 0,-24-24 30 16,24 0-6-16,1 0-138 0</inkml:trace>
  <inkml:trace contextRef="#ctx0" brushRef="#br0" timeOffset="116683.136">16221 7268 1091 0,'0'-25'26'0,"0"25"-24"16,-22 0 9-16,22 0 11 0,0 0-34 0,0 0 45 16,-26 0 74-16,26 25-92 0,0-25 86 15,-25 25-105-15,25 0 19 0,0-25-32 0,-25 24 11 0,25 2 21 0,0-3-117 16,0 1 186-16,0 3-150 0,0-3 71 0,0 0 9 15,0 2-71-15,25-1 65 0,-25-1-12 0,0-24 4 16,25 25 2-16,1 0-2 0,-26-25 6 0,22 25-6 16,4-25 19-16,-26 0 17 0,25 0 61 0,0 0 3 15,0 0-19-15,1-25-20 16,-2 25-55-16,-24-25-1 0,24 0 10 16,1 25 16-16,-25-24-9 0,0-1 13 0,25 25 3 15,-25-26-25-15,0 2 9 0,0 24 3 16,0-24-23-16,-25-3 5 0,25 27-12 0,0 0-6 15,-25-24 9-15,25 24 6 0,-24 0 32 0,0 0-5 16,24 0-11-16,-26 0 12 0,26 0-37 0,-25 24 16 16,25-24-6-16,0 27 1 0,0-27 6 0,0 24-17 15,0 0 14-15,0 2-11 0,25-26 4 0,-25 25-2 0,26-1 18 0,-26-24-13 16,24 25 7-16,0 0 4 0,1-25-19 16,0 0-73-16,0 0-74 0,25 25-84 0,-27-25-17 15,2 0-64-15</inkml:trace>
  <inkml:trace contextRef="#ctx0" brushRef="#br0" timeOffset="118750.745">17537 7070 1099 0,'-25'0'8'0,"2"0"12"0,-3 0 41 0,26 0-37 0,-25 0 77 0,-24 0-92 0,24 0 148 16,-1 24-92-16,3 2-89 15,-3-26 87-15,-23 24-192 0,24 1 129 0,25-1 17 16,-26 26-19-16,4-25 22 0,22 25-25 0,0-26 3 16,0 25 17-16,0 2-22 0,0-27 27 0,0 26-27 15,22-1-8-15,4-24 22 0,-26 0-5 0,25 25 18 16,0-26 3-16,-1 2-27 0,2-2 8 16,-3-24-4-16,3 25 8 0,-1-25 8 0,-1 25-12 15,1-25 7-15,0 0-18 0,1 0 9 0,-3 0 3 16,2-25-3-16,0 25 9 0,1-25-11 0,-2 25-7 15,1-24 7-15,-25 24-6 0,0-26 4 0,24 26 52 16,-24-24-20-16,0 24 18 0,0-25-9 0,-24 0-45 16,24 25 1-16,0-25 10 0,-25 25-14 0,1 0 7 15,24 0 8-15,-26-25-21 0,1 25 21 0,0 0-10 0,2 0-3 16,-3 25 12-16,26-25-1 0,-25 0 5 0,25 25-4 16,0-25-14-16,0 25 11 0,0-25 0 0,0 25-2 15,25-1 9-15,-25-24-50 16,26 26-37-16,-3-26 5 0,-23 24-14 0,25-24 40 0,0 0 15 0,1 0 7 15,-2 25 20-15,1-25 3 0,-1 0 11 0,-24 0-3 16,25 0-10-16,-25-25-2 0,25 25 12 0,-25 0-4 0,0 0-6 16,25-24 4-16,-25 24 6 0,0-26-6 15,-25 26 2-15,25-24-2 0,0 24 5 0,-25-25-3 16,25 25 2-16,-25-25-13 0,25 25-3 0,-24-25 5 16,-1 25 5-16,1-25 13 0,-2 25-7 0,26-24 9 15,-25 24-4-15,0 0 3 0,25-25-22 0,-23 25 7 16,23 0-7-1,0 0-11-15,0 0 29 0,0 0-23 0,23 0 18 0,-23 0-1 16,25 0 4-16,-25 0 6 0,25 0-39 0,1 0 74 16,-26 25-87-16,24-25 63 0,1 0-33 0,-1 0 16 15,-24 0 3-15,25 0-77 0,-25 0 159 0,25 0-171 16,-25 0 141-16,25 0-61 0,-25 0-11 0,0 0 3 16,0 0 6-16,25 0-15 0,-25 0 22 0,0 0-22 15,0 0 15-15,0 0-2 0,0 0 13 0,0 0-24 0,0 0 15 16,0 0-4-16,0 0-9 0,0 24 32 0,0-24-13 15,0 0 6-15,0 0-18 0,0 0 8 0,0 0-19 16,25 0 21-16,-25 0-2 0,0 0-6 0,0 0 13 16,0 0-13-16,24 0-26 0,-24 0 42 0,0 0 8 15,24 0-12-15,-24 0 17 0,0-24-31 0,0 24-9 16,27 0 11 0,-27 0 25-16,0 0-4 0,24-25-15 0,-24 25-8 15,0 0-5-15,25 0-6 0,-25 0-4 0,0 0 27 16,0 0-3-16,0 0-3 0,24 0 27 0,-24 0-25 15,0 0-10-15,0 0 10 0,0 0-4 0,26 0 21 16,-26 0-17-16,0 0 6 0,0 0 9 0,23 25-25 16,-23-25 1-16,0 0 13 0,26 0-29 0,-26 0 31 15,0 24 14-15,25-24-8 0,-25 0-75 0,0 0 138 0,24 0-156 16,-24 0 81-16,0 0 8 0,25 0-80 0,-25 0 74 16,0 0-4-16,0-24-14 0,26 24 76 0,-26 0-60 15,0 0-11-15,0 0 9 0,0 0 0 0,23 0-20 16,-23 0 113-16,0 0-101 0,0 0 1 0,0 0 17 15,0 24-12-15,0-24 48 0,0 0-77 0,0 25 69 16,0 0-92 0,-23 0 65-16,23 0 16 0,0-1-5 0,0 2 1 0,0-2 3 15,0 1 1-15,0 0 6 0,0 0-1 0,0 0 5 16,0 0-15-16,0-2-1 0,0-23-3 0,23 27-7 16,-23-27 0-16,0 24-16 0,0-24 23 15,0 0 42-15,0 0 54 0,0 0 23 16,0 0-20-16,0 0-39 0,0 0-46 0,0-24-30 15,0-126-4 17,25 101-12-32,-25 23 0 0,0 2 9 0,0-1 12 15,0-25-4-15,0 25 4 0,0 1 2 0,0-1-16 16,0-1 9-16,26 2 0 0,-26 0-18 0,0-3 21 16,0 3 6-16,24 1-22 0,-24 23 22 0,0-26-13 15,24 26-14-15,-24 0 16 0,26 0-11 0,-26 0 6 0,25 0 7 0,-25 0 0 16,24 0-2-16,-24 0-16 0,25 0 14 0,-25 26 0 15,25-26 7-15,-25 0 6 0,0 23-25 0,25-23 10 16,-25 24 15-16,0-24-18 0,0 27 7 0,0-27 0 16,0 24-18-16,-25 0 16 0,25-24 25 0,0 26-21 15,-25-1 5-15,25-25-3 0,0 24-11 0,-25-24 10 16,1 25-1 0,24-25 5-16,-25 25-3 0,25-25-1 0,0 0-6 0,-26 0 8 15,26 0-28 16,0 0 5-15,175-125 20 0,-150 101-2-16,-2 0 7 0,2-3-2 0,2 3-21 15,-3 1 20-15,0-27-9 0,1 25 8 0,1-25 6 16,-3 26-14-16,-23-26 3 0,26 25-9 0,-26-25-5 16,24 26 16-16,-24-26 0 0,0 25 4 0,0-24 1 15,0 23-12-15,0 1 9 0,-24-24-14 0,24 23 5 16,-26 2 12-16,3-1-12 0,23 25 7 15,-26-24 0-15,1 0-9 0,1 24-11 0,0 0 24 16,-3 0-10-16,2 0 10 0,2 24 12 0,23-24-30 0,-25 24 24 0,25 1-6 16,-25-1 3-16,25 2 14 0,0 23-19 0,0-24 5 15,0 25-12-15,0 0-2 0,25 0 12 0,-25 0 4 16,25-1 5-16,-25 25-5 0,23-24 2 0,-23-1-15 16,25 0-1-16,2 2 5 0,-27-3-7 0,24-22 2 15,0-1 19-15,1-1-2 0,1 1-3 0,-3-25 7 16,3 0-25-1,-2 0 2-15,1 0-2 0,0 0 0 0,-25-25 13 0,26 25 1 16,-3-24 2-16,2-1-7 0,0-1 0 0,-25 26-7 16,25-24 5-16,-25 0 6 0,25-3-4 0,-25 3 9 15,0 1-13-15,0-3 11 0,0 2-5 0,0-1-7 16,0 0 12-16,0 0-18 16,0 1 13-16,0 24 5 0,-25-26-9 0,25 26 4 0,0 0-18 0,-25-24-5 15,25 24 5-15,0 0 7 0,-25 24 5 0,25-24 10 16,0 26 13-16,0-2-24 0,0-24 17 0,0 25-12 15,0 0-7-15,0 24 18 16,0-49-27-16,0 49 30 0,25-49-5 0,-25 24-13 0,25 3 33 16,-25-3-29-16,25 0-11 0,0-24 25 15,-25 26-44-15,25-26 7 0,-1 25 19 0,1-25-31 16,-25 0-12-16,25 0 6 0,0 0-14 16,-25 0-1-16,25 0-11 0,0-25-25 0,-25 25-48 15,23 0-15-15,-23-26-2 0,26 26 49 0,-26-24 14 16,24 0-32-16,-24 24 13 0,0-27-55 0,0 3 54 15,26 1 67-15,-26 23 22 0,0-26 78 0,0 2 20 16,0-1 24-16,0 25 32 0,0-25-29 0,0 0 6 16,0 25-77-16,0-24 80 0,0 24-120 0,0 0 45 15,0 0-28-15,0 0-1 0,0 0-5 0,24 0 42 0,-24 24 10 16,0-24-86-16,0 25 88 0,26-25-120 0,-26 25 58 16,25 0 5-16,-25-1-1 0,23 2-4 0,-23-3 21 15,26 1-7-15,-26 3 13 0,24-3-4 0,1 0-11 16,0 2-11-16,1-1 16 0,-3-1-3 0,2-24 5 0,-1 25 4 15,-24-25-84-15,26 25 29 0,-1-25-94 16,0 0-83-16</inkml:trace>
  <inkml:trace contextRef="#ctx0" brushRef="#br0" timeOffset="118935.122">19522 7318 1206 0,'0'-25'10'0,"0"25"-6"15,0 0 9-15,0-25 48 0,-25 25-80 0,25 0 123 16,-26 0-64-16,26 25-42 0,-24-25 68 0,-1 25-122 16,2-1 77-16,23-24-13 0,-26 26-1 15,26-3 10-15,-25 1-15 0,25 3-17 0,0-3 34 16,-25 0-15-16,25 2-4 0,0-1 35 0,0-1-29 16,0-24-57-16,0 25-66 0,0-25 24 0,0 25-80 15,0-25-36-15</inkml:trace>
  <inkml:trace contextRef="#ctx0" brushRef="#br0" timeOffset="119107.165">19671 7342 1017 0,'0'0'-39'15,"0"26"15"-15,0-26 14 0,0 0-13 0,0 23 33 16,0 1-4-16,0-24 6 0,0 27-9 0,0-27 17 15,0 24 10-15,0 0-38 0,0-24 29 0,0 26-62 16,0-26-100-16</inkml:trace>
  <inkml:trace contextRef="#ctx0" brushRef="#br0" timeOffset="119897.771">19744 6995 1231 0,'0'-49'-9'0,"0"23"32"0,0 1-64 16,0 1 58-16,0 24-48 0,0-25 10 0,0-1 62 16,26 26-61-16,-26 0 61 0,0-24-28 15,25 24-79-15,0 0 35 0,-25-25-41 0,24 25-29 16,2-24 47-16,-3 24-49 0,2 0 29 0,1-24 19 16,-2 24 15-16,-24 0 19 0,25 0 9 0,-25 0-17 15,26 0 29-15,-26-26-14 16,25 26-9-16,-25 0 10 0,0 26-7 0,0-26 15 15,0 0 85-15,0 0-25 0,0 0 7 0,0 24 13 16,-25-24-83-16,25 24 32 0,0 1 100 0,0-1-67 16,0 2 72-16,-26-1-65 0,26-1-55 0,26 1-13 15,-26 25-9-15,0-25 7 0,25 25 23 0,-25-25-17 16,23 25 12-16,-23-26 7 0,25 25-26 0,-25 1 28 16,25-25-8-16,-25 25-22 0,25-26 35 0,-25 2-18 0,0-3-23 15,0 1 18-15,0 3-10 0,0-27-5 0,0 0 48 16,0 24-36-16,0-48-2 0,0 24 4 0,0 0-8 15,0-27 6-15,0 27 4 16,-25-24-8-16,25 1-3 0,0-3 11 0,0 2-40 16,0-26 44-16,0 25-25 0,0 1 9 0,0-2 23 15,0 2-21-15,0-1 14 0,0 1-16 16,0-2 32-16,0 26-20 0,25-24-4 0,-25 24 6 16,0 0-13-16,25-25-3 0,-25 25 17 0,26 0-24 15,-26 0 19-15,0 25-2 0,23-25-11 0,-23 0 24 16,0 24-24-16,0-24 18 0,0 0-10 0,25 26 16 15,-25-26 6-15,0 24-22 0,0-24 46 0,0 0-45 16,0 25-4-16,0-25 8 0,25 0 43 0,-25 24 45 16,0-24-49-16,0 0 96 0,26 0-139 0,-26 0 85 0,0 0-9 15,0-24-26-15,24 24 8 0,-24-25-16 0,0 25-27 16,25-24 25-16,-25 24 7 0,0-26 5 0,25 26 1 16,-25-24-3-16,0 24-32 0,0 0-2 0,23-25-12 15,-23 25-2-15,0 0-7 0,0 0-9 0,0 0 16 16,0 0-9-16,0 0 11 0,0 25 5 0,0-25-14 15,0 0 5-15,0 24-5 0,0 2 0 0,0-2 12 0,0 1 2 16,26-1-5-16,-26 26 9 0,0-25-13 0,0 25 9 16,25 0-3-16,-25-27-17 0,24 28 10 0,-24-3-13 15,25-22 30-15,-25 23-2 0,27-24-10 0,-27 25 21 16,22-25-23-16,-22-1 27 16,0 2 24-16,0-26 17 0,0 24 42 0,0-24 52 15,0 25-4-15,0-25-27 0,0 0-41 16,-22 0-56-16,22-25-19 0,-27 25 2 0,2 0 48 15,25-24-14-15,-24 24 12 0,-1-26-16 0,25 2-49 16,-26 24 10-16,26-25-13 0,0 0-3 0,0 0 18 16,0 0-35-16,0 25-40 0,0-24-66 0,26-1-124 15,-26-1-76-15,25 26-102 0,-1-24-119 0</inkml:trace>
  <inkml:trace contextRef="#ctx0" brushRef="#br0" timeOffset="120922.809">17438 9351 993 0,'-25'0'55'0,"1"0"-2"0,24 0-6 15,0 0 25-15,0 0-164 0,0 0 88 0,0 0 82 16,0 0-82-16,0 0 100 0,0 0 87 0,24 0-170 0,1 26 57 16,0-26 21-16,1 0-166 0,22 0 73 0,3 0-2 31,-2 0 13-31,0 0-11 0,1 24 12 0,24-24 23 15,-23-24-33-15,22 24 13 0,-24 0-5 0,26 0-14 16,-24 0 4-16,-3 0-9 0,2 0 6 0,-26-26 5 0,27 26 9 16,-27 0-7-16,1-24 1 0,0 24 34 0,0 0 92 15,0 0 0-15,-25-25 5 0,25 25-45 0,-50-24-82 16,25 24-12-16,0 0 10 0,-25-26 4 0,0 26-20 16,0 0 20-16,0-24-6 0,1 24-1 0,-1-25-2 0,-25 25-2 15,26 0-3-15,-2 0-2 0,1-26 9 0,2 26-13 16,-3 0 4-16,26 0-13 0,-25 0 6 0,25 0 12 15,0 0-1-15,0 0 15 0,25 0-12 0,-25 26 11 16,26-26 5-16,-3 0-23 0,2 0 12 0,1 25-17 0,22-25-4 16,-22 0 14-16,-1 0-5 0,24 24 12 15,-24-24-16-15,25 0 20 0,-25 0-16 0,-2 0 0 16,29 26 21-16,-28-26-28 0,0 0 12 0,1 0-3 16,-25 0 1-16,26 0 11 0,-26 0-5 0,0 0 16 15,0 0-16-15,0 0 14 16,0 0 11-16,0 0-6 0,0 24 16 15,0-24 2-15,0 0-9 0,-26 0-9 0,26 25-10 16,0-25-13-16,-25 24 4 0,25-24 10 0,0 26-3 16,-24-26-11-16,24 24 11 0,0-24-21 0,0 25 3 15,0-25 16-15,-24 0-7 0,24 25 16 0,0-25-4 16,-27 0-26-16,27 25-86 0,-25-25-89 0,25 0-112 16,0 25-11-16,-23-25-52 0</inkml:trace>
  <inkml:trace contextRef="#ctx0" brushRef="#br0" timeOffset="121699.6">19348 8978 1519 0,'0'-23'-43'0,"0"23"7"0,0 0 6 0,0 0 21 0,0-25 37 15,0 25 8-15,0 0 39 0,0 25 21 16,0-25 51-16,-25 0 13 0,25 23-35 0,0 4-37 0,0-3-60 16,0 1-10-16,0 25-27 0,0-26 9 15,0 1 11-15,-24 25-22 0,24-25 31 0,0 25-15 16,0-26-5-16,24 25 9 15,-24-23-20-15,0 23 13 0,0-24 12 16,0 0-10-16,0 0 3 0,0 0-4 0,0 23-3 0,0-22-5 16,0-26 3-16,25 24-9 0,-25 1-6 15,0-25 6-15,0 24-12 0,25-24-21 0,-25 0 3 16,26 0-33-16,-26 0 0 0,23-24-15 0,-23 24-32 16,25-25 12-16,-25 25-43 0,24-24 72 0,-24 24-76 15,0-26 71-15,0 2 27 0,-24 0-11 0,24 24 120 0,-25-25-67 0,2 0 32 16,23 0-37-16,-26 0-15 0,1 25 21 0,0-25 13 15,1 25 54-15,-2-24 30 0,3 24-26 16,23 0 67-16,0-26-121 0,-25 26 43 0,25 0-20 16,0 0-82-16,25 0 101 0,-25 0-65 0,23 0 42 15,-23 0 6-15,26 0-20 16,-2 0-5-16,1 0-6 0,0 0-16 0,1 0 14 16,-3-24 4-16,2 24 23 0,25 0 5 0,-25 0-20 15,23 0-2-15,-22-25-17 0,-1 25 3 0,0 0 12 16,0-24 0-16,0 24-6 0,0 0-5 15,-25 0-4-15,23-26 3 0,-23 26 44 0,0 0-9 16,0 0 1-16,0 0-11 0,0 0-32 0,0 0 13 16,0 0-9-16,0 0 11 0,0 26 8 0,0-26-10 15,0 24 15-15,0-24-11 0,0 25-11 0,0-1 26 0,0 2-15 0,26-2 15 16,-26-24-5-16,0 25-20 0,0 0 20 0,25-25-8 16,-25 25 11-16,0-25 5 0,25 25-38 15,-25-25-43-15,0 25-7 0,24-25-60 0,-24 0-68 16</inkml:trace>
  <inkml:trace contextRef="#ctx0" brushRef="#br0" timeOffset="121852.036">19844 9104 1450 0,'0'-26'-68'0,"0"2"101"0,0-1-33 15,26 25-11-15,-26-24 61 0,0 24-86 0,0 0 30 16,0-27 25-16,0 27-14 0,0 0-8 0,0 0 6 15,0 27-21-15,0-27-67 0,23 0 49 0,-23 24-157 0,0 1 19 16,0-25 35-16</inkml:trace>
  <inkml:trace contextRef="#ctx0" brushRef="#br0" timeOffset="122563.464">19893 9401 767 0,'0'0'6'16,"0"0"18"-16,0 0 94 15,0 0-2-15,0 25 21 0,0-25-5 0,0 25-103 0,0-25 5 0,0 25-42 0,0-25 8 16,0 25 4-16,25-25 4 0,-25 25 5 0,0-25-13 16,0 0 2-1,26 24-10-15,-26-24 8 0,0 0 2 0,0 0-13 16,24 0 20-16,-24 24 23 0,0-24 39 0,0-24 61 16,0 24 23-16,0 0-17 0,0 0-58 0,0-24-36 15,0 24-44-15,-24 0-2 0,24-25 7 16,0 25-12-16,0-25 11 0,0 0-8 0,0 0 6 0,-26 25 0 15,26-25-6-15,26 1 6 0,-26-2-6 0,0 2 6 16,0 24-4-16,24-25 6 0,-24 1 3 0,25 24-18 16,-25-26 13-16,26 26-11 0,-1-24-4 0,-2 24 8 15,-23 0 1-15,25 0-7 0,0 0 17 0,0 0 5 0,-25 0-8 16,25 24 5-16,1-24-3 0,-26 0-7 0,23 26 2 16,-23-26 13-16,25 24-49 0,-25-24-15 15,25 25 9-15,-25-25-25 0,0 24 40 0,26-24 30 16,-26 26-12-16,0-26 33 0,24 0-15 0,-24 0-3 0,0 24-3 15,0-24-10-15,0 0 11 0,25 0 3 0,-25 0-9 0,0-24 9 16,0 24-12-16,25 0 3 0,-25 0 24 0,0-26-17 16,23 26 8-16,-23 0 25 0,0 0-9 0,0 0 9 15,0 0 2-15,0-24-42 0,0 24-3 0,0 0-1 16,0 0-1-16,0 24-4 0,0-24 13 16,0 0-11-16,26 0 12 0,-26 0 14 0,0 26-10 15,25-26 11-15,-25 0-16 0,24 24-6 0,-24-24 6 16,25 0-13-16,2 25 4 15,-27-25 9-15,22 25-13 0,-22-25 22 0,26 0-11 16,-1 25 2-16,-25-25 5 0,25 0-14 0,-1 0 14 16,-24 0 2-16,26-25-6 0,-1 25 3 0,-25 0-8 15,24-25-7-15,-24 25 7 0,24 0 31 16,-24-25 19-16,0 25 7 0,25-24 0 0,-25-2-42 0,0 26 6 0,0-24-17 16,-25 24 5-16,25-25 7 0,0 25-18 0,-24 0-1 15,24-24-2-15,-24 24 2 0,-1 0 5 0,25 0 10 16,-26 0-6-16,26 0 3 0,-24 24 0 0,-1-24 0 15,25 25 9-15,0-1 28 0,-25-24 34 0,25 26 2 16,0-2-7-16,25 26-42 0,-25-25-31 0,25 0-7 16,-1 0 5-16,2-25 14 0,-1 24-10 0,23 0 0 15,2-24 3-15,1 0-74 0,22 26-22 0,-23-26-60 16,-2 0-58 0,3 0 31-16,-2 0-27 0,-24 0 6 0,24 0 28 0,-23-26-73 0</inkml:trace>
  <inkml:trace contextRef="#ctx0" brushRef="#br0" timeOffset="124577.313">19051 10022 976 0,'0'0'57'0,"-25"24"26"0,0 2-67 15,25-26 58-15,-25 24-111 0,0 1 63 0,1 0-6 0,-1 24 50 0,25-25-60 16,-25 1 24-16,25-1-25 0,0 2-18 0,0-1 30 16,25-1-32-16,-25 2 23 0,25-26-7 0,-1 25 3 15,1-25 12-15,0 24-14 0,25-24-2 0,-25 0-4 16,-2 0-2-16,27 0 48 0,-24 0-71 0,-2-24 124 16,27 24-79-16,-28 0 51 0,3-25 7 15,-2-1-21-15,-24 26 11 0,25-24 12 0,0 24 3 16,-25-25-18-16,26-1-6 0,-26 26-23 0,0-24 8 15,0 24-10 1,0-25-9-16,-26 25 3 0,26-24-28 0,-25 24 2 16,25 0 5-16,-25 0-17 0,25 0-1 0,-24 0 16 15,-2 24-8-15,26-24 8 0,-23 25 0 0,23-25-15 16,0 24 3-16,0 2 7 0,0-1-4 0,0-1 2 16,0-24 9-16,23 26-10 0,-23-1 5 0,26-25 5 15,-2 24-11-15,1-24 6 0,0 0 5 0,1 0-4 16,-3 0-3-16,2 0 0 0,-1 0 0 0,2 0-7 15,-1 0 4-15,0-24-4 0,-2 24 9 16,-23-25-4-16,26 25 9 0,-26-26-2 0,0 26-5 16,25-24 11-16,-50-1-15 0,25-1 11 0,0 26-10 15,0-24-6-15,-26-1 14 0,26 1-10 0,-23-2-2 0,-2 3 9 0,0 23-15 16,-1-25 13-16,2 0 9 0,-1 25-4 0,2 0-8 16,-3-24-4-16,26 24-4 0,-25 0 2 0,25 0 11 15,0 24-2-15,0-24 14 0,0 0-5 0,25 25 5 16,-25-25-14-16,26 0-5 0,-3 25 0 0,2-25-4 15,-1 0 16-15,2 23-55 0,-1-23-2 0,0 0-3 16,-2 0-6-16,3 0 52 0,-1 0 11 0,0 26-4 0,0-26 5 16,-25 0-1-1,25-26-19-15,0 26 17 0,-25 0-15 0,23 0 4 16,-23 0 11-16,26 0-7 0,-26 0 14 0,0 0-4 16,25 0 1-16,-25-23 1 0,0 23-5 15,0 0-13-15,0 0 11 0,0 0-9 0,0 0 5 16,0 0 10-16,0 0-17 0,0 0 14 0,0 0-12 15,0 0 4-15,0 0-1 0,0 23 10 0,25-23 14 0,-25 0-20 16,0 0 13-16,24 26-14 0,-24-26-8 0,0 0 20 16,26 0 0-16,-3 24 5 0,-23-24-5 0,25 0-11 15,-25 0-5-15,26 0-2 0,-2 0 13 16,-24 0-2-16,25 0 10 0,-25 0-8 0,26 0-1 16,-26 0-3-16,0 0 2 0,0 0-4 15,25 0-7-15,-25 25 9 0,0-25-14 0,0 0 12 16,0 0 11-16,0 0-7 0,23 0-4 0,-23 0 0 15,0 0 2-15,0 0 9 0,25 0 7 0,-25 0-14 16,0 0-11-16,25 0 2 0,-25 0 11 0,25 0 6 16,-25 0-10-16,0 24-5 0,0-24-4 0,25 0-5 0,-25 0 23 15,0 0-4-15,0 26-5 0,26-26 2 16,-26 0 0-16,0 0 8 0,0 25-1 0,0-25-9 16,23 24 0-16,-23-24-14 0,0 26 12 0,0-1 6 15,0-25-8-15,25 24 13 0,-25 2-11 0,0-2 18 16,0 1-7-16,0 0-12 0,-25-1 1 0,25 2-12 15,0-2 10-15,0 1 13 0,0 0-9 0,-23 0 16 16,23 0-14-16,0 0 7 0,0-25 0 0,0 23-24 16,0-23 17-16,0 24 7 0,0-24 32 0,0 0 42 15,0 26 31-15,0-26-21 0,0 0-25 0,0-26-38 0,0 26-25 16,0 0-12-16,0-24 2 0,0 24 10 0,23-23-3 16,-23-2 5-16,0 0 7 0,0 0-16 0,25 0-7 15,-25 0 2-15,0 1-8 16,25-2 20-16,-25-23-9 0,0 24 8 0,0 1-11 0,26-2 0 0,-26 2-5 0,0-27-4 15,0 27 4-15,0-1 5 0,0-1 0 16,24 26 11-16,-24-24 6 16,0-1-5-16,25 25-5 0,-25 0-3 0,25-24-46 0,-25 24-19 0,23 0-13 15,3 24 7-15,-26-24 33 0,0 0 0 16,25 25 25-16,-25-25-11 0,24 0 15 0,-24 24 5 16,0-24 5-16,0 26-12 15,0-26 5-15,0 25 5 0,25-25 6 0,-25 0 7 16,0 24 0-16,0-24 3 0,0 0-5 0,0 26 9 15,-25-26-16-15,25 0 0 0,0 25 6 0,0-25-8 0,0 0 13 0,-24 0 3 0,24 0-25 16,0 24 15-16,-25-24 17 16,25 0-37-16,0 0 39 0,0 0-17 15,-26 0-10-15,26 0 22 0,0 0-16 0,0 0 7 16,0 0-16-16,0 0 10 0,0-24-13 0,26 24 4 0,-26 0 8 0,25-25 1 16,-25 25 4-16,24-26-5 15,1 2-20-15,2 24 2 0,-5-25-3 16,4-1 3-16,24 2 12 0,-26-1-1 0,2 1 10 15,-1-25-10-15,23 24 10 0,-23-24 2 0,0 23-10 0,0-23-1 0,1-1 6 16,-3 0-2-16,2 26 0 16,-25-26 14-16,25-1 22 0,-25 3 10 0,26-3-3 15,-26 2-4-15,0 25-29 0,0-2-20 0,0 2 13 0,0 0 4 16,-26-1-17-16,26 0 20 0,0 25-17 16,-25 0-3-16,25 0 15 0,-25 0-7 0,25 25 4 15,-23-25-4-15,-3 25-3 0,26-1 1 0,0 0-3 16,-25 26 11-16,25-25 13 0,0 25-17 0,0-1 2 15,0 26 2-15,0-25-11 0,0-1 16 0,0 26 1 16,0-26-10-16,25 1 4 0,-25 0 6 16,26-1-6-16,-26-25-1 0,23 1 11 0,-23 25-14 15,25-25 9-15,-25-25 1 0,25 24-1 0,-25-24-14 16,26 0-2-16,-2 26 2 0,-24-52-6 0,25 26 20 16,-2 0 3-16,3-24 2 0,-1 24-7 0,0-25 0 15,-1-1-12-15,-24 26 0 0,25-24 10 0,0-1-5 16,-25 1 14-16,0-2-9 0,24 26-8 0,-24-23-4 15,0-2 0-15,0 0-4 0,-24 1 4 0,24-2-2 16,0 26 2-16,-25-24 2 0,25 24-7 0,-25-25 1 0,25 25-8 0,0 0 14 0,-24 0 8 16,24 0 3-16,0 0 6 0,0 25-3 0,0-1-13 15,0-24-1-15,-25 26-2 0,25-2-5 0,0 1 22 16,0 0-6-16,0-2 1 0,0 3-3 0,25-2-7 31,-25 1 20-31,0-1-4 0,0 2 1 0,24-26-2 0,-24 25 3 16,25-25-8-16,-25 24 0 0,25-24-38 0,-25 0-38 15,24 26 13-15,-24-26-38 0,26 0 37 0,-26 0 1 16,0 0-36-16,24 0 18 0,-24-26-32 0,24 26-7 16,-24 0 18-16,0 0 5 0,26-24 20 0,-26 24 34 15,0 0 9-15,26-25 90 0,-26 25-77 0,0-26 66 16,0 2-56-16,0 24 26 0,23-25-25 0,-23 25 27 0,0-24 7 16,0-2-95-16,0 26 153 15,25-23-68-15,-25 23 60 0,0 0-4 0,0-25-34 0,0 25-34 0,0 0 2 16,25 0-1-16,-25 25-8 0,0-25-2 0,0 23 0 15,25-23 2-15,-25 26-3 0,25-2 3 0,-25-24-2 16,0 25 62-16,25-1-5 16,-25 2 5-16,25-1 2 0,-25-1-64 0,24 2 8 0,-24-26 12 0,26 25-9 15,-2-1-6-15,0-24 8 0,2 26-11 0,-1-2 4 16,-25-24 8 0,23 25-66-16,-23-25-17 0,26 0-58 0,-26 0-24 15,25 0 10-15,-25 0 11 0,0 0-31 0,0 0-72 16</inkml:trace>
  <inkml:trace contextRef="#ctx0" brushRef="#br0" timeOffset="124801.502">21705 10146 1240 0,'0'-25'37'0,"0"25"-92"0,0-25 73 16,0 25-71-16,0 0 23 0,0 0 44 0,0 0 83 16,0 0-2-16,0 25 6 0,0-25 57 0,-25 0-91 15,25 25 84-15,0-2-3 0,-26 3 3 0,3-26-6 16,23 24 6-16,-25 1-54 0,25-1-29 0,-26 2-59 15,2-1-9-15,24-1-16 0,-24 2 13 0,24-1 17 16,-26-25-6-16,26 24 6 16,0 2 5-16,-24-2-31 0,24-24 10 15,0 25 4-15,0 0-75 0,0-25-30 0,0 24-84 16,0-24-66-16,0 0 9 0,0 26-44 0,0-26 62 16,0 0-89-16</inkml:trace>
  <inkml:trace contextRef="#ctx0" brushRef="#br0" timeOffset="124968.215">22126 10369 1754 0,'24'0'55'0,"-24"-26"55"0,25 26 20 0,-25 0 48 16,0 0-26-16,26 0-47 0,-26 0-22 0,0-24-53 16,0 48-25-16,0-24-5 0,0 0 0 15,0 0 7-15,-26 0 5 0,26 0-21 0,0 0 11 0,0 26-128 0,0-26-121 0,0 0-95 16,0 25-76-1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2-01-08T13:51:33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6473 6598 594 0,'0'0'33'0,"0"0"30"0,-24 26 9 0,24-26 25 0,0 0 12 15,0 0-48-15,0 0 21 0,0 0 9 0,0 0-124 16,-24 0 104-16,24 0-118 0,0 0 66 0,0 0 35 15,0 0-1-15,0 0 17 0,0-26-106 0,0 26 36 16,0-24-25-16,24-1 23 0,-24 25-9 0,24-25 85 16,0 0-133-16,-24 0 108 0,26 1-45 0,0-1-13 0,-2-25 1 15,-24 25 6-15,25-1 8 0,0 2-78 0,-25-1 131 16,24-25-120-16,-24 27 116 0,25-3-38 0,-25 2-13 0,0 24 61 16,25-24-79-16,-25-2 43 0,0 26-39 15,0-24 1-15,0 24 9 0,0 0-4 0,0 0 6 16,0 0-21-16,0 0 4 0,0 0 15 0,0 0-7 15,0 24 5-15,0-24 0 0,0 26 0 0,0-2 0 0,0 0 6 16,0 25 1 0,0-23-5-16,0-2 12 0,0 25-3 0,0 2-1 15,0-27-1-15,0 27-22 0,0-27 11 0,0 26 12 16,25 0-8-16,-25-26 17 0,25 26 0 0,-25-25-19 16,25-1 15-16,-25 26-11 0,24-26-11 0,0 1 9 15,2-1 11-15,-26 2-18 0,25-1 16 0,0-1 4 16,0 1-9-16,0 1 20 0,-25-2-14 0,24-24 1 15,-24 25-5-15,24-25-12 0,-24 25 1 0,0-25 3 0,0 0-2 16,0 25 7-16,0-25 10 0,0 0-3 0,-24 25-8 16,0-25 5-16,24 24-12 0,-50-24 1 15,25 26 17-15,0-26-4 0,-25 24-5 16,1-24 7-16,24 25-11 0,-25-25 0 0,1 24 11 16,-1 2-14-16,26-26-5 0,-2 24 16 0,-24-24-6 0,26 0 1 0,24 0 33 0,-24 0-5 15,24 0 11-15,0 0-14 0,0 0-13 0,0 0-12 16,0 0-6-16,24 0 8 0,0-24-23 0,0 24 14 15,28-26-9-15,-28 26 10 0,26-24 10 0,-26-1-3 16,26 25 8-16,0-24-10 0,-25 24 0 0,23-26-9 16,-22 26 3-16,-1 0 4 0,25-24 0 15,-25 24 0-15,-1 0 6 16,0-25-3-16,2 25 1 0,-26 0 3 0,25 0-7 16,-25 0 0-16,25 0 13 0,-25 0-9 15,0 25 7-15,0-25 13 0,24 0-8 0,-24 0 19 0,0 24-61 16,24-24-104-16,-24 0-111 0,0 26-59 15,25-26-28-15</inkml:trace>
  <inkml:trace contextRef="#ctx0" brushRef="#br0" timeOffset="1272.688">14263 7020 1041 0,'0'0'18'0,"0"0"32"0,-24 0-40 0,24-25 15 15,0 25 63-15,0 0-128 0,0 0 124 0,0-25-103 16,0 25 84-16,-25 0 13 0,50 0-89 0,-25-24 92 15,0 24-162-15,0-26 89 0,0 1-1 0,24 25-10 16,-24-24 1-16,26-1-11 0,-26-1 0 0,0 26 18 16,23-24-1-16,-23-1-4 0,26 1 19 0,-26 24-12 15,24-24-18-15,-24-2 13 0,0 26-21 16,25-24 19-16,-25 24 8 0,0-25-10 0,0 25 5 0,0 0-12 16,0 0 7-16,0 0 4 0,25 25-6 0,-25-25 8 15,0 24-2-15,0 2-2 0,0-2 7 0,25 0-18 16,-25 1 11-16,0-1 2 0,24 27 9 0,-24-27 4 15,0 27-24-15,25-27 11 0,-25 26-8 16,25-25-9-16,-25 24 17 0,25 1 2 0,-25-1 15 16,26-23-4-16,-26 23-6 0,24 1-7 0,-24-26-11 0,25 25 7 0,-25-25 4 15,23 3-8-15,-23-3 12 0,0 0 3 0,26 2-13 16,-26-1 6-16,0-25-6 16,0 24 10-16,-26-24-2 0,26 0 11 0,-23 25-7 0,23-25-18 0,-25 0 8 15,1 0-11-15,-2 0 0 0,-24 25 9 0,25-25 10 16,1 0-6-16,-26 0 13 0,25 0-13 0,1 0-11 15,-2-25 9-15,3 25-6 0,-3 0 10 0,26 0 11 0,-24-25-7 16,24 25-10-16,24 0 0 0,2-24-5 0,-3 24 7 16,27-25 6-1,-25-1 7-15,25 26-7 0,-1-24 5 0,27 0-5 16,-27 24 0-16,0-27 4 0,1 27-25 16,-1 0 30-16,-25 0 0 0,27 0-9 0,-3 0 28 15,-22 0-23-15,0 0-3 0,-3 0 20 0,2 0-4 16,0 0 1-16,0 0-90 0,25 0-74 15,-26 0 2-15,1-24-57 0,1 24 34 0,22-23 35 16,-22 23-60-16</inkml:trace>
  <inkml:trace contextRef="#ctx0" brushRef="#br0" timeOffset="1953.417">15602 6920 720 0,'0'-25'35'0,"0"1"35"0,0-1 9 0,0 25 13 0,0-26-53 0,0 2-10 15,-24 24 29-15,24 0-56 0,-25 0 87 0,-1 0-99 16,-22 0 127-16,22 24-39 0,1-24-66 0,-24 26 63 15,25-26-165-15,-1 25 94 0,-26-1-2 16,28 1 5-16,23-25-1 0,-25 26-20 0,25-2 9 16,0 1-8-16,0 0 15 0,25 0 7 0,-2-25-16 15,3 25 14-15,24-25-5 16,-26 24 8-16,25-24 3 0,-24 26-9 0,25-26-1 0,0 0-12 0,-25 0-8 0,24-26 26 16,-24 26-20-16,25 0 13 0,-25-24 28 0,-1-1-28 15,0 25 9-15,1-25-7 0,-25 0-15 16,26 0 100-1,-26 1 13-15,25-2 2 0,-25 1-8 0,0 25-87 16,0-24-14-16,0-1-8 0,-25-1 11 0,25 2 8 16,-26 24 7-16,1-25-13 0,1 1-11 0,0 24 0 0,-1 0-4 0,0 0 11 15,0-24 17-15,0 24-17 0,25 0 8 0,-25 0 5 16,1 24-16-16,24-24 16 0,0 0-7 0,0 0 9 16,0 24 5-16,0-24-1 0,24 25 3 15,-24-25-11-15,25 24-62 0,0-24-48 0,0 26-40 16,0-26-60-16,0 0 93 0,-1 25-19 0,25-25-21 0,-23 0 36 15,-1 0-44-15,23 0 60 0,-23 0 30 0,1 0 37 0,-1 0 23 16,24 0-9-16,-23-25 38 0,-3 25 47 0,3-26 17 16,-2 26 18-16,1-24-10 0,0-1-55 0,1 1-14 15,22 24 50-15,-23-24-9 0,-25-2 34 0,25 2-64 16,0 24 28-16,-25 0 0 16,0-25-48-16,0 25 33 0,0 0-78 0,-25 0 15 15,25 0 7-15,-25 0 29 16,0 0-25-16,-1 25 2 0,26-25 14 0,-22 24-18 0,-4 2 8 15,1-2-2-15,0 0-4 16,25 1 15-16,0-1 6 0,0-24-34 0,0 26 19 16,25-1-7-16,0-1 5 0,1-24 13 0,-4 25-15 15,29-25-4-15,-1 0-1 0,0 0 9 0,-1 0-2 16,1 0 2-16,0-25 69 0,-2 25-13 0,3-24 4 16,-1-1 13-16,-2-1-82 0,-22 2 14 0,23-1-3 15,-24 1 51-15,-25 0 7 0,26-2 17 0,-26 2 1 16,23-25-60-16,-23 23-6 0,-23 2-10 0,23-1-11 15,-26 0-8-15,26 0 17 0,-25 0-7 0,0 1 10 16,-25-1 4-16,27 25-2 0,-2-26-5 0,-25 26-2 16,-1 0 2-16,3 0 0 0,-2 26 3 15,25-26 2-15,-25 0-1 0,26 25 10 0,-26-1 2 16,25 1 9-16,0-25-21 0,0 25-112 0,25 0-106 0,-26 0-59 16,26-1-103-16</inkml:trace>
  <inkml:trace contextRef="#ctx0" brushRef="#br0" timeOffset="3786.955">13271 6624 1041 0,'0'0'-2'0,"-25"-26"55"0,25 26 14 0,-25-24-75 0,25 24 125 15,0 0-92-15,-26-25-25 0,26 25 68 0,0 0-117 16,0 0 39-16,0 0 8 0,0 0 2 0,0 0-4 15,0 0 4-15,-23 25 10 0,23-25 22 0,0 24 75 16,0-24-17-16,0 26 2 0,-25-2-19 0,25 1-64 16,-25 25 9-16,-1-26-5 0,2 0-9 15,-1 25-6-15,0 2 13 0,1-27 0 0,-1 27 2 16,-24-2 9-16,23-24-6 0,0 25-14 0,4 0-4 0,-4-1-3 16,26-25-17-16,-24 26 33 0,-2-25-2 0,26 25 4 15,-24-26 14-15,24 25-32 0,0-49 12 0,-26 24-9 16,26 3 6-16,0-27-6 0,0 0-31 15,26 0-54-15,-26 0-31 0,0 0-30 0,0-27 116 16,24 3-79-16,-24 24 87 0,26-23-56 0,-26-3-35 16,0-23 76-16,24 24-88 0,-24 0 91 0,0 1-73 0,0-26 22 0,0 25 1 15,0 1-25-15,0-26 19 0,0 25 38 0,0 0 10 16,0-25 35-16,0 26-1 0,0-2 10 0,0-23-7 16,0 24 24-16,0-1 24 0,0 2 7 15,0-1 35-15,0 1 14 0,0 0-15 0,0-2-18 16,0 2-6-16,-24 24-24 0,24-25-10 0,-26 25 28 15,26 0-14-15,-24 0-9 16,24 0 7-16,0 0-52 0,-26 0 8 0,26 0 4 16,0 0 8-16,0 25 61 0,0-25-1 0,26 24-19 15,-26 2 36-15,24-2-35 0,-24-24 0 0,26 24 8 0,-2 1-45 16,2-1-7-16,-4 2-12 0,4-1 16 0,24-1 0 16,-25 1-8-16,24 1 15 0,-24 23-13 0,24-24 13 15,-23 0-18-15,-1 0 5 0,0-1 0 0,-25 2-6 16,23-2 14-16,3 1 1 0,-26-25 10 0,0 24-10 15,0 2-5-15,0-2-13 0,0-24-20 0,0 25-16 16,0-25-38-16,0 0 33 0,0 0-62 0,0 0-22 16,0 0-18-16</inkml:trace>
  <inkml:trace contextRef="#ctx0" brushRef="#br0" timeOffset="3987.689">12651 7120 540 0,'-25'0'3'16,"25"0"-8"-16,0 0 12 0,0 0 62 0,25-26-10 0,-25 26 16 0,25 0 6 0,0-24-63 31,-2 24 0-31,3-25-8 0,24 0-12 0,0 25 8 0,-28-25-30 16,30 25 24-16,-3-25-20 0,0 25 18 0,-24-24 20 15,24 24-14-15,2 0-61 0,-26 0-56 0</inkml:trace>
  <inkml:trace contextRef="#ctx0" brushRef="#br0" timeOffset="5319.245">16917 7490 688 0,'-25'0'-8'0,"0"26"74"0,2-26 0 15,-3 0-6-15,1 0 24 0,0 25-31 0,1-25 29 16,-2 0-68-16,-22 0 50 0,22 24 33 0,-23-24-134 16,-2 0 171-16,3 25-151 0,-2-25 28 15,-24 0 24-15,24 25-56 0,0-25 82 16,-23 25-102-16,22-25 73 0,-24 0-41 0,26 25 24 0,-25-25-28 0,23 24 22 0,3-24-5 15,-28 26-23-15,3-26 40 0,-2 24-6 16,1-24-13-16,0 25 17 0,0-25-10 16,24 25-5-16,-26 0 24 0,2-25-16 0,0 25 1 15,25-25-25-15,-1 25 5 0,-25-25-10 0,26 23-9 16,-1 4 37-16,0-27-14 0,1 24 1 0,0-24 11 16,-1 24 2-16,-24 0-4 0,24-24 14 15,0 25 0-15,-24 1 6 0,0-26-4 0,-25 24-21 0,23 1-6 16,-22 0-26-16,-26 0-15 0,24 0 40 0,-24 0-1 15,0-25 6-15,0 25 26 0,-24 0-28 16,22-1 2-16,3 2-13 0,-1-26 0 0,0 24 4 16,1-24 0-16,23 25 18 0,1-25-5 0,-24 25 0 15,23-25 7-15,0 24 11 0,0-24-3 0,2 0-4 16,-1 26-4-16,-1-26-41 0,1 0 17 0,-1 23-11 16,3-23 7-16,22 0 28 0,-25 0-18 0,2 0 24 0,-3 26-12 0,3-52 8 15,-2 26-13-15,0 0-6 0,2 0-1 0,23 0-13 16,-24 0 10-16,24-23-3 0,26 23 21 0,-26 0-8 15,1-26 13-15,25 26-6 0,-26 0-9 16,26-24 8-16,-26 24 7 0,27 0-8 0,-3 0-1 16,1-25 2-16,2 25-17 0,-3 0 16 0,2-25 8 0,-2 25-15 15,27 0 12 1,-25-24 1-16,24 24-37 0,-26-26 22 0,27 26-7 0,0-24-12 0,-27 24 31 0,26-25-3 16,-24 25-5-16,25-25 17 0,-26 25-30 0,0 0 0 15,1-25 15-15,-1 25-2 0,0-25 13 0,0 25-2 16,2 0-26-16,-28-25 8 0,28 25 5 15,-26-25 6-15,23 25 15 16,2-25-21-16,-26 1-11 0,26 24-2 0,-2-26-8 0,3 26 21 0,-3-25 0 0,2 1-9 16,0 24-2-1,-2-24-8-15,3 0 12 0,-2 24 9 16,0-27 0-16,1 4 5 0,-1 23-5 0,1-25 0 16,-2 0 4-16,3 0 15 0,-28 25-13 0,27-25-1 15,-25 0 16-15,23 25-30 0,-21-24 5 0,21-2-10 0,-23 2-3 16,24 24-5-16,-25-25 9 0,26 0 3 0,-26 0-9 0,1 0 23 15,0 25 0-15,0-24 13 16,-26-1-8-16,26-1-5 0,-26 2 7 0,26 0-11 0,-1-3 16 0,1 3-18 0,0 1-30 16,0-3-82-16,24 2-39 0,-26-1-118 0</inkml:trace>
  <inkml:trace contextRef="#ctx0" brushRef="#br0" timeOffset="43557.755">10666 6673 1265 0,'0'0'-79'0,"0"0"67"16,0 0-17-16,0 0 18 0,0 0 66 0,-25 0-61 15,25 0 69-15,0 0-40 16,-23 0 4-16,23 24 0 0,-26-24-54 0,1 0 29 0,25 26-2 0,0-26 4 0,-25 24 4 16,25-24-14-16,0 0 8 0,-25 0 0 0,25 24-4 15,0-24 0-15,0 0 4 0,0 25-2 16,0-25-2-16,0 0-7 16,25 24 95-16,-25-24-86 0,0 26-4 0,25-26 23 15,-25 0-100-15,25 25 79 0,1-25 25 0,-26 24-17 16,23-24 13-16,-23 0-15 0,25 25-12 0,0-25 10 15,-25 0-11-15,25 26 18 0,0-26-1 0,-25 0-12 16,25 24 15-16,-25-24-1 0,24 25-18 16,-24-25 16-16,0 0-23 0,0 0 7 0,0 25 12 0,0-25-8 0,0 0 17 15,0 25-9-15,-24-25 7 0,24 0-1 0,-25 25-16 16,25-25 4-16,-25 0-7 0,25 0 11 0,-25 0 15 0,25 24-36 16,0-24 13-16,-25 0-20 0,25 0 7 0,0 0 21 15,-25 0 1-15,25 0 9 0,-23 0-7 0,23 0 5 16,0 0-10-16,-26 0-4 0,26 0 14 15,-25 0-6-15,25 0 7 0,0-24 2 0,0 24-36 16,25 0-66-16,-25-25 28 0,26 0-55 0,-26 25-45 16,23-25 38-16,2 25-78 0</inkml:trace>
  <inkml:trace contextRef="#ctx0" brushRef="#br0" timeOffset="43910.407">11262 6697 815 0,'0'0'-30'16,"-25"0"18"-16,25 0 46 0,0 0 15 0,0-24 29 16,-24 48-3-16,24-24-61 0,-26 0-28 0,26 0 10 15,-25 26 8-15,25-26 100 0,-25 24-68 16,25-24 87-16,-25 24-110 0,25-24-3 16,-24 25-16-16,24-25 6 0,0 24-16 0,0 2 20 15,24-26 2-15,-24 25-6 0,25-25 13 0,-25 24-39 16,25-24 34-16,0 0-10 0,1 0 4 0,-2 25 36 15,1-25 6-15,-1 0-55 0,1-25 85 0,0 25-92 16,-25 0 50-16,25 0-25 0,0 0-3 0,-25-24-10 0,0 24 106 16,25-25-7-16,-25 25 11 0,0-26 0 0,0 26-86 15,0-24-11-15,0-1-12 0,-25 25 12 0,25-24-20 0,0 24 24 0,-25-24-5 16,0 24-12-16,25-26 21 0,-25 26-32 0,0 0 14 16,25-24 3-16,-24 24-18 0,-1 0 29 0,25 0-17 15,-24 0 10-15,24 0 5 0,0 0-39 0,-26 0-36 16,26 0-49-16,0 24-94 0,0-24 31 0,0 0-11 15,26 26-34-15</inkml:trace>
  <inkml:trace contextRef="#ctx0" brushRef="#br0" timeOffset="44523.445">11634 6399 696 0,'0'-24'37'0,"0"24"-19"0,-26-25 2 16,26-1-4-16,-25 2 26 0,25-1 16 0,-24 25 9 15,24-24 6-15,-24-2-71 0,-1 3-2 0,1 23-15 16,24-26 5-16,-27 26 16 0,-21-24-7 16,23 24 21-16,0 0 86 0,-25 0-91 0,1 0 118 15,0 0-122-15,-2 0 23 16,1 0-28-16,1 24-15 0,0-24 20 0,-25 26 110 15,24-26 19-15,0 23-103 0,0 3 83 0,1-2-230 16,-1 1 97-16,0-1 21 0,27 2-6 0,-3-1 7 0,1 25-13 0,0-25-11 16,0-1 19-16,0 1-4 0,0 25 11 0,1-25 4 15,-1 25-19-15,0-26 10 0,-25 25-10 16,25-23 0-16,2 22 6 0,-3 1 0 0,2-23 0 16,-1 23 7-16,-1 2-3 0,1-2-6 0,1 1 11 0,0-1-9 15,-1 1-2-15,25-1-4 0,-25 1 6 0,25 25 2 16,0-25-1-16,0 24 14 0,0-26-8 0,25 3-7 15,-25-2 9 1,25 26-11-16,-1-51-4 0,0 26 8 0,27 0 3 0,-26 0 13 16,25-25-13-16,-27-2-5 0,28 28 18 15,-2-27-25-15,-24 0 20 0,24-24 7 0,1 25-20 0,26 1-4 0,-28-26 0 0,27 0 2 16,-26 0 2-16,26 0 7 0,0 0 0 0,23-26-16 16,-24 1-4-16,1 25 13 0,0-24-4 0,-1 0 2 15,-24-27 18-15,23 28-2 0,-22-2-5 0,22-25 0 16,-48 0-18-16,26 0 5 0,-2 1-5 0,-24-1 7 15,24-24-4-15,-23 24-8 0,-2-25 8 16,0 2-5-16,2-2 3 16,-1 1 4-16,-1-1-3 0,1 26 7 0,-25-26 3 15,0 25-1-15,25-24-2 0,-50 24 0 0,25-23-10 16,0 23-1-16,-25-25 4 0,1 26 1 0,-1-1 2 16,-1-24-18-16,-22 24 9 0,22-1 2 0,1 27 12 15,1-25 10-15,-26 23-4 0,26 3-7 0,-1 23-5 16,-1-26 5-16,26 26-6 0,-25 0-2 0,25 26 3 15,0-26-104-15,0 23-76 0,0 3-16 0,0-2-95 0,0 1 30 16</inkml:trace>
  <inkml:trace contextRef="#ctx0" brushRef="#br0" timeOffset="45374.297">10790 5457 791 0,'24'74'10'0,"2"1"-4"15,-1-1 20 1,0 1-12-16,-1 24-10 0,2 0 18 0,-26 1-30 15,23-1 14-15,3 0 24 0,-1 0-20 0,-1 1-2 16,1-1 6-16,0 0-36 0,-1-24 10 0,1 22 2 16,0-22 24-16,0 25-2 0,-25-25-10 0,26 24 32 15,-26 0 102-15,24 1-17 0,-24-2-8 0,0 1-26 16,25 1-117-16,-25-1 27 0,0-24 5 0,0 24 23 0,0-26-29 16,0 2 6-16,0 0 15 0,0 0-17 0,0-1 21 15,0 0-17-15,0 1 2 0,0-26-6 0,0 25-2 16,0 1 10-16,0-25-1 0,0 25-5 0,0-26-3 15,0 1-1-15,0-25-6 0,0 24 14 0,0-26-10 16,0 28 10-16,0-26-6 0,24-1 2 0,-24 2 2 16,0-26 6-16,0 24 13 0,25 1-21 0,-25-25 0 0,0 24-4 15,25-24-15-15,-25 26 26 0,0-26 5 0,0 0-5 16,0 0-12-16,0 25-39 0,0-25-38 0,0 0 50 31,0 0-67-31,0 24 64 0,0-24-25 0,0 0-97 0,-25 0 35 16</inkml:trace>
  <inkml:trace contextRef="#ctx0" brushRef="#br0" timeOffset="47976.515">8310 7243 735 0,'173'-24'16'0,"1"-2"6"15,-1 2-2-15,1 24 20 0,25-25-32 0,-26 25-18 16,26 0 20-16,-26 0-26 0,1 0 34 0,-25 25 18 15,0-25-22-15,0 24 18 0,-26 2-36 0,3-2 12 16,-28-24 13-16,0 25-17 0,2 0 4 0,0 0-20 16,-26-1-13-16,0 2 35 0,-23-26-6 0,-2 23 3 0,-25-23 1 15,1 24-2-15,0-24-25 0,-25 0 7 0,25 27 16 16,-25-27-20-16,0 0 18 0,-25 0 6 0,25 0-74 16,0 0-43-16,-25 0-1 0,25-27-48 0</inkml:trace>
  <inkml:trace contextRef="#ctx0" brushRef="#br0" timeOffset="48591.296">12079 7615 579 0,'76'-25'1'0,"-2"25"3"0,1-25-10 16,0 25 24-16,23-24-9 0,-25 24-3 0,3-25 4 16,-1 25-12-16,24-26-15 0,-27 26-5 0,29-24 5 0,-2 0-14 15,1-3 40-15,-1 3 3 16,25 1 15-16,-24-3-3 0,23 26-26 0,-24-24 25 0,2-26-19 0,-2 50 0 16,-2-25-2-16,3 1-8 0,0-2-12 0,-2 2 15 15,2-1 10-15,-1 25-1 0,1-24 36 0,-26 24-9 16,0 0-3-16,1-26-20 0,-1 26-24 0,-25 0-2 15,26-24-2 1,-25 24 2-16,-1 0 8 0,1-25-11 0,0 25 5 16,-2 0 18-16,3 0-18 0,-2 0 18 0,-23-25 18 15,22 25-46-15,-22 0 20 0,-2 0 12 0,0 0 0 16,-24 0 27-16,26 0-31 0,-26 0-18 0,0 0-7 0,0 0 7 0,0 0 44 0,0 0 17 16,-26 25-26-16,26-25-23 0</inkml:trace>
  <inkml:trace contextRef="#ctx0" brushRef="#br0" timeOffset="60693.022">11088 7516 242 0,'0'0'-12'0,"-25"-26"26"16,25 26 5-16,0 0-14 0,0 0 14 0,0 0-25 15,25 0 4-15,-25 0 0 0,0 0 16 0,0 26 24 16,0-26-57-16</inkml:trace>
  <inkml:trace contextRef="#ctx0" brushRef="#br0" timeOffset="62205.424">12750 7962 911 0,'-26'24'20'0,"26"-24"2"0,-23 0 56 0,23 0-4 0,-25 0-18 15,25 0 4-15,0 0 11 0,-25 25-91 0,25-25 106 16,0 0-121-16,0 0 42 0,-25 0-5 0,25 0 0 16,0 0 8-16,0 0-27 0,0 0 46 15,0 0-31-15,0 0 41 0,25 0-72 0,-25 0 56 16,0 0-81-16,25 0 62 0,-25 0 3 16,25-25-3-16,-2 25 0 0,-23 0 17 0,26 0-21 0,-2-24-4 15,2 24 4-15,-2 0-2 0,2-24 8 0,-4 24 4 0,-22 0-5 0,26-24-14 16,0 24-7-16,-26 0 12 0,24 0 1 0,1 0 8 15,-25 0-3-15,0 0 10 0,0 0 65 0,0 0 14 16,0 0 12-16,0 0-23 0,0 0-60 0,0 24 44 16,0-24 7-16,-25 24 2 0,25-24-2 15,0 24-62-15,-24 1 3 0,24-25-5 16,-26 26 4-16,26-2 3 0,-26 1-3 16,26 0 3-16,-22 0 11 0,22 0-21 0,0-25 8 15,0 25-5-15,-26 0-21 0,26 0 28 0,0-1-17 16,0 2 17-16,0-2 4 0,0 1-20 0,0-25 6 15,0 25-8-15,0-1 15 0,0 2-1 16,0-26-4-16,0 23-13 0,0-23-4 0,0 26 6 16,0-26 3-16,0 0 7 0,0 23 0 0,0-23 18 15,0 0-26-15,0 0 8 0,0 0-17 0,0-23-2 0,0 23 14 0,0 0-2 16,0 0 14-16,-24-26-17 0,24 26 7 0,-26-23-4 16,26 23-7-16,-24 0-7 0,-2-26 16 0,3 26-14 15,-2 0 12-15,0 0 6 0,0-24-20 0,0 24 16 16,0 0-9-16,-1 0 7 0,3 0-3 15,-2 0 1-15,0 0-7 0,25 0 8 16,-25 0 8-16,0 0-1 0,25 0 15 16,0 0-26-16,0-25-2 0,0 25 7 0,25 0-17 15,0-25 33-15,-25 25-7 0,25-24-7 0,23 24 11 16,-22-26-11-16,-1 26 2 0,0-24 9 0,25-1-17 16,-25 25 3-16,-2-25 3 0,27 25-18 0,-24-25 18 15,-2 25-11-15,2-25 9 0,-4 25 18 0,-22 0-14 0,26-25-7 0,0 25 3 0,-26 0 0 16,0 0 11-16,0 0 7 15,0 0-14-15,0 0 0 0,0 0-11 0,0 0 0 16,0 0 16-16,0 0-9 0,0 0 8 0,0 0-8 16,0 0-103-16,0 0-19 0,0 0-48 0,0 0-42 15,0 0 82-15,24 0-39 0,-24 0-14 0,0 0-5 16,25 0-38-16</inkml:trace>
  <inkml:trace contextRef="#ctx0" brushRef="#br0" timeOffset="62605.428">13644 7764 571 0,'-26'0'27'0,"26"0"68"0,0 0-32 0,-25 0 18 16,25 0 9-16,-24 0-22 0,-2 0 30 0,1 0-14 15,2 0-32-15,23 0-60 0,-26 0 10 0,-23 25 55 16,24-25-68-16,25 0 119 0,-26 25-116 0,2-25 31 15,0 0-23-15,24 25-10 0,-25-25 16 0,25 0-4 16,0 25 4-16,0-25-14 0,0 23 16 0,25-23 3 16,-25 0-13-16,0 27-7 0,24-27 11 0,-24 24-19 15,24-24 15-15,-24 0 17 0,26 24-27 0,-26-24 22 0,25 0 3 16,-25 0-92-16,25 24 181 0,-1-24-177 0,-24 0 69 16,26 0 100-16,-26 25-187 0,0-25 174 0,23 0-81 15,-23 0-24-15,0 26 124 0,0-26-85 0,0 0 92 16,0 24-62-16,0-24-30 0,-23 25-2 15,23-25-2-15,0 0-7 0,0 25 1 0,-26-25-7 16,26 25 6-16,-24-25-13 16,24 25 9-16,-25-25 0 0,25 0-15 0,-25 25 11 15,25-25 4-15,-26 0 0 0,2 25 8 0,24-25-1 16,-24 0-18-16,-1 0 11 0,0 0 11 0,25 0-2 16,-25 25 2-16,0-25 2 0,25 0-101 0,-26 0-49 15,26 0 30-15,0-25-150 0,0 25 87 0,0 0 16 0</inkml:trace>
  <inkml:trace contextRef="#ctx0" brushRef="#br0" timeOffset="63181.592">13917 7839 547 0,'0'-25'51'15,"0"0"32"-15,0 0 20 0,0 0 29 0,0 1-60 16,0-2 27-16,-26 2-89 0,26-1 52 0,0-25-82 16,-25 25-22-16,0 1 90 0,2-1-90 15,-3-1 114-15,1 2 59 0,-25 0-106 0,0-3 19 16,1 3-25-16,0 1-88 16,-2 23 150-16,2 0-4 0,-25 0 0 0,0 0-11 15,-1 23-48-15,1-23-5 0,-2 24-7 0,27 3 98 0,-25-3-11 0,25 0-8 0,-25 2 1 16,24-1-93-16,0 24 10 0,24-24 3 15,-22 25 38-15,-2-26 3 0,25 26-3 0,0 0 8 16,-24-25-38 0,24 25-5-16,0 0 1 0,-25-2-4 0,25 1 4 15,2 26 1-15,-3-25-13 0,26 0-3 0,-25 0 3 0,25 0 2 0,-24 24 0 16,24-24-2-16,24-1 18 0,-24 25-14 0,25-25-7 16,1 1 17-16,-3-1-17 0,27 2 10 0,-25-27 7 15,25 26-1-15,-27-50 8 0,28 25 2 0,-1 0-7 16,0-25-12-16,-1 0-4 0,25 0-3 15,-26-25 8-15,28 0-8 0,-26 25-4 0,24-50-7 16,1 26 4-16,-27-1 16 16,28-25-1-16,-26 25 8 0,-2-25-1 0,28 1-36 15,-26-2 24-15,-27 2 0 0,28 26-17 0,-27-27 31 16,27 0-10-16,-28 0-14 0,2 26 12 0,0-26 5 16,-25 25-12-16,25-25 7 0,-25 0 7 0,25 26-12 15,-25-27 3-15,0 3-7 0,0 24-1 16,-25-26 6-16,25 25-6 0,0-25 6 0,-25 25 6 0,25 0-7 15,0 1 3-15,-25-2 9 0,25 2-16 0,-25 24 2 0,25-25-2 16,0 25 11-16,-23 0-79 0,23 0-49 0,0 0-75 16,0 25-98-16,0-25 73 15,23 0-60-15</inkml:trace>
  <inkml:trace contextRef="#ctx0" brushRef="#br0" timeOffset="64118.436">12998 8606 517 0,'-25'0'-6'15,"25"0"23"-15,0 26-15 0,0-26-8 0,0 0 8 0,0 0 75 16,0 0 18-16,0 25-9 0,0-25 7 0,0 24-111 16,25 2 14-16,-25-26 10 0,0 25-4 0,24-1 20 15,1-24-24-15,-25 26 4 0,25-26-2 0,25 24-6 16,-25-24 24-16,0 25-10 0,24-25 2 0,1 0 0 16,0 0-16-16,-2 0 14 0,3 0 8 0,-2 0-8 15,0 0 11 1,26-25-17-16,-24 25-6 0,-3-24 22 0,2 24-28 0,0-26 40 15,-1 2-26-15,-24-1-16 0,26 25 28 0,-2-26-48 16,-1-23 26-16,3 23 8 0,-2 2-22 0,-25-1 30 16,27 1-8-16,-1-1 12 0,-26-1-2 0,2 3-7 15,-3-3 13-15,3 3-37 0,-2-3 9 16,1 2 22-16,-25 24-26 0,0-25 6 0,0 25 12 16,0-25-14-16,0 25 0 0,-25 0 8 0,1 0-9 0,24 0-17 15,-26 0 26-15,3 0 14 0,-3 0-4 0,-23 0 5 16,24 25 9-16,-1-25-26 0,1 0 4 0,1 0 12 15,-1 25-16-15,1-25 32 0,24 0-15 0,-25 0-23 16,25 0 20-16,0 24-31 0,0-24 13 0,0 0 22 16,0 0-22-16,25 0-10 0,-25 26 24 0,0-26-8 15,24 0-10-15,-24-26 32 0,25 26-16 0,-1 0-6 0,1 0 20 16,-25-24-28-16,26 24 4 0,-1 0 27 0,0 0-64 16,-1-25 47-16,2 25-10 0,-3 0-23 0,3-25 54 15,-26 25-33-15,24 0-3 0,1-24 30 0,-25 24-31 16,25 0 5-16,-25 0-15 0,25 0 16 0,-25 0-4 15,0 0 30 1,0 0 144-16,0 0-137 0,0 0 118 16,0 24-115-16,0-24-55 0,0 0 19 0,0 25 14 0,0-25-20 15,0 25 41-15,-25-25-26 0,25 24 7 0,0-24-3 16,0 26-16-16,0-26 13 0,-25 23-19 0,25 3 30 0,0-26 0 0,0 23-7 16,0 3 7-16,0-26-13 0,0 25 0 0,0-1-14 15,25-24-104-15,-25 25 7 0</inkml:trace>
  <inkml:trace contextRef="#ctx0" brushRef="#br0" timeOffset="67355.496">12800 8732 532 0,'0'0'35'0,"0"24"6"0,0-24-10 0,0 0-13 16,0 0 72-16,0 0 10 0,0 0-1 0,-26 0 8 16,26 0-84-16,0 26 58 0,0-26-77 0,-24 24 113 0,24-24-123 15,-26 0 60-15,26 25 55 16,-23-25-120-16,-2 25 99 0,25-25-123 0,-25 25 33 16,0-25 26-16,0 0 69 0,0 25-14 0,-1-25 1 15,3 0-19-15,-2 0-61 0,0 0 11 0,25 0-17 16,-50 0 10-16,25-25-10 0,2 25-1 0,-3 0 16 15,1-25-7-15,1 25 11 0,-1-25-22 16,-1 0 3-16,-23 25-3 0,24-24-6 0,1 24 32 16,0-26-14-16,-3 2 8 0,2 24-9 0,2-25-9 0,-2 25 20 0,0 0-15 15,25-26 11-15,-25 26-20 0,25 0 4 0,0 0 5 16,25 0-7-16,-25-24-24 0,0 24-64 0,25 0-24 16,0 0-54-16,-2 0 85 15,-23 0-44-15,25 0 37 0,2 0 36 0,-3 0-80 0,0 0 93 0,1 0-23 0,0 0 19 16,-25 0 19-16,24 0 23 0,-24 0 8 15,26 0-6-15,-26 0 18 0,25 0-18 0,-25 0 2 0,0-25 8 16,0 25-26-16,0 0 34 0,0 0 8 0,0 0 5 16,0-26 69-16,0 26-39 0,-25 0 7 15,25-24 9-15,0 24 31 16,-26 0-61-16,26 0 33 0,0 0 6 0,-24-25-160 16,24 25 135-16,-25 0-88 0,25 0 114 0,-25 0 16 15,1 25-72-15,0-25 48 0,24 0-135 0,-27 0 56 16,2 24 2-16,2-24 14 0,23 0-2 0,-25 26 69 15,0-26-2-15,25 25-11 0,-25-25-13 0,25 24-42 16,0 2 0-16,0-26-3 0,0 25 13 0,25-25-21 0,-25 24 2 16,0 2-3-16,25-26 14 0,-25 24-3 0,25 1-6 15,-2 0 7-15,-23-25-18 0,25 25 11 0,2 0 11 16,-27-1-16-16,24 1 14 0,0-2-3 16,-24 4-143-16,25-27 36 0,-25 24-102 0,0 1-110 0</inkml:trace>
  <inkml:trace contextRef="#ctx0" brushRef="#br0" timeOffset="72828.255">7739 6028 936 0,'-25'25'0'0,"1"24"6"0,-1 1-10 0,-26 0 26 16,27 23 79-16,-24-24-89 0,-3 2 97 0,-23 24-102 0,24-26-12 15,0 1 16-15,2-1-41 0,22 1 86 0,-23-1-132 16,-2 1 123-16,2-1-22 0,25 1-87 0,-26-1 147 0,24-24-137 0,-22 25 65 15,23-25-19-15,25 0 2 0,-25 0-17 0,25 0-46 16,0-25 55-16,0 0-95 0,25 0 45 0,0 0-76 16,-1-25 27-1,26 25-41-15,-25-25 25 0,24-25 30 0,25 26 6 16,-24-2 28-16</inkml:trace>
  <inkml:trace contextRef="#ctx0" brushRef="#br0" timeOffset="73033.003">8830 6375 641 0,'-48'50'17'0,"-3"-25"-9"15,-23 24 24 1,-1 1 52-16,0-1-22 0,-24 26 7 0,26-25-6 16,-27 23-59-16,1-23 8 0,0 24 0 0,-1-24 1 15,2 25 3-15,-2-26-4 0,0 1-12 0,27-1 2 16,-2 1 0-16,25-25-2 0,1 25 6 0,-1-26 7 15,50 2 11-15,-25-26-66 0,25 0-72 0,25 0-101 16</inkml:trace>
  <inkml:trace contextRef="#ctx0" brushRef="#br0" timeOffset="73250.796">9773 6450 393 0,'-49'24'77'0,"23"26"-9"16,-47-25 10-16,-3 24 51 0,-22 26-67 0,-2-25 49 15,1 23 8-15,-25 2-66 0,0-26 13 0,0 26-43 0,-25 0-50 0,25-1 38 0,0 1-26 16,25-1 11-16,0 1 14 0,1-28-21 0,22 28 5 16,2-24-6-16,0-27 25 0,48 1 5 0,-23 0-1 15,25 0-15-15,-1 0-15 16,25-25-64-16,25 0-57 0,-1 0-47 15,0-25-50-15</inkml:trace>
  <inkml:trace contextRef="#ctx0" brushRef="#br0" timeOffset="73487.221">10318 6648 610 0,'-23'25'15'15,"-3"-1"3"-15,-23 2 59 0,-2 22 46 0,3-23-3 16,-52 25 14-16,26-1-79 0,-27 26-32 0,3 0-19 16,-1 0-6-16,-26-2 25 0,26 2-46 0,1-1 31 15,-2 26-22-15,1-26 28 0,-1 0-32 16,2-24 39-16,24-1-62 0,24 1 20 0,-25 0 87 0,50-25-134 16,1-25 132-16,24 25-64 0,0-25-87 0,24 0 25 15,1-25-119-15,26 25-33 0,23-25 40 0</inkml:trace>
  <inkml:trace contextRef="#ctx0" brushRef="#br0" timeOffset="73666.667">10443 7045 688 0,'-25'25'59'16,"0"-1"28"-16,1 26 30 0,-27-1 73 0,2 26-149 0,-26-1 42 0,2-25-91 15,-2 50 113-15,-24-24 10 0,24 0-74 0,-24 0 60 16,24-26-197-16,2 26 77 0,-3-27 14 0,27-21-3 15,0 21 16-15,23-24 9 16,1 1-15-16,1 1 22 0,24-26-75 0,0 24-95 0,0-24-24 0,0 25-136 16</inkml:trace>
  <inkml:trace contextRef="#ctx0" brushRef="#br0" timeOffset="77718.619">12279 6450 547 0,'0'0'9'0,"0"0"-9"0,0 0 0 0,0 24 87 0,-26-24 25 16,2 25 6-16,-1 0-5 0,0 0-12 0,-23 24-87 0,-4-23 80 16,4 23-64-16,-27 1-9 0,26-2-27 0,-26 1-2 15,0 2 4-15,1-2 12 0,25-23 11 0,-26 23-24 31,26 1-5-31,-2-25-15 0,3-1 6 0,-2 26 1 16,25-25 30-16,0-1 1 0,0-24-3 0,25 26 13 0,-24-26-21 16,48 0 19-16,-24 0-29 0,25 0 27 0,25-26-86 15,-25 26-43-15,24-24 67 0,2-1-98 0,-2 1 103 16,24-2-69-16,-22 2 1 0,23-1-40 0,-25 0 43 16,25 0 27-16,1 0 11 15,0-25 37-15</inkml:trace>
  <inkml:trace contextRef="#ctx0" brushRef="#br0" timeOffset="77918.589">12626 6697 532 0,'0'0'5'0,"0"0"90"0,0 0-6 0,0 26-2 16,-25-26 65-16,25 24-70 0,-51 0 2 0,28 25-4 15,-27-23 15-15,0 23-70 16,2-24 23-16,-27 25-2 0,0 0-76 0,25 0 41 16,-25-26-17-16,2 26 14 0,23-1-12 15,0-23 15-15,1-2-9 0,23 26-4 0,-22-25 8 0,48-1-12 16,-26-24 19-16,26 26-9 0,0-26-90 0,0 0 63 15,26 23-136-15,-2-23 16 0,0 0 53 0,2-23-102 16,-1 23 104-16,-1 0-35 16,26-26-4-16</inkml:trace>
  <inkml:trace contextRef="#ctx0" brushRef="#br0" timeOffset="78078.435">12550 7144 602 0,'-23'0'-24'0,"-2"49"44"16,0-23 63-16,-25 23 9 0,2 1 23 0,-3 0-25 15,-24 24 0-15,1-26-55 0,-26 27 71 16,27 0-94-16,-2-26-18 0,0 1-16 16,1 0-10-16,25 0 26 0,-1-25 25 0,1-2 5 15,23 4-9-15,26-3-5 0,-25 0-43 0,50-24 4 16,-25 0-96-16,26 0-11 0,-1 0-45 0,24 0-27 16</inkml:trace>
  <inkml:trace contextRef="#ctx0" brushRef="#br0" timeOffset="78446.084">12527 7689 807 0,'0'0'-2'0,"-25"26"10"0,0-2 63 0,-25 1 14 0,2 25 2 15,-3-25 51-15,-24 23-140 0,1-21 92 0,-26 21-100 32,27 1 34-32,-2 1-26 0,0-25-11 0,1 25 5 15,25-25 10-15,-1 0 2 0,26 0 4 0,24 0 3 0,-25-25 4 16,25 24 3-16,25-24 10 0,-1 0-40 0,1 0-77 0,0 0 68 0,-1 0-144 15,27-24 90-15,-27 24-58 0,26 0 9 0,-1-25 13 16,1 25 31-16,0-25-10 0,-2 25 32 0,4-25 18 16,-28 25 5-16,25-25 32 0,0 25-24 0,-23-25-3 15,-1 0 22-15,-1 25 8 16,1 0 36-16,1-25 45 0,-3 25 17 0,-23 0 6 16,0 0 22-16,0 0 40 0,-23 0-37 15,-3 25 58-15,1 0-69 0,1 0-27 0,-27 0 19 0,2 0-1 0,-24 0 21 16,21 24-44-16,-21-23 6 0,23 23-29 0,1-24 0 15,-26 25-18-15,51-27-22 0,-27 26-23 0,27-23 0 16,-26-1 14-16,50 24-10 0,-24-25-6 0,24 2-7 16,-25-1 7-16,25-1-21 0,0 2-117 0,0-1-102 15,0-1-67-15,25 2-82 0</inkml:trace>
  <inkml:trace contextRef="#ctx0" brushRef="#br0" timeOffset="81826.427">12898 8433 783 0,'0'-23'-2'0,"0"23"0"0,0-26 4 0,26 26 4 0,-26 0-4 16,0-24-2-1,0 24-10-15,0 0-10 0,0 0 24 0,0 0 0 16,24 0 6-16,-24 24-2 0</inkml:trace>
  <inkml:trace contextRef="#ctx0" brushRef="#br0" timeOffset="92346.122">13767 9600 664 0,'-25'0'-12'0,"0"0"88"0,25 0-8 0,-25 0-10 16,0-26 36-16,25 26-37 0,0 0 21 0,0-24 12 15,0 24-34-15,0-24-46 0,0 24-5 0,25-25-81 16,0 0 165-16,-25 0-106 0,25 25 95 16,0-25-20-16,0 0-54 0,1 1 2 0,-3 24-15 15,2-26 14-15,0 26-33 0,1 0 11 0,-2-24 13 16,-24 24-12-16,0 0 50 0,25 24 50 0,-25-24-112 0,0 0 99 16,0 26-118-16,-25-2 36 0,25-24 16 0,0 25-1 15,-24 0-6-15,24 25-11 0,-26-25 15 0,1-1-2 16,25 0 7-16,-25 26 12 0,2-25-21 0,23 25-5 0,-26-25 5 15,26 23-10-15,0-21 12 0,0 21 8 16,0-22-2-16,0-2-2 0,0 1 0 0,0 0-8 16,26 0 25-16,-26 0-10 0,23-25 2 0,2 25-3 0,-25-25-20 0,0 0 18 15,25 0-10-15,1 0 13 0,-26-25-15 0,24 25 13 16,-24-25-7-16,25 25 2 0,-25-25-8 16,23 0-1-16,-23 0 1 0,0 25 8 0,0-24 7 0,0-2-15 31,0 2 16-31,-23 0-20 0,23-3 21 0,-25 3-2 15,25 0-16-15,-24-1-7 0,-2-1-8 0,1 2 14 16,0-1 1-16,2 25 16 0,-3-24-9 0,1 24-13 0,0-26-2 16,0 26 20-16,25-24-9 0,-25 24 9 0,0 0 1 15,25-24-10-15,0 24 15 0,0 0 4 0,0 0-105 16,0-25 24-16,25 25-124 0,-25 0-24 16,25 0 38-16,25-25-68 0</inkml:trace>
  <inkml:trace contextRef="#ctx0" brushRef="#br0" timeOffset="92631.724">14263 9351 767 0,'-24'-24'38'15,"24"24"4"-15,0 0 87 0,0-25-69 0,0 25 20 0,0-24 15 0,0 24-167 0,0 0 142 16,0 0-130-16,24-26 124 0,-24 26 4 0,26 0-76 16,-3 0 165-1,3-24-244-15,-2 24 179 0,1 0-100 0,0 0-18 16,0 0 32-16,-25 24-30 0,24-24 22 0,1 0 11 15,-25 26 35-15,25-2-53 0,-25 1 68 16,25-1-83-16,-25 2 37 0,0-2-19 0,0 26 19 16,0-25 0-16,-25 0 8 0,25 24-2 0,0 1-16 0,0-26 1 0,-25 25-6 15,25-23-1-15,0 23 12 0,0 2 2 0,-25-27-3 16,25 26 10-16,0-26-10 0,0 1-5 0,0 0 5 16,0 0-10-16,0 0 9 0,0 0 3 0,0-1-12 15,0-24 9-15,0 0-5 0,0 26-60 0,25-26-73 16,-25 0 19-16,0 0-53 0,0-26-17 0,25 26 36 15</inkml:trace>
  <inkml:trace contextRef="#ctx0" brushRef="#br0" timeOffset="92799.279">14040 9772 815 0,'0'-24'-2'0,"-26"0"-14"0,26-1 4 15,0 25-2-15,26-26 12 0,-1 2-2 0,-1 24-4 31,25-25 2-31,2 1-18 0,-1 24 26 0,0-26 6 0,-1 26 16 16,25-24-18-16,-25 24 6 0,1 0-8 0,-25 0-14 16,25 0 34-16,-25 0-4 0,-2 0-83 0,3 0-31 15,-1 0-55-15</inkml:trace>
  <inkml:trace contextRef="#ctx0" brushRef="#br0" timeOffset="93014.966">14882 9873 673 0,'0'0'-22'0,"0"24"71"0,0-24 11 0,0 0-9 0,0 0 31 16,0 25-86-1,0-25 14-15,0 0-6 0,0 25-8 0,0-25 10 16,0 0-34-16,0 0 20 0,0 25 10 0,0-25 24 15,26 0-30-15,-26 0-63 0,0 0-46 0,0 25-34 16</inkml:trace>
  <inkml:trace contextRef="#ctx0" brushRef="#br0" timeOffset="93390.229">15355 9302 641 0,'-25'0'4'0,"0"0"7"0,-1 0 71 0,3-24 0 0,-2 24-33 0,-1 0-1 15,2 0-56-15,-26 24 12 0,25-24 35 0,1 0-19 16,24 0 0-16,-25 25-24 0,25-25-2 0,-25 0 24 16,25 24-16-16,0-24 12 0,25 26-7 0,-25-26-3 31,25 24-8-31,-1-24-27 0,-24 25 23 0,25 0 12 15,1-25-14-15,-2 25 18 0,0 0-6 0,2-25-24 16,-1 25 20-16,-2-1-7 0,3-24 38 0,-1 24 83 0,0-24-71 16,-25 26 124-16,24-26-81 0,2 24-87 0,-26-24 94 15,23 25-43-15,-23-25 25 0,25 24 40 0,-25-24 12 16,0 0-63-16,0 26 20 0,0-26-25 0,0 25-33 16,0-25 1-16,-25 24-4 0,25-24-5 0,-23 24-14 15,23 3-2-15,-26-27-4 0,2 24-8 0,-1 0 14 16,0 2 7-16,25-26-42 0,-26 24-124 15,-22 1-100-15,22 0-35 0,2-25-72 0</inkml:trace>
  <inkml:trace contextRef="#ctx0" brushRef="#br0" timeOffset="107461.905">14387 10219 517 0,'0'0'46'15,"0"0"-30"-15,0 0 15 0,0 0-6 0,0 0-9 16,-25 0-1 0,25 0 11-16,0 0 5 0,0 0-13 15,0 0-6-15,0 0 10 16,25 0-16-16,-25 0-12 0,0 0 8 0,25 0 18 15,0 25-18-15,-25-25 0 0,24 0-14 0,1 0-12 16,-25 0 24-16,25 0 24 0,0 0 16 16,1 0-4-16,-26 0-12 0,24 0 10 0,-24 0 56 15,0 0 39-15,25 0-80 0,-25 0 110 0,0 0-129 16,-25 0-37-16,25-25 93 0,-24 25-125 0,24 0 78 16,-26 0 14-16,1 0-3 0,0 0 8 0,0-24-8 15,1 24-17-15,-1 0 19 0,0 0-21 0,25 0-2 16,-25 0-3-16,1 0-26 0,24-26 4 0,-26 26-13 15,26 0 1-15,0 0 3 0,0 0 10 16,26 0 6-16,-26 26-13 0,24-26-5 0,1 0 0 16,-25 0-1-16,25 0-21 0,24 24-10 0,-24-24-55 15,0 0-14-15,0 0-5 0,1 0 36 0,-26 25-68 16,24-25 1-16,1 0-43 0,-25 0-96 16</inkml:trace>
  <inkml:trace contextRef="#ctx0" brushRef="#br0" timeOffset="108275.553">14562 10096 447 0,'-26'0'21'0,"26"0"-10"0,-25 0 22 0,25 0 39 0,-25 0-35 16,25-24 16-16,0 24-16 0,-25 0-29 0,25 0 14 15,0 0-12-15,0 24 4 0,0-24-6 0,0 0 2 16,0 0 10-16,0 0-14 0,0 25 16 16,0-25-12-16,0 25 12 0,0-25 4 15,0 0-16-15,0 23 10 0,0-23-14 0,25 26 8 16,-25-26 15-16,25 24 32 0,-25-24 9 0,25 25-4 16,-25-25-17-16,26 24-9 0,-2-24-89 0,1 26 57 15,-2-26-72-15,3 25 49 0,-1-25 24 0,0 24-12 16,24-24 82-16,-25 26-139 15,27-26 139-15,-27 0-131 0,0 0 48 0,28 25 12 16,-29-25-20-16,27 0 24 0,0 0-4 0,-1 0-4 16,2-25-12-16,-3 25 4 0,3 0 10 0,23 0-28 15,-25-26 32-15,25 26-18 0,-24-24 6 0,25 24 16 16,-26-25-28-16,26-1 22 0,-26 26-2 16,0-24-10-16,2-1 50 0,-3 1-44 0,3-2 5 0,-26 26 9 15,0-23-22-15,25-2 4 0,-27 0 23 16,-23 25-5-16,26-24-37 0,-2-2 19 0,-24 26-30 0,25-24 1 0,-25 24 65 15,0-25-27-15,25 25-5 0,-25-25 8 0,-25 25-23 16,25 0 11-16,0 0 32 0,-25-25-26 16,25 25-25-16,-24 0 21 0,-2 0-30 0,3 25 34 15,-3-25-2-15,2 0-8 0,-1 0 27 0,0 0-31 16,-1 25 29-16,1-25-17 0,1 0-15 0,24 0 13 16,-24 0-14-16,24 25 14 0,0-25 2 0,0 0-4 0,0 0 21 0,0 0-9 15,0 0 5-15,0 0-17 0,24 0 8 0,-24 0-6 16,24 0 15-16,1 0-5 0,-25 0-18 0,26 0 0 15,-1-25 6-15,0 25-5 0,-1 0 22 16,-24-25-13-16,26 25-10 0,-3 0 14 0,-23 0 18 0,26-25 1 16,-26 25 9-16,24 0-3 0,-24 0-25 0,25 0 34 15,-25 0-102 1,25 0 93-16,-25 25-86 0,0-25 72 0,0 0 8 16,0 25 26-16,0-25 14 0,0 25-11 0,0-25 10 15,0 24-35-15,0 2-19 0,0-26 10 0,0 24-22 16,-25 1 12-16,25-25-5 0,0 25-3 0,-25-25 5 15,25 23-20-15,-24 3-52 0,24-26-46 0,0 24-55 0,-26-24-18 16,26 25-96-16</inkml:trace>
  <inkml:trace contextRef="#ctx0" brushRef="#br0" timeOffset="109390.298">14834 10518 540 0,'0'0'54'0,"-26"24"17"0,26-24 28 15,0 0 10-15,0 0-28 0,0 0 21 0,0 0-41 16,-25 26 22-16,25-26-83 0,0 0 50 0,0 0-43 16,-24 0 65-16,24 24 10 0,-25-24-85 0,25 0 88 15,-24 0-79-15,-1 0 63 0,0 0 0 0,25 0-23 16,-49 0-11-16,24 0-7 0,1 0-1 16,-27 0 17-16,1 0 7 0,1 0 5 0,-1 0 0 0,0 0-23 0,-23 0 8 15,-3-24-16-15,27 24 4 0,-25-26-2 0,0 26-17 16,25-24 13-16,-27 24-16 0,27-25 6 0,-26 0-8 15,25 1-19 1,1 24 12-16,0-26 0 0,23 2 9 0,-22 24-5 16,22-25 7-16,2-1-4 0,-1 26-10 0,0 0 12 15,-1-24-26-15,26 24-35 0,0 0-28 0,0 0-34 16,0-25 0-16,26 25-26 0,-26 0 29 0,25 0-30 0,0 0 56 16,-1 25-30-16,2-25 40 0,-3 0 32 0,2 0-56 15,1 0 59-15,23 0-55 0,-23 24 41 0,-3-24 10 16,2 0 22-16,0 0 26 0,-25 26-31 0,25-26 13 15,0 0 20-15,-25 25-18 0,25-25 28 0,-25 0 28 16,0 24 22-16,0-24 61 0,0 0 6 0,0 0-12 16,0 26-76-16,0-26 33 0,-25 24-24 0,25-24-26 15,-25 0 58-15,0 25-58 0,25-25 38 0,-25 25 7 16,0-25-13-16,2 0-18 0,-3 24-29 0,26-24-9 16,-25 0-2-1,25 0 0-15,-24 26-9 0,24-26 7 0,0 0 13 0,-26 24-13 16,26-24 6-16,0 0-56 0,26 25-51 0,-26-25-56 15,0 25 33-15,0-25 1 0,24 25-52 16,-24-25-31-16</inkml:trace>
  <inkml:trace contextRef="#ctx0" brushRef="#br0" timeOffset="112127.657">12701 9724 673 0,'-25'0'23'0,"25"-25"33"0,-25 25 32 0,25 0-2 0,0 0-10 0,-25-26 15 15,25 26-25 1,0 0-62-16,0-24 44 0,0 24-92 0,0 0 57 16,-25-25-1-16,25 25 19 0,0-24-14 0,0 24 30 15,25 0-26-15,-25 0 30 0,0 0-37 0,0-26 12 0,25 26-1 16,-25 0-112-16,25 0 187 0,-25 0-196 16,25-24 188-16,-2 24-84 0,-23 0-81 15,26 0 92-15,-2 0-113 0,-24 0 175 0,26 0-79 0,-26 0-2 0,0 24 40 0,0-24-68 16,0 0 88-16,0 26 0 0,0-26-11 0,0 24-6 0,-26 1-17 31,26-1 0-31,-24 27-6 0,-2-27-9 0,3 27-5 16,-2-3-1-16,0-22 1 0,0 23-12 0,25-24 6 0,-25 25 11 15,0-25-16-15,25-1 7 0,-26 2 3 0,26-2-5 0,0 1-9 16,0 0 18-16,0-2 0 16,0 3-7-16,0-2 11 0,26-24-20 0,-26 25-2 0,0-25 12 0,25 0-10 15,-25 24 21-15,25-24-8 16,-25 0-6-16,25 0 11 0,-25 0-9 0,25-24-6 0,-25 24-1 0,25-25 19 15,-25 25-6-15,0-24 12 0,23 24 9 0,-23-26-7 16,0 3 9-16,0-2 7 0,0 0-4 16,0 1 4-16,0-2-25 15,-23 2-11-15,23-1-8 0,0 0-17 0,-25 0 21 0,25 0 7 0,-25 0 1 16,0 1 3-16,25 24-11 0,-25-26-5 0,25 2 5 16,0 24-7-16,-25-24-11 15,25 24-40-15,0-27-61 0,0 27-14 0,0 0-51 16,0 0 60-16,25 0 15 0,-25 0-51 0,25 0-38 15</inkml:trace>
  <inkml:trace contextRef="#ctx0" brushRef="#br0" timeOffset="112474.999">13172 9600 744 0,'0'0'21'0,"-25"-26"7"0,25 26 40 0,-25 0 13 0,25 0 11 16,-26 0-7-16,2-24-8 0,24 48-81 0,-25-24 14 15,0 0 36-15,1 0-98 0,-1 0 135 0,0 0-126 16,25 0 32-16,-24 0 9 0,24 26 17 0,0-26-11 16,-26 0 24-16,26 24-38 0,26 1 8 0,-26-25 6 15,0 24-27-15,0 2 35 0,24-1-8 0,1-1-6 16,-25 0 17-16,25 3-26 0,-25-3 9 16,24 26-8-1,1-26 19-15,-25 1-9 0,25 0-2 0,-1-25 14 0,2 25-31 16,-26 0 29-16,25 0-33 0,-25-25 6 0,25 24 11 0,-25-24 4 0,0 0 36 15,23 26 5-15,-23-26 6 16,0 0 32-16,0 24-87 0,0-24 66 0,-23 0-73 16,23 0 32-16,-25 0-2 0,25 25-5 0,-25-25-6 15,-1 0 2-15,2 0 3 0,-1 0-1 0,0 0 16 0,1 0-18 16,-1 0-4-16,0 0-4 0,1 0-33 0,-2 0-30 16,0 0 22-16,26 0-124 0,-22 0 5 0,22 0-28 15</inkml:trace>
  <inkml:trace contextRef="#ctx0" brushRef="#br0" timeOffset="112942.378">13518 9401 863 0,'25'-24'20'0,"-25"-2"22"0,0-23 38 0,0 25 10 16,-25-2-25-16,25 2-11 0,-23-1-29 0,23 25-64 15,-26-26 64-15,2 2-58 0,-26 24 60 0,24 0-6 0,2 0 21 16,-25 0-38-16,-1 0 35 0,25 0 13 16,-49 0-71-16,23 24 105 0,2-24-103 0,0 26 79 15,-1-1 4-15,0-1-7 0,2 2-8 0,22-2-18 0,-24 25-15 16,0 1-9-16,27-25 4 0,-2 25-7 0,-25 0 14 0,25 24-20 16,0-25 5-16,-1 26-7 0,3 0-7 15,-2-1 20-15,0 0 0 0,25-24 4 0,-25 25-13 0,25-1 9 16,0-25-9-16,0 24-10 0,25-22 23 15,-25-1-17-15,25-1 8 0,0-23 16 0,-2 23-22 16,28-24 3-16,-26-1 8 0,25-24-7 0,-25 26-2 16,24-26 3-16,1 24-14 15,0-24-3-15,-2-24 6 0,2 24-1 0,0-26 14 0,-1 26-11 16,26-24 4-16,-25-1-9 0,-1 0-2 16,1-25 24-16,0 26 46 0,-2-1 17 0,3-25 11 15,-26 25-1-15,-1-25-35 0,2 1 8 0,-3 0-15 16,2-1-7-16,-25 0 1 0,0 1-22 0,26-26-9 15,-26 26-5-15,0-25-12 0,-26 23 10 16,26-24 7-16,0 26-4 0,-25-25 9 0,25 25-17 0,-23 24-11 16,23-25-5-16,-26 25-40 0,2 1-37 0,24-2-47 15,-25 2-81-15,0-1-78 0,25 25-59 0</inkml:trace>
  <inkml:trace contextRef="#ctx0" brushRef="#br0" timeOffset="132254.296">5135 8508 895 0,'0'0'4'0,"-24"0"26"0,-3 0 46 15,3 0 35-15,-1 25-14 0,1-1 1 0,-1 1-1 16,-25-1-9-16,25 2 22 0,0-1-11 16,-23-1-15-16,22 27-9 15,-24-1 10-15,25-26 0 0,0 26-17 0,-24 0-5 16,25-1-3-16,-1 1-16 0,-1-1-7 0,1 1-19 0,1-1-13 0,0 1 7 16,24-1 2-16,-25 1 11 0,25-1-6 0,0 1-5 15,0-25-12-15,0 25-7 0,25 0 1 0,-1-2-3 16,0-22 2-16,1 23-4 0,1-25 4 0,23 2 1 15,-24-1-13-15,24-1 5 0,1 0 8 16,1-24 2-16,-27 0 9 0,25 0 19 0,1 0-15 16,0-24-4-16,-1 0 5 0,2-1-24 0,-27-1 5 15,25 2 5-15,-25-1 4 0,27-25 24 0,-26 26 12 16,24 0-1-16,-25-26 3 16,26 25-4-16,-24-25 19 0,-2 0 29 0,0 26-2 0,2-25-4 0,-26 23-19 15,25-23-17-15,-25-1 5 0,0 25 7 0,0-25-4 16,0 1-10-1,-25 25-7-15,25-26-31 0,-26 1 13 0,26-1-7 16,-24 25 7-16,0-24 10 0,-2-1-14 0,1 25 6 16,0-25-12-16,1 25 6 0,-1-25 6 0,1 25-6 15,-1 1-1-15,-1-1 3 0,1-1-16 0,1 26 1 16,0 0 4-16,-1 0-4 0,1 0-3 0,-3 0 2 16,3 26-4-16,24-26 2 0,-25 25-16 0,1-1-62 15,24-24-27-15,-25 25-46 0,25-1-25 0,0 2-12 0,-25-1-37 16,25-1-42-16,0 2-50 0,0-1 44 0,0-1-79 15</inkml:trace>
  <inkml:trace contextRef="#ctx0" brushRef="#br0" timeOffset="132750.025">6549 8260 984 0,'0'-24'37'16,"0"24"29"-16,0-25 16 0,0 25-7 0,0 0-32 15,0-25-11-15,0 25 19 0,-26 0 27 0,26 0 14 16,-26 0-10-16,26 25-6 0,-24-25 1 0,0 0 1 16,24 25 13-16,-24-1-12 0,-2 2-16 0,-24-2 14 15,26 26 15-15,0 0 4 0,-1-1-3 0,0 25-13 16,-25-25-42-1,24 26 9-15,2 0 13 0,0-1-9 0,-1 1 14 0,0-1-41 0,0 0-4 0,0 1-10 0,25-2-5 16,0-22 7-16,-25 23-5 0,25 1 5 16,0-26-9-16,0 26 2 0,0-26-8 0,25 1-19 15,-25 23-26-15,25-22-30 0,-25-3-6 0,25 3-26 16,-25-1 11-16,0-1 4 0,25 1-8 0,-25-25 14 16,25 0-24-16,-25-1-19 15,0-24-33-15,24 26-18 0,-24-26-19 0,0 0 22 16,0 0-28-16,0 0-41 0</inkml:trace>
  <inkml:trace contextRef="#ctx0" brushRef="#br0" timeOffset="133517.825">6647 9252 1434 0,'0'0'-57'0,"0"0"59"16,0 0-30-16,25-24-2 0,-25 24 79 0,25-25-43 16,-25-1 62-16,25 26 18 0,0-49-31 0,0 25-7 15,-1-2-29-15,0-23-25 0,2 25 34 0,24-26 1 0,-25 1 8 16,24-26 25-16,-25 26-25 0,27-26-1 15,-26 25-7-15,-1-25 4 0,0 26 3 0,1-25 0 16,0 25-12-16,1-1-1 0,-2 0 6 0,-24 0-1 16,0 26 36-16,0-1 0 0,0 0 13 0,0 0 7 15,0 0-37-15,0 25 0 0,-24-25-33 0,24 25-14 16,-26 25 18-16,1-25-27 0,0 25 25 16,1 0 23-16,0 0 16 0,-1 0 31 0,0 25-8 15,-25-1-13-15,26 0-43 0,-1 26-17 0,0-26-2 16,0 25-13-16,0 1 20 0,-1 0-6 0,2-1-6 15,0 1 14-15,24-1-24 0,-25 0-29 0,25-25-39 16,0 1-31-16,0-1-36 0,0 2 6 0,0-27-7 16,0 26-10-16,0-25 10 0,0-25-3 0,0 24-1 0,25 2 24 0,-25-26 30 15,24 0 3-15,-24 0 107 0,0 0-82 0,24 0 89 16,2-26-65-16,-26 26-14 16,25-24 122-16,0-1-152 0,0 1 148 0,0-2-33 0,-1 2-103 15,-24-1 148-15,24-1-121 0,2 2 40 0,-1-1 100 16,-25 1-133-16,25 24 151 0,-25-26-84 0,24 2-30 15,-24 24 78-15,0 0-111 16,0-25 57-16,0 25 17 0,0 25 5 0,0-25 35 0,-24 0-3 16,24 24-15-16,-25 2-15 0,25-26-2 15,-25 24-32-15,25 1 2 0,-26-1-5 0,26 2 3 16,0-1 8-16,0-1-15 0,0 2-2 0,0-26-16 16,0 24 7-16,0 1 13 0,26-25-6 0,-26 0 2 15,25 24-3-15,-25-24 8 0,25 0-5 0,-1 0 2 0,-24 0 6 16,24 0-8-16,1-24 6 0,-25 24 12 15,25-25-18-15,1 1-9 0,-26 24 22 0,24-26-9 16,1 2 35-16,-25-1 30 0,0-1-3 16,26 26 10-16,-26-24-25 0,0-1-2 0,0 1-22 15,-26-2-6-15,26 26 8 0,0-24-13 0,-25-1 2 0,25 25 4 16,-24-24-20-16,-2 24-4 0,26-27 4 0,-25 27 0 16,0 0 7-16,1 0-10 0,24 0 6 0,-24 0-17 15,24 0-4-15,-25 0-21 0,25 0-33 0,0 27-53 16,25-27-73-16,-25 24-44 0,0-24 2 0,24 0-26 15,0 0-66-15</inkml:trace>
  <inkml:trace contextRef="#ctx0" brushRef="#br0" timeOffset="134086.628">7542 8930 1165 0,'24'0'94'0,"-24"-24"-41"15,0 24 18-15,0-25 35 0,-24 25-78 0,24-25 53 31,-26 25-11-31,26 0-22 0,-25 0 9 0,25-25 16 16,-25 50-4-16,25-25 9 0,-25 0-26 0,25 0-29 16,-24 25 4-16,24-25-14 0,0 25-6 0,0-1 7 15,0-24-12-15,0 25-2 0,0-2-2 0,0-23 2 16,0 27-5-16,0-3-2 0,0-24-2 0,0 25 3 16,24-25-6-16,-24 24-20 0,0-24 5 0,25 0-15 0,-25 0 1 15,25 26 19-15,0-26 6 0,-25-26 1 0,26 26 12 16,-2 0-1-16,0-24-5 0,0 24 11 0,-24-25 9 15,25 25 21-15,1-24 26 0,-1-3-6 0,-25 4 20 16,24 23 4-16,-24-25 7 0,25 25 21 0,-25-24-20 16,0 24-18-16,0 0-11 0,0-25-32 0,0 25 6 15,0 25-15-15,0-25-26 16,-25 0 22-16,25 24-15 0,-24 1 12 0,24-2 5 0,-25 4 3 0,25-3-8 0,-26 25 12 16,1-23-14-16,25 23-3 15,-24 1 11-15,24-1-23 0,0-23 24 0,-24 23-9 16,24 1-7-16,0-1 12 0,0 1-8 15,-24 0 5-15,24-2 10 0,0 2-26 0,0-1 25 16,0 2-4-16,0-27-12 0,0 27 15 16,0-3-20-16,0 2-2 0,0 0 4 0,0 0 6 15,0-25-6-15,0-1 3 0,0 26-2 0,0-25 16 16,0-25 26-16,0 25 31 0,0-25 38 0,0 23-2 16,-26-23-30-16,26 0-29 0,-25 0-28 0,0 0-17 15,25 0 4-15,-25 0 6 0,1 0 10 0,-1 0 8 16,25-23-6-16,-25 23-4 0,0-25-19 0,0 0-2 15,0 1 10-15,2-2-15 0,-3 2 8 0,1-26-1 0,1 0-14 0,24 1 1 16,0-1 4-16,0-1-16 0,0 3-33 0,24-3-40 16,-24 2-53-16,25-1-48 0,24 2-15 0,-24-2-17 15,25 25-44-15,-25-25-18 0,24 26-48 0,-24-26 27 16,25 25-10-16</inkml:trace>
  <inkml:trace contextRef="#ctx0" brushRef="#br0" timeOffset="134572.572">8211 8831 744 0,'0'0'27'0,"0"25"7"0,0-25 40 0,-24 25 36 16,24-25-23-16,0 25 35 0,0-25-81 0,0 24 70 0,0 1-82 15,0 25-21-15,0-26 41 0,-26 1-86 0,26-1 80 16,0 26-24-16,0-25 2 0,0-1-21 15,0 27 0-15,-25-27 6 0,25 2 3 0,0-2 4 0,0 1-11 16,0-1 7-16,0 2-7 0,0-26-4 0,0 24 17 0,0-24-22 16,0 0 24-16,0 0 5 0,0 0 6 15,0 0 31-15,25 0 9 0,-25 0 20 0,0-24 3 0,0 24-18 16,0-26-19-16,0 2-13 0,0-1-5 0,26 25 21 16,-26-24-9-16,0-2 3 0,0 2 0 0,0-1-7 0,24-1-2 15,-24 2-9-15,0-25-9 0,24 23-20 16,-24 2 15-16,0-1-5 0,24 1 0 0,-24-3-2 15,0 4-7-15,26-2-5 0,-26 1-3 0,25 24 8 16,-25-25-12 0,25 25 7-16,-25 0-7 0,24 0 0 15,-24 0 9-15,0 0-2 0,25 0 14 0,-25 0-16 0,0 25 0 16,24-25 4-16,-24 24-14 0,0-24 20 0,0 25 1 16,0-2-9-16,0 4-2 0,0-3-3 0,-24-24-12 15,24 25 15-15,0-1 11 0,0 2-4 0,0-2 5 16,0 1-8-16,0-1 1 0,0 2 1 0,0-1-6 15,0-25 6-15,0 24-6 0,0-24-34 0,0 26-15 16,24-26-31-16,-24 24-22 0,0-24 23 0,0 0-19 0,0-24-19 16,25 24-12-16,-25 0-67 0,26 0-10 0,-26-26 53 0,24 26-44 15,-24-24 12-15,0 24-36 0</inkml:trace>
  <inkml:trace contextRef="#ctx0" brushRef="#br0" timeOffset="134924.02">8682 8433 1173 0,'0'-23'99'0,"-25"-3"-70"0,25 2 11 15,0-1 17-15,0 0-70 0,-25 1 98 0,25 24-17 16,0-26-5-16,0 26-42 0,0 0-21 0,0 0 11 16,0 0 26-16,0 0 47 0,25 0 9 0,-25 0 6 15,25 0-29-15,-25 26-25 0,24-2 0 0,1-24 1 16,0 25-5-16,-25 24-4 0,26-23-21 0,-2-3-9 15,0 26 13-15,-24 2 6 0,26-2 13 16,-26 26-9-16,24-25-9 0,-24 25-21 0,0-26-4 0,0 1 13 0,0 24 1 16,0-24 32-16,-24-1 17 0,24 1 37 0,0 23 14 15,-26-22-23-15,26-1-2 0,-24-1-38 0,24 1-15 0,0-1 2 16,-24-24-7-16,24 25-7 0,-26-1 0 0,1-25-2 16,25 26-16-16,-25-1-2 0,25-23-3 0,-24 23 1 15,-1 2 2-15,25-27 20 0,-25 26-10 0,0-26 2 16,0 26-14-1,25-25-8-15,-24 0 12 0,-1 0-34 0,25-1-5 16,-26 2-47-16,2-2-76 0,24-24-8 0,-24 25-52 16,24-25-40-16,-26 25-47 0,1-25-34 0,25 0-28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2-01-08T13:56:05.7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14214 4217 1374 0,'0'0'49'16,"0"0"39"-16,0 0 25 0,0 0 50 0,0 0 0 15,0 0-12-15,25-25 21 0,-25 25-26 0,0 0-33 16,0 0-2-16,0 0-15 0,0 0-18 0,0 0-5 15,0 0-26-15,0 0-20 0,0 0 30 16,0 0 26-16,0 0 23 0,-76 25 13 0,51-25-17 16,1 25-14-16,-25-25-21 0,24 25 4 0,-1 0-15 15,-22-25-14-15,23 24-4 0,1-24-36 16,-2 25-2-16,26-25-11 0,-25 25 14 0,25-25-11 16,0 0 11-16,0 25-11 0,0-25 0 0,0 25 35 0,0-25-22 15,25 24 8-15,-25-24-5 0,26 26-24 0,-2-3 16 16,1-23-2-16,-2 26-6 0,2-3 5 0,26-23-5 0,-27 27 11 15,1-27 7-15,-1 24-12 0,1 0 5 0,26-24-11 16,-26 25 0-16,-1-25 2 16,-24 0-5-16,26 24 17 0,-3-24-28 15,-23 26 33-15,26-26 0 0,-26 25-9 0,0-25 17 0,0 24-8 16,-26-24-9-16,26 26 4 0,-23-1 18 16,-3-25-6-16,26 24 20 0,-49-24-6 0,24 26-8 0,-1-26 6 15,1 24-25-15,1-24 17 0,-1 0-14 16,-24 0-8-16,23 0 8 0,26 0-2 0,-25 0-1 0,2 0-7 0,23 0-20 15,-25 0-90-15,25-24-55 0,0 24-54 0,25 0-27 16,-25-26 15-16,23 26 28 0,2-24-18 0,1-1 12 16,-1-1 2-16,24 2-5 0,0-1 31 0,2-1-3 15,-2 2 54-15,-23-1 32 0,23 1 26 16,0 24 115-16,1-24-66 0,-26-3 75 16,26 4-56-16,-25-3 8 0,1 3 38 0,-2 23-48 0,1-26 136 15,-2 26-50-15,-23-24 90 0,0 24 2 0,0 0-36 0,0 0-16 0,0 0-12 16,0 0 6-16,-23 24-18 0,-2-24 25 0,1 26-4 15,24-26-23-15,-26 23-7 0,1 3-41 0,0-26-34 16,0 23-8-16,1 4 1 0,24-3 4 0,0-24-7 16,0 24-5-16,0-24 5 0,24 25-17 0,-24-25 19 15,25 24 1-15,0-24 2 0,0 0 2 16,1 26-12-16,-2-26 8 16,1 0-1-16,-2 0 1 0,3 0-11 0,-1 0 16 15,0 0-11-15,-1 0 8 0,1-26 8 0,-1 26-13 16,-24 0 2-16,25 0 3 0,-25 0 13 0,0-24 44 15,0 24 19-15,0 0 25 0,0-25 3 0,0 25-61 16,-25-24-2-16,25 24-17 0,-24-24-9 16,-1 24 20-16,25-27-12 0,-24 4-7 0,-1 23-5 15,0 0-11-15,-1-26 1 0,3 26-12 0,-2 0-1 0,1 0-1 0,-2 0 0 16,1 0 0-16,25 0-18 0,-25 0-16 0,25 0-23 16,0 0-37-16,0 26-27 15,0-26-40-15,25 0-40 0,-25 23-25 0,25-23-6 16,1 0 0-16,-26 0 12 0,24 0 9 0,1 0 24 0,-2 27 98 15,3-54-48-15,-1 27 102 0,0 0 18 16,-1 0-36-16,-24 0 96 0,25-23-45 16,-1 23-1-16,1-26 66 0,-25 26-43 0,26 0 111 15,-26-23-48-15,24 23-2 0,-24-26 72 0,24 26-79 16,-24 0 96-16,0-24-46 0,0 24-2 0,26 0-28 16,-26-25-40-16,0 25-28 0,0 0-24 15,0 0 3-15,0 0 17 0,0 0 11 0,0 25 15 16,26-25 13-16,-26 0-2 0,0 24 6 0,0-24-24 0,23 26-3 0,-23-26-1 15,0 23-6-15,25 3 8 0,-25-26-23 0,0 23-8 16,0-23-7-16,25 27 2 0,-25-3 0 0,0-24 7 16,0 0 1-16,0 24-13 0,25-24 46 0,-25 0 49 15,0 0 39-15,0 0 66 0,0 0-2 0,0 0-57 16,0 0-27-16,-25-24-34 0,25 24-2 0,0 0 35 16,0-24-13-16,0 24 0 0,0-27-31 15,-25 4-38-15,25 23 6 16,0-26-29-16,0 3-4 0,0-3 6 0,0 2-3 15,-25-1-2-15,25 25 8 0,0-25-1 0,0 0-4 16,25 0 2-16,-25 25-16 0,0-24 16 0,0 24-32 16,0-25-59-16,25 25-32 0,-25 0-51 0,0-25-17 15,25 25 10-15,-25 0-34 0,25 0-58 0,0 0-1 16,-25 0-26-16,24 0 7 0,1 0-17 0,1 0 10 0,-2 0-54 0</inkml:trace>
  <inkml:trace contextRef="#ctx0" brushRef="#br0" timeOffset="1012.696">15428 3943 2047 0,'0'-23'48'0,"0"-2"70"0,-23 0 21 0,23 25 13 0,0-25-22 0,-26 25-53 16,26 0-15-16,0 0-16 0,0 0-34 0,-24 0-19 16,24 0 2-16,0 0 12 0,0 25 18 0,0 0 14 15,0 0-7-15,0-2-13 0,0 27 13 16,24-25-14-16,-24 24 12 0,0 1-5 0,26 0-15 0,-26-25-1 15,23 25-6-15,-23 0 2 0,25-1-5 16,1 1 10-16,-26-25-8 0,24 25 13 0,0-27-32 16,-24 26-25-16,26-22-46 0,-26-3-37 0,25 0 15 15,-25 1 11-15,0-1 13 0,24-24-3 0,-24 26 7 16,0-26-4-16,0 0 14 0,0 0 20 0,0 0-1 16,0 0 12-16,0 0 18 0,0 0 8 15,-24-26 8-15,24 26 2 0,-25-24 1 0,25 24 24 16,-26-25 17-16,26 25 22 15,-24-24 28-15,0 0 15 0,-2 24 3 0,26-27-16 16,-25 4-4-16,2-3-13 0,23 3-7 0,-26-3-10 16,26 2-28-16,0 24-10 0,-24-25-17 0,24 0 17 15,0 25-12-15,24-25-10 0,-24 25 5 0,0 0-19 16,26 0 16-16,-3 0 8 0,-23-25-17 0,25 25 9 16,1 0-2-16,-2 25 1 0,26-25 6 0,-25 0-26 15,-1 0-20-15,1 0-13 0,0 0 13 0,25 0 8 0,-25 0 22 16,-1 0 12-16,0 0-13 0,1 0 11 0,1 0 6 15,-1 0 5-15,-1 0-4 0,0-25 6 0,-24 25-11 16,0 0-5-16,25 0 14 16,-25-24 7-16,0 24 29 0,0 0 13 0,0-25 21 0,-25 25-6 0,25 0-10 15,-24-25-7-15,24 25-12 0,-24 0 25 0,-1 0 0 16,-1 0 6-16,1-25-12 0,1 25-31 0,0 0-17 0,24 0 0 16,-25 25-13-16,0-25 3 0,25 0-1 0,0 25-15 15,0-25 18-15,0 25 3 0,0-25 0 0,0 24-49 16,25 1-69-16,-25 0-54 0,25 0-48 0,-1 0-14 15,0-1 21-15,1-24-5 0,1 26 19 0,23-3 32 16,-25-23 14-16,1 26 41 0,1-26 39 0,24 0 24 16,-26 23 28-1,2-23 17-15,-3-23-14 0,27 23 3 0,-25 0 18 16,0-26 49-16,1 26 38 0,22-23 40 0,-23-3 25 0,0 26-33 16,0-24 37-16,-25-1-10 0,26 25 8 0,-26-25 11 15,0 25-38-15,0-25 17 0,0 25-33 16,-26-25-12-16,1 1-19 0,25 24-40 0,-25-25 11 0,0 25-8 15,-1-25-10-15,4 25 6 0,-4 0-22 0,1 0-20 16,0 0 5-16,1 0-21 0,24 0-7 0,-26 0 20 16,26 25-16-16,0-25 14 0,-23 25 13 0,23-1-16 15,0-24-11-15,0 25-10 0,23 0-38 0,-23 0-11 16,0 0-7-16,0-25-18 0,26 24 14 0,-26 2-2 16,24-26 18-16,1 23 15 0,-25-23 23 0,25 0 12 15,1 0 17-15,-4 0 21 0,4 0-18 0,-1 0 0 16,-25-23-3-1,25-3-9-15,0 26 9 0,-25-24 1 0,26-1 14 16,-2 0 40-16,-24 0 21 0,0 0 21 0,24 1 8 16,-24-26-28-16,0 25-15 0,0 0-4 0,0-25 22 15,0 25 16-15,0-25-2 0,0 1-11 0,0 24-50 0,-24-25-22 0,24 2-4 16,0-2 43-16,-24 25 41 16,24-24 4-16,0-1 10 0,-26 25-43 0,26 0-35 0,-25-25-15 15,25 50-3-15,-25-24-5 0,25-2-18 0,0 26 21 16,0 0-23-16,0 0 3 0,0 0 5 0,0 26-3 15,25-2 12-15,-25 1 8 0,25 25-5 0,1-25-20 16,-26 25 17-16,24-1-12 0,0 26 18 0,1-27 7 16,-25 2-21-16,25-1-6 0,0 26-67 0,0-25-38 15,0 0-45-15,-2 0-24 0,-23-1 7 0,25 1-6 16,1 0 2-16,-26 0-11 0,25-1-24 0,-1-26-55 0,-24 4-53 16,26-3-50-16,-1 0-54 0,-2 1 35 0</inkml:trace>
  <inkml:trace contextRef="#ctx0" brushRef="#br0" timeOffset="2082.665">17389 4366 2166 0,'24'-25'43'15,"-48"25"46"-15,24-25 18 0,0 1 71 0,0-1-15 16,-25 0-17-16,25 0 31 0,-26 0-49 0,3 0-4 15,-3 25-4 1,2-25-40-16,-1 0-7 0,25 25-23 0,-25-24-21 0,-1 24-8 0,4 0-26 16,22 0-1-16,0 0-4 0,-26 24 7 0,26-24-2 15,0 25 10-15,0 0 3 0,0 0-13 0,0 0 26 16,0 0-26-16,0 0 5 0,0 0 2 0,26-1-28 16,-26 1-5-16,0 0-11 15,0 0-26-15,22 0 11 0,-22-1 28 0,26-24 3 16,-26 26 19-16,25-26 9 0,-25 0-2 15,25 23 3-15,-25-23 7 0,24-23 6 0,-24 23-16 16,26-26 8-16,-26 26-3 0,0-24 13 0,23-1 26 0,-23 0 27 0,26 25 31 16,-26-25 2-16,0 0-14 0,0 1-34 0,0-26 1 15,25 25 9-15,-25 0 27 0,-25 0-5 0,25 25-18 16,0-25-26-16,0 0-16 0,0 1 3 0,0 24-6 16,0-26-16-16,0 26-26 0,0 0 6 15,0 0 2-15,0 0-5 0,0 0 14 0,0 26-3 16,0-26 6-16,0 24 3 0,0-24-6 0,0 25 8 15,25 0-25-15,-25 0 9 0,0 0 14 0,24 0-20 16,-24 0-28-16,0 0-54 0,25-1-47 0,-25-24-65 16,25 25 5-16,-25 0 10 0,0-25-11 0,26 25 53 15,-26-25-14-15,0 25 20 16,0-25 41-16,23 0 21 0,-23 0 45 0,0 0 21 0,0 0-4 0,0 0-50 0,25 0-20 16,-25-25-20-16,0 25-1 0,0-25 26 0,0 25 0 15,0-25 14-15,25 0 3 0,-25 25 22 0,0-24 25 16,0 24 0-16,0-25-2 0,0 25 17 0,0-25-26 15,0 25 22-15,0 0 7 0,0-25-14 0,0 25 25 16,0 0-16-16,26-25 1 16,-26 25-10-16,0 0 14 0,0 0 6 0,0 0-4 15,0 0 19-15,0 0-17 0,0 0 2 0,0 0 11 0,24 0-10 16,-24 0 12 0,0 25-11-16,0-25 20 0,0 0 38 0,25 25 14 15,-25-25 58-15,0 0-7 0,24 25 6 0,-24-25 11 16,0 25-39-16,25-25 14 0,-25 24-21 0,0-24-3 15,0 25-12-15,25-25-17 0,-25 0 3 0,0 25-4 0,0-25 26 0,0 0 21 0,0 0 3 32,0 0 36-32,0 0 4 0,0 0-33 0,0 0-10 0,0 0-39 15,0 0-10-15,0 0 17 0,0-25-8 0,0 25-20 16,-25 0-13-16,25-25-8 0,0 25-25 16,0-24 0-16,-25-1-9 0,25 25-6 0,0-25 18 0,0 0-4 0,-24 0 4 15,24 0-6-15,0 0-6 0,0 25-3 16,0-25-64-16,0 1-37 0,0-2-88 0,0 26-50 15,24-25-11-15,-24 25-4 0,25-24-7 0,-25 24-11 16,25 0 14-16,-25-25-19 0,25 25 30 0,-25 0 21 16,25 0 54-16,0 0 18 0,-25 0 149 0,24 0-43 15,-24 25 77-15,24-25-38 0,-24 0 0 0,0 24-3 16,0-24 22-16,27 0 6 0,-27 25 20 0,0-25 47 16,0 26-73-16,0-2 100 0,0-24-70 0,0 25 85 0,0-25 1 15,0 25 6-15,0 0-1 0,0-25-14 16,24 25 34-16,-24 0-8 0,0-25-20 0,0 25 1 15,25 0-29-15,-25-25-4 0,0 24-12 0,0-24-17 16,0 0-4-16,0 25 23 0,0-25 28 0,0 0 19 16,0 0 29-16,24 0 8 0,-24 0-17 0,0 0-18 15,0 0-44-15,0-25-53 16,0 25-19-16,0 0-8 0,-24-24-5 0,24 24 18 0,0-25-10 0,0 0-19 0,0 0 18 0,0 25-12 16,0-25 10-16,-25 0 13 0,25 0-21 0,0 0-3 15,0 1 0-15,0-2-72 0,0 1-43 31,25 25-67-31,-25-24-64 0,0-1-8 0,0 25-56 16,24 0-24-16,-24-23-25 0,26 23 3 0,-26 0 119 16,23 0-23-16,3 0-27 0</inkml:trace>
  <inkml:trace contextRef="#ctx0" brushRef="#br0" timeOffset="2983.488">18231 4018 1745 0,'0'0'55'15,"0"0"48"-15,0 0 23 0,0 0 11 0,0 0-20 16,0 0-19-16,-24-25-28 15,24 25-2-15,0 0 6 0,-24 0-19 0,24 0 10 16,-26 0-10-16,1 25-9 0,25-25-4 0,-23 0-5 0,-3 24-8 0,26-24-19 16,-25 25-8-16,25-25-2 0,-24 26 10 0,24-2-15 15,0 1 5-15,0-25-10 0,0 25 15 0,0 0-5 16,0 0 3-16,0-25-1 0,0 25-7 0,0 0 5 16,0-25-2-16,0 25 4 0,0-25-14 0,0 0 14 15,24 0 1-15,-24 24-6 16,0-24 15-16,25-24-26 0,-25 24 14 0,26 0 5 15,-26 0-5-15,23-25 17 0,-23 25-32 0,25-25 32 16,-25 0 3-16,0 25-2 0,26-25 32 0,-26 0-31 16,24 0-1-16,-24 0 17 0,0 25-3 0,24-24-2 15,-24-2 3-15,0 1-5 0,0 1 0 0,0 24 28 16,0-25 5-16,0 25 1 0,0-23-18 0,0 23-8 16,0 0-23-16,0 0-16 0,0-27-2 0,0 27-16 0,0 27 6 15,0-27 7-15,0 0 13 0,0 0-7 0,0 23 4 16,0-23-7-16,0 25-18 0,0-1-31 0,0-24-52 15,0 25-53-15,0 1-39 0,0-2-58 0,0-24 0 16,0 25-12-16,0 0-38 0,0-25 27 16,0 25 69-16,0-25-21 0,0 0 69 0,0 0 91 15,0 0-46-15,0 0 101 0,0 0 48 0,0 0-54 0,0 0 62 32,0 0 18-32,0 0 27 15,100-50-20-15,-100 50 40 0,0 0-25 0,0 0 58 0,0 0-48 16,0 0-13-16,0 0 41 0,0 0-76 15,100-149 70-15,-100 149-13 0,0-23 15 0,0-4-3 16,0 27-13-16,0-23-10 0,0 23-33 0,0 0-22 16,-25 0-36-16,25 0-13 0,0 0-3 0,0 0 3 0,0 0 23 0,25 23-14 15,-25-23 0-15,0 27 10 16,0-4-1-16,0-23 12 0,0 25 0 0,0-1 0 0,0 1-12 0,0-25 14 16,0 26-6-16,0-2-13 0,0 1 17 0,0-25-11 15,23 25 4-15,-23-25 4 0,0 0-6 0,0 25 14 16,25-25 24-16,-25 0 6 0,0 0 47 0,27 0 25 15,-27-25-14-15,24 25 8 0,-24-25-15 0,24 25-30 0,-24-25 16 16,0 1 8-16,25 24-15 0,-25-26-2 0,0 1 20 16,26 25-10-16,-26-24-5 0,0-1 8 0,0 25-39 15,0-23-14-15,0 23-4 0,-26-27-25 0,26 27 0 16,0 0-11-16,0 0-8 0,0 0 9 0,0 0 7 16,0 0 3-16,0 0-10 0,0 27 10 0,0-27-16 15,26 23 5 1,-26 2 11-16,0-1-5 0,0 1 5 0,23 1-11 15,-23-2 1-15,26 26-12 0,-26-25 3 0,24 0 8 16,-24 25-5-16,25-25 8 0,-25 24 8 0,25-24 3 16,-25 25-11-16,26 0 14 0,-26-1-14 0,23 1-11 15,-23-2 30-15,25 1-11 0,-25 2 3 0,0-1 22 0,0 25-9 16,0-26-21-16,0 0 8 0,0 1-6 0,-25-1-2 16,25 1 27-16,-23-25-16 0,-3-1 19 0,1 2 22 15,0-2-10-15,1-24 4 0,-2 25-21 0,3-25-25 16,-3 0 3-16,1 0 11 0,-23 0-14 0,21-25 5 15,2 25-5-15,-23-24-12 0,23 24 21 0,0-26-7 16,0 2 7-16,25-1-15 0,-25 1-14 0,25-2-14 16,0 2-71-16,0-26-6 0,0 25-73 15,25 0-67-15,-25 1-21 16,25-1-71-16,25 1-24 0,-25-2-44 0,23 2-39 16,3-27 5-16</inkml:trace>
  <inkml:trace contextRef="#ctx0" brushRef="#br0" timeOffset="3314.896">19026 4911 2710 0,'-25'25'17'0,"0"-25"22"0,-24 0 27 0,-1 0 30 0,0 0 43 16,-23 0 41-16,-3 25 36 0,-23-25-12 15,26 0-54-15,-52 0-38 0,26 0-31 0,-26 25-10 16,-23-25 11-16,24 0-4 0,-25 25-20 0,-25-25-7 15,1 24 10 1,-1-24 7-16,0 26 21 0,-23-2 17 0,-3-24-20 0,27 25-25 0,-26-1-23 0,0 2-20 16,1-2-1-16,0 1 7 0,24-1-27 0,-24 2 12 15,24-1-18-15,0-1-3 0,-24 2 30 0,50 23-18 16,-26-25 5-16,26 2 4 0,-3-2-21 0,2 1 6 16,26 0 9-16,-1-1-8 0,0 2-4 0,24-2 9 15,2 1-35-15,23-25-52 0,1 23-42 0,24-23-105 16,1 27-59-1,24-27-17-15,0 0-40 0,-1 0 2 0,26 0-53 16,-24 0-85-16,24 0-71 0</inkml:trace>
  <inkml:trace contextRef="#ctx0" brushRef="#br0" timeOffset="25274.79">9004 7342 1173 0,'0'0'23'0,"-24"-24"-62"0,24 24 102 15,0 0-28 1,0 0-18-16,0-25 72 0,0 25-100 16,0 0 41-16,0 0 15 0,0 0-3 0,0 0 18 15,24-25-13-15,-24 25-17 0,24 0 1 0,-24 0-29 16,25 0 5-16,-25-25-5 0,25 25 13 0,1 0 16 15,-26 0-3-15,24 0 18 0,0 0-15 0,2 0-7 16,-1 0 7-16,-1 0-15 0,1-24 4 0,0 24-2 16,25 0 0-16,-26-26 4 0,25 26-17 0,-24 0-3 0,26 0 5 15,-3-24-1-15,-23 24-1 0,26 0 10 16,-2-25-17-16,0 25 0 0,26 0 6 0,-24-24-1 16,-3 24-1-16,27 0-4 0,-26 0 2 0,26 0 0 15,-25 0 6-15,23 0 3 0,2-26-2 0,-26 26-5 16,26 0 5-16,-1-24-5 0,-24 24-7 0,25 0 3 15,-1-25-16-15,1 25 7 0,-2-25 16 0,3 25-9 0,23 0 15 0,-25-25-5 16,0 25-8-16,2 0 8 0,-3-25-10 16,27 25 11-16,-27 0 4 0,3 0-4 0,-3-24-1 15,2 24-15-15,-1 0-2 0,1-26 9 0,0 26-5 16,24 0 9-16,-26-25-6 0,27 25-3 0,-26 0 26 16,26-24-10-16,-26 24-1 0,26 0 4 0,-26 0-28 15,1-25 11-15,23 25-8 0,-22 0-5 16,22 0 7-16,-24 0-11 0,0 0 17 15,25 0-8-15,-23 0-5 0,-2 0-9 16,1 0-6-16,23 0 6 0,-23 0 7 0,-1 0 11 0,-24 0 2 0,25 0 7 16,-1 0-13-16,-23 0 3 0,21 0 10 0,4 0-14 15,-3 0 23-15,-22 0-5 0,23 25 3 0,1-25 2 16,-26 0-9-16,25 0 6 0,1 0-21 0,-25 0 15 16,24 0 11-16,-24 0 4 0,23 0 5 0,-22 0-18 0,23 0-4 15,-25 0-15-15,26 0 3 16,-1 0 21-16,-23-25-14 0,23 25 9 0,0 0-4 0,0 0-2 15,0 0 6-15,0 0 11 16,1 0 7-16,-25 0-16 0,25 0 7 0,-2 0-17 16,-22-26 17-16,-3 26-7 0,3 0-12 0,-1 0 8 15,0 0-9-15,-1 0 0 0,0 0 9 0,2 0-2 16,-29 0-5-16,29 0 5 0,-26 0-7 0,26-24-4 16,-27 24-27-16,0 0 9 0,1 0-32 15,0 0-38-15,0 0 16 0,0 0-49 0,0 0 45 16,-25 0-20-16,23 0-36 0,-23 0-46 0</inkml:trace>
  <inkml:trace contextRef="#ctx0" brushRef="#br0" timeOffset="26380.875">16644 6771 1256 0,'0'0'55'15,"0"0"-26"-15,0 0 35 0,0 25 34 0,0-25-13 16,0 24 67-16,0-24-1 0,0 26-22 0,0-1-18 15,0-1-27 1,0 1-13-16,-24 1-1 0,24 23-19 0,0-24-9 0,-25 25-18 0,25 0-8 0,0-26-11 16,0 25 14-16,0 1-12 0,0 0 8 0,0 25-4 15,0-28-8 1,25 4 16-16,-25-1-24 0,24-1 10 0,-24 1 0 0,26-25-5 0,-26 24-3 0,25 1 17 0,-25-25-14 16,23 25 0-1,-23-25 5-15,26 0-22 0,-26 25 5 0,24-26 7 0,-24 0 8 16,25 0 2-16,-25 1-17 0,0-25-5 0,25 26-4 15,-25-2 0-15,0 1 9 0,0-25-4 0,-25 25 4 16,25-25 7-16,0 25 7 0,-25-25-2 16,1 0 8-16,-2 0-8 0,3 25-10 0,-2-25 13 15,-1 0-6-15,2 0 8 0,-1 0-5 0,-26 0-12 16,28 0 2-16,-27 0-4 0,0 0 19 0,25 0 12 0,-23 0-6 16,-3-25 6-16,1 50-10 0,2-50-24 0,-3 25 22 0,2 0-26 15,0 0 11-15,-1 0 10 0,-26 0-9 0,27 0 21 16,-26 0 4-16,26 0 1 0,-25 0-6 15,-1 0-6-15,0 0 2 0,27 0 5 0,-26 0 3 16,-1 0-1-16,1-25-9 0,-1 25 6 0,0 0-8 16,1 0 18-1,24 0-12-15,-24 0-4 0,0 0 2 0,23 0-16 16,-22-25 14-16,-3 25-10 0,4 0 7 0,21 0 10 16,-23 0-17-16,-1 0 8 0,2 0-3 0,-2 0-12 0,-1 0 12 0,3 0 2 15,22 0 3-15,-22 0-5 0,-2 0 2 0,27 0-9 16,-28 0-5-16,26 0 5 0,-24 0 5 0,-1 0 11 15,1 25-6-15,25-25 6 0,-26 0-2 0,1 0-12 16,-2 25 10-16,3-25 7 0,23 0-14 0,-24 25 0 16,0-25 11-1,0 0-14-15,24 25 3 0,-26-25 9 0,28 0-16 0,-27 25 14 0,24-25-13 16,-22 0 11-16,-2 0-6 16,26 25 3-16,-25-25 5 0,24 0-10 0,0 0 8 0,-25 0-6 15,27 0 15-15,-2 0-12 0,-25 0-3 0,26 0-20 16,-1 0 9-16,0 0 11 0,1 0 3 15,-1 0 14-15,1 24-9 0,-2-24-2 0,3 0-6 16,-1 0 3-16,-26 0 2 0,25 0 3 0,0 0-2 16,-24 0 2-16,24 26-13 0,-25-26 11 0,26 0-8 15,-25 0-10-15,25 0 25 0,-26 24-27 0,24-24 10 16,3 0-5-16,-27 0-25 0,25 0 32 0,1 25 7 16,-26-25 8-16,25 0 6 0,1 0-27 0,0 0 6 15,-25 25 3-15,24-25 2 0,-1 0 16 0,-22 0-21 16,23 0 5-16,-25 0-4 0,26 0-15 15,-1 0 19-15,-23 0 0 0,22 0-3 0,2 0 17 0,-2 0-21 16,3 0 2-16,-2 0 5 0,-1 0 5 16,3 0 5-16,23 0-13 0,-26 0-6 0,27 0-3 15,-1-25 14-15,-24 25 8 0,24 0-1 0,0-25 1 16,25 25-10-16,-25 0 0 0,1-24 5 0,24 24-24 0,-25 0 14 0,25-26-7 0,0 26 12 16,0 0 7-16,-26-24-11 15,26 24 15-15,0 0-11 0,0 0 8 0,0-25 6 16,-24 25-21-16,24 0 7 0,0-25-5 0,0 25 2 15,0-25 6-15,0 25-6 0,-24-25 13 0,24 25-22 16,0-25 7-16,0 0 12 0,0 0-11 0,-26 1 13 16,26-2-4-16,0 1 2 0,0 1 0 0,-25 0-2 15,25 0 11-15,0-26-6 0,-25 25-3 16,25 0 9-16,0-25-13 0,0 1-8 0,-24 23 17 16,24-23-7-16,0 24 14 0,0-25 14 0,0 1 8 15,0-1-14-15,0-1 7 0,0 27-12 0,0-25-12 16,0 0 9-16,0-1-19 0,0 26 5 0,24-2-3 15,-24 2 3-15,0-1 0 0,25 1-8 16,-25-2-6-16,25 2 6 0,-25-1 6 0,26 25-10 16,-2-25-1-16,-24 0-7 0,24 25-11 0,-24-25 11 15,0 25 6-15,26-24-8 0,-26 24 0 0,0 0-9 0,0-26-29 16,0 26 9-16,25 0-59 0,-25 0-82 0,0 0-37 16,0 0-107-16,0 0 34 0,0 0-32 0</inkml:trace>
  <inkml:trace contextRef="#ctx0" brushRef="#br0" timeOffset="26930.815">10269 7020 944 0,'0'0'4'0,"0"0"20"0,0 0 21 16,0 0 20-16,0 0-22 0,0 0 30 0,0 0-65 15,0 0 90-15,0 25-31 0,26-25-18 0,-26 25 78 16,0-1-94-16,0 2 91 0,0-2-15 0,23 1-18 16,-23 25 10-16,25-26-27 0,-25 26-8 0,26-1 5 15,-26 24-23-15,24-22-8 0,1 24 11 0,-25-26-28 16,25 26-2-16,-1-25-3 0,-24 24-22 0,25 1 18 16,-25-1-14-16,0-26 2 0,25 27-4 0,-25 0-17 15,0-25 5-15,0 24-27 0,25-24-17 0,-25 24-9 16,0-25-43-16,0 0-20 0,0 2-13 0,25-2-60 15,-25-25 10-15,0 27 27 16,25-27-32-16</inkml:trace>
  <inkml:trace contextRef="#ctx0" brushRef="#br0" timeOffset="27330.715">11559 6871 1074 0,'0'0'102'0,"0"0"-41"15,-24-25 24 1,48 25 3-16,-24 0-62 0,-24-26 55 0,24 26-12 16,0 0 9-16,0 0-22 0,24 26 6 0,-24-26 27 15,0 0 9-15,0 0-8 0,0 25 5 0,24-25-3 16,-24 24 11-16,0 1-5 0,25 1-16 0,-25 23-25 16,0-24-7-16,26 25 5 0,-26 0 1 0,0-1-20 15,25 1-7-15,-25 24-19 0,0-25-3 16,0 24 13-16,0 2-8 0,0 0-5 0,24 0 13 15,-24 0-11-15,0-1-9 0,0-24 8 0,0 25-11 16,0-3-4-16,0-21-15 0,0-2-19 0,0 1-35 16,0 0-50-16,0 0-67 0,0-26-66 0,0 26-49 15,25-25-30-15,-25 0 22 0</inkml:trace>
  <inkml:trace contextRef="#ctx0" brushRef="#br0" timeOffset="27730.668">12701 6970 1649 0,'0'0'-63'0,"0"0"52"0,0 25 33 16,0-25 4-16,0 25 107 16,0-25-13-16,23 25-15 0,-23 0 26 0,0-1-34 0,0 2-14 15,0 23 1-15,0-25-23 0,26 26 7 0,-26 0-25 0,0-1-27 16,24 0-2-16,-24 26-11 0,0-25 6 15,0 24-6-15,26-24-10 0,-26-1-29 0,0 26-39 16,0-25-26-16,0 0-46 0,24-27-15 0,-24 28 9 16,0-27 2-16,0 25 11 0,0-23-47 0,0-2 45 15,0 1-27-15</inkml:trace>
  <inkml:trace contextRef="#ctx0" brushRef="#br0" timeOffset="28130.672">13792 6895 1391 0,'0'0'23'0,"0"0"44"0,0 0 17 0,26 0 28 15,-26 0 24-15,0 0-13 0,0 25 2 0,23-25-20 16,-23 26 5-16,0-2-16 0,0 1 2 0,25 0-5 0,-25 0-60 15,0 0 5-15,25 25-15 0,-25-26-1 16,0 25 8-16,0 1-13 0,0 0-25 0,0-1 15 0,0 24 4 0,26-22-13 0,-52-1 16 16,26-1-22-16,0 1 5 0,0 0 0 0,0 0-23 15,26-1 9-15,-26 1-32 0,0-25-45 0,0 23-28 16,0-21-53-16,0-3-41 0,0 0-8 0,0 0-27 16,24 1 42-1,-24-25-39-15</inkml:trace>
  <inkml:trace contextRef="#ctx0" brushRef="#br0" timeOffset="28566.772">14982 6747 1536 0,'0'0'28'0,"0"0"42"0,0 0 46 0,0 24 46 0,0-24-7 16,0 25 18-16,0-25-27 0,0 24 8 0,0 2 18 15,0-1-51 1,0 24 10-16,0-23-39 0,0 23-45 0,0-24 0 16,0 25-21-16,0 0-14 0,0-1-1 0,0 25-4 15,0-24-7-15,0-1 5 0,0 24-5 0,0 2-30 16,0-24-3-16,0-2-24 0,0 26-1 0,0-25-18 15,0-1-58-15,25-24-15 0,-25 25-28 0,0-2-33 0,0-21-6 16,25-3-46-16,-25 0-32 0,0 0 13 0</inkml:trace>
  <inkml:trace contextRef="#ctx0" brushRef="#br0" timeOffset="28957.921">15899 6796 1544 0,'0'0'52'0,"0"24"56"0,25-24 54 0,-25 0 24 31,0 26 3-31,0-1-30 0,0-1 2 0,0 1 14 0,0 1-49 16,0 23 6-16,0-24-28 0,0 25-31 15,0 0-5-15,0-1-33 0,0 25-29 0,0 1-6 0,0-25 0 16,0 24-6-16,0 0-24 0,0 0-40 0,0 1-42 0,0-1-51 16,0-24-59-16,0 0-37 0,0 25-31 15,26-27-20-15,-26 1-63 0</inkml:trace>
  <inkml:trace contextRef="#ctx0" brushRef="#br0" timeOffset="33893.102">9773 7615 1400 0,'0'0'-30'0,"0"0"13"16,0-25 32-16,25 0 36 0,-25 25 30 0,26-24 18 15,-26 24-28-15,0-25-34 0,22-1 20 0,-22 2-15 16,26 24 0-16,-26-24-2 0,25 24-9 16,-25-27-6-16,0 27-5 0,25-24 11 0,-25 24-13 15,0 0-7-15,0 0-2 0,25-23-4 0,-25 23-10 16,0 0 12-16,0 0 5 15,0 0-17-15,0 0 5 0,0 0-20 0,26 0 20 16,-26 0 2-16,0 0 12 0,0 23 6 0,0-23-11 16,0 0 12-16,0 0-1 0,0 24-4 0,23-24-14 15,-23 27 14-15,0-27-5 0,0 24 19 0,0-24 18 16,0 24-11-16,0 2 0 0,0-1 8 0,25-1-22 16,-25-24-4-16,0 25 6 0,0 0-17 0,0 0 11 15,0 24 2-15,0-23-12 0,0-2 5 0,25 1-7 0,-25 0-7 16,0 0 10-16,0-25-20 0,0 25 15 0,25 0-3 15,-25-2-2-15,0-23 7 0,25 27-9 0,-25-27 0 0,0 0 2 16,0 24 5-16,0-24-3 0,25 0 5 16,-25 0-7-16,0 0-2 0,0 0-6 0,0 0 4 15,0 0 15-15,0 0 32 16,0 0 29-16,0 24 22 0,0-48-22 0,0 48-16 0,0-48-24 0,0 48-30 0,0-48 16 16,0 24-21-16,-25 0 6 0,25 0 4 0,0 0-22 15,0 0 8-15,0 0 10 0,0 0-6 0,0 0 8 16,0 0 2-16,0 0-14 0,0 0-5 0,0 0 2 15,0 0-2-15,0 0 0 0,0 0 12 0,0 0 2 16,0 0 0-16,0 0-4 0,0 0-10 0,0 0-3 16,0 0 8-1,0 0 9-15,0 0 3 0,0 0 4 0,0 0-9 16,0 0-7-16,0 0 7 0,0 0 5 16,0 0-7-16,0 0 2 0,0 0 5 0,0 0-8 15,0 0 18-15,0 0-10 0,0 0-17 0,0 0 12 16,0 0-7-16,0 0 7 0,0 0 7 0,0 0-10 15,0 0-2-15,0 0 0 0,0 0 5 0,0 0-7 16,0 0-17-16,0 0-3 0,0 0-9 0,0 0-10 0,0 0 17 0,0 0-9 16,0 0-10-16,0 0 24 0,0 0-2 0,0 0 14 15,0 0 12-15,0 0-16 0,0 0 2 16,0 0 0-16,0 0-10 0,0 0-11 0,0 0-3 16,0 0-20-16,0 0 16 0,0 0 8 0,0 0 6 15,0 0 21-15,-25 0 3 0,25 0 8 0,0 0-4 16,0 0-4-16,-25 0 4 15,25 0 2-15,0 0 5 0,-25 24 0 0,25-24-9 16,0 0-5-16,-25 0 11 0,25 0-1 0,0 0-8 16,0 0 12-16,0 0-7 0,-23 0 7 15,23 0 11-15,0-24-6 0,0 24-8 0,0 0 1 0,0 0-5 16,0 0 12-16,0 0-17 0,0 0 16 0,0 0-13 16,0 0-12-16,-26 0 30 0,26 0-23 0,0 0 5 15,0 0 11-15,0 0-11 0,0 0-1 0,0 0 8 0,0 0-9 16,0 0 1-16,0 0 15 15,0 0-3-15,0 0-2 0,0 0-5 0,0 0-13 0,0 0 6 0,0 0 7 0,0 0-6 16,0 0 4-16,0 0 2 0,0 0-13 0,0 0 11 16,0 0 2-16,0 0-4 0,0 0 8 0,0 0-6 15,0 0 5-15,0 0-3 0,0 0-6 0,0 0 6 16,0 0-11-16,0 0 9 0,0 0 4 0,0 0-4 16,0 0 7-16,0 0-4 0,0 0-1 0,0 0-7 15,0 0 3-15,0 0 4 0,0 0-6 0,0 0 2 16,0 0 2-16,0 0-17 0,0 0 20 15,0 0 3-15,0 0-17 0,0 0 9 0,0 0-12 16,0 0 12-16,0 0 6 0,0 0-1 0,0 0-3 16,0 0-3-16,0 0-6 15,0 0-2-15,0 0 4 0,0 0 0 0,0 0 7 16,0 0 4-16,0 0 1 0,0 0-14 0,0 0-10 16,0 0-13-16,0 0-20 0,0 0-29 0,0 0-29 15,0 0 1-15,0 0-59 0,0 0-30 0,0 0 43 16,0 0-93-16,0-24 6 0</inkml:trace>
  <inkml:trace contextRef="#ctx0" brushRef="#br0" timeOffset="34534.566">9872 8086 984 0,'0'0'20'0,"0"0"34"16,0 0 30-16,0 0-65 0,0 0 81 0,0 0-83 16,-26 0-17-16,26 0 72 0,0 0-65 0,0 0 80 15,26 0 9-15,-26 0 26 0,0 0-17 16,0 0 1-16,25 0-6 0,-25 0-16 0,25 0-5 0,-25 0-27 0,25 0-10 15,1 0-1-15,-3 0-18 0,-23-25 0 0,25 25 1 16,0 0-15-16,0 0-4 0,0 0-5 0,-25-24-7 16,25 24 9-16,-25 0 3 0,24 0-3 0,-24 0 5 15,0 0-16-15,0 0-3 0,24 0-7 0,-24 0-2 16,0 0-6-16,0 0 6 0,0 0-9 0,0 0-16 16,0 0-28-16,0 0-41 0,25-26-17 0,-25 26-39 15,0 0 6-15,0 0-23 16,0-25 8-16,26 25-12 0,-26-24-45 15</inkml:trace>
  <inkml:trace contextRef="#ctx0" brushRef="#br0" timeOffset="34879.634">10295 7590 1050 0,'0'0'108'0,"0"0"-41"0,0-25-12 0,0 25 16 0,0 0-103 16,0 0 64-16,0 0 21 0,0 0 4 0,0 25-12 0,0-25-11 15,0 0-6-15,0 25-4 16,0-25-5-16,-26 25 9 0,26-25-4 0,0 25-20 16,0-1 25-16,0-24-25 0,0 26-2 0,0-2 14 15,0-24-12-15,0 25-2 0,0 0 3 0,26-25-1 16,-26 25-10-16,0-25 6 0,0 0 13 0,0 25-9 0,23-25 23 16,-23 0 19-16,0 0 19 0,0 0 29 0,25-25 3 15,-25 25 21-15,0 0-12 0,0 0-22 0,26 0-7 16,-26-25-39-16,0 25-3 0,0-25 22 0,0 25 15 15,0-25 10-15,0 25-7 0,0-24-34 0,0 24-21 16,0-26-8-16,-26 26-12 0,26-24 3 0,0 24 11 16,0 0-11-1,-25-25-6-15,25 25 8 0,0 0-17 0,-23 0 12 16,23 0-8-16,0 0-33 0,0 0-55 0,-26 0-50 16,26 0-81-16,0 0-45 0,0 0-50 0,0 25 59 15,0-25-52-15,0 24 24 0</inkml:trace>
  <inkml:trace contextRef="#ctx0" brushRef="#br0" timeOffset="35511.405">10840 7615 1789 0,'0'-25'42'0,"0"25"32"16,-26 0 36-1,26-25 35-15,0 25-14 0,0 0-8 0,-24-24-32 16,24 24-48-16,0 0-15 0,0 0-25 0,0 0-6 16,0 0 10-16,24-25-7 0,-24 25-2 0,26 0-8 15,-26 0 15-15,25 25-10 0,0-25 5 0,-25 0-5 16,24 24 10-16,-24 1-19 0,26-25 14 0,-26 25 5 16,0 0-22-16,23 0 31 0,-23-1-11 0,0 2 6 15,0-2 8-15,-23 1-8 0,23 0 1 0,0-25-3 0,0 25 7 16,-26 0 18-16,26-25 21 0,-24 25 2 0,24-25-1 15,0 0-28-15,-25 23-21 0,25-23 3 0,0 0-8 16,0 0 5-16,0 0-10 0,0 0-20 0,0 0-26 16,0 0-21-16,0 0-15 0,25 0-33 0,-25-23-14 15,24 23-23-15,-24 0-20 0,26-25 22 0,-3 25-6 16,3-25 10-16,-1 0 35 0,-1 25-20 0,1-25 98 0,0 0-53 16,-1 25 54-16,-24-24 24 0,25 24-47 0,0-26 79 15,0 26-32-15,1-24 19 0,-26 24 13 0,0 0-7 16,24-25 13-16,-24 25 31 0,0 0-41 0,0 0 118 15,0 25-57-15,0-25 20 0,-24 0 48 0,24 0-67 16,0 24 60-16,-26-24-18 0,26 26-11 16,0-26-40-16,-25 24-31 15,25-24-21-15,0 25-19 0,0-25 17 0,0 25-5 16,0-25-23-16,0 25 19 0,25-25-12 0,-25 0 7 16,26 0 25-16,-26 0-20 0,24 0-5 0,1 0 18 15,-25 0-18-15,24 0 12 0,1-25 9 16,0 25 5-16,0-25 21 0,0 25 23 0,-25-25-1 0,25 25-12 0,-25-24 7 15,24 24-11-15,-24-26 27 0,0 26-7 0,0-24-25 16,0 24-21-16,0-25-24 0,0 25 9 0,-24-25-7 16,24 25 0-16,-25 0 0 0,25-25-10 0,-25 25 7 15,25 0 3-15,-25 25-17 0,0-25-18 0,0 0-28 16,1 25-29-16,24-25-36 0,-25 25-67 0,25-25-59 16,-24 24-54-16,24-24-29 0,0 26 47 0,0-26-29 15</inkml:trace>
  <inkml:trace contextRef="#ctx0" brushRef="#br0" timeOffset="35993.896">12006 7391 2075 0,'0'0'15'16,"-25"0"33"-16,25 0 59 0,0-23 18 0,-25 23-4 15,25 0-17-15,0 0-44 0,0-26-27 0,0 26-4 16,0 0-12-16,0 0-24 0,25 0 7 0,-25 0 2 16,25 0-12-16,0 0 8 0,-25 26 10 0,25-26-18 15,-2 0 10-15,2 0 12 0,2 0-17 0,-27 23 7 16,24-23 3-16,0 0-7 0,-24 24-8 0,0-24 13 0,25 27-18 16,-25-27 3-16,0 0 27 0,-25 24-20 0,25-24 17 15,0 24-5-15,-24-24 3 0,24 26 4 0,-24-26-2 16,24 25 8-16,-27-25-25 0,27 0 5 0,0 0 7 15,-25 24-12-15,25-24 1 0,0 0 4 0,0 0-10 16,0 0 10 0,0 0 14-16,0 0-6 0,0 25 4 15,25-25-12-15,-25 0-5 0,27 0 5 0,-27 25-5 0,24-25 15 0,0 0-8 16,-24 0 3-16,25 0-15 0,0 25 8 16,-25-25 7-16,24 0 7 0,-24 0 24 0,26 25 1 15,-26-25 5-15,0 0 7 0,0 24 26 0,0-24 5 16,0 26-10-16,0-26-12 0,-26 0-33 15,26 24-27-15,-24-24 14 0,-1 0-4 0,25 25-5 0,-25-25 10 16,1 0-13-16,24 25-3 0,-24-25 3 0,-3 0-13 0,27 0-5 0,-25 0-42 16,25 0-53-16,0 0-61 0,-23 0-111 0,23 0-45 15,0 0-36-15,0-25 30 0,23 25 106 16,-23-25 23-16,25 25 16 0,-25-24-55 0</inkml:trace>
  <inkml:trace contextRef="#ctx0" brushRef="#br0" timeOffset="36278.526">12402 7516 1434 0,'0'0'62'0,"0"0"44"0,0 25 41 0,0-25 49 16,0 0-43-16,-23 24 7 0,23-24-23 15,0 25-50-15,-26-25-7 0,26 25-49 0,-25-25-20 0,25 25 1 16,0-25 3-16,-24 25-13 0,24-25 3 16,24 0 16-16,-24 24-11 0,0-24 2 0,25 0 5 15,-25 0-12-15,26 0 7 0,-3 0-5 0,2 0-5 0,-25 0-9 0,25 0-5 16,0-24 14-16,0 24 13 0,0 0-1 15,-2-25-4-15,-23 25 2 0,26-25 8 0,-1 0 21 16,-25 25 6-16,25-25-3 0,-25 1 5 0,25 24-7 0,-25-25-2 16,0-1 10-16,0 26-26 0,0-24-19 0,0 24 0 15,-25-24-17-15,25 24 0 0,-25 0 14 16,0 0-22-16,25 0 10 16,-26 0-18-16,3 24-16 0,-2-24 0 0,25 24-80 15,-25-24-79-15,25 26-81 0,-25-26-70 0,25 25-4 16,0-25 79-16,25 24-14 0</inkml:trace>
  <inkml:trace contextRef="#ctx0" brushRef="#br0" timeOffset="36733.965">13543 7689 2212 0,'0'0'46'0,"0"0"47"0,0 0 56 0,0 0 47 16,0 0-7-16,0 0-14 0,0 0-28 0,-123 26-36 0,123-26-29 16,-174 24-26-16,123-24-17 15,28 0-10-15,23 0-16 0,-25-24 2 0,25 24-33 32,0 0-18-32,0 0 7 15,0 0 3-15,0 0 6 16,74-125 15-1,-24 25 20-15,-25 76-15 16,-25 0 3-16,25-3-11 0,-25 3 16 0,0 1-3 16,0-3 0-16,0 26 0 0,0 0-23 15,0 0 34-15,0 0 7 16,0 0 13 0,0 0-2-16,0 0 11 0,0 0-9 0,0 0-10 15,48 73-5-15,-22 2 0 0,-26-24 1 0,0-27-1 0,0 1-18 16,0 0 7-16,0 0-15 0,0 0 0 0,25-1-9 0,-25 2-46 15,0-26-54-15,0 24-88 16,0-24-69-16,25 25-53 0,-25-25-17 0,0 0 6 16,24 0 30-16,-24 0 9 15,26 0 102-15,-26-25-9 0,23 1 14 0,2 24-22 0</inkml:trace>
  <inkml:trace contextRef="#ctx0" brushRef="#br0" timeOffset="37033.844">13644 7442 1536 0,'0'-27'-45'0,"0"27"69"0,0 0 30 0,0-24 22 0,0 24 66 15,0 0-58-15,0 0 12 0,0 0 5 0,0 0-3 16,0 24 5-16,0-24-38 0,0 27-12 0,0-27-17 31,0 24-10-31,0 0-17 0,0-24-11 0,0 26-3 0,0-1 9 0,0-1 10 16,0-24-7-16,0 25 10 0,0 0-26 0,23-25 11 16,-23 0-7-16,0 25 3 0,0-25 14 15,25 0-7-15,-25 0 9 0,25 0-9 0,-25 0-5 0,0 0-5 16,25-25 19-16,-25 25 7 0,25-25 41 15,-25 25 32-15,25-25 1 0,-25 25 7 0,0-24-31 0,0-1 4 16,0 25 0-16,0-26 3 0,0 2 0 0,0 24-30 0,0-24-9 16,-25-3-19-16,25 27-5 0,-25-24 3 0,25 24 0 0,-25 0 0 15,25 0-2-15,-25-23-1 16,0 23-17-16,25 23-1 0,-23-23-7 0,23 0-26 0,0 0-36 16,-26 24-76-16,26 3-110 0,0-27-92 15,0 24-77-15,0-24-21 0,0 24 42 0</inkml:trace>
  <inkml:trace contextRef="#ctx0" brushRef="#br0" timeOffset="37410.041">14338 7391 1868 0,'0'0'27'0,"0"0"22"0,0 0 39 0,-26 0 5 0,26 0 34 15,-23 0 7-15,-3 0-33 16,26 24 10-16,-24-24-59 0,-1 0-31 0,0 0-4 0,25 27-12 16,-26-27 2-16,26 24-7 0,0-24 8 15,-25 0-11-15,25 24-4 0,0-24 21 0,0 26-9 16,0-26 8-16,25 25-6 16,-25-1-7-16,26-24-5 0,-26 0 2 0,25 25 13 15,0-25-17-15,-1 0 4 0,2 0 3 0,-3 0-12 16,3 0 17-16,-2 0 10 0,1 0-8 0,0 0 24 15,0 0 25-15,-1 0 3 0,1 0 17 0,-25 0-6 16,25 0-26-16,-25 0 14 0,25 0 2 0,-25 0 9 16,0 25-8-16,-25-25-13 0,25 0-27 0,-25 0-21 15,0 0 13-15,25 25-18 0,-24-25 12 0,-26 25-7 0,25-25-5 0,1 0 8 16,-2 0 2-16,3 0 8 0,23 24-19 16,-26-24 1-16,26 0-31 0,-24 0-40 15,24 0-61-15,0 0-92 0,0 0-65 0,0 0-46 0,0-24-18 16,24 24 24-16,-24 0 83 0,26 0-14 15,-3-25-43-15</inkml:trace>
  <inkml:trace contextRef="#ctx0" brushRef="#br0" timeOffset="37680.913">14611 7490 1596 0,'0'0'35'0,"0"26"42"0,0-26 47 16,-25 0 27-16,25 25 12 0,0-25-14 0,-24 24-35 0,24-24-15 15,-26 25-62-15,26-25-11 16,0 25-11-16,0 0-20 0,-25-25 14 0,25 25-11 15,25-25-8-15,-25 0 15 0,0 24 0 16,26-24-5-16,-2 0 5 0,-24 0-3 16,25 0 3-16,-2 0-8 0,3 0 3 0,-1 0-9 15,0-24 4-15,-1 24 12 0,1-25-11 0,-25 25-4 16,24-25-1-16,-24 25 28 0,25-25 41 0,-25 25 22 0,26-25 7 16,-26 25-30-16,0-24-30 0,0 24-14 0,-26-25-17 15,26 25 2-15,0-26-5 0,-25 26 2 0,1 0 6 0,24 0-28 16,-25 0-19-16,1 0-50 0,-1 0-86 0,0 0-73 15,-1 26-86-15,26-26-92 0,-23 0 2 16</inkml:trace>
  <inkml:trace contextRef="#ctx0" brushRef="#br0" timeOffset="38078.617">15355 7193 2147 0,'0'0'9'0,"0"0"2"0,0 0 29 15,0 0 55-15,0 0 8 0,0 0 70 0,0 0-8 16,-25 26-51-16,25-2 15 0,-25-24-69 16,25 25-8-16,-26 25-4 0,26-26-25 0,0 2-1 15,-23-3-9-15,23 28-1 0,0-27-4 0,0 0-3 16,0 2 0-16,0-1-10 0,0-1 5 0,0 1 7 15,23 0-9-15,-23 0 7 0,0 0-3 0,26-25-2 16,-26 24 0-16,25-24 8 0,0 26-8 0,-1-26-8 0,-24 0 11 0,26 0 0 16,-3 0-6-16,2 0 8 0,1-26-3 0,-2 26 3 15,0 0-5-15,2-24 3 0,-26 24 10 16,25-25 20-16,-25 25 21 0,0-25 10 16,0 0-23-16,0 25-10 15,0-25 3-15,-25 25-13 0,25-24 10 0,-26-1-20 0,2 25 2 0,0-26-11 0,24 26-4 16,-26 0 7-16,1 0-13 15,2 0-3-15,-3 0-4 0,2 0-19 0,24 0-66 16,-25 26-70-16,25-26-83 0,-25 25-102 0,25-25-39 16,0 24-34-16,25-24 18 0,-25 0-77 15</inkml:trace>
  <inkml:trace contextRef="#ctx0" brushRef="#br0" timeOffset="38366.007">15677 7466 2084 0,'0'0'38'0,"-25"0"17"16,25 0 52-16,-25 0 14 0,0 24-25 16,25-24-9-16,-24 0-46 0,-1 26-3 0,25-26-14 15,0 25 0-15,-26-1-19 0,26-24 0 0,0 25 4 16,26 0-6 0,-26-25 11-16,0 25-28 0,25-25 4 0,-25 25 7 15,24-25 8-15,1 0 10 0,-25 0-10 0,25 0-5 0,0 0-2 0,0 0 6 0,0 0 8 16,-25 0-7-16,24-25-3 0,0 25 10 0,-24-25-9 31,25 25 2-31,-25-25-12 0,0 25-3 0,0-25 10 0,0 25-7 16,-25-24-17-16,25-1-12 0,-24 25-15 0,24 0 5 0,-24-26 13 15,-1 26-33-15,25 0-32 0,-25 0-57 0,0 0-58 16,25-24-34-16,-25 48-77 0,25-24-17 0</inkml:trace>
  <inkml:trace contextRef="#ctx0" brushRef="#br0" timeOffset="39289.681">16247 7368 2102 0,'0'0'20'16,"0"0"12"-16,0 0 19 0,0 0 44 0,25 0 5 16,-25 0 6-16,0 0-9 0,0 0-33 0,25 0-21 15,-25 23 13-15,25-23 7 0,-25 0-14 0,26 0 10 16,-26 0-25-16,24 0 14 0,-24 0 11 0,0 0 9 15,24 24 12-15,-24-24-8 0,0 27-4 0,0-27-6 16,0 24-8-16,0 0-12 0,0 2 0 0,-24-26-19 16,24 25-10-16,0-1-5 0,-24 1-13 15,24 0 0-15,-26 0 10 0,26 0-3 0,0-1-2 0,-25 2 8 0,25-2-18 16,0 1-16-16,-25 0 2 16,25-25-51-16,0 25-57 0,0 0-27 0,0-25-58 0,0 0 15 0,0 25 8 0,0-25-2 15,0 0 23-15,0 0-21 0,0 0 16 0,25 0 0 16,-25 0 19-16,0-25-2 0,0 25 116 0,0 0-50 15,0 0 47-15,0-25 81 0,0 25-90 0,-25-25 100 16,25 25-47-16,0-25 21 0,-25 25-37 0,-1 0 178 31,26-25-8-31,-22 25 15 0,-4 0 90 0,26-24-156 0,0 24 43 0,-25 0-53 0,25 0-4 16,0 0-22-16,0 0 0 0,0 0-5 0,0 0-36 16,0 0-13-16,0-26-18 0,25 26-52 0,-25 0-21 15,26 0-56-15,-26 0-53 0,22 0-35 0,4-24-20 16,-1 24 93-16,0 0-72 0,0 0 111 15,1-25 20-15,-2 25-19 0,0 0 115 16,1 0-46-16,-25 0 44 0,25 0 14 16,-25 0 90-16,25 0 60 0,-25 0-26 0,0 0 47 15,0 0-37-15,0 0 12 0,0 0 48 0,0 0-32 16,-25 0 3-16,25 0-40 0,-25 25-14 0,25-25-13 16,-25 0-18-16,1 24-29 0,24-24-13 0,-24 26-25 15,24-2-40-15,-26-24 28 0,26 25-8 0,0-25-14 0,0 25 24 0,0-25-10 16,0 25-7-16,26-25 3 0,-26 0-5 15,24 25-23-15,-24-25 11 0,24 0-9 0,1 0-9 16,0 0 10-16,0-25-5 0,0 25 18 0,0 0-3 16,-2-25 17-16,2 25-10 0,1-25 0 0,-1 25 17 15,-25-25 0-15,24 1 18 0,-24-2 21 0,26 26 6 16,-26-24 17-16,0-1 15 0,-26 25-14 16,26-25-1-16,-24 0-29 0,24 25-24 15,-25-25-19-15,-1 25 1 0,1 0-8 0,2 0-36 0,-2 0-139 0,25 25-178 0,-25-25-244 16</inkml:trace>
  <inkml:trace contextRef="#ctx0" brushRef="#br0" timeOffset="48910.034">9922 8606 1985 0,'0'0'6'0,"0"0"42"15,0 0 6-15,0-24 26 0,0 48 44 0,0-24-21 16,0 0 48-16,0 0-5 0,0 26-47 16,0-26-12-16,0 25-38 0,0-1 18 0,25 2 15 0,-25-1-7 15,0 25-5-15,0-26-39 0,0 1-21 0,0 25 15 16,0-25-9-16,0 24 14 0,0-26-7 0,0 28-10 15,0-2 2-15,0-23-12 0,0 23 10 0,0-25 2 16,0 27-20 0,0-27 10-16,-25 26 3 0,25-25-11 0,0-1 11 0,0 2-11 0,0-2-15 0,0 1 8 15,0-25-5 1,25 25 0-16,-25-25-29 0,0 0-61 0,0 25-23 16,0-25-55-16,0 0-7 0,0 0-5 0,26-25-19 15,-26 25-1-15,0 0 3 0,0-25-10 0,0 25-30 16,0-25 39-16,0 1-82 0</inkml:trace>
  <inkml:trace contextRef="#ctx0" brushRef="#br0" timeOffset="49408.873">10071 8360 1173 0,'0'0'20'0,"0"0"43"0,0 0-33 16,-25 24 11-16,25-24 25 0,0 26-21 0,0-26 58 16,-25 23-13-16,25 3-16 0,-25-3-6 0,25 3-6 15,-23-1 25-15,23-1-22 0,-26 1-18 0,26-1 7 16,-25 2-26-16,25-1-1 0,-25-1-2 0,25 2-21 0,0-26 10 0,-25 25 2 15,25-25 16-15,0 0 19 0,0 0 17 16,0 0-12-16,0 0 0 0,0 0 5 0,0 0-16 16,0 0 5-16,-26 0-12 0,26 0-18 0,0 0-18 15,0 0 3-15,0-25-5 0,0 25-10 0,0-26 13 0,0 2-11 16,-22 24 13-16,22-25-5 16,0-1 5-16,0 2 0 0,22-1 5 0,-22 1-1 0,0-1 10 0,0-1 23 0,0 26-8 15,0-23 5-15,0-3-7 0,26 26-23 0,-26 0 1 16,0 0-5-16,0 0-5 0,0 0 7 15,0 0-7-15,0 0-7 0,0 0 2 0,0 26 5 16,25-26 10-16,-25 23 7 0,25-23-10 0,-25 26-4 16,0-1-18-1,25-1 25-15,1-24 10 0,-26 25-23 0,23-1 16 16,2 2-21-16,-25-1-9 0,25-25 24 0,0 24-12 0,-25 2 0 16,25-26-14-16,-25 25-85 0,25-25-69 0,-25 24-78 15,0-24-68-15,24 26-53 0,-24-26 25 0</inkml:trace>
  <inkml:trace contextRef="#ctx0" brushRef="#br0" timeOffset="49879.085">9178 9947 1519 0,'-26'25'21'0,"2"-25"22"0,24 0 23 0,-24 0 32 0,-2 25-7 0,1-25-14 16,25 0-19-16,-25 25-36 0,25-25-4 16,-24 0-7-16,24 24 0 0,0-24 5 15,0 0-27-15,0 26 4 0,0-26 1 0,24 0-8 0,-24 24 32 16,0-24-13-16,25 0-5 0,0 0 6 0,-25 25-10 16,26-25 1-16,-26 0 10 0,24 0-7 0,-24 25-4 0,0-25 10 15,24 0 15 1,-24 0-3-16,0 23 25 0,0-23 33 15,0 0 3-15,0 26 16 0,0-26-11 0,-24 24-39 0,24-24-31 16,-24 25-2-16,24-25-10 0,-26 24-2 0,1-24 10 16,25 26-8-16,-25-26-2 0,1 0 15 0,24 0-11 0,0 25-4 0,-24-25-7 15,24 0-56-15,0 0-79 16,0 0-89-16,0-25-73 0,0 25-35 0,0 0 48 16,0-26-16-16</inkml:trace>
  <inkml:trace contextRef="#ctx0" brushRef="#br0" timeOffset="50662.638">9476 9574 1806 0,'0'0'46'0,"0"0"35"0,0 0 34 0,0 0 40 0,0 0-23 16,-25 26-32-16,25-26-4 0,0 24-15 0,0 1-6 15,-26-1 1-15,26 27-15 0,0-27-29 16,-25 27-18-16,25-27 1 0,-24 26-27 0,24-1 10 15,0-24 2-15,0 25-12 16,0-1 4-16,-25-23-16 0,25-2-32 0,0 26-31 0,0-27-29 0,0 3-35 16,0-2 7-16,0-24 8 0,0 25 13 0,0-25 38 15,25 24 20-15,-25-24 20 16,0 0 14-16,0 0 7 0,0 0-2 16,0 0-5-16,24-24 18 0,-24 24-9 0,0-25 9 0,0 25 15 15,25-24-2-15,-25-2-7 0,0 3 10 0,0-2-17 16,0 25 8-16,0-25 13 0,-25 1-16 0,25-2 11 0,0 2-4 15,0-1-5-15,0 0 3 0,0 25 11 0,0-25 1 16,0 0 1-16,0 25 0 0,0-25-24 16,0 25-3-16,0 0 12 0,0 0-1 0,0-24 15 15,25 24-3-15,-25 0-5 0,0 24 2 16,26-24 3-16,-26 0-8 0,25 0 12 0,-25 0-13 0,24 0-29 0,-24 0-10 16,24 25-13-16,-24-25 9 0,25 0 26 0,-25 0 6 0,26 0 13 15,-26 0-2-15,0 0 6 0,25 0 24 0,-25 0-7 31,0 0 28-31,0 0 8 0,0 0 35 0,0 0 13 16,0 0-4-16,0 0 1 0,0 0-35 0,0 0-2 16,0 0-4-16,0 0 3 0,-25 25 15 0,25-25-5 15,0 0-5-15,-26 0-22 0,26 25-15 0,-25-25-13 16,25 0-12-16,0 25 6 0,0-25-11 0,0 0 10 0,0 25-3 16,0-25-10-16,0 0-6 0,0 24 2 0,25-24 2 15,-25 0 0-15,26 26-16 0,-26-26-5 16,0 0-23-16,0 0-19 0,25 0 4 0,-25 0-13 15,0 24 20-15,25-24 32 0,-25 0 11 0,24 0-2 16,-24 0 11-16,0-24 5 0,24 24-9 16,-24 0 28-16,0 0-4 0,0 0-12 0,0-26 22 0,0 26 2 0,25 0 10 0,-25-24 18 15,-25 24 3-15,50-25-4 0,-25 25-3 0,-25-25-23 16,25 25 5-16,0-25-16 0,25 25-10 0,-25-25 7 16,0 25-25-16,0-25 11 0,0 25-3 15,0-24 1-15,26 24 7 0,-26-26-1 0,0 26-4 16,24 0 2-16,-24 0-6 0,25-24-8 0,-25 48-2 15,25-24 19-15,-25 0 2 16,0 0-3-16,26 0 6 0,-26 26-20 0,0-26 17 16,0 24 22-16,0-24 28 0,0 25 20 0,-26 0 5 15,26-25-19-15,0 25-29 0,0 0-39 0,0 0 3 16,-25-25-8-16,25 24 7 0,0-24 18 16,0 26-37-16,25-26-36 0,-25 24-48 0,0-24-71 0,0 25-43 15,26-25-26-15,-26 0-15 0,22 0 36 0,-22 25 60 16,26-25-5-16,-26 0-2 0,25-25-36 0</inkml:trace>
  <inkml:trace contextRef="#ctx0" brushRef="#br0" timeOffset="50995.843">10169 9649 1408 0,'25'0'-22'15,"-25"0"76"-15,0 0 10 0,0 24 65 0,0-24 66 16,0 26-27-16,0-26 40 0,0 25-44 0,-25-1-7 15,25 0-14-15,0 3-49 0,0-3-22 16,0 0-38-16,0 2-24 0,0-2-8 0,0 1-9 16,0 0 9-16,0 0-9 0,0 0-10 0,0 0-41 0,0-1-36 0,25 2-83 15,-25-2-38-15,0-24-18 0,0 25-42 0,0-25 10 16,26 25 36-16,-26-25-27 0</inkml:trace>
  <inkml:trace contextRef="#ctx0" brushRef="#br0" timeOffset="51166.217">10096 9947 1736 0,'0'-25'19'0,"0"25"19"16,25-25 24-16,-25 25 18 0,24-24 10 0,-24 24-4 16,24 0 3-16,1 0 3 0,-25-26-5 0,26 26-15 15,-1 0-30-15,-1 0-18 0,2 0-24 0,-3 0-2 16,2-24 4-16,1 24-56 0,-2 0-107 0,1 0-106 0,0 0-143 15,-1 0-66-15</inkml:trace>
  <inkml:trace contextRef="#ctx0" brushRef="#br0" timeOffset="60639.883">16521 7938 1357 0,'0'0'42'0,"0"0"-4"0,0 0 26 15,0 0 12-15,0 0 0 0,0 0 6 16,0 0-4-16,0 0-5 0,0 0 7 0,0 0 2 16,0 0-12-16,0 0-11 0,23 0-6 0,-23 0 7 15,0 0-5-15,0 0 4 0,0 0-5 0,0 0-17 16,0 0 8-16,0 0-9 0,25 73-36 0,-25-73 31 16,0 0-15-1,0 50-16-15,0-50 32 16,0 0-6-16,0 0 8 0,0 0-5 0,0 0 10 15,-25 125 14-15,25-125-6 0,0 0-3 0,0 0-22 16,0 0 3-16,0 247 0 0,0-198-15 16,0-23-1-16,0 23-11 0,0 0 9 15,0-23-2-15,0 23-15 0,0 2 15 0,25-27-12 16,-25 26 10-16,0-25-8 0,0 0 2 0,0 25 8 16,0-26-5-16,0 1-10 0,26-2 18 0,-26 4-3 15,0-3-8 1,0 1 20-16,0-1-24 0,0 2-6 15,0-2 13-15,0 1 0 0,0-1 0 0,0-24-7 0,0 26-6 16,0-1-9-16,0-25 12 0,0 24 15 16,0-24-5-16,0 26 3 0,0-26-16 0,0 0 3 0,0 24-24 15,0-24-58-15,25 0 5 0,-25 0-48 0,0 0-16 16,0 0 37-16,0 0-16 0,0 0-7 16,0 0 11-16,0 0-50 0,0 0-55 0,0-24 53 15,0 24-77-15</inkml:trace>
  <inkml:trace contextRef="#ctx0" brushRef="#br0" timeOffset="61239.263">16521 8310 815 0,'0'0'26'0,"23"0"39"0,-23-24 1 15,0 24 14-15,0 0 4 0,0 0 1 0,0 0-66 0,0 0 60 0,0 0-51 0,0 24-35 16,0-24 68-16,0 0-75 16,0 0 39-16,0 0 33 0,-23 0 10 0,23 0 25 15,0 0-4-15,0 25-30 0,0-25-1 0,-25 25-18 16,25-25-11-16,0 24-2 0,-25-24-9 0,25 26 4 15,0-3 3-15,-25 3-12 0,0-3 2 0,25 3 10 16,-25-1-15-16,25-25 3 0,-24 24 8 0,0 1-21 16,24-1 4-16,-26 2 5 0,26-26-11 0,-25 25 0 15,25-1 2-15,0-24-9 0,-25 0-9 0,25 26 9 0,0-26-5 16,0 0 12-16,0 0 6 0,0 0-13 0,0 0 18 16,0 0-2-16,25 0 13 0,-25 0-6 0,0 0-16 15,25-26-10-15,-25 26-3 0,26-24 15 0,-26-1 9 16,24-1 2-16,-24 2-4 0,24 24 0 0,1-49 4 15,-25 24 7-15,25-1 19 0,-25 3-1 16,25-3 8-16,-25 3 16 16,25 23 8-16,-25-26 19 0,0 2-19 0,0 24 6 15,25 0 8-15,-25 0-17 0,0-25 17 0,0 25-28 16,0 0-22-16,0 0-13 0,0 0-14 0,0 0-10 0,0 0-15 16,0 0 13-16,0 0 0 0,0 0 12 0,0 0 2 15,23 0-9-15,-23 0-3 0,0 0 5 0,25 0 2 16,-25 25 3-16,0-25-5 0,26 0 3 0,-26 24-18 15,25-24 7-15,-1 0 13 0,-24 26-10 0,26-3 18 16,-26-23-6-16,0 26-2 0,25-3-2 0,-25 3-16 16,23-1 13-16,-23-1-17 0,0 1-5 0,26-1-29 15,-26 2-62-15,0-1-83 0,24-1-81 0,-24 2-54 16,0-1-83-16,0-1 22 0</inkml:trace>
  <inkml:trace contextRef="#ctx0" brushRef="#br0" timeOffset="62898.35">16396 9922 1501 0,'0'0'-82'0,"-24"0"97"0,24 0-45 0,0 25 17 0,0-25 121 15,0 0-73-15,0 0 49 16,0 0 1-16,24 25-31 0,-24-25-12 0,0 0 21 15,0 0-3-15,25 0 11 0,-25 25 13 0,25-25-16 16,0 0-13-16,-25 0-19 0,25 0-1 0,0 0 5 16,-25-25 16-16,23 25 2 0,2 0-9 15,-25-25-4-15,26 25-7 0,-1-25-14 0,-25 0-3 0,24 25-7 0,2-24 8 0,-26-2 26 16,0 2 25-16,25 0 12 16,-25-3-29-16,0 27-4 0,0-24-35 0,0 0-2 0,-25 24 7 15,25-25-2-15,-26-1 9 0,26 26 12 0,-24 0 19 16,-1-24-2-16,-1 24-3 0,1 0-6 0,2 0-19 15,-2 0-9-15,0 0-1 0,25 24-12 0,-25-24-10 16,0 26-1-16,25-26 3 16,-25 25-5-16,25-1 2 0,0 0 14 0,0-24-6 15,0 51-3-15,0-27-7 0,0 2 5 0,25-2-13 16,-25 1 6-16,25 0 9 0,-25 0-27 0,25 0-16 0,0 0-33 16,-25-1-9-16,25 2-12 0,-2-2 18 0,2-24 10 15,1 25-13-15,-26-25 7 0,25 0-5 0,-1 25 25 16,2-25 32-16,-1 0 14 0,-25-25 11 0,23 25-9 15,3 0 1-15,-26-25 2 0,24 25-5 0,1-24 2 0,-25 24 7 16,0-26-7-16,25 26 15 16,-25-24 6-16,0 24-11 0,26-25 2 0,-26 0-19 0,0 25 12 15,0-25-7-15,0 25 5 0,0-25 2 0,0 25-19 16,23 0 19-16,-23 0-7 0,0 0-10 0,0 0-32 16,0 0-15-16,0 0 1 0,0 0 11 0,0 0 27 15,0 0 15-15,0 25-1 0,0-25 2 0,0 0 13 16,0 25-18-16,0-25 12 0,0 25-12 0,25-25 3 15,-25 25 15-15,0-25-8 0,0 0 17 0,25 24-10 16,-25-24-17-16,0 0 12 0,0 0-1 0,25 0 6 16,-25 0 13-16,0 0-9 0,25 0-3 0,-25-24 19 15,0 24-9-15,0 0 2 0,26-25-2 0,-26 25-14 16,0-25 5-16,0 25 12 16,0-25-6-16,0 0 12 0,0 25 3 0,0-25 0 15,0 25 4-15,0-24 6 0,0 24-3 16,0-26-14-16,0 26-12 0,0 0-12 0,0 0 1 15,0 0-13-15,0-24 19 0,0 48-9 0,0-24 2 16,0 0 20-16,0 0-15 0,23 0 2 0,-23 0-9 16,0 26 14-16,0-26-4 0,25 24 6 0,-25-24-4 15,0 25-24-15,0-25 7 0,25 25-17 0,-25 0-6 0,0-25-30 0,0 25-21 16,25-25-40-16,-25 0-29 0,0 25-16 16,25-25-10-16,-25 0 31 0,0 24-2 0,25-24 105 15,-25 0-53-15,26 0 56 16,-26 0 19-16,22 0-70 0,-22-24 62 0,26 24-42 0,-1 0 16 0,0 0 19 0,-1-25 18 15,2 25 12-15,-3-25 18 0,3 25 24 0,-26 0 29 16,25-25 8 0,-1 25 23-16,-24-25 41 0,25 25-69 0,-25-25 5 15,25 25 14-15,-25 0-22 0,0-24 57 16,0 24 22-16,0 0-16 0,0-26-8 0,0 26 1 16,0-24-46-16,0 24-28 0,0 0-25 0,-25-24 8 15,25 24 23-15,0 0 18 0,-25 0 1 0,25-27-4 16,-24 27-14-16,-1 0-20 0,25 0-20 0,-26 0 7 15,3 0-8-15,23 0-2 0,-26 0 10 0,26 27-17 0,-24-27-5 0,24 0-9 16,0 24 12-16,0-24-8 0,-25 24 3 16,25 2 9-16,0-26-9 0,25 24-3 0,-25-24 8 15,0 25 7-15,0 0-17 0,24-25 17 0,-24 25-22 16,26-25-16-16,-26 0 12 0,23 25-13 0,3-25 23 16,-26 0 11-16,25 0 2 0,-25-25-2 0,24 25-9 15,1 0 6-15,-25-25 1 0,25 0 7 0,-25 25 18 0,26-25 1 0,-26 1 7 31,0-2-15-31,23 2-4 0,-23 0 12 0,0-3 24 16,0-21 22-16,0 23-2 0,0-1-2 0,0 2-15 16,0-1-16-16,0 1-11 0,0-26-11 0,0 26-23 15,0-1 17-15,0 0 20 0,-23 0-12 0,23 0 35 16,0 0 7-16,0 25 9 0,0-24 28 0,-26-2-25 16,26 26-23-16,0 0-23 0,0 0-28 0,0 0 0 15,0 0-6-15,0 0 6 0,0 0 3 0,0 0-6 16,0 26 11-16,0-26 4 0,0 24-2 15,0 1 3-15,0 0-13 0,26 0 0 0,-26 0-3 16,0 0 8-16,0-1-2 0,0 0-4 0,0 2 19 0,0 23-18 16,23-25 18-16,-23 2-3 0,0 23-15 15,0-25 5-15,0 27-8 0,0-27 6 0,25 2-14 16,-25 23-9-16,0-24-21 0,0 0-45 0,0 0-10 0,0-25-55 0,0 25-3 16,25-1-29-16,-25-24-13 0,0 26 4 0,0-26-17 15,0 0-30-15,0 24-34 0,0-24 18 0,26 0-79 16</inkml:trace>
  <inkml:trace contextRef="#ctx0" brushRef="#br0" timeOffset="64273.694">9400 10667 1066 0,'0'0'22'0,"0"0"36"0,25 0-44 0,-25 0 93 0,0 0-61 0,0 0-44 16,26 0 69-16,-26 0-90 0,25 0 34 15,-25 0 41-15,24-25-35 0,0 25 2 0,1 0 5 16,-25 0-52-16,26 0 20 0,-1 0-9 0,0 0-10 16,-1 0 23-16,0-25-2 0,1 25-7 0,1 0 5 15,-26 0-4-15,24 0-28 0,1 0 8 0,-25 0 9 16,0 0-27-16,0 0 67 0,25 0-67 0,-25 0 48 16,0 0-74-16,0 0-5 0,0 0 2 0,0-25-119 15,-25 25 49 1</inkml:trace>
  <inkml:trace contextRef="#ctx0" brushRef="#br0" timeOffset="64480.079">9476 10418 1273 0,'0'0'-64'0,"-25"0"51"0,25 0 1 0,0 0 35 0,25 0 3 15,-25 26 79-15,0-26-80 0,0 0-34 16,0 0 74-16,24 0-127 0,-24 0 93 0,0 0 1 15,24 0-2-15,-24 0-15 16,25 0-24-16,1 24-4 0,-26-24-14 0,25 0 8 16,-25 0 4-16,25 0-8 0,-1 0-21 0,-24 25 57 15,24-25-121-15,1 0 17 0,1 0-40 16,-2 0-127-16</inkml:trace>
  <inkml:trace contextRef="#ctx0" brushRef="#br0" timeOffset="64799.99">10096 10444 1332 0,'0'0'46'16,"25"0"29"-16,-25 0 26 16,0 0 29-16,0 0-27 0,-25 0 5 0,25 0-2 0,0 0-16 0,-25 0 10 0,25 0 4 15,0 0-18-15,-25 0-9 0,25 24-28 0,-25-24-39 32,25 0-3-32,-25 25-2 0,25-25-10 0,0 25 0 0,0-25 5 0,0 24 2 0,0 2 8 0,0-26-1 15,25 24-9-15,-25-24 0 0,25 25-4 0,-25-25-1 31,25 0 10-31,0 25-12 0,-25-25 5 0,25 0 11 0,-1 0-12 0,0 0 1 0,-24 0 2 16,25 0-5-16,1-25 12 0,-26 25 0 0,25-25 3 16,-25 25-1-16,24-24 25 0,-24 24 48 0,0-26 5 15,0 26 5-15,0-24-29 16,0-1-16-16,0 0-5 0,0 25-8 0,-24-24 4 16,24 24-21-16,-25-26 1 0,-1 26-8 0,26-24 0 15,-25 24-10-15,1-25-12 0,0 25 7 0,-1 0-28 16,25 0-24-16,-25 0-96 0,0 0-120 0,0 25-109 15,0-25-154-15</inkml:trace>
  <inkml:trace contextRef="#ctx0" brushRef="#br0" timeOffset="67250.692">17885 9799 1754 0,'0'0'-12'0,"0"0"23"0,0 0 49 16,0 0 36-16,0 0 36 0,0 0 4 0,0 0-16 15,0 0-3-15,0 0-16 0,0 0 11 16,0 0-4-16,0 0-21 15,0 0 1-15,25 0-29 0,-25 0-22 0,0 24 3 16,24-24 10-16,-24 0-10 0,26 24-13 0,-26-24-2 0,23 0-20 16,-23 0 3-16,26 26 5 0,-1-26-13 15,-1 0 5-15,-24 0 0 0,25 24-8 0,1-24-25 16,-3 0-32-16,-23 0-49 0,25 0-55 0,-25 0-65 16,26 0-28-16,-26 0-15 0,0 0-3 0,0 0 16 15,0 0 56-15,0 0-30 0</inkml:trace>
  <inkml:trace contextRef="#ctx0" brushRef="#br0" timeOffset="67457.83">17786 9649 1198 0,'0'0'27'0,"0"0"-40"0,24 0 102 16,-24-25-47-16,24 25-17 0,3 0 60 0,-27 0-98 0,49-24 66 15,-25 24-10-15,2 0-16 0,-3 0-5 0,3 0-15 31,-1 0 1-31,24 0-12 0,-23 0-5 0,-3 0-2 0,2 0-10 16,1 0-22-16,-26 0-20 0,24 0-63 0,0 0 22 16,-24 0-20-16,26 0-36 0,-26 0-12 0</inkml:trace>
  <inkml:trace contextRef="#ctx0" brushRef="#br0" timeOffset="67904.685">18703 9476 1408 0,'0'0'38'16,"0"0"31"-16,0 0 39 0,0 0 9 0,0 0-9 16,0 0-46-16,0 0-24 0,0 0 34 0,0 0 1 0,0 25 44 15,0-25 7-15,0 0-40 0,0 25-16 0,0-1-35 16,0-24-12-16,0 24-2 0,0 2-19 0,0-2 12 16,0 1-12-16,0-25-12 0,0 24 7 0,0 2 1 15,0-1-6-15,0-1 24 0,0 0 3 0,25 3-5 16,-25-27 0-16,0 24-17 0,0-24 5 0,0 24-9 15,0-24 28 1,0 0 10-16,0 0 55 0,0 0-6 16,0 0 7-16,0 0-32 0,26-99-43 31,-26 99-34-31,48-148 31 16,-48 148-2-16,25-26 0 0,-25 2-5 15,25 24-3-15,-25-24-11 0,0-1 14 0,25 25 9 16,-25 0-11-16,0-25-3 0,25 25 0 0,-25 0-12 0,0 0-2 0,0 0 14 15,0 0 2-15,25 0-6 0,-25 0 13 0,0 25 4 16,0-25-11-16,0 0 8 0,0 25 0 0,24-1-5 16,-24-24 3-16,0 24 9 0,0-24 7 0,0 26-19 15,25-26-5-15,-25 24-4 16,0 1-33-16,0-25-7 0,0 24-21 0,0 2-56 0,25-26-44 16,-25 25-47-16,0-25-56 0,0 24-55 15,0-24 36-15,0 24-99 0</inkml:trace>
  <inkml:trace contextRef="#ctx0" brushRef="#br0" timeOffset="68088.522">19323 9574 1993 0,'0'0'41'0,"0"-24"20"0,25 24 31 0,-25 0 30 0,25 0-36 16,1-24-16-16,-3 24-28 0,2 0-30 0,-1 0-12 15,2 0 0-15,-1 0-2 0,23 0 7 0,-22-25 0 16,-1 25-34-16,0 0-36 0,0 0-72 16,0 0-63-16,-25 0-58 0,25 0-49 0,-2 0 7 15,3-25-54-15</inkml:trace>
  <inkml:trace contextRef="#ctx0" brushRef="#br0" timeOffset="68334.377">19893 9203 1736 0,'0'0'55'0,"0"-26"59"16,0 26 45-16,0 0 60 0,0-24-48 0,0 24-15 15,0 0-14-15,0 0-62 0,0 0 0 0,0 0-16 0,0 0 6 16,0 0 15-16,0 24 31 0,0-24-9 0,0 26-25 16,25-26-5-16,-25 25-19 0,0-1-32 0,26 2-11 15,-26-2-15-15,0 1-15 0,0-1 10 0,0 2 10 16,24-2 8-16,-24 1-8 0,0 25 0 0,0-25-10 15,0 0-8-15,0-1-29 0,0 0-43 0,0 26-80 16,0-25-75-16,-24-1-60 0,24 2-38 0,0-1-48 16,0-1-14-16,0 0-31 0</inkml:trace>
  <inkml:trace contextRef="#ctx0" brushRef="#br0" timeOffset="70053.506">13395 8286 1190 0,'0'-26'116'0,"0"26"-38"0,0 0 56 15,0 0 29-15,0-24-63 0,0 24 82 0,0 0-47 16,0 0 16-16,0 0-38 0,0 0-28 16,0 0-10-16,0 0-35 0,0 0-16 0,0 0-10 0,0 0 41 15,0 0 35-15,0 0 12 0,0 24 13 16,0-24-24-16,0 26-26 0,0-26 1 0,0 24-21 16,25 1-5-16,-25 0-14 15,0-1-8-15,0 2 10 0,0-3-23 0,0 26 5 16,0 2 0-16,0-2-7 0,25 1 2 15,-25-1-10-15,0 2 2 0,0-1-9 0,0-1 19 0,24 1 9 16,-24-1-19-16,0-24 3 0,0 25-2 0,26-1-16 16,-26-25 10-16,0 2 5 0,0 23-22 0,0-25 20 15,0 2-8-15,0-1 5 0,0-1 1 0,-26 2-26 16,26-2-7-16,0-24-11 0,0 25-21 0,0-25 4 0,-24 24-28 16,24-24-31-16,0 0 12 0,0 0-36 0,-25 0 21 15,25 0-13-15,0 0-15 0,0 0 9 0,-25-24-54 16,25 24 22-16,0 0-19 0,0-25 13 15,0 25-15-15</inkml:trace>
  <inkml:trace contextRef="#ctx0" brushRef="#br0" timeOffset="70575.459">13420 8236 1248 0,'0'-25'-5'16,"0"25"45"-16,0 0-73 0,0 0 103 0,0 0-57 15,0 0-22-15,0 0 78 0,0 0-99 0,0 0 55 16,0 0-12-16,0 0-9 0,0 0 13 0,0 0 24 0,0 0 17 0,0 0 15 15,0 25-2-15,0-25-5 0,-25 0-2 16,25 24 0-16,0 2-1 0,-26-26 2 0,26 24-9 16,-24-24-11-16,0 25 5 0,24 0-23 0,-25-1-17 15,25-24-1-15,-25 26-9 0,0-3 0 0,25-23 9 16,-25 26 5-16,25-3-12 0,0-23 5 0,-26 26 0 16,26-26-5-16,0 0 0 15,0 0 1-15,0 0-17 0,0 0 2 0,0 0 19 16,0 0 7-16,0 0 0 0,26 0 0 0,-26-26-8 15,0 26 4-15,25-23 13 0,-25 23 0 0,25-26 3 16,0 3 4-16,-25-3-2 0,25 26 10 0,-1-24-5 16,-24-1-3-16,24 0 11 0,-24 25-6 15,26-24 20-15,-26-2 32 0,0 26 8 0,25-24 12 16,-25 24-34-16,0-25-45 0,0 25-9 0,0 0-31 0,0 0 15 0,0 0 4 0,0 0-14 16,0 0 14-1,0 0 6-15,25 25 7 0,-25-25 5 0,0 24-1 16,0-24-9-16,0 26-2 0,24-2 2 15,-24-24-12-15,26 25 2 0,-26 0-15 0,0-1 0 16,23 2-8-16,2-3-34 0,-25 3-56 0,26-3-105 16,-26 3-86-16,24-1-97 0,-24-1-67 0</inkml:trace>
  <inkml:trace contextRef="#ctx0" brushRef="#br0" timeOffset="71603.17">12948 9624 1400 0,'0'0'38'0,"0"0"35"0,0 0 17 0,0 0 5 16,0 0-38-16,0 0-17 0,0 0-3 0,0 0 15 15,0 0 33-15,0 25 3 0,0-25-18 16,0 24-5-16,0-24-28 0,0 26-18 0,0-1 8 15,0-1-20-15,0 0-7 16,0-24 0-16,25 27 7 0,-25-3-4 0,0 0 6 16,0-24-7-16,0 26-11 0,0-26 13 0,0 0-4 15,0 0 5-15,25 24-5 0,-25-24 9 16,0 0 59-16,0 0 8 0,0 0 64 0,0 0 4 16,0 0-57-16,0 0-15 0,0-24-62 0,0 24 0 15,0-26-5-15,0 2 5 0,0 24-3 0,0-24-22 16,0-3 15-16,0 3-2 0,0 0 4 0,24-1 8 15,-24-1-10-15,0 2 3 0,0 24-6 0,0-25-9 0,25 1 0 16,-25 24-13-16,0 0 1 0,0 0 4 0,25 0-9 16,-25 0 14-16,0 0-2 15,0 0 0-15,0 0 10 0,0 0 5 0,24 0-20 0,-24 0 17 16,0 0-5-16,0 24-4 0,0-24 26 0,0 25-20 16,0-1-4-16,26-24 8 0,-26 26-6 15,0-1 0-15,0-1 6 0,0-24-11 0,0 24 1 0,0-24 4 0,0 27-4 0,0-27 0 16,0 0 2-16,0 24-3 0,0-24 18 0,0 0 9 15,0 0 2-15,0 0-2 0,0 0-17 16,0-24 3-16,0 24-5 0,0 0-1 0,0-27 20 16,0 3-21-16,25 24 9 0,-25-24 0 0,0-1-7 15,0-1 9-15,0 26-4 0,25-24 14 16,-25-1-14-16,0 25-3 16,23-24 2-16,-23 24-6 0,0 0 16 0,0 0 0 15,26 0-4-15,-26 0-3 0,0 0-5 0,0 0 7 0,25 0-7 16,-25 0 8-16,0 0-3 15,0 0-10-15,0 0 20 0,0 24-6 0,0-24-4 16,0 25 15-16,0-1-22 0,0-24 9 0,0 26-7 16,0-1-2-16,0-1-49 0,0-24-61 0,0 24-67 0,25 3-48 0,-25-27-15 15,0 24-28-15,0-24 49 0,0 24-48 0</inkml:trace>
  <inkml:trace contextRef="#ctx0" brushRef="#br0" timeOffset="71767.122">13469 9673 1123 0,'0'26'99'0,"0"-26"-20"15,0 0 12-15,0 25 19 0,0-25-87 0,0 24 27 16,0 0-12-16,0-24-27 0,0 27-15 0,0-3-13 16,0-24-27-16,0 24-11 0,0 2-66 0,0-26 14 15,0 0-50-15,26 24-92 0</inkml:trace>
  <inkml:trace contextRef="#ctx0" brushRef="#br0" timeOffset="71928.459">13543 9574 1382 0,'0'0'60'0,"-25"-24"33"0,25 24 28 16,0-24 41-16,0 24-56 0,-23-25-28 15,23 25-35-15,0 0-50 0,0-25-20 0,0 25-29 0,0 0-22 0,0 25-28 0,0-25-31 16,0 0-53-16,23 25 13 0,-23-25-22 0,0 24-56 15</inkml:trace>
  <inkml:trace contextRef="#ctx0" brushRef="#br0" timeOffset="72409.044">13818 9897 1265 0,'0'-24'46'0,"0"24"43"0,0-26 27 0,0 26 39 0,-26-24-24 16,26 24 1-16,-25-24-18 0,25 24-28 16,-25-27 0-1,25 27-11-15,-25 0 13 0,25 0-4 0,-25 0-30 16,0 0-23-16,25 0-24 0,-23 0-4 0,23 0 6 16,0 27-7-16,-26-27-2 0,26 0 0 0,0 24 8 15,0 0-20-15,26-24 5 0,-26 26-7 0,0-2-20 16,23 1 11-16,-23-25-20 0,25 25-15 0,-25 0-10 15,25-25-6-15,-25 0 7 0,25 25-1 0,-25-25 20 16,25 0 12-16,-25 0 11 0,25 0 25 0,-25 0-2 16,26-25 4-16,-26 25-9 0,0-25 10 0,23 25 6 0,-23-25 4 0,0 0 0 0,0 1 3 15,0 24-9-15,0-26-9 0,0-22 11 0,0 21 12 16,0 3-1-16,-23 0 17 0,23-1-1 0,0-1-22 16,0 2 23-16,-26-1 14 15,26 1 23-15,0-2 17 16,0 2-13-16,0 24-28 0,0-24 0 0,-25 24-7 15,25-25-7-15,0 25 10 0,0 0-29 0,0 0-10 0,0 0-9 0,0 0-6 16,0 0-6-16,0 0 11 16,0 0 10-16,0 25-4 0,0-25-1 0,0 24-11 0,25-24 7 0,-25 24 6 0,0 2 11 15,0-2 4-15,0 1-17 0,0-25 1 16,26 24-3-16,-26 27-41 16,0-27 0-16,0 0-38 0,23 3-63 15,-23-3-36-15,0 0-52 0,25 2-51 0,-25-2-6 16,0 1 79-16,25-25-15 0,-25 25 5 0</inkml:trace>
  <inkml:trace contextRef="#ctx0" brushRef="#br0" timeOffset="72855.813">14138 9873 1332 0,'0'0'-21'16,"0"-26"130"-16,0 26-58 16,0-24 41-16,-24 24 41 0,24 0-106 0,0 0 87 0,0-24-20 15,-25 24 2-15,25 0-12 16,-24 0-22-16,24 0-12 0,-25 0-6 0,25 0 16 0,-26 0 3 0,26 0-11 15,-25 0-13-15,25 24-29 16,-23-24-1-16,-2 0-2 0,25 24-9 0,0-24 0 0,0 26-15 0,0-26 17 0,0 24 2 16,0 1-6-1,0 0-4-15,0-25-22 0,25 25-22 0,-25 0 8 16,0-25-3-16,23 25-22 0,-23-25 1 0,25 24-14 0,-25-24 9 0,26 0 28 0,-26 26 16 16,25-26 9-16,-25-26-5 0,24 26 19 15,-24 0 1-15,25 0 7 16,-25-24 1-16,0 24-19 0,24-25 11 0,-24 0 14 0,0 25 3 0,0-25 8 15,0 0 5-15,0 0-21 16,0 1 25-16,0-2 9 0,0 2-4 16,0 0 27-16,-24-3-11 0,24 3 1 0,0 0 8 0,0-1-5 15,-25-1 11-15,25 2 0 0,0-1 6 0,-24 25-19 16,24-24-9-16,0-2-5 0,0 26-28 0,-25 0 9 16,25 0-22-16,0 0-13 0,0 0 6 0,0 0-4 15,0 0 14-15,0 0-3 0,0 0-9 16,0 0 5-16,25 26-5 0,-25-26 17 0,0 24 14 15,24-24-9-15,-24 25-3 0,0-1-2 0,25 2-8 16,-25-1-9-16,0-1 17 0,24 0-12 0,-24 27-26 0,0-27-28 0,25 2-50 16,-25-2-60-16,0 1-16 0,0 0-31 0,26 0-17 15,-26 0-14-15,0-25 14 0,0 25-14 0</inkml:trace>
  <inkml:trace contextRef="#ctx0" brushRef="#br0" timeOffset="73377.518">14338 9327 1140 0,'0'0'103'0,"0"0"-43"15,0 0 24-15,0 24 61 0,0-24-73 0,0 0 65 16,0 26-19-16,0-26-31 0,0 24-1 0,0 1-16 15,0 0-2-15,0 0-4 0,0 0-6 0,0 0-2 16,0-1 0-16,0 0-33 0,0 26-6 0,0-25-12 16,0 25-1-1,0-25 13-15,24 23-15 0,-24-21-4 0,0 21 4 16,25-22 2-16,-25 23-1 0,25-24 6 0,-25 0-2 16,25 0 0-16,-25 0-16 0,24-1 11 0,-24-24 3 15,25 0-16-15,0 0 15 0,0 0 1 0,-25 0-3 16,26-24 3-16,-2 24-8 0,1-25 1 0,-25 0-5 15,23 0 2-15,3 25 29 0,-26-50-24 0,0 26-9 16,25-2 30-16,-25 2-5 0,0 0 42 0,0-3 48 16,0 3-10-16,0 0-5 0,-25-1-13 15,25 25-14-15,0-26 4 0,-26 2-3 0,3 24-7 16,23-25-15-16,-25 25-18 0,1 0 6 0,24 0 0 16,-26 0-6-16,1 25 16 0,25-25-26 0,-25 24 4 0,25 2-6 15,-25-26-29-15,25 25 16 0,0 23-5 0,0-21 7 16,0-3 6-16,25 0 0 0,-25 2-5 0,25-26 0 0,0 24-6 0,1 1 0 15,-2-25-12-15,1 25-3 0,-2-25 10 0,28 0-15 16,-26 0-11-16,-1 0-1 0,1 0-26 0,-1 0-10 16,1 0 13-16,1-25-17 0,-26 25 5 0,24 0 25 15,-24 0-13-15,24-25 9 0,-24 25-17 0,0 0-2 16,0 0-16-16,0-24-53 0,0 24-31 0,0 0-72 16,0 0-53-1,0 0-31-15,0 0 7 0</inkml:trace>
  <inkml:trace contextRef="#ctx0" brushRef="#br0" timeOffset="78137.904">11014 10964 1091 0,'0'0'132'0,"0"0"-74"16,0 0 28-16,0 0-15 0,0 0-125 0,0 0 65 16,0 0-11-16,0 0 43 0,0 0 23 0,24 0 11 15,-24 0 1-15,0 25-15 0,0-25-10 0,0 25 7 16,25-25-9-16,-25 25-13 0,0 0-20 0,25-1 0 15,-25 1-18-15,0-1 2 0,0 2 5 0,24-2-12 16,-24 1 3-16,0 0 4 0,0 0-13 0,0-1 24 16,0-24-4-16,0 26-9 0,25-3 5 0,-25-23-21 15,0 0 14-15,0 26 9 0,0-26-3 0,0 0 7 16,0 0 16-16,0 0 39 0,0 0 26 0,0 0-5 16,0 0-7-16,0 0-50 0,0 0-13 0,0-26-1 15,0 26-16-15,0-23 12 0,25-3-5 0,-25 2 7 16,0-1-7-16,0 0-14 15,0 0-3-15,25 1-6 0,-25-2 9 0,0 2 2 16,0-1 12-16,26 1-9 0,-26-1 9 0,0 0 12 16,0 25-12-16,0-25-9 0,24 25-10 0,-24-25-11 15,0 25 4-15,0 0 21 0,0 0-11 16,0 0 2-16,0 0 0 0,0 0-12 0,25 25 17 0,-25-25-5 0,0 0 0 16,0 25 2-16,0 0-7 0,0-25 15 0,24 25-10 15,-24-1-7-15,0 1 9 0,0-25-16 0,0 24 8 16,0 2-1-16,0-26-21 15,25 24-22-15,-25-24-11 0,0 25-4 16,0-25 14-16,0 0 26 0,0 25 17 0,0-25 19 0,0 0 7 16,0 0 7-16,0 0-4 0,0-25-5 15,0 25-9-15,0 0 9 0,0-25-5 0,0 1 7 16,0 24 3-16,0-26-17 0,0 2 8 0,0-1-8 16,0 1 3-16,25-1 7 0,-25 0 13 0,0 0 5 15,0 0-9-15,25 25 11 0,-25-25-20 0,0 0-5 16,0 25 14-16,0 0-11 0,0-24-5 0,0 24 11 0,25 0-18 0,-25 0 12 0,0 24 2 15,0-24-16-15,0 0 15 16,0 25-24-16,0 0 16 0,0-25 4 0,0 25 1 16,0 0 3-16,25 0-12 0,-25 0 8 0,0-1-13 15,0 1 6-15,0-1-9 0,0 2-44 0,24-2-40 16,-24 1-69-16,0 0-33 16,0-25 24-16,0 25-17 0,0-25 3 0,24 24-48 15</inkml:trace>
  <inkml:trace contextRef="#ctx0" brushRef="#br0" timeOffset="78283.35">11583 11014 1391 0,'0'-25'-5'31,"0"25"5"-31,0 0-2 0,0 0 26 0,0 0 59 0,0 25-3 16,0-25 6-16,0 0-17 0,0 25-47 0,0-25-8 15,0 25-8-15,0-1-10 0,0 1-24 0,0-1-7 16,0-24-48-16,0 26-30 0,0-2-66 15,25-24-3-15,-25 25-108 0</inkml:trace>
  <inkml:trace contextRef="#ctx0" brushRef="#br0" timeOffset="78456.487">11733 10790 1434 0,'0'-26'58'16,"0"26"30"-16,0-24 34 0,0 1 7 0,0 23-60 15,0 0-25-15,-25-25-39 0,25 25-8 16,0 0-23-16,0 0-28 0,0 0-21 0,0 0-56 0,0 0-17 16,0 0 22-16,25 25-28 0,-25-25-30 0</inkml:trace>
  <inkml:trace contextRef="#ctx0" brushRef="#br0" timeOffset="78952.296">12056 11137 1332 0,'-25'0'-23'0,"25"-24"104"0,0-1-47 0,-25 25 38 0,25-24 57 16,-25 24-90-16,25-25 77 0,-25 25-23 16,0-25-6-1,25 25-18-15,-24 0-15 0,24 0-4 0,-25 0-34 16,25 0-4-16,-26 0-15 0,26 25-8 0,-24-25 18 0,24 25-5 0,-24-25 9 0,24 24-8 15,0 1-19-15,0-25 25 0,0 24-25 0,0 2 14 16,0-2-32-16,0 1-12 0,24-25-3 0,-24 25-23 16,0 0 18-1,0-25-14-15,24 24 12 0,-24-24-3 0,26 26 19 0,-26-26 23 16,0 0 4-16,25 0 18 0,-25 0-8 16,24-26-5-16,-24 26 10 0,25-24 0 0,-25 24 11 15,0-25 2-15,25 0-2 0,-25 0 20 0,0 1-9 16,0-26 5-16,0 25 13 0,0 1-2 0,0-26 26 15,0 25-17-15,0-25 21 0,0 25-15 0,0-25-5 16,0 25 11-16,0 1-38 0,0-1 23 0,0-1 8 16,-25 2 28-16,25 24 5 0,0-23-5 0,0 23-29 15,0-25-37-15,0 25-7 0,0 0-13 16,0 0-11-16,0 0 8 0,0 0-4 0,0 0-4 0,0 0 8 0,0 25 12 16,0-25 2-16,0 23-5 0,25 1 15 0,-25-24-27 15,0 26 3-15,25-1 12 0,-25-1-17 16,0 1 19-16,25 25-16 0,-25-25-64 0,25 0-53 15,-25 25-74-15,23-25-44 0,-23 0 0 16,0 24-16-16,25-25 48 0,-25 2 9 0,27-2-49 0</inkml:trace>
  <inkml:trace contextRef="#ctx0" brushRef="#br0" timeOffset="79416.558">12427 11064 1198 0,'0'0'110'0,"0"-25"-51"15,0 25 49-15,-25-25 38 0,25 25-100 0,0-25 80 16,-23 25-24-16,-3 0-37 0,26 0 9 0,-25 0-6 16,1 0-27-16,24 0 11 0,-25 0-11 0,-1 0-4 15,2 0-4-15,24 0-17 0,-25 25-9 0,25-25-23 0,-25 25 4 16,25-25 12-16,-24 25-7 0,24-25 2 0,0 24 12 16,0 1-14-16,0-1 3 0,24-24-5 0,-24 26-8 15,0-2-10-15,25 1-3 0,-25-25-20 0,25 25-18 16,-25-25-5-16,24 25-16 0,-24-25 16 0,26 0 19 0,-26 0 23 15,25 0 29-15,-25 0 11 0,24-25-9 0,-24 25 8 16,25-25-5-16,-25 25-17 0,0-25 17 0,26 1-3 16,-26-2-3-16,0 2 28 0,0-1-14 0,0 1 9 15,0-26 17-15,0 25-8 0,0 0 18 0,0 0 9 16,0-24-2-16,0 23 12 0,0 1-5 0,0 1-22 16,0-1 5-1,-26-1 7-15,26 2-2 0,0 1 19 0,0-2 10 16,-25 0-22-16,25 0-8 0,0 0-15 15,0 25-21-15,0-25-12 0,0 25 5 0,0-24-10 0,-24 24-21 0,24 0 24 0,0 0-3 16,0 0-5-16,24 0 20 0,-24 24-13 16,0-24-4-16,0 25 17 0,0-25-10 0,25 25 2 15,-25 0 3-15,0 0-15 0,0 0 8 0,26-2 2 16,-26 1-9-16,23 27 16 0,-23-27-15 0,0 1-23 16,25 25-32-16,-25-25-63 0,0 0-51 0,25 25-36 15,-25-25-11-15,0 0-28 0,25 24 87 0,-25-25-10 16,0-24-11-16,0 26-14 0</inkml:trace>
  <inkml:trace contextRef="#ctx0" brushRef="#br0" timeOffset="79849.031">12601 10568 1290 0,'0'0'-67'15,"0"0"99"-15,-25-26-88 0,25 26 87 0,0 0 2 0,0 0 34 0,0 26 16 16,0-26-55 0,0 0 80-16,25 24-103 0,-25 1 70 0,0-25-23 0,0 25-7 15,0 0-22-15,0 0-10 0,0 0-17 0,25-2-3 16,-25 1-2-16,0 2 18 0,25-1 7 0,-25-1-10 0,0 27-4 0,25-27-13 16,0 1 15-16,-25 0 18 0,23 0-13 0,-23 0-5 15,26 0-12 1,-2-25-14-16,-24 25 24 0,26-25-4 0,-26 24 0 0,24-24 6 15,-24-24-8-15,26 24 2 0,-26 0 2 0,22-25 0 16,4 25-5-16,-26-25 16 0,26 0-6 0,-26 0-12 0,24 25 20 0,-24-25 18 16,0 0 34-1,25 1 29-15,-25-2-9 0,0 26-6 0,-25-25 4 16,25 25 8-16,0-24 6 0,-24 24-8 0,-2 0-15 0,26 0 0 16,-26 0 11-16,4 0 2 0,22 0-22 15,-26 0-28-15,26 0-17 0,0 24-18 0,0-24 5 16,0 0-4-16,0 25 4 0,0 1-2 0,0-26 0 15,0 24-5-15,26 1-15 0,-26 25 15 0,0-25 10 16,22-25-15-16,4 25-12 0,0 0-63 0,-2-1-46 16,1 1-55-16,0-25-64 0,-1 24-1 0,1-24-34 15,24 0-15-15,-23 0 68 0,-1 0-25 0</inkml:trace>
  <inkml:trace contextRef="#ctx0" brushRef="#br0" timeOffset="80038.32">13569 11113 1510 0,'24'0'32'16,"1"0"3"-16,1 0 12 0,-3-25 21 0,2 25-31 16,0 0 7-16,0-24-9 0,0 24-26 0,0 0-3 0,1 0-17 0,-3-25-17 15,2 25-27-15,0 0-62 0,-25 0-53 0,26-25 40 16,-26 25-51-16,0 0 4 0</inkml:trace>
  <inkml:trace contextRef="#ctx0" brushRef="#br0" timeOffset="80216.755">13469 10839 1382 0,'0'0'-40'0,"0"0"119"0,26-24-47 0,-3 24 50 15,2 0 82-15,1 0-111 0,-2 0 83 0,1 0-26 16,24-25-47-16,-24 25-7 0,25 0-35 0,-25 0-24 0,0 0 6 0,24 0-12 0,-24 0-30 16,0 0-81-16,1 0-84 0,-26 0-119 0,24 25-56 15</inkml:trace>
  <inkml:trace contextRef="#ctx0" brushRef="#br0" timeOffset="83733.909">14734 10717 1265 0,'0'0'-30'0,"0"0"113"0,0 0-47 16,0 0 51-16,0 0 73 0,0-25-78 0,0 25 77 15,0 0-36 1,0 0-9-16,0 0-14 0,0 0-17 16,0 0 12-16,0 0-36 0,0 0-17 0,0 25-16 0,0-25-24 15,-24 0 12-15,24 0 7 0,-25 0 12 16,25 23 1-16,-25-23-20 0,-1 0 0 0,3 24-16 16,-2-24 4-16,1 26 5 0,-2-26-9 0,26 0 0 0,-25 25-5 15,0-25 4-15,25 0 3 0,0 0 7 16,0 0-9-16,0 0 2 0,0 24-2 0,0-24-5 15,25 0 16-15,-25 25-7 0,25-25-13 0,1 26 13 16,-26-26-4-16,24 24-8 0,1-24 15 0,-2 25 4 16,3 0-11-16,24-25 4 0,-26 25 3 0,1-25-19 15,-25 25 9-15,24-25 5 0,1 25-7 0,-25-25-2 0,26 25 13 16,-26-25-18-16,24 0 16 16,-24 24 17-16,0-24-26 0,0 0 29 0,0 0-18 0,0 0-8 0,-24 25 6 0,24-25-4 15,0 0-3-15,-26 0 12 0,1 0 12 0,25 0-7 16,-24 0 9-16,-1 0-6 0,1 0-1 0,-1 0 3 15,25 0-5-15,-25 0-2 0,-1-25-3 0,26 25-16 16,-23 0-6 0,23-24-21-16,0 24-92 0,0 0-48 0,0-25-51 15,0 25-57-15,0-25 26 0,0 0 71 16,23 25-27-16,-23-25 4 0,26 0-49 0</inkml:trace>
  <inkml:trace contextRef="#ctx0" brushRef="#br0" timeOffset="84632.769">15007 10542 1467 0,'0'0'49'16,"0"0"25"-16,0 0 31 0,25 0 22 0,-25 0-20 0,0 0-20 15,0 0-26-15,0 0 2 0,0 0-24 0,0 26 21 16,-25-26 21-16,25 24-20 0,0-24-7 0,0 25-12 16,0 0-26-16,0 0-13 0,0 0 11 0,-25 23-9 15,25-24-15-15,25 2 15 16,-25-1-15-16,0-1-11 0,0 27-5 0,0-27-32 15,0 1-17-15,25 25-40 0,-25-25-28 0,25 0 1 0,-25 0-32 0,25-1 23 16,-25 1 3-16,0-25 69 0,24 24-62 0,-24-24 47 16,25 0 18-16,-25 0-83 0,0 0 105 0,26 0-19 15,-26-24 8-15,0 24 22 0,0-25 3 0,-26 25-3 16,26-24 12-16,-25-1 11 0,25 0 46 16,-24 0 15-16,-1 25 18 0,0-25 21 0,25 0-14 15,-25 0-6-15,0 1 27 0,0-2 25 16,25 26-67-16,-23-25 87 0,23 25-85 15,-26 0-19-15,26-24 34 0,0 24-103 0,0 0 65 16,0 0-24-16,0 0 6 0,26 0 3 0,-26 0-16 0,23 0-5 16,2 0-7-16,0 0 4 0,0 0-4 0,0 0-4 15,24 0 74-15,-24 0-101 0,25 0 81 0,0 0-78 0,-25 0-21 0,24 0 99 16,1 0-58-16,-26 0 15 0,2 0 4 16,-3 0 8-16,2 0-29 0,1 0 90 0,-2 0-42 15,-24 0-44-15,24 0 75 0,-24 0-71 0,-24 0 59 16,24 0 12-16,0 0-44 0,-24 0 68 15,-2 0-55-15,26 0 58 0,-25 0-12 0,2 0 4 16,-3 0 18-16,2 0-32 0,-1 0 4 16,0 0-8-16,-1 0-24 0,26 0-2 0,-23 0-29 15,23 0 1-15,-25 0-24 0,25 0 14 0,0 24 8 0,0-24-17 0,0 0 24 0,25 25-22 16,-25-25-13-16,0 26 16 0,23-2-19 0,-23-24-5 16,0 25-11-16,26-25-39 0,-1 25 20 0,-25-25-4 15,25 25 30-15,-25-25 37 0,24 0-12 16,-24 25 12-16,26-25-2 0,-26 0-9 15,23 0 12-15,-23-25 7 0,0 25 17 0,25 0 13 16,-25 0-28-16,0-25 19 0,0 25-23 16,0 0-17-16,0-25 38 0,0 25-10 0,0-25 20 15,0 1 33-15,0 24-8 0,26-26 6 0,-26 26-6 16,0 0-15-16,0-25-11 0,0 25-12 0,0 0-14 16,0 0-11-16,0 0-11 0,0 0 16 15,0 0-1-15,0 0 5 0,0 0 9 16,0 25-20-16,24-25 11 0,-24 0-4 0,0 26 13 15,24-26-7-15,-24 24-6 0,0-24 1 0,26 25 8 0,-26-25 1 0,0 25-1 0,25-25 1 16,-25 0-17-16,24 25 11 0,-24-25 2 0,25 0 3 16,-25 0-7-16,0 0-3 0,25 0 17 0,-25 0-12 15,0-25 24 1,0 25 15-16,0 0 3 0,25-25 18 16,-25 25-2-16,0-25-4 0,0 1 0 0,0 24-4 0,0-26-9 0,0 26-2 15,0-25-12-15,0 25 3 0,0-24 7 16,0 24 9-16,0-25 13 0,0 25-8 15,0 0-16-15,0 0-16 0,0 0-24 0,0 0-7 16,0 0 5-16,0 0-5 0,0 0 8 0,0 0 1 16,0 0-1-16,0 25 4 0,0-25-7 0,0 0 11 15,0 24-6-15,0 1 5 0,25 1-3 0,-25-2-40 0,0 1-7 0,0 0-43 0,0 0-53 16,25 0-21-16,-25 0-50 0,24 0-38 16,-24-1 15-16,24-24-69 0</inkml:trace>
  <inkml:trace contextRef="#ctx0" brushRef="#br0" timeOffset="84864.036">15975 10568 1374 0,'0'0'23'0,"0"0"30"0,0-26 16 16,0 26 15-16,0 26-15 0,0-26 4 0,-25 0-10 15,25 0-5-15,25 24 20 0,-25 1-22 0,0-25 0 0,0 25 8 16,0 0-39-16,25 0-11 0,-25 0-7 0,0-2-16 16,24 1 6-16,-24 2-51 0,26 23-51 0,-26-24-81 15,23 1-80 1,-23-2 58-16,26 26-34 0,-26-25-59 0</inkml:trace>
  <inkml:trace contextRef="#ctx0" brushRef="#br0" timeOffset="85056.069">15924 10740 1789 0,'0'-23'19'16,"-25"-2"26"-16,25 25-5 0,0 0 7 0,0-25-16 16,0 25-31-16,25-25 7 0,-25 25-12 0,0 0-1 0,26 0 10 15,-1 0 5-15,0 0 2 0,-1 0-16 0,2 0-37 16,-3 0-34-16,3 0-83 0,-2 0-49 0,26 0 25 15,-24 0-45-15,-4 0-34 0</inkml:trace>
  <inkml:trace contextRef="#ctx0" brushRef="#br0" timeOffset="85254.027">16421 10815 1674 0,'0'0'0'0,"-25"0"-5"0,25 0 8 16,0 0 21-16,25-25 5 0,-25 25-5 0,25 0 7 15,0 0-23-15,0 0-12 0,0 0 13 0,-2 0-16 16,28 0 7-16,-26 0 5 0,-1 25-28 0,2-25-63 16,22 0-62-16,-22 0-16 0,-26 0-27 0,24 0-2 15,1 0 5-15</inkml:trace>
  <inkml:trace contextRef="#ctx0" brushRef="#br0" timeOffset="85480.389">16569 10642 1382 0,'0'0'-15'0,"0"0"17"0,0 0 3 0,0 0 29 16,0 0 69-16,0 0 37 0,0 25 35 15,0-25 1 1,0 25-41-16,0-25-23 0,0 25-20 0,0-2 4 15,0 1-16-15,0 2-37 0,26-1-22 0,-26-1-26 16,0 1 5-16,0 1 5 0,0-2 9 0,0 1-19 16,0 25-16-16,25-25-50 0,-25 25-77 0,0-26-62 15,0 1-64-15,0-1-33 0,24 2 22 0,-24-2-77 0</inkml:trace>
  <inkml:trace contextRef="#ctx0" brushRef="#br0" timeOffset="86257.188">17167 10790 1605 0,'0'0'-60'16,"0"0"9"-16,22 0 6 16,-22 0 12-16,26 0 74 0,-26 25 8 0,25-25 20 15,0 0-11-15,-25 0-13 0,24 0-12 0,2 0-26 16,-26 0 15-16,0 0 13 0,23-25 34 0,-23 25 31 16,0 0-1-16,0 0-4 0,0 0-38 0,0 0-32 15,0 0-8-15,0 0 1 0,0 0 12 0,0 0 5 16,0 0 7-16,0 0 9 0,-23-26 8 15,23 26 2-15,0 0 13 0,0 0-12 0,0 0-16 0,0 0 12 0,-174 0-41 0,149 0 5 32,0 0-2-32,25 26-28 0,-25-26 18 0,25 0-15 15,0 25 0-15,-25-25 13 0,25 24-16 0,0-24-9 16,25 25-2-16,-25 1-27 0,0-2 0 0,25 1-26 16,-25 0-56-16,25-25-14 0,-25 25-38 0,25 0-17 15,1 0 32-15,-26-25 2 0,22 25 54 0,4-25 30 16,-26 24 11-16,25-24 40 0,0 0-10 0,-1 0 21 15,-24-24 11-15,26 24-1 0,-3 0 10 0,-23-25 3 16,26 0 2-16,-26 25-14 0,0-25 10 0,0 0-1 16,0 25 20-16,25-25 7 0,-25 0 16 0,-25 1 27 15,25 24 4-15,0-26 16 0,0 26-34 0,0-25-15 16,0 25-18-16,0 0-6 0,0 0-3 16,0 0-54-16,0 0 24 0,0 0-5 15,0 0 3-15,0 25-25 0,0-25 14 0,25 26-15 16,-25-26-2-16,0 24-24 0,24-24 9 0,-24 25 31 15,25-25-12-15,-25 0 33 0,0 25 10 0,0-25-23 16,25 0 23-16,-25 0 15 16,0 0 2-16,0 0 22 15,0 0 15-15,0 0 15 0,0 0 8 0,26-50-18 0,-26 50 5 0,0 0 3 16,0-50-17-16,0 50 2 0,0-25-4 16,0 25-16-16,0 0-5 0,0 0-17 0,0-24-14 0,0 24 2 15,0 0-6-15,0 0-1 0,0 0 3 16,0 0 0-16,0 0-1 0,0 0 3 0,0 0-4 15,23 24-7-15,-23-24-1 0,0 0 5 0,0 25-13 16,25-25-9-16,-25 0 4 16,0 26-42-16,25-26-9 0,-25 24-31 0,0-24-37 15,26 0 25-15,-26 25-31 16,0-25 107-16,0 0-69 0,24 0 30 0,-24 25 15 0,0-25-100 0,0 0 103 16,25 0-75-16,-25 0 33 0,0 0-22 0</inkml:trace>
  <inkml:trace contextRef="#ctx0" brushRef="#br0" timeOffset="86748.371">17786 10939 478 0,'0'0'11'0,"24"0"14"0,-24 0 48 0,24 0 13 15,-24 0-23-15,27 0 24 0,-27 0-31 0,24 0 3 16,-24 0 32-16,0-25-6 0,0 25-63 16,0 0 91-16,0 0-55 0,0 0-13 0,0 0 68 15,0 0-70-15,0 0 50 16,0 0 14-16,0 0-4 0,0 0-26 0,0 0 26 15,0 0-10-15,0 0-7 0,-24-75 18 0,24 75-4 16,0 0-18-16,0 0-7 0,-75-24-18 16,50 24-11-16,0 0-1 0,0 0 3 0,0 0-4 15,25 0-30-15,-25 0-2 0,25 0 8 16,0 0-4-16,0 0-40 16,0 0-7-16,0 0-1 0,0 0-9 0,0 0 5 15,0 0 5-15,75 149 12 0,-1-99-5 16,-74-75 29-16,24 25-13 0,-24 0-1 15,27-25 2-15,-27 25 7 0,24-25 16 0,-24 0-11 16,25 1 14-16,-25-2 1 0,0 26 6 0,24-25 17 16,-24 1-2-16,0-1 6 0,0-1-13 0,0 2 15 15,0-24-10-15,0 23-30 0,0 0 11 16,-24-25-3-16,24 26 28 0,-25-26 40 0,25 25 15 16,-24 0 17-16,24 1-4 0,-27-2-10 0,27 2-33 15,0 24-33-15,-24-25-29 16,24 25-29-16,0 0 16 0,0 0-3 0,0 0 0 0,0 25 26 0,0-25-7 0,24 24-14 15,-24 2 8-15,0-2-18 0,27 26 10 16,-27-26 6-16,24 26 5 0,-24-25 5 16,25 25-18-16,-25-25 2 0,0 23-25 0,24-24-50 0,-24 27-63 0,0-27-34 15,26 1-61-15,-26 25-48 0,0-25-8 0,0 0-39 16,0 0 13-16,0 0 30 0,23-25 44 0,-23 25 6 16</inkml:trace>
  <inkml:trace contextRef="#ctx0" brushRef="#br0" timeOffset="87071.145">18109 10343 1091 0,'0'26'35'0,"23"-26"52"0,-23 25-26 0,25-1 24 0,1 2 15 16,-26-2-31-16,24 1 43 0,0 0 8 0,2-1-29 15,-1 26 14-15,-1-25 3 0,1 0-20 16,0 25 4-16,0-25-18 0,-25 22-11 0,25-21 4 16,-25 23-22-16,0 2-19 0,0-2-10 15,-25 1-11-15,25-25-2 0,0 25-3 0,-25-1 2 16,0 1-4-16,25-1-31 0,-25-24-24 0,1 24-13 15,-1-23-41-15,25-3-17 0,-26 3-27 0,2-26-68 16,24 25-59-16,-24-25 10 0</inkml:trace>
  <inkml:trace contextRef="#ctx0" brushRef="#br0" timeOffset="87715.489">14387 10592 1132 0,'0'25'27'0,"0"-25"59"15,0 0-19-15,0 0 66 16,0 0 42-16,0 0 7 0,0 0 74 0,0 25-29 16,0-25-12-16,0 25-17 0,-25 0-34 0,25 0 16 15,-24-2-33-15,-2 1-10 0,3 27-9 0,23-27-40 16,-26 27-20-16,2-27-13 0,24 26-18 0,-25 0-10 15,25 0 2-15,0-1-32 0,0 1 14 0,25-1 8 16,-1 1-22-16,2 0 3 0,-3-27-47 0,3 28-79 16,23-27-61-16,-24 26-103 0,24-25-74 0,1 0-47 0,1 0-106 0,-2 0-57 0</inkml:trace>
  <inkml:trace contextRef="#ctx0" brushRef="#br0" timeOffset="88500.98">19099 10542 1771 0,'0'0'60'0,"0"0"54"16,0 0 27-16,0 0 48 0,0 0-33 0,0 0-19 0,0 0 8 15,0 26 12-15,0-26 18 0,-23 24 9 16,23-24-7-16,-25 25-30 0,0 0-16 0,25 0-25 15,-25 0-31-15,0 23-25 0,0-24-20 0,1 27-25 16,-1-27 3-16,0 27-10 0,0-2-4 0,0 1 12 16,0 0-4-16,0-1 4 0,25 0-17 0,-23-23-13 0,-3 23-8 0,26 1-56 15,-25-26-46-15,0 25-71 0,25-23-79 0,-24-1-53 16,24-1-33 0,-26 1-50-16,26 0 5 0,0 0 18 0</inkml:trace>
  <inkml:trace contextRef="#ctx0" brushRef="#br0" timeOffset="88831.464">19099 11064 2248 0,'26'-25'63'0,"-26"0"57"0,24 25 84 16,-24-25 63-16,0 0-20 0,0 0-25 0,26 25-66 0,-26-25-33 0,0 1-20 15,24 24-24-15,-24-26-17 0,26 26-22 0,-26-25-29 16,25 25-6-16,-25 0 6 0,23 0-3 0,3 0-2 15,-26 0-1 1,24 0-2-16,-24 0-14 0,25 25 25 0,-25-25-14 0,25 26 8 0,-25-2 24 16,0 1 7-16,0 0 21 15,-25 0 9-15,25 25-5 0,0-25-3 0,-25 24-2 0,1 1-23 0,-2-26 1 0,3 26-15 16,-2-25 4-16,-1 25 2 0,2-27-2 0,-2 3-6 16,26-1-6-16,0-25 6 0,-24 24 17 0,24-24-11 15,24 25 15-15,-24-25-18 0,0 0-34 0,26 0 22 16,-2 0-34-1,2 0-15-15,-1 0-30 0,-2-25-65 0,3 25-51 16,-2-24-31-16,1 24-35 0,0-25-56 0,-25 25-48 0,26-26-92 16,-3 26-58-16,2 0-86 0</inkml:trace>
  <inkml:trace contextRef="#ctx0" brushRef="#br0" timeOffset="107118.098">9724 11410 1357 0,'0'0'17'0,"0"0"17"0,-26 0 0 0,26 0 10 15,0 0-7-15,26 0-5 16,-26-24 7-16,0 24-2 0,24 0-5 0,1 0 10 15,0 0-18-15,1-25-13 0,22 25-2 0,-23 0-14 16,25 0 18-16,-1-26 3 0,1 26-1 0,0 0 1 16,-1 0-16-16,-25 0 0 0,27 0 4 0,-2 0-26 15,-23 0 0-15,22 0-20 0,-22 0-53 16,-2 0-52-16,1 0-2 0,0 0-62 0,-1 0-44 0</inkml:trace>
  <inkml:trace contextRef="#ctx0" brushRef="#br0" timeOffset="107395.449">10418 11187 911 0,'0'0'0'0,"0"0"0"0,0 0-4 0,25 0 57 16,-1 0 14-16,1 0-1 0,0 0-1 0,0 25-7 15,0-25-80-15,0 0 119 0,1 0-70 0,-3 25-24 16,2-25 78-16,-25 0-98 0,25 25 91 0,-25-25-21 16,25 0 27-16,-25 0 16 0,0 24 19 0,0-24 36 0,0 0-23 15,0 26-28-15,0-26-4 0,-25 23-50 0,25-23-8 16,-25 26-6-16,0-26-39 0,2 25 19 16,23-25-14-16,-26 0-5 0,1 24-28 0,0-24-93 15,0 25-138-15,0-25-157 0</inkml:trace>
  <inkml:trace contextRef="#ctx0" brushRef="#br0" timeOffset="112345.341">2555 7615 1206 0,'0'0'89'0,"0"0"-41"0,0 0 24 0,50-74 41 0,-50 74-46 31,0 0 55-31,0 0 3 0,0 0-45 0,0 0-25 16,0 0-10-16,0 0-17 0,24-25-4 0,-24 25 1 16,0 0 7-16,0 0 26 0,0 0 43 0,0 0 11 15,0 0-20-15,0 0-12 0,0 0-56 0,-24 124-15 16,24-99-4 0,0-1-3-16,0 2 12 0,-25-2-11 0,25 1-8 15,0 0 3-15,0-25 6 0,0 25-4 0,0 0 3 16,0 0 1-16,0-25-8 0,0 23 1 0,0-23-6 0,0 27 6 0,25-27 3 15,-25 24-9-15,0-24 4 0,24 0 5 0,-24 0-2 16,24 0 6-16,-24 0-4 0,25-24-2 0,0 24-5 31,-25-27-7-31,26 27 16 0,-26-23-9 0,24 23 14 16,-24-25-2-16,24 0-10 0,-24 25 10 0,0-25-24 16,25 25 21-16,-25-25 1 0,0 25-3 0,0-25 9 15,0 25-14-15,0 0 5 0,0-24 0 0,0 24 12 16,0 0-2-16,-25 0-5 0,25 0-8 0,0 0-13 15,0 0 13-15,0 0-4 0,0 0-5 0,0 0 12 0,0 24-12 16,0-24 5-16,0 25-5 0,0-25-2 0,-24 25-5 16,24-25-16-16,0 25-3 0,24-25-27 0,-24 25 20 15,0-25 11-15,0 25 4 0,0-25 23 0,0 0-14 16,25 0 10-16,-25 0 15 0,0 0-1 0,26 0 3 0,-26 0-3 16,0 0 6-16,24 0-2 0,-24-25-12 15,0 25 5-15,25-25 0 0,-25 25 5 0,0-25-1 0,25 25-1 16,-25-25-15-16,0 0 10 0,0 25 9 0,0-24-3 15,0-2-1-15,0 2-54 0,25-1-71 0,-25 25-41 16,0-25-70-16,0 0-25 0,0 0 49 0,0 1-21 16,0-1-16-16</inkml:trace>
  <inkml:trace contextRef="#ctx0" brushRef="#br0" timeOffset="113405.991">3101 7193 1198 0,'0'0'99'0,"0"0"-55"0,0 0 11 0,0 26 23 0,0-26-78 15,0 24 79-15,0-24-1 0,0 25-31 0,0 0-7 16,0 0-14-16,0-1 16 0,0 25 0 0,-25-25-13 16,25 27-3-16,0-1-28 0,0-25 13 0,-26 24 3 15,26 1-25-15,0-25 17 0,0 25-1 0,-25-26-10 16,25 1 14-16,0 0-9 0,0 0-2 0,0 0 13 0,0 0-6 15,0-2 2-15,0-23 2 0,-24 27-14 0,24-27 16 16,0 0 1-16,0 24 1 0,0-24 36 0,0 0 8 16,0 0 0-16,0 0 2 0,0-24-32 0,0 24-11 15,0 0-16-15,0 0 5 0,0-27-7 0,0 27 4 16,24-23 10-16,-24 23-19 0,0-25 5 0,25 0-3 16,-25 25 5-1,0-25-14-15,26 25 16 0,-26-25-13 0,0 25-3 16,25-25 28-16,-25 25-12 0,0 0 5 0,0 0-9 15,24 0-21-15,-24 0 7 0,0 0 4 0,0 0 3 16,0 0 7-16,24 25-3 0,-24-25 5 0,0 25 3 16,0-25-17-16,0 25 19 0,0-25-21 0,0 25 11 15,0 0 25-15,0-2-38 16,0-23 23-16,0 27-14 0,0-27-5 0,-24 24 18 0,24-24-17 0,0 0 4 0,24 24-2 16,-24-24-14-16,0 0 11 0,0 0-4 0,0 0 2 15,0 0 13-15,0 0-1 0,0 0 8 0,0-24 12 16,25 24-7-1,-25 0 3-15,0-24-1 0,0 24-9 0,26-27-2 0,-26 27 25 0,0-23-18 0,25-2-2 0,-25 25 22 16,0-25-13-16,0 25 16 0,0 0-8 16,0-25-3-1,0 25-8-15,0 0-16 0,0 0 28 0,0 0-13 16,0 0-15-16,0 0 10 0,0 0-19 0,0 0 3 16,0 0 11-16,0 25-7 0,0-25 0 0,0 0 4 15,0 25 1-15,0-25 4 0,0 25-6 0,0-2 1 16,0-23-24-16,0 27 20 0,25-27-9 0,-25 0-2 15,0 24 16-15,24-24-17 0,-24 0 22 16,24 0-10-16,-24 24-11 0,25-48-1 0,1 24-14 0,-2 0-6 0,1 0 24 16,0-24-5-16,-1-3 18 0,0 27 11 0,2-23-7 15,-1-2 2-15,0 0 5 0,0-25-7 0,-1 25 9 16,1 1 14-16,-25-2-3 0,25-23 10 0,0 24 5 16,-25-25-12-16,25 26-5 0,-25-27 1 0,25 27-3 15,-25-27 0-15,0 27-2 0,0-25 1 0,25 25 1 16,-25-26 22-16,0 25 2 0,0 1 4 0,0-2-1 0,0 2 4 15,-25-1 1-15,25 25-10 0,0 0-7 0,0-24-23 16,-25 24-15-16,25 0-7 0,0 0 8 0,0 0-3 16,-25 24 16-16,25-24-2 0,0 25-14 0,-25-25-3 15,25 24 5-15,0 2 10 0,0 23 0 0,-25-24 7 16,25 0-17-16,0 25-4 0,0-3 9 0,0-20 7 16,0 21-17-1,0 3 10-15,0-27 0 0,0 26-16 0,25-25 16 16,-25 24-19-16,0-23-17 0,25-2-6 0,-25 1-26 15,25 0 7-15,-25 0 12 0,25-25 14 0,0 0 24 16,-1 0 11-16,-24 0-3 0,24 0 6 0,1 0-6 16,1-25-6-16,-1 25 7 0,-25-25-5 0,24 25 11 15,0-25 12-15,-24 1-6 16,25 24 8-16,-25-26 1 0,0 2 23 0,25 24 16 0,-25-25-4 0,0 0 3 0,0 25-12 16,0-25 7-16,0 25 3 0,0-25 5 0,-25 25-9 15,25-24-5-15,0 24-19 0,0 0 5 0,-25 0-13 16,25 0-9-16,-24 0 7 0,24 0-24 0,0 0 7 15,-24 0-12-15,24 24 7 0,0-24 10 0,0 25-5 16,0 0 10-16,0-25-13 0,0 25 6 0,0 0-1 16,0-1-12-1,0 2 20-15,24-2-22 0,-24-24-3 0,0 25 0 16,24 0-24-16,-24-25-14 0,25 25-17 0,0-25-16 16,-25 0-35-16,26 25-3 0,-2-25-20 0,-24 0-27 15,25 0 24-15,0-25-19 0,-25 25 9 16,24 0-42-16,-24-25 10 0,25 25-32 0</inkml:trace>
  <inkml:trace contextRef="#ctx0" brushRef="#br0" timeOffset="113694.852">3349 7391 1613 0,'0'0'26'0,"0"0"9"0,0 0 22 16,0 0 11-16,0 0-17 0,0 0-11 15,0 0-29-15,0 0-20 0,0 0-20 0,0 0 0 0,0 0-15 0,0 0-41 16,0 0-59-16,24 0-69 0,-24 0-159 0</inkml:trace>
  <inkml:trace contextRef="#ctx0" brushRef="#br0" timeOffset="114161.723">4787 7070 1332 0,'0'0'12'0,"25"0"20"0,-25 0 43 0,-25 0 17 0,25 0 31 15,0 0 4-15,0 0-20 0,-25 0-5 0,25 0-27 31,-25 24-12-31,0-24 16 0,1 26 4 0,-1-26 8 16,25 24-10-16,-49 25-5 0,23-23-14 0,1-2 0 0,1 26 6 16,0-1-17-16,-1-23-5 0,0 21-17 15,25 4-12-15,-26-1-12 0,2-1 0 0,24 26 2 16,-24-26-4-16,24 1-1 0,0 0 3 0,0 0-3 0,0-2 6 0,0 27-8 0,0-26 2 16,0 1-21-16,24 0-30 0,-24 0-54 15,24 0-80-15,-24-25-44 0,26 25-31 0,-26-26-25 16,25 1 9-16,0 24 6 0,-25-23-75 15</inkml:trace>
  <inkml:trace contextRef="#ctx0" brushRef="#br0" timeOffset="115189.991">8012 7243 1123 0,'25'0'29'0,"0"0"23"0,-25 25-41 16,24-25 94-16,1 25-80 0,-25 0 17 0,25-1 72 15,0 2-77-15,1-3 91 0,-26 1-23 16,24 27-21-16,0-1-11 0,-24-1-26 0,24 1-15 16,-24 0-8-16,26 0-11 0,-26-1-3 0,0 26-1 15,0-27-4-15,0 27 8 0,0-26-8 0,0 26-3 0,0-25 5 0,-26 25-16 16,2-26-7-16,24 26-11 15,-24 0-18-15,0-26-13 0,-2 25-48 0,1-25-28 16,0 26-26-16,0-25-60 0,-24-1-6 0,24 1-32 0</inkml:trace>
  <inkml:trace contextRef="#ctx0" brushRef="#br0" timeOffset="116391.42">2902 8111 960 0,'0'0'40'0,"0"0"14"16,0-25 26-16,0 25-50 0,0 0 74 0,0 0-61 16,0 0-19-16,0 0 61 0,-25 0-87 0,25 25 84 15,-25-25 6-15,25 0-8 0,-24 0-15 0,24 25-21 16,-26-25-19-16,26 0-1 15,-25 25-13-15,25-25-18 0,-24 25 11 0,24-25-1 16,0 0 5-16,0 0-8 0,0 25 3 0,0-25-14 16,0 0 0-16,0 25 11 0,0-25 6 0,0 0 12 15,0 24-11-15,0-24-3 0,0 26-9 0,24-26 1 0,-24 0 4 0,0 24 0 16,0-24-9-16,0 25 5 0,0-25 1 0,0 25 1 16,0-25 7-16,0 24-3 0,0 2 2 15,0-26 1-15,0 23-3 16,-24 3-2-16,24-3-5 0,0 3 1 0,0-26 6 0,0 25 1 15,-24-1-3-15,24-24 0 0,0 0-5 0,0 25-1 16,0-25 6-16,0 0-5 0,0 0-15 0,0 0 11 16,0 24-4-16,0-24 5 0,0 0 10 15,0 0 0-15,0 0-9 0,0 0 10 0,0 0-10 16,0 0-4-16,0 0 18 0,24 26-14 0,-24-26 18 0,0 0-6 16,0 0-3-16,0 0-2 15,0 25 2-15,0-25-2 0,24 0 2 0,-24 24 11 0,0-24-8 0,0 0 6 0,0 26-16 0,25-26 1 16,-25 0 4-16,0 0 4 0,0 25 20 0,0-25-21 15,0 0 12-15,0 0 3 0,0 0 9 0,0 24 31 16,0-24-27-16,0 0 12 0,0 0-20 16,0 26-16-16,0-26 9 15,0 0-26-15,0 24 6 0,-25-24 11 16,25 25-3-16,0-25-2 0,0 0-22 0,0 25-25 16,0-25-20-16,0 25-52 0,-24-25-42 0,24 0-51 15,0 25-16-15,0-25-67 0</inkml:trace>
  <inkml:trace contextRef="#ctx0" brushRef="#br0" timeOffset="117539.504">2729 15454 454 0,'0'0'11'16,"0"25"38"-16,24-25 33 0,-24 0 27 0,0 0 32 15,0 0 13-15,0 0-73 0,0 0 79 0,0 0-74 16,0 0-51-16,0 0 51 0,0 0-56 16,0 0 41-16,0 0-4 0,0 0 5 15,-100 149-25-15,100-149-20 0,0 0 6 16,-48 99-44-1,23-51 9-15,25-48 2 0,25 0 6 0,-25 0-12 16,0 0 1-16,24 27 3 0,-24-27 9 0,24 0 10 16,-24 0-15-16,25 0 3 0,-25 0 4 15,25 0-5-15,-25 0 11 0,0 0 17 0,0 0 8 0,0 0 29 0,0 0 15 16,0 0 0-16,0 0-18 0,0 0-38 0,0 0-3 16,0 0-7-16,0 0 15 0,-25 48-1 0,25-48-6 15,0 0 2-15,0 0-5 0,0 0-6 16,-73 124-15-16,73-124 6 0,0 26 6 0,0-1-12 15,0-1 0-15,-25-24-4 0,25 26-5 0,0-2 12 16,25-24-3-16,-25 25 0 0,0-1 5 0,0-24-7 0,0 26 10 16,0-2-5-16,0-24-3 0,24 25 0 0,-24-25-4 15,0 25 11-15,0-25 1 0,0 25 4 0,0-25 7 16,0 25-4-16,0-1 2 0,-24-24-7 0,24 25-10 16,0-25 1-16,0 23-8 0,-25-23 3 0,25 0-20 15,0 27-37-15,-25-27-71 0,25 24-113 0,-26-24-139 16,26 0-130-1</inkml:trace>
  <inkml:trace contextRef="#ctx0" brushRef="#br0" timeOffset="164465.052">17413 8335 1165 0,'0'0'121'0,"0"0"-54"0,0 0 36 0,0 0 42 16,0 0-90-16,0-25 65 0,0 25-8 0,0 0-9 15,0 0-17-15,0 0 3 0,0 0 1 0,0 0 10 16,25 0 5-16,-25 25-6 0,0-25-7 15,0 0-39-15,25 25 8 0,-25-25 5 0,0 24-20 16,26 2-7-16,-26-3-12 16,23 3-15-16,-23-3 11 0,0 28-11 0,0-2 0 15,25-25 6-15,-25 27-16 0,0-1 11 16,0-1-10-16,0-23-11 0,0 23 10 0,0 1 3 0,0-25 0 0,0 24 10 16,-25-26-20-16,25 28 5 0,0-26-5 15,0-1 8-15,0 2-1 0,0-2 6 16,0 1-16-16,0-1 1 0,0 2-18 0,0-1-22 15,0-25-39-15,0 24-33 0,0-24-41 0,0 26-25 0,0-26-31 0,0 0-18 16,0 24-7-16,0-24-19 0,0 0 133 0,0 0-65 16,0 0 80-16,0 0-12 0</inkml:trace>
  <inkml:trace contextRef="#ctx0" brushRef="#br0" timeOffset="165034.912">17364 8410 823 0,'-26'-26'24'0,"26"26"10"16,0 0 2-16,0-24 25 0,0 24-8 0,0 0 23 16,-23 0-45-16,23 24 69 0,0-24-83 0,0 0 57 15,-26 0-14 1,26 26-74-16,0-26 66 0,-24 0-82 0,24 23 90 16,-25-23 22-16,25 26-5 0,-25-26-5 0,25 23-36 15,0 3-22-15,-26-26 3 0,26 25 3 0,0-25 4 16,-22 24-35-16,22-24 20 0,0 25-22 0,0-25 4 15,0 0 22-15,-26 0-17 0,26 24 13 0,0-24 26 16,0 0-4-16,0 0 27 0,0 0 7 0,0 0-20 16,0 0-14-16,0-24-22 0,26 24-6 0,-26 0-19 0,0 0 16 15,0-25 0-15,0 1 13 0,22 24-10 0,-22-25-3 16,26-1-7-16,-26 3 0 0,25-3 14 0,-25 3 16 16,25 23 18-16,-25-26-9 0,24 2-7 0,-24-1 2 15,0 25-15-15,26-25 4 0,-26 25 16 0,23-24-13 16,-23 24 4-16,0-26-2 0,26 26-5 0,-26 0 15 15,0-24-3-15,25 24-12 0,-25 0 10 0,0 0-5 0,24 0 5 16,-24 0 17-16,0 24-17 0,25-24-15 0,-25 0-1 16,25 26-1-16,-25-26 5 0,26 24-4 0,-26 1-5 15,23-25-5-15,2 25 7 0,0 25-5 0,-25-27-2 16,26 3 0-16,-2 23 3 0,1-24 23 0,-1 24-14 16,1 1-9-1,-25-25-37-15,25 25-118 0,-25-1-156 16,25-23-137-16,-25 23-11 0</inkml:trace>
  <inkml:trace contextRef="#ctx0" brushRef="#br0" timeOffset="184197.312">8706 8533 1173 0,'0'-25'2'16,"0"25"6"-16,0 0 19 0,0 0-54 0,0 0 90 15,0 0-50-15,25 0 79 0,-25 25-40 0,0-25-78 16,0 24 64-16,0 1-77 0,25-25 118 0,-25 24 4 16,0 2-25-16,0-1-19 0,0 25-19 0,0-25 0 15,0-1 8-15,0 26 7 0,0-25 0 0,0 25-13 16,0-25-4-16,-25 24-1 0,25-26-10 16,0 28-3-16,0-26-4 0,-25 25 5 0,25-26-12 15,0 25 5-15,-24-23 2 0,24-1-9 0,0-1 29 16,-25 2-25-16,25-2 14 0,0 1 0 0,-25-1-7 0,25 2 12 0,0-26-36 0,0 24-70 15,0-24-45-15,0 25-84 0,0-25 74 16,0 0-23-16</inkml:trace>
  <inkml:trace contextRef="#ctx0" brushRef="#br0" timeOffset="184723.997">8706 8732 680 0,'25'-25'-4'0,"-25"-25"0"16,0 25 16-16,0-1 37 0,0 2-13 0,25-1 38 15,-25 1-22-15,0-1-11 0,0-1 1 0,0 26 5 16,0-23 6-16,0 23-45 0,0 0 54 0,0-26-64 15,0 26 12-15,0 0 13 0,0 0-46 0,0 26 30 16,0-26 28-16,0 0-60 0,0 23 105 0,0 3-72 16,-25-1 56-16,25-1-4 0,0 1-96 0,-25-1 89 0,1 27-88 15,24-27 67-15,-25 2 6 0,0-1-14 0,0-1 6 16,0 2 17-16,25-2-2 0,-24 1-6 0,24 0-15 16,-25 0-15-16,25-25-12 0,-26 0 25 0,26 25 24 15,0-25 27-15,0 0 47 0,0 0-14 16,0 0-16-16,0 0-24 0,0-25-41 0,0 25-16 15,0 0-11-15,0-25-1 0,0 0 8 16,26 0 6-16,-26 1-13 0,0-2 13 16,25-23-8-16,-25 23-15 0,24 2 10 0,1-27 0 15,-25 27-5-15,25-1 14 0,0-24-9 0,-25 23 6 16,25 3-1-16,-25-3-1 0,24 3 16 0,-24 23-36 16,0-26 20-16,0 26-7 0,25 0 1 0,-25 0 15 0,0 0-11 0,0 0-2 15,0 26 7-15,0-26-3 0,0 23-4 0,25 3-1 16,-25-3-6-16,26 3 9 0,-26-1 14 15,24 24 2-15,-24-25-11 0,24 27 4 0,-24-27-18 16,26 27-3-16,-2-27 19 0,-24 2-11 0,24 23 4 16,2-24-10-16,-26 0-83 0,25 0-98 0,-25 24-71 15,25-26 22-15,-25 4-2 0,24-27-16 0</inkml:trace>
  <inkml:trace contextRef="#ctx0" brushRef="#br0" timeOffset="185623.453">7665 9947 363 0,'25'0'15'0,"-25"0"21"0,24 0 20 0,-24 0-19 16,25 0 40-16,-1 0-30 0,-24-25-7 0,25 25 64 0,1 0-66 0,-1-25 40 16,0 25 23-16,-25-24-60 0,24 24 27 0,0-26 4 15,-24 26-64-15,0-24 110 0,25 24-72 16,-25-24-34-16,0-3 41 0,0 27-107 0,0-24 69 31,0 24 7-31,0-24-5 0,-25 24 30 0,25-25-26 16,-24 25-8-16,0 0-5 0,24 0-16 0,-25 0 16 0,0 0 5 15,-1 0-2-15,1 0-3 0,1 25-8 0,24-25-8 0,-25 24-5 16,1 0 13-16,24 3 8 0,-25-27 5 0,25 24-6 16,0 0-9-16,-26 2-1 0,26-2-7 15,26 1 16-15,-26 0-4 0,0 0 0 0,25 0 7 16,-25 0-3-16,24-1-8 0,1-24-4 0,-1 26 4 16,1-2-11-16,1-24 11 0,-1 0-49 0,0 25 8 15,-1-25-1-15,-24 0-7 0,24 0 49 0,1 0-20 0,1 0 18 16,-26-25 0-16,24 25-5 0,-24 0 12 0,25 0-10 15,-25-24 12-15,0 24 1 0,25-26-15 0,-25 26 58 16,0-24-49-16,0 24 0 0,0-25 17 0,0 25-64 16,0 0 35-16,0-25 10 0,0 25 0 0,0-25 0 15,0 25 12-15,0 0-16 0,0 0 1 0,0 0-1 16,0 0-2 0,0 0 6-16,0 0-11 0,0 0 72 0,0 0-59 15,0 25-10-15,0-25 67 0,25 0-114 0,-25 25 53 16,0-25 67-16,0 0-116 0,0 0-2 15,0 0 119-15,24 25-35 16,-24-25-86-16,25 0 63 31,-25 0-10-31,0-25 6 0,0 25-6 16,0-25 6-16,0 0 12 0,0 25-9 0,0-25-1 16,0 25-21-16,0-25-4 0,25 1 70 0,-25 24-68 15,0-26 87-15,0 2-62 0,0 24-67 0,0-24 65 16,25 24-25-16,-25 0 21 0,0-27-13 0,26 27 79 15,-26 0-113-15,0 27 33 0,0-27 94 0,0 0-133 16,24 0 55-16,-24 24 8 0,0-24-18 0,0 0 8 0,0 24-2 0,24 2-35 0,-24-26 3 16,0 0-61-16,24 24 51 0,-24-24 10 0,0 25-100 15,26-25 98-15,-26 25-75 0,25-25-21 0,-25 0-6 16,25 0-1-16</inkml:trace>
  <inkml:trace contextRef="#ctx0" brushRef="#br0" timeOffset="186059.6">8483 9972 744 0,'24'-25'15'0,"-24"25"-7"0,26-25 26 0,-26 25 46 16,25 0-3-16,-25-25 60 0,24 25-53 0,-24-24 45 16,0 24-71-16,0 0-39 0,0-26 51 15,0 26-88-15,0 0 63 0,0-24-17 0,0 24-11 16,-24 0 9-16,24-24-3 0,-25 24 8 0,25 0-8 16,-26 0-7-16,26 24 14 0,-24-24 16 0,0 0 16 15,24 0-2-15,-26 24-23 0,1-24-8 0,25 0-22 0,0 26-11 0,-24-26 10 16,24 0-6-16,0 24 5 0,0-24 2 0,0 25-5 15,24-25-7-15,-24 25 5 0,0-25 12 0,25 25-6 16,-25-25 8-16,26 0-12 0,-26 0-2 0,24 0-11 16,-24 0 2-1,24 0 9-15,-24 0 0 0,26 0 13 0,-26-25-15 16,25 25-7-16,-25-25 11 0,24 0-6 0,-24 1 8 16,25 24 3-16,-25-50-16 0,25 26 7 0,-25-3 13 15,0 3-11-15,0-25 2 0,0 23-2 0,0-23-4 16,0 25 2-16,0-2 2 0,0-22 4 0,0 23-2 0,0 0 3 0,-25-25 33 0,25 25 12 15,0 1 2-15,-25-2 65 0,25 2-22 0,0 24-14 16,-24-25-4-16,24 25-63 0,0 0-19 16,0-24-7-1,0 24-9-15,0 24 4 0,0-24 10 0,24 0 3 0,-24 25 11 0,0-25 4 16,25 24-8-16,-25 2 11 0,25-2-14 16,-25 26 0-16,25-25 0 0,-25 0 9 0,25 24 1 15,-25-25-15-15,0 26 3 0,0-1-43 0,0 2-41 16,0-3-86-16,0 3-102 0,0-1-48 0,0-1 52 15,0 1 1-15,0 0-42 0</inkml:trace>
  <inkml:trace contextRef="#ctx0" brushRef="#br1" timeOffset="-184450.416">4961 7814 470 0,'0'0'17'0,"0"0"55"0,0 0-23 0,0-50 57 16,0 50-11-16,0 0-12 0,0 0 34 0,0 0-12 0,0 0-58 16,0 0 45-1,0 0-38-15,0-25-50 0,0 25 54 0,0 0-98 16,0 0 78-16,0 0 13 15,-25-24 20-15,25 24-9 0,0 0 13 0,0 0-49 16,-98 0-15-16,72 0 22 0,26 0-11 0,-25 0 0 16,0 24-15-16,0-24-5 0,25 0-11 15,-25 0 2-15,25 0 21 0,0 25-14 0,0-25 2 16,0 0-4-16,0 0-18 0,0 25 11 16,0-25 9-16,25 0 15 0,-25 25-6 0,25-25-2 0,-25 0-3 15,25 25-13-15,-25-25 16 0,25 0 2 16,1 25-12-16,-26-25 8 0,24 0 10 0,-24 0-15 15,24 0 3-15,-24 0 7 0,25 23-25 0,-25-23 13 16,0 0-3-16,0 0 5 0,0 0 38 0,0 0 4 0,0 0 14 0,0 0 20 0,0 0-22 16,0 0 19-16,-25 0-17 0,25 0-10 0,-24 27-7 15,24-27-23-15,-24 0 12 0,24 0-21 16,-26 0-7-16,26 0 4 0,-25 0-8 0,25 0 11 16,-25 0 11-16,25 0-11 0,-25 0 0 0,25 0-23 15,0 0-28-15,0 0-34 0,0 0-79 0,0 0-56 16,0 0-50-16,0 0 51 15,0-27 21-15,0 27 17 0,25 0 26 0,-25-23-63 16</inkml:trace>
  <inkml:trace contextRef="#ctx0" brushRef="#br1" timeOffset="-183518.784">5011 7565 944 0,'0'-24'65'0,"0"24"55"0,0-25-50 0,0 25 106 0,0 0-140 16,0-26-57-16,0 26 48 0,0 0-94 0,0 0 69 15,0 0-6-15,0 0 4 0,0 0-8 0,0 0 3 16,0 0 5-16,0 26-2 16,0-26 2-16,0 25-4 0,0-1 12 0,0-24 3 15,0 25-11-15,0 0 4 0,0 0 1 0,0 0-14 16,24-1 1-16,-24 2 14 0,0-2-12 0,0 1 8 0,0 0 11 0,25 0-7 16,-25 0 5-16,0-25-7 0,0 25 2 0,0-2-10 0,0-23 15 15,24 27-3-15,-24-27-19 0,0 0 7 16,0 24 2-16,0-24 0 0,0 0 15 0,0 0 4 15,0 0-20-15,0 0 6 0,0 0-27 0,0-24-6 16,0 24 7-16,0 0 6 0,0-27 26 0,0 27 8 16,0 0-17-1,-24-23 0-15,24 23-5 0,0-25-3 0,-25 25 8 0,25-25 11 16,0 25-7-16,-24-25-8 0,24 25 8 0,0-25-9 16,-25 25 5-16,25 0-2 0,0 0-50 15,0-25 74-15,0 25-111 0,0 0 83 0,0 0-25 16,25 0 16-16,-25 0 11 0,0-24 14 0,24 24-14 15,1 0-58-15,-25 0 109 0,24 0-91 0,3 0 84 16,-27 0-40-16,24 24 9 0,1-24 6 0,-1 0-3 0,-24 0-1 0,24 0-5 16,1 0-6-16,-25 0-8 0,26 0 5 0,-26 0 7 15,0 0 9-15,0 0-58 0,0 0 51 16,0 0-20-16,0 0-1 0,0 0 70 0,0 0-34 16,0 0-60-16,0 0 83 0,0 0-93 0,0 0 106 15,0 0-28-15,0 0 27 0,0 0-35 31,0 0-59-31,-99 25 64 16,99-25-24-16,0 0 15 0,0 25-30 16,0-25-8-16,0 0 27 0,0 25-17 0,0-25 21 0,24 0-20 15,-24 0 16-15,0 0 18 16,0 0 7 0,24 25-31-16,-24-25-38 15,0 0 57-15,0 0 0 0,0 0-38 0,0 0 67 0,25-25-78 0,-25 25 91 16,0 0-12-16,0 0 1 0,0 0-29 0,0 0 9 15,26 0-8 1,-26 0-42-16,0 0-3 16,0 0 21-1,0 0-16-15,0 0 35 16,0 0-36 0,0 0 36-16,0 0 7 15,0 0 8-15,0 0 3 0,25 0 24 0,-25 0 9 16,0 0-10-16,0 0 22 0,0 0-9 0,0 0-21 15,49-50 4-15,-25 50-23 0,-24-25-8 0,0 25 9 16,0-24-16-16,0 24-11 0,0 0 13 0,0-26-13 31,0 26-12-31,0-24 14 0,0 24-12 0,0-25-20 32,25 50 32-1,-25-25-26-16,51 50 19-15,-51-50 0 0,0 24 16 16,0 1-4-16,24-25-15 0,-24 25 1 0,0-25-27 0,0 25-50 0,0-25-60 16,24 25-70-16,-24-25-37 0,0 0 62 0,0 0 53 15,26 25 8-15,-26-25 26 0,0 0-76 0,25 0-56 16</inkml:trace>
  <inkml:trace contextRef="#ctx0" brushRef="#br1" timeOffset="-183258.098">5680 7415 807 0,'0'-24'14'0,"0"24"18"0,0-23 51 0,0-3 13 0,0 2-10 0,0 24-8 15,0-25-47-15,0 25-83 0,0 0 44 0,0 0 12 16,0 0-57-16,0 0 104 0,0 0-28 16,0 25-27-16,0-25 149 0,0 0-92 0,0 24 32 15,0 2 17-15,0-3-71 0,0-23 53 0,0 51-49 16,24-27 2-16,-24 0-31 0,0 2 8 0,0-1-12 15,0-1-9-15,25 26 10 0,-25-25 5 16,0 0 12-16,0-1-11 0,0 2-9 0,0-2 4 0,27 1-4 16,-27 0 2-16,0 0 3 0,0 0-60 0,0-25-39 15,0 25-31-15,24-25-70 0,-24 0 116 0,0 23-64 16,0-23 56-16,0 0-5 0,0 0-127 16</inkml:trace>
  <inkml:trace contextRef="#ctx0" brushRef="#br1" timeOffset="-183060.441">5532 7615 1123 0,'0'0'0'0,"0"0"14"0,24 0 13 16,-24-25-27-16,0 25 15 0,25 0-26 0,-25 0-5 15,25 0 30-15,0-25-3 0,0 25-7 0,-1 0-4 16,0 0 4-16,1 0-21 0,2 0 32 0,-3-24 2 15,0 24-15-15,-24 0-61 0,25 0-71 0,0 0-76 16</inkml:trace>
  <inkml:trace contextRef="#ctx0" brushRef="#br1" timeOffset="-179961.654">6425 7689 1009 0,'0'0'24'16,"0"0"9"-16,0 26 12 0,-26-26 44 0,26 0-89 15,-24 24 97-15,24-24-65 0,-26 25-49 0,26 0 75 16,-24-25-78-16,24 25 69 0,-24-25 24 0,-1 25-3 16,0-25-35-16,0 25 4 0,0-25-13 0,-1 23-2 15,2-23 17-15,0 0-17 0,24 27-2 0,-25-27 0 0,0 0-15 16,25 24 1-16,-25-24 1 0,25 0-22 0,0 0 17 16,-25 0-8-16,25 0-2 0,0 24 19 0,0-24-2 15,0 0 11-15,25 0-7 0,-25 0 9 0,0 24-12 16,25-24-1-16,-25 0 2 0,25 0-15 15,0 25 11-15,-1-25-2 0,-24 0 2 0,24 0 2 0,27 0 0 16,-26 0-4-16,0 26-7 0,0-26 11 0,-25 0-13 0,24 0 0 16,0 0 6-16,2 0-8 0,-26 0 6 0,24 0 9 15,-24 0-6-15,26 24 1 0,-26-24 1 0,24 0-7 16,-24 0 13-16,0 0-17 0,24 0 4 0,-24 0-5 16,0 0-8-16,0 0-9 0,0 0-69 15,24 0-64-15,-24 25-84 0,0-25 50 0,0 0-3 16,0 0-38-16</inkml:trace>
  <inkml:trace contextRef="#ctx0" brushRef="#br1" timeOffset="-179761.527">6573 7962 1009 0,'0'0'22'16,"25"0"5"-16,-25 0 5 0,0 0 49 0,0 0-52 15,25 0 87-15,-25 0-76 0,24 0-40 0,-24 0 16 0,25 0-67 16,-25 0 57-16,25 0-4 0,0 0 19 0,-25 0-35 16,25 0 20-16,0 0-15 0,-25-24 3 0,24 24 8 15,-24 0-15-15,24 0-59 0,-24 0 57 0,0 0-141 16,26 0 1-16,-26 0 11 16,0 0-109-16</inkml:trace>
  <inkml:trace contextRef="#ctx0" brushRef="#br1" timeOffset="-179569.256">6598 7814 920 0,'-25'0'14'0,"25"0"10"0,0 0 14 0,0-25 19 0,0 25-30 0,0 0 33 16,0 0-21-16,25 0-31 0,-25 0 42 0,25-25-122 16,-1 25 103-16,1 0-72 0,-25 0 27 0,25 0 101 15,0 0-160-15,0 0 137 0,0 0-120 16,-1 0 44-16,0 0-19 0,-24 25-10 0,26-25 12 15,-1 0-101-15,0 0 17 0</inkml:trace>
  <inkml:trace contextRef="#ctx0" brushRef="#br1" timeOffset="-178360.066">7168 7864 839 0,'0'0'12'0,"0"0"0"0,0 0 0 0,0 0-8 16,26 0 4-16,-26 0 39 0,0 0 4 0,24 0 32 15,-24 0 12-15,25 0-107 0,-25 0 87 16,0 0-86-16,26 0 53 0,-26 0 8 0,0 0-16 16,23 0 10-16,-23 0-69 0,0 0 81 0,0-25-19 15,25 25 51-15,-25 0 13 0,0 0-32 0,0 0-42 0,0 0 1 0,-25-25-21 16,25 25 10-16,0 0-8 0,0 0-5 0,-23-25-4 15,-3 25 18-15,26 0-7 0,-25 0 18 0,1 0 11 16,-2 0 7-16,1 0 14 0,0 0-32 16,1 0 3-16,24 0-39 0,-24 0-9 0,-1 25 25 0,25-25-11 15,0 0 18-15,0 25-12 0,-25-25 1 16,50 25-1-16,-25-25-13 16,0 23 9-16,0 4-2 0,0-27 4 0,25 24-2 15,-25-24 7-15,0 24-16 0,24-24 16 0,-24 24 0 16,24-24-19-16,-24 0-17 0,25 25-38 0,-25-25 4 15,25 0-19-15,-25 0 39 0,0 26 10 0,26-26 7 16,-26 0 28-16,24 0-11 0,-24-26 20 0,25 26 0 16,-25 0-11-16,0 0 5 0,26-25-16 0,-26 25 7 15,0 0 4-15,23-24 0 0,-23 24 8 0,0 0-1 0,0-24-9 0,0 24 2 16,25 0-5-16,-25 0 5 0,0 0 3 0,0-24-15 16,0 24 1-16,0 0 0 0,0 0 16 0,0 0-1 0,0 0-10 15,0 0 1-15,0 0-6 0,0 24-2 16,0-24 22-16,0 0-11 0,0 0 8 0,0 0 20 15,0 0-19-15,0 24-2 16,25-24-5-16,-25 0-20 0,0 0 15 16,0 24 10-16,0-24-5 0,0 0 6 0,0 0 3 15,0 0-24-15,0 0 13 0,0 0 6 0,0 0-4 16,0 0 31-16,0 0-13 0,0-24-21 0,0 24 3 16,0 0-6-16,0 0 1 0,0 0 25 0,0-24 6 15,0 24-12-15,0 0 3 0,0-24-8 0,0 24-9 16,0-27 11-16,0 27-2 0,0 0 4 0,0-23-17 15,25 23 2-15,-25 0 2 0,0-25-5 0,0 25 7 16,0 0 1-16,0 0-12 0,0 0 2 0,25 0 7 16,-25 0 2-16,0 0 5 0,0 0-7 0,0 0 11 15,25 0-6-15,-25 0-3 0,0 25-11 0,0-25-2 16,0 0 4-16,0 23 3 0,0-23 19 0,0 0-19 16,0 27-25-16,0-27-23 0,0 24-68 0,0-24-24 15,0 0 56-15,0 24-97 0,0-24 124 0,24 24-3 0,-24-24-52 16,0 0 73-16,0 0-84 0,0 25 14 0,25-25 2 0,-25 0 41 15,25 0-17-15,-25 0 41 0,25 26 4 0,1-26 21 16,-26 0 26-16,24 0 9 0,0-26 16 0,-24 26 38 16,24 0 22-16,-24 0-2 0,25-25 12 15,1 25-26-15,-26-24 20 0,25 24 27 0,-25-24 6 0,24 24-59 32,-24 0 52-32,0-24-102 0,0 24 1 0,0-27 85 0,0 27-82 15,0 0 72-15,0-23-20 0,-24 23-48 16,24 0-2-16,-25-25 9 0,25 25 9 0,-26 0 5 0,26-25 10 15,-25 25-19-15,1 0-13 0,24 0-1 16,-24 0-19-16,0 0-5 0,24 0 4 0,-26 25-8 16,26-25 6-16,0 0 9 0,0 25-24 0,-25-25 17 0,50 23-6 15,-25-23-7-15,0 27 25 0,0-27-10 0,0 24-3 16,26-24-5-16,-26 24-21 16,0-24 12-16,24 0 25 0,-24 24-14 0,0-24 26 15,24 0-24-15,-24 0-2 0,24 0 7 0,-24 0-14 16,0 0 7-16,25 0-15 0,-25-24 17 0,26 24 2 15,-26-24 1-15,0 24-7 0,25-24-5 0,-25-3 0 16,24 27 3-16,-24-23 8 0,0-2 3 0,0 0-12 16,0 0 17-16,25 0-4 0,-25 0 4 0,0 1 4 15,0-2 16-15,0-23 18 0,0 24-5 0,0 0 20 16,-25 0-15-16,25 1-3 0,0-1-24 0,0-1-18 16,0 26-3-16,0-24-16 0,0 24 12 0,0 0 2 15,0-24-21-15,0 24 9 0,0 0 3 16,0 24-8-16,0-24 4 0,0 0 6 0,0 24 0 0,0 2 11 0,0-26-8 15,0 25 11-15,25-1-7 0,-25 26 7 16,0-25 11-16,0 0-11 0,0-1 16 0,0 26-25 0,0-25 14 16,0 0-3-16,24 0-4 0,-24 25 6 15,0-27-6-15,0 4-19 0,25-3-41 16,-25 0-37-16,0-24-66 0,0 24-64 0,26 1-65 16,-26-25 59-16,0 26-68 0</inkml:trace>
  <inkml:trace contextRef="#ctx0" brushRef="#br1" timeOffset="-166626.446">2455 9501 696 0,'0'-25'-4'0,"0"25"25"0,-24-25 15 0,24 25 55 15,0 0 1-15,0-25 1 0,0 25-5 16,0 0-59-16,0-25 50 0,0 25-81 0,0 0 80 16,0 0-49-16,0 0-34 0,0-24 66 0,0 24-86 15,0 0 50-15,0 0-18 0,0 0-3 0,0 0-11 16,0 0 5-16,0 0 6 0,0 0-6 0,0 0 7 0,0 24-3 16,0-24 2-16,0 0-6 0,0 0 10 0,24 25 3 15,-24-25-9-15,0 25 11 0,0-25-17 0,0 25 6 0,0 0 4 16,0-25-12-16,0 25 8 0,0-1 6 15,0-24-23-15,25 24 17 0,-25-24 5 0,0 0-9 16,0 26 21-16,0-26-23 0,0 0 4 16,0 0-5-16,25 24-1 0,-25-24 25 0,0 0-25 0,0 0 19 0,0 0 1 0,0 0-16 15,0 0 23-15,0 0-23 0,0 0 4 16,0 0 1-16,0-24 23 0,0 24-14 0,0 0-16 0,0 0 17 16,0-26-21-16,0 26 23 0,0 0 2 15,0-24-6-15,0 24-14 0,0-24-5 0,0 24 14 16,0-25-6-1,24 25-2-15,-24-25 0 0,0 25-11 0,0 0 4 0,26-25 9 16,-26 25 3-16,25 0 7 0,-25-25-14 0,0 25 4 16,25 0-6-16,-25 0-12 0,24 0 22 15,-24 0-12-15,0 0 12 0,0 25-2 0,24-25 3 16,-24 0 1-16,0 25-21 0,0-25 17 0,0 25-4 0,0-25 6 16,0 25-4-16,0-25-4 0,0 24-7 0,0-24-2 15,0 24 20-15,0-24 2 16,0 0-3-16,0 0-1 0,0 26-1 0,0-26-2 0,0 0 2 0,0 0 4 0,0 0 12 15,0 0-5-15,0 0 0 0,0 0-15 0,0 0-2 16,0 0 2-16,0-26-11 0,0 26 22 0,0 0-13 16,0 0 9-16,0-24-7 0,0 24 11 0,0-24-9 15,0 24-5-15,0-25 23 0,0 25-27 0,0-25 3 16,0 25 13-16,25-25-12 0,-25 25 8 16,0 0-5-16,25-25-9 15,-25 25 13-15,0 0-10 0,26-25 14 0,-26 25-8 16,24 0-13-16,-24 0 27 0,0 0-27 0,24 0 6 15,-24 0 9-15,0 25-26 0,0-25 35 16,25 0-9-16,-25 25-6 0,0-25 8 0,0 25-6 16,0-25-9-16,0 25 18 0,0 0-5 0,0-25 11 15,0 24 7-15,0-24-18 0,0 24-43 0,0-24-51 16,0 26-59-16,0-26 7 0,26 24 6 0,-26-24-42 0,0 0 1 0</inkml:trace>
  <inkml:trace contextRef="#ctx0" brushRef="#br1" timeOffset="-166398.781">3001 9550 493 0,'0'0'45'0,"0"0"3"0,0 0 23 16,0 0-8-16,-25 24-42 0,25-24 1 15,0 0-20-15,0 26 10 0,0-26 6 0,0 0-12 16,0 24 14-16,25-24-10 0,-25 0-6 15,0 25 0-15,0-25-18 0,0 0-20 16,0 0-39-16,24 0-15 0,-24 24-4 0,0-48 20 16,0 24-5-16,0 0 28 0,0 0-14 15,0 0 3-15,0-25 47 0,0 25 4 0</inkml:trace>
  <inkml:trace contextRef="#ctx0" brushRef="#br1" timeOffset="-166245.688">3025 9550 501 0,'0'-24'15'0,"0"24"48"15,0-25-13-15,-24 0 31 0,24 0-20 0,0 0 5 16,0 0 60-16,0 1-16 0,-25-2-28 0,25 26 47 0,0-24-112 0,0 24 6 0,0-25 21 15,-24 25-93-15,24 0 59 0,0 0-27 0,0 0 5 16,0 0 76-16,0 0-83 0,0 0 96 0,24 0-67 16,-24 0-82-16,0 25 49 0,0-25-73 15,0 0 82-15,25 24-71 0,-25-24 0 0,0 26-9 16,24-2-63-16,-24-24 30 0,25 25-5 0</inkml:trace>
  <inkml:trace contextRef="#ctx0" brushRef="#br1" timeOffset="-165772.502">3298 9600 847 0,'0'0'16'0,"25"0"22"0,-25-26 41 16,0 26 68-16,0-24-102 0,0 24 93 0,0 0-85 0,-25-24-64 0,25 24 90 16,0-25-79-16,-24 25 34 0,24 0 15 15,-24 0-6-15,-1-25-26 0,25 25 1 0,-25 0-14 16,-1 0 2-16,26 0-12 0,-25 0 14 0,1 0-1 0,24 0 2 15,0 0-22-15,-24 0 4 16,24 25-13-16,0-25-4 0,0 0 37 0,0 25-6 16,0-1 6-16,0-24-1 0,0 0-5 0,0 24-10 0,0-24-14 0,0 26-11 0,0-26-15 31,24 24 13-31,-24-24-23 0,24 0 10 0,-24 0-34 16,25 25 79-16,1-25-36 0,-1 0 70 0,-25-25-36 15,25 25 8-15,-1 0-14 0,-24 0 25 0,24-24-21 16,-24 24 8-16,25-26-6 0,-25 26 6 0,26-24 1 15,-26 0-7-15,0 24-2 0,0-25 51 0,24 0 24 16,-24 0-77-16,0 0 126 0,0 0-155 0,-24 1 80 0,24-2 13 16,0 2-28-16,0-1 9 0,0 1 20 0,-26-2-22 15,26 2 5-15,0-1-11 0,0 25-15 0,0-26-16 16,0 2 9-16,-25 24-7 0,25 0-2 0,0-25 2 0,0 25-22 16,0 0-2-1,0 0 18-15,0 0-5 0,0 25 4 0,0-25 21 16,0 24-27-16,0-24 11 0,0 26 9 0,25-1-12 0,-25-1-3 0,0 2-1 0,0-2 7 15,0 1 3-15,26-1 5 0,-26 2-14 0,0-2-62 16,24 26-47-16,-24-25-68 0,0 0 53 0,25 0-4 16,-25-1 0-16,25 0 36 0,-25 2-89 0,0-2 4 15</inkml:trace>
  <inkml:trace contextRef="#ctx0" brushRef="#br1" timeOffset="-165272.774">3671 9600 791 0,'0'0'4'0,"25"-26"38"0,-25 2-4 0,0 24 51 0,0 0 5 16,0-24 18-16,0 24-36 0,0-25 42 0,0 25-65 16,0-25-55-16,-25 25 40 0,25 0-85 0,0 0 55 15,-25-25-12-15,25 25 2 0,-25 0 4 16,0 0 10-16,25 0 12 0,-24 0-3 0,-1 0-19 16,25 0-10-16,-25 0-1 0,25 25 3 0,-25-25 2 15,25 0 10-15,0 25-17 0,-26-25 24 0,26 25-2 16,0-25-11-16,0 24 16 0,0 0-28 15,0-24 1-15,26 26-6 16,-26-26 1-16,0 0-18 0,25 24 0 0,-25-24-52 0,25 25 59 16,0-25-44-16,-25 0 22 0,24 24 84 15,1-48-116-15,0 24 65 0,-25 0 18 0,25 0-43 16,0-25 33-16,-25 25 24 0,25 0-47 0,-25-24 25 16,25-2 32-16,-25 26 20 0,24-24-17 0,-24 0 28 15,0-1 10-15,0 0-92 0,0 0 136 0,0 25-86 16,0-25-25-16,0 0 63 0,0-25-83 0,0 26 52 0,-24-1 39 0,24 1 12 15,0-2-29-15,-25 2 11 0,25-1-10 16,-25-1-20-16,25 2 38 0,0-1-11 0,-25 1-8 16,25-2-18-16,0 2-43 0,-25 24 5 0,25 0-14 15,0-25 5-15,0 25 4 0,0 0-13 0,0 0 13 16,0 0-17-16,0 0 21 0,0 25 10 0,0-25-16 16,0 24 32-16,0 2-26 15,25-26 3-15,-25 24 3 0,0 25-12 0,0-23 6 16,25-1-1-16,-25-1-3 0,0 2 18 0,0 23-6 0,0-25 8 0,25 26-6 0,-25-25-7 15,0 0-7-15,0 25-48 0,0-25-50 0,25-1-28 16,-25 0-68-16,0 2 92 0,0-2-61 0,0-24 32 16,24 25 24-16,-24-1-60 15,0-24 50-15</inkml:trace>
  <inkml:trace contextRef="#ctx0" brushRef="#br1" timeOffset="-164844.199">3968 9177 895 0,'-25'-24'-16'0,"25"24"34"0,0-25 29 0,-25 1 28 15,25 24 9-15,0 0-45 0,0-26-6 0,-24 26-39 0,24 0-7 16,0 26 5-16,0-26-19 0,0 0 11 0,0 24 18 0,0-24 18 16,0 25-5-16,0-1-3 0,0 2 0 0,0-1-12 15,0-1 40-15,24 2-99 0,-24-2 63 0,0 1 9 16,0-1-43-16,0 2 127 15,25-2-155-15,-25 1 60 0,0 0 1 16,25 0-16-16,-25 0 83 0,26 0-86 0,-26-1 26 0,0-24-8 0,24 24-66 16,-24-24 66-16,25 0 21 15,-25 26-93-15,25-26 153 0,-25 0-118 0,24 0 33 16,-24-26 14-16,25 26-29 0,-25 0 90 0,25 0-109 16,-25 0 181-16,0-24-101 0,0 24-1 0,0 0 39 15,0-24-88-15,0 24 60 0,0-25-2 0,0 25 2 0,0-25 3 0,-25 25 13 16,25 0-10-16,0-25 0 0,-25 25-17 0,25 0-28 15,-24 0 5-15,24 0-15 0,0 0-1 16,-25 0 0-16,25 0-17 0,0 0 13 0,-25 25-4 16,25-25-5-16,0 25 15 0,0 0-6 15,0-25 7-15,0 24-3 0,0-24-1 0,25 24-3 16,-25 2 0-16,0-2 13 0,25-24-4 16,-25 25 11-16,24-1-11 0,-24-24 7 0,25 26 3 15,0-1-78-15,-25-25-69 0,25 0-75 0,-25 0-86 16,25 24 82-16,0-24-20 0</inkml:trace>
  <inkml:trace contextRef="#ctx0" brushRef="#br1" timeOffset="-163611.555">4266 9600 960 0,'-25'0'45'0,"25"0"-7"15,0 0 26-15,0 0 23 0,-24 0-114 0,48 0 136 16,-24 0-109-16,0 0 79 0,0 0 11 0,0 0-139 16,25 0 78-16,-25 0-97 0,25 0 68 0,0 0-11 15,0 24 9-15,0-48-9 0,24 24 7 0,-25 0 21 16,2 0-15-16,-1 0 11 0,24 0-34 0,-25 0-17 0,-24 0 70 16,25 0-131-16,1 0 14 0,-26 0-51 0,25 0-119 15</inkml:trace>
  <inkml:trace contextRef="#ctx0" brushRef="#br1" timeOffset="-163427.406">4266 9451 509 0,'0'0'35'15,"25"0"-14"-15,-25 0 6 0,25-25 10 0,0 25-23 16,0 0 19-16,0 0-7 0,-1 0-20 0,0 0-8 15,27 0 2-15,-26 25 15 0,-1-25-15 0,0 0 0 16,27 0 14-16,-26 0-16 0,-1 25-56 0,1-25-48 0</inkml:trace>
  <inkml:trace contextRef="#ctx0" brushRef="#br1" timeOffset="-162961.263">5084 9377 408 0,'0'0'46'0,"-24"0"-9"0,24 0 49 0,-25 0 7 0,25 24-37 16,-24-24 11-16,-1 0-49 16,25 0 0-16,-25 0 6 0,0 25-12 0,25-25 8 0,0 0-14 15,-25 0-16-15,25 25 16 0,0-25-12 16,0 0 10-16,0 0 4 0,0 25 4 0,0-25-2 0,0 0-18 0,25 0 12 16,-25 25-2-16,0-25 18 0,25 0 3 0,-25 25-26 15,25-25 7-15,-25 0 3 0,25 24-14 0,-25-24 22 16,24 0-9-16,-24 24-4 15,0-24 18-15,25 0-30 0,-25 0 2 0,24 0-14 16,-24 26 1-16,0-26 35 0,0 0-14 0,0 0 43 16,0 0 6-16,0 0 17 0,0 0 46 0,0 0-132 15,0 0 101-15,0 0-108 0,0 0 49 0,0 0 4 16,-24 24-6-16,24-24-4 0,0 0-20 16,-25 0 8-16,25 0-25 0,0 0 23 0,-24 0 6 15,24 0 7-15,0-24-11 0,-25 24-41 0,25 0-53 16,0 0 36-16,0 0-151 0</inkml:trace>
  <inkml:trace contextRef="#ctx0" brushRef="#br1" timeOffset="-161990.044">5259 9228 1091 0,'0'0'37'0,"0"0"-2"16,0-25-10-16,0 25-7 0,0 0-39 0,0 0 40 16,0 0-48-16,0 25 98 0,0-25-60 0,0 0 48 15,0 24 10-15,0-24-101 0,0 26 78 0,0-2-89 0,0 1 47 16,0-1 8-16,0 2-14 0,0-2-7 0,-26 1 11 16,26 0 7-16,0 25 1 0,0-25 20 0,26-25-22 15,-26 24-8-15,0 0 0 0,0 2-19 16,0-26 19-16,0 24 2 0,0-24-10 0,0 0 12 15,0 25-9-15,0-25-4 0,0 0 18 0,0 0-22 0,0 0 0 16,0 0-1-16,0 0 62 0,0-25-37 0,0 25-3 0,0-24 2 16,0 24-80-16,0-26 134 0,0 26-64 0,0-24-10 15,-26 0 71-15,26-1-135 0,0 25 69 0,0-25 7 16,-25 0 9-16,25 0-1 0,0 0-16 0,0 1 63 16,0 24-131-16,0-26 133 0,0 26-53 0,25-24 0 15,-25 24 9-15,0 0-87 0,0 0 152 16,26 0-137-16,-26 0 116 0,25 0-54 0,-1 0 1 15,1 24-4-15,-1-24 7 0,-24 0 7 0,50 26-105 16,-50-26 141 0,26 0-124-16,-2 24 116 0,0-24-52 0,-24 0 23 15,26 0-22-15,-26 0 16 0,25 0-3 0,-25 25 0 0,0-25 1 16,0 0 5-16,0-25-3 0,0 25-14 0,0 0 3 16,-25 0 4-16,25 0 11 0,-26 0-66 15,26 0 69-15,-24 0-23 0,24-24 7 0,-24 24 68 0,24 0-62 16,-26 0-59-16,26 0 68 0,-25 0-85 0,25 0 157 0,0 0-83 15,0 0-10-15,0 0 20 0,0 0-86 16,0 0 71-16,0 0 8 0,0 24-14 0,25-24 71 0,-25 0-64 16,0 25-50-16,26-25 88 0,-26 0-181 0,24 25 137 15,-24-25 52-15,24 0-97 0,-24 0 102 16,26 25-78-16,-26-25 31 0,25 0-59 0,-25 0 63 0,0 0-6 0,24 0-29 16,-24 0 80-16,25 0-47 0,-25 0 11 0,0 0 20 15,0 0-86-15,0-25 82 0,0 25-59 16,0 0 78-1,0 0 12-15,0 0-15 0,0-25 11 0,-25 25-103 16,25 0 79-16,0 0-75 0,0 0 62 0,0 0-8 16,0 0-25-16,0 0 22 0,0 0-29 15,0 0 6-15,0 0 28 0,0 0-15 0,25 0 13 16,-25 0-18-16,0 25 3 0,25-25-8 0,-25 0-3 16,0 25 36-16,25-25-18 0,-25 0-7 0,0 0 10 15,25 0-12-15,-25 0-2 0,0 25 3 0,0-25-7 0,0 0 12 0,24-25 6 16,-24 25-8-16,0 0 9 0,0 0-11 0,0-25 4 15,0 25 0-15,0-25 4 0,0 25-18 0,0-25 5 16,0 25 20-16,0-24-13 0,0-2 12 0,0 2-18 0,0-1-17 16,0 1 27-16,0 24-6 0,0-26-2 0,0 2 10 15,0-1-21-15,24-1 5 0,-24 26 27 0,0-24-17 16,0 24 4 0,0-25-2-16,0 25-8 0,0 0 2 0,0 0-9 15,25 0 15-15,-25 0-10 0,0 0 3 0,0 0 18 0,0 0-17 16,0 0 10-16,0 25 0 0,0-25 1 0,0 0 12 15,27 24 11-15,-27-24 6 0,0 26 11 16,0-1-9-16,0-1-10 0,0 2-22 0,0-2 1 16,-27 1-11-16,27-1 10 0,0 2 11 0,0-2-8 15,0 1 6-15,0 0 2 0,0 25-36 0,0-25-79 16,0-1 17-16,0-24-129 0,0 24 56 0,0 2 32 16,0-26-92-16</inkml:trace>
  <inkml:trace contextRef="#ctx0" brushRef="#br1" timeOffset="-161840.993">5631 9377 1041 0,'0'0'0'0,"0"-26"14"0,-25 26 30 16,25-24-28-16,25 24 15 0,-25 0-23 0,0-25-18 0,25 25 22 16,-25 0-10-16,24 0 17 0,0 25-32 0,1-25 13 15,26 0-20-15,-27 0-1 0,1 24-26 0,0-24-82 31,25 0-22-31</inkml:trace>
  <inkml:trace contextRef="#ctx0" brushRef="#br1" timeOffset="-161656.002">5953 9600 920 0,'0'0'20'0,"25"0"35"0,-25 0 22 0,24 0 14 0,1 0-99 16,-25 0 35-16,25 0-9 0,0 0-84 0,0 0 153 15,0 0-151-15,-1 0 64 16,0 0 2-16,-24 0 3 0,26 0 7 0,-26 0 13 0,25 0-31 0,-25 0-9 0,0 0-33 16,25 0-44-16,-25 0 44 0,0 0-157 0,0 0 57 15</inkml:trace>
  <inkml:trace contextRef="#ctx0" brushRef="#br1" timeOffset="-161473.95">6077 9426 594 0,'0'0'-6'0,"0"0"20"0,0 0-18 0,0 0 10 0,0 0 33 0,0 0 31 16,0 0 37-16,0 25 17 0,-25-25-12 15,25 0-13-15,0 25-91 0,0 0 58 0,0 0-61 16,0-25 39-16,0 24-25 0,0-24-11 0,0 24-27 16,0 2 11-16,25-2 22 0,-25 1 1 15,0-25 2-15,0 24-109 0,0 2 63 0,25-1-138 0,-25-1-3 0</inkml:trace>
  <inkml:trace contextRef="#ctx0" brushRef="#br1" timeOffset="-160588.955">6399 9574 501 0,'0'0'19'16,"0"0"26"-16,0 0 12 0,26-24 37 15,-26 24-27-15,0 0 17 0,0 0-36 0,0 0-7 16,0 0 20-16,0 0-37 0,0-24 35 0,0 24-38 16,0 0 4-16,0 0 0 0,0 0 4 0,0 0-72 15,0-25 62-15,-26 25-67 0,26 0 46 16,0 0 14-16,-24 0 18 0,24 0-30 0,-26 0 18 0,26 0-15 16,0 0-1-16,0 0 4 0,-24 0 5 0,24 25-1 0,0-25-8 15,0 24-2-15,-24-24-2 0,24 24 2 0,0-24-4 16,0 26-3-16,0-26 14 0,0 24-7 0,0-24 15 15,0 25-25-15,0-25-35 0,0 24 58 0,0 2-116 16,0-26 79-16,24 0-54 0,-24 25 1 0,0-25 13 0,0 0 36 16,24 0 0-16,-24 0 28 0,0 0-8 0,0 0 8 15,26 0 24-15,-26 0-38 0,0-25 10 0,24 25 4 16,-24-26-4-16,0 26 2 0,26-24 12 0,-26 24 34 16,0-25-38-16,0 25 70 0,24-24-29 0,-24 24-51 31,0 0 6-31,0 0-21 0,0 0 25 0,0 0 13 0,0 0-17 15,0 0-12-15,0 0-2 0,0 0-1 16,0 0-1-16,24 0 12 0,-24 0 2 0,0 0-10 16,0 0 12-16,0 0 2 0,24 0 4 0,-24 0-28 15,0 24 2-15,26-24-28 0,-26 0-30 0,26 0 21 0,-26 0-8 16,0 25-3-16,24-25 27 0,-24 0-2 0,0 0 16 16,0 0 19-16,25 0-8 0,-25 0 7 0,0 24 8 15,25-24-4-15,-25-24 6 0,0 24 26 0,24 0-27 16,-24 0 53-16,25 0-10 0,-25-25-6 0,25 25 55 15,0 0-55-15,-25-24 13 0,25 24 10 0,-25 0-20 16,25 0 46-16,-25 0 14 0,24 0 4 0,-24-26-94 0,0 26 61 16,0 0-85-16,0 0 35 0,0 0 35 0,-24 0-90 15,24 0 57-15,0-24-65 0,0 24 53 0,-25 0-9 16,25 0 8-16,-25 0 1 0,25 0-15 0,-25 0 10 16,25 24-12-16,-25-24 6 0,25 0 0 0,-25 0-12 15,25 0 6-15,-24 0-3 0,24 26 1 0,0-26 6 16,-25 0 9-1,25 24 5-15,0-24-3 0,0 0-17 0,0 25 1 16,0-25-14-16,0 24 24 0,25-24 1 0,-25 26 4 16,0-26-10-16,0 0-8 0,0 0 14 15,24 0-16-15,-24 0 12 0,0-26-8 0,25 26-1 0,-25 0 3 0,0-24 8 0,25 24 0 16,-25-25-2-16,0 25 13 0,25-24 64 0,-25 24 16 16,0-26 24-16,0 2 2 0,0 24-48 15,25-24 30-15,-25-1-15 0,0 0-5 0,0 25-8 16,0-25-27-16,0 0-16 0,0 0 10 0,0 25 14 15,0-24-2-15,0 24-12 0,0 0-18 0,0 0-22 16,0-26-4-16,-25 26 0 0,25 0-6 0,0 0 4 0,0 0-4 16,0 26 15-16,0-26 12 0,0 0-4 0,0 24-15 15,0 1-3-15,0 0-4 0,0-25 0 0,0 25 17 16,0 0-3-16,0 0-3 0,0-1-4 0,25 0-35 16,-25-24-72-16,0 26-55 0,0-2-68 0,0 1-34 15,0-25-1-15,0 24 73 0,0 2 29 0,0-26-1 31,0 25 6-31</inkml:trace>
  <inkml:trace contextRef="#ctx0" brushRef="#br1" timeOffset="-160291.071">6846 9054 847 0,'-26'0'-18'0,"26"-25"4"15,0 25 6-15,0 0 4 0,0 0 0 0,0 0-2 16,0 0 2-16,0 0-12 0,0 0 76 0,26 25 15 16,-26-1 60-16,25-24-67 15,-25 26 51-15,25-2-59 0,-25 1-43 16,25-1 71-16,0 2-86 0,-25 23 62 0,24-23 1 16,-24-2 1-16,24 25-32 0,-24-23-8 0,0-2-26 15,26 26 3-15,-26-25 18 0,0 25-23 0,0-26 15 16,0 26-15-16,-26-26 0 0,26 25 6 0,-24-23-28 15,24 23 17-15,-24-25-40 0,-1 27-5 0,0-27-14 16,0 2-5-16,0-2 8 0,-1 1 33 0,2 0-65 16,0 0 51-16,-1-25-40 0,0 25-77 0</inkml:trace>
  <inkml:trace contextRef="#ctx0" brushRef="#br1" timeOffset="-159723.411">4862 8831 759 0,'0'0'42'0,"0"25"55"0,0 0 13 16,0-25 45-1,0 25-93-15,-24-1 65 0,24 24-81 0,-26-21-27 0,26-3 79 16,-25 25-114-16,0-23 81 0,0 23-16 0,25-25-36 16,-25 27-6-16,25-1-10 0,-24-26-3 15,24 25 15-15,0-23-11 0,0 23 8 0,0 1-1 0,0-25-1 16,24 24-2-16,1 1 13 0,-25-1-4 16,25 1 2-16,0-1-81 0,0 2-110 0,1-27 32 15,-2 26-49-15,0-1 32 0,1-24 7 0</inkml:trace>
  <inkml:trace contextRef="#ctx0" brushRef="#br1" timeOffset="-158791.714">7218 9228 571 0,'0'0'43'0,"0"0"6"0,0 0 24 0,0 0 40 0,0 0-26 16,0 0-2-16,0 0-12 0,0 0-31 0,0-25 11 16,0 50-63-16,0-25 71 0,0 0-15 0,0 0-6 15,0 0 104-15,0 24-86 0,-24-24 32 0,24 26-1 16,-26-2-23-16,26-24 9 0,-25 25-12 0,0-1-10 15,25 2-26-15,-24 23-3 0,0-24-19 0,-1 0-8 0,25 0 22 16,-25 0-17-16,25-1-2 0,-26 0-13 16,26 2 8-16,0-2 7 0,-24 1 14 0,24-1-5 0,0 2-13 15,-24-1 4-15,24-1-62 0,0-24-29 16,0 24-43-16,0-24-45 16,0 0 10-16,0 27 122 0,0-27-93 15,0 0 69-15,0 0 24 0,24-27-98 0,-24 27 111 16,0 0-65-16,24 0 9 0,2-24-10 0,-26 0-12 0,25 24 52 0,-25-25 15 15,25-1 21-15,-1 2 22 0,-24 24-3 0,24-25-11 16,-24 1 26-16,25 24 23 0,-25-26 2 0,0 26 21 16,25 0 4-16,-25-24-15 0,0 24 18 0,26-24 27 15,-26 24 38-15,0-25 30 0,0 25-93 0,24-25 67 16,-24 25-113-16,0 0-36 0,0 0 76 16,0-25-74-16,25 25 49 0,-25 0 23 0,0 0-3 15,0 0-35-15,26 0 29 0,-26 0-35 0,0-25-9 16,23 25-4-16,-23 0-8 0,25 0 2 0,-25 0 13 15,25 0 12-15,-25 0-25 0,25 25 8 0,-25-25-2 16,0 0 3-16,25 0 12 0,-25 25 27 0,0-25-7 0,0 25 2 0,0-25 8 16,-25 25-12-16,25-1-1 0,0-24-14 15,-25 24 0-15,0 2-6 0,25-26 8 0,-25 24 12 16,2 1-3-16,23-25 3 0,-26 24-14 0,1 2-6 16,25-1-16-16,-24-25-3 0,24 24 12 0,0-24 5 15,0 0 3-15,0 24-6 0,0-24-13 0,0 0 6 0,0 27-2 31,0-27 7-31,0 0-2 0,24 0-12 0,-24 0 16 0,25 0-11 16,-25 0 6-16,26 0-93 0,-26 0-63 16,23-27-60-16,2 27-55 0,0 0 97 0,-25-24-19 15</inkml:trace>
  <inkml:trace contextRef="#ctx0" brushRef="#br1" timeOffset="-158622.3">7542 9451 1357 0,'0'0'-30'0,"0"0"58"0,0-25-74 15,0 25 57-15,0 0-22 0,0 0 11 0,0 0 2 16,0 0-29-16,24 0-67 0,-24 25-59 0,0-25 26 16,24 0-88-16</inkml:trace>
  <inkml:trace contextRef="#ctx0" brushRef="#br1" timeOffset="-158471.043">7590 9673 968 0,'0'0'41'0,"0"0"47"0,0 26-41 0,0-26 74 0,0 0-100 16,0 25 19-16,0-25-38 0,0 24 18 16,0 0-18-16,0-24-17 0,-24 27 38 0,24-3-2 15,0 0-9-15,-24 2-116 0,24-2 88 0,-26 1-162 16,26 0-5-16</inkml:trace>
  <inkml:trace contextRef="#ctx0" brushRef="#br1" timeOffset="-143430.888">3125 10542 1366 0,'0'0'-57'0,"0"-24"119"0,0 24-43 0,0 0 38 0,-24 0 75 16,24 0-99-16,0 0 60 0,0 0-43 0,0 0-12 15,0 0-21-15,0 0-19 0,0 0 0 0,0 0 13 16,0 0-5-16,0 0-1 0,0 0 4 0,24 0-25 16,-24 0 10-16,0 0 6 0,0 0 2 15,0 24 11 1,0-24-6-16,0 0 1 0,0 26-6 0,0-26-4 0,24 0 0 0,-24 24 4 0,0-24 3 16,0 25-12-16,0-25 7 0,0 0 3 0,0 25-8 15,0-25 14 1,25 0-11-16,-25 25-14 0,0-25 3 0,0 0-24 0,0 25-55 15,0-25-5-15,0 0-61 0,0 0 53 0,0 25-48 16,0-25 24-16,-25 0-25 0</inkml:trace>
  <inkml:trace contextRef="#ctx0" brushRef="#br1" timeOffset="-143180.596">3225 10195 1357 0,'-25'-26'4'15,"25"26"19"-15,0-23 20 0,0 23 43 0,0 0-5 16,0 0-18-16,0-25-16 0,0 25-42 15,0 0-5-15,0 0 0 0,0 0-5 0,0 0-1 0,0 0-50 16,0 25-32-16,0-25-71 0,25 0-10 0,-25 0-18 16,0 0-24-16</inkml:trace>
  <inkml:trace contextRef="#ctx0" brushRef="#br1" timeOffset="-142762.182">3646 10468 839 0,'0'-24'18'16,"0"24"30"-16,0-26 52 0,0 26 21 0,0 0-61 0,0-24 55 15,0 24-97-15,-25 0 2 0,25-25 43 16,0 25-85-16,0 0 69 0,-25-26 8 0,25 26 27 16,-24 0 5-16,24-24 4 15,-25 24-2-15,25 0-23 0,-25 0 15 0,25 0-27 16,-25 0-32-16,25 0 19 0,-26 0-23 0,26 0-7 0,0 0 1 16,-24 0-26-16,24 0-4 0,0 0 11 0,0 0-2 15,-24 24 9-15,24-24 18 16,0 26-25-16,0-26 16 0,0 25-11 15,-25-1-16-15,25 2 32 0,0-2-12 0,0 1 5 0,0 0-1 0,0-1-15 16,-25 2 16-16,25-2 5 16,0 1-8-16,0 25-6 0,0-25-9 0,0 0 8 15,0-2 3-15,0 1-4 0,0 2-94 0,0-1-68 16,0-1-54-16,0 1-2 0,0 1 25 0,0-2-28 16,0 1-50-16</inkml:trace>
  <inkml:trace contextRef="#ctx0" brushRef="#br1" timeOffset="-142549.789">3225 10740 847 0,'0'0'-2'0,"0"-23"10"15,0 23-10-15,0 0-6 0,0 0 8 0,25 0-16 16,-25 0 28-16,24-25 0 0,0 25-6 0,1 0 16 0,1 0-32 15,-2 0 22-15,1 0-2 0,24 25-2 0,-25-25-22 16,2 0-108-16</inkml:trace>
  <inkml:trace contextRef="#ctx0" brushRef="#br1" timeOffset="-141814.357">4192 10343 728 0,'0'0'56'0,"0"0"16"0,-25-24 14 0,25 24 63 31,0 0-118-31,0 0 83 0,0 0-91 0,0 0 43 16,0 0 3-16,0 0 2 0,0 0-49 0,0 0 59 15,0 0-1-15,0 0-1 0,0 0-33 0,-124 99-2 16,124-99-7-16,-75 50-30 0,75-25-5 0,-25 0 9 16,25-1-8-16,-25 2 3 0,25-2-3 15,0 1-3-15,0 0 4 0,0 0 5 0,0 0-11 16,0 0 11-16,25-2-11 0,-25 27 13 0,0-25 2 0,25-1-1 16,-25 1-3-16,26 1-9 0,-26-2 11 0,24 1-18 15,-24 25 14-15,25-25-47 0,-25 0-27 0,25 0-21 16,-25-1-54-16,24 1-41 0,-24-1 70 0,25 2-68 15,-25-2 17-15,25 1-89 0</inkml:trace>
  <inkml:trace contextRef="#ctx0" brushRef="#br1" timeOffset="-138951.685">4465 10717 470 0,'0'0'32'0,"0"0"31"0,0 0 23 16,0 0 5-16,0 0-26 0,0 0-15 0,-26-25 17 15,26 25 4-15,0 0 12 0,0 0-3 0,0 0-24 16,0 0-74-16,0 0 85 0,-24 0 10 16,24 0-21-16,0 0-75 0,0 0 57 0,0 0-81 15,0 0 96-15,0 0-4 0,0 0-15 0,0 0-2 16,0 0-6 0,0 0 28-16,0 0-30 15,24-25-35-15,52 0 20 31,-76 0-14-31,24 25 18 0,0 0-4 0,-24 0-11 16,25-25 8-16,1 25-10 0,-1 0 4 16,-25 0 2-16,24 0-13 0,1 0 7 0,-25 0 10 15,24 0 1-15,-24 0 21 0,0 0-1 0,25 0-16 0,-25 0 6 0,0 0 3 16,0 0 6-16,0 0 12 0,0 0-1 0,0 0-8 16,0 0-2-16,0 0-4 15,0 0 13-15,0 0-3 0,0 100-6 0,0-100-2 0,0 0-4 0,-25 147-35 31,1-96 27-31,24-27-8 0,0-24-5 0,0 25 4 16,0-25-1-16,-25 0 1 0,25 0 26 31,0 0-21-31,0 0 14 16,0 0-7-16,0-25 7 16,0 25-35-1,0-24 19-15,0 24-9 0,-75-75 2 47,26 50 2-31,49 25-11-16,-24 0 7 0,-1 0 4 15,25 0-11-15,-25 25 20 0,-1-25-13 16,26 0 4-16,-24 0-2 0,24 0-4 0,0 0 8 16,-24 0-13-16,24 0 9 0,0 0-7 0,0 24 3 15,0-24 8-15,0 0-1 0,0 0-8 0,0 25 0 0,0-25-4 0,24 0 14 16,-24 26-5-16,0-26 7 0,24 0-1 0,-24 24-3 15,26-24-1-15,-26 0-14 0,25 0 8 0,-25 25 2 16,25-25 9-16,-1 0 4 0,0 0-6 0,-24 0-3 16,25 0-7-16,1 0-4 0,-26-25 3 15,25 25-8-15,-1 0 21 0,-24 0 2 0,25 0-14 16,-25 0 23 0,0 0-18-16,24 0-11 0,-24 0 13 0,0 0-4 0,0-24-8 0,0 24-17 0,0 0-25 0,25 0-51 15,-25 0-28-15,0 0-44 0,0 0-47 0,0 0 49 16,0 0-18-16,0 0 6 0,0 0 19 0</inkml:trace>
  <inkml:trace contextRef="#ctx0" brushRef="#br1" timeOffset="-137798.938">4812 10815 704 0,'0'0'23'0,"0"0"11"16,0 0 26-16,0 0 27 0,0 0-37 0,0 0-30 16,0-25-36-16,0 25-11 0,0 0 64 15,0 0 8 1,0 0-15-16,0 0-7 0,0 0-1 0,0 0 3 16,0 0-9-16,0 0 5 15,26 74-33-15,-2-24 20 16,-24-25-2-16,0-25-8 0,0 0 2 15,0 0 8-15,0 25 72 0,0-25-30 0,0 0 26 16,0 0 39-16,0 0-35 0,0 0 41 0,0-25-21 16,0 25-38-16,0 0-38 0,0 0-2 0,0-25-4 0,0 25 7 15,0-24 6-15,-24 24 10 0,24-26-15 0,0 26-3 16,0-25-16-16,0 25-14 0,0-24 9 0,0-1-2 16,0 25 3-16,0-26 6 0,0 26-2 0,0-24-10 15,0 24 1-15,0 0-12 0,0-23 8 0,24 23-28 16,-24-25-39-16,0 25-31 0,24 0-88 0,-24 0 12 15,0 0 60-15,0 0-73 0,25 0 102 0,-25 0-11 16,25 0-28-16,-25 0 36 16,0 25-57-16</inkml:trace>
  <inkml:trace contextRef="#ctx0" brushRef="#br1" timeOffset="-137470.938">5011 10839 462 0,'0'0'21'0,"0"0"-2"0,0 25 40 0,0-25 1 16,0 0-1-16,0 0 20 0,0 26-11 0,0-26 14 16,0 0 14-16,0 0-10 0,0 0-18 15,0 24 21-15,0-24-85 0,0 0 85 0,0 0-68 16,0 0 6-16,24 0 79 0,-24 0-60 16,0 0 99-16,0 0 5 0,0 0 9 0,0 0 4 0,0 0-21 0,0-24-43 0,0 24-26 15,0 0-43-15,-24 0-8 0,24-26-6 0,0 26-1 16,0-25 20-16,0 25-13 0,0 0-8 0,0-24-7 15,0 24-9-15,0-25 2 0,0 25 0 0,0 0 9 16,0-26-1-16,0 2 1 0,0 24 1 16,0-23-13-16,0 23-4 0,0-25-5 0,0 25-17 15,24 0 3-15,-24-25-12 0,0 25-40 0,0 0-24 16,0-25-50-16,0 25-52 16,0 0-3-16,25 0 7 0,-25 0-22 0,0 0 94 15,24 0-1-15,-24 0 8 0,27 0 44 0,-27 0-106 16,24 25-6-16</inkml:trace>
  <inkml:trace contextRef="#ctx0" brushRef="#br1" timeOffset="-137029.418">5457 10568 1017 0,'0'0'10'0,"0"0"56"0,0-26-56 0,0 26 103 0,0 0-60 15,0 0-31-15,-24 0 67 0,24 0-78 0,0 0 70 16,0 0-20 0,-26 0 0-16,26 0-5 0,0 0-21 0,-25 0 16 15,25 0-7-15,-25 0 9 0,25 0-11 0,0 0 11 16,-24 0 3-16,24 0-11 0,-25 0 7 0,25 0-23 16,-24 0-8-16,24 0-10 0,-25 0 1 15,25 0-14-15,0 0 2 0,0 0-10 0,0 0 6 16,0 26 1-16,-26-26 8 0,26 0-16 0,0 0 11 0,0 24-5 15,0-24-4-15,0 25 16 0,0-25-9 16,-25 25 6-16,25 0-8 0,0-25 1 0,0 25 8 0,0 0-16 0,0-2 22 0,0 1-4 16,0-24-12-16,0 26 16 0,25-1-13 0,-25-25 0 15,0 24 13-15,0 1-13 0,0 1-2 16,0-26-1-16,0 24-2 0,0 1 9 0,26 0 1 16,-26-25 3-16,0 25-3 0,0 0 8 0,0-25-8 15,0 25 6-15,0 0-14 0,0-25 1 0,0 0 11 0,0 24-7 16,0-24 9-16,0 25-14 0,0-25 5 0,25 0 0 15,-25 0 5-15,0 0 4 0,0 24-18 0,24-24-64 16,-24 0-58-16,25 0-46 0,-25-24-39 0,24 24 17 16,1 0 92-16,-25 0 15 0,25 0 22 15,1 0-15 1,-2-25-119-16</inkml:trace>
  <inkml:trace contextRef="#ctx0" brushRef="#br1" timeOffset="-136408.038">5382 10764 775 0,'0'0'-16'16,"0"0"6"-16,-25-24 8 0,25 24-6 0,0 0 4 0,0 0-11 16,0 0-5-16,0 0-2 0,25 24 3 0,-25-24 22 15,0 0 11-15,0 0 34 0,0 26 29 16,25-26 14-16,-25 0-11 0,0 25-25 0,0-25-4 0,26 0-20 15,-26 24-21-15,0-24 0 0,0 0-6 0,24 25-8 16,-24-25 23 0,0 0-1-16,0 26-16 0,0-26 27 0,0 0-84 15,0 0 116-15,0 0-52 0,0 0 74 0,0 0 22 16,0 0-58-16,0 0 68 0,0 0-109 16,0 0 65-16,0 0-64 0,0-26-7 0,0 26 7 0,0 0-10 0,0-25 6 0,0 25-10 0,0 0 7 15,0 0 0 1,0 0-7-16,0-24 7 0,0 24-4 0,0 0-5 15,0 0 16-15,0-25-9 0,0 25-5 0,0 0 16 0,0 0-14 16,0-26 16-16,24 26-6 0,-24 0-10 0,0 0 3 16,0 0-2-16,0 26 6 0,0-26-6 0,26 0 1 15,-26 0-3-15,0 25-3 0,0-25 16 0,0 0 2 16,0 0-18-16,0 24 13 0,25-24-17 0,-25 0 9 16,0 0 10-16,0 0-10 0,0 25 6 0,0-25-2 15,0 0 11-15,0 0-13 0,0 0 6 0,0 0 3 0,0 0 1 16,0 0-6-16,0 0-2 0,0 0-2 0,0 0-11 15,0 0 22-15,0 0-9 0,0-25-7 0,0 25-8 16,0 0 13-16,0 0 4 0,0-24-2 0,0 24 13 16,0 0-4-16,24 0-11 0,-24-25 2 0,0 25 0 31,0 0-3-31,0 0 14 0,0-26-6 0,0 26-3 16,0 0-23-16,25 0-3 0,-25 0 24 0,0 0-2 0,0 0 6 15,0 0 4-15,0 0-21 0,0 26 18 0,0-26 6 16,25 0-5-16,-25 0 7 0,0 25-6 0,0-25-10 15,0 0 3-15,0 24-43 0,0-24-43 0,0 0-61 16,0 25 16-16,0-25 23 0,0 26 13 0,0-26 38 16,25 24-36-16,-25-24-51 0,0 25-24 0</inkml:trace>
  <inkml:trace contextRef="#ctx0" brushRef="#br1" timeOffset="-136245.358">5780 10839 993 0,'0'0'-9'0,"0"0"15"0,24 0-16 16,-48-24 22 0,24 24-6-16,0 24 2 0,0-24 27 0,0 0-41 15,0 0 16-15,0 25-4 0,0-25-26 0,0 0 12 16,0 26 14-16,0-26-18 0,0 24 51 0,0-24-88 16,0 0-35-16,0 25 2 0,0-25-117 0</inkml:trace>
  <inkml:trace contextRef="#ctx0" brushRef="#br1" timeOffset="-136076.774">5829 10667 1348 0,'0'0'-25'15,"-25"-25"98"-15,25 0-71 0,0 0 15 0,0 25 51 16,0-24-92-16,0 24 70 0,0 0-9 0,0 0-35 16,0 0-2-16,0 0 5 0,0 0-14 0,0 0 18 15,0 0-75-15,0 24-72 0,0-24 43 0,0 25-56 0,25-25 33 16,-25 25 49-16,0 0-129 0</inkml:trace>
  <inkml:trace contextRef="#ctx0" brushRef="#br1" timeOffset="-135175.274">6002 10914 952 0,'0'0'30'16,"0"-24"36"-16,0 24 56 0,25-26-46 0,-25 26 83 15,0-25-109-15,-25 25-9 0,25-24 57 0,0 24-93 16,0 0 103-16,-24 0-24 0,24-25 2 0,-25 25-4 16,25 0-14-16,-24-26-5 0,-1 26 3 0,-1 0-6 15,26 0-23-15,-24 0-12 0,-1 0-30 16,25 0 1-16,-25 0 4 0,25 26-12 0,-24-26 26 0,24 0-3 0,0 25 1 0,0-25-12 16,0 24-9-16,24-24-19 0,-24 25-8 0,0-25-19 15,25 26-34-15,-25-26-19 0,25 24-6 0,-25-24 10 16,24 0 12-16,-24 25 12 0,26-25 7 0,-1 0 19 15,-25 0 20-15,24-25 26 0,-24 25 6 0,0 0 10 16,25-24-14 0,-25 24 4-16,24-26-3 0,-24 26-3 0,0-25 25 15,0 25-28-15,0-24 18 0,0 24-10 0,25-25 25 16,-25-1 27-16,0 2 11 0,-25 24 9 0,25-23-19 16,0-2 0-16,0 0 0 0,0 0 5 0,0 0 16 15,0 0-6-15,-24 25 5 0,24-24-14 0,0 24-15 16,0-26-16-16,-25 26-30 0,25 0-1 0,0 0-6 15,0 0 8-15,0 0-1 0,0 0 14 0,0 0-16 0,0 26 3 16,0-26-1-16,0 24-1 0,0 1 12 0,25 0 6 16,-25-25-8-16,0 25-4 0,0 0 7 0,24 23-50 15,-24-48-35-15,0 24-31 0,25 2-95 0,-25-1 10 16,0-1 58-16,25 1 5 0,-25 1 61 0,25-26 4 16,-25 24-34-16,0 1-11 0,25 0 22 0,-25-25-19 15,25 25 2-15,-1-25 28 16,-24 25 28-16,24-25 38 0,2 0 4 15,-1 0 27-15,-25-25-24 0,25 25 10 0,0 0 42 16,0-25-24-16,-25 25 40 0,24-25 45 0,-24 25-5 16,0-25 41-16,24 25-18 0,-24-24 20 0,0-2-68 15,0 26-9-15,0-25 31 0,-24 25-53 0,24 0 81 0,0-24 13 0,0 24-43 0,-24 0 11 0,24-25-12 16,-25 25-18-16,25 0-10 16,-25-26-7-16,0 26-25 0,25 0-20 15,-25 0-8-15,-1 0-21 0,26 0 8 16,0 0-6-16,-24 26-4 0,24-26 16 0,0 0 1 0,0 25-10 0,0-25 21 15,0 24-7-15,0 1 2 0,0 1-11 0,0-26-31 16,0 24-36-16,24 1-51 0,-24 0 0 16,0-25-12-16,26 25 19 0,-26 0 40 0,25-25 29 15,-25 0 40-15,25 25 2 0,-25-25 21 0,0 0-14 0,25-25 1 16,-25 25-6-16,0 0-21 0,25-25 16 0,-25 0 1 16,0 25 21-16,0-25 9 0,24 0-4 0,-24 1 7 15,0-2 30-15,0 1 6 0,0 1 4 0,0-1-22 16,0-1-30-16,0 2-3 0,0 1-3 0,-24-2 16 15,24 0 23-15,0 0-3 0,0 0 6 0,0 0-28 16,-25 1 3-16,25 24 16 16,0-26-12-16,0 26 14 0,0-24-39 0,0 24-16 15,0 0 0-15,0 0-3 0,0 0 3 16,0 0-3-16,0 0 7 0,0 0 7 0,0 24 3 16,0-24 12-16,0 26-15 0,0-26 0 0,25 24 8 15,-25 1-8-15,0 0 3 0,0 0 2 0,24 0-12 16,-24 0 5-16,0-2 5 0,0 1-42 0,0 2-37 15,0-1-82-15,24-1-54 0,-24 1-18 0,0 1-40 0,0-2 117 16,0 1 9-16,0-25-18 0</inkml:trace>
  <inkml:trace contextRef="#ctx0" brushRef="#br1" timeOffset="-134742.847">6523 10542 1132 0,'-26'-24'-9'16,"26"24"13"-16,0-25 25 0,0 25-8 15,0 0 39-15,0 0-80 0,-24 0 94 0,24 0-47 0,0 0-14 0,0 25 95 0,-24-25-88 16,24 24 50-16,0 2-20 0,-24-2-27 16,24-24-20-16,0 25 10 0,0 0 6 15,0 0-10-15,0 25-18 0,0-27 5 0,0 1-7 16,24 2 17-16,-24-1 10 0,0-1-14 0,24 1-6 15,-24 1 4-15,24-2-7 0,2 1 9 16,-26-25 0-16,26 25-2 0,-26-25-4 0,24 25-39 0,1-25 8 16,-25 0-16-16,25 0 10 0,-1-25 34 0,1 25 7 15,-25-25 0-15,25 25 0 0,-25-25-8 0,25 1 6 0,-25 24 10 0,25-26 1 16,-25 1 19-16,0 1 8 0,0 24 12 0,0-25 5 16,0-1 37-16,0 26 3 0,0-24 7 15,0 24-4 1,0-23-30-16,-25-2-28 0,25 25-13 0,0-25-7 15,-25 25-25-15,25 0 7 0,0 0-4 0,-25 0-1 16,25 0 3-16,0 0-5 0,0 25 0 0,0-25 0 16,-25 25 12-16,25-25-7 0,0 23 13 0,0 1 7 0,25 2-18 15,-25-1 3-15,0-25-13 0,0 24 8 0,25 1-5 16,-25 1-49-16,25-2-73 0,-25-24-94 0,25 25-20 16,-25 0 77-16,25-25 41 0,-1 0 13 0,0 25-40 15</inkml:trace>
  <inkml:trace contextRef="#ctx0" brushRef="#br1" timeOffset="-134232.543">6846 10592 759 0,'0'0'-6'15,"-26"0"-8"-15,26 0 30 0,26 0-2 0,-26 0 32 16,0 25 16-16,25-25-42 0,-25 0 10 0,25 0-22 16,0 25-24-16,0-25 43 0,-25 0-17 15,24 0 18-15,0 0 46 0,2 0-8 0,-1 0-60 16,0 0 81-16,-25 0-66 0,24 0-4 0,0 0 115 16,-24 0-81-16,0 0 74 0,0 0 16 0,0 0-2 0,0 0-31 0,0 0-23 15,0 0-42-15,0 0-36 0,0 0-7 0,0 0 0 16,0 0 6-16,0 0-12 0,-24 25 10 0,24-25-6 15,0 25-9-15,-24-25-5 16,24 25 16-16,0-2 2 0,0 1 14 0,-25 2 9 16,25-1-14-16,0-1-9 0,0 1-4 0,0 1 0 15,0 23 13-15,0-24 3 0,0 0-9 0,0 25-3 16,0-25-2-16,0-1-5 0,0 1 5 16,0 25 14-16,0-26-16 0,0 1 4 0,0 0 0 15,0-25-15-15,25 25 3 0,-25-1 17 0,0-24-2 16,0 26 6-16,0-26 1 0,0 0-17 0,24 23 5 15,-24-23 9-15,0 0 40 0,0 0 27 0,0 0 10 16,0 0 10-16,0 0-30 0,-24 0-21 0,24 0 3 16,0 0-12-16,-25 0 17 0,0 0 13 0,25 0-25 0,-26 0-12 15,2 0-14-15,0 0-18 0,24 0 11 0,-25 0 4 16,0 0-10-16,0 0-9 0,0 0-3 0,25 0-26 16,-26 0-133-16,2 0-116 0,24 0-168 0,0 0-59 15</inkml:trace>
  <inkml:trace contextRef="#ctx0" brushRef="#br1" timeOffset="-133626.193">7194 11064 1058 0,'0'0'16'0,"0"-25"15"16,0 25 10-16,24 0 25 0,-24 0-64 0,25 0 59 16,-25 0-71-16,26 0 35 0,-26 0-2 0,23 25-10 15,2-25-5-15,0 0 18 0,0 0-18 0,-25 0 9 16,25 24-70-16,-25-24-51 0,25 0 24 0,-25 0-104 16,0 0 27-16</inkml:trace>
  <inkml:trace contextRef="#ctx0" brushRef="#br1" timeOffset="-133403.943">7194 10939 688 0,'0'0'2'0,"0"0"13"15,0 0 35-15,0 0 38 0,0 0 32 0,0 0-9 16,24 0-47-16,-24 0-29 0,25 0-25 15,-25 0-16-15,26 0 18 0,-26 0 13 16,23 0-88-16,2 0 81 0,-25 0 9 0,25 25-95 16,-25-25 120-16,25 0-122 0,0 0-63 0,-25 0-6 15</inkml:trace>
  <inkml:trace contextRef="#ctx0" brushRef="#br1" timeOffset="-133103.437">7590 11187 1115 0,'0'0'56'15,"0"0"-46"-15,0 0 76 0,0 0-55 16,0 0 3-16,0-24-31 0,0 24 5 0,0 0-23 16,0 24 20-16,0-24 17 0,0 0-17 15,24 0 5-15,1 0-3 0,-25 0-16 0,26 0-3 0,-1 0 20 0,-1 0-32 0,1 0 33 16,-25 0-7-16,24 25-6 0,1-25 8 0,-25 0-64 16,26 0-13-1,-26 0 33-15,25-25-90 0,-25 25 69 0,0 0-82 0,0 0-25 16</inkml:trace>
  <inkml:trace contextRef="#ctx0" brushRef="#br1" timeOffset="-132901.416">7590 11039 1140 0,'0'0'-15'0,"24"0"38"0,-24 0-9 0,25-25 5 16,-25 25 31-16,26 0-118 0,-1 0 58 0,-1 0-5 16,1 0 0-16,-25 0 77 0,24 0-109 0,1 0-48 15,1 0-115-15</inkml:trace>
  <inkml:trace contextRef="#ctx0" brushRef="#br1" timeOffset="-131423.926">8086 10989 431 0,'-24'-25'42'15,"24"25"-1"-15,0-25 39 0,0 25 2 16,0-25 22-16,0 1 30 0,0 24-7 0,0-26 3 15,24 26-105-15,-24-25 69 0,0 25-75 16,0 0 34-16,0-24 78 0,0 24-83 0,0 0 70 16,0-25-6-16,0 25-5 0,0 0-5 0,0 0-19 15,0 0-31-15,0 0-38 0,0 0-12 0,0 0-4 16,0 0-7-16,0 0 22 0,0 0-3 16,0 0 3-16,0 25 17 0,0-25-23 0,0 24 0 0,0 1-5 0,0 1-7 0,0-2 19 15,0 1 14-15,0 0 9 0,0 25-17 0,0-25-6 16,0 24-7-16,25-24-16 0,-25 25 23 0,0-26-2 15,0 1-5 1,0 0 0-16,0 0 5 0,0-1-12 0,0 2 9 0,0-3 0 16,0-23-16-16,0 26 16 0,0-26-27 0,0 0 22 15,0 0 8-15,0 0-14 0,0 0 32 16,0 0-32-16,0 0 13 0,0 0-6 0,0 0-10 16,0-26 12-16,0 26-21 0,0-23 0 15,0 23 5-15,0-26-5 0,0 2 0 0,0-1 14 16,25 25-18-16,-25-25-22 0,0-24-6 0,25 23-16 15,-25 2 7-15,26-1 21 0,-26 1 6 0,24-1 14 16,-24 0-6-16,24 0-2 0,-24 25 6 0,0-25 11 16,24 0 12-16,-24 25 0 0,0-25-7 0,26 25-9 0,-26 0 2 0,0 0-2 15,0 0 3-15,0 0-8 0,0 0-1 0,0 0 10 16,0 0-15-16,0 0 18 0,0 0 2 16,0 0-2-16,-26 25 22 0,26-25-20 0,0 0 0 0,0 25-5 15,0-25-10-15,-24 25 19 0,24 0-6 16,0-25 6-16,0 25-1 0,-24-25-8 0,24 25 1 15,0-1 8-15,0-24 10 0,0 25 1 0,-24-1-10 0,24-24-10 0,0 26-6 16,0-2 2-16,0-24 14 0,24 25 4 0,-24 0-47 16,0-25-35-16,24 0-2 0,-24 25-29 15,0-25 28-15,24 0 16 0,-24 24-4 0,26-24 17 16,-1 0 22-16,-25 0 1 16,25 0 24-16,-1-24-12 0,-24 24 9 0,25 0 7 15,-25-25-16-15,24 25 22 0,-24 0-4 0,25-25-3 16,-25 25-3-16,0-25 12 0,26 1-5 0,-26 24 29 15,0-26 9-15,0 26-18 16,0-24 10-16,0-1-3 0,0 25-12 0,-26-24 8 0,26-1-6 0,0 25-11 16,0-25 26-16,-25 25-30 0,25-25 13 0,0 25-22 15,0 0-20-15,-24-25 31 0,24 25-22 0,0 0 15 16,0 0-2-16,0 0 12 0,0 0-1 0,0 25-9 16,0-25 7-16,0 25-19 0,-25-25 5 0,25 25 6 0,0-25-3 15,25 25-11-15,-25-1 17 0,0 1-15 0,0-1-34 16,0-24-52-16,0 26-44 0,0-2 31 15,24-24-69-15,-24 25 121 0,0 0-20 0,25-25-36 16,-25 0 60-16,26 25-95 0,-26-25 6 0</inkml:trace>
  <inkml:trace contextRef="#ctx0" brushRef="#br1" timeOffset="-130815.987">8632 11088 509 0,'25'-24'25'0,"-25"24"16"0,0-25 18 0,0 0 41 0,0 25-33 16,-25-25-13-16,25 25 22 0,0-25-61 15,0 25 7-15,0 0 19 0,-25-25-44 0,25 25 5 16,0 0 13-16,0 0-28 0,0 25-5 16,0-25 42-16,0 0 5 0,0 0-25 0,0 25 21 15,0-25-31-15,0 0-23 0,-25 25 25 0,25 0-6 16,0-25 7 0,0 25-7-16,25-1 25 0,-25-24-17 0,0 25 8 15,0-25-6-15,0 24 4 0,0-24 0 0,25 0-22 0,-25 26 26 16,0-26-22-16,25 0 30 0,-25 0 11 0,0 0-17 15,25 0 39-15,-25 0 31 0,0 0-78 16,24-26 115-16,-24 26-102 0,0 0-34 0,0-24 81 16,0 24-113-16,25-25 121 0,-25 25-4 0,0-24 9 15,0 24 9-15,0-25-28 0,0 0 6 0,25 25-3 0,-25-25 5 16,0 25-31-16,0-25-15 0,0 25-9 16,0 0 9-16,0 0-2 0,-25-25-5 0,25 25 3 0,0 0-23 0,0 0 11 15,0 0 3-15,0 0-12 0,0 0 9 16,0 0-11-16,0 0-4 0,0 25 8 0,0-25 5 15,0 0 0-15,0 25 14 0,0-25-12 0,0 25-4 16,0-25 8-16,0 25-12 0,0-25 12 0,25 25-3 16,-25-25-30-16,0 24-5 0,0-24-28 0,0 25 9 15,0-25 3-15,0 0 10 0,0 24 17 0,26-24-6 16,-26 0 34-16,0 26 2 0,0-26-7 16,0 0 2-16,24 0-11 0,-24 0-4 0,0 0 14 0,0 0-1 0,0 0-9 15,0 0 14-15,0 0-22 0,0 0 8 0,0 0-2 16,0 0-1-16,0 0 21 0,0 24-14 0,0-24 14 15,0 0 0-15,0 0-5 0,0 0 5 0,0 25-4 16,0-25-14-16,0 25 7 0,0-25 9 0,0 0 13 16,0 25-13-16,0-25 19 0,0 24-21 15,0-24-20-15,0 0 33 16,0 26-18-16,0-26 9 0,0 0 9 0,0 0-23 16,-24 0 3-16,24 23 5 0,0-23-5 0,-26 0 0 15,26 0 22-15,-25 0-15 0,25 0 8 0,-25 0 7 0,25-23-46 16,-24 23 30-16,-1 0-10 0,25 0-45 0,-25 0-31 15,0-26-54-15,25 26-31 0,-25 0 42 0,25-24 39 16,0 24-89-16</inkml:trace>
  <inkml:trace contextRef="#ctx0" brushRef="#br1" timeOffset="-130100.887">8830 10764 744 0,'0'0'31'15,"0"0"44"-15,0 0 17 16,0-24 16-16,0 24-25 0,0 0-43 16,0 0-7-16,0 0 43 0,0 0-87 0,0 24 107 0,0-24-69 15,0 0-48-15,26 0 88 0,-26 26-61 0,0-26 72 16,24 25 21-16,-24-1 34 0,24-24-42 15,2 25 20-15,-26 1-24 0,25-2-30 0,0 26 11 16,-25-25-27-16,24 0 17 0,-24 25-19 0,24-26-1 16,-24 25-8-16,0-23-16 0,25-2 9 0,-25 26 5 15,0-25-7-15,-25-1-6 0,25 2-18 0,0-3 10 0,0 3 3 16,-24-1-10-16,24-1 19 0,-24-24-24 16,24 25-2-16,-25 0-40 0,25-25-53 0,-25 25-78 15,25-25-80-15,-26 25-14 0,26-25 46 0,-24 25 41 0,24-25 4 16</inkml:trace>
  <inkml:trace contextRef="#ctx0" brushRef="#br1" timeOffset="-128644.806">3398 11064 649 0,'0'0'27'0,"0"0"13"0,-25 0 29 16,25 0 11-16,0 24-20 0,-24-24 15 0,24 0 7 15,0 0-5-15,-26 0-51 0,26 0 39 0,-25 25-104 16,25-25 128-16,0 0-49 0,-24 0-53 0,0 0 75 16,24 0-124-16,-25 24 83 0,25-24-6 0,0 0-13 15,-25 0-19-15,25 0 24 0,0 0-9 16,0 0 8-16,0 0-4 0,0 0-9 0,0 0-3 0,0 0 3 16,0 26 22-16,0-26-23 0,25 0 19 0,-25 0-9 0,0 0-15 15,0 0 30 1,0 24-21-16,25-24-5 0,-25 0 20 0,0 0-15 15,0 25-7-15,24-25 7 0,-24 0-5 0,0 0 5 0,0 25 12 0,0-25 1 16,0 0-9-16,0 25 8 0,0-25-10 0,0 24 4 16,0-24 7-16,0 0-7 0,0 26 19 0,0-26 2 15,0 23-16-15,-24-23 12 16,24 26-4-16,0-26 0 0,-25 25 34 0,25-25 1 16,0 0-14-16,0 0 10 0,-25 0-22 0,25 24-24 15,0-24 24-15,0 0-7 0,0 0 9 0,0 0 9 0,0 0-13 16,0-24-17-16,0 24 4 0,0 0-13 0,0 0 4 15,0 0-7-15,0 0 0 0,0 0 14 0,0 0-11 16,0 0 21-16,25 0-23 0,-25 0 6 0,0 0 2 16,0 0-11-16,25 0 0 0,-25 0 5 0,0 0 4 15,24 0-7-15,-24 24 18 0,0-24-18 0,24 0-6 16,-24 0 2-16,0 25 5 0,0-25 8 0,25 0 0 0,-25 25 9 16,0-25-20-16,0 25 5 0,0-25 13 0,26 25-11 15,-26-25 8-15,0 25-14 0,0-25-1 16,0 25 4-16,0-25 12 0,0 25-7 0,0-25 6 15,0 24 1 1,0-24-1-16,0 0-3 0,0 26-14 0,0-26 11 16,0 0-9-16,0 24-22 0,0-24-72 0,0 0-77 15,24 24-37-15,-24-24 3 0,0 0 18 0,25 25-41 0</inkml:trace>
  <inkml:trace contextRef="#ctx0" brushRef="#br1" timeOffset="-116727.717">2902 6450 1181 0,'0'-25'39'15,"0"25"-34"-15,0 0 133 16,0 0-62-16,0 0 19 0,0-26 68 0,0 26-110 0,0 0 92 0,0 0-30 16,0-24-16-16,0 24-31 0,0 0-15 0,0 0 0 15,0 0-11 1,0 0 16-16,0-25-18 0,0 25-36 0,-25 0 3 0,25 0-2 0,0 0 2 0,-25 0 21 16,25 0-16-16,-24 0 5 15,24 0 1-15,-26 0-8 0,26 0 4 16,-25 0-5-16,25 0-4 0,-24 0-2 0,24 0-3 0,0 25-7 15,0-25 7-15,0 0-10 0,0 0 17 16,0 0-7-16,0 0 0 0,0 0 2 0,0 24-16 16,0-24 17-16,0 0-3 0,24 26-3 0,-24-26 17 0,0 25-21 15,25-25 10-15,-25 0 9 0,26 24-10 16,-26-24-2-16,24 0-7 0,-24 25 2 0,25-25-9 0,-25 0 23 0,25 25 1 16,-25-25 2-16,25 0 2 0,-25 25-14 15,25-25-9-15,-25 0 9 0,0 0 2 0,0 0 0 16,0 0 6-16,0 0-20 0,0 0 4 0,0 25 11 0,0-25-3 15,0 0 7-15,0 0 0 0,0 0-7 0,-25 0 5 16,25 0-5-16,0 0 5 0,-25 0-13 16,25 0 8-16,-25 0 0 15,25 0-9-15,-25 0 16 0,1 0 5 0,24 0-15 0,0 0-1 0,-26 0 1 0,26 0-13 16,0 0-57-16,0 0-36 0,0 0-79 0,0 0-66 0,-25 0 7 31,25 0-10-31,0 0 51 0,25-25-8 0,-25 25-12 16</inkml:trace>
  <inkml:trace contextRef="#ctx0" brushRef="#br1" timeOffset="-115805.155">3101 6202 1181 0,'0'0'163'0,"0"0"-44"0,0-26 30 0,0 26 5 15,0 0-156-15,0 0 39 0,0 0-32 16,0 0 12-16,0 0-14 0,0 0-1 0,0 0 16 15,0 26-7-15,0-26-16 0,0 0 16 0,0 23-13 0,0 3-9 0,0-26 15 16,0 24-15-16,0 1 11 0,0-1-4 16,0 2 8-16,0-26 1 0,0 25-14 0,0-1 11 15,0 2 3-15,0-1 8 0,0-1-2 0,0-24-2 16,0 25-11-16,24-25-7 0,-24 25 9 0,0-25-16 16,0 0 12-16,0 25-1 0,0-25 12 0,24 0-3 15,-24 0 12-15,0 0-7 16,0 0-14-16,0 0 14 0,0 0-6 0,0-25-8 15,-24 25 3-15,24 0 0 0,0-25-1 0,0 25 6 16,0-25 3-16,0 25-15 0,-24-24-11 16,24-1 23-16,0 25-19 0,-25-26 7 0,25 26 9 15,-26-24 5-15,26 24-7 0,0-25 8 0,-25 25-14 16,25 0-47-16,0 0-11 0,0 0-40 0,0 0-2 16,0 0-7-16,0 0 81 0,25 0-46 0,-25 25 80 0,0-25-45 0,26 0 18 15,-26 24 20-15,25-24-20 0,-1 0 33 0,-24 26-47 16,24-26 22-16,1 0-38 0,1 25 38 15,-1-25-18-15,-25 0 51 0,25 0-30 0,-1 0 45 16,-24 0-21-16,24 0-12 16,-24 0 55-16,0 0-20 0,0 0 63 0,25 0-70 0,-25 0 29 0,-25 0-84 0,25 0 67 15,0 0 6-15,0 0-47 0,0 0 82 0,-24 0-117 0,24 0 65 16,0-25-12-16,-24 25-17 0,24 0-7 0,0 0 13 31,-25 0-4-31,25 0 8 0,0 0 3 0,0 0-20 16,0 0 5-16,-25 0-4 0,25 0 3 15,0 0 9-15,0 25-2 0,0-25-6 0,25 0-9 16,-25 0-14-16,0 0 75 0,0 24-69 0,0-24 64 16,25 0-81-16,-25 0 38 0,0 25-35 0,0-25 9 0,24 0 28 0,-24 0-40 15,0 0 23-15,24 0 7 0,-24 0-7 0,25 0 15 16,-25 0 10-16,0 0 31 0,0 0-33 0,26 0 7 16,-26 0-1-16,0 0 1 0,0 0 53 0,0 0-70 15,0 0 94-15,0-25-86 0,0 25 56 0,0 0-26 16,0 0-19-16,0 0-9 0,0 0-3 15,0 0-7-15,0 0 8 0,0-24-17 0,24 24-5 0,-24 0 1 0,0 0 2 16,0 0 11-16,0 24 9 0,0-24 3 0,0 0-6 16,0 0 2-16,0 0-15 0,0 0 5 15,25 25 0-15,-25-25 8 0,0 0-11 0,0 0 18 16,25 0-1-16,-25 0-23 0,0 0 37 0,0 0-13 16,0 0-12-16,24 0 29 0,-24 0 11 0,0 0 2 15,0 0 33-15,0 0 13 16,0 0-9-16,0-25 22 0,24 25-2 0,-24 0-14 15,0-24-5-15,0 24-4 0,0-25-5 0,26 25-1 16,-26-26-6-16,0 26-16 0,0-24-12 16,0 24-17-16,0-25-6 0,0 25-17 0,25-26 0 0,-25 26-2 0,0 0 1 0,0-24 8 0,0 24-14 31,0 0 5-31,0 0-3 0,0 0 10 0,0 0-1 16,0 0-4-16,0 0 5 0,25 24-10 0,-25-24 17 15,0 0-1-15,0 26-2 0,25-26-4 0,-25 25-7 0,0-1 16 16,0-24-12-16,24 26 0 0,-24-1-32 0,0-25-47 15,0 24-31-15,25-24-42 0,-25 25-9 16,0-25-30-16,0 0-30 0,25 0 70 0,-25 0-4 16,0 25-30-16</inkml:trace>
  <inkml:trace contextRef="#ctx0" brushRef="#br1" timeOffset="-115579.192">3746 6275 887 0,'0'-24'48'0,"0"24"14"0,0 0 30 0,0-26-6 16,0 26-30-16,0 0-66 0,0 0 20 16,0 0-47-16,0 0 35 0,0 0-4 0,0 0 61 0,0 0 33 0,0 26-76 15,0-26 67-15,0 24-111 0,0-24 22 0,0 25 23 16,0-1-9-16,0 2-2 0,0-1 5 16,0-25 1-16,0 24-10 0,0 2 4 0,24-1-13 15,-24-1 5-15,0-24 17 0,24 25-11 0,-24 0-9 16,0-25-78-16,0 25 1 0,25 0-28 0,-25-25-37 15,0 0 56-15,26 24-4 0,-26-24-40 0</inkml:trace>
  <inkml:trace contextRef="#ctx0" brushRef="#br1" timeOffset="-115411.229">3770 6450 1058 0,'0'-25'37'16,"-24"25"27"-16,24-26-35 0,-25 26 109 0,25-24-94 0,0 24-10 15,-25 0 35 1,25-25-99-16,0 25 54 0,0 0-18 0,0 0 1 15,25 0-7-15,-25 0 2 0,0 0 4 0,25 25 9 16,-25-25-15-16,24 0 17 0,-24 0-4 0,24 0-53 0,1 24-69 16,1-24 0-16,-1 0-31 0,-1 0-38 0,0 26 18 15</inkml:trace>
  <inkml:trace contextRef="#ctx0" brushRef="#br1" timeOffset="-115147.938">4092 6648 1190 0,'0'0'16'0,"0"0"49"0,0 0-29 0,25 0 8 0,-25 0-2 0,0 0-44 0,25 0 25 16,0 0-2-16,-25 0-23 0,25 0 8 0,0 0-10 15,-1 0 13-15,-24 0-3 0,25 0-8 0,0 0 9 16,-25 0-5-16,25 0-24 16,-25 0-39-16,25 0 17 0,-25 0-67 0,0 0-18 15,0 0-1-15,0 0-82 0</inkml:trace>
  <inkml:trace contextRef="#ctx0" brushRef="#br1" timeOffset="-114997.662">4092 6549 1265 0,'-24'0'-52'0,"24"0"96"0,0-25-59 0,0 25 83 16,0 0 11-16,0 0-89 0,24-25 58 16,-24 25-67-16,0 0 12 0,25 0-1 0,0 0 6 15,-25 0-39-15,25 0 52 16,-25 0-15-16,25 0-11 0,0 0-2 16,-25 0-31-16,24 0-29 0,1 0-58 0,0 0-36 15</inkml:trace>
  <inkml:trace contextRef="#ctx0" brushRef="#br1" timeOffset="-114677.612">4688 6499 1425 0,'0'0'-11'0,"-25"0"69"0,25 0 26 0,-24-25 45 16,-1 25 33-16,-1 0-40 0,1 0-23 0,1 0-45 0,24 0-36 15,-24 0-33-15,24 0 15 0,-25 0 6 16,25 25 3-16,0-25 3 0,0 25-26 0,0-25 9 15,0 25 10-15,0-25-7 0,25 25 11 0,-25-1-14 16,24-24-13-16,-24 26 32 0,24-26-12 0,-24 24 3 16,25-24 6-16,1 0-16 0,-1 25 8 0,-1-25-10 15,-24 0 9-15,25-25-9 16,-1 25 5-16,-24 0 15 0,0 0 26 0,25-24 38 16,-25 24 13-16,0-26-1 0,0 26-37 0,0-24-26 0,0 24-19 0,0-25-17 0,0 0 13 15,-25 25-3-15,25-25 0 0,0 0 7 0,-24 1-7 16,24 24-17-16,-25-25 22 0,1 25-10 0,24 0-32 15,-25-26-62-15,25 26-100 0,0 0-96 0,0 0-47 16,-26 26 86-16,26-26 21 16,26 0 49-16</inkml:trace>
  <inkml:trace contextRef="#ctx0" brushRef="#br1" timeOffset="-114504.562">4886 6450 1588 0,'0'-25'0'16,"0"25"4"-16,0 0-2 0,0 0 2 0,0 0-4 0,-24 0 4 0,48 0 1 15,-24 0-46-15,0 0-48 0,0 0-13 0,0 0-65 16,0 25 12-16,0-25-28 0</inkml:trace>
  <inkml:trace contextRef="#ctx0" brushRef="#br1" timeOffset="-114319.755">5011 6747 1519 0,'0'0'71'0,"0"0"66"16,-25 0 59-16,25 0 45 0,0 0-62 0,0 24-59 16,-25-24-59-16,25 25-56 0,-25-25-10 0,25 0-7 0,-25 24 9 0,25-24 10 15,-25 26-9-15,1-26 24 0,24 25-20 16,-24-1-81-16,24-24-117 0,-26 0-132 0,1 25-93 15,0-25-15-15</inkml:trace>
  <inkml:trace contextRef="#ctx0" brushRef="#br1" timeOffset="-112959.556">2852 6895 649 0,'0'25'45'0,"25"-50"19"16,0 25 13 0,0 0 26-16,0 0-59 0,-25 0-21 0,24 0-17 15,25 0-21-15,-49 0 36 0,25-24 36 16,1 24 62-16,-26 0-32 0,25 0 11 0,-25 0 13 0,0 0-31 16,0 0 50-16,0 0-20 0,0 0-24 0,0 0-12 15,0-25-2-15,0 25-11 0,-25 0-4 0,25 0-9 16,0-26-14-16,-26 26 1 0,1 0-19 15,1 0 12-15,24 0 2 0,-25 0-4 0,1 0-5 0,-1 0-31 0,25 26 1 0,-25-26 0 16,25 0-5 0,-25 0 16-16,25 25-4 0,0-25 7 0,0 0 2 0,0 24 9 0,25-24-11 15,-25 25-12-15,0-25 7 16,25 26-21-16,-25-26-21 0,25 24-4 0,-1-24-10 16,-24 25-13-16,25-25 19 0,-1 0 13 0,1 0-1 15,-25 0 20-15,26 0 7 0,-26 0-13 0,25 0 10 16,-25 0 8-16,24 0-10 0,-24 0 23 0,0 0 4 15,24 0-4-15,-24-25-1 0,0 25-8 16,0 0-5-16,0 0 5 0,0 0 9 0,0-24 2 16,0 24 4-16,0 0-24 0,0 0 13 0,0 0-4 0,0 0-11 0,0 0 15 15,0 0-9-15,25 0 5 0,-25 0 2 0,0 0 0 16,0 0 2-16,0 0-2 0,0 0 5 0,26 0-5 16,-26 0-5-16,0-26-2 0,0 26-2 0,25 0 12 15,-25 0 8-15,25 0-9 0,-25 0 3 16,0-25-1-16,24 25-13 0,-24 0 5 0,0 0 4 0,24-24 4 0,-24 24-4 15,0 0 7-15,0 0-16 0,25 0 9 0,-25 0 4 16,0 0-17-16,0 0 17 0,0 0-15 0,0 0-2 16,0 0 26-16,0 0-11 0,0 0-4 0,0 0 11 15,26 0-40-15,-26 24-27 0,24-24-26 0,-24 0-51 16,25 25 8-16,-25-25-12 0,25 0 88 16,-1 26-41-16,0-26 74 15,2 24 20-15,-1-24-44 0,0 0 104 0,0 0-132 16,-1 0 91-16,1 0-23 0,0 0-9 0,-25 0 73 0,25 0-72 15,0 0 20-15,0 0 17 0,0 0-62 0,-25 0 102 16,24-24-73-16,-24 24 92 0,24 0 19 16,-24-26-56-16,25 26 91 0,-25 0-83 0,0-25 68 15,0 25-11-15,0 0-13 16,0-24-24-16,0 24-18 0,0-25-26 0,-25 25-17 0,25 0-7 0,0-26 14 0,-24 26-4 0,0 0 6 16,24 0-4-16,-25 0-14 0,0 0-2 0,25 0-7 15,-25 0 2-15,0 0-10 0,25 0 15 16,-25 0 2-16,25 26-10 0,0-26 13 0,0 0-12 15,0 25 2-15,0-25 18 16,0 24-11-16,0-24-9 0,0 25 4 0,25-25-18 16,-25 0 7-16,0 26 4 0,25-26-7 0,-25 0 17 0,25 0-8 15,-25 0 8-15,25 0 4 16,-25 0-11-16,25 0 11 0,-25 0-9 0,24-26-14 0,-24 26 17 16,0-25-10-16,24 25 4 0,-24-24 13 15,0 24-10-15,0-25 32 0,25-1 6 0,-25 2 6 16,0-1 13-16,0 1-24 0,0 0-2 0,0-2-21 15,0 2 4-15,0-1 44 0,0 1 12 16,0-2 15-16,0 2-15 0,0-1-40 0,0 25-11 0,0-25-14 0,-25 25-2 16,25-25 12-16,0 25-20 0,0 0 7 0,0-25 1 15,0 50-18-15,0-25 20 0,0 0-3 0,0 0-7 16,0 25 8-16,25-25-6 0,-25 25-2 16,0 0 13-16,0-1-8 0,0 2-49 0,26 23-62 0,-26-25-105 15,0 2-86-15,25-2-38 0,-25 0-39 16,24 1 109-16,-24-1 40 0,24 2-30 0</inkml:trace>
  <inkml:trace contextRef="#ctx0" brushRef="#br1" timeOffset="-112789.167">4117 7045 1348 0,'25'0'8'16,"-25"0"24"-16,0-25 32 0,25 25 51 0,-25 0-5 0,0 0-20 0,25 0-20 15,-25 0-55-15,25-25-6 16,-25 25 0-16,24 0-14 0,-24 0 8 15,25 0-1-15,-25-25-9 0,25 25-17 0,-25 0-74 0,25 25-47 16,-25-50-65-16,0 25 5 0,0 0 72 0,0 25-49 16,0-25 19-16</inkml:trace>
  <inkml:trace contextRef="#ctx0" brushRef="#br1" timeOffset="-112660.102">4142 6970 1066 0,'0'0'119'0,"0"0"-88"0,0 0 100 0,0 0-151 16,0 0-12-16,0 0 59 15,0 0 10-15,0-24-12 16,0 24-58-16,0 0-41 0,25-26-10 0,0 26-81 16,-25 0 141-16,25 0-139 0,-25 0 71 0</inkml:trace>
  <inkml:trace contextRef="#ctx0" brushRef="#br1" timeOffset="-112312.928">4341 6970 1323 0,'0'0'-56'15,"0"0"92"-15,0 0 16 16,25 0-54-16,-25 0 83 0,0 0 30 0,0 0-27 16,0 0-19-16,0 0-39 0,25 25 11 15,-25-25-1-15,0 0 6 16,0 0-2-16,0 0-20 0,0 0 0 0,0 0 9 16,24 0 9-16,-24 0-6 0,0 0 33 15,0 0 15-15,0 0 24 0,0 0 3 0,0 0-19 16,0 0-27-16,0 0-33 0,0 0-2 0,0 0 1 15,0 0 13-15,0 0-4 0,0-25-12 16,0 25-4 0,0-24-16-1,0 24-25 1,0 0 4-16,50-26 12 16,-25 52-33-1,-25-26-24-15,0 0-65 16,0 0-49-16,0 0-42 0,0 0-51 0,0 0-25 15,98 74 104-15,-98-49-7 0,0-25-7 0</inkml:trace>
  <inkml:trace contextRef="#ctx0" brushRef="#br1" timeOffset="-112165.151">4688 7045 1198 0,'0'-25'18'16,"0"25"-61"-16,0 0 77 0,24 0-78 0,-24 0 76 15,0 0-26-15,25 0 13 0,0 0-2 16,-25 0-7-16,25 0-2 0,-25 0-18 0,25 0 0 16,1 0 12-16,-2 0-37 0,-24 0-62 0,24 0 50 15,1 0-183-15,-25 0 57 0</inkml:trace>
  <inkml:trace contextRef="#ctx0" brushRef="#br1" timeOffset="-111969.39">5111 6920 1718 0,'0'0'-44'0,"0"0"18"0,0 0 15 16,0 0-4-16,0 0 67 0,0 0 37 0,0-25 31 0,0 50 37 15,0-25 21-15,0 0-50 0,0 0-35 0,0 0-36 16,0 26-39-16,0-26-11 0,0 24-11 0,0-24 8 16,0 25 4-16,0-25-4 0,0 25 6 0,0-25-12 15,0 25-46-15,0 0-72 16,0-25-103-16,0 24-70 0,0-24-14 0,0 26 72 0,0-2 18 0</inkml:trace>
  <inkml:trace contextRef="#ctx0" brushRef="#br1" timeOffset="-111674.543">5259 6895 1450 0,'0'0'-72'0,"0"0"81"0,0 0-57 0,0 0 56 0,0 0 21 15,25 0-88-15,-25 0 127 0,0 0-117 0,0 0 39 16,24 0 57-16,-24 0-185 0,25 0 88 15,-25 0-22-15,24 0-77 0,-24 25 95 0,25-25-105 16,-25 0-11-16</inkml:trace>
  <inkml:trace contextRef="#ctx0" brushRef="#br1" timeOffset="-111540.175">5407 7120 1605 0,'0'0'-18'0,"0"0"66"15,0 24 36-15,0-24 40 0,0 0 32 16,0 0-71-16,-25 0-31 0,25 25-52 0,0-25-2 15,0 24-9 1,-25-24 21-16,25 26 4 0,-24-26-16 0,-1 24-32 0,25-24-152 0,-24 25-89 0,24 0-68 16</inkml:trace>
  <inkml:trace contextRef="#ctx0" brushRef="#br1" timeOffset="-100473.588">1588 7839 673 0,'24'0'27'0,"26"-25"-3"0,-1 25 17 0,1 0 23 0,1 0-10 16,-27-25 10-16,24 25-9 0,3 0-30 0,-26 0-15 16,-1 0-16-16,25 0-9 0,-24-25 11 0,1 25 19 15,-26 0 9-15,24 0-11 0,-24 0-1 16,24 0-30-16,-24 0-5 0,0 0 31 0,0 0-26 16,0 0 36-16,0 0 21 0,-24 0-49 0,24 0 30 15,0 0-9-15,0 0-38 0,-24 0 43 16,24 0-7-16,-26-25-11 0,26 25 12 0,-25 0 15 0,25 0-23 0,0 0-9 15,-25 0 34-15,25 0-43 0,0-24 9 0,-24 24-9 16,24 0-11-16,0 0 9 0,-24 0-3 0,24 0 31 16,0 0-16-16,-25 0 0 15,25 0 31-15,0-26-29 0,0 26 10 16,0 0-14-16,0 0 6 0,0 0 6 0,0 0-2 16,0 26 26-16,0-26 3 0,25 0-26 0,-25 0-12 0,0 0 12 0,24 0-12 15,-24 0 32-15,24 0 15 0,-24 0 1 0,25 24-62 16,-25-24 93-16,25 0-107 0,-25 0 82 15,26 25-37-15,-2-25-6 0,-24 0 10 16,0 0 8-16,24 25 9 0,-24-25-78 0,0 0 108 16,0 0-101-16,0 0 99 0,0 25 13 0,0-25-7 15,0 0 15-15,0 0-22 0,0 0-32 0,-24 25-6 16,24-25-20-16,0 0 4 0,-24 0 14 0,24 25-9 0,-26-25-5 0,26 0-10 16,-25 23-57-1,25-23-99-15,0 0 4 0,-25 0-84 0,25 27-30 0</inkml:trace>
  <inkml:trace contextRef="#ctx0" brushRef="#br1" timeOffset="-60478.693">8507 11361 1265 0,'0'0'8'15,"26"0"26"-15,-26 0 46 0,0 0 27 0,-26 0 29 16,26-26 3-16,0 26-39 0,0 0-9 0,0 0-22 0,0 0-37 16,-24 0-3-16,24 0-11 0,-24 0 21 0,24 0 2 0,-26 0 1 15,1 0-17-15,1 26-32 0,-1-26 5 16,1 0-1-16,24 25 8 0,-25-25 9 0,25 0 4 16,-25 0-2-16,25 0-2 0,25 24 0 0,-25-24-2 15,0 0 2-15,25 0 9 0,-25 0-6 0,24 25-6 16,1-25 6-16,-1-25-8 0,1 25 5 0,1 0-4 0,-2 0-8 15,-24 0 1-15,24-24-15 0,2 24 5 0,-26 0 2 16,25-25-2-16,-25 25 12 0,0 0 2 0,-25 0-24 16,25-26 13-16,0 26-11 0,-26 0-10 0,2 0 22 15,0 0-6-15,-2 0-7 0,1 0 18 0,1-23-2 16,-1 23-11-16,25 0 20 0,-24 0-12 0,24 0 3 16,-25 23 17-16,25-23-96 15,0 0-105-15,0 0-127 0,0 0-119 0</inkml:trace>
  <inkml:trace contextRef="#ctx0" brushRef="#br1" timeOffset="-58392.171">4639 12005 1066 0,'0'-24'-7'0,"0"24"42"0,24 0 42 0,-24-24-31 0,0 24 139 16,0 0-101-16,0 0-22 15,0-27 65-15,0 27-123 0,0 0 66 0,0-24 18 16,0 24-32-16,-24 0-9 0,24-24 29 0,0 24-31 15,-25 0 3-15,-1-24-1 0,26 24 9 0,-25 0-3 16,1 0 12-16,0 0-1 0,-1 0-17 0,25 0-7 16,-25 0-12-16,-1 0-4 0,2 24-9 15,0-24-6-15,-1 0-11 0,0 24 11 0,25-24-18 0,0 24 1 16,-25-24 15-16,25 27-11 0,0-3 4 16,0-24 0-16,0 24 0 0,0 1 9 0,25 0 8 15,-25 0-3-15,0-25-6 0,25 25-1 0,-25 0-3 16,25 0 1-16,-1 0 9 0,-24-1-4 0,24 2-3 0,-24-2 8 15,26 1-6-15,-26 0-4 0,0-1-8 0,25-24 1 16,-25 26 0-16,0-2 2 0,0-24 7 0,0 0 7 16,0 0-2-16,0 0 10 15,0 0 0-15,0 0-15 0,0 0 3 0,0 0-17 16,-25 0 4-16,25 0 10 0,0-24-4 0,-26 24 1 16,26-26-1-16,0 26-3 0,-24-24 0 0,24 24 0 15,-24-25-5-15,24 0 5 0,0 25-2 0,-25-24 9 0,25 24-2 0,0-26-17 0,0 2 14 16,0-1 1-16,25 25-11 0,-25-25 8 0,0 25-9 15,24-25-8-15,0 25-36 16,-24-25-4-16,26 25-17 0,-1 0-28 0,0-25 34 16,-1 25-13-16,0 0 9 0,1 0 38 0,1 0 8 15,-1 0 17-15,-1 0 5 16,-24 0-10-16,25 0-2 0,-25 25 11 0,24-25 3 16,-24 0-5-16,0 0 1 0,0 25-10 0,0-25 20 15,0 0 3-15,0 25-9 0,0-25 11 0,-24 25-25 16,24-25 23-16,0 0-7 0,-25 25-5 0,25-25 17 0,0 0-28 0,0 24 23 0,0-24-3 31,0 0-11-31,0 26 12 0,0-26-5 0,0 0 4 0,25 0-1 0,-25 24 1 0,0-24-6 16,24 0 13-16,-24 0-2 0,25 0-25 0,-25 0 25 15,25 0-9-15,0 0 0 0,-25 0 16 16,25-24-11-16,1 24-8 0,-26 0-10 0,24-26 6 16,-24 26 7-16,0-24-9 0,24 24 18 15,-24-25 9-15,0 25 33 0,0-25 2 0,0 25 14 16,-24-25-23-16,24 25-47 0,-24 0 13 0,24-25-17 15,-26 25 21-15,1 0-17 0,25 0-6 0,-25-25 7 16,0 25-8-16,0 0 18 0,25 0-4 0,-24 25-13 16,24-25 4-16,0 0 7 0,0 25 19 0,0-25-57 15,0 25-78-15,0-25-62 0,0 25-82 0,24-25-13 16,-24 25 92-16,25-25-39 0,-25 0-12 0</inkml:trace>
  <inkml:trace contextRef="#ctx0" brushRef="#br1" timeOffset="-57897.149">5011 12130 1000 0,'0'0'-4'0,"0"0"-12"0,0 0 2 0,0 0 12 16,-25 0 43-16,25 25 10 0,0-25-12 0,0 0-1 0,0 25-36 0,0-1-30 0,0-24 40 16,-25 26-16-16,25-2-4 0,0 1 34 0,25 0-30 15,-25-25 6 1,0 24 15-16,0 2-17 0,25-26 17 0,-25 24-13 15,0-24-4-15,24 25 14 0,-24-25-20 0,25 23 6 0,-25-23 2 16,0 0-2-16,24 0-6 0,-24 0 4 0,0 0 0 16,27 0 20-16,-27 0-75 0,0-23 47 15,0 23 8-15,24 0-25 0,-24-25 77 0,0 1-33 16,0 24-15-16,0-26 4 0,0 26 13 16,0-24-17-16,0 24-6 0,0-25-6 0,0 25 37 0,0-25-73 15,0 25 90-15,0 0-71 0,0 0 38 0,0 0-15 16,0 0 2-16,0 0-2 15,0 0 15-15,0 0-7 0,0 0-9 0,0 0-3 0,0 25 4 16,0-25 10-16,25 0-6 0,-25 25 12 0,0-25-18 0,0 24 14 0,0-24 7 16,24 0-37-16,-24 0-28 0,0 26 66 0,0-26-68 15,0 0 92-15,0 0-35 16,0 0 11-16,24 0-9 0,-24 0 15 16,0 0-36-16,0-26 12 0,0 26 2 0,0 0 2 15,0 0 0-15,0-24-17 0,0 24 9 0,0-25 2 0,0 25 18 16,0 0-14-16,0-25 9 0,25 25-28 15,-25 0 17-15,0-24 21 0,0 24-40 0,0 0 52 16,0 0-33-16,26 0 8 0,-26 0 2 0,0 0-59 16,0 0-29-16,0 0-47 0,0 24-10 0,25-24 29 15,-25 0-3-15</inkml:trace>
  <inkml:trace contextRef="#ctx0" brushRef="#br1" timeOffset="-57449.467">5631 12279 1148 0,'0'-25'23'16,"0"25"2"-16,0-24 54 0,0 24-68 0,-25-26 78 15,25 2-85-15,0 24-27 0,-25 0 71 16,0-25-95-16,25 25 83 0,-24 0-32 0,-1 0-15 0,25 0 5 0,-26 0-5 0,2 0 3 16,24 25 12-16,-24-25 11 0,24 0 4 0,0 24-2 31,-26 2 0-31,26-2-21 0,0-24 2 0,26 25 6 15,-26 0-27-15,0-1-9 0,0 2-54 0,24-26 34 16,-24 24 22-16,24-24-34 0,-24 25 87 0,26-25-42 0,-26 0 8 0,25 0 22 16,-25 0-36-16,24 0 23 15,1 0-37-15,-25 0 51 0,25-25-5 0,-25 25-32 0,0-24 48 16,25-2-34-16,-25 2 59 0,0 24-54 0,25-50 75 16,-25 26-80-16,0-2 54 0,0 2-6 0,0-1-18 15,0 0 24-15,0-25-49 0,0 25 14 0,0 0 1 16,0 0 20-16,0-23-57 0,0 21 62 15,0 3-38-15,0 0 74 0,-25-27-2 16,25 28 31-16,0-2-36 0,0 0-30 0,0 25-7 0,0-25-28 0,0 0 9 0,0 25-16 16,0 0 0-16,0 0 16 0,0 0-16 0,0 25 15 15,0-25 3-15,25 25-22 0,-25-25 19 0,0 25-12 16,0 0 6-16,24-2 6 0,-24 4-8 0,0-3-2 16,24 24 13-16,-24-21-18 0,0-3 7 15,0 0 15-15,25 1-22 0,-25 25 20 16,0-25-2-16,0 0-55 0,27 0-52 15,-27 0-92-15,0-1-31 0,0 2-2 0</inkml:trace>
  <inkml:trace contextRef="#ctx0" brushRef="#br1" timeOffset="-56889.333">6027 11981 1290 0,'0'0'-67'0,"0"0"93"0,0 0-49 0,-25 0 78 15,25 0 9-15,0 24-79 0,0-24 42 0,0 0-61 16,0 25 44-16,0-25-14 0,0 25 13 0,0-25-28 16,0 25 21-16,25-25 6 15,-25 25 11-15,0 0-2 0,0 0-2 16,0-25-19-16,25 25-84 0,-25-1 5 0,0-24-87 0,0 26-66 0</inkml:trace>
  <inkml:trace contextRef="#ctx0" brushRef="#br1" timeOffset="-56702.779">6127 12005 1132 0,'0'-24'18'0,"0"0"22"16,0 24-49-16,0-27 72 0,0 3-78 15,24 24 49-15,-24-24-20 0,0 24 10 0,0 0-18 16,0 0-4-16,0 0 11 0,0 0-24 0,0 0 16 0,24 0 7 0,-24 0-5 16,0 24-16-16,0 0-42 0,26-24-19 0,-26 27 31 15,0-3-102-15,0 0 73 0,0 1-94 0,25 0-5 16,-25 0 29-16</inkml:trace>
  <inkml:trace contextRef="#ctx0" brushRef="#br1" timeOffset="-56265.507">6375 12354 847 0,'24'0'12'0,"-24"0"22"16,26 0 23-16,-2 0 14 0,-24 0 0 0,24-26 27 16,-24 26-121-16,0 0 112 0,24-24-81 0,-24 24 9 15,-24-25 70-15,24 25-113 0,0-25 79 0,-24 25-15 16,24-24 24-16,-24 24-2 0,24-26-6 15,-26 26-30-15,26-24 26 0,-24 24-21 0,-2 0-8 16,26 0-16-16,-24 0-23 0,24 0 16 0,-24 0 8 0,24 0-8 0,-25 24 15 16,25 2-10-16,0-26-10 0,-25 24 22 0,50 1-15 15,-25 0 14-15,0-1-1 0,25-24-4 0,-25 26 8 16,0-2-1-16,24 1 3 0,-24-25-14 0,24 23-3 16,2-23 5-16,-26 0-14 0,24 0 12 15,2 0-10-15,-26 0-19 0,24 0 35 0,0-23 2 16,0 23-26-16,-24-25 22 15,26 25-22-15,-26-24-1 0,0-2 14 16,26 2 5-16,-26-1-14 0,0 0 9 0,0-25 13 16,0 26-11-16,0-1-4 0,0 0-2 0,-26 0 4 15,26-25-18-15,0 25 16 0,-26 0-9 0,26 1-11 16,-24 0 18-16,24-3 4 0,0 3 8 0,-24 0 6 16,24 0 79-16,0-3-1 0,-24 27-7 0,24-23 7 15,0 23-82-15,0 0-10 0,0 0-16 0,0 0 11 16,0 23-4-16,24-23 4 0,-24 27 14 0,0-27-20 15,24 24 9-15,-24 0 6 0,0 0-4 0,24 3 7 16,-24-3-9-16,26 25 0 0,0-24 11 0,-26 25-5 16,24-25 12-16,-24 25-45 0,25-26-76 15,-25 26-42-15,25-25-68 0,-25 24-35 0,0-23 91 0,24-2-20 0,-24 1 9 16,0-2 21-16</inkml:trace>
  <inkml:trace contextRef="#ctx0" brushRef="#br1" timeOffset="-56084.64">6772 12155 1181 0,'0'-25'4'0,"0"25"-21"0,0 0 1 15,0 0 12-15,0 0-9 0,0 0 28 0,0 0-5 16,0 25-8-16,0-25 13 0,24 25-9 0,-24-1-2 16,24 2-2-16,-24-2-2 0,26 1-12 15,-26 0 16-15,25-1 2 0,-25 2-8 0,25-2 27 0,-25 1-6 16,25-2-147-1,-25-23 17-15,25 27-88 0</inkml:trace>
  <inkml:trace contextRef="#ctx0" brushRef="#br1" timeOffset="-55838.949">6946 12155 673 0,'0'0'0'0,"0"25"9"0,0-25 37 0,0 24-7 0,0-24 68 16,-25 26-2-16,25-2-44 0,0 1 33 0,0-25-70 15,0 25-3-15,0-1 10 0,-25-24-20 0,25 26-5 32,0-2 15-32,0-24-83 0,-25 25 72 0,25-2-69 15,-25-23 46-15,25 27 60 0,0-3-63 0,-26-24 94 16,26 24-200-16,-24 1 26 0,24-25-80 0</inkml:trace>
  <inkml:trace contextRef="#ctx0" brushRef="#br1" timeOffset="-55605.908">7269 12453 927 0,'23'0'-6'15,"2"0"0"-15,-25 0 12 0,25 0 0 0,0 0 14 16,0-27-5-16,-25 27-17 0,25 0 2 16,-25 0-12-16,24 0 20 0,1 0-14 0,-25 0-24 15,0 0-32-15,25-23-90 0</inkml:trace>
  <inkml:trace contextRef="#ctx0" brushRef="#br1" timeOffset="-55381.453">7168 12230 993 0,'0'0'49'0,"26"0"55"0,-26 0-53 15,0-26 80-15,24 26-104 0,-24 0-48 0,25 0 55 16,1 0-73-16,-3 0 54 0,-23 0-9 0,25-24 1 16,0 24-5-16,0 0 12 0,-25 0 6 0,25 0-8 15,0 0-33-15,-25 0-64 0,24 0-64 0,-24 0-106 16</inkml:trace>
  <inkml:trace contextRef="#ctx0" brushRef="#br1" timeOffset="-54220.057">7864 12180 680 0,'0'-25'6'15,"0"25"21"-15,0 0 17 0,-25 0 18 0,25 0 16 16,0-25-11-16,0 25-18 0,0 0-25 0,0 0 7 0,0 0-15 0,0 0 11 0,0 0 56 0,0 25-110 16,0-25 81-16,0 0-27 0,0 25-43 15,0-25 67-15,0 24-6 0,0-24-1 0,0 26-12 16,0-2 20-16,0-24-69 0,0 25 13 0,0-25 21 16,0 25 0-16,0-1 1 0,0-24 5 0,25 26-6 31,-25-26-8-31,0 0-5 0,0 24 9 0,0-24-13 15,0 0 9-15,0 0 1 0,0 0-1 0,0 0 23 0,24 0-6 0,-24 0 0 16,0 0-17-16,0 0-13 0,0-24-14 0,0 24 23 0,0 0 5 16,0-26-10-16,0 26 16 0,0-24-21 15,0 24 21-15,0-25-14 0,0 25 7 0,0-25-14 16,0 25-8-16,0 0 31 0,0-24-27 0,0 24 16 16,0 0-16-16,0 0 2 0,0 0-4 0,0 0 3 15,24 0-1-15,-24 24-2 0,0-24 15 0,0 0 3 0,0 25-1 16,25-25-1-16,-25 25-7 0,0-1 0 15,0-24 14-15,26 26-20 0,-26-2 10 0,0-24 4 16,24 25-14-16,-24-25 8 0,0 23 8 0,0-23-14 16,0 0 6-16,0 0 13 0,25 27-7 0,-25-27 12 15,0 0-16-15,0 0-2 0,0-27-15 0,0 27-3 16,0 0 25-16,-25 0-22 16,25-23 28-16,0 23 0 0,0-25-11 0,0 25 9 15,0-24-20-15,0 24-6 0,0-26 11 0,0 2 10 16,25 24-4-16,-25-25-2 0,0 25 0 0,0-25-4 15,0 25 4-15,25 0 4 0,-25 0-8 0,0-24-3 16,25 24-1-16,-25 0 3 0,0 24 8 0,0-24-8 16,24 0-1-16,-24 0 8 0,0 25 0 15,0-25-2-15,0 25 19 0,25-25-19 0,-25 24-4 0,0 2 6 0,0-2 7 0,0-24-9 16,0 25 5-16,0-2-16 0,0-23-84 16,0 27 1-16,0-27-83 0,0 24 38 0,0-24 15 15,0 0-44-15,25 24-6 0</inkml:trace>
  <inkml:trace contextRef="#ctx0" brushRef="#br1" timeOffset="-54069.717">8335 12328 1050 0,'0'0'68'0,"0"0"-70"16,0 0 138-16,0 0-78 0,0 0-56 0,0 0 81 15,0 26-134-15,0-26 74 0,0 24-10 0,0-24-11 16,0 25 4-16,0-2-23 0,0-23-84 0,0 27 20 15,24-27-72-15,-24 24-19 0,0-24 38 0</inkml:trace>
  <inkml:trace contextRef="#ctx0" brushRef="#br1" timeOffset="-53910.721">8359 12204 1425 0,'0'-24'-32'0,"0"-1"19"0,0 0 26 15,0 0 4-15,0 25 36 0,0-25-8 0,0 25-41 16,0-25 5-16,0 25-16 0,0 0-10 0,0 25-31 16,0-25-39-16,0 25 5 0,0-25-70 0,25 25-37 15,-25 0-52-15</inkml:trace>
  <inkml:trace contextRef="#ctx0" brushRef="#br1" timeOffset="-53451.457">8682 12426 887 0,'24'-23'40'15,"-24"23"26"-15,0-25 51 0,-24 25-52 0,24 0 78 0,0-24-95 16,-25 24-41-16,0 0 66 0,25 0-81 0,-25 0 87 16,0 0 9-16,1 0 1 0,24 0-28 0,-25 0-28 15,25 0-11-15,-26 0-15 0,26 0-7 0,0 24 18 16,0-24-21-16,0 25 10 0,0-25 8 0,0 23-12 15,0 4-8-15,0-27-32 0,0 24-14 0,0 0-6 16,0-24 2 0,0 25 12-16,0-25-13 0,0 0 0 0,26 26 3 15,-26-26 0-15,25 0 19 0,-25 0 13 0,0 0 19 0,24-26 18 16,1 26-14-16,-25 0 7 0,25-25-5 0,-25 1-16 16,25 24 24-16,-25-24-22 0,0-3 16 0,25 4 5 15,-25-2 8-15,0 1 34 0,0-2-17 16,0 2 15-16,0-1-14 0,0-24-11 0,0 23 17 15,0 2 14-15,0-1 7 0,0 0 17 0,0 0-5 0,0 25 5 16,0-25 2-16,0 25-29 0,-25-25-8 0,25 25-30 16,0 0-16-16,0 0-7 0,0 0 7 0,0 25 0 15,0-25 5-15,0 25 4 0,0-25-14 0,25 25 5 16,-25 25-4-16,0-26 11 0,0 2-10 0,0 23 6 16,0-24-42-16,0 25-65 0,0-26-47 0,0 24-75 15,0-21-29-15,0-3 68 0,0 0 0 0,0 1 46 0,24 1 25 16,-24-2-23-16,0 1 28 0,0-25 24 0,25 24-27 15</inkml:trace>
  <inkml:trace contextRef="#ctx0" brushRef="#br1" timeOffset="-52998.591">9053 12477 1231 0,'0'0'59'0,"0"-24"-63"0,0 24 117 0,-25-27-80 0,25 27-13 16,0-23 84-16,0 23-120 0,-24 0 93 0,24 0-40 15,-24 0-10-15,24 0-3 0,-25 0-11 0,25 0 13 16,-25 0-17-16,25 0-7 0,0 23 0 0,-26-23-15 16,26 0 13-16,0 27 11 0,-24-27-2 0,24 24-11 15,0 0-5-15,0-24-19 0,0 25 2 0,0-25 11 16,0 26-25-16,0-26-3 0,24 24-6 16,-24-24-7-16,0 0 15 0,0 0 35 0,26 0 4 0,-26 0-8 15,0 0 12-15,25 0-8 0,-25 0-3 0,25 0 18 16,-25-24-17-16,24 24 10 0,-24-26 3 0,24 26-12 15,1-25 9-15,-25 25-6 0,0-24 17 0,25 0 17 16,-25 24 22 0,26-27 0-16,-26 4 1 0,0-2-3 0,0 25-10 15,0-24-1-15,0-2-10 0,0 2 12 0,0-1 6 16,0 25 14-16,0-25 5 0,0 1-3 0,0 24-10 16,0-26 10-16,0 26-24 0,-26 0-11 0,26-24-7 15,0 24-41-15,0 0 18 0,0 0-3 0,0 24 3 16,0-24 12-16,0 26-3 0,0-26-16 0,0 24 14 15,0 1-11-15,0 0-1 0,0-1 12 0,0 2-14 0,0-2-37 0,0-24-34 16,0 25-49-16,0-2-40 0,26 4 32 0,-26-27-18 16,0 24 34-16,0 0 8 0,0-24 74 15,0 0-64-15,0 0 61 0,0 25-48 0,24-25-111 16,-24-25 57-16</inkml:trace>
  <inkml:trace contextRef="#ctx0" brushRef="#br1" timeOffset="-52542.462">9351 11882 1281 0,'0'-24'-42'0,"0"24"76"16,-24 0-59-16,24 0 102 0,0 0-19 0,0 0-26 0,0 0 85 15,-25 24-74-15,25-24 110 0,0 24-30 0,0-24-3 16,-25 24-16-16,25 3-52 0,0-3-11 0,0 0-30 15,0 1-4-15,0 0-5 0,0 0 5 0,0 0 9 16,0 25-7-16,0-25 5 0,25 25-21 0,-25-1 7 16,0-24 0-16,25-1-4 15,-25 26-3-15,24-25-14 0,-24-2 10 0,0 4-3 0,25-3 10 0,-25-24 10 16,24 24-10-16,-24-24 11 0,25 0-3 0,1 0-6 16,-26 0-3-16,25 0 19 0,-1 0-16 0,0-24 11 15,-24 24-4 1,25-24-19-16,1-3 21 0,-26 27-24 0,25-23 15 0,-25-2-5 0,25 1 10 15,-25-2 4-15,0 2-23 0,0-1 18 0,0 0-16 16,0 25 7-16,0-24 30 16,0-2-14-16,-25 2 14 0,25-1-2 0,0 25 16 15,-25 0 4-15,25-25-3 0,-26 25 3 0,26 25-31 0,0-25-8 16,-25 0 7-16,25 25 12 0,0-1-7 16,0 2-2-16,0-2 5 0,0 1-22 0,0 0 5 0,0 25 7 0,0-26-16 0,25 1-17 15,-25-2-32-15,0 4-34 16,26-3-24-16,-26 0-4 15,0 1 1-15,0-25-7 0,0 26-42 0,25-26-4 0,-25 24 26 0,25-24 9 16,-25 0 48-16,24 0-2 16,0 0-48-16,1 0-72 0</inkml:trace>
  <inkml:trace contextRef="#ctx0" brushRef="#br1" timeOffset="-52348.012">10220 12155 1727 0,'0'0'30'0,"0"0"10"16,0 0 7-16,0 0 1 0,0 0-32 0,0 0-7 0,0 0 2 16,0 25-15-16,25-25-25 0,-25 0-46 0,0 0-80 15,0 0-72-15,0 24-11 0,24-24-61 16</inkml:trace>
  <inkml:trace contextRef="#ctx0" brushRef="#br1" timeOffset="-52176.574">10245 12601 1631 0,'0'0'37'0,"0"0"74"0,0 24 48 16,0-24 68-16,0 0-21 0,0 0-6 0,0 26-48 31,-25-26-67-31,25 25-17 0,-26-25-61 0,26 24-10 15,-25-24 8-15,1 26-5 0,0-26-5 0,24 24-46 16,-25-24-131-16,0 25-159 0,0 0-230 0</inkml:trace>
  <inkml:trace contextRef="#ctx0" brushRef="#br1" timeOffset="-50030.944">5457 12875 688 0,'0'0'10'0,"-24"-25"9"15,24 25 35 1,0-25 10-16,0 25 37 0,0-25-12 0,-26 25-17 15,26-25 25-15,0 25-107 0,0 0 96 0,0-25-64 16,0 25-13-16,0 0 83 0,0-24-81 0,0 24 74 16,0 0 14-16,-25 0 5 0,50-26-10 0,-25 26-10 15,-25 0-41-15,25 0-30 0,0 0-8 16,0 0-17-16,0 0 12 0,0 0 48 0,25 26 10 0,-25-26 3 0,0 0-9 16,0 24-38-16,0 1-10 0,0-25 1 0,0 25 0 15,0 0-8-15,26 0 15 0,-26 0-15 0,0-25 3 16,0 24-7-16,24-1-2 0,-24 4 16 0,0-27 4 15,0 24-1-15,24 0-10 0,-24-24-5 0,0 0-6 16,0 25 9-16,0-25-3 0,0 0 14 0,0 0-2 16,0 0-3-16,0 0 1 0,0 0 2 0,0 0-9 15,0-25 13-15,0 25-4 0,0 0-12 0,0-24 12 0,0 24-16 16,0-24 14-16,0-3-8 0,0 27 6 0,0-23 2 16,0 23-1-1,0-24-13-15,26-1 4 0,-26 25-4 0,25-25 0 16,-25 25 9-16,24 0 2 0,-24-25-4 15,25 25 4-15,0 0 2 0,0 0-10 0,0 0 6 16,-25 0-5-16,24 25 3 0,0-25 0 0,1 0 8 16,-25 25-19-16,27-25 8 0,-27 0 14 0,24 25-11 0,-24-25 6 15,24 24 5-15,-24-24-18 0,0 23 7 0,0-23 9 16,0 27-25-16,0-27 16 0,0 24-5 0,0-24 7 16,0 0 18-16,0 24-14 0,-24-24 1 0,24 0-3 15,-24 0-8-15,24 0 12 0,-27 0 1 0,2 0-7 16,25 0 5-16,-24 0 2 0,24 0-5 0,-24 0-4 15,24 0 4-15,-25 0-27 0,25-24-12 0,0 24-66 16,0 0-46-16,0 0-36 0,0 0-9 0,0 0 10 16,0-24 64-16,25 24-16 0,-25 0-42 0,24 0-18 15</inkml:trace>
  <inkml:trace contextRef="#ctx0" brushRef="#br1" timeOffset="-49131.213">5904 12899 1115 0,'0'0'4'0,"25"23"-4"0,-25-23 73 0,0 0-58 0,0 0 99 0,24 0-67 0,-24 0-55 16,0 27 84-16,0-27-87 0,0 0 87 0,0 0-18 15,0 0-21 1,25 24-13-16,-25-24-15 0,0 0 8 0,0 0-8 0,0 0 52 16,0 0 27-16,0 0 24 0,0 0 43 0,0 0-16 15,0 0-26-15,0-24-27 0,0 24-30 0,0 0-54 16,0 0 10-16,0 0-7 0,0-27-8 0,0 27 8 15,0 0 0-15,0-23-1 0,0 23 1 0,0 0-7 16,0-24 6-16,0 24-11 0,0-25 3 0,0 25 6 16,24 0-19-16,-24-25 13 0,0 25 4 15,25-25-5-15,-25 25-11 0,0 0-33 0,25-25-42 0,0 25-19 0,-25 0-47 16,25 0-2-16,-25 0-8 0,25 0-12 16,-1 0-1-16,-24 0 82 0,0 0 2 15,24 0-5-15,-24 0 38 16,0 25-62-16,0-25 32 0,26 0 47 0,-26 0 19 15,0 25 5-15,0-25 20 0,0 0-4 0,0 25-2 16,0-25 20-16,0 0-18 0,0 0 20 0,0 25 22 16,25-25-5-16,-25 0 37 0,0 0-16 0,0 0 25 15,25 24 2-15,-25-24-15 0,0 0 48 0,25 0-122 16,-25 0 100-16,25 0-65 0,-25 0-55 0,0 0 95 0,24 0-104 16,-24 0 63-16,0 0 9 0,0-24 3 0,0 24 22 15,24 0-2-15,-24 0 2 0,-24 0-6 16,24-25-24-16,0 25 5 0,0 0 21 0,0 0 8 0,-24-25 18 15,24 25-2-15,-25 0-11 0,25 0-17 0,-25 0-11 0,0 0-5 16,25 0-16-16,-25 0 1 0,25 0-3 0,0 0-16 16,-26 0-3-1,26 0-1-15,0 25 4 0,0-25 7 0,0 25 4 16,0-25-18-16,26 24-36 0,-26-1-41 0,0-23-57 16,25 27-14-16,0-3-24 0,-25-24-1 0,25 24 81 15,0-24-59-15,-25 25 104 0,24-25 1 0,0 0-36 16,2 0 87-16,-2 0-35 0,2 0 29 0,-26 0 4 0,24-25 4 15,0 25-26-15,26 0 24 0,-24 0 18 16,-2-24 14-16,-24 24 25 0,25-24-2 16,0 24-10-16,-1 0 53 0,-24-27-80 0,25 27 111 0,-25 0-85 0,0-23-46 15,0 23 90-15,0 0-91 0,0 0 91 0,-25-24-21 16,25 24-11-16,-24 0-33 16,24 0 14-16,-25 0 18 0,25-25-7 0,-25 25 1 15,25 0-16-15,-24 0-17 0,-2 0-10 0,26 0-4 16,0 0-7-16,-26 0 16 0,26 25-6 0,0-25 3 0,0 0-15 0,0 0-2 0,0 24 2 15,0-24-33-15,0 23 2 0,0-23-32 0,26 0-14 16,-26 27 19-16,0-27-21 0,26 24 16 16,-26-24 14-16,0 0 20 0,24 0 34 0,-24 0-2 15,25 24 3-15,-25-24-5 0,0-24 4 0,25 24 6 0,-25 0 6 32,0 0-8-32,24 0-6 0,-24 0 29 0,0-24 9 0,0 24 32 0,0 0 14 15,0-27-20-15,0 27-23 0,0 0-18 16,0-23-2-16,0 23 5 0,0 0 10 0,25 0-19 15,-25 0-17-15,0 0-5 0,-25 0-8 0,50 0 14 0,-25 0 7 0,0 0 7 16,0 0 2-16,0 0 0 16,0 23-9-16,25-23-7 0,-25 0-1 0,25 27-22 0,-25-27-54 0,0 24-63 15,25-24-5 1,-25 0-37-16,25 24-6 0,-25-24-9 0</inkml:trace>
  <inkml:trace contextRef="#ctx0" brushRef="#br1" timeOffset="-48560.534">6994 12700 1265 0,'0'0'-71'0,"0"0"69"0,0 0 6 0,0 0-76 0,0 0 180 15,0 0-102-15,0 0-2 0,0 0 83 16,0 26-108-16,0-26 36 0,-24 24 0 0,24 1 6 15,0-25 0-15,0 25 4 0,0 0 1 16,0 0-24-16,0-25 13 0,-24 25-15 0,24-1 2 16,0-1 4-16,0 4-1 0,0-3 3 0,-25-24-6 15,25 24 15-15,0 1-23 0,-25 1 2 0,25-26-3 16,-25 24-25-16,25-24-6 0,-25 25-4 0,25-25-9 16,0 24 101-16,-26-24-57 0,26 0 1 0,0 0 8 0,0 0-49 0,0 0 1 15,0 0 74-15,0 0-80 0,0-24 48 0,0 24-6 16,26-25-3-16,-26 25 5 0,25-24-1 0,0-2 11 15,-25 26 17-15,25-25-19 16,0 1 9-16,-1 24-28 0,0-24 34 0,2-3-17 16,-26 4 11-16,25 23-5 0,0-24-38 0,-1 24 36 0,-24-25-9 15,24 0 13-15,-24 25 7 0,25 0-13 16,-25-25-19-16,25 25 7 0,-25 0 19 0,0-25-1 16,0 25 6-16,0 0-8 0,0 0 3 15,26 0-7-15,-26 0-3 0,-26 0 38 0,26 0-11 0,0 25 34 16,0-25-81-16,0 0 161 0,0 0-160 0,-25 0 95 15,25 25 29-15,0-25-104 0,-25 0 78 16,1 0 7-16,24 25 1 0,-24-25 21 0,24 0 0 16,-25 0-26-16,0 0-22 0,25 0-27 0,-26 25-3 15,26-25-13-15,0 0-7 0,-24 0 0 0,24 24 2 0,0-24-6 16,0 0 6-16,0 0 7 0,0 23-9 0,0-23 2 16,0 27 0-16,0-27-13 0,0 0 4 0,24 24 7 15,-24-24 2-15,0 24-7 0,26-24-48 0,-26 0-41 16,25 25-80-16,0-25-42 0,-25 0-31 0,24 0 27 15,0 0 4-15,1 0-23 16,-25 0-2-16</inkml:trace>
  <inkml:trace contextRef="#ctx0" brushRef="#br1" timeOffset="-48398.59">7417 12850 1622 0,'0'0'4'0,"0"0"9"0,0 0 11 16,0 0-4-16,0 0 4 0,0 0-11 16,0 0-2-16,0 0 2 0,0 0-19 0,24 25-57 0,-24-25-68 15,0 0-45-15,0 0-69 0,25 24-46 0</inkml:trace>
  <inkml:trace contextRef="#ctx0" brushRef="#br1" timeOffset="-48217.235">7614 13121 1931 0,'0'26'61'0,"0"-26"60"15,0 0 26-15,0 25 38 16,-24-25-24-16,24 0-61 0,0 24-11 0,-24 2-31 0,0-26-45 16,24 24-9-16,-26 1-4 0,1-25-9 15,25 25-33-15,-25-25-51 0,0 25-87 0,25 0-93 0,-24-25-51 0,24 25-60 0,-25-1 31 16</inkml:trace>
  <inkml:trace contextRef="#ctx0" brushRef="#br1" timeOffset="-46875.79">3671 13097 1115 0,'0'0'35'16,"0"0"38"-16,0 0-38 0,0-25 110 0,0 25-101 0,0 0-12 15,0 0 10-15,0 0-85 0,0 0 62 0,0 0 3 16,0 0 49-16,25 0-19 0,-25 0 0 16,25 0-24-16,-25 0-1 0,25-24 6 0,-1 24-9 15,-24 0-15-15,24 0-3 0,-24 0-10 0,25 24 10 16,-25-24 18-16,26 0 1 0,-26 0 9 0,0 0-5 15,0 0 7-15,0 25-16 0,0-25-5 0,0 0 8 16,-26 24-3-16,26-24-4 0,-25 0 0 16,25 26-2-16,-24-26-16 0,0 25 13 0,24-25-4 0,-25 0-16 0,25 24 6 15,-25-24-8-15,25 0 4 0,-25 26 25 0,25-26-9 16,0 0 0-16,0 24-15 0,0-24-10 0,0 0 9 16,0 25 0-16,25-25 0 15,-25 0 0-15,0 0-6 0,25 25-1 0,-25-25 14 16,25 0 5-16,-25 0-3 0,0 0-7 0,24 0 1 15,-24 0 6-15,24 0-11 0,-24 0 16 0,0 0-9 0,0 0-1 0,0 0 12 0,0 0-4 16,25 0 7-16,-25 0 6 0,0 0 7 0,0 0-7 16,0 0 4-16,-25 0-12 0,25 0 8 0,0 0 3 15,0 0-7-15,0 0-1 0,0 0-6 16,0 0-7 0,-24 0 14-16,24 0-12 0,0 0 3 0,0 0 2 0,0 25-10 15,-24-25 3-15,24 0 9 0,0 25-11 0,24-25 2 16,-24 25 0-16,0-25-2 0,0 0 13 0,0 24-2 15,24 2-2-15,-24-26-11 0,0 24 6 0,0-24 8 0,25 0 29 16,-25 25 34-16,0-25 7 0,0 24 5 0,0-24-9 16,0 0-16-16,0 0-2 15,-25 26-2-15,25-26-22 0,0 0-17 0,-24 0-15 16,24 24-2-16,-24-24 10 0,24 0-29 0,-25 24-94 0,0-24-97 0,25 0-141 0,-25 25-112 16,0-25-34-16</inkml:trace>
  <inkml:trace contextRef="#ctx0" brushRef="#br1" timeOffset="-12828.867">12452 5854 1066 0,'0'0'87'0,"0"0"-33"0,0 0-11 15,-25 0 81-15,25 0-166 0,0 0 102 0,25 0-60 16,-25 0-2-16,0 0 37 0,25-26-56 0,0 26 80 16,-25 0-89-16,25 0 77 0,-2-24 7 0,28 24-11 15,-26 0 22-15,0 0-37 0,0 0-17 0,-25 0 11 16,25 0 0-16,-2 0 13 0,3 0 0 0,-26 0-9 15,0 24-17-15,24-24 13 0,-24 0 18 0,0 0 1 0,0 26 14 16,0-26-23-16,0 0-30 0,-24 25 5 16,24-25-7-16,0 0 4 15,-26 0 1-15,3 24-5 0,23-24 0 0,-25 26 0 16,0-26 9-16,25 0-5 0,-25 24-1 0,25-24-22 16,0 25 15-16,0-25 2 0,0 25 2 0,0-25 18 15,0 25-18-15,0-25-7 0,0 25 7 0,0-25-2 16,25 25 4-16,-25-25 18 0,25 24-8 0,-25-24-10 15,0 26-2-15,25-26-9 0,-25 24 5 0,0-24 10 0,23 0 1 16,-23 24 0-16,0-24-20 0,0 26 26 0,0-26 8 16,0 0 36-16,0 0 14 15,0 23-13-15,-23-23 4 0,23 0-20 0,0 26-7 0,-25-26-11 16,25 0-17-16,-25 24-12 0,0-24 10 16,25 0 4-16,-25 0 5 0,0 0-2 0,25 0 7 15,-26 0-22-15,3 0 8 0,23 0-19 0,-25 0 10 0,25 0-6 0,0 0-55 0,-25 0-3 16,25 0-72-1,0 0-31-15,0 0 12 0,0 0-39 0,25 0 27 16,-25-24 11-16,25 24 100 0,-25 0-46 0,23 0 100 16,3-26-43-16,-1 26-54 0,0 0 92 0,0-23-67 15,0-3 70-15,0 26 14 0,-2-24-18 0,3 24 22 0,-2-24-12 0,2-2-16 0,-26 26 36 16,24-24-10 0,-24 24 60-16,0-25 69 0,26 25-38 0,-26 0 18 15,0 0-39-15,-26 0-66 0,26 0 23 0,0 0-29 16,0 0-2-16,0 0 0 0,0 0 9 0,0 0-6 15,0 0-7-15,0 0 4 0,-24 25-2 0,24-25 15 16,0 24 2-16,0-24-14 0,0 0 8 0,0 26-9 16,0-26 7-16,0 24 6 0,0-24-2 0,0 0-6 15,0 24-4-15,0-24 1 0,24 0-8 0,-24 0-9 0,0 0 11 16,26 0 9-16,-26 0 35 0,22 0 22 0,-22 0 6 16,26 0 19-16,-26-24-10 0,26 24-6 0,-26 0-17 15,24-24-19-15,-24-2-11 0,0 26-7 0,0-24 4 16,0 24-23-16,0-25-7 0,0 0 15 0,-24 25-17 15,24-25 9-15,0 25 5 0,-26-25-14 0,26 25 7 16,0-25-2 0,-26 25-12-16,26 0 3 0,0 0 8 0,0 0 10 15,0 0-53-15,0 0-57 0,0 0-36 0,0 0-76 16,0 0 20-16,0 25 70 0,26-25-75 0,-26 0 106 16,26 0-2-16,-2 25-45 0,1-25 101 0,0 0-56 15,-25 0 47-15,24 0 4 0,1 0 9 0,0 0 21 16,-1 0-16-16,-24 0 41 0,26-25-34 0,-1 0 58 0,0 25 17 15,-25-24 28-15,23-2 47 0,-23 26-6 0,0-24 1 0,0-1 46 16,0 25-111-16,0-26 54 0,0 2-57 16,-23-1-83-16,23 25 95 0,-25-24-56 0,0-2 53 15,-1 26 8-15,2-25-3 16,-1 25-54-16,0-24-9 0,1 24 14 0,-26-24-1 0,26 24 14 0,-2 0 11 0,0 0 1 16,-22 0 10-16,24 0 12 0,-2 0-9 15,-24 24-10-15,27-24-1 0,-27 24-27 0,25 1 3 0,-25-25-19 16,24 50-4-16,-22-25 16 0,23-1 2 0,-25 2-12 0,25 23-2 15,-24 1-6-15,24-25-3 0,1 25 21 0,-1 0-14 16,-1 24-3-16,2-24 8 0,-1-1 0 16,25 0 4-16,0 1 5 0,-25-25-19 0,25 25-2 15,25-1 14 1,-25-24-11-16,0 0 10 0,25 0-8 0,-1 0-9 16,2-1 13-16,23 2-11 0,-24-26 16 0,24 24-7 15,1-24-10-15,0 0 17 0,-2-24-9 0,3 24 11 16,-1-26 3-16,0 2-10 0,-1-1 0 0,1 0-11 15,0 0 4-15,24 0 12 0,-25-24-9 0,0 23 9 16,1-23 0-16,0 23-23 0,0-23 9 0,-27-1 3 16,3 1-10-16,-1 1 20 0,0-2-3 0,0 25 1 15,-25-25 52-15,0 25 26 0,25-24 0 0,-50 23 2 0,25 2-53 16,0-1-41-16,0-1 8 0,-25 26-3 0,25-24 7 0,0-1 1 16,-25 25-6-16,25 0-13 0,-25-24-64 15,25 24-63-15,0 0-75 0,-26 24-120 0,26-24 35 16,0 25-71-16</inkml:trace>
  <inkml:trace contextRef="#ctx0" brushRef="#br1" timeOffset="-8826.138">13818 6920 1485 0,'0'-25'-91'0,"0"25"91"16,0 0-26-16,0 0 1 0,0-24 96 0,0 24-82 15,-26 0 58-15,26-25 7 0,0 25-5 0,-25-26 27 16,0 26-24-16,25 0-8 0,-25-24 24 0,0 24-24 16,0-25-6-16,2 25-3 0,-3 0-28 0,-23-24 34 0,23 24 6 15,1 0 14-15,-24 0 4 0,25 0-26 0,-1-24-7 16,-26 24-30-16,27 0 7 0,-25 0-11 0,24 24 2 16,-25-24 25-16,24 0-8 0,3 0-1 0,-27 24-9 15,24-24 2-15,2 25 0 0,-1-25-6 0,-24 24 13 16,24-24-7-1,0 26 0-15,1-1-11 0,-2-1 4 0,0 1-13 16,4 1 20-16,-4-2 7 0,2 1-18 0,-2 0 14 0,2 0-12 0,-2 0-3 0,3-1-1 0,-2 2-1 16,25-2 3-16,-25 25-3 0,0-23 10 0,0-2 2 15,0 26-7-15,25-1 16 0,-26-23-4 0,3 21-3 32,23 4 0-32,0-1-13 0,0-25 20 0,0 24-4 15,0 1-15-15,0-25 10 0,0 25-9 0,0-1 4 0,23-24 8 16,-23 25-6-16,26-25-8 0,-26 25-1 0,25-26 12 15,0 0 10-15,-25 0-8 0,25 27 8 0,-25-27-10 0,25 1-7 16,-25 0 14-16,25 0-7 0,-2 0 7 16,-23 0-18-16,26 0 6 0,-2 0-5 0,2-1-4 15,-26-24 19-15,24 26-12 0,24-2 7 0,-22-24-9 16,0 25-10-16,-2-25-61 0,26 25-4 0,-1-25 12 0,-24 0 9 16,25 0 42-16,-25 0 12 0,0 24-3 0,24-24 3 15,-24 0 9-15,0 0-7 0,25 0-9 0,-26 0-3 16,0 0 12-16,2-24-4 0,24 24 8 0,-26 0-6 15,2 0 2-15,-3 0-4 0,28-25 4 0,-27 25 0 16,1-25 0-16,1 1-7 0,22-2 7 0,-23 26 2 16,0-24-2-16,0-1 14 0,0 0-19 0,1 0 12 15,-3 0 0 1,-23 0-5-16,25 0-6 0,0-24-1 0,-25 23-2 16,26 1 0-16,-2 1 9 0,-24-24-13 0,25 21 0 15,-25 4 11-15,23-27-3 0,2 25 12 0,-25-25-6 16,26 0-1-16,-26 26-2 0,25-26 5 0,-1 0 11 15,-24 1-12-15,0-1 22 0,25-1-13 0,-25 27 8 16,0-25 30-16,0 0 3 0,0-1-7 0,0 0-7 16,0 26-29-16,-25-25-15 0,25 23 11 0,0 2-17 0,-24-26 10 15,24 25-2-15,-25-24-1 0,25 23 10 0,-26 1-2 16,1-24-3-16,25 23 8 0,-23 2-5 0,-2-1-15 16,25 1 6-16,-24 0-24 0,-2-2 13 0,26 2-84 15,-25-1-74-15,0 1-81 0,2 24-98 0,-3 0 52 16</inkml:trace>
  <inkml:trace contextRef="#ctx0" brushRef="#br1" timeOffset="4606.945">13096 8756 871 0,'0'-24'42'16,"0"24"59"-16,0 0-36 0,0-25 125 0,0-1-130 15,0 26-60-15,0-24 90 0,0 24-124 0,0 0 97 16,0-25-6-16,0 25 4 0,0-26-9 0,0 26-4 16,0-24 4-16,0 24-26 15,0 0 11-15,-24-25-10 0,24 25 13 0,0 0-42 0,-25 0-1 0,25 0-1 0,-25 0-3 16,25 0 9-1,-24 0-2-15,-1 0 16 0,0 25 2 0,1-25 11 0,-2 24 18 16,26 2-14-16,-26-26-4 0,-22 25-4 0,24-1-18 0,-2 2 9 0,2-26-7 16,-2 25-11-16,3-1 4 0,-2-24-2 0,0 26 0 15,-25-26 0-15,25 24-5 0,-1-24 3 0,3 0 0 16,-2 25-7 0,0-25 16-16,-25 0-3 0,25 0 10 0,2 0-5 15,-3 0-16-15,1 0 5 0,1-25-10 0,-1 25 17 0,-1 0-5 0,2 0-5 0,-1-24 8 16,0 24-13-16,1-26 13 0,0 26 8 0,-3-24-16 15,2-1 24-15,2 25-10 0,-2-26-16 0,0 2 3 16,0-1-8-16,0 25 14 0,0-26 5 0,1 2 2 16,-1 24-2-16,-1-25-7 0,2 1 3 15,0 24-8-15,24-25 12 0,-26 25-16 16,1 0 0-16,1-26 13 0,-1 26-17 0,0 0 6 16,1 0-7-16,-1 0 16 0,-1 0-9 15,1 0 10-15,25 0 6 0,-24 0-21 0,0 0 21 16,-1 0-22-16,25 0 4 0,-24 0 2 0,24 0-2 15,-27 26 22-15,27-26-10 0,-24 0-6 0,24 0-10 16,0 0-5-16,-24 0 16 0,24 25 9 16,-25-50 6-16,25 25-2 0,-25 0-4 0,25 0-9 15,-25 0-3-15,25 0 1 0,-25 0-12 0,0-26 9 0,1 26 14 0,-1 0-2 16,1-23 1-16,-2 23-10 0,1-26 4 0,0 26-5 16,0-23-1-16,-24-3 17 0,24 26-24 0,1 0 15 15,-1-24 2-15,-1 24 5 0,3 0 4 0,-3 0-8 16,-23 0-1-16,24 0-15 0,-1 0 11 15,2 0-2-15,0 0 13 0,-1 24 8 0,0-24-15 16,0 0 1-16,25 0-15 0,-25 26 3 16,0-26-2-16,25 23 19 0,-23-23-13 0,23 0-3 0,-26 26 15 0,1-26-16 15,25 0 9 1,-25 0 9-16,0 0-22 0,0 0 16 0,0 0-7 16,1-26-17-16,-1 26 24 0,0 0-8 15,1 0 15-15,-2 0 4 0,-22-23-16 0,22 23 0 0,-23 0-7 0,23-26 2 0,-23 26 5 0,25 0-11 16,-26 0 9-16,0-24 4 15,25 24-2-15,-24 0 4 0,24 0 6 0,-25 0-8 0,24 0 14 16,4 0-7-16,-4-25-9 0,1 25 3 0,-24 0-3 16,23 0 2-16,1 0-7 0,1-25 7 0,0 25-6 15,-1 0-5-15,0 0 6 0,-1-24-10 16,1 24 10-16,25 0 8 0,-24 0 2 16,0 0-9-16,-1 0-5 0,-1-26 9 0,1 26-2 15,25 0 9-15,-24 0-7 0,-1 0-2 0,25 0-9 16,-24 0 9-16,24 0-7 0,-25 0-4 0,25 0 13 15,0 0-9-15,0 0 3 0,0 0 13 0,0 0-2 16,0 0-7-16,0 0 20 0,0 0-29 0,0 0 5 16,0 0 4-16,0 0-10 0,0 0 15 0,0 0 0 15,0 0 8-15,0 0-48 0,0-24-106 0,0 24-90 0,0 0-42 16</inkml:trace>
  <inkml:trace contextRef="#ctx0" brushRef="#br1" timeOffset="8631.183">14089 5929 1148 0,'0'-26'18'0,"-24"26"45"0,24 0-71 0,0 0 96 0,-25 0-58 16,25-24-52-16,-26 24 94 15,26 0-96-15,-25 0 52 0,25 0 10 0,-23 0 13 0,23 0 3 16,-25 0-7-16,25 0-15 0,0 0-32 16,-24 0-8-16,24 0 10 0,0 24 5 0,0-24-7 15,0 0 13-15,0 0-18 0,0 26 5 0,0-26-2 16,0 24-3-16,0 1 1 0,24-25 6 0,-24 25-2 16,0 0-13-16,25 0 11 0,-25-25 0 0,0 25 15 15,23-1-6-15,-23-24-10 0,25 26 6 0,-25-2-6 0,0-24 10 16,26 24-3-1,-26-24-8-15,0 0-18 0,0 26 37 0,0-26 18 16,0 0-4-16,0 0 27 0,0 0-18 0,-26 0-10 16,26 0-1-16,-25 0-10 0,25 0-15 0,-23 23 3 15,-2-23 1-15,25-23-1 0,-24 23 2 0,-2 0-10 16,26 0-5-16,-25 0 5 0,25 0 10 0,0 0-7 16,0 0 2-16,-25 0-2 0,25 0-17 0,0 0-25 15,25 0-11-15,-25-26-56 0,0 26 1 16,25 0-24-16,-25 0 70 0,26 0-34 0,-2 0 42 0,1-24 33 15,-25 24-68-15,23 0 61 0,2 0-38 0,26 0 23 16,-27-24 27-16,1 24 16 0,-1-26-2 0,1 26 4 16,1 0-26-16,-1-24 20 0,0 24-4 0,-1 0-18 15,2-25 46-15,-26 25-26 0,23 0 94 0,-23-25 18 16,26 25 21-16,-26 0-64 0,0 0 11 0,-26-25-41 16,26 25-41-16,0 0 98 0,-23 0-73 0,23 25 35 0,-26-25-1 15,2 0-14-15,24 0-20 0,-25 25 5 0,0-25-9 16,25 0-15-16,-26 25 2 0,26-25 0 0,0 24-7 15,0-24 14-15,0 26-11 0,0-26 2 0,0 24 4 16,0-24 4-16,26 24-1 0,-26-24-1 0,25 0 0 16,-25 0-6-16,25 26 6 0,-1-26-6 0,-24 0 6 15,26 0 5 1,-3 0-5-16,-23 0 3 0,26-26 13 0,-26 26 19 16,24 0 12-16,-24-24 5 0,0 24-12 0,0 0-28 15,25-24-5-15,-25-2-9 0,-25 26-13 0,25-24 9 16,0-1-14-16,-24 25 5 0,24-25 18 0,-26 0-14 15,3 0 14-15,23 25-5 0,-26-25-4 0,2 25 11 0,-1-24 0 0,25 24 0 16,-25 0-18-16,25 0-18 0,0 0-57 16,0 0 16-16,0 0-65 0,0 0 31 0,25 0 21 15,-25 0-48-15,25-26 176 16,-1 26-108-16,2 0 95 0,-3 0-67 0,3 0-3 0,-26 0 17 0,24 0 22 0,1-24 11 16,0 24-14-16,0 0-10 0,-25 0 14 0,24-25 2 15,-24 25-10 1,0-26 14-16,0 2-23 0,0 24 13 0,0-25-8 15,0 1-2-15,-24-2-12 0,-1 26 26 16,0-25-10-16,0 25 4 0,1-24 66 0,-25 24-20 16,23-24-36-16,-23 24 73 0,-2 0-111 0,26 0 76 15,-24 0-11-15,0 0-14 0,23 24-15 0,-22-24 24 16,-1 24 9-16,23-24 4 0,1 25-8 0,-23 1-29 16,22-2-10-16,-24 25 1 0,25-23 10 0,0 23 0 0,-23 1 4 0,22 0-11 15,1 0 6-15,1-1-2 0,24 1-17 16,-26 23 24-16,26-23-11 0,0-1 2 0,0 2 13 0,0-27-8 15,0 27-3-15,26-27-6 0,-2 1-2 16,1 0-3-16,1 0 3 0,-3 0 19 0,27-25 3 16,-25 0-12-16,25 0 9 0,-24 0-17 0,22-25-7 15,3 25-1-15,-27-25 1 0,24 0 9 0,3 0-15 0,-2 1 19 0,0-1-17 16,-24-1 6-16,26 2 5 0,-26-27 9 16,25 27 14-16,-27-25-21 0,-23 23 13 0,26-23-13 0,-2 25-13 15,-24 0 11-15,25-26-2 0,-25 25 0 16,0 0 4-16,0 0 4 0,0 0-15 0,0 0 9 15,0 1 8-15,0 24-12 0,0 0 26 0,0-26-12 16,0 26-6-16,0 0 5 16,0 0-3-16,0 0-19 0,0 0 15 0,0 0-9 15,-25 0-4-15,25 0 20 0,0 26-16 16,0-26 22-16,-24 24-6 0,24-24-3 0,0 25-90 0,-26-25-41 16,26 25 32-16,0-25-140 0,-23 25 76 0</inkml:trace>
  <inkml:trace contextRef="#ctx0" brushRef="#br1" timeOffset="16218.871">13966 8286 1050 0,'0'-26'12'16,"0"26"14"-16,0 0-3 0,0 0-23 0,0 0-17 15,-25 0 117-15,25 0-105 0,0 0 97 0,0 26-82 16,0-26-33-16,0 0 12 0,0 24 1 0,0 1 6 0,0-25-7 16,0 25 21-16,25-1-14 0,-25 2 14 0,23-26-20 15,2 23 4-15,-25 3 38 0,26-3-32 0,-1-23 19 16,-1 26-27-16,1-1-22 0,-1-25 30 0,1 24-15 15,1-24 21 1,-1 25-8-16,24-25 6 0,-23 0 9 0,-3 0-23 16,3 0 16-16,-2 0-12 0,1 0-24 0,0-25 32 15,0 25-10-15,-1-24 3 0,1 24 14 0,0-25 3 16,0 25-1-16,1-26-11 0,-2 3 4 0,-24 23-2 0,25-26 11 0,-2 26-13 0,-23-23 51 16,26 23 14-16,-26-26-89 0,0 26 108 0,25 0-133 15,-25 0 64-15,0 0-9 0,25 0-14 0,-25 0 6 16,0 0-20-16,24 0 22 15,-24 0 9-15,25 0-7 0,-1 26-2 0,-24-26 15 16,25 23-20-16,1-23 5 0,-2 26 15 0,0-26-36 16,2 0 27-16,0 23-10 0,-3-23 4 15,2 0-2-15,25 0 2 0,-25 0 0 0,0 0-10 16,-1 0 25-16,1 0-22 0,1 0 7 0,-2 0-10 16,26 0 3-16,-25-23 9 0,-2 23 11 0,3 0-9 15,-26-26 9-15,25 26-20 0,0-23 5 0,-1 23 9 16,2 0-18-16,-26-26-2 0,23 26 9 0,2 0 13 0,1 0-1 0,-2-24 9 15,-24 24-15-15,24 0-2 0,2 0-4 16,-1 0 0-16,24 0 4 0,-24 0-2 0,0 0-3 16,0 0 3-16,0 0 9 0,-1 0-1 0,0 0 13 15,27 0-13-15,-26 0-12 0,-1 24 8 0,0-24-19 16,1 0 24-16,1 0-16 16,-26 0-4-16,25 0 16 0,0 0-3 0,-1 26 10 15,2-26 1-15,-26 0 1 0,23 0-24 0,3 0 12 16,-2 23-9-16,-24-23 5 0,25 0 6 15,0 0 2-15,1 0 5 0,-4 0-5 0,4 26 6 16,-1-26-5-16,0 0-12 0,-25 0 1 0,25 0 21 16,1 0-36-16,-2 0 25 0,-24 0-15 0,24 0-21 15,1 0 35-15,-25 0-5 0,25 0 6 0,0 0 7 16,-25 0-13-16,25 0-7 0,-25 0 11 0,25 0 11 16,-2-26 4-16,-23 26-7 0,25 0-8 0,-25 0-25 0,26 0 23 15,-26 0-9-15,25 0-8 0,-1 0 32 0,-24 0-10 16,26 0 1-16,-1 0 7 0,-25 0-15 0,23 26 4 15,3-26-4-15,-26 0 10 0,24 0-10 0,-24 0-19 16,0-26 23-16,25 26-34 0,-25 0-51 0,0 0 4 16,0 0-142-16</inkml:trace>
  <inkml:trace contextRef="#ctx0" brushRef="#br1" timeOffset="29033.117">13345 10096 1408 0,'-24'0'8'32,"24"0"-21"-32,0-24 7 0,0 24 6 0,0 0-9 0,0 0 48 15,0 0-16-15,0 24-6 0,24-24-4 0,-24 0-19 16,24 0 14-16,-24 0 3 0,26 25 2 0,-1-25 4 16,0 0-9-16,-1 0 31 0,2 25 4 0,-26-25 9 15,23 0 12-15,2 0 0 0,-25 0 16 0,26 0 32 0,-26 23 27 16,0-23 10-16,0 0 2 0,0-23-43 15,0 23-28-15,-26 0-15 0,1 0 10 0,2 0 7 16,-3 0 6-16,2-25 1 0,-1 25-9 16,0 0-35-16,-1 0-15 0,26 0-30 0,-24 0-8 15,24 0 13-15,0 0-2 0,0 0 7 0,0 0-18 16,0 0 8-16,0 0 3 0,24 0-11 16,-24 25 13-16,0-25-2 0,0 0 7 0,26 0-13 15,-26 0 1-15,0 0-56 0,0 0-89 0,0 0-107 16,0 0-172-16,0 0-77 0</inkml:trace>
  <inkml:trace contextRef="#ctx0" brushRef="#br1" timeOffset="37250.819">10145 10096 1156 0,'0'0'-19'0,"0"0"40"0,0 0 6 0,0 0-66 15,0 0 129-15,0 0-113 0,0 0 63 0,0 0 10 16,0 0-27-16,0 0-4 0,0 0 28 0,0 0-13 0,0 0-79 16,0 0 66-16,0 0-104 0,0 0 112 15,0 0 3-15,0 0 23 0,0 0-19 16,0 0-4-16,0 0 13 0,0 73-19 16,0-73-2-16,24 26 2 0,-24-26 0 0,25 0-24 15,-25 24 0-15,26-24 11 0,-1 25-6 16,-1-25-2-16,2 24 8 15,-3-24-11-15,2 26-9 0,1-26 18 0,-2 25-22 16,1-25 22-16,0 24-7 0,24-24 12 0,-24 26-7 16,0-26-5-16,0 25 5 0,0-25-16 0,1 24 29 15,-3-24-28-15,27 26 3 0,-25-26 8 0,0 24-27 16,0-24 22-16,23 25 0 0,3-25 2 0,-26 0 0 16,25 25 5-16,-1-25-5 0,0 0 0 0,1 24-2 15,24-24-24-15,-23 0-4 0,-2 0-16 0,0 26 1 0,1-26-11 16,0 0-6-16,-2 0 17 0,3 0 3 0,-2 0 29 0,-25 24 7 15,27-24-16-15,-2 0 12 0,-24 0-47 0,24 0 83 16,2 0-78-16,-27 0 46 0,26 0-39 16,-1 0-50-16,1 0 69 15,-25 0-69-15,25 0 40 0,-2-24-40 0,3 24-3 0,-27 0 11 0,26 0 20 0,-26 0-2 16,2 0 5-16,23 0-3 0,-24 0 26 0,1 0 1 16</inkml:trace>
  <inkml:trace contextRef="#ctx0" brushRef="#br1" timeOffset="37734.867">12477 10444 501 0,'-25'0'-4'16,"25"0"8"-16,-25 0 1 0,0-26 38 0,25 26-11 0,-23 0 34 16,-3 0 17-1,1 0-28-15,25 0 5 0,-24 0-18 0,-1 0-16 0,-1 0-12 16,26 0 6-16,-24 0-34 0,24 0 14 0,-25 0-14 16,25 26 10-16,0-26 12 0,-25 0 8 0,25 0-22 15,0 0 27-15,0 24-17 0,0-24-24 0,0 0 34 0,0 0-25 0,0 0 5 16,25 0 19-1,-25 0-3-15,0 0-12 0,25 25 20 0,-1-25-30 16,-24 0 0-16,26 0 16 0,-1 0-12 0,-1 0 18 16,1 0 8-16,1 0 8 0,-3 0-36 0,2 0 29 15,0 0-11-15,25 0 2 0,-25 0 31 0,-2 0-15 0,3 0 7 16,-1 0-6-16,-25-25 13 0,25 25-5 16,0 0-58-16,0 0 76 0,-25 0-93 0,25 25 94 15,-25-25-58-15,0 0 16 0,0 0 13 0,23 0-10 16,-23 0 73-16,-23 0-114 0,23 0 85 0,0 25-72 15,-25-25 56-15,0 0 21 0,0 24-8 0,0-24-26 16,0 0 9-16,-1 26-8 0,-22-26-11 0,23 0 1 16,0 24-38-16,-25-24 1 0,27 25 19 0,-3-25-8 15,1 25 23-15,1-25-25 0,-1 25-75 0,-1-25-77 0,2 25-16 16,24-25-112-16</inkml:trace>
  <inkml:trace contextRef="#ctx0" brushRef="#br1" timeOffset="40126.732">14586 8557 625 0,'0'-24'39'0,"0"-1"47"0,0-1 20 0,0 26 23 16,0-23 4-16,-24-3-102 0,24 26 75 0,0-23-52 16,0 23-5-16,0-26 95 0,0 26-59 0,0-24 76 15,0 24 1-15,0 0-28 0,0 0-26 0,0 0-19 16,0 0-19-16,0 0-31 0,0 0 8 0,0 0-10 15,0 0 11-15,0 0 25 0,0 0 10 0,24 24 24 16,-24 2-12-16,0-3-5 0,0 3-26 0,0-3-30 16,25 28-1-16,-25-2 2 0,23 1 7 0,-23-1-9 15,26 2-8-15,-1 23-2 0,-25-24-6 0,25 0 1 16,-1-1-13-16,1 25-3 16,-1-25 9-16,1 1-6 0,-25-1 7 0,26 2 6 15,-2-1-18-15,0 23 0 0,2-23 0 0,0-25-12 16,-26 25 12-16,23 0 5 0,-23-2-10 15,25-22 7-15,-25 23 1 0,0-25 2 0,0 27 8 16,25-27-8-16,-25 27-10 0,0-27-41 16,0 0-10-16,0 2-24 0,0-26-12 0,0 24-2 0,0 1-31 15,0-25-15-15,0 25-34 0,0-25-20 0,0 0-27 0,0 0-32 0,0 0 33 16,0 0-8-16,0 0 83 0,0 0-21 0</inkml:trace>
  <inkml:trace contextRef="#ctx0" brushRef="#br1" timeOffset="40794.833">14759 8482 791 0,'0'0'24'0,"0"0"44"0,-25 0 20 16,25 0 30-16,0 0-91 0,0 0 56 0,0 0-79 0,0 0 75 16,0 26 1-16,-24-26-88 0,24 25 66 0,-25-1-90 15,0-24 57-15,25 25-1 0,-26-1 3 0,26 2-25 16,-23-1 22-16,-2-1-1 0,25 2-16 0,-24-1 23 16,24-1-15-16,-26 2-15 0,26-26 15 0,0 24-12 15,0 1-10-15,-25-25 13 0,25 25-6 0,0-25 2 16,0 25 1-1,0-25 1-15,0 0 7 0,0 0-11 0,0 0 52 16,0 0 9-16,0 0 12 0,0 0 28 0,0 0-34 16,0 0-24-16,0 0-10 0,0 0-17 0,0-25-11 15,0 25 4-15,0-25-9 0,25 25-3 16,-25-25 15-16,0 1 1 0,0-2 17 16,26 2 11-16,-26-1 1 0,0-1 10 0,0-23-8 0,0 23 5 15,0 2-7-15,0-1-2 0,0 1 6 0,24-27-13 0,-24 28 8 0,0 23-6 16,0-26-13-16,0 3-13 15,25 23-6-15,-25-26 6 0,0 26-16 0,0 0 14 0,23 0 10 0,-23 0-24 0,0 0 18 16,26 0-13 0,-26 0-14-16,0 0 13 0,25 26 1 0,0-26 2 15,-25 23 19-15,24 3-10 0,-24-3-4 0,25 3 22 16,-1-1-27-16,-24-1 9 0,25 1 5 16,1-1 3-16,-2 27-2 0,-24-27 2 0,24 2-7 15,2-1-10-15,0-1 29 0,-26 26-22 0,23-25 8 16,-23 0-18-16,25 0-65 0,-25 0-62 0,0 24-96 15,0-26-124-15,0 4-78 0,0-3 93 0</inkml:trace>
  <inkml:trace contextRef="#ctx0" brushRef="#br1" timeOffset="41895.048">14834 10219 1066 0,'0'0'31'0,"0"0"25"15,0 0-67-15,0 0 59 0,0 0-2 0,0 0-86 16,24 0 166 0,-24 0-86-16,24 0-31 0,2 0 62 0,-26 0-97 15,26 0 26-15,-3 0 4 0,2 0-10 0,0 25-5 16,0-25 1-16,0 0 1 0,0 0 24 0,-1 0-2 15,1 24-3-15,1-24-10 0,-2 0-10 0,0 0 1 0,-24 0 5 0,26 0-2 16,-26 0 4-16,0 26 4 0,0-26 4 0,0 0-2 16,0 0-4-16,25 0 5 0,-25 0-20 15,0 0-19-15,0 0 68 0,0-26-125 0,0 26 53 16,0 0 19-16,0 0-86 0,0 0 90 0,-25-24-69 16,25 24 3-16,0 0-8 0,0 0 13 0,-26-25-9 15,26 25-17-15</inkml:trace>
  <inkml:trace contextRef="#ctx0" brushRef="#br1" timeOffset="42157.054">15007 10146 1074 0,'0'0'35'0,"0"0"10"0,0-25 35 0,0 25-70 0,0 0 72 16,0 0-76-16,0 0-6 0,0 25 101 0,0-25-98 15,0 0 97-15,0 0-11 0,25 0-26 0,-25 0 9 16,0 0-22-16,0 0 4 0,0 0-1 15,25 0-24-15,-25 23 5 0,0-23-30 0,0 0 12 16,0 0 8-16,0 26-24 0,0-26 16 0,25 24-5 16,-25-24-6-16,0 25 11 0,0-25-16 0,0 0-4 15,0 24-15-15,0 2 10 0,0-26 27 0,0 25-13 16,24-25 20-16,-24 24-16 0,0-24-25 0,0 26 18 16,0-26-11-16,0 25-53 0,25-25-45 0,-25 24-89 15,0-24-56-15,26 0 105 0,-26 26-38 0,24-26 26 0,-24 0 4 0</inkml:trace>
  <inkml:trace contextRef="#ctx0" brushRef="#br1" timeOffset="42406.784">15527 10046 1132 0,'0'-24'77'16,"0"24"-21"-16,0-25 22 0,0 25 38 0,0 0-49 15,0 0 14-15,0 0-16 0,0 0-37 0,0 0-15 16,0 0 58-16,0 0 62 0,0 0 13 0,0 0 8 16,0 25-28-16,0-25-51 0,0 24-5 0,0-24-8 15,0 26-34-15,0-2-6 0,26 1-6 0,-26-25-16 0,0 25 10 16,0-2-15-16,0 3 1 0,0-2 11 0,0 1-7 0,0-25 12 16,0 24-12-1,0 2-62-15,0-1-94 0,0-1-107 0,0 2-127 16,-26-26-2-16</inkml:trace>
  <inkml:trace contextRef="#ctx0" brushRef="#br1" timeOffset="45992.774">12550 8335 799 0,'26'0'34'15,"-26"-25"33"-15,0 25 34 0,25 0-11 16,-25 0-10-16,0 0-74 0,0 0-23 0,0 0 26 15,0 0-15-15,0 0 62 0,0 0-83 16,0 0 69-16,0 0-73 0,0 0 45 0,0 0 7 16,0 0-4-16,0 0-19 0,0 0 23 0,0 0-27 15,0 0 45-15,0 0 38 0,0 0-83 0,0 0 89 16,0 25-109-16,0-25 39 0,0 0 36 0,0 25 20 16,0-1-4-16,0 2 13 0,0-3-27 0,-25 3-9 0,25-3 13 15,0 28-4-15,25-27-4 0,-25 25-9 0,0-23-25 16,0 23-2-16,0 2-2 0,0-27-6 0,0 26 13 15,25-25-16-15,-25 25 9 0,0-25-2 0,0 24 2 16,0-26 18-16,0 28-14 0,0-26 3 0,0-1-13 16,0 2-6-16,0 23 3 0,0-25 10 0,-25 2-13 15,25-1-8-15,0-1 4 0,0 2 10 0,-25-26 6 0,25 24 4 16,-26 1-11-16,26-25 1 16,-23 24-3-16,23-24 7 0,-25 26-10 15,25-26-8-15,-25 24 11 0,25-24 7 0,-25 0 6 16,0 0-3-16,25 0-8 0,-25 0-6 0,2 25-3 15,-3-25 4-15,1 0-4 0,25 0 5 0,-24 0 7 16,-1-25-1-16,-1 25 8 0,2 0-8 0,24 0 8 16,-25 0-3-16,25 0-4 0,-25-24-42 0,1 24-49 15,24 0-28-15,-24-26-33 0,24 26-11 0,-27 0 20 16,27 0-34-16,-25-24 66 0,25 24-42 0</inkml:trace>
  <inkml:trace contextRef="#ctx0" brushRef="#br1" timeOffset="46460.166">12651 8384 815 0,'0'0'54'0,"0"0"25"0,0-24-12 0,0 24 14 0,0 0-21 15,25 0-80-15,-25 0 76 0,0 0-68 0,-25 0 108 16,25 0-9-16,0 24-55 0,0-24 43 16,0 26-135-16,0-3 58 0,-25 3-3 0,25-3 16 15,0-23 4-15,-25 26 19 0,25-1 0 0,0-1 18 16,-25 1-26-16,25-1-9 0,0-24-11 0,0 26-8 16,0-26 4-16,-26 25-4 0,26-25 28 0,0 0 27 0,0 0 32 15,0 0 32-15,0 0 2 0,0 0-15 0,0 0-4 0,0 0-31 16,0 0-23-16,26-25-34 0,-26 25-17 0,0 0 12 15,0-26-4 1,25 2 8-16,-25-1-8 0,25 1 1 16,-25-1 1-16,25-24-13 0,-25 23 11 0,25 3-10 0,-25-3 3 15,25 2 27-15,-25 24 12 0,23-25 17 0,-23 0-3 0,0 25-7 0,26 0-30 0,-26-24 0 16,0 24-2-16,0 0-5 0,0 0 6 0,0 0-8 16,0 24-1-16,0-24 0 0,0 0-2 0,0 25 0 15,24-25 10-15,-24 25-15 0,26-1 17 0,-26 2-17 16,0-3-2-16,24 26 19 0,-24-23-14 0,0 23 2 15,26-24-2-15,-26 25-10 0,22-25-2 0,-22 25-94 16,26-25-45 0,-26-1-88-16,26 2-71 0,-26-2-6 0,0 26 27 15,0-25-3-15</inkml:trace>
  <inkml:trace contextRef="#ctx0" brushRef="#br1" timeOffset="47199.077">11336 9252 1476 0,'0'-24'-55'0,"0"24"89"0,0 0-34 0,25 0 39 15,-25 0 76-15,25 0-80 0,-25 0 37 0,25 0-31 16,-1 0-8-16,0 0-22 0,3-25 2 0,-27 25-2 16,24 0-13-16,1 0 11 0,-1 0-4 0,0 0 4 15,1 0-14 1,1 0 7-16,-26 0-4 0,25 0 0 0,-1 0-5 15,-24 0-37-15,25 0-68 0,-25 0-68 0,25 0 66 16,-25 0-97-16,0 0 91 0,24 0-7 0,-24 0-125 0</inkml:trace>
  <inkml:trace contextRef="#ctx0" brushRef="#br1" timeOffset="47723.559">11856 9054 767 0,'0'0'8'15,"0"0"6"-15,0 0 12 0,26 0 6 0,-26 0 43 16,0 0 20-16,0 0-7 0,25 0 7 0,-25 0-97 16,0 0 63-16,24 0-69 0,-24 0 75 0,0 0-2 15,0 0-21-15,0 0 39 0,0 0 10 16,0 0 5-16,50 0-20 0,-50 0 2 0,0 0-20 16,0 0 10-16,0 0-3 0,0 0-15 0,0 0-2 15,98-76-8-15,-98 53 8 0,0 23 8 0,25-25 0 16,-25 25-6-16,0 0-13 0,0-24-31 0,0 24 11 31,0 0-50-15,0 0 10-16,0 0 30 15,0 0 8 1,0 123-22-16,0-98 7 0,-25-1-14 16,25 2 22-16,0-2-10 0,0 1 5 0,0-1 7 15,0 2-10-15,0-1 10 0,0-25 2 0,0 24-9 16,0 2 6-16,0-2-13 0,0-24-5 0,0 25 9 15,0-25-13-15,0 24 16 0,-23-24 2 0,23 26-7 16,0-26 18-16,-25 0-18 16,-25 24 7-1,25-24 1 1,25 0 1-16,-25 0-4 0,1 0-12 0,24 0-3 16,-25 0 3-16,25 0 36 0,-26 0-10 0,26 0-3 15,0 0 3-15,0 0-38 16,0 0 36-1,175 0-22 1,-150 0 29-16,-2 0-24 0,2 0-5 0,26 0 0 16,-27 0-7-16,1 0-93 0,-25 0-61 0,25 0-71 15,-1 0-129-15,-24 0 97 0,26 0-27 0</inkml:trace>
  <inkml:trace contextRef="#ctx0" brushRef="#br1" timeOffset="52625.24">3696 13767 295 0,'25'0'7'16,"-25"0"35"-16,0 0 11 0,0 0 7 15,0 0-14-15,73 0 8 0,-48 0-1 0,-25-24-28 16,26 24 18-16,-1 0-43 0,-25 0 36 16,24 0 37-16,-24-27-17 0,0 27 45 15,0 0-12-15,0 0-4 0,0 0-34 0,0 0 50 16,0 0-21-16,0 0-23 0,0 0-83 15,0 0 68-15,0 0-87 0,0-24 56 0,-75 24 12 32,2 0-13-32,73 24-14 0,-25-24 15 15,0 0-15-15,25 0-1 0,-25 0 9 0,25 27-21 16,0-27 26-16,0 0-1 0,0 24 3 0,0-24 2 16,0 24-22-16,0-24 14 0,0 26-10 0,25-26 7 15,-25 24 3-15,0 1 1 0,25-25 1 0,0 25-3 16,-25-25 4-16,24 25-21 0,-24-25 16 0,24 0 5 15,1 25-14-15,-25-25-13 0,26 0-32 0,-1 0-46 16,-25 0 43-16,24 0 26 0,0-25 8 0,-24 25 24 16,25 0-60-16,0-25-24 0,-25 25-20 15,26-25-15-15,-26 0 0 0,24 25 1 0,1-24 1 0,-25-2 19 16,0 26 4-16,25-24 7 0,-25 0 1 0</inkml:trace>
  <inkml:trace contextRef="#ctx0" brushRef="#br1" timeOffset="52886.24">4192 13395 325 0,'0'-24'26'0,"0"24"-5"0,0 0-4 16,0 0 9-16,0 0-26 0,0 0 24 0,0 0 34 15,0 0 16-15,0 0 22 16,0 0 9-16,0 24-26 0,0-24 2 0,0 26-10 0,0-26-14 16,0 24 25-16,0-24-86 15,0 25 104-15,0-1-102 0,0 2 47 0,0-2 2 16,0-24-21-16,0 24 16 0,0 1-68 0,0-1 39 15,0 2-88-15,0-1 83 0,-25 23-20 0,25-48 29 0,0 51-7 16,0-27-8-16,0-24 17 0,0 26-31 0,-25-2 8 0,25 1-7 16,0 0 5-16,0-25 16 0,0 25-6 0,0 0-41 15,-25-25 60-15,25 25-108 0,0-25 37 16,0 0 3-16,0 0-81 16,0 0 73-16,0 24-77 0,0-24 11 0,25 0-60 0</inkml:trace>
  <inkml:trace contextRef="#ctx0" brushRef="#br1" timeOffset="53501.341">4588 13643 831 0,'0'0'36'0,"0"0"25"16,0 0 35-16,-25 0 2 0,25 0-41 0,-24 0 12 15,24 0-80-15,-24 0 89 0,-1 25-53 0,25-25-41 16,-25 0 47-16,-1 0-93 0,26 24 67 0,-24-24 7 15,24 0 5 1,0 24-15-16,0-24-10 0,0 0 8 0,0 0-11 16,0 27 9-16,0-27 6 0,0 0-16 0,24 24 10 15,-24-24 6-15,26 0-58 0,-26 24 92 0,25-24-108 16,-25 0 45-16,25 0 56 0,-25 26-105 0,24-26 103 16,-24 0-52-16,24 0-49 0,-24 24 13 0,0-24-10 0,0 0 22 0,0 25 59 15,0-25 4-15,0 0-8 0,0 25-18 16,0-25 2-16,0 0 10 0,-24 25-8 0,24-25 24 15,-24 0-24-15,-1 25-4 0,0-25 21 0,-1 0-26 0,2 0 21 16,24 25 68-16,-24-25-9 0,-1 0 60 16,0 0-93-16,25 0 10 15,0 0-56-15,-25 0 26 0,25 0-7 0,0 0-8 16,0 0-7-16,0 0 8 0,0 0-2 16,25 0 2-16,-25 0-6 0,25 0 3 0,0 0 5 15,-25 0 11-15,24 0-9 0,0 0-8 0,2-25 8 16,-1 25-13-16,0 0 13 0,-1 0-19 15,0 0 17-15,1 0 9 0,-25-25-13 0,26 25 8 0,-1 0-8 16,-1-25 6-16,1 25-2 0,-25-25 28 16,24 25-30-16,1 0-9 0,0-25 23 0,-25 25-18 0,25-24 26 0,-25 24 67 0,0-26-25 15,25 26-39-15,-25-24 96 0,0 24-139 16,0 0 104-16,0-24-37 0,0 24-18 0,0 0-7 16,0-27 0-16,0 27-16 0,0-24 1 0,-25 24 8 15,25 0-8-15,0 0 4 0,-25 0 6 0,25 0-12 16,-25 0-1-16,25 0-4 0,-25 0-2 0,25 0-2 15,-24 24 12-15,24-24-1 16,0 27 4-16,-25-27 0 0,25 24-11 0,25 0 6 16,-25-24-3-16,0 26 1 0,0-2 3 0,24-24-5 0,-24 25 0 0,25 0 1 0,0-25 1 15,-25 25 3-15,25-25-92 0,-25 25-62 0,25-25-93 16,1 25 19-16,-26-25 45 0,24 24-19 0</inkml:trace>
  <inkml:trace contextRef="#ctx0" brushRef="#br1" timeOffset="53854.973">5532 13916 657 0,'0'-25'75'0,"0"0"48"0,0 25 27 0,0-25 61 0,0 25-139 16,-25-24 64-1,25 24-121-15,0 0-58 0,0 0 64 0,0 0-104 16,-26 0 85-16,26 0 2 0,0 0-9 0,0 24 5 15,0-24 11-15,0 25-25 0,0-25 20 0,0 25-6 16,0 0-11-16,0-25 26 0,0 25-15 0,0 0-5 0,0-1-3 0,26-24-64 16,-26 26 24-16,0-26-45 0,0 24-10 0,0-24 32 15,0 25-106-15,0-25-16 0</inkml:trace>
  <inkml:trace contextRef="#ctx0" brushRef="#br1" timeOffset="54054.808">5507 13544 633 0,'0'-24'27'0,"0"-2"55"0,0 2-18 0,0-1 19 0,0 25-37 16,25-24-36-16,-25 24 0 0,0 0-10 15,0 0 2-15,0 0-18 0,0 0 19 0,0 0 5 16,0 0 8-16,24 0-23 0,-24 24-31 0,0-24-12 15,25 25-46-15,-25-25 11 0,25 24-3 0,-25-24-72 16</inkml:trace>
  <inkml:trace contextRef="#ctx0" brushRef="#br1" timeOffset="54386.307">6002 13692 680 0,'0'-24'35'15,"0"24"35"1,0-25 60-16,0 25 4 0,0-26 20 0,0 2-94 16,-24-1 42-16,24 25-65 0,-25-24-35 0,25 24 104 15,-24-24-95-15,24-2 80 0,-25 26-7 0,-1-24-22 0,26 24 4 16,-24-25-15-16,24 25 2 0,-25 0-19 0,0-24-28 16,25 24 1-16,0 0-16 0,-24 0-4 15,24 24 4-15,0-24 9 0,0 25-4 0,-24-1 1 16,24 2 15-16,0-2-19 0,0 0 5 0,0 1 11 15,0 25-7-15,0-25 7 0,0 23 4 0,0-21-13 16,0-3 9-16,0 26-11 0,24-26-9 0,-24 1-52 16,0 25-18-16,0-25-38 0,0 0-29 0,0-1 41 0,-24 2 11 15,24-2-1-15,0-24 95 0,0 25-72 0,0 0 47 16,0-25 20-16,0 25-59 0,-27-25 20 0,27 24-26 16,0-24-30-16,0 0-7 0,27 0 17 0,-27 25-31 15,0-25-11-15</inkml:trace>
  <inkml:trace contextRef="#ctx0" brushRef="#br1" timeOffset="54581.323">5704 14016 688 0,'0'-26'84'0,"0"26"-6"0,0-24 45 16,0 24 13-16,0-25-107 0,0 25-5 0,0-25-15 0,0 25-40 0,25 0 37 15,-25 0 19-15,27 0-56 16,-3 0 37-16,0 0-8 0,1 0 0 0,0 0-6 16,-1 0 1-16,2 0-54 0,-1 0-54 0,-1 25-30 15,1-25-77-15</inkml:trace>
  <inkml:trace contextRef="#ctx0" brushRef="#br1" timeOffset="55198.444">6747 13296 439 0,'0'0'36'0,"0"0"37"0,-25 0 51 0,25 0 6 16,-25 0 4-16,25 25-33 0,-25 0-8 16,-24-25-50-16,24 25 35 0,0 25-37 0,-25-26-34 15,24 25 72-15,-22 1-51 0,24-26 48 0,-2 25 4 16,2 2-33-16,-26-3-12 0,50 3-20 0,-24-1-19 0,24-1 6 16,-25 1-2-16,25-25 4 0,0 24 11 0,0 1-10 15,0 0-1-15,25-25 0 0,-25 24-8 0,24-25 6 16,-24 0 0-16,24 27-11 0,2-27 27 15,-2 2-59-15,2-1-57 0,-2-25-40 0,0 24 1 16,0 2 51-16,28-26 17 0,-28 24-20 0,1-24-71 16,0 0-84-16</inkml:trace>
  <inkml:trace contextRef="#ctx0" brushRef="#br1" timeOffset="56474.13">6946 13767 532 0,'0'0'41'0,"0"0"27"16,0-24 21-16,0 24-8 0,24-27-1 0,-24 27-11 0,0-24-8 16,24 24 31-16,-24-24-55 0,26 24-6 0,-26-25 15 15,0 25-100-15,25-26 86 0,-25 26-88 0,0 0 54 16,0 0 4-16,25 0-17 0,-25 0 79 0,0 0-76 0,0 0 80 15,0 26-120 1,0-26 99-16,0 25-95 0,0-25 80 0,0 24-24 16,0 0-21-16,0 3 19 0,0-3 12 0,0 0-20 15,0 26 40-15,0-25-30 0,0 0-23 0,0 0 36 0,24 0-41 16,-24 0 18-16,0-1 17 0,0 2-19 16,24-2 2-16,-24 1 10 0,0-25-27 0,0 25 15 15,25-25 0-15,-25 25 0 0,0-25 6 0,0 0-2 0,0 24 19 16,0-24-19-16,0 0 15 0,0 0-17 15,0 0-20-15,-25-24 14 0,25 24-2 16,-24 0 12-16,24 0-28 0,-24-25 41 0,-1 25 32 16,0 0 9-16,-1-25-25 0,-22 25 69 0,23 0-96 15,0-25 88-15,-25 25 4 0,24-24-20 0,2 24-16 0,0 0-21 16,24 0-39-16,-25 0 7 0,25 0-23 0,0 0 12 16,0 0 24-16,0 0-22 0,25 0 22 0,-25 24-16 15,24-24 1-15,0 25 1 0,2-25-10 16,-1 25 17-16,0-25-66 0,25 25-26 0,-26-25-47 15,0 24-21-15,2-24-10 0,-1 0 74 0,0 0 41 0,-1 0-10 0,0 25 8 0,1-25-39 0,-25-25-34 16,25 25 16-16,1 0 35 0,-2 0-1 0,-24 0 36 31,25-24 5-31,1 24 26 0,-26 0 0 0,23-25 4 16,-23 25 2-16,0-25-14 0,25 25-6 0,-25-25 3 16,0 25 9-16,0-24 29 0,0 24 41 15,0 0-15-15,0-26 0 0,-25 26 17 0,25 0-40 0,0-24 21 0,0 24-3 16,0 0-49-16,0 0 13 15,-23 0-8-15,23 24 2 0,0-24-2 0,0 0-6 0,0 26 6 0,0-26-6 16,0 24 4-16,0-24-15 0,0 25-1 0,0 0 14 16,0-25 4-16,0 25 21 0,23-25 13 0,-23 24-23 15,0-24 14-15,0 25-21 0,0-25-10 16,0 0 0-16,0 24-15 0,0-24 9 16,0 0 48-16,0 0-12 0,0 0 145 0,0 0-41 0,0 0-42 15,0 0 23-15,0 0-157 0,0 0 64 16,0 0 21-16,0 0-4 0,0-24 16 0,-23 24-9 0,23-25-20 0,0 25 5 0,0-24-11 15,0 24-13-15,0-25-1 0,0 25-13 0,0-25 14 16,0 0-3-16,0 25-4 0,0-24 4 0,0-2-4 31,23 26 2-31,-23-24-18 0,0 24 13 0,25 0-1 0,-25-25-1 16,0 25 18-16,25 0-16 0,-25 0 8 16,25 0-3-16,-25 0-62 0,25 0-1 0,-25 0-3 0,0 0 0 15,0 25 27-15,25-25 1 0,-25 0 5 0,0 24-1 16,0-24 17-16,0 26 17 0,0-26-7 15,0 24-14-15,0 1 8 0,0-25-14 0,0 25 1 0,0-25 22 16,0 25 2-16,0-25 4 0,0 24 0 0,0-24-21 0,0 25 24 16,0-25-13-16,0 0 8 0,0 24 19 15,0-24-34-15,0 0 25 0,0 0-8 0,0 0-2 16,0 0 69-16,0 0 10 0,0 0 9 0,0 0-7 0,0 0-48 16,0 0-11-16,0 0 22 0,0-24 14 0,0 24 19 15,0-25-12-15,0 25-34 0,0-24 7 0,0 24-24 16,0-25 0-16,0 25-5 0,0-25-11 0,0 0-5 0,24 25-3 15,-24-24 20-15,0 24-20 0,0-26 4 16,25 2 6 0,-25 24-83-16,25 0-91 0,-25-25-75 0,25 25-4 15,1 0-47-15</inkml:trace>
  <inkml:trace contextRef="#ctx0" brushRef="#br1" timeOffset="57628.756">8211 13593 454 0,'0'-25'72'0,"-24"1"6"0,24 24 25 16,-26-24 43-16,26-2-71 0,-25 26 1 0,25-24-4 15,-25 24-41-15,25 0-5 0,-25 0 1 0,25 0-23 16,0 0 7-16,-24 24 14 0,24-24 25 0,-25 26-71 15,25-26 86-15,-25 24-60 0,25 0-22 0,-25 25 69 16,1-23-88-16,24-1 53 0,-26 23-9 0,26-21 4 16,-25-3-3-1,25 26-3-15,0-26-10 0,-24 26-2 0,24-25 4 16,0 0 6-16,0 24-4 0,-24-23 0 0,24-2-8 16,0 1 1-16,0 0 13 0,24 0-8 0,-24-1-2 15,0 1-11-15,0-1-64 0,24-24 61 0,-24 24-9 0,0-24-48 16,25 27 41-16,1-27-74 0,-26 0-49 15,24 0 11-15,-24 0 3 0,25 0-13 0,0 0 57 16,-25 0 52-16,25 0 0 0,-25 0 68 0,24 0-14 0,-24-27-20 16,25 27 24-16,-25-24-29 0,0 24 33 15,25-24 30-15,-25-1 8 0,0 25 15 0,0-24 2 16,0-1-6-16,25 0-18 0,-50 25 24 0,25-25 11 0,0 1 25 16,0-2 22-16,0 26 0 0,0-24-10 15,0 24-100-15,0-25 81 0,0 25-91 16,-25 0-21-16,25 0 50 0,0 0-43 0,0 0-2 15,0 0 54-15,0 0-50 0,0 0-2 16,25 0-3-16,-25 0 5 0,0 25 6 0,0-25 11 16,0 24 0-16,0-24-60 0,25 26 64 0,-25-2-85 15,0-24 125-15,0 25-57 0,26-25-10 0,-26 25 18 0,0-25-20 16,0 25 5-16,24-25 60 0,-24 0-55 16,0 0 13-16,0 24-5 0,0-24-65 0,0 0 122 0,0 0-109 15,0 0 62-15,0 0 18 0,0 0-57 0,0 0 46 16,0 0-17-16,0-24 3 0,0 24-16 0,0 0 1 15,0-25 68-15,0 25-4 0,0-25-5 0,0 25 20 16,0-25-58-16,-24 25-6 0,24 0 15 0,0-24-31 0,0 24 18 16,0 0-4-16,0-26-16 0,0 26 26 15,0 0-28-15,0 0 1 0,0 0 5 0,24 0-5 16,-24 0 14-16,0 0-4 0,0 0 2 0,0 26 2 0,24-26-6 0,-24 0 0 16,0 24 2-16,0-24-4 0,24 0 13 15,-24 25-18-15,0-25-2 0,0 0 17 0,0 0-25 16,0 25 28-16,0-25-1 0,0 0-23 0,0 0 15 0,0 0 0 15,0 0-11-15,0 0 7 0,0 0-1 16,0 0 1-16,0 0 8 0,0 0 9 0,26 0-4 31,-26 0-4-31,0 0-3 0,0 0-9 0,0-25 3 0,0 25-3 0,0 0 12 16,0-25-3-16,0 25 7 0,25-24-3 16,-25 24-1-16,0 0 3 0,0-26-10 0,0 26 13 0,0 0-9 15,25-24 4-15,-25 24-10 0,0 0-7 16,0 0-4-16,0-25-7 0,24 25 20 0,-24 0 2 15,0 0 13-15,0 0-4 0,0 0-2 0,0 25-14 16,25-25 9-16,-25 0-4 0,0 0 0 0,0 24 15 0,0-24-17 0,0 26 10 16,0-26-8-1,0 24-7-15,0-24 3 0,0 25-69 0,0-25-2 0,0 25-59 0,0-25 20 0,0 0 39 16,24 25-4 0,-24-25 30-16,0 0-44 0,0 0-42 0,0 0-23 15,0 0-35-15</inkml:trace>
  <inkml:trace contextRef="#ctx0" brushRef="#br1" timeOffset="57790.89">8507 13990 704 0,'0'-24'37'0,"0"24"25"0,0 0 0 16,0-25 0-16,0 25-37 0,0 0-21 0,0 0-19 16,0 0 13-16,0 0 0 0,0 25 6 0,0-25 7 15,0 0-20-15,0 24 13 0,0-24-16 0,0 26 18 0,0-26-34 16,0 24-42-16,0 1-54 0</inkml:trace>
  <inkml:trace contextRef="#ctx0" brushRef="#br1" timeOffset="57959.908">8533 13841 1107 0,'0'-24'58'16,"0"-2"-37"-16,0 2 125 0,-26 0-88 0,26-3-60 15,0 27 40-15,0 0-126 0,0-24 94 0,0 24-6 16,0 0 0-16,0 24-21 0,0-24-6 0,0 0-56 16,26 27-55-16,-26-27-6 0,0 24-75 0</inkml:trace>
  <inkml:trace contextRef="#ctx0" brushRef="#br1" timeOffset="58407.414">8806 14090 680 0,'0'-25'0'0,"0"25"41"0,0-25 27 15,0 25 60-15,-24-24 14 0,24-2 19 0,-26 26-85 16,26-24 24-16,-25 24-81 0,25-25-62 0,-25 25 88 16,1 0-76-16,24 0 85 0,-25-25-8 0,25 25-35 15,-25 0 0-15,25 0-11 0,-25 25 4 0,25-25-4 16,0 0 2-1,0 25-2-15,0-1-2 0,0-24-6 16,0 26-41-16,25-2-21 0,-25-24 31 0,0 25-85 16,25 0 51-16,-25-25-5 0,25 25-27 0,-25-25 81 0,0 0-23 15,24 24 29-15,-24-24-2 0,25 0 24 16,-25 0-2-16,0 0 6 0,25 0 0 0,-25 0-24 0,0-24 32 0,0 24-22 0,26-25-16 16,-26 25 50-16,0-25-42 0,0 0 56 15,0 1 37-15,0 24-13 0,0-26 24 0,0 2-32 16,0-1-64-16,0 0 71 0,0 0-59 0,0 0 79 15,0 0-24-15,0 1-55 0,0-2 83 0,0 2-76 16,0 0 88-16,0-3-12 0,-26 27-34 0,26-24-31 16,0 24-13-16,0 0-15 0,0 0-12 0,0 0 21 15,0 0-18-15,0 0 17 0,0 24-6 0,26-24 0 16,-26 27 22-16,0-3-20 0,0 0 13 0,0 2-13 0,0-2-7 16,0 1-84-16,0 0-34 0,24 0-74 0,-24 0 49 15,0 0 24-15,0-1-19 0,0 2 17 0</inkml:trace>
  <inkml:trace contextRef="#ctx0" brushRef="#br1" timeOffset="58861.059">9078 14090 563 0,'0'-25'33'0,"0"25"54"0,0-25 22 0,0 25 33 0,-25-24 19 16,25-2-99-16,0 26 72 0,-25-24-95 0,1 24-45 0,24 0 41 15,-24-25-84-15,24 25 60 0,-25 0 4 0,25 0-11 16,-25 0 2-16,25 0-6 0,0 25-14 0,0-25 24 0,-26 24-25 16,26-24 17-16,26 26 2 0,-26-26-18 15,0 24-5-15,0-24 38 0,0 25-100 0,25 0 42 16,-25-25 22-16,0 0-68 0,25 25 74 0,-25-25-30 16,24 0 6-16,-24 24 17 0,0-24 32 15,24 0-4-15,-24 0 1 0,0 0-19 0,25 0-7 16,-25 0 7-16,25-24-12 0,-25 24 30 15,26-25-6-15,-26 25-10 0,0-25 28 0,24 0 26 16,-24 25 56-16,0-24-64 0,24-2 63 0,-24 2-76 16,0-1-48-16,0 0 79 0,0 0-90 0,0 0 66 15,26 0 39-15,-26 1 2 0,0-2 6 0,0 2-7 16,0 0-22-16,0-3 6 0,0 27-3 0,0-24-9 16,0 0-23-16,0 24-17 0,0-25-12 0,0 25 3 15,0 0 15-15,0 0-17 0,0 0 7 0,0 0-11 0,0 0-9 16,0 0 14-16,0 25-1 0,0-25 12 0,0 24-2 15,0 0-1-15,0 3 7 0,0-3-20 0,0 0 0 16,0 2 7 0,0-2 4-16,0 1 1 0,0 0 12 0,0 0-85 0,0 0-88 0,0 24-45 15,0-23 29-15,0-2 10 0,0-24 16 0,-26 25-9 16</inkml:trace>
  <inkml:trace contextRef="#ctx0" brushRef="#br1" timeOffset="59361.498">9400 13743 688 0,'0'0'68'0,"-24"0"-10"0,24-27-5 0,0 27 9 0,0 0-66 0,0 0 12 16,0 0 41-16,0 0 25 0,0 0-19 15,0 0 7-15,0 27 5 0,0-27-115 0,0 24 126 16,0 0-109-16,0 2 48 0,0-26-13 0,0 24-27 0,0 1 17 16,0 0-1-16,0 0 19 0,0 0 5 15,0 0-6-15,0-1-1 0,0 26-8 0,0-25-10 16,0 0 14-16,24 0 0 15,-24-25 0-15,0 24 1 0,0 1-1 0,0-25-10 0,0 24 4 0,25-24 6 0,-25 24-10 32,0-24 10-32,26 0 1 0,-26 0-24 0,0 0 31 15,25 0-12-15,-25 0 15 0,24-24 0 0,-24 24-13 16,24 0-2-16,-24-24-6 0,0 24 21 0,25-25 14 16,-25 25-52-16,0-24 93 0,0-1-51 0,0 25 52 15,0-25-7-15,0 0-9 0,0 25 0 0,0-24 29 0,-25-2 3 0,25 2 7 16,-24 24-13-16,24-25-10 0,0 25-25 15,-24 0-30-15,24 0-11 0,0 0-16 0,0 0 2 16,0 0 7-16,0 25 2 0,0-25 10 16,0 24-5-16,0 2 4 0,0-2-6 0,24 1-12 0,-24-25-25 0,0 25-65 15,24 0-81-15,1-1-47 0,-25 1-46 0,26-25 96 16,-1 24-51 0,-25-24-86-16</inkml:trace>
  <inkml:trace contextRef="#ctx0" brushRef="#br1" timeOffset="59821.572">9673 13716 720 0,'0'0'-4'0,"0"0"6"0,0 0-6 0,25 0 25 15,-25 0 39-15,0 0 19 0,26 0 34 0,-26-24-16 16,24 24-52-16,1 0 9 0,-25 0 22 0,25 0-58 0,1 0 35 16,-26-24-24-16,22 24-3 0,-22 0 59 15,26 0 0-15,-26 0 10 0,0-25-38 0,25 25-9 16,-25 0-21-16,0 0-5 0,0 0-18 0,0 0-6 0,0 0 4 16,0 0-11-16,0 25 20 0,0-25-6 15,0 24 6-15,0-24-3 0,0 24-5 0,0 27 3 16,0-27 3-16,0 2 0 15,25 23-7-15,-25-24 9 0,0 25 1 0,0-25-10 0,25 25 2 16,-25-1-1-16,26-24 3 16,-26 0-12-16,0-1-6 0,23 25-16 0,-23-25-4 15,0 3 26-15,25-27 8 0,-25 24 9 0,0 0 0 16,0-24-15-16,0 26-3 0,0-26 23 0,0 0-16 16,0 25 8-16,0-25 17 0,0 0-14 0,0 0 32 15,0 0 1-15,0 0-19 0,0 0 4 0,-25 24-20 0,25-24-13 0,-23 0 20 16,-3 0-19-16,1 0 3 0,0 0 7 15,0 0-18-15,-1 0 11 0,4 26-90 0,-4-26-80 16,1 0-93-16,0 0 3 0</inkml:trace>
  <inkml:trace contextRef="#ctx0" brushRef="#br1" timeOffset="62051.204">10865 13643 895 0,'25'0'12'16,"-25"0"14"-16,0 0-1 0,0 0 13 0,0 0 22 15,0 0 23-15,0 0-67 0,0 0 86 0,0 0-100 16,0 25 67-16,0-25-7 0,-25 0-98 0,25 0 84 15,0 24-102-15,-25-24 82 0,25 24 1 16,-26-24-14-16,2 27 9 0,24-27-1 0,-24 24 24 0,-1-24 7 0,0 24-7 16,0 2-10-16,0-26-32 15,0 24 1-15,2-24-14 0,-3 25 10 0,1-25 11 0,0 25-15 16,0-25 12-16,0 25 1 16,-24-25 18-16,24 25 12 0,0-25-19 0,1 25-4 0,-2-25-7 0,1 0-17 15,25 0 23-15,-23 0-8 0,23 24 0 0,0-24-9 0,-26 0-9 16,26 0 11-1,0 0-17-15,0 0 21 0,0 0 5 0,0 0-19 16,0 0 10-16,0 0-11 0,0 26 9 0,0-26 20 16,0 0-9-16,0 0 9 0,0 0-7 15,0 0-6-15,26 0-5 0,-26 24-2 0,23-24-9 16,-23 0 18-16,25 0-11 0,-25 25 11 0,26-25-2 0,-2 0-18 16,1 0 26-16,0 25-17 0,-25-25 7 0,24 25 13 0,1-25-21 0,0 0 8 15,0 24 2 1,0-24-7-16,-25 25 6 0,25-1 3 0,1-24-4 0,-3 24-5 0,-23-24 4 0,25 27-4 0,-25-27 3 31,25 24-3-31,-25-24-3 0,25 0-1 0,-25 24 6 16,25-24-4-16,-25 26 8 0,0-26-6 0,25 0 3 15,-25 0 3-15,0 0-10 0,24 25 6 0,-24-25 0 16,0 0-6-16,0 0 4 0,0 0 7 0,0 0-14 16,0 0 25-16,0 0-12 0,0 0 3 0,0 0 29 15,0 0-26-15,0 0 13 0,0 0 0 0,0 0-23 16,0 0 3-16,0 0 6 0,0 0-47 0,0 0-89 15,0 0-69-15,0 0-137 0,0 0-11 16</inkml:trace>
  <inkml:trace contextRef="#ctx0" brushRef="#br1" timeOffset="71790.877">10369 13716 115 0,'0'0'-6'0,"0"0"19"0,0 0 4 0,0 0 5 15,-26 0 0-15,26 0-25 0,0 0 5 0,0 0 0 16,0-24 45-16,0 24 8 0,0 0-5 0,0 0-20 15,0 0-28-15,0 0-8 0,0 0-18 0,0 0 22 16,0 0 15-16,-25 0 14 0,25 0 15 0,0 0 4 16,0 0-27-16,0 0-3 0,-23 0 58 0,23 0-33 15,0 0 8 1,-26 0 25-16,26 0-70 0,0 0 6 0,0 0 18 16,-24 0-16-16,24-24 34 0,0 24 28 0,0 0-41 15,-25 0 40-15,25 0-40 0,0 0-3 0,0 0 15 16,0 0-22-16,0 0 0 0,0 0-11 0,0 0 13 15,0 0-44-15,0 0 19 0,0 0-6 0,0 0-11 16,0 0 3-16,0 0 5 0,0 0 20 0,0 0 6 16,0 24 14-16,0-24 6 0,25 0-78 0,-25 0 68 0,24 24-72 15,2-24 85-15,-26 27-44 0,23-27 25 0,2 24 6 16,1-24-25-16,-2 24 31 0,1-24-18 0,0 26-18 0,24-26 14 0,-24 24 8 31,0-24-19-31,0 25 4 0,0 0 3 0,1-25-18 16,-3 25 37-16,-23-25-26 0,25 25-13 0,0 0-1 15,-25-25-12-15,25 0 32 0,-25 24 9 0,0-24-11 0,25 26 13 0,-25-26-25 0,0 0 10 0,25 0 4 32,-25 0-3-32,0 24 17 0,0-24 11 0,0 0 23 15,0 0-88-15,0 0 69 0,0 0-112 0,-25-24 90 16,25 24-2-16,0 0-7 0,-25 0 39 0,25-26-11 16,0 26-2-16,-25 0 4 0,25-24-23 0,-25 24-1 15,25 0-7-15,-25-25 8 0,2 25-5 0,23-25-2 16,-26 25 18-16,1 0-3 0,0-25-1 0,0 25-16 0,0 0 0 15,0-25-4-15,25 25 6 0,-24-25 14 16,-1 25-14-16,0-24 2 0,25 24-6 0,-24 0 3 0,-2-26-10 16,26 26 18-16,-25 0-9 0,25 0 14 0,0-24-10 15,-23 24-28-15,23 0 25 0,0 0-17 16,0 0 10-16,0 0 4 0,0 0-4 0,0 24 6 16,0-24 9-16,0 0-2 0,23 26-7 0,-23-26-7 0,25 24-10 0,1-24 33 15,-2 25-18-15,1 0 6 0,0 0 7 16,-1-25-19-16,1 25 12 0,0 0-1 0,0-25-12 0,25 24 18 15,-24-24-4-15,-3 26-7 0,2-26-4 16,0 24-7 0,-25-24 6-16,25 0-2 0,0 25 23 0,-25-25-1 0,25 0 1 15,-25 0 6-15,0 0-11 0,0 0-9 16,0 0-11-16,0 0 9 0,0 0 18 0,-25-25 8 16,0 25 23-16,25 0-4 0,-25-24-10 0,0 24 3 0,0-26-2 15,-24 26-2-15,24-24 5 0,0 24-3 0,-25-25 6 16,25 25 6-16,-24-25 17 0,24 0 23 15,-25 0-17-15,25 25-10 0,-24-25-19 0,25 1-13 0,-1 24 2 16,-1-26 17-16,1 2 2 0,1 24-16 16,24 0 0-16,0-24-32 0,-24 24-6 0,24 0 1 0,24 0-9 0,-24 0 20 15,0 24 6-15,24-24-11 0,1 0 4 0,1 24-15 16,-1-24-1-16,-1 26 11 0,2-2 8 0,22-24-5 16,-22 25 9-16,-2 0-7 0,26 0-4 15,-26-25 11-15,1 25-21 0,0 0 10 0,25-1 4 16,-25-24-14-16,1 26 5 0,-26-26-6 0,23 24-4 15,-23-24 2-15,25 0 22 16,-25 25-9-16,0-25 4 0,0 0 8 0,0 0-20 0,0 0 10 16,0 0-8-16,0 0 6 0,0 0-3 0,0-25 2 15,-25 25-2-15,25 0-10 0,-23-24 15 0,-3 24-19 16,1-26 6-16,0 2 8 0,0 24-5 0,0-25 0 16,0 25 13-16,1-25-3 0,-26 0 0 0,26 25-3 15,-2-25-11-15,1 0 6 0,2 25-7 0,23 0 13 16,-26-24 1-16,26 24-16 0,0 0 5 0,-24 0 4 15,24 0-4-15,24 0 7 0,-24 0-5 0,0 0 3 16,0 24-3-16,26-24 5 0,-3 25 12 0,-23-25-10 16,25 25-4-16,1 0 12 0,-26-25-12 15,24 25 4-15,1 0 15 0,0-1-27 0,-25 2 10 16,24-26 5-16,1 24-12 0,-25 1 27 0,25-25-18 16,0 25-12-16,0-25 0 0,-25 25-4 0,25-25 11 0,-25 24-1 0,26-24 4 15,-26 0-5-15,23 0-10 0,-23 0 15 0,0 0 5 16,0 0-3-16,0 0 3 0,0 0 5 0,0-24-5 15,0 24-8-15,-23 0-6 0,23-25-11 16,-26 25 6-16,26-25 9 0,-25 25 10 0,0-25 7 0,0 25-10 16,0-24-12-16,0-2 3 0,1 26-5 0,-1-24 14 15,0 24-4 1,1-25 5-16,-2 25 2 0,1-25-20 0,2 25 30 16,23 0-13-16,-26 0-14 0,26-25 17 15,0 25-25-15,0 0 15 0,0 0 12 0,0 25-19 0,0-25 20 0,26 0-16 16,-26 25 4-16,23-25 16 0,2 25-7 0,1-25 0 15,-26 24 4-15,24 2-4 0,1-26-5 0,0 24 5 16,-1 1 0 0,1-25-3-16,0 25 5 0,0 0 3 0,0-25-22 0,0 24 5 0,1-24 4 0,-3 0-9 15,-23 25 5-15,25-25 2 0,-25 0 0 0,25 0 17 16,-25 24-9-16,25-24-6 0,-25 0 3 0,25 0-7 16,-25 0 19-16,0 0-12 0,0 0 3 15,0 0 9-15,0 0-17 0,0 0 10 0,0 0-13 16,0 0-4-16,-25 0 27 0,25 0-6 0,-25 0 18 0,25 24-24 15,-25-24-11 1,25 27 4-16,-25-27-16 0,2 24 32 0,-3-24-9 0,1 24-1 16,0 2 13-16,0-1-18 0,0-1 6 0,25-24-3 15,-25 26-5-15,1-2-12 0,-1 1 31 0,25 0 8 16,-25-25-24-16,25 24 16 0,-24 2-26 0,24-26 0 16,0 0 24-16,-26 24-5 0,26-24-7 0,0 0 15 15,0 0-20-15,0 0 15 0,0 0 9 0,0 0-21 16,0 0 19-16,0 0-10 0,0 0-2 0,0 0 12 15,0 0-12-15,0 0 0 0,0 0-5 0,0 0-4 16,0 0-1-16,0-24-5 0,26 24 10 16,-26-26-5-16,0 26 0 0,24-24 7 0,-24-1-7 15,25 0-2-15,0 1 9 0,-25-2-4 0,24 26-3 16,1-24 15-16,0-1-27 0,-25-1 2 0,25 2 23 16,0 0-21-16,0 24 21 0,1-27-6 0,-26 3-26 0,23 24 24 0,2-24-17 15,0 24 12 1,-25-25 2-16,25 1-21 0,0 24 24 0,0-25-19 15,-25 25 2-15,24 0 14 0,0-25-4 16,2 25 12-16,-1 0-12 0,0-25 2 0,-25 25-14 16,24 0 2-16,-24 0 5 0,26 0 7 0,-26 0 8 0,0-24-1 15,0 24 15-15,0 0-34 0,0 0 22 0,0 0-3 16,0 0-21-16,0 0 26 0,0 0-12 0,0 0-9 16,-26 0 33-16,26 0-21 0,-24 0-3 0,24 0 12 15,-25-26-14-15,0 26 12 0,-1 0 2 0,2 0 0 16,0-24-9-16,24 24 18 0,-25 0-4 0,0-25-4 15,0 25 8-15,0-25-13 0,0 25 2 16,2-25-8-16,23 0 1 0,-26 25 5 0,1-25-3 0,0 1 41 16,0 24 7-16,0-26 4 0,25 2-6 0,-25 24-39 0,25-24-14 15,-24-3-3-15,24 27 0 0,0-24 20 0,-25 24-7 16,25 0-1-16,0 0 1 0,0-24-13 16,0 24 12-16,0 0 1 0,0 0-13 0,0 24 17 15,25-24-12-15,-25 0 0 0,24 0 20 0,-24 24-32 16,25 3 27-16,-25-27-18 0,25 24 6 0,0 0 9 15,0 2-14-15,-25-2 17 16,25 1-8-16,1 0 3 0,-26 0 12 0,23 0-17 16,2 0 5-16,-25-1 0 0,25 2-15 0,-25-2 15 15,25-24-17-15,-25 25 0 0,25 0-20 16,-25-25-12-16,25 25-5 0,-25-1-9 0,0-24 10 16,0 0-17-16,24 0-8 0,-24 25-18 0,0-25-14 15,0 0-13-15,0 0-25 0,0 0-38 0,0 0-28 16,0 0-41-16,0 24 58 0,24-24 2 0,-24 0-81 0</inkml:trace>
  <inkml:trace contextRef="#ctx0" brushRef="#br1" timeOffset="73144.961">11459 13767 775 0,'0'0'38'0,"0"-24"16"16,0 24 48-16,0-27-11 0,0 27-17 0,-24 0-6 16,24 0-109-16,0 0 70 0,0 0-6 0,0 0-65 15,0 0 123-15,0 0-97 0,0 27 71 16,0-27 9-16,0 24-53 0,0 0 39 0,0-24-67 15,0 26 49-15,0-2 4 0,0 1-4 0,0 0-23 16,0 0 2-16,0 0-3 0,0 0-2 0,0-1 22 16,0 2 3-16,0-2-8 0,0 1-10 0,0 0-10 0,-24 0-10 15,24-25 9-15,0 24 11 0,0 1-10 0,-25-25-1 16,25 24-2-16,0-24-7 0,0 0 7 0,0 24 44 16,0-24 15-16,0 0 59 0,0 0 25 0,0 0-44 15,0 0-20-15,0-24-45 0,0 24-29 0,0 0 11 16,25-24-20-16,-25 24-1 0,0-25 7 0,0 1-18 15,24 24 7-15,-24-25 11 16,0 0 1-16,24 0-1 0,-24 1 10 0,27-2-6 16,-27 2-6-16,24-1-13 0,-24 0 1 0,25 25-8 0,-1-25 8 0,-24 0 17 0,24 25-8 31,-24-25 3-31,25 25 7 0,-25 0-7 0,26-24 12 16,-1 24-10-16,-25 0-16 0,0 0 7 0,24 0 3 15,-24 0 6-15,0 24-4 0,0-24 11 0,25 0-18 16,-25 0 2-16,-25 25 4 0,25-25 6 0,0 25-12 15,0-25 6-15,-24 25 12 0,24-25-15 0,-25 25 6 16,-1 0-5-16,26-25-13 0,-25 24 25 0,1-24 2 0,24 26-2 16,-24-26-12-16,24 24-11 0,-25-24 7 0,25 0 14 15,0 25 1-15,-24-25 8 0,24 25 0 0,0-25-5 16,0 25-9-16,24-25-4 0,-24 0 6 16,0 24-2-16,25-24 23 0,-1 0-66 0,-24 0-12 0,24 0-48 0,1 0 1 0,1 0 49 31,-1 0-16-31,-25 0 54 0,24 0-5 0,1 0-26 15,0-24 29-15,-1 24-12 0,-24 0-8 0,25-25 44 0,1 25-20 16,-2-25 4-16,-24 25 18 0,24-25-24 16,2 25 21-16,-26 0-10 0,0-24 0 0,0 24 12 15,25-26-10-15,-25 26 2 0,0 0 0 0,0-24-4 0,-25 24 4 16,25 0 0-16,0-25 4 0,-26 25-2 0,26 0-6 16,-24 0 19-16,0 0 11 0,24 0 2 0,-26 0 14 15,1 0-21-15,25 0-25 0,-24 0-3 16,24 25-6-16,-25-25 2 0,25 24 16 0,0-24 15 15,0 26 2-15,0-26-2 0,0 24-20 0,25 1-78 16,-25-25-40-16,24 25-56 0,-24-25 77 0,25 25-56 16,1-25 91-16,-2 0 34 0,0 0-88 0,27 24 149 0,-27-24-64 0,1 0 13 15,0 0 34-15,0-24-42 0,0 24 12 0,0 0 16 16,-2-25-34-16,2 25 30 0,2 0 16 16,-3-25-24-16,0 25 16 0,1-25-8 0,0 1-16 15,-25 24 14-15,24-26 6 0,-24 26 24 0,0-24 27 16,0 24-9-16,0-25 19 0,0 25 15 0,0-25-33 15,0 25 26-15,-24 0-82 16,24-25 43-16,-25 25-72 0,25 0 34 0,-25 0 72 16,25 0-138-16,-24 0 140 0,24 0-105 0,0 25 33 15,-24-25-2-15,24 25-1 0,0-25-9 0,-27 25 22 16,27-25-14-16,0 24-17 0,0 2 60 0,27-26-130 0,-27 24 83 16,0-24-64-16,24 0 22 0,-24 25 32 0,24-25 4 15,-24 0 6-15,25 25 2 0,0-25 16 0,-25 0 0 16,24 0-2-16,2 0-10 0,-26-25 6 0,25 25-14 15,-1 0-6-15,-24-25 6 0,25 25 12 0,-25-24 65 16,26 24 47-16,-26-26 22 0,0 26-57 16,0-24 35-16,23 24-76 0,-23-25-4 0,0 25 48 15,0-25-91-15,0 25 66 0,0-25-10 0,0 25 9 16,-23 0 0-16,23-25-26 0,0 25-24 16,0 0-8-16,0 0-10 0,0 0 12 0,0 0 11 0,0 0-3 0,0 25-2 0,0-25-15 15,0 25 6-15,0-25 1 0,23 25 2 0,-23 0 10 16,0-1-6-16,0-24 7 0,0 26-7 15,0-2 6-15,25 1 1 0,-25 0-5 0,25 0 11 16,-25-25-9-16,25 24-6 16,-25 1 9-16,0-1-10 0,25-24-1 0,-25 24 2 0,25 3 4 15,-25-27 3-15,0 24 3 0,23-24-3 16,-23 24-10-16,0-24-10 0,26 26 17 0,-26-26 9 16,0 0-15-16,0 25 22 0,0-25-21 0,0 0-10 15,0 24 13-15,0-24 0 0,0 26 9 16,0-26-3-16,0 0-4 0,0 0 1 0,0 24 3 15,0-24-8-15,0 0 20 0,0 0-5 0,0 0 14 0,0 0 28 16,0 0-8-16,-26 0 0 0,26 0-21 0,0 0-14 16,-23 0-4-16,23 0-10 0,-25 0 0 0,25 0 6 0,-25 0-4 15,25-24-2-15,-25 24 4 0,25 0-22 0,-25 0-40 16,25 0-19-16,0-26-61 0,0 26-70 16,0 0 92-16,0-24-98 0,0 24 31 0,25 0-25 15</inkml:trace>
  <inkml:trace contextRef="#ctx0" brushRef="#br1" timeOffset="73476.595">12800 13470 1091 0,'0'24'45'0,"0"2"-39"0,24-2 114 0,2 0-53 0,-26 1-44 15,22 25 78-15,4-25-84 0,0 23 71 16,23 3 13-16,-24-1-29 0,-1-26-33 0,26 26-3 16,-26 0-25-16,-24-25 49 0,26 25 18 0,-1-26 20 15,-25 26 15-15,0-25-45 0,0-1 2 0,0 1-7 16,0-1-5-16,-25 27-6 0,25-27-22 15,-26 0-20-15,26 2 2 0,-24-1-1 0,-1-1 1 16,0 2-7-16,1-2 4 0,-1-24-6 0,0 25-8 16,1 0 19-16,-2-1-87 0,0 2-77 0,4-26-77 15,-4 24-159-15,2 1 70 16,-2 0-155-16</inkml:trace>
  <inkml:trace contextRef="#ctx0" brushRef="#br1" timeOffset="77212.875">12701 6499 1132 0,'0'0'114'15,"0"0"-64"-15,0 0 17 0,0 0 8 0,0 0-122 16,0 0 73-16,0 0-16 0,-25-25-12 16,25 25 21-16,0 0-28 0,-25 0 11 0,25 0 1 15,-25-24-14-15,25 24 22 0,-25 0 8 0,0 0 26 16,25 0 24-16,-26 0-22 0,26 0-19 0,-23 0-8 16,23-25-29-16,0 25 22 0,-25 0-7 0,50 0-10 15,-25 0 0-15,0 25 12 0,0-25 1 0,23 0-3 16,3 0 1-16,-26 0-14 0,25 0 14 0,0 0-11 0,0 0 10 0,0 0-1 15,0 0-19-15,-2 0 19 0,3 0-5 0,-26 0-11 0,24 0 13 16,-24 0 14-16,26 0-3 0,-26 0 13 16,0 0-19-16,-26 0-7 0,26 0 0 0,-24 0 2 15,24 0-6-15,-26 0-5 0,3 0 9 0,-2 0-11 16,0 0 20-16,0 0-3 0,0 0-17 0,0 0-2 16,-1 0 15-1,3 0 0-15,23 0 9 0,0 0 0 0,0 0-8 16,0 0 1-16,23 0 1 0,-23 0 12 0,26 0-15 15,-1 0-4-15,0 0-13 0,0 0 2 0,0 0 21 0,0 0-16 16,-2 0 30-16,3 0-9 0,-26 0-9 16,24 0-2-16,2 0-11 0,-26 0 47 0,0 0 18 15,0 0 13-15,24 0-11 0,-48 0-49 0,24 0-23 16,0 0 3-16,-26 0 14 0,2 0 3 0,24 0 10 16,-26 0 24-16,3 0-10 0,-2 0 8 0,0 0-3 15,0 0-17-15,0 0 0 0,25 0 5 16,-25 0-2-16,25 0-26 0,-26 0 15 0,26 0-15 0,0 0 5 15,0-25 14-15,0 25-19 0,0 0 5 0,0 25-21 0,0-25-67 16,0 0-53-16,26 0-84 0,-26 0-78 0,0 0 71 16,25 0-63-16</inkml:trace>
  <inkml:trace contextRef="#ctx0" brushRef="#br1" timeOffset="78085.741">12204 5184 895 0,'0'-24'20'15,"0"24"49"-15,0 0 20 0,25-26 60 0,-25 26-81 16,0 0 71-16,0 0-104 0,0 0-64 0,0 0 73 15,0 0-128-15,0 0 86 0,0 0 30 16,0 0 19-16,0 0 25 16,0 26-1-16,0-26 3 0,0 24-38 0,24-24-10 0,-24 25 1 0,0-1-13 0,26 2 9 15,-26-1-19-15,0-1 1 0,25 2-13 0,-25-2 6 16,24 1 7-16,-24-1-5 0,25 2-4 0,-25-2-2 16,26 1 16-16,-26 0-17 0,23-1 10 0,2 2-20 15,-25-2 10-15,25-24 6 0,-25 25-21 0,0-25-30 16,25 23-21-1,-25-23-5-15,0 0-32 0,0 0 41 0,25 0-12 0,-25 0 5 16,0 0 28-16,0-23 93 0,0 23-85 0,0-25 98 16,0 25-48-16,0-24-99 0,0 24 172 0,0-26-171 15,0 2 162-15,0 24-92 0,0-25 23 16,0 0 5-16,0 25 28 0,0 0 12 0,0-24-95 16,0 24 101-16,0 0-123 0,0-26 82 0,0 26-9 15,0 0-31-15,0 0 13 0,0 0-10 0,0 0 14 16,0 26 19-16,0-26-24 0,0 0 27 0,0 0 7 15,0 0 14-15,0 0 6 0,0 0-2 16,0 0-12-16,25 124-10 0,-25-124-16 0,0 24 5 16,0 1-10-16,0-25 5 0,0 23 43 15,0-23 23-15,23 0 13 0,-23 0 40 0,0 27-38 16,0-27 38-16,-23 0 3 0,23 0-45 0,0 0 4 0,0 0-60 0,-25 0-5 16,25 0-9-16,-25 0 4 0,25-27-4 0,-25 27-5 31,0 0-7-31,25-23-7 0,-25 23 7 0,2 0-23 15,-3-25 32-15,26 25-4 0,-25 0-19 0,25-24-12 16,-24 24-73-16,24-26-81 0,-25 26-47 0,25 0-48 16,0-24-20-16,0 24 67 0,0-25-61 0</inkml:trace>
  <inkml:trace contextRef="#ctx0" brushRef="#br1" timeOffset="78785.618">11956 4515 1281 0,'-25'-26'-32'0,"25"26"105"0,0-23-37 0,0-3 26 16,0 26 59-16,0 0-96 0,0-24 29 0,0 24-24 15,0 0-32-15,0 0-6 0,0 0 12 0,0 0 0 16,0 24 22-16,0-24 3 0,0 0 13 0,25 26-3 0,-25-26-24 31,0 23 7-31,0 3-18 0,0-3 1 0,0 4 15 16,25-3-16-16,-25 0-4 0,0 1 9 0,0-1-2 0,0 2-3 15,0 23 19-15,0-23-21 0,0-1-9 0,0-1 10 16,0 2-15-16,0-26 12 0,0 24 9 0,0-24-2 16,0 0 18-16,0 0 36 0,0 25-5 0,0-50-4 15,0 25-23-15,0 0-34 0,0 0 10 0,0-24-5 0,0 24 5 16,0-26 1-16,0 2-8 0,25-1-5 0,-25-1 12 15,0 2-3-15,25 24-11 0,-25-25 9 0,25-1-7 16,-2 2-9-16,2-1 12 0,2 25-1 16,-27-24-15-16,24 24 22 0,0-24-20 0,1 24 18 15,0-27 16-15,-25 27-23 0,24 0 14 0,-24 0-9 16,0 0-12-16,0 0 0 0,26 0 12 0,-26 0-16 0,-26 0 6 0,26 0 10 16,0 27-9-16,0-27 11 0,-24 24 11 0,24 0-11 31,0-24 5-31,-25 0-5 0,25 25-9 0,-25-1 9 15,25-24-5-15,0 26 10 0,0-1 11 0,0-25-5 0,0 24 2 0,0 2-10 0,25-1-15 16,-25-25 3-16,25 24-9 0,-1 2 5 16,2-26-18-16,-1 24-14 15,-1-24-28-15,1 0 18 0,1 0-9 0,-3 0 3 0,2 0 20 16,0 0-39-16,0 0 32 0,0 0 3 0,0-24 15 16,-25 24 41-16,23-26-28 0,-23 26 4 0,0-24 9 15,26-1-20-15,-26 25 24 0,-26-26-2 16,26 2 13-16,0 24-11 0,0-25 0 15,-23-1 2-15,23 26-21 0,-25 0 19 0,25-24 13 16,-25 24-2-16,0 0-18 0,25 0 14 0,-25-25-12 0,25 25-3 0,-25 0 21 0,25 0-22 16,0 0 5-16,-23 25 10 0,23-25-6 15,0 0-2-15,0 24 6 0,0 2 2 0,0-26-8 16,0 25 13-16,23-1-19 0,-23 2-16 0,25-1-32 0,0-1 39 16,0 2-95-1,-25-2 98-15,25 1-69 0,0-25-8 0,-2 24 91 0,3-24-107 0,-1 0 70 0,0 0-72 16,0 25 6-1,-25-50-18-15</inkml:trace>
  <inkml:trace contextRef="#ctx0" brushRef="#br1" timeOffset="79301.199">12774 4688 547 0,'0'0'11'0,"0"-26"-22"0,0 26 11 16,0 0-31-16,-24 0 0 0,24 0 51 0,0 0-26 15,0 26 41-15,0-26 2 0,0 0-55 16,0 25 40-16,0-25-7 0,0 24-19 0,0-24 33 0,0 26-9 15,24-26-7-15,-24 0 7 0,0 25-28 0,26-25-2 16,-26 0-5-16,0 24 17 0,24-24 41 0,-24 0-41 16,0 0 47-16,0 0-7 0,26 0-24 0,-26-24 50 15,0 24-44-15,22 0 8 0,-22-25 45 0,0 25 12 16,26-26-85-16,-26 26 53 0,0-24-30 0,0-1 9 0,0 25-1 16,0 0 58-16,0-26-88 0,0 26-45 0,0 0 104 15,0-24-130-15,0 24 68 0,0 0 10 16,-26 0-22-16,26 0 5 0,0 0 3 0,0 0-10 15,0 0 16-15,0 24-16 0,0-24 79 0,0 0-65 16,0 26-8-16,0-1 2 0,0-1-15 0,0 2 15 16,26-1 67-16,-26-1-40 15,26 2-65-15,-26 23 59 0,0-25-66 0,24 1 78 16,1 25 31-16,-25-25 8 0,0-1 18 0,25 2-2 16,-1-2-12-16,-24 1-21 0,0-1-5 0,25 2-35 15,-25-2 0-15,0 1 31 16,0-25 3-16,0 24 31 0,0-24 19 0,0 26 15 0,0-26 11 15,0 0-9-15,-25 0-16 0,25 25-10 16,-24-25-2-16,-1 0 3 0,0 0-12 0,1 0-23 0,-2 0-10 16,0 0-18-16,4-25 8 0,-4 25 26 0,2 0 4 15,-2-26 6-15,26 26-10 0,-24-24-2 0,24 24-35 16,-26-25 2-16,26 1-10 0,0 24-26 0,0-26 28 16,26 2-20-16,-26 24 8 0,24-25-8 0,-24 1-18 15,26-2-13-15,-2 2-42 0,2 24-23 16,-4-25-50-16,30 0-14 0,-28 25-31 0,1-25-35 15,0 25-11-15,-1 0-58 0,1-25 6 0,-25 25 21 16,25 0 5-16</inkml:trace>
  <inkml:trace contextRef="#ctx0" brushRef="#br1" timeOffset="86023.214">3870 14115 633 0,'0'0'29'16,"0"0"39"-16,0 0 79 0,24 0 13 0,-24 0-71 16,0 0 69-16,0 0-149 0,0 0 82 0,0 0-11 15,0 0-104-15,0 0 77 0,0 0-62 0,0 0 52 16,-24 24 11-16,24-24-11 15,0 0-30-15,0 0 11 0,0 0-9 0,0 0 3 0,-25 25-10 0,25-25-8 0,0 0 3 16,0 0-10-16,0 0 7 16,0 0-4-16,0 0-1 0,0 24 1 15,0-24 6-15,0 0 2 0,0 0-4 0,0 0-4 16,0 0 4-16,0 24-9 0,0-24-4 0,0 0 31 16,25 0-25-16,-25 0 7 0,0 0 13 0,0 0-13 15,0 27-4-15,0-27 13 0,0 0-9 0,0 0-7 0,0 0 18 0,0 0-11 16,0 0 4-16,0 0-4 0,0 24 3 0,0-24 1 15,0 0-6-15,0 0-1 0,0 0 1 0,0 0 0 16,0 0 4-16,0 0 9 0,0 0-24 0,0 0 11 16,0 24-9-16,0-24 7 0,0 0 6 0,0 0-2 15,0 0-2-15,0 0 6 16,0 26 5-16,0-26-5 0,0 0 7 0,0 0-20 16,0 0 14-16,24 25-3 0,-24-25-13 0,0 0 17 15,0 0-8-15,0 24-4 0,0-24 14 0,0 0-19 0,0 0 16 0,0 0-1 0,0 26 1 16,0-26 8-16,0 0-24 0,24 0 4 0,-24 0 10 15,0 24-8-15,0-24 7 0,0 0-4 16,0 0-11-16,0 0 17 0,0 0 5 16,0 0 4-16,0 0 1 0,0 0-21 0,0 0 2 15,0 0 10-15,0 0-14 0,0 0 11 0,0 0-13 16,0 0 0-16,0 0 7 0,0 0 2 16,0 0 2-16,0 0-84 0,0 25-60 0,0-25 0 15,0 0-51-15,0 0-52 0</inkml:trace>
  <inkml:trace contextRef="#ctx0" brushRef="#br1" timeOffset="86855.223">3894 15354 167 0,'0'0'11'0,"0"0"34"0,0 0 43 0,0 0 30 0,24 0 15 15,-24 0 12-15,0 0-26 0,25 0-11 0,-25 0 1 16,25 25-30-16,-25-25-26 0,0 0-20 0,26 0-23 16,-26 0-16-16,24 0 19 0,-24 0 10 0,0 25-61 15,25-25 108-15,-25 0-80 0,0 0 54 0,0 25 12 16,0-25-100-16,0 0 75 0,0 0-61 0,-25 25 51 16,25-25-19-16,0 25 2 0,0-25-14 15,0 0 1-15,-24 25 18 0,24-25-13 16,0 25 18-16,0-25-1 0,0 24-6 0,0-24 1 0,0 26-8 15,0-26-4-15,0 24-5 0,0-24 11 0,0 25 2 16,0-25 1-16,0 24-1 16,0-24-10-16,0 25-2 0,0 0-3 0,24-25 15 15,-24 25-8-15,0-25-5 0,0 0 22 0,0 25-7 16,25-25 3-16,-25 0 29 0,0 0 7 0,25 0 22 16,-25 0 19-16,0 0-28 0,0 0-12 0,24 0-20 15,-24 0-8-15,0 0 6 0,0 0-26 0,25 0 6 16,-25 0 3-16,0 0-12 0,0 0 25 0,0 0-15 15,0 0-12-15,0 0 11 0,0 0-15 0,0 0 0 0,0 0 18 16,0 0 2-16,0 0 4 0,0 0 2 0,0 0-8 16,0 0-11-16,0 0-10 0,0 0-17 0,0 23-75 15,0-23-34-15,0 0-63 0,0 0 26 0,0 0-5 16,0 0-57-16</inkml:trace>
  <inkml:trace contextRef="#ctx0" brushRef="#br1" timeOffset="88410.341">5060 14883 735 0,'51'0'34'16,"-27"-25"36"-16,1 25 35 0,-1 0 11 0,0 0-36 0,1 0 1 15,1-24-98-15,-1 24 80 0,-1 0-54 0,25-26 20 0,-24 26 19 16,0-25-92-16,1 25 52 0,-2-24 44 0,0 24-10 16,2 0 50-16,-26-25 32 0,25 25-102 0,-25 0 83 15,0-23-44-15,0 23-37 16,0 0 18-16,0-27-26 0,-25 27-7 0,25 0 7 0,-26 0-7 16,2-23-16-16,0 23 11 0,-2 0 23 0,1 0 18 15,0 23 25-15,-24-23-9 16,25 0-11-16,-1 27-17 0,-1-27-13 0,1 23 8 15,1-23-12-15,0 25-14 0,-1-25 7 0,25 24-6 16,0-24-3-16,-24 25 9 0,24 1-4 0,0-26-5 0,0 24 4 0,24 1 10 16,-24 0-9-16,25 0 11 0,-1 0 8 0,-24-25-20 15,24 25 3-15,1 0-14 0,1-25 0 0,23 25-32 16,-24-25-35-16,-1 0 8 0,26 0-46 16,-24 0 26-16,22 0-3 0,-22 0-22 0,-1 0 21 15,24 0-10-15,-24-25 35 0,0 25 22 16,0-25 6-16,-25 25 22 0,24 0 11 15,0-25 2-15,-24 25 0 0,0-25 8 0,0 25-8 16,25-25-15-16,-25 25 15 0,-25-25-4 0,25 25-7 16,0-25 15-16,0 25 2 0,0-24-10 0,0 24 8 15,-24 0 7-15,24-26-9 0,0 26 6 0,0 0-4 0,0 0-6 0,0 0-2 0,0 0-3 16,0 0 11 0,0 26-4-16,0-26 2 0,0 24-6 15,0-24 10-15,0 25-12 0,0 0 12 0,0-25 4 0,24 25-3 0,-24 0 3 16,0 0-4-16,25-25-6 0,-25 25-8 0,0 0 12 15,27-25-5-15,-27 24 1 0,0-24 2 0,24 0-2 16,-24 25 4-16,0-25 7 0,0 0-1 16,24 0 14-16,-24 0-5 0,0 0-7 0,0 0 31 15,0 0-2-15,0 0 8 0,-24-25 3 16,24 25-33-16,0-24-6 0,0 24-9 0,0-25 35 0,0 25-2 0,-24-25-4 0,24 0 4 16,0 25-37-16,0-25 2 0,0 0 13 0,0 25-15 15,0-25-4-15,24 25 1 0,-24-25-14 0,0 25 16 16,24-24 3-16,-24 24-2 0,25 0 15 15,-25 0-17-15,25 0 17 0,-25 0-11 0,24 0-11 16,2 0 5-16,-26 24-3 16,25-24-1-16,-25 0 10 0,24 25 9 0,-24 0-20 15,0-25 22-15,25 25-22 0,-25 0 1 0,0 0 27 16,0 0-14-16,0-25 8 0,0 25-9 0,0-1-71 16,0 1-54-16,-25-25-34 0,25 25 30 0,0 0-40 15,25-25 70-15,-25 25-14 0,0-25-77 16,0 0 32-16,24 0-65 0</inkml:trace>
  <inkml:trace contextRef="#ctx0" brushRef="#br1" timeOffset="88865.042">6349 15008 807 0,'0'0'28'16,"0"-25"72"-16,0 25 16 0,0-25-12 0,-24 25 41 0,24 0-105 15,0-25-4-15,0 25 21 0,-24-25-53 0,-1 25 76 16,25 0-16-16,-25 0-1 15,0-25-14-15,25 25-16 0,-25 0-11 0,-1 0 1 16,2 0-8-16,24 0-17 0,-24 0 11 16,24 25-20-16,-25-25 8 0,25 0-3 0,0 25 2 15,0-25 10-15,0 25 16 0,0-25-9 0,0 25-2 0,25-25 3 0,-25 25-23 0,24-25 18 0,-24 25 4 16,0-25-11-16,24 0 0 0,2 24-19 0,-26-24 3 16,25 0 3-1,-25 0 11-15,25 0 3 0,-25-24-3 0,25 24 17 16,-25 0-15-16,25-25 7 0,-25 25-9 0,0-25-9 15,24 0 20-15,-24 0-11 0,0 0 9 0,0 0-2 16,24 0-7-16,-24 1 4 0,0-27-10 16,0 27 1-16,0-1 3 0,0-25-2 0,0 27 10 0,0-27 45 0,0 25-6 15,0 0 41-15,0 0 4 0,-24 1-14 0,24-2 16 16,0 26-8-16,0-24 3 0,0 24-31 0,0 0-32 0,0 0-36 16,0 0-12-16,-24-25 5 0,48 50 12 15,-24-25 14-15,0 0 0 0,0 24 7 0,0-24-18 0,0 26 6 16,0-2-4-16,0 1-8 0,0 0 29 15,0 0-14-15,24 25 7 0,-24-27-22 0,0 27 6 16,0-1-4 0,26-24 4-16,-26 25-64 0,0 0-20 0,0-25-50 15,0 0-71-15,24 25 25 0,-24-25-48 0,0-1 34 16,0 1 71-16,0 0-24 0,0-25-11 0,0 25-85 16</inkml:trace>
  <inkml:trace contextRef="#ctx0" brushRef="#br1" timeOffset="89156.741">6820 15207 783 0,'0'0'14'0,"0"0"26"16,0 0-4-16,0 0 0 15,0-26 37-15,0 26-1 0,0 0 42 16,26 0-90-16,-1 0 35 0,0 0-99 0,0 26 60 16,0-26 27-16,-1 0-17 0,0 0 1 0,2 0-21 15,-1 0-1-15,0 0-18 0,-1 0 13 0,0 0-12 16,1 0-9-16,-25 0 32 0,25 0-9 0,-25 23-6 0,0-23 21 16,26 0-86-16,-26 0 111 0,0 0-146 15,0 0 89-15,0-23-41 0,0 23-76 0,-26 0 35 0,26 0-64 0,0 0-50 0,-25 0-14 16</inkml:trace>
  <inkml:trace contextRef="#ctx0" brushRef="#br1" timeOffset="89332.951">6820 15008 744 0,'-24'0'-26'16,"24"-25"32"-16,0 25 15 0,0 0 31 0,0-25 57 15,24 25-12-15,-24 0-30 0,26 0 19 0,-26 0-94 16,25 0 63-16,0 0-39 0,-25 0 26 0,25 0-11 15,0 0-12-15,-1 25 10 0,0-25-88 0,2 0 137 16,-1 0-128-16,0 25 105 0,-1-25-117 0,0 0-20 0,1 25-26 16,0-25-171-16</inkml:trace>
  <inkml:trace contextRef="#ctx0" brushRef="#br1" timeOffset="90330.056">7417 14958 783 0,'0'0'16'0,"0"25"30"0,0-25 21 0,0 25 14 0,24 0-20 16,-24-25-25-16,0 24-19 0,0 1-13 0,0 0 8 15,0 0-6-15,0-25 4 0,0 25 5 16,0-1-5-16,25-24-4 0,-25 26-1 0,0-26 1 15,0 23 0-15,0-23 13 0,0 0 25 0,0 0-34 16,0 26 105-16,0-26-39 0,-25 0-7 0,25 0 20 16,0-26-102-16,0 26 34 0,0 0-12 0,0 0-2 15,0-23-3-15,0 23-8 0,0 0-3 0,25-26-4 16,-25 2 16-16,0 24-5 0,0-25 0 0,0 0 6 16,25 25-10-16,-25-25 2 0,0 0-7 0,25 25 11 0,-25-24-8 0,26 24 10 15,-26 0 0-15,0-25-12 0,0 25-1 0,24 0 7 16,-24 0-9-1,0 0 13-15,24 25 5 0,-24-25-14 0,0 0 18 16,24 24-13-16,-24-24 0 0,25 25 0 16,-25-25-3-16,0 25 3 0,26 0 4 0,-26 0-8 15,25-25 8-15,-25 24 6 0,0-24-10 0,0 26 13 16,24-3-28-16,-24-23 2 0,0 0 4 0,0 26 9 16,0-26 17-16,0 0-9 0,0 0 10 0,0 0-12 15,0 0-6-15,0 0 4 0,0 0-10 0,0-26 8 0,0 26-3 16,0-23 12-16,0 23-1 0,0-26-12 0,0 26 2 15,25-24-15-15,-25-1 15 16,0 25 8-16,0-25-8 0,24 0 10 0,-24 0-10 0,0 25-19 16,25-24 28-16,-25-1-16 0,26 25-6 15,-26-25 23-15,0 25-8 0,25 0-4 0,-25 0 0 0,0-25-7 16,25 25 2-16,-25 0 7 0,0 0 13 16,24 25 6-16,-24-25-23 0,0 0 1 0,0 25 10 0,0-25-20 15,24 25 23-15,-24-25 5 0,0 24-8 16,0 1 14-16,0 0-15 0,0-25-6 0,0 25 4 15,0 0-13-15,0-1 11 0,0-24 11 16,0 26-79-16,0-3-63 0,25-23 28 0,-25 0-36 16,0 26 14-16,0-26 27 0,26 0-43 0,-26 0-19 15,0 23 13-15,0-23 6 0</inkml:trace>
  <inkml:trace contextRef="#ctx0" brushRef="#br1" timeOffset="90531.811">8062 15157 517 0,'0'-25'-18'0,"0"0"63"16,0 25 39-16,0-25 47 0,24 0 34 0,-24 25-62 0,0 0-13 15,0-24-53-15,0 24-12 0,0 0 4 16,0 0-33-16,0 0 2 0,0 0-2 0,0 0 48 0,0 0-65 0,0 24 95 0,0-24-83 16,0 0 39-16,0 25-17 0,0-25-30 0,25 25 19 15,-25 0-9-15,0-25 3 0,0 25-6 0,0-25-23 16,0 24-70-16,25-24 82 0,-25 26-112 16,0-26 74-16,0 0-35 0,0 0-36 0,25 0 19 15,-25 0-4 1,0 0-27-16</inkml:trace>
  <inkml:trace contextRef="#ctx0" brushRef="#br1" timeOffset="90701.111">8136 14933 563 0,'0'-50'53'0,"0"25"38"0,-25 1 51 0,25-27 61 16,0 27-102-16,-25-1 60 0,25 2-107 0,0-4-39 16,0 27 44-16,0-23-89 0,0 23 45 0,0 0-18 15,0-25 10-15,0 25-9 0,0 25 6 0,25-25-2 16,-25 0-4-16,0 0-34 0,25 23-35 0,0-23 16 15,-25 27-22-15,26-4 17 0,-26 2-14 16,24-1-18-16,-24 1-6 0,24 1-26 0,-24-2 14 0,24 1-36 16</inkml:trace>
  <inkml:trace contextRef="#ctx0" brushRef="#br1" timeOffset="91159.169">8533 15207 555 0,'0'0'45'0,"0"-26"-6"0,0 2 60 0,0 24 17 0,0-25-25 0,0 25 32 0,-26-25-63 0,26 25 22 32,0-25-78-32,-24 0 66 0,0 25-60 0,24-24 48 0,-26 24-2 0,1-25-98 15,1 25 78-15,-1-25-60 0,25 25 86 0,-24 0 6 16,-1 0-14-16,0 0-33 0,25 0-21 16,-26 0 2-16,26 0 3 0,0 25 5 15,-24-25-1-15,24 25-7 0,24-25-2 0,-24 24-4 16,0 1-5-16,0-25 13 0,26 25 1 0,-26 0-31 0,25-25-6 15,0 25-7-15,-25-25-32 0,24 24 16 0,-24-24-6 16,25 0 59-16,-1 26-27 0,-24-26 61 0,25 0-30 0,-25 0 2 16,26 0-6-16,-26-26 13 0,0 26-5 0,24 0-8 15,-24-24-3-15,0-1 27 0,0 25-24 16,0-25 8-16,0 0 11 0,0 0-89 0,0 1 127 16,0-1-114-16,0 0 111 0,0-25-56 0,0 25 19 0,-24 0 23 15,24 0-68-15,0-25 75 0,0 25-28 0,-26 1 39 0,26-1 12 16,0 2 3-16,0 23-54 0,0-27-15 0,0 27 11 15,0-23-17-15,0 23 2 0,-25 0 6 0,25 0-19 16,25 0 13-16,-25 23 6 0,0-23-4 16,0 27 7-16,0-4-7 0,0-23-2 0,26 25 2 0,-26-1-3 31,0 1 16-31,24 25-4 0,-24-25-5 0,0 0 3 16,0 25-78-16,24-25-26 0,-24 0-69 0,0 24 18 0,0-24 40 15,26 0-13-15,-26 0 49 0,25 0-85 0,-25-1-13 16,24 2-26-16</inkml:trace>
  <inkml:trace contextRef="#ctx0" brushRef="#br1" timeOffset="91598.901">8830 15207 485 0,'26'-26'17'0,"-26"26"-7"0,24-24 49 16,-24-1 11-16,0 25 13 0,0-25 57 0,0 0-21 0,0 25 39 16,0-25-105-16,-24 25 37 0,24-24-90 15,-26-1 4-15,26 25 44 0,-24-25-71 0,0 25 50 0,-2 0-46 16,1-25 40-16,25 25-13 0,-25 0 13 15,1 0-16-15,-1 0-3 0,25 25-6 16,-25-25-7-16,25 0 26 0,0 25-15 0,0-25 2 16,0 25 6-16,0-1-12 0,0 1 0 0,0-25 8 0,0 25-1 0,0 0-43 15,0 0 59-15,25-25-113 0,-25 24 58 0,25 2 28 16,-25-26-53-16,24 0 108 0,-24 23-66 0,25-23 30 16,-25 0-19-16,25 0 6 0,-25 0 16 0,26 0-16 15,-26-23 4-15,24 23 11 0,-24-26-24 16,24 26 15-16,-24-24 3 0,0-1-26 0,26 0 31 15,-26 0-20-15,0 0 8 0,0 1 72 0,0-1-72 0,0 0 71 16,0 0-37-16,0 0-62 0,-26 0 70 0,26 0-18 16,0-24 40-16,0 23 13 15,-24 1-15-15,24 1-27 0,0-1 11 0,-24 25 0 16,24-23 18-16,0-4-31 0,0 27-13 0,0 0-16 0,0-23-22 0,0 23-10 16,0 0 17-16,0 23-3 0,0-23 14 0,0 0 22 15,0 27-15-15,24-4-2 0,-24-23-10 0,0 25 1 0,24 24 8 16,-24-23-1-16,26-2 1 0,-26 1 2 0,0 0-17 15,24 25-69-15,-24-25-39 0,24 0-81 16,-24 24 46-16,0-24 57 0,26 0-11 0,-26 0 32 16,0 0-95-16,25-25-53 0</inkml:trace>
  <inkml:trace contextRef="#ctx0" brushRef="#br1" timeOffset="92082.489">9028 14684 579 0,'0'-23'43'0,"0"23"8"0,0-25-14 0,0 25-6 16,0 0-35-16,0 0-14 16,0 0 58-16,0 0 30 0,0 25-12 0,0-25 35 0,0 0-30 0,0 23-22 0,0 4 17 15,0-4-13-15,0-23-75 0,0 25 46 0,0-1-24 16,0 1-2-16,0 25 69 0,0-25-48 0,0 0 3 31,0 0 9-31,0 0-81 0,25 0 44 0,-25 25 37 16,0-26-100-16,0 1 160 0,25 0-126 0,-25 0 54 15,0 0-9-15,26-1-9 0,-26 2 3 0,24-3-6 16,-24-23 10-16,0 26-9 0,24-26 5 0,2 23 34 16,-26-23-34-16,25 0 10 0,-25-23 10 0,24 23-29 15,1 0 20-15,0-26-5 0,-25 26-2 0,25-23 13 16,-25 23-3-16,25-26 11 0,-25 2-19 0,24-1-17 0,-24 25 5 15,0-25 12-15,0 0-16 0,0 0 18 16,0 1 73-16,0-1-94 0,0 0 102 0,-24 0-81 16,24 0 23-16,0 0 37 0,-25 0 9 0,25 25-6 15,-25-25-15-15,25 25-39 0,-25 0-2 0,25-24-11 16,-25 24 4-16,25 24-8 0,0-24-3 16,-24 0 3-16,24 25 4 0,0 0-2 0,0 0 10 0,0 0-14 0,0 0-1 15,24 0 14-15,-24 0-16 0,0-1 22 16,25 1-2-16,-25 0-22 0,25 0 4 15,-25 0-74-15,25-1-40 0,0 2 69 0,-1-26-103 16,-24 23 111-16,25 3 13 0,-1-26-92 0,1 0 79 0,1 23-101 16,-26-23-89-16</inkml:trace>
  <inkml:trace contextRef="#ctx0" brushRef="#br1" timeOffset="92298.941">9773 15107 903 0,'25'0'53'0,"-25"0"12"16,26 0 17-16,-4 0 4 0,4 0-34 0,-1 0-83 0,25 0 42 16,-24 25-67-16,-3-25 33 0,2 0 92 0,25 0-133 15,-25 0 117-15,0 0-42 0,-1 0-112 0,0 0 70 16,1 0-73-16,-25 0-60 0,26 0 39 0,-26 0-94 31</inkml:trace>
  <inkml:trace contextRef="#ctx0" brushRef="#br1" timeOffset="92855.251">10318 14958 911 0,'0'0'-8'0,"0"0"0"0,0 0 12 0,25 0-10 0,-25 0 16 16,0 0 2-16,0 0-8 0,0 0 24 16,0 0-12-16,0 0 44 0,0-25-9 0,0 25 21 15,26 0-55-15,-26 0 61 0,0 0-62 0,0 0 76 16,24 0-28-16,-24-25-96 0,0 25 91 0,25 0-94 16,-25-25 104-16,0 25 6 0,0 0-28 0,25-25 19 15,-25 25-18-15,0 0 0 0,0 0 18 0,0-24-38 16,0 24-1-16,0 0-14 0,0 0-22 0,0 0 0 15,0 0 9-15,0 24-6 0,0-24-1 0,0 0 7 16,0 25-9-16,0-25 4 0,0 25 10 0,0-25-10 16,0 25 14-16,0 0-2 15,0 0-2-15,-25 0 6 0,25 0-9 16,0-1-2-16,0 1 0 0,0 0 7 0,0-25 2 0,0 25-11 16,0 0 8-16,0-1-6 0,0 2 0 0,0-3 12 15,0 3-12-15,0-3-7 0,0-23 11 0,0 26-1 16,25-26-6-16,-25 25 12 0,0-25-9 0,0 0 7 15,0 0 4-15,0 0-4 0,0 0-14 0,-25 0-4 16,25 0 16-16,0 0-5 0,-25 0-3 0,1 0 3 16,24 0-9-16,-26 0 12 0,1-25-3 0,2 25 6 15,-3 0 8-15,26 0 6 0,-24 0 11 0,-1 0-9 0,25 0-11 16,0 0-6-16,0 0-7 0,0 0 15 0,0 0 8 16,0 0-21-16,25 25 9 0,-25-25-9 0,24 0 4 15,2 0 17-15,-3 0-19 0,2 0 1 0,1 0-10 16,23 24-2-16,-24-24 18 0,-1 0 2 0,1 0 7 15,0 0-18 1,25 0-6-16,-50 0-48 0,25-24-39 0,1 24-29 16,-3 0-32-16,-23 0 13 0,25 0-3 15,-25 0 49-15,0-25-22 0,0 25-28 0,25 0-62 16</inkml:trace>
  <inkml:trace contextRef="#ctx0" brushRef="#br1" timeOffset="93036.339">10890 14983 1850 0,'0'0'-49'16,"0"0"10"-16,0-25 8 0,0 25 0 0,0 0 49 0,0 0-14 16,0 0-17-16,0 0 6 0,0 0-2 0,0 0 9 0,24 0-47 0,-24 0-70 0,0 0 6 15,0 25-68 1,0-25-18-16,0 0 6 0</inkml:trace>
  <inkml:trace contextRef="#ctx0" brushRef="#br1" timeOffset="93233.274">10940 15305 1762 0,'0'0'-14'0,"0"0"17"0,0 0 68 0,23 0 44 0,-23 0 54 16,0 0 26-16,0 25-49 0,0-25-36 0,0 24-43 15,0-24-39-15,0 25-18 0,0 0-3 0,-23 0 0 16,23-25 8-16,-26 25-15 0,26 0-8 0,-24 0-58 16,-1 0-56-16,0-25-108 0,-1 24-88 0,2-24-27 15,-25 26 3-15</inkml:trace>
  <inkml:trace contextRef="#ctx0" brushRef="#br1" timeOffset="95233.662">4043 15901 416 0,'0'-26'0'0,"0"26"9"0,0 0 22 0,0 0 2 0,0 0-20 16,0 0-1-16,0 0-14 0,0 0-9 0,0 0 49 15,0 0-5-15,0 26-3 16,0-26-7-16,25 0 1 0,-25 24 21 16,24-24-7-16,-24 25 33 0,25-25-7 0,-25 0-10 0,25 24 19 15,0-24-52-15,0 0 5 0,0 0-9 16,-25 0-1-16,24 0 35 0,1 0-14 0,0 0-20 0,0 0-5 0,-25 0 34 15,25 0-83 1,-25-24 96-16,25 24-36 0,-25-25-36 0,0 25 73 16,0-24-85-16,0 24 42 0,0-26 4 0,0 26 17 0,0-25 11 15,0 1-11-15,0 24 1 0,0-24-5 16,-25 24-2-16,25-27-2 0,-25 27-6 0,25 0-24 0,-25-23 2 16,0 23 5-16,25 0-3 0,-25 0-6 0,25 0 7 15,-24 0-3-15,24 23-2 0,-25-23 9 0,25 0-5 16,0 27-10-16,0-27 6 0,0 24-5 15,0 0-6-15,0 1 9 0,25 1 8 0,-25-2 1 16,24 1 0-16,1-1-7 0,0 2-5 0,0-1-21 16,0-25-43-16,0 24 7 0,0 2-34 0,-1-26 3 15,0 24 76-15,2-24-70 0,24 0 66 16,-26 0 34-16,0 0-51 0,1-24 61 0,1 24-54 16,-1-26 8-16,-1 26 5 0,-24-24 13 0,25-1 16 15,-1-1-18-15,-24 2 18 0,25-1-9 0,-25-25-9 0,0 25-1 16,25 1-6-16,-25 0 8 0,0-3-2 15,-25 4 12-15,25-2-2 0,0 0-24 0,0 0 34 16,-25 0 19-16,25 25 19 0,-24-24-11 0,24-1 53 16,0 25-67-16,-25-24-11 0,25 24 39 0,0 0-98 15,0 0 52-15,-24 0-5 0,24-26-15 0,0 26 11 16,0 26 0-16,0-26-3 0,0 0 3 0,0 24 9 0,0-24-16 16,0 25 11-16,24-1-4 0,-24-24 11 0,0 25-7 15,0 0 2-15,0 0 0 0,25 0-2 0,-25-2 6 16,24 4-5-16,-24-3-1 0,0 0-4 0,25 1 8 15,-25 25-1-15,0-25-3 0,0-1-2 0,25 2-5 16,-25-1 5-16,0-25 0 0,0 24-2 16,0 2-17-16,25-26-68 0,-25 24 37 0,0-24 4 0,0 0-22 0,0 25 15 15,25-25-73-15,-25 0-38 0,0-25-12 0,26 25 15 16</inkml:trace>
  <inkml:trace contextRef="#ctx0" brushRef="#br1" timeOffset="95854.995">5011 15826 378 0,'0'-24'3'0,"0"24"38"0,24-27 3 0,-24 27-3 0,0 0 58 16,0 0-52-16,0-23 34 0,0 23 0 15,0 0-69-15,0 0 22 0,0 0-32 0,-24 0 0 16,24 0 6-16,0 0-6 0,0 0-6 0,0 0 0 16,0 0-4-16,0 23 24 0,0-23-14 0,-25 0 0 15,25 0-2-15,0 27-4 0,0-27 2 0,0 0-4 16,0 24 12-16,0-24-20 0,0 24 24 0,0-24-10 0,0 25 2 15,0-25-6-15,0 26-14 0,0-26 34 0,0 24-16 16,-25-24 12-16,25 25 0 0,0-25-18 0,0 0 2 16,0 24-6-16,25-24 12 0,-25 0-8 0,0 0-6 15,0 0 12-15,0 26-24 0,0-26 16 16,0 0 24-16,0 0-16 0,0 0 20 0,0 0 22 16,0 0 7-16,0 0 4 15,0 0 6-15,0 25-29 0,0-25-9 0,-25 0 1 16,25 0-3-16,0 0-9 0,0 0 7 0,0 0-17 15,-25 0 12-15,25 0 1 0,0 24-26 0,-25-24 9 16,25 0-12-16,0 0 3 0,-25 0 15 0,25 0-4 0,0 0-4 0,0 0 0 16,0 0-15-16,0 0 36 0,0 0-15 15,0 0 2-15,0 0 6 0,0 0-10 0,25 0-5 16,-25 0 16-16,25 0-20 0,0 0 5 16,0 0 29-16,-25 0-31 0,25 0 39 0,-1 0-31 15,1-24-31-15,-1 24 37 0,3 0 3 0,-3 0 3 16,1-25 7-16,-25 25-22 0,24-26-3 0,0 26 6 15,1-24 6-15,-25 24-10 0,26-25 4 0,-26 1-12 16,25 24 3-16,-25-26 38 0,24 26-35 0,-24-25 15 16,0 25-5-16,0-24-23 0,0 24 29 0,0-24-6 0,0 24 36 0,0-27-77 15,-24 27 83-15,24 0-81 0,0 0 42 0,0 0 13 16,-25-23-22-16,25 23 43 0,0 0-11 0,-26 23-1 16,26-23-20-1,-25 0-3-15,25 0 2 0,0 0-1 0,-24 27-3 16,24-3 2-16,0-24-67 0,0 24 80 0,0 1-51 15,0-25 53-15,0 26-4 0,24-2 4 16,-24 1-21-16,25-25 6 0,-25 24 11 0,26 2-21 0,-1-26 23 16,24 25-14-16,-25-25-12 0,1 0-1 0,26 0-3 15,-3 0-58-15,-22 0 23 0,23 0-59 0,1 0-49 16,-25 0-33-16,0 0-91 0</inkml:trace>
  <inkml:trace contextRef="#ctx0" brushRef="#br1" timeOffset="99406.604">1836 9476 657 0,'-24'0'23'0,"24"0"1"16,-26-25 41-16,26 25 40 0,0 0-8 0,-25 0 2 15,25 0 4-15,0 25-103 0,-25-25 97 16,25 0-68-16,0 0-18 0,-25 0 64 0,25 0-114 15,0 25 77-15,0-25-27 0,0 0-9 0,0 0 21 16,0 0 44-16,0 0 17 0,25 0 11 0,-25 0-6 0,0 0-62 0,25 0-10 16,0 0-12-16,1 0-7 0,-2 0 21 0,0 0-10 15,0 0 2-15,2 0 2 0,-1 0-8 16,0 0-18-16,-1 0 15 0,0 0-20 0,1 25 16 0,0-25 9 16,1 0-16-16,-2 0-61 0,0 0-56 0,1 0-67 15,-25 0 41-15,26 24-18 0,-2-24-44 16</inkml:trace>
  <inkml:trace contextRef="#ctx0" brushRef="#br1" timeOffset="99706.905">2108 9351 1181 0,'0'-24'16'0,"0"24"-16"0,0 0-2 0,0 0 5 15,0 0-22-15,0 0 65 0,0 0-69 16,24 0 91-16,-24 24-54 0,0-24 37 0,25 0-13 0,-25 26-26 0,26-26-9 16,-26 24-23-16,24-24 45 0,1 0-52 0,0 25 71 15,-25-25-55-15,25 25 39 0,0-25-24 0,-25 25 8 16,0-25 23-16,24 0 21 0,-24 25 17 0,0-25 10 16,0 0-18-16,0 25-19 0,0-25-6 0,0 0-11 15,-24 24-4-15,24-24 10 0,-25 0-10 0,0 24-11 16,0-24 1-16,0 0-8 15,1 26 4-15,-27-26 7 0,27 0-9 0,0 0-18 16,-2 24-36-16,1-24-69 0,0 0-115 0,25 0-13 16,-24 0-129-16</inkml:trace>
  <inkml:trace contextRef="#ctx0" brushRef="#br1" timeOffset="110872.415">5135 15677 371 0,'0'0'13'0,"0"0"6"0,0 0 39 0,0 0 3 0,0 0-1 0,0 0 15 15,0 0-14-15,0 0 6 0,0 0-11 16,0 0 6-16,0 0-32 0,0 0 17 0,0 0 6 16,0 0-18-16,0 0 18 0,0 0-47 0,0 0-8 15,0 0 15-15,0 0-17 0,0 0 41 0,0 0 4 16,0 0-30-16,0 0-1 0,0 0-2 0,0 0-70 15,0 0 75-15,25 0-62 0,-25 0 42 0,0 0 80 0,0 0-129 16,0 0 173-16,0 0-153 0,0 25 70 0,0-50-9 16,0 50-32-16,0-25 22 0,-25 0-5 0,25 0-8 15,0 0 7-15,0 0 6 0,0 25 4 0,0-25 8 16,0 0-76-16,0 0 54 0,0 25-35 0,0-25 42 31,-24 0-12-31,24 0 11 0,0 0-53 0,0 23 35 0,-27-23 9 0,27 0 7 16,0 27 1-16,0-27 4 15,0 0-5-15,-24 24-15 0,24-24 4 0,0 0 0 0,0 24 8 0,0-24-4 16,-25 25 6-16,25-25-16 0,0 26-7 0,0-26 15 16,0 0 0-16,-24 24 0 0,24-24 2 0,0 0 19 15,0 25-25-15,0-25 11 16,0 0 1-16,0 0-19 0,0 24 11 16,0-24-8-16,0 0 10 0,0 0-2 0,0 0 2 0,0 0 6 0,0 0-10 0,0 0-2 15,0 0 7-15,0 0-1 0,0 0-2 0,0 0 6 16,0 0-8-16,0 0-5 0,0 0 14 0,0 0-9 15,0 0 2-15,0 0 6 0,0 0-2 0,0 0 4 16,24 0 1-16,-24 0-9 0,0 0-6 0,25 0 6 16,-25 0 0-16,0 0 10 15,24 0-10-15,-24 0-12 0,27 0 14 16,-27 0-6-16,0 0 6 0,24 0 7 0,-24 0-7 16,0 0-5-16,25 0 7 0,-25 0-8 0,0 0-3 15,0 0 12-15,0 26-14 0,0-26 20 0,0 0-11 16,0 0 17-16,0 0 28 0,0 0 6 0,0 0 22 15,0 0-17-15,0 0-26 0,0 0-1 0,-25 25-23 16,25-25-4-16,0 0 18 0,-24 0-20 0,24 0 22 0,-27 0-20 16,27 0-7-16,-24 24 12 0,24-24-16 0,-25 0 20 0,25 0-15 15,-24 0-1-15,-1 0 10 0,25 0-12 16,0 26-57-16,-25-26-43 0,25 0-118 0,0 0-22 16,0 0 2-16</inkml:trace>
  <inkml:trace contextRef="#ctx0" brushRef="#br1" timeOffset="112396.901">5829 15850 386 0,'0'-24'17'0,"0"24"42"0,0 0 35 0,0 24 7 0,0-24-9 16,25 0-36-16,-25 25-12 0,0-25-26 0,0 0-8 0,0 26-16 0,24-26-14 15,-24 24 14-15,0-24 4 0,26 25 8 0,-26-25 10 16,0 24-12-16,0-24 2 0,0 0 8 0,0 26-48 16,25-26-2-16,-25 0-12 0,0 0-37 0,0 25 5 15,0-25 0-15,0 0 12 16,0 0-36-16</inkml:trace>
  <inkml:trace contextRef="#ctx0" brushRef="#br1" timeOffset="112568.089">5829 15727 618 0,'0'-25'19'0,"0"25"30"0,0-25-1 0,0 0 17 15,0 25-19-15,0 0-36 0,0-24 24 0,0 24-42 16,0 0-2-16,25 0 20 0,-25 0-20 0,0 0-10 0,24 0-18 15,-24 0-57-15,26 0-11 16,-26 0 22-16,25 0-44 0,-25 24 23 0</inkml:trace>
  <inkml:trace contextRef="#ctx0" brushRef="#br1" timeOffset="112855.733">6151 15775 416 0,'0'-23'23'0,"0"23"12"0,0 0 41 0,0-25 11 0,0 25 8 0,-24-25 10 16,24 25-33-16,0 0 5 0,-25-25-7 0,25 25-19 15,-25 0-12-15,0 0-23 0,25 0-12 16,-25 0-10-16,0 0 4 0,25 0-8 0,-24 0 18 16,24 0-4-16,-25 25 7 0,25-25 7 0,0 25-47 15,-24-25 17-15,24 0-3 0,0 25 20 0,0-2-7 16,0-23 0-16,0 27 4 0,0-3-13 15,24 0 32-15,-24 1-23 0,0 1-5 0,25-2 12 16,-1 1 9-16,-24 25-4 0,25-25-10 0,0-1-8 16,-25 2-19-16,25-2-20 0,0 1 10 0,-25-1-26 0,25 2-6 0,-25-26 45 15,24 24-58-15,-24 1-3 0,0-25 18 0,24 25-44 16,-24-25 7-16</inkml:trace>
  <inkml:trace contextRef="#ctx0" brushRef="#br1" timeOffset="113042.002">6127 16075 393 0,'0'-26'19'0,"24"26"10"0,-24-24 19 0,24 24 12 16,-24 0 1-16,26-25-19 0,-26 25-30 0,25 0-10 15,0 0-6-15,-25-26 16 0,25 26 0 16,0 0 2-16,-1 0-10 0,-24 0-86 0,24 0-52 15</inkml:trace>
  <inkml:trace contextRef="#ctx0" brushRef="#br1" timeOffset="113593.965">7292 15752 431 0,'-23'0'60'0,"23"0"16"0,-26 0 22 0,1 0 49 16,25 0-35-16,-24 0 2 0,-2 23 26 0,1-23-97 16,0 27 35-16,25-3-43 0,-24 0-39 0,0 1 40 15,24 1-58-15,-25-2 37 0,25 1-20 0,0 25 5 16,0-25 7-16,25-1-3 0,-25 26 3 0,24-25 12 15,0 25-19-15,1-26 0 0,0 26 23 16,1-25-13-16,-2 0-10 0,1 24-12 0,1-26-20 16,-3 4-29-16,2-3 27 0,0 0-18 0,0-24-23 15,0 25-16-15,0-25-59 0,-25 26-10 0,24-26-60 0</inkml:trace>
  <inkml:trace contextRef="#ctx0" brushRef="#br1" timeOffset="114599.511">7542 16124 424 0,'-26'-25'36'0,"26"1"38"15,0-2 16-15,0 2 12 0,0-1-33 0,0 25-37 16,0-26-4-16,0 26-10 0,26-24-4 0,-2 24 38 16,-24 0-29-16,24 0-3 0,0-25 12 0,1 25-26 15,1 0 5-15,-1 0 15 0,-1 0-9 16,-24 25 1-16,25-25 15 0,-1 0-23 0,-24 24 15 15,25-24-6-15,-25 26 10 0,0-26-52 0,26 25 21 16,-26-25 15-16,0 24-85 0,0 2 117 0,0-2-39 16,0 1 1-16,0-25 7 0,0 24-12 0,0 2 19 0,0-2-88 0,25 1 134 0,-25 0-117 0,0-25 50 31,0 25 0-31,0-25 9 0,0 25-13 0,0-25 8 0,25 24-10 0,-25-24 12 0,0 0-16 31,0 0 2-31,0 25 12 0,0-25-15 0,0-25 25 16,0 25-20-16,-25 0 64 0,25 0-122 0,0 0 151 0,-25 0-135 0,25-24 65 15,-26 24-27-15,1 0-11 0,1-25 7 16,-1 25 16-16,1 0 24 0,-1-25 17 16,-1 25 37-16,1-25-78 0,25 25 42 0,-24 0-72 15,0 0 30-15,24-25-2 0,-24 25 9 0,24 0-22 16,0 0 13-16,0 0 9 0,0 0-11 0,24 0 6 16,-24 25 2-16,0-25-1 0,24 0-12 0,0 25 10 0,-24-25-12 0,25 25 1 0,1-25 16 15,-1 25 7-15,-1-25-24 0,1 24-43 16,-1-24 8-16,1 0-39 15,1 25-42-15,-1-25 28 0,0 0-46 0,23 0-10 16,-23 0 41-16,1 0-18 0,-2-25 31 0,1 25 18 16,0 0 17-16,-25-24 25 0,25-1 20 0,-1 25 8 15,-24-25 17-15,0 25-6 0,25-25-2 0,-25 0 15 0,0 25-13 0,0-24 4 0,0 24 24 16,0-26-6-16,-25 26 25 0,25-24 20 0,0 24-37 16,-24-25 4-16,24 25-7 0,0 0-18 0,-25-24-20 15,25 24 7-15,0 0-18 0,0 0 3 0,0 0 23 16,0 24-14-16,0-24 21 0,0 0-16 15,0 25 8 1,0-25 7-16,0 24-27 0,0 2 17 0,0-26 4 16,25 24-6-16,-25 1 19 0,0-25-10 0,24 25-16 0,-24 0 20 15,0 0-9-15,25-25 6 0,-25 24-8 0,25-24-13 16,-25 25-1-16,25-25 9 0,-25 23 12 0,0-23-11 16,0 0 2-16,26 0 31 0,-26 0 46 0,0 0-2 15,0 0-4-15,0 0-8 0,0 0-26 0,0 0 7 16,-26-23 35-16,26 23-25 0,0 0-6 15,0-25 25-15,-25 25-16 0,25-24-10 0,-25-1 6 0,25 25-10 16,0-25-26-16,-25 0 9 0,25 25-13 0,0-25-24 16,0 1 18-16,0 24-1 0,0-26-8 0,0 2 8 0,0 24-7 15,0-25-3-15,0 25-6 0,0 0 3 0,25-24 12 16,-25 24-20-16,0 0 25 0,25 0-10 0,-25 0 0 16,25 0 0-16,-25 0-4 0,26 0-25 15,-26 24-2 1,0-24 15-16,24 0-29 0,-24 25 38 0,0-25-15 0,24 24 6 15,-24-24 24-15,0 26 2 0,0-26-4 0,24 24-4 16,-24-24-16-16,0 25 5 0,0-25 15 0,0 25 4 16,26-25 3-16,-26 25-19 0,0-25 8 0,0 25 6 15,0-25 0-15,25 0 16 0,-25 0-26 0,0 24 4 16,0-24 47-16,0 0 18 0,0 0 23 0,0 0-15 16,0 0-42-16,0-24-16 0,0 24-15 0,0 0 2 0,0 0 2 15,-25-25-2-15,25 0 2 0,0 25-4 0,0-25 7 16,0 0-14-16,0 1 1 0,0-2 6 0,0 2-2 15,0-1 11-15,0 1 1 0,0-2-8 0,0 26-2 16,25-24-6-16,-25-1-77 0,0-1 47 0,25 26-34 16,-25-24-47-16,24 24 34 0,1-25-77 0,-25 25-39 15</inkml:trace>
  <inkml:trace contextRef="#ctx0" brushRef="#br1" timeOffset="114973.665">9028 15802 325 0,'-24'-27'30'0,"24"27"47"0,-24 0 28 0,-1 0 27 0,25 0-22 0,-25 0-18 15,-1 0 3-15,2 0-18 0,0 27 22 0,-2-27-81 31,2 0 68-31,-26 24-67 0,25-24 26 0,0 24 6 16,1-24-97-16,-1 0 67 0,0 25-57 0,25-25 44 16,-25 26 7-16,0-26-21 0,25 24 14 0,-24-24-6 0,24 25-17 0,0-1 26 0,0 2-18 15,0-1 14-15,0-1 12 0,0 2-26 0,0-2 10 16,0 1-12 0,0-1 1-16,0 2 16 0,0-2-10 0,0 1 2 15,24 0-6-15,-24 0-3 0,0 0 18 0,25-1 1 16,-25 1-10-16,25-25 2 0,0 23-10 0,-25 4 12 15,25-27-4-15,-25 24 0 0,24-24 0 0,-24 24-13 16,25-24 22-16,-25 25-42 0,25-25 37 0,-25 0-105 16,26 26 49-16,-26-26-42 0,24 0-21 0,-24 0 61 15,24 0-109-15,2 0-1 0</inkml:trace>
  <inkml:trace contextRef="#ctx0" brushRef="#br1" timeOffset="115543.395">8980 16198 355 0,'0'-24'-2'0,"0"24"-11"0,0-26 28 0,0 26 8 16,0 0-4-16,0 0 11 0,0 0-10 0,24 0-36 15,-24 0 28-15,0 0-18 0,0 0-11 0,0 0 28 16,0 0 10-16,0 26 30 0,0-26-21 0,0 0 7 0,0 24-31 31,0-24-2-31,0 0 28 0,24 25 3 0,-24-25-6 16,0 25-11-16,0-25-18 0,0 25 14 0,0-25-16 15,0 0 16-15,0 25-11 0,0-25-13 0,0 0 18 16,0 0-18-16,0 24 26 0,0-24 14 0,0 0 59 0,0 0 28 16,0 0-20-16,0 0-11 0,0-24-59 15,0 24-27-15,0 0 8 0,0 0-8 0,0-25 4 16,0 25 0-16,0-25 5 0,0 25-18 0,0-25 1 0,0 25-13 16,0-25 15-16,0 25 8 0,0-24 0 0,25 24 13 15,-25-26-26-15,0 26 11 0,0 0-10 0,0-24 14 16,0 24-6-16,25 0-2 0,-25 0 16 0,0 0-14 15,0 0 23-15,0 0-19 16,0 24-8-16,26-24 6 0,-26 0-11 0,0 0-1 0,0 26 20 0,24-26-20 0,-24 24-11 16,0-24 23-16,0 0-4 0,24 25 29 0,-24-25-9 15,0 25-9-15,0-25-7 0,0 0-17 0,0 0 19 16,26 25 17-16,-26-25-17 0,0 0-13 0,0 0 20 16,0 0-18-16,0 0 5 0,0 0 19 0,0 0-15 15,0-25 2-15,0 25 0 0,0 0-2 0,0 0 4 16,0-25-6-16,0 25-13 0,0-25 20 0,0 25 3 15,0 0-20 1,0-24 22-16,0 24-29 0,25-26 1 0,-25 26 22 16,0 0-25-16,0-24 38 0,0 24-13 15,0 0 4-15,0 0 17 0,0 0-27 0,0 0-2 16,24 0-3-16,-24 0 22 0,0 24-25 0,0-24 7 16,0 0 12-16,0 26-17 0,0-26 12 0,0 24-2 15,0 1-11-15,25-25-28 0,-25 25-22 0,0-25-24 16,0 0-3-16,0 25-28 0,0-25 4 0,0 0-43 0</inkml:trace>
  <inkml:trace contextRef="#ctx0" brushRef="#br1" timeOffset="115708.815">9400 16099 563 0,'0'0'-8'0,"0"-24"10"0,0 24-14 16,0 0 26-16,0 0-6 0,0 0 2 0,0 24 30 15,0-24-14-15,0 0 9 0,0 25-9 0,0-25-30 16,0 24 11-16,0-24-13 0,25 26 10 0,-25-26 2 16,0 24-64-16,0-24 25 0,0 25-104 0</inkml:trace>
  <inkml:trace contextRef="#ctx0" brushRef="#br1" timeOffset="115876.795">9425 15950 696 0,'0'-25'43'16,"0"1"17"-16,0-2 23 0,-25 1-1 0,25 25-37 16,0-24-43-16,0 24 12 0,0 0 19 0,0 0-15 0,25 0 19 0,-25 0-43 15,0 24-88-15,0-24-28 0,0 25-18 0,26-25-13 16,-26 26 45-16,0-2-16 0</inkml:trace>
  <inkml:trace contextRef="#ctx0" brushRef="#br1" timeOffset="116328.669">9698 16198 393 0,'0'0'-4'0,"0"-24"21"0,0-2 12 0,0 26-23 0,-25-24 23 16,25 24 21-16,-24-25-1 0,24 25 69 0,-24-24-40 15,24 24-14-15,-25-26-20 0,25 26-6 0,-25 0 5 16,25-24-9-16,-26 24 27 0,26 0-51 0,0 0 1 15,-25 0-22-15,25 0-21 0,-24 0 28 0,24 0 0 16,0 24 8-16,0-24 2 0,0 26 2 0,0-26 8 16,24 24-5-16,-24-24 7 0,0 25-16 0,25-25-4 15,-25 24-6-15,26 2 8 0,-26-26-77 0,25 0 22 0,-25 24-29 16,25-24-15-16,-1 0 89 0,-24 0-30 16,24 0 50-1,1 0-8-15,-25 0-17 0,26-24 36 0,-26 24-33 16,24-26 22-16,-24 26-4 0,0-24-29 0,0-1 27 15,0 1 2-15,0-2-16 0,0-23 2 0,0 23 8 16,0 2-12-16,-24-25 34 0,24 23-13 0,0 1 37 0,-26 1 12 16,26 0 17-16,0-26 44 0,-25 50-41 0,25-25 29 15,-24 0-93-15,24 25 77 0,0-25-72 0,-24 0-34 16,24 25 57-16,0 0-108 0,0 0 113 0,0 0-58 16,0 0-1-16,24 0 71 0,-24 25-97 0,0-25 28 0,0 25 84 15,24-25-127-15,-24 25 40 0,25-25 13 16,-25 25-21-16,0-2 17 0,0 4 4 0,26-3 2 15,-26 0 10-15,0 1-43 0,0 25 10 0,24-25-51 16,-24-1-103-16,0 27 44 0,25-27-51 0,-25 2 10 16</inkml:trace>
  <inkml:trace contextRef="#ctx0" brushRef="#br1" timeOffset="116776.565">10021 16099 340 0,'0'0'19'0,"0"-24"7"0,0 24-20 16,0-26 54-16,0 2-39 0,0 24 2 0,-25-25 39 16,25-1-33-16,-23 26 18 0,23 0 14 0,-26-24 6 15,26 24-23-15,-25 0-4 0,0-25-18 0,0 25-38 16,25 0 8-16,-26 0 20 0,26 25-28 0,-22-25 22 16,22 0-12-16,-26 0-10 0,26 24 20 0,0-24-10 15,0 26 22-15,0-1-12 0,26-25 2 0,-26 24 0 16,0-24-24-16,22 26 16 0,-22-26 12 0,26 24-12 0,-1-24 22 15,-25 0-24-15,25 25-4 0,0-25 10 0,-25 0-6 16,26-25 0-16,-26 25 6 0,23 0-18 0,-23 0 14 16,25-24 16-16,-25-2-22 0,25 26 30 0,-25-24-16 15,25-1-10 1,-25-1-8-16,0 2 22 0,0-1-30 0,0-25 18 0,25 25 18 0,-25 1-18 0,-25 0 12 0,25-3-8 16,0-21 12-1,0 23-24-15,0 0 85 0,0 0-10 16,0 25 29-16,-25-24-39 0,25-1 25 0,0 1-43 15,0 24 5-15,0-26 4 0,0 26-57 0,0 0 18 16,0 0-56-16,0 0 117 0,0 0-112 0,0 0 95 16,0 0-55-16,25 26-1 0,-25-26 7 0,0 24 0 15,0 1 0-15,25-25-2 0,-25 24 11 0,0 1-72 16,0 0 107-16,0 0-109 0,25 0 124 0,-25-2-42 0,0 4-93 16,24-3 64-16,-24 0-107 0,0 1 16 0,24 1 14 15,-24-2-72-15,0 1 10 0,25-1-23 0,-25 2-10 16</inkml:trace>
  <inkml:trace contextRef="#ctx0" brushRef="#br1" timeOffset="117229.121">10295 15529 416 0,'0'0'-21'0,"0"-25"-2"0,0 25 19 0,0 0 20 0,0 0 41 16,0 0-3-16,23 25 32 0,-23-25-10 16,0 0-3-16,0 24 22 0,0-24-45 0,0 26-26 15,0-26-10-15,0 24 21 0,0 1 20 0,0-1-12 16,0-24 6-16,0 25-35 0,0 0-8 0,0 0 6 16,0 0 5-16,0 25-40 0,0-26 13 0,25 0 24 15,-25 1-41-15,0 25 60 0,0-25-41 0,26-1 25 16,-26 2-1-16,0-1-38 0,24-1 28 15,-24-24-17-15,0 0 7 0,25 26 10 0,-25-26-4 16,25 0 5-16,-25-26 20 0,24 26-36 0,-24 0 9 0,25-24-2 0,-25 24-10 16,25-25 16-1,-25-1 15-15,0 2-48 0,0 24 16 0,25-25 34 0,-25 1-38 16,0-2 48-16,0 1 40 0,0 1-62 0,-25 24 60 0,25-24-31 16,0 24-55-16,0-27 56 0,0 27-62 15,0 0 19-15,0-23 4 0,0 23-9 0,0 0 11 0,0 23 3 16,0-23-3-16,0 0 10 0,0 27-20 0,0-27-2 15,0 24 10-15,0 0-3 0,25 1 5 0,-25 1 5 16,0-2-3-16,0 1-8 0,25-1 8 0,-25 2-87 16,0-1 12-1,0-25-26-15,25 24-32 0,-25 2 47 0,0-26-81 16,26 0-31-16,-26 24 22 0</inkml:trace>
  <inkml:trace contextRef="#ctx0" brushRef="#br1" timeOffset="119532.177">10393 16000 1099 0,'0'0'-2'16,"0"0"12"-16,0 0-10 0,0 0 0 0,0 0 31 0,0 0 19 15,0 0-65-15,25 0 84 0,-25 25-90 16,25-25 49-16,-25 0-12 0,24 0 8 0,1 24-29 0,0-24 18 0,0 26-5 16,0-26-1-16,0 0-3 0,1 24-14 15,-3-24-3-15,2 0 3 0,25 25 14 0,-25-25 30 16,0 0 37-16,23 24-92 0,-22-24 84 0,24 0-108 15,-26 26 55-15,25-26 1 0,2 0-11 0,-27 24 6 16,26-24-10-16,-1 25 11 0,1-25-5 0,0 0-7 16,-25 25 22-16,24-25-17 15,1 25 7-15,0-25-5 0,-2 0 4 0,3 25 5 0,-2-25 10 16,0 0 39-16,-23 0-10 0,23 0 15 0,1 24-13 16,-1-24-52-16,1 0 11 0,0 0-9 15,-1 0-13-15,26 0 22 0,-2 0-18 0,-21-24-4 16,21 24 15-16,2 0 1 0,-1 0 4 15,0 0-5-15,1 0 10 0,-1-25-12 0,1 25 0 16,-25 0 7-16,23-25 0 0,-23 25-11 0,-2-25-3 0,28 25 12 0,-26-25-16 16,-1 1 11-16,26-2-4 0,-25 26-11 0,24-24 11 15,-24-1-10-15,-1-25 17 0,1 26 2 16,24-1-1-16,-25-1 25 0,2-23 0 0,-2 25 4 0,0-27 10 16,26 27-1-16,-50 0-1 0,26-26 11 0,-3 25-16 15,3 0-13-15,-2 0-7 0,-26-24-20 0,28 24 11 16,-26 1-7-16,24-2 3 0,-25-23 4 0,1 24 0 0,1-25 23 15,-1 25 7-15,0 0-7 0,-25-24 5 0,24 24-16 16,-24-24 2-16,26 23 0 0,-26-23-6 16,0 0 1-16,0-1-20 0,0 25 14 0,0-24-8 0,0-1-2 15,0-25 8-15,0 26-15 0,0-2 10 0,0 2-10 16,-26-1 3-16,26 2 0 0,0-2-3 0,-24 0 16 16,24 0-20-1,0 1 12-15,0 24-15 0,0-25-2 0,0 26 12 16,0-27-12-16,-25 3 7 0,25 21-7 15,0-21 11-15,0 23-6 0,0-24 6 0,-25 24 1 16,25-24-5-16,0 23 3 0,-26-23-1 0,1 24-11 16,25-25 9-16,-24 1 11 0,-1 23-6 0,1-22 11 15,24 21-13-15,-25 3-5 0,-1-25 6 0,1 23 1 16,2-23 7-16,-2 25 4 0,25 0-2 0,-24-26-19 0,-2 25 8 0,26 1 1 16,-25-2-6-16,0 2 14 0,25-1-5 0,-23 0-7 15,-3 0 11-15,1 25-6 0,25-25 4 16,-25 0-2-16,25 25-16 0,-25-24 16 0,25 24-4 0,-25-26-8 15,25 2 1-15,-25 24-12 0,25-25-12 0,0 25-6 16,0-26-4-16,0 26 11 0,-23-24-2 0,23 24 22 16,0-25-8-1,0 1-9-15,-26 24 15 0,26-26-15 0,-25 26 24 16,25-25-6-16,-24 1 6 0,24 24 2 0,-26-24-8 16,26 24 11-16,-25-27-5 0,25 27 3 0,-23-23 10 15,23 23 10-15,0 0-25 0,-26 0 16 0,26-24-23 16,0 24-4-16,0 0 22 0,0 0-24 0,0 0 18 15,26 0 6-15,-26 0-4 0,23 0 7 0,2 0-1 16,1 0-15-16,-2 0 6 0,1 0 12 0,1 0-7 0,22 0 15 16,-23 0-17-16,0 24-7 0,25-24 12 0,-24 0-8 15,-3 23 5-15,27-23-2 0,-24 0-13 0,23 27 19 16,-26-27-2-16,28 0-17 0,-2 0 30 16,0 24-35-16,-24-24 12 0,26 0 28 0,-2 0-29 15,0 0 7-15,-23 24-7 0,23-24 11 0,1 0-4 16,-1 0 6-16,1 0 5 0,0 25-16 0,-2-25 14 0,3 0-3 0,-2 0 5 15,0 0 2-15,2 0-9 0,-3 26 2 0,4-26 1 16,-4 0-1-16,2 0 1 0,0 0-12 0,-26 0-10 16,27 0-1-16,-3 0 14 0,3 0-5 15,-28 0 7-15,28 0-3 0,-2 0 5 0,-23 0 7 16,22 0 2-16,2 0 4 0,0 0-15 16,-25 0 13-16,24 0-14 0,1 0 1 15,0 0 0-15,-26 0-2 0,25 0 10 0,-23-26 5 16,23 26-4-16,-25 0 15 0,27 0-9 0,-26 0-22 15,0 0 20-15,-1 0-24 0,2 0 2 0,-3-25 18 16,3 25-14-16,-2 0 5 0,1 0-2 0,0 0-7 16,1 0-9-16,-4-24 15 0,4 24 7 0,-1 0 12 15,25 0-1-15,-24 0-15 0,-2 0 0 0,0-24-12 16,26 24 8-16,-25 0 10 0,0 0-6 0,0 0 13 0,-2 0 2 16,28-27-15-16,-26 27 0 0,-1 0-3 0,2 0-4 15,-1 0-1-15,24-23 23 16,-25 23-6-16,1 0 10 0,0 0-6 15,1 0-13-15,22 0 2 0,-23 0 2 0,25 0 7 16,-1 0 0-16,-24 0-3 0,25 0-17 0,-25 23 13 0,26-23-17 16,-3 0 13-16,2 0 6 0,0 0-6 15,-27 27 17-15,28-27-13 0,23 0-6 0,-25 0-3 16,1 24 5-16,0-24 4 0,-1 0 9 0,1 0 16 16,0 0 13-16,-1 0 1 0,2 0 15 0,-2 0-9 0,-25 0-13 0,25 0-11 0,-23 0-21 31,-1-24 14-31,-1 24-2 0,1 0-10 0,1 0 38 15,-3-27-29-15,-23 27-1 0,25 0 15 0,-25 0-27 16,26-23 7-16,-26 23 9 0,24 0-13 0,-24-24-5 0,0 24 6 0,0-25-4 16,0 25-2-16,0-25 6 0,0 25-4 15,0-25 3-15,0 25 11 0,0-25-5 0,0 25 5 16,0-25-10-16,-24 25-1 0,24-24-8 16,0 24-7-16,-26-26 5 0,26 26 7 0,0-24 7 15,-25 24 5-15,25 0-19 0,0-25 12 0,-23 25-17 16,23-26 10-16,0 26 6 0,0 0-13 0,-26-24 16 0,26 24-5 0,0 0-2 15,0 0 0-15,0 0-7 16,-25-25 14-16,25 25-4 0,0 0 4 0,0 0 4 0,0 0-13 0,0 0-7 16,0 0 6-16,0 0 1 0,0 0-10 0,0-24 15 15,0 24-10-15,0 0 9 0,-24-26-2 0,24 26 2 16,-25 0 3 0,25 0-12-16,-26-25 2 0,3 25 3 0,-3-24 0 0,2 24-7 15,-1-24 6-15,1 24-8 0,-27-27 9 16,27 27 6-16,-1-23-4 0,0-2 9 0,-25 25-9 15,25-24 3-15,1 24-3 0,-1-26-5 0,1 26 3 16,-2 0 2-16,26-24 2 0,-25 24-4 0,0 0 2 16,25-25-16-16,-23 25 0 0,23 0-14 0,-26 0-5 15,26 0-6-15,0 0-20 0,0 0 18 16,0 0-6-16,0 0-3 0,0 0 27 0,0 0 1 0,0 0-10 16,0 0 12-16,0 0-11 0,0 0-4 0,0 0-31 0,0 0-6 0,0 0 20 15,0 0 2-15,0 0 44 0,0 0 12 0,0 25-8 16,0-25 2-16,26 0-5 0,-26 0-3 15,23 24 12-15,-23-24-11 16,25 0 18-16,-25 0-3 0,25 0-25 0,-25 26 23 0,26-26-12 16,-2 0 8-16,-24 0 0 0,25 24-11 15,-1-24 11-15,-24 0-6 0,25 0 4 0,-25 25 6 16,25-25-25-16,0 0 12 0,-25 0 15 0,25 23 3 0,-25-23 12 0,25 0-2 0,-25 0-19 16,24 27-8-1,-24-27-7-15,0 0 19 0,0 0-10 16,24 0 8-16,-24 0 6 0,0 24-10 0,0-24 13 0,0 0-18 15,0 24 10-15,0-24-16 0,0 25 2 0,0-25 11 16,-24 26 7-16,24-26-9 0,0 24 8 0,0-24 11 0,0 25-19 16,-24-1 27-16,24 2 12 15,0-26 10-15,0 25 1 0,0-1-9 0,0 2-26 0,0-2-15 0,0 1-2 16,0 0 8-16,0 0 11 16,0 0-11-16,-25 0 3 0,25-25-16 0,0 24-8 15,0-1 19-15,0-23-9 0,0 27-42 0,-25-3-32 16,25-24-86-16,-25 0 38 0,0 24-23 0,0-24-32 0</inkml:trace>
  <inkml:trace contextRef="#ctx0" brushRef="#br1" timeOffset="120514.299">17315 12477 1058 0,'23'0'-2'0,"3"24"10"16,-1-24 33-16,-1 25 17 0,26 1-66 0,-24-2 68 0,22 1-85 16,3-1 59-16,22-24-12 0,-23 26 25 15,0-1-49-15,-1-1 21 0,2-24 8 0,-27 26-16 16,1-26 54-16,25 24-87 0,-50-24 77 0,23 0-87 15,3 25 55-15,-26-25-3 0,25 0 20 0,-25 0 22 0,0 0 1 0,0 0-4 16,0 0-16-16,0 0-32 0,0 0 3 0,0 0 3 16,0 0 5-16,-25 0 5 0,-1 0 10 0,3 25 1 15,-3-25-29-15,2 0 18 0,-1 25-16 16,1-25-4-16,-3 25 2 0,3 0 0 16,0-25-7-16,-1 24 1 0,25-1 6 0,-25-23-3 15,0 27-6-15,25-3 2 0,-25 0 3 0,25 1-10 16,0-25 3-16,-25 26 9 0,25-2-9 0,0 1 6 15,0-25 2-15,0 24-10 0,0-24 6 0,0 26-4 16,0-26 6-16,0 25-15 0,0-25 13 0,0 0 3 16,0 0-3-16,0 0 16 0,0 0 0 15,0 0-13-15,0 0-8 0,0 0 8 16,0 0-17-16,0-25 15 0,0 25 15 0,0 0-18 16,0-26 23-16,0 2 4 0,0-1 12 0,0 1 18 15,0-2-2-15,-24 1 8 0,24 1-17 0,0 0 1 16,0-3-12-16,-25 4-9 0,25-26-8 0,0 24-15 15,0 0 1-15,-24-25-13 0,24 26 19 0,0-2-3 16,0 2-7-16,0-1 7 0,0-1-17 0,-26 2 3 16,26-1 9-16,0 25 17 0,0-24-16 0,0 24-5 15,0 0-8-15,0 0 1 0,0 0 2 0,0 0-31 16,0 0-20-16,0 0-76 0,26 0-57 0,-26 24-56 16,0-24-97-16,24 25 53 0</inkml:trace>
  <inkml:trace contextRef="#ctx0" brushRef="#br1" timeOffset="122310.144">18678 12055 618 0,'0'0'9'0,"0"0"27"0,0 0 37 16,0 0 29-16,0 0 31 0,25 0 6 0,-25 0-98 15,25 0 76-15,1 25-111 0,-3-25 64 0,-23 0 12 16,25 0-102-16,0 25 69 0,25-25-92 0,-25 0 55 15,0 0 3-15,-1 0 5 0,1 0 7 0,-25 0 23 16,25 0 13 0,0-25-14-16,0 25 17 0,-25 0-47 0,25 0-10 15,-25-25 13-15,0 25-40 0,0 0 27 0,0-25-24 0,0 25 12 16,0-25 3-16,0 1-8 16,0 24 10-16,0-24 11 0,-25-3-6 0,25 27 4 15,-25-24-4-15,25 24-25 0,-25-24 20 0,0 24 9 0,0 0-2 0,1 0 4 16,24 0 0-16,-25 0-4 0,0 0 6 0,0 24-15 15,0-24 9-15,25 24-2 0,-25-24-7 0,25 27 11 16,-25-3-15-16,25 0-1 0,0 1 9 0,0 0-4 16,25 0 9-16,-25 0-20 0,25 0 13 0,-25 25 1 15,25-26-12-15,0 26 29 0,0-25-11 0,0 0 9 16,-1-1-12-16,1 2-19 0,25-2 4 0,-25 1 2 16,0-25 14-16,-2 0-22 0,27 0-29 0,-24 0-57 15,-2 0-27-15,2-25-26 0,-1 25 105 0,-2-24-66 16,-23-2 73-16,26 2 27 15,-26-26-122-15,0 26 81 0,0-26-91 0,24 25 34 16,-24-25 2-16,0 25 50 0,-24-25 38 0,24 25-26 16,0-23 63-16,0 21-30 0,0-21-3 15,0 24 23-15,0-3-31 0,0-21 40 0,0 23 22 16,0 0 37-16,-26 25 28 0,26-25-13 0,0 25-27 0,0-25-74 16,0 25 16-16,0 0 2 0,0 0 32 0,0 0 61 15,0 25 14-15,26-25-83 0,-26 0 76 0,0 25-84 0,0 0 50 16,0 0 22-16,0 0-79 0,0-2 72 15,24 4-79-15,-24-3 47 0,0 0-1 0,0 0-24 16,25 3-15-16,-25-3-6 0,25 0-10 0,-25 1 14 16,26 0-9-16,-26 0-11 0,23 0 20 0,-23 0-26 15,25 0 21-15,-25 0 18 0,0-1-26 0,24 2 15 16,-24-26-8-16,0 24-40 0,0-24-29 16,26 0-66-16,-26 0 47 0,0 0-86 0,0-24 98 15,0 24-1-15,0-26-87 0,0 26 76 16,0-24-94-16,0-1 31 0,0 0 32 0,0 25 47 0,0-25 43 0,0 0 29 15,0 0-5-15</inkml:trace>
  <inkml:trace contextRef="#ctx0" brushRef="#br1" timeOffset="122872.091">19570 11957 272 0,'0'0'-4'0,"26"-27"29"15,-26 27 16-15,25 0 34 0,-25-24-18 0,0 24 16 16,25 0-2-16,-25 0-14 0,0 0 43 0,0 0-34 16,0 0-2-16,0 0-10 0,0 0 45 0,0 0-111 15,0 0 76-15,0 0-13 0,0 0-55 0,0 0 26 16,0 0-17-16,0 0 1 0,0 0-8 0,0 0 65 15,0 0-63-15,0 0 5 0,0 0-61 0,0 0 83 16,0 24-70-16,0-24 59 0,0 0-7 0,0 0-14 16,-25 27-5-16,25-27 21 0,0 0-20 0,0 24-1 15,0-24 10-15,0 0-21 16,0 24 31-16,0-24-8 0,0 0 0 0,0 25-14 16,25-25 72-16,-25 0-114 0,0 0 118 0,0 25-107 0,0-25 60 0,0 0-26 15,25 0 5-15,-25 0 0 0,0 0-4 0,0 0 14 16,25 0 0-16,-25 0-4 15,0 0 9-15,0 0-9 0,0 25-12 0,25-25 24 0,-25 0-35 16,0 0 25-16,0 0 8 0,0 0-20 0,0 0-15 16,0 0 90-16,0 0-117 0,0 0 125 0,0 0-113 15,0 0 51-15,0 0-23 0,-25 0 0 0,25 0 20 16,0 0-25-16,-25 0 23 0,25 0 20 0,-25 0-37 16,25 0 18-16,0 0-15 0,0 25-20 0,0-50 16 15,0 25 10-15,0 0-16 0,0 0 14 0,0 0 6 0,0 0-25 16,0 0 31-16,25 0-8 0,-25 0-2 0,25 0 2 15,0 0-4-15,-25 0-10 0,23-25-19 0,3 25 6 32,24 0 60-32,-26 0-54 0,2 0 95 0,-3-25-78 0,2 25 25 15,1 0-95-15,-2-25 81 0,1 25-71 0,1-24 37 16,-26 24 105-16,25-24-67 0,-25 24-15 16,0-27-5-16,23 27-7 0,-23-24-3 0,0 24 106 0,-23-24-159 15,23 24 85-15,0-24-30 0,-25 24 9 16,25 0 18-16,-26-27-14 0,26 27 25 0,-25 0-103 15,1 0 185-15,24 0-173 0,-26 0 60 0,26 0 82 0,0 0-78 16,-25 27 36-16,25-27 4 0,0 24-69 0,25 0 93 16,-25-24-50-16,0 24 9 0,26 3-9 15,-2-3-23-15,1-24 34 0,1 24 5 0,-1 1-16 0,-2-25-5 0,2 25-30 16,0 0-52-16,0-25-16 0,0 25-82 0,1-25 78 16,-3 25-143-16</inkml:trace>
  <inkml:trace contextRef="#ctx0" brushRef="#br1" timeOffset="123068.829">20415 11882 831 0,'0'24'30'0,"0"-24"35"0,0 0 39 0,0 0 13 0,0 0-80 15,0 24 19-15,25-24-92 0,-25 27 49 16,0-27-19-16,24 24 42 0,-24-24-49 0,25 24 18 15,-25-24-1-15,0 25-32 0,27-25 16 0,-27 0-77 16,22 25 10-16,-22-25-137 0,26 0 47 0</inkml:trace>
  <inkml:trace contextRef="#ctx0" brushRef="#br1" timeOffset="123217.446">20464 11609 1115 0,'-24'-24'2'0,"24"24"4"16,0-25-8-16,0 0 35 0,0 25-51 0,24 0 26 0,-24 0 7 0,25 0-38 0,-25 0 12 16,27 0-72-16,-5 0-17 0,4 25-38 0,-1-25 24 15,0 25-25-15</inkml:trace>
  <inkml:trace contextRef="#ctx0" brushRef="#br1" timeOffset="123672.643">21009 11783 649 0,'0'0'33'0,"0"-25"-11"0,0 25 17 0,0-25 23 0,0 25-18 16,-23-25 51-16,23 0 1 0,-25 25 4 15,25-24-100-15,-24 0 38 0,-2 24-59 0,1-26 76 16,0 26 28-16,2-24-54 0,-3 24 51 0,1-25-106 16,0 25 75-16,0 0-32 0,1 0-15 0,24 0 11 15,-24 0-18-15,24 25 50 0,-25-25 13 0,25 24-6 16,0-24 4-16,0 26-43 0,0-2-11 0,0 0 7 15,25 1-11-15,-25 0 2 16,24 0 18-16,-24 25-16 0,24-27 2 0,1 4 3 16,0 21-12-16,-25-24 7 0,25 3 7 0,1-3-4 15,-3 0-3-15,2 1-9 0,-25 0 5 0,25 0 2 16,-25-25-11-16,26 25 18 0,-26-25-9 0,0 25-9 16,0-25 19-16,0 25-12 0,0-25-1 15,0 0-44-15,0 0-33 0,-26-25-8 0,26 25-42 16,-25 0 132-16,25-25-92 0,-25 25 80 0,2-25-31 15,23 25-12-15,-26 0 30 0,1-25 5 0,0 0 71 0,0 25-38 0,25 0-26 16,-24-25 20-16,24 1-1 16,0 24-33-16,-24-24 123 0,24 24-194 0,0 0 108 0,0-27-89 0,24 27 85 0,-24 0 45 15,24 0-45-15,-24 0 47 0,25 0-2 0,0 0-27 16,0 0 29-16,1 0-47 0,-26 0 9 0,48 0-27 31,-48 0 8-31,25 0 12 0,1 0 3 0,-2 0 7 0,1 27 2 0,-2-27-34 0,-23 0-99 0,26 0 58 16,-26 0-138-16,25 0 51 0</inkml:trace>
  <inkml:trace contextRef="#ctx0" brushRef="#br1" timeOffset="125456.858">21457 11485 1050 0,'-25'-25'28'0,"0"25"32"0,25 0-45 16,-25 0 115-16,0-25-78 0,0 25-14 0,2 0 59 16,-3 0-85-16,26 0 77 0,-26-25-9 0,26 25-17 15,-24 0-39-15,24 0-22 0,0 0-6 0,0 0 15 16,0 0 2 0,0 0-13-16,0 0 0 0,0 0-16 0,0 0 16 15,0 25-11-15,0-25 9 0,0 0 4 0,0 25-2 16,0 0 22-16,0-25-6 0,0 25 14 0,0 0 13 15,0-25-19-15,0 25 5 0,0 0-13 16,0-1-19-16,0 2 24 0,0-2-21 16,0-24 2-16,0 24 0 0,-24 1-6 0,24 0 17 0,0 0-6 0,0 0 6 0,0 0-2 15,0-2-11-15,-26-23 9 0,26 27-9 0,0-3-9 16,0 0 0-16,0-24 3 0,0 24 6 0,0-24 6 16,0 27-3-16,0-27-1 0,0 0 2 0,26 24 3 15,-26-24-3-15,0 0-1 0,24 0-17 0,-24 0 12 16,0 0 15-16,24 0-8 0,-24 0 6 15,26 0-11-15,0 0-5 16,-26 0 12-16,23 0-16 0,2 0-38 0,-25 0-24 16,25 0-92-16,0 0-61 0,-25 0 46 0,25 0-44 15</inkml:trace>
  <inkml:trace contextRef="#ctx0" brushRef="#br1" timeOffset="126404.785">21606 11386 633 0,'0'0'27'0,"0"-25"13"16,0 25 40-16,0 0-11 0,0-26 8 0,0 26 47 15,25 0-107-15,-25-23 92 0,0 23-76 0,0 0 41 0,0 0 34 16,0 0-80-16,0 0 61 15,0 0-96-15,0-26 42 0,0 26 14 16,0 0-12-16,0 0 11 0,-25 0-13 0,25 0 0 0,0 0 16 16,-26 0-3-16,26 0 21 0,-24 0-9 0,0 26 10 15,24-26 3-15,-26 0-12 0,2 23-8 0,24-23-21 16,-25 26-9-16,25-26 12 0,-25 25 2 16,0-25 13-16,25 24 1 0,-25 1 6 0,0 0-3 15,25 0-14-15,-25-25-16 0,25 25-12 0,-23 0-7 16,23 0 2-16,-26 0 0 0,26-1-12 0,0 2 5 15,-26 22 0-15,26-23 3 0,0 0 6 0,0 0-4 16,0 0-9-16,0 0 1 0,26-2-2 0,-26 4 12 16,0-3 1-16,26 0 6 0,-26 0-2 0,23 3-12 15,2-3 0-15,-25 0-26 0,25 1-50 0,0-25-33 0,0 25-52 16,-25-25-36-16,25 0 8 0,0 0-15 0,-1 0-29 16,2 0 95-16,-26 0-74 0,24 0 71 0,0 0 19 15,2 0-125-15</inkml:trace>
  <inkml:trace contextRef="#ctx0" brushRef="#br1" timeOffset="126824.197">22052 11758 831 0,'0'0'42'0,"0"0"37"15,0-25 2-15,0 25 26 0,0 0-43 0,0-25 3 16,0 25-84-16,0 0 83 0,0 0-89 0,0 0 62 0,-25 0-2 15,25 0-28-15,0-25 26 0,-25 25-84 0,25 0 89 16,-25 0-70-16,25 0 56 0,-23 0-7 0,-3 0 2 16,0 0 19-16,2-24 7 0,24 24 3 0,-24 0-20 15,-2 0-21-15,3 0-5 16,23 0-8-16,-25 0 27 0,25 24-25 0,0-24 15 16,0 0-8-16,-26 0-18 0,26 25 18 0,0-25-12 0,26 0 0 0,-26 25 16 0,0-25-9 31,0 0 4-31,25 25 1 0,-25-25-10 0,23 0 8 15,-23 25-8-15,26-25 12 0,-2 0-11 0,-24 0 4 0,24 0-5 0,2 0 3 16,-26 0 6-16,26 0 0 0,-26 0-8 0,23 0 4 16,-23 0-4-16,25-25 0 0,-25 25 8 0,0 0-8 15,25-25 6-15,-25 25-16 0,0 0 14 16,0 0 7-16,0-25-3 0,25 25 11 0,-25 0 7 16,0 0-9-16,0 0-15 0,0 0 4 0,0 0-21 15,0 0 10-15,0 0 13 0,0 0-4 0,0 0 11 16,0 0-13-16,0 0 0 0,0 0 2 0,0 25-2 15,25-25 2-15,-25 0 2 0,0 25-15 0,25-25 21 16,-25 0-76-16,0 25-70 0,24-25 49 0,-24 0-109 16,24 0 42-16,-24 0-29 0</inkml:trace>
  <inkml:trace contextRef="#ctx0" brushRef="#br1" timeOffset="127374.555">22201 11708 728 0,'0'-25'7'15,"0"25"66"-15,0-24 19 0,0 24 24 16,0 0-29-16,0-24-40 0,0 24-10 0,0 0-47 16,0 0 39-16,0 0-39 0,0 0 31 0,0 0-46 0,0 0 44 15,0 0-42-15,25 24 51 0,-25-24-8 16,0 0-1-16,0 24-4 0,0-24-28 0,0 0 5 16,0 25 18-16,0-25-20 0,24 25 14 0,-24-25-10 15,0 0 2-15,0 25 8 0,0-25 2 0,0 0 7 16,0 25-11-16,0-25-13 0,0 0 18 15,0 0 9-15,0 0 84 0,0 0 72 0,0 0-85 0,0 0 73 0,0 0-162 0,0 0 11 16,0-25 4-16,0 25 5 0,0 0 33 0,0-25 18 16,26 0-19-16,-26 25 4 0,0-25-18 0,0 25-29 15,0-24 13-15,0 0-20 0,0 24-4 0,23-26 17 16,-23 2-17-16,0 24 8 0,0-25 1 0,26 25-12 16,-26-25 16-16,0 25-18 0,0 0 5 0,0-25-3 15,25 25-11 1,-25 0-39-16,0 0-39 0,25 0-19 15,-25 0-41-15,0 25 26 0,24-25 26 0,-24 0-4 16,0 25 112-16,26-25-78 0,-26 0 53 0,0 25 44 16,0-25-169-16,0 0 144 0,0 24-55 0,23-24-14 0,-23 0 67 15,0 26-36-15,0-26 35 0,0 0 1 16,0 24 16-16,0-24 5 0,0 0-44 0,0 0 13 0,0 0 24 0,0 0-6 16,26 0-10-16,-26 0 21 0,0 0 42 15,0 0 1-15,0 0 76 0,0 0-95 0,0 0 56 16,0 0-64-16,0 0-56 0,0 0 83 0,0 0-107 15,24 0 72-15,-24 0 3 0,0-24-22 0,0 24-8 16,0 0 2-16,0 0 4 0,25-26-6 0,-25 26 12 16,0 0 1-16,0 0-13 0,0-24 14 0,0 24-18 0,0 0 1 15,25-25-60-15,-25 25 72 0,0 0-121 0,0-25 14 16,0 25 23-16,0 0-139 0,0 0 83 0</inkml:trace>
  <inkml:trace contextRef="#ctx0" brushRef="#br1" timeOffset="127705.807">22796 11410 720 0,'0'0'27'0,"0"0"9"0,0-24 12 15,0 24 20-15,-25 0-26 0,25 0 3 0,0 0 2 16,0 0 42-16,-24 0-91 0,24 24 75 0,0-24-75 15,-24 0 15-15,24 25 13 0,-26-25 14 0,26 25-36 16,-25-25 11-16,25 25-7 0,-25-25-22 0,25 25 7 16,0 0 9-16,-25-25-8 0,25 25 32 0,0 0-20 15,0-25 0-15,0 24-6 0,0 2-2 0,0-2-2 16,-23-24 0-16,23 24 2 0,0 1-15 0,0-25 19 16,23 25 15-16,-23 0-15 0,0-25 8 0,0 25 3 0,25-25-17 15,-25 25 8 1,25-25-15-16,-25 23 1 0,25-23-3 15,1 0-24-15,-26 27-26 0,24-27 55 0,0 0-109 16,-24 0 105-16,25 0-114 0,-25 0-13 0,25-27-45 16</inkml:trace>
  <inkml:trace contextRef="#ctx0" brushRef="#br1" timeOffset="128201.904">22921 11585 625 0,'-25'0'-6'0,"25"0"8"0,0 0 28 0,0 0 7 16,0 24 4-16,0-24-9 0,0 0-14 0,0 26-16 16,0-26 4-16,0 0 26 0,0 24-18 15,0-24-12-15,25 24 10 0,-25-24-32 0,0 25 24 0,0-25 24 16,0 0-32-16,0 0 18 0,0 25-36 0,23-25 6 16,-23 0 40-16,0 0-18 0,0 0 30 0,0 0-36 15,0 0-8-15,0 0 34 16,0-25-30-16,26 25 8 0,-26 0-20 15,0-25-6-15,0 25 4 0,0-24 62 0,25 24 0 0,-25-24-11 16,0 24 13-16,0 0-48 0,24-26 5 16,-24 26-13-16,0 0-9 0,0-24 19 0,0 24 0 15,0 0 12-15,0 0-5 0,0 0 7 0,26 0-18 16,-26 0-14-16,0 0 22 0,0 0-19 0,0 0 34 16,25 0 26-16,-25 0-54 0,0 24-3 0,0-24-14 15,0 0-5-15,0 0 41 0,0 26-4 0,0-26 25 16,23 0-33-16,-23 0-4 0,0 0 16 0,0 24-26 15,0-24 10-15,0 0 20 0,0 0-20 0,0 0 0 0,0 0 18 16,0 0-22-16,0 0 14 0,26 0 6 0,-26 0-12 16,0-24 6-16,0 24 4 0,0 0-14 0,24 0 6 15,-24 0 14-15,0-26-14 0,0 26 14 0,0 0 3 16,25 0-33-16,-25 0 16 0,0-24-7 0,0 24-3 0,0 0 12 16,0 0-6-16,0 0 6 0,0 0-8 0,0 0 16 15,0 24 25 1,0-24-22-16,0 0 15 0,0 0 10 0,0 26-49 15,0-26 36-15,25 0-25 0,-25 24-6 16,0-24-35-16,0 24-25 0,0-24 19 0,0 0-74 16,0 25-46-16</inkml:trace>
  <inkml:trace contextRef="#ctx0" brushRef="#br1" timeOffset="128362.329">23368 11560 911 0,'0'-25'24'0,"0"25"60"0,0-25 19 0,0 0-33 0,24 25 86 0,-24 0-123 15,0-25-18-15,0 25 24 16,0 0-107-16,0 0 72 0,0 0-10 0,0 0 15 16,0 25 3-16,0-25-31 0,0 0 23 15,0 0-74-15,0 0 36 0,0 25-91 16,0-25 15-16,0 25 14 0,0-25-74 0,0 0 19 16</inkml:trace>
  <inkml:trace contextRef="#ctx0" brushRef="#br1" timeOffset="128507.606">23491 11410 783 0,'0'0'32'0,"0"-24"18"0,0 24-16 16,0-25 4-16,25-1-34 0,-25 26-4 0,0 0-2 15,0-23 18-15,0 23-2 0,0 0-3 0,0 0 9 16,0 0-22-16,0 0 0 0,0 23-6 0,0-23-85 16,0 0-1-16,0 26-44 0,0-1-57 15</inkml:trace>
  <inkml:trace contextRef="#ctx0" brushRef="#br1" timeOffset="128907.061">23640 11683 1058 0,'0'-24'30'16,"0"24"49"-16,0-24-58 0,0 24 124 0,0-26-98 16,0 26-43-16,-25-24 63 0,25 24-117 0,0 0 95 15,-25-25 6-15,25 25 16 16,-26-25-14-16,26 25-9 0,-22 0-22 0,-4 0-14 15,26 0 10-15,0 0-25 0,-25 0 12 16,25 0-3-16,0 0 2 0,0 25 10 0,0-25-14 16,0 0-7-16,0 25 0 0,0-25 5 0,0 24 4 15,25 2 9-15,-25-26-19 0,0 24-3 0,26-24-22 0,-26 0-4 16,22 0 2-16,-22 24 7 0,26-24 15 0,-26 0-4 16,25 0 28-16,-25-24-4 0,0 24 1 0,25 0-2 0,-25-24-21 15,0 24-2-15,0-26 11 16,0 2 8-16,0-1 2 0,24 0-4 0,-24 0 0 0,0 0-9 0,0 0 33 0,0-25 24 15,26 26-2-15,-26-1 8 16,0-24-17-16,0 23-6 0,0 2 9 0,0-1-10 16,0 0 6-16,0-24 2 0,0 49-18 0,0-26 18 15,0 26-18-15,0-24-22 0,0 24 11 0,0 0-25 0,0 0 16 0,0 24-4 16,0-24-3-16,0 26 12 0,0-2-18 0,0 1 15 16,0 0-22-16,0 0-51 0,0 25-73 0,0-27-80 15,0 3 58-15,0-1-6 0,0 24 2 16,25-24 15-16</inkml:trace>
  <inkml:trace contextRef="#ctx0" brushRef="#br1" timeOffset="129545.666">23937 11585 871 0,'0'0'30'0,"26"-25"56"0,-26 25 25 0,0-25-60 0,0 0 57 31,0 25-125-31,0-25 87 0,-26 25-41 0,26 0 8 0,0-25-20 16,-25 25-11-16,25 0-4 0,-25-25 13 0,25 25-23 0,-23 0-5 15,23 0 15-15,0 0-7 0,-26 0 24 0,26 25 16 0,-25-25-37 16,25 0-16-16,0 25 10 0,0-25-9 0,0 25 29 16,0 0-14-16,0-25 11 0,0 25-33 15,0-25 19-15,0 25 16 0,0-1-32 0,25-24 17 16,-25 26 9-16,0-26-7 0,26 0 18 0,-26 0-16 0,23 24 2 16,-23-24 9-1,25-24-3-15,-25 24-78 0,25 0 140 0,-25 0-165 16,26-26 165-16,-26 26-68 0,24-24-7 0,-24 24-3 15,0 0 2-15,0-25 2 0,0 25 23 0,0-25-8 16,25 25 10-16,-25 0-15 0,0 0-91 0,0-25 163 16,0 25-175-16,0 0 171 0,0 0-84 15,0 0 8-15,0 0 0 0,0 0 2 0,0 0-3 0,25 0-77 0,-25 0 93 16,0 25-202-16,24-25 148 0,-24 0-9 0,25 0-18 16,-25 0 94-16,25 0-68 0,-25 0-31 0,25 0-15 15,-25-25 17-15,0 25-4 0,25 0 30 0,-25 0 0 16,24-25 6-16,-24 25 8 0,0-25 18 0,24 25 24 15,-24-25-7-15,0 0 17 0,27 1-15 16,-27-1 8-16,0-1-8 0,0 3 7 0,0-3 9 16,0 2-1-16,24-1 54 0,-24 0-22 0,0 0 26 15,0 1 7-15,0-2-31 0,-24 2 57 0,24 24-15 0,0-25-75 0,0 25 61 32,0 0-128-32,0-24 45 0,0 24-8 0,0 0-3 0,24 24 3 0,-24-24 4 0,0 0 18 0,0 0 43 31,0 25 7-31,0-25-40 0,24 24 64 0,-24 2-58 0,0-26 77 0,0 24-27 0,0 1 4 15,25 0-33-15,-25 0-16 0,0-1 0 0,0 2-22 16,0-3-28-16,0 3 15 16,0 23 4-16,0-24-1 0,0 0 8 0,0 0-11 15,0 0 2-15,0 0-4 0,0 0 15 0,0-25-17 16,0 25 6-16,0-1-42 0,0 2-84 0,0-2-47 16,0-24 3-16,26 24 37 0,-26 1 35 15,0-25 19-15,25 0-59 0,-25 0-14 0,24 0 3 16,-24 0-10-16,25 0 53 0,-25 0 20 0</inkml:trace>
  <inkml:trace contextRef="#ctx0" brushRef="#br1" timeOffset="129861.828">24532 11386 602 0,'0'-25'23'15,"0"-24"14"-15,0 23 27 0,0-23 56 0,0 24 13 16,0 0 23-16,0 1-78 0,0-2 68 0,0 26-106 16,0 0-23-1,0 0 33-15,0 0-127 0,0-24 110 16,0 24 14-16,0 0-27 15,0 99-25 1,0-74 20-16,0 0-19 0,0-1 17 0,0 25 2 16,0-23-15-16,0-1 13 0,0-1-11 0,0 1-13 15,0 0 24-15,26 0-24 0,-26-25 22 0,0 25 2 16,0 0-20-16,24-25 18 0,-24 0-5 0,0 25 5 16,0-25 0-16,0 0 0 0,24 0-15 0,-24-25 41 0,0 25 46 0,0 0 14 15,0-25 20-15,0 25-14 0,0 0-51 0,0-25 0 16,0 25-4-16,0 0-20 0,0-25 9 0,-24 25-21 15,24 0-2-15,0 0-14 0,0 0-14 16,0 0 9-16,0 0-9 0,0 0 14 0,0 25-27 16,0-25-84-16,24 25-73 0,-24-25-67 0,0 25-16 15,0-25 65-15,0 25 53 16,26-25-9-16</inkml:trace>
  <inkml:trace contextRef="#ctx0" brushRef="#br1" timeOffset="130106.735">24756 10890 1017 0,'0'-26'12'16,"0"26"8"-16,0 26 63 0,25-26-40 0,-25 24 90 0,0 1-58 16,25 0-58-16,-25 0 96 15,0 25-83-15,24-25 61 0,-24 24 17 0,24-25-40 0,-24 26-17 0,27 0-4 16,-27-25-15-16,0 25-19 0,0-1 5 15,0-24-14 1,0 24-1-16,0-24-6 0,-27 0-1 0,27 25 2 0,-24-25 4 16,0 0-42-16,-1-1-25 0,0-24-70 15,25 26-54-15,-25-2 67 0,0-24-112 0,1 0 34 0</inkml:trace>
  <inkml:trace contextRef="#ctx0" brushRef="#br1" timeOffset="133020.553">22871 11981 302 0,'25'0'55'0,"-25"0"1"16,0 0 15-16,0 0 8 0,0 0-46 0,0 0 18 0,0 0 24 0,0 0-14 16,25-24 17-16,-25 24-34 0,0 0-14 15,0 0 3-15,0 0-11 0,0 0-53 16,0 0 56-16,0 0-49 0,0 0 42 16,-75 24 17-16,50-24 24 0,0 24 3 15,0-24-7-15,1 0-73 0,0 25 54 0,-2-25-65 16,1 0 105-16,-25 25-51 0,50-25 30 0,-23 0-22 15,-2 25-33-15,-1-25 27 0,26 0-1 0,-25 0-22 16,0 25 7-16,25-25-15 0,0 0-16 0,-24 25 23 16,24-25-103-16,0 0 180 0,-26 0-169 0,26 25 163 15,0-25-72 1,0 0 24-16,0 0-20 0,0 0-3 0,0 0 22 16,26 25-106-16,-26-25 116 0,0 0-73 0,24 0 50 15,-24 24 20-15,0-24-17 0,25 0-6 0,0 0 3 0,-25 26-9 0,26-26 3 0,-1 0-10 16,-25 0 6-16,23 0-7 0,2 24-7 15,0-24 9-15,0 0-11 0,1 25 10 0,-2-25 4 16,0 0-11-16,1 0 19 0,-25 25 7 16,25-25-15-16,0 0 17 0,-25 0-17 0,25 24-8 15,-25-24 20-15,25 0-20 0,-25 0 8 16,0 0-6-16,25 26-1 0,-25-26 18 16,0 0-15-16,0 0-76 0,23 0 34 0,-23 0-75 15,0 0-19-15,0 0-9 0,26 0-109 0</inkml:trace>
  <inkml:trace contextRef="#ctx0" brushRef="#br1" timeOffset="134282.229">23416 11906 657 0,'0'0'29'0,"0"0"31"0,0-24-11 0,0 24-1 16,0 0-6-16,0 0-14 0,0 0 60 0,0 0 23 15,0 0-81-15,0 24 66 0,0-24-106 16,0 24 73-16,0-24 10 0,0 27-62 0,0-3 54 0,0-24-87 16,0 24 48-16,0 1-18 0,0-25 13 0,0 25-12 15,25 0-1-15,-25 0-1 0,0-25 1 0,0 25 3 16,0 0-4-16,0 0-5 0,0-1-6 0,0 2 8 15,0-2 0-15,0-24-2 0,0 25 0 0,0-25-2 16,0 25 7-16,0-25-1 16,0 0 5-16,0 0 35 0,0 0 6 0,0 0-9 15,0 0 5-15,25 0-43 0,-25-25-5 16,0 25 15-16,0-25-17 0,0 1 6 0,25 24-17 16,-25-26 7-16,25 2 10 0,-25-1 1 0,26 0 12 15,-26 0-8-15,0 0-11 0,22 0-5 0,-22 25 9 0,26-25 7 0,-26 25-9 16,25-25 9-16,-25 25-9 0,0-24 0 0,25 24-5 15,-25 0-1-15,0-24 10 0,24 24-19 0,-24 0 17 16,0 0 0-16,0 0-8 0,26 0 8 16,-26 0-6-16,0 0-10 0,0 0 8 0,0 0 12 15,0 0 3-15,-26 0 33 0,26 0-33 0,0 24 4 16,0-24 18-16,-24 0-56 16,24 24 34-16,-25-24-15 0,25 0-8 0,-25 25 30 15,25-25-1-15,0 0-10 0,-26 25-3 0,26-25-11 16,0 0 5-16,0 25 13 0,0-25-14 0,0 25 18 15,0-25-6-15,0 25 2 0,0-25-2 16,0 25 2-16,0 0-11 0,26-25 4 0,-26 24-2 0,25-24-44 0,-25 26 2 0,25-26-38 16,-25 0-11-16,24 0 17 0,2 0-8 15,-26 0 40-15,25 0 18 0,-1 0 18 0,1 0 6 0,-1-26-9 16,1 26 16-16,-25-24-7 0,25 24 0 0,1-25 8 16,-3 25-4-16,-23-25-1 0,25 0-8 0,-25 25-3 15,0-25 1-15,25 25 3 0,-25-25 2 16,0 25 6-16,0 0 13 0,0-25 5 0,0 25 7 15,0 0 8-15,0-25-9 0,-25 25 4 16,25 0 5-16,0 0-16 0,0 0-10 16,0-24-8-16,-25 24-8 0,25 24 7 0,0-24-2 15,0 0 13-15,0 0-6 0,-23 25-9 0,23-25 6 16,0 0-12-16,0 25 10 0,0-25-5 0,0 0 3 16,0 0 7-16,0 25-3 0,0-25 0 0,0 0-8 0,0 25-17 0,0-25-20 0,23 0 4 15,-23 0-4-15,25 0 23 0,-25 25 18 0,25-50 9 16,-25 25-7-1,26 0-4-15,-2 0-2 0,-24-25 2 0,25 25 0 0,0 0 4 16,-25-25-6-16,24 25 1 0,1 0-3 0,-25-25 6 16,25 25 2-16,-25 0 4 0,0-25 14 0,25 25-29 15,-25-24 20-15,0 24-17 0,0 0 4 16,0-24 23-16,0 24-8 0,0 0 13 0,0 0-11 0,0 0-15 0,0 0 6 16,0 0-21-16,0 0 19 0,0 0 7 0,0 24-20 15,-25-24 22-15,25 0-24 0,0 24 7 0,0-24 13 16,0 25-11-16,0-25 12 0,0 25-12 0,0-25 7 15,0 0-10-15,0 25 5 0,25-25 0 0,-25 0-2 16,0 0 4-16,0 25 0 0,25-25 4 16,-25 0-1-16,0 0 1 15,24 0-8-15,-24 0 16 0,0 0-19 0,24-25 3 16,-24 25 11-16,0 0-27 0,27 0 33 16,-27-25 14-16,0 25 10 0,0 0 14 0,24-25 6 0,-24 25-3 0,0 0-14 15,0-25 12-15,0 25-11 0,0 0-10 0,0-24 17 16,24 24-18-16,-24 0 2 0,0 0-13 0,0 0-24 15,0 0 1-15,0 0-7 16,0 0 20-16,0 0-18 0,0 0 10 0,0 24 6 16,0-24-14-16,0 0 10 0,0 25 4 0,0-25-25 15,0 25 14-15,0-25 15 0,0 25-8 0,0 0 4 16,0 0-11-16,0 0-5 0,25 0 9 16,-25-1 1-16,0 2 13 0,0-2-14 0,0 1-5 15,0-25 6-15,26 25-21 0,-26-1 25 0,0 2-7 16,0-26-5-16,0 24 19 0,25-24-10 0,-25 25 15 0,0-25-3 0,0 0 28 15,0 23 42-15,0-23-3 0,0 0 6 0,0 0-30 16,-25 0-43-16,25 0 1 0,0 0-24 0,0 0-2 16,-26 0 16-16,26 0-14 0,-25 0 12 0,25 0 11 15,-24-23-23-15,24 23-3 0,0 0 25 0,-24 0-25 16,24 0 17-16,0-25-56 0,-27 25-52 0,27 0-41 16,0 0-88-16,0-24-17 0,0 24-29 0,0 0 85 0,0-26-62 15,0 26 75-15,0 0-56 0</inkml:trace>
  <inkml:trace contextRef="#ctx0" brushRef="#br1" timeOffset="134425.645">24458 11783 159 0,'0'0'-8'16,"0"0"-3"-16</inkml:trace>
  <inkml:trace contextRef="#ctx0" brushRef="#br1" timeOffset="134488.393">24484 11783 174 0,'0'0'2'0,"0"0"-15"0,0 0 22 0,0 0-18 0,0 0 14 15,0 0 7-15,0 0-18 0,0 0 6 0,0 0-11 32</inkml:trace>
  <inkml:trace contextRef="#ctx0" brushRef="#br1" timeOffset="136685.458">24582 11882 340 0,'0'0'2'16,"0"0"-6"-16,0 0 40 0,0 0 26 0,0 0 1 16,0-24 34-16,0 24-52 0,0 0 12 15,0 0 24-15,0 0-1 0,0 0 29 0,0-27-38 16,0 27-20-16,0 0-7 0,0 0-22 0,0 0 18 0,0 0 5 15,0 27-65-15,0-27 97 0,0 0-70 16,0 0 16-16,0 0 48 0,24 24-90 0,-24-24 72 16,0 0 7-16,0 24 13 0,26-24 10 15,-26 24-23-15,0 3-27 0,25-27-11 0,-25 24-15 0,25 0 21 0,-25 1-10 0,0-25 4 16,24 25-7-16,-24 25-21 0,0-25 19 0,0 0-13 16,0 0 9-16,0 25 2 0,0-26-29 0,0 26 18 15,-24-26-4-15,24 2-12 0,-25-2 14 16,25 24-16-16,-25-21-41 0,25-3-36 0,-26 0-78 15,2-24 15-15,24 25-14 16,-24 1-55-16</inkml:trace>
  <inkml:trace contextRef="#ctx0" brushRef="#br1" timeOffset="139191.397">14312 6399 493 0,'0'0'4'0,"0"0"23"0,-23 0-8 16,23 0-3-16,0-24 15 0,0 24-41 0,0 0 33 15,0 0 1-15,-26 0 11 0,26 0 26 0,0 0-41 16,0 0 8 0,26 0-32-16,-26 0 12 0,0 0-6 0,0 0 14 15,0 0 20-15,0 0-22 0,0 0 79 0,23 0-39 16,-23 0-1-16,0-25 27 0,0 50-49 0,0-25 72 15,0 0-112-15,0 0 64 0,0 0-82 0,0 0 55 16,0 0 37-16,-23 0-80 0,-3-25 80 0,26 25-93 16,-24 0 92-16,-1 0 9 0,-26 0 11 15,26 0 0-15,1 0-24 0,-25 0-10 0,24 0 8 0,-1 0 0 16,1 0-14-16,2-26 6 0,-2 26-30 0,1 0 2 0,24 0-6 16,0 0-13-16,0 0 17 0,0 0-24 0,0 0 1 15,0 0 8-15,0 0-28 0,0 0 19 0,24 0 8 16,1 0-20-16,-2 26 25 0,2-26-25 0,1 0-6 15,23 0-5-15,-24 0-2 0,-1 0 9 0,1 0 4 16,26 25 9-16,-26-25-11 0,-25 0 14 0,24 0-19 16,-24 0 35-1,0 0-12-15,0 0-9 0,0-25 31 0,0 25-44 16,-24 0 22-16,-1 0 4 0,0 0-11 0,-1-26 28 16,-23 26-12-16,24 0 0 0,-24 0 9 0,23 0-9 15,1-24 33-15,-23 24 29 0,24 0 1 0,-2 0 15 16,26-25-44-16,-25 25-15 0,25 0-14 0,0 0-19 15,0 0 19-15,0 0-7 0,0 0-12 0,0 0 10 16,25 0-2-16,1 0-13 0,-2 0 10 0,1 0-2 0,-2 0-10 16,2 0 10-16,1 25-10 0,-1-25 17 0,-1 0-3 15,1 0-2-15,-1 24-2 0,1-24-8 0,1 0 10 16,-26 0-2-16,0 0 13 0,25 0-8 0,-25 0-3 16,-25 0-3-16,25 0 3 0,0 0 0 0,0 0 0 15,-26 0 3-15,26-24-8 0,-25 24 12 0,25 0-4 16,-24-25 8-16,24 25 1 0,-25 0-10 0,25 0 10 0,-24-24-26 15,24 24-16 1,0 0-59-16,0 0-134 0,0 0-94 0,0 0-26 16,0 0-37-16</inkml:trace>
  <inkml:trace contextRef="#ctx0" brushRef="#br1" timeOffset="143364.8">18331 12552 688 0,'0'0'14'16,"0"0"-6"-16,0 0 0 0,-25 0 3 0,25 0-15 15,0 0 4-15,0 0 14 0,0 0-20 0,0 24 0 16,0-24 16-16,0 0-10 0,0 0 34 0,0 0-20 15,0 25-16-15,0-25-12 0,0 0-16 0,0 0 46 16,0 0-6-16,0 0 2 0,0 24-14 0,0-24 38 16,25 0 25-16,-25 0 46 0,0 0 27 0,-25 0-80 15,25 0-9-15,0 26-45 0,0-26 4 0,0 0-30 16,-24 0 44-16,24 25-55 0,0-25 54 16,0 0-27-16,-25 0 48 0,25 24-42 0,0-24-3 15,0 0 5-15,0 26-29 0,0-26 39 16,0 0-6-16,25 24 2 0,-25-24-6 0,0 25-2 15,0-25-7-15,0 0 15 0,24 25-4 0,-24-25-2 16,0 0 13-16,0 25-7 0,25-25 8 0,-25 0 7 16,0 0-38-16,0 0 92 0,0 0-146 0,0 0 132 15,0 0-105-15,0 0 46 0,0 25 2 0,0-50 11 16,0 50-13-16,0-25-4 0,0 0-23 16,0 0-71-16,0 0 38 0</inkml:trace>
  <inkml:trace contextRef="#ctx0" brushRef="#br1" timeOffset="143964.403">17934 13494 960 0,'-24'0'6'0,"-1"0"12"0,1 0 6 16,-3 0 1-16,3 0-7 0,24 26-18 15,-24-26 11-15,-1 0 3 0,25 24-10 0,-25-24 12 16,25 24-5-16,0-24-32 0,25 25 27 0,-25-25-8 15,25 24-12-15,-25-24 36 0,24 0-16 0,0 26 0 16,3-26-10-16,-3 0 7 0,-24 25-14 0,25-25 13 16,-1 0-2-16,2 0-12 0,-26 0 35 0,23 0 2 15,-23 24 24-15,0-24 3 0,0 0 14 16,0 0 25-16,0 0 20 16,0 0 0-16,0 24-26 0,-23-24-42 0,23 0-27 15,-26 0 12-15,26 0 8 0,-24 0 15 0,24 0-9 16,-25 27-15-16,25-27-20 0,-24 0-16 0,24 0 7 0,-27 0-3 0,27 0 3 15,-24 0 2-15,24 24-5 0,0-24-48 0,0 0-39 16,0 0-58 0,0 0-66-16,0 0 74 0,0 0-17 0,0 0-37 15,0 0 7-15</inkml:trace>
  <inkml:trace contextRef="#ctx0" brushRef="#br1" timeOffset="144881.034">18231 13395 1190 0,'0'0'129'0,"0"0"-59"0,0 0 53 0,0-24 24 0,0 24-111 15,0-25 64-15,0 25-63 0,0 0-12 0,0 0-21 16,0 0-15-16,0 0 15 0,-24 0-4 0,24 25 3 16,0-25 12-16,0 24-6 0,0-24-7 0,0 26 5 15,0-2-7-15,0 1 7 0,0-1-3 0,0 2 3 16,0-2 7-16,0 0-14 0,24 1 2 15,-24-1-7-15,0 2-10 0,0-26 19 0,0 25-6 16,0-1-3-16,0-24-37 0,0 24-17 0,0-24-5 16,0 27-37-16,0-27 45 0,0 0 13 0,0 24 17 15,0-24 50-15,0 0-7 0,0 0-11 0,0 0-10 16,0 0 2-16,0-24-3 0,0 24-3 0,0 0 8 16,0 0-17-16,0-27 2 0,0 27 6 0,-24-24 0 15,24 24 1-15,0-24 8 0,-24 24-9 0,24-25 7 0,-26 25 2 16,26-26-8-16,-25 26 12 0,25 0-10 0,0-24 3 15,-23 24-5-15,23 0-9 16,0 0 0-16,0-25-4 0,23 25-5 16,-23 0-45-16,25 0 84 0,-25 0-110 0,26 0 80 0,-2 0 32 15,0 0-95-15,2 0 76 0,-1 0-60 0,-1 0 8 16,1 0 20-16,0 0 40 0,0 0-2 16,0 0-20-16,0 0 14 0,-25-24-2 0,23 24-13 15,-23 0 107-15,25 0-9 0,-25 0-85 16,0 0 83-16,0 0-91 0,0-24 26 0,-25 24 13 0,25 0 4 0,-23 0-48 15,23 0 19-15,-25 0 13 0,0 0 6 0,25 0-19 16,-25 0 19-16,25 0-23 0,-25 0 2 0,25 0 2 16,-25 0 8-16,25 24-1 0,0-24-11 0,0 0 4 15,0 24 2-15,0-24-11 0,0 25 9 0,0-25-2 16,0 24 0-16,25 2 0 0,-25-26-30 0,25 0 14 16,-25 25-28-16,25-25 79 0,0 0-46 0,0 0 58 15,-25 0-30 1,23 24-58-16,2-24 41 0,-25-24-7 0,27 24-7 15,-27 0 63-15,24 0-37 0,-24 0-4 0,0 0-10 0,0 0 19 16,24 0-59-16,-24 0 110 0,0 0-66 16,0-25 80-16,0 25-32 0,0 0-82 0,-24 0 72 15,24 0-90-15,0 0 78 0,0 0-14 0,0 0-10 16,0 0-2-16,0 0-8 0,0 0 4 0,0 0-7 16,0 0 1-16,0 25 25 0,0-25-3 0,0 0 3 15,0 0-2-15,0 0-24 0,0 24 9 16,24-24 0-16,-24 0-2 0,0 0 10 0,0 0-4 0,25 24-2 15,-25-24 7-15,0 0-9 0,26 0-7 0,-26 0 5 0,23 0-3 16,-23 0 7-16,0 0 5 0,26-24-5 0,-26 24-9 16,0 0 18-16,24 0-7 0,-24-24-13 0,0 24 26 15,25 0-30-15,-25-25 11 0,0 25 19 0,25 0-17 0,-25-26 15 0,0 26 16 16,0-24-5-16,26 24 27 0,-26-25 11 0,0 25-19 16,0-24 13-16,0 24-5 0,0-24 3 15,0 24 13-15,0 0-3 0,0-26-28 0,0 26-16 16,0 0-20-16,0 0-13 0,0 0 10 0,0 0-10 15,0 0 4-15,0 26 13 0,0-26-6 0,23 0 9 16,-23 24 0 0,0-24-14-16,0 24 14 0,0 1 2 0,0-25 0 15,0 24 2-15,0-24-18 0,25 26-29 0,-25-1-19 16,0-25-74-16,0 24-37 0,25-24 68 0,-25 24-90 16,25-24 78-16,-25 0-28 0,25 27-143 0</inkml:trace>
  <inkml:trace contextRef="#ctx0" brushRef="#br1" timeOffset="145119.762">19149 13271 1425 0,'0'0'-34'16,"0"-25"30"-16,0 1 25 0,0-2 17 0,0 26 41 0,0-24-23 16,0 24-32-16,0 0-26 0,0 0-16 15,0 0 3-15,0 0 9 16,0 0 27-16,0 24-1 0,0-24 5 0,0 26 8 15,26-26-18-15,-26 24 11 0,0-24 3 0,0 25-16 16,0-25-2-16,24 25 3 0,-24 0-12 16,0 0-2-16,0 0 17 0,26-1-10 0,-26 2-5 15,0-2-24-15,0 1-86 0,0-1-69 0,25 2 15 16,-25-2-37-16,0 0-24 0</inkml:trace>
  <inkml:trace contextRef="#ctx0" brushRef="#br1" timeOffset="145274.983">19199 13395 1519 0,'0'-24'47'0,"0"-1"27"0,-24 25 18 0,24-25 6 15,0 0-65-15,0 25-15 0,0 0-9 0,24 0-16 0,-24 0 25 0,26 0-15 16,-26 0-1-16,25 0 5 0,-2 0-30 0,3 0 23 31,-26 0-4-31,24 25-71 0,1-25-25 0,0 0-109 16,1 25 5-16,-3-25 9 0,26 25-153 0</inkml:trace>
  <inkml:trace contextRef="#ctx0" brushRef="#br1" timeOffset="145527.51">19744 13791 887 0,'26'0'12'0,"-26"0"-10"15,25 0-22-15,-25 0 10 0,25 0 8 0,-1 0-12 16,2 0 40 0,-26 0 2-16,23 0-22 0,2 0 8 0,1 0 8 0,-26 0-36 0,24 0-38 0,1 0-19 15,-25 0-111 1,26 0-10-16</inkml:trace>
  <inkml:trace contextRef="#ctx0" brushRef="#br1" timeOffset="145689.64">19721 13617 1931 0,'-25'-24'-80'0,"0"24"45"0,0-25 17 0,25 25-11 16,0-24 75 0,0 24-38-16,0-24-19 0,0 24 20 15,25 0 2-15,-25 0-9 0,25 0 5 0,0 0-3 0,24 0-10 0,-24 24 12 16,24-24 6-16,-23 0-85 0,-3 0-39 15,28 24-96-15,-27-24-20 0,1 0-117 0</inkml:trace>
  <inkml:trace contextRef="#ctx0" brushRef="#br1" timeOffset="146924.887">20341 13544 680 0,'0'0'12'15,"-25"0"19"-15,25-24 11 0,0 24-6 0,0 24-6 0,0-24 38 16,0 0 8-16,0 0 11 16,0 0 11-16,0 24-60 0,0-24-24 0,0 25-12 15,-24-1 0-15,24 2-8 0,0-26-15 0,0 25 11 0,0-1 10 0,0 0 4 0,0 3 27 16,0-3 11-16,-26 0-112 16,26-24 62-16,0 26-5 0,26-26-1 15,-26 24 75-15,0-24-17 0,0 0-85 0,0 0 41 16,0 0 46-16,0 0-112 0,0 0 168 0,0 0-137 0,24 0 64 0,-24-24-27 15,0 24-6-15,0-26 19 0,25 26-37 0,-25-24 16 16,0 0 12-16,25 24-16 16,-25-27 23-16,0 27-11 0,0-24 15 0,23 24-27 15,-23-24 16-15,0 24 4 0,0-25-16 0,0 25 18 0,0 0-12 0,0 0-14 16,26 0 10-16,-26 0-1 0,0 0-14 0,0 0 38 16,0 25-23-16,25-25 2 0,-25 0 21 0,0 24-40 0,0-24 17 31,0 24 4-31,0-24-11 0,0 27 30 0,0-27-17 0,24 24 0 15,-48-24-26-15,24 0 8 0,0 24 37 0,0-24-33 16,0 0 31-16,0 0-9 0,0 0-31 16,0 0 27-16,0 0 7 0,0 0-17 0,0 0 4 0,0 0 12 15,0 0-14-15,0 0 10 0,24-24-8 0,-24 24-14 16,0 0 5-16,0-24 7 0,0 24 15 0,25-27-5 16,-25 27-14-16,0-24 4 0,0 24-11 0,27-24 7 15,-27 24 30-15,0 0-20 0,0-25 2 0,0 25 0 16,0 0-8-16,22 0 0 0,-22 0-9 0,0 0 16 15,0 0-35-15,0 0 26 0,0 0 4 0,0 0-13 16,0 0 26-16,0 25-15 0,0-25 25 0,0 24-23 16,0-24-8-16,0 0 14 0,0 24-26 0,26-24 18 15,-26 27 5-15,0-27-1 0,0 0-6 0,0 24 2 0,0-24-38 16,0 0-15-16,0 0-23 0,25 0 64 0,-25 24-85 16,0-48 85-16,25 24-91 0,-25 0-10 0,24 0 26 15,-24 0 1-15,0 0 5 0,26 0 48 0,-26-24-15 16,25 24 10-16,-25-27 40 0,0 27-17 0,24-24 47 15,-24 24-18-15,0-24 26 0,24 24 2 0,-24-25-17 16,0 25 47-16,25-26-11 0,-25 26 25 0,0-24 7 16,0 24-13-16,0 0-26 0,0 0-7 0,0-25-5 15,25 25 12-15,-25 25-7 0,0-25-8 0,0 0 8 32,0 0-26-32,0 24-23 0,0-24 25 0,0 0-34 15,0 26 3-15,0-1 35 0,0-25-36 0,25 24 21 16,-25-24-1-16,0 24 1 0,0-24-114 0,26 27 35 15,-26-27-40-15,23 24-60 0,-23-24 28 0</inkml:trace>
  <inkml:trace contextRef="#ctx0" brushRef="#br1" timeOffset="147101.317">20861 13395 759 0,'0'-24'42'0,"0"-1"34"0,0 0 42 0,-23 25 23 0,23-25-102 16,0 0 98-16,-26 25-150 0,26-25 67 0,0 25-30 15,0 0-39-15,0 0 15 0,0 0-8 0,0 0 1 16,0 25 12-16,26-25-7 0,-26 0-111 16,0 0 78-16,23 25-158 0,2 0 72 0,-25-25 13 15,25 25-53-15,-25 0 10 0</inkml:trace>
  <inkml:trace contextRef="#ctx0" brushRef="#br1" timeOffset="147567.878">21159 13716 839 0,'0'-24'-4'16,"0"24"50"-16,0 0-12 0,0-24 40 0,0-1 36 0,0 25-120 16,0-26 114-16,-25 26-119 0,25-24 57 0,0 24 24 15,-25-25-14-15,25 25-9 0,-24-24-15 0,24 24-10 32,-25 0-65-32,25 0 81 0,-25 0-72 0,-1-24 48 0,26 48-10 15,-23-24 15-15,23 0 0 0,-25 0-11 16,25 24-4-16,0-24-2 0,0 25-8 0,-24-25 18 15,24 24-4-15,0 2-4 0,0-26 0 0,24 25 3 16,-24-1-1-16,0-24-15 0,25 24 9 0,-25-24-16 16,23 27-7-16,-23-27 4 0,26 0-24 0,-26 0 105 15,25 0-93-15,-25 0 85 0,0 0-47 0,25 0-8 16,-25-27 14-16,24 27 2 0,-24-24-16 0,0 0-5 16,25-1 7-16,-25-1 12 0,0 2-3 0,0-1 25 0,0 1-17 15,0 0-101-15,25-26 155 0,-25 25-172 0,0 1 161 0,0-2-55 16,-25-23 30-16,25 49 21 0,0-25-70 0,0 0 67 15,0 0-60 1,0 0 70-16,0 1 20 0,-25 24 2 0,25-26-26 0,0 26-7 0,0-24-12 0,0 24 3 16,0-25-20-16,0 25-24 0,0 0-7 0,0 0 4 15,0 0 7-15,0 0-4 0,0 25 17 0,0-25-22 16,0 24 2 0,25-24 12-16,-25 26 1 0,0-2-6 0,0 1 7 0,25 0 4 15,-25 0-24-15,0 0 24 0,0 0-18 0,24 25 1 16,-24-26-30-16,0 25-71 0,26-23-18 0,-26 22-84 0,0-23 64 0,24 25 0 15,-24-25-20-15,24-1 18 0,-24 0-106 0</inkml:trace>
  <inkml:trace contextRef="#ctx0" brushRef="#br1" timeOffset="148003.441">21482 13668 799 0,'0'0'-28'0,"0"-25"64"15,0-1 19-15,0 2 51 0,0 24 42 0,0-25-116 0,0 1 89 16,-25 24-133-16,25-24 93 0,0-2 0 0,-25 26-106 15,25 0 86-15,-25-24-112 0,25 24 57 0,-25 0 9 16,25 0-5-16,-25 0-8 0,25 0 9 0,-25 0-9 0,25 24-6 16,-23-24 10-16,23 26-16 0,0-26 5 0,0 24 3 15,0 0-4-15,0 1 14 0,0-1-5 0,0-24 1 16,0 26 6-16,0-1-31 0,0-1 4 0,23-24-4 16,-23 24-2-16,0-24 27 0,25 27-6 0,-25-27 2 31,25 0 4-31,-25 0 0 0,0 0-12 0,25 0 14 15,-25 0 4-15,0-27-22 0,25 27 27 0,-25-24-22 0,0 24 1 16,0-24 19-16,0-1-22 0,0 25 22 0,0-26-11 16,0 2-6-16,0-1 17 0,0 1 4 0,0 0 21 15,0-2 9-15,0 2-13 0,0-1 5 0,0 1 5 16,0-2-10-16,0 26 25 0,0-24-4 16,0 24-38-16,0-25 3 0,0 25-18 0,0 0-13 0,0 0 3 0,0 0 14 0,0 0-10 15,0 0 4-15,0 25 13 0,0-25-17 0,0 0 15 16,0 24-7-16,0 2-4 0,25-26-8 15,-25 24 3-15,0 1-6 0,0-1 18 0,0 2 19 16,0-2-21-16,0 0-64 0,25 1-43 0,-25-25-53 16,0 24 31-16,0 2-10 0,0-26 73 0,0 25 10 15,24-25-32-15,-24 24 41 0,26-24-60 0,-26 0 5 16,24 0-37-16,-24 0 5 0,0 0 14 0,24-24-48 16</inkml:trace>
  <inkml:trace contextRef="#ctx0" brushRef="#br1" timeOffset="148449.377">21606 13246 712 0,'0'-24'25'0,"0"24"37"16,0 0 13-16,0-26 34 0,0 26-7 0,0-24-12 0,0 24-67 16,0 0 31-16,0 0-85 0,0 0 74 0,0 0-39 15,0 0 60-15,-26 0 13 0,26 24-75 0,0-24 101 16,0 26-100-16,0-26 44 0,0 24 0 0,-24-24 3 15,24 25-10-15,0 0 32 0,0-25-35 0,-24 25-15 16,24 0-20-16,0 0-8 0,0 25 8 0,0-26 4 16,0 25-3-16,0-23 3 15,24 22-6-15,-24-23-2 0,24-1 9 0,-24 27-11 0,26-27 8 0,-26 0-4 16,25 3 11-16,-25-27-6 0,23 24-5 0,-23-24 6 16,26 0-17-16,-26 0 7 0,25 0 6 0,-25 0-9 15,25 0 16 1,-1-24-13-16,-24 24-3 0,26-27 11 0,-26 27-11 15,25-24 14-15,-25 0-7 0,23-1 2 0,-23-1-8 16,0 2-3-16,26-1 18 0,-26 25-2 0,0-24-1 0,0 0 5 16,0-2-13-16,0 2 2 0,0-1 47 0,0 25-4 15,0-24 20-15,-26 24-16 0,26-26-29 0,0 26-6 16,0 0-24-16,-23 0 10 0,23 0 4 0,0 0-4 16,0 26-2-16,0-26 8 0,0 24-4 0,0 1 7 15,0-1 2-15,0 2 4 0,0-2-17 0,0 0-1 16,0 1-1-16,0-1 8 0,0 2 5 0,23-1-37 0,-23-25-48 15,0 24-94-15,26 0-73 0,-26 3 78 0,24-27-64 16,-24 24 98-16,24-24 14 0,2 0-149 0</inkml:trace>
  <inkml:trace contextRef="#ctx0" brushRef="#br1" timeOffset="148683.96">22276 13593 927 0,'0'0'-28'0,"-26"0"62"16,52 0 32-16,-26 0 6 0,0 24 34 0,0-24-75 16,23 0-14-16,-23 26-11 0,26-26-6 15,-1 25 0-15,0-25-33 0,-1 24 41 0,2-24-76 16,-3 24 85-16,-23-24-9 0,26 27-66 0,-2-27 58 15,1 0-150-15,-25 24-48 0,25-24-11 0</inkml:trace>
  <inkml:trace contextRef="#ctx0" brushRef="#br1" timeOffset="148884.732">22375 13544 855 0,'0'0'-14'16,"-25"0"24"-16,25 0-12 0,0-24 2 0,0 24 12 15,0 0-20-15,0 0 58 0,0 0 15 0,0 24 17 16,0-24 22-16,0 0-124 0,0 24 68 0,0-24-85 0,0 25 53 0,25-25-1 16,-25 24-42-16,0 2 89 0,0-1-133 0,0-25 125 15,0 24-40-15,0 0-16 0,0-24 2 0,0 27 9 16,0-3-120-16,24 0 55 0,-24-24 4 16,0 26-136-16,0-26-12 0</inkml:trace>
  <inkml:trace contextRef="#ctx0" brushRef="#br1" timeOffset="149401.335">22622 13520 759 0,'0'0'16'0,"0"-26"50"0,0 26 13 0,25-24 37 15,-25 24-4-15,0 0-132 0,0 0 49 0,0-25-2 16,0 25-78-16,25 0 145 0,-25 0-112 0,0 0 35 15,0 0-11-15,25 0 60 0,-25 0-12 0,0 0-62 16,26 0 102-16,-26-24-90 0,0 24 88 0,24 0 12 16,-24 0 0-16,0-26-18 0,0 26-14 0,24-24-17 15,-24 24 6-15,0-25 11 0,0 25-3 0,0-25 1 16,0 25-24-16,0 0-6 0,0-25 11 0,0 25-4 16,0 0-7-16,0 0-29 0,0 0-20 0,-24 0-1 0,24 0-1 15,0 0 8-15,0 0 10 0,0 25 3 16,0-25-1-16,0 25-6 0,0 0-8 15,0-1-2-15,0 2 2 0,0-2 8 0,24 1-8 0,-24-1 3 0,0 26 9 0,0-26-7 16,25 1 7-16,-25-1-2 0,0 2 2 0,25-1-10 16,-25-1 10-16,0-24-7 0,25 24-4 0,-25-24 1 15,0 0 3-15,0 0 0 0,0 27-2 0,0-27 9 16,0 0-7-16,0 0 9 16,0-27-6-16,-25 27-6 0,25 0 10 0,-25 0-11 15,0 0 8-15,1 0 3 0,0 0-9 16,-2 0 18-16,1-24-20 0,25 24 6 0,-25 0-7 15,0 0 1-15,2 0 8 0,23 0-15 16,0 0 8-16,0 0-16 0,0 0 5 0,0 0 17 0,0 24-1 16,0-24 8-16,23 0-15 0,2 0 0 0,-25 27-2 15,25-27-14-15,0 0-21 0,1 24-37 0,-2-24-47 16,0 0-37-16,1 0-2 0,-25 0-20 0,25 24 23 16,0-24 25-16,-25 0 101 0,25 0-50 0,-25 0 88 0,25 0-93 15,-25-24-50-15,25 24 59 0,-25 0-173 16</inkml:trace>
  <inkml:trace contextRef="#ctx0" brushRef="#br1" timeOffset="149601.571">23168 13371 1265 0,'0'0'-42'0,"0"0"112"16,0 0-106-16,0 0 85 0,0 0-41 0,0 0-40 15,0 0 24-15,0 0 29 0,0 0-17 0,0 0 11 16,25 24 0-16,-25-24-32 0,0 0-49 0,0 26-67 16,0-26 50-16,0 24-118 0,0-24 46 0</inkml:trace>
  <inkml:trace contextRef="#ctx0" brushRef="#br1" timeOffset="149735.538">23193 13643 823 0,'0'0'42'0,"0"0"44"0,0 0 34 0,0 0-28 15,0 0 44-15,0 0-80 0,0 0 7 16,0 0-99-16,26 73 64 0,-26-73-45 16,0 0 40-16,0 0-110 15,-26 101 24-15,26-101-77 0,0 0-153 0</inkml:trace>
  <inkml:trace contextRef="#ctx0" brushRef="#br1" timeOffset="150785.065">18257 14338 1434 0,'0'0'-11'0,"0"0"11"16,0-25 0-16,0 25-11 0,25 0 15 0,-25 0-6 16,0 0-4-16,0 0 3 0,0 0-1 0,0 0-4 15,24 0-1-15,-24 0-1 0,0 0 1 0,0 25 9 16,0-25 7-16,0 0 10 0,0 24-5 0,0-24-5 16,0 0-1-16,0 26-6 0,0-26 2 0,0 24-6 15,0-24 0-15,0 0-3 0,0 25 7 0,25-25 4 16,-25 25-12-16,0-25 33 0,0 24-18 15,0-24 10-15,0 26 4 0,0-26-23 16,-25 0 4-16,25 24 7 0,0-24 12 0,0 25-13 16,0-25 14-16,-24 25-22 0,24 0-9 0,0-25 7 15,0 25 0-15,0 0 4 0,0-25-4 0,0 0 0 16,0 23-2-16,24-23-1 0,-24 27 10 0,0-27 7 16,0 0-3-16,25 23-1 0,-25-23-3 0,0 0-16 15,0 25 18-15,0-25-3 0,25 0 7 0,-25 24-11 16,0-24 2-16,0 0-39 0,0 25-95 15,25-25-13-15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2-01-08T09:48:43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16942 3423 1476 0,'-25'0'41'0,"25"-25"19"15,0 25 23-15,-25-24 30 0,25 24-18 0,-25 0 8 16,25-25-18-16,-23 25-28 0,-3 0 0 0,1-25 12 0,0 25 1 0,1 0 13 16,-25 0-1-16,24 0-32 0,-50 0 48 0,24 0 8 0,-22-25-16 15,-2 25 39-15,1 0-29 0,-1 0-8 31,-24 25 1-31,1-25-20 0,-2 0-1 0,-24 0-21 0,0 25 29 0,-25-25-7 0,1 25-23 16,-1-1 24-16,-25-24-42 0,0 25-6 16,0 23 20-16,2-21-22 0,-3-3 2 0,2 25-18 15,-1-23-8-15,25-2-2 0,0 26 7 16,0-25 8-16,25 0-10 0,0-1 5 0,25 2 0 16,0-26-5-16,-1 24 2 0,26-24 3 0,-1 0-11 15,27 25-2-15,-2-25 0 0,0 0-6 16,24 0 27-16,3 0-8 0,-2 0-8 0,0 0-10 0,25-25-28 0,0 25-7 0,-25 0-30 0,25 0-6 15,0 0-22-15,0 0 10 0,0 0 15 16,25 0 14-16,-25 0 10 0,0-24-22 0,25 24 6 16,0 0-3-16,-2 0 4 0,3-26-7 15,24 26-26-15,-26 0 0 0,24-24 5 0,4 24-12 16,-3-25 25-16,0 25-1 0,25-25 8 0,-23 25 43 16,23-25 4-16,1 25 12 0,-2-25-10 0,3 25 14 15,-26-24 12-15,24 24 0 0,1-26-12 16,-27 26-4-16,27-25-12 15,-1 25-4-15,-24-24 10 0,25 0-3 0,-1 24 11 16,0-27 1-16,1 3 4 0,25 24 8 0,-27 0 1 0,2-24-7 0,-1 24 25 0,-23-25-7 0,21 25-9 16,-21-24 13-16,-2 24-26 0,0 0 13 15,2-25-2-15,-3 25 2 0,-22-25 6 0,0 25-8 16,-3 0 13 0,2 0-4-16,-25 0 56 0,0-25 28 0,0 25 52 0,0 0 10 15,0 0-35-15,0 0-21 0,0 0-64 16,0 0 1-16,-25 0-34 0,25 0-12 0,-23 0 14 15,-29 0-2-15,28 25 24 0,-26-25 42 0,1 0 2 16,0 25-4-16,-27-25-15 0,28 0-37 0,-27 25 18 16,1-25 2-16,-1 0 6 0,2 0 14 15,-2 24-17-15,-1-24-15 0,3 0 1 0,-26 0-24 16,24 25-7-16,2-25 18 0,-3 0 12 0,-22 0 20 0,23 0 4 16,-25 0-14-16,26 0 17 0,-25 24 17 0,-2-24 6 15,28 0 3-15,-27 0-29 0,2 0-31 16,24 24 0-16,-26-24-16 0,1 0 14 0,24 27 2 0,-24-27-5 15,1 24 2-15,-2-24 12 0,0 24-3 0,0-24-6 16,2 25 11-16,-1-25-16 0,-1 26 3 0,1-26 2 0,-1 24 11 16,3-24 0-16,-3 25-8 15,25-25-3-15,-23 25 3 0,-3-25-5 0,-22 0-9 16,24 25-10-16,-1-25-8 0,1 25-10 0,-25-25 18 16,24 0 13-16,-24 0-15 0,26 24 23 0,-26-24-26 15,24 0 10-15,-24 0 11 0,25 0-13 0,25-24 18 16,-25 24-10-16,23 0 5 0,3-25-6 0,-3 25-10 15,27-25 14-15,-25 25-12 0,0 0 9 0,23-25 10 16,-23 25-18-16,0 0 2 0,0-25 3 0,24 25-8 0,-24-24 6 16,-1 24-4-16,1 0-7 0,24-26 10 0,-24 26 6 15,24 0 8-15,-25-25-3 0,26 25-19 16,0-24 11-16,-2 24-3 0,3-24-8 0,-2 24 19 16,0-27-5-16,1 27-5 0,24-24 10 0,0 24 0 15,-24 0-14-15,23-24 4 0,1 24-9 16,25 0-5-16,-24 0 10 0,0-25-7 15,-1 25-29-15,25 0-1 0,-25 0-12 0,-1-24-4 16,26 24 28-16,-25 0-5 0,25-25 2 0,-24 25 10 0,-1 0 12 0,1-25-1 0,24 25-13 0,-25 0 10 16,-1-25 6-16,1 25-3 0,1 0 28 0,0 0-22 15,-26-24-1-15,25 24 5 0,25 0-25 0,-25 0-7 32,0 0-36-32,1 0-50 0,-1 0 4 0,25 0-31 0,-25 0-3 15,25 0 13-15,-25-26-17 0,0 26 31 0,25 0 7 16,-25 0 21-16,25 0 28 0,-23 0 14 0,23 0 29 15,-26 0 21-15,26 0-12 0,0 0 16 0,-25 0-7 0,25 0-4 16,0 0 16-16,0 0-21 0,0 0-4 0,0 0 6 16,0 0-1-16,0 0 4 0,0 0 22 15,0 0-20-15,0 0 7 16,0 0 6-16,0 26-9 0,0-26 21 0,0 0 4 0,25 0-2 0,-25 24 2 0,0-24 14 16,0 0-25-1,26 25 9-15,-26-25 4 0,0 0 1 0,0 25 20 0,23-25-7 0,-23 25 9 0,0-25 5 16,0 24-15-16,0-24 20 0,0 25-6 0,0-1-2 15,0 0 12-15,0 27-13 0,-23-27-22 0,23 27 7 16,0-27 11-16,-26 51 14 0,26-26 15 0,-25 1-18 16,1 25-4-16,-2-25-7 15,1 23-11-15,25 1 9 0,-49 1-1 16,25 0 18-16,-1 0 8 0,0-1-15 16,-1 0-3-16,2 1-9 0,24-1 0 0,-24 25-5 15,-1 1 3-15,25-1-26 0,0 0 5 0,-25 0 1 16,25 25-11-16,0-25 5 0,0 26-12 0,-25-27 7 15,25 27 5-15,0-26-5 0,-25 25 3 0,25 0-6 16,-26 1-2-16,2 22 16 0,24-23-1 0,-24 1-4 0,24-1 4 16,-25-1-12-16,25 1-3 0,-25 1 10 0,25-1-10 15,-25 25 3-15,0-27-3 0,25 28-5 16,-25-26 2-16,1 26 1 0,-1-27 12 0,0 26 5 16,1 0-9-16,-28 1 4 0,28-3-2 0,0 3-11 15,0-1 16-15,-2 0-13 0,2-26 5 0,-2 27 8 16,2-2-15-16,0 0 14 0,-1 2 1 15,0-1 3-15,0 0 0 0,0-2-13 0,-1 27-1 16,2-49 1-16,0 24-11 0,-1-2 13 0,25 3-8 0,-25 0 1 0,0-27 10 0,0 25 5 0,25 2-16 16,-25-26 1-16,1 0 5 0,-1 1-9 0,1-2 9 15,24 1-8-15,-25 1 7 0,-1-1-2 0,26-25 3 16,-24 24-1-16,-1 1-2 16,25-24 0-16,-25-1 0 0,25-1 8 0,-24 2 5 15,24-1-21-15,-24 1 13 16,24-1-7-16,-27 0-11 0,2 0 18 0,25 0-2 0,-24 0 7 0,0 26 1 15,-1-51 2-15,0 26-11 0,25-26-2 16,-25 25 3-16,0-24-11 0,25-25-5 16,-24 24-60-16,-1 0-48 0,25-24-76 15,-26 0-84-15,26 25-31 0,0-52-42 0,-24 26-6 16,24 2 41-16,0-27 43 0,0 26-4 0</inkml:trace>
  <inkml:trace contextRef="#ctx0" brushRef="#br0" timeOffset="1613.919">5581 15008 1700 0,'25'0'-13'0,"-25"0"11"0,0 0-9 0,25 0-4 0,-25 0 21 16,25 0-6-16,-1 0-6 0,0 0 8 15,1-25-10-15,2 25-5 0,21 0 19 16,-23 0-8-16,24 0 8 0,-23 0-6 0,23 0 0 16,0 0 22-16,1 0-13 0,0 0-9 0,-1 0 13 15,1 0 38-15,0 0-7 0,24 25 29 0,-24-25 20 16,0 25-52-16,22-1 15 0,4 1-13 16,-26-25-39-16,24 25 5 0,1 0 49 15,-1 0 25-15,1-1 14 0,-2 25 5 0,3-23-38 0,22-3-7 16,-23 3 12-16,-1-1-4 0,26-1-2 15,-26 1-20-15,25 0-33 0,1 0 9 16,-2 25-14-16,2-25 3 0,-1 0 2 0,0-1-17 0,-24 2 4 16,23-2 6-16,2 1-1 0,0-1-12 15,-26 26 15-15,25-25-15 0,0-25 17 0,0 25 3 16,1-2-12-16,-2 4 12 0,2-3-18 0,-1 0 16 16,1 1-11-16,24 1-4 0,-26-2 12 0,2 1-2 15,-1-1 4-15,-1 2 3 0,3-1-10 0,-2 25 0 0,24-26 0 0,-23 1-3 16,-26 25 15-16,26-26-2 0,-1 1 2 0,-23 25 5 15,22-25-24-15,-24 24 7 0,26-26 2 16,-27 28-2-16,27-27 10 0,-26 1-12 0,26 25-6 16,-26-25 6-16,26 0-5 0,-25 0 7 0,-2 0 7 15,2-1-14-15,24 2 14 0,-24-2-4 0,-1-24-13 16,25 25 12-16,-24 0-4 0,24-25 6 0,-1 25 4 0,2-25-6 0,-1 25-2 16,-24-25-9-16,24 25 9 0,-24-25 4 15,-2 0-11-15,25 24 12 0,-22-24-13 0,-2 0 1 16,0 0 12-16,2 26-15 15,-2-26 10-15,1 0 13 16,-1 0 9-16,0-26 0 0,0 26 0 0,-24 0-14 0,24 0 9 16,-24-24-7-16,0 24-5 0,24 0 0 0,-24-25-22 15,0 25 19-15,-2-25-9 0,28 25 9 0,-27-25 3 16,0 25-3-16,-23-25-4 0,24 25-8 16,0-25 0-16,-27 1 8 0,3 24 14 0,-2-26-12 15,1 26 0-15,0-24-5 0,0-1 5 0,-25 0 3 16,24 25 9-16,-24-25-15 0,0 0 1 0,0 25 9 0,0-24-21 15,0-2 11-15,0 1 6 0,0 1-3 0,0 0-3 0,0-3 8 16,0 4-7-16,0-2-1 0,0 1 6 16,-24-1-3-16,24-25-10 0,0 25 10 0,0 1 7 0,24-26-7 15,-24 25 13-15,0 1-23 0,0-26 7 0,0 25 8 16,0-25-22-16,0 1 19 0,0 23 3 16,25-23 0-16,-25 25 17 0,0-26-17 0,0 25-5 15,0-25-10-15,0 1-9 0,25 0 14 16,-25-1 2-16,25 0 10 0,-25 0 6 0,0 0-6 15,26-24-9-15,-2 25-3 0,-24-26-5 16,25 1 15-16,-2 0-5 0,-23-1-8 0,26 0 18 0,-1-25-12 16,-25 28 10-16,25-3 9 0,-1-25-22 0,1 26 5 15,-25 0-5-15,24-27 3 0,1 26 24 0,1-22-17 16,-2 22 15-16,-24-24-18 0,24-1 5 0,2-25 8 16,0 26-15-16,-3 2 3 0,2-28-11 0,0 26 11 0,25-25-21 15,-25 24 14-15,24 1 9 0,-23-24-20 16,22 23 32-16,3-25-17 0,-28 1-8 0,28 1 6 15,-26-1 2-15,25 0 2 0,-27-1 6 0,28 26-13 16,-27-24-7-16,0-1 22 0,2 0-18 16,23-1 15-16,-24 1 11 0,0 1-6 0,0-1 31 15,25-1 15-15,-26 1-5 0,0 1-7 0,27-2-28 0,-26 1-13 0,23 0-8 16,-23-1 5-16,1 2 11 0,24-1-2 0,-26 1-16 0,25-3-6 16,-23 27-2-16,23-24-2 0,2 23 18 0,-29-23-8 31,29 23-10-31,-1 1 15 0,0-24 5 0,-1 23 8 15,1-25-3-15,0 26-5 0,-27-1-5 0,28-22-16 0,-2 22 26 0,2 26-12 16,-28-26-3-16,27 0 2 0,0 28-2 0,-24-28 7 16,22 25-7-16,-23-24 23 15,25 24-12-15,-24-24-4 0,-3 24 1 0,2-23-11 0,25 24 0 16,-25-1 8-16,0 1 8 0,1-1 0 16,-4 0-13-16,4 26-8 0,24-26 10 15,-26 2-2-15,2-2 7 0,23 25 1 0,-24-24-13 0,-1 0 7 16,26-1 3-16,-24 0 8 0,-3 0 5 0,2 2-21 15,26-1 8-15,-27-1-10 0,1 25 2 0,-1-24 6 16,1 23-8-16,-25 2 23 0,25-1-26 16,0 1 5-16,0-2 26 0,-25 3-28 0,25-2 2 0,-25 1 14 0,24 0-12 15,-24-1 6-15,24-25 23 0,-24 26-26 16,27-1-2-16,-27-25 18 0,0 26 18 0,24-1 10 16,-24-24 7-16,0 24-27 0,0-23-21 0,25 23-8 15,-25-1-10-15,0-24 18 0,0 26-2 16,0 1 22-16,0-2-27 0,0 1 7 15,24-1-8-15,-24 0 5 0,0 25 8 0,0-24-8 0,0-1 3 16,0 25-17-16,0-25 19 0,0 0-4 16,26 26 2-16,-26-27 10 0,0 27-15 0,0-1 13 15,0-25-1-15,0 27-9 0,0-2-9 0,0 0 1 16,0 0 18-16,23 0-6 0,-23 0 19 0,-23-25-3 16,23 26-31-16,0-1 8 0,0 0 10 0,0 0 3 15,0 0-8-15,-26 1 2 0,26-2 11 0,0 1-13 16,-24 1 18-16,24 0 6 0,-25-3-16 0,1 3 15 15,24 0 29-15,-27 24-2 0,3-25-11 0,0 25-13 16,-1 0-13-16,0-24 0 0,0 24-2 0,0-25 13 16,0 25-8-16,1 0-5 0,-25-25 2 0,23 25-15 15,1 0-1-15,-23 0-10 0,22 0 26 0,1 0-5 16,-24 0-8-16,-2 0 11 0,28 0-17 0,-27 0 6 0,0 0-10 0,2 0 7 16,22 0-15-16,-24 25-6 0,0-25 40 15,-24 25-3-15,24-25-8 0,0 24 14 0,-24-24-38 16,25 25 6-16,-25-1 23 0,24 0 4 0,-26-24-3 0,3 51-1 15,-2-27-13-15,1 1-18 0,-27 25 15 0,28-25-20 16,-2 0 2-16,-23 25 11 0,22-26-11 16,3 2-21-16,-2-2-43 15,26 1-81-15,-26 0-74 0,26 0-90 0,-2-25-82 16,27 25-90-16,-26-25-103 0</inkml:trace>
  <inkml:trace contextRef="#ctx0" brushRef="#br0" timeOffset="8105.858">7292 2555 759 0,'0'0'10'0,"0"0"30"0,25 0 39 16,-25 25 28-16,0-25 27 0,0 25-42 0,0-25-15 16,0 25 23-16,-25 25 9 0,25-26 52 15,0 25-6-15,0-25-22 0,-23 26-30 0,23-1-33 16,-26 2-13-16,1 24 17 0,25-27 5 16,-24 2-4-16,24 0 2 0,-26 0-37 0,1-1-5 15,25 1 6-15,-25 0 14 0,25 24 8 0,-24-26-20 0,0 3-2 0,24 24-16 16,-25-26-16-16,0 26 1 0,25-25 0 0,-26 24 2 15,2 1-7-15,0-25 10 0,24-2-5 0,-25 27-13 16,0-26 16-16,0 1-13 16,0 25 12-16,-1-26 18 0,2 1 2 0,0 24 10 15,-26-25-5-15,25 27 3 0,0-3-5 0,0 2 18 16,1 24-10-16,-26-24-15 0,26-1-5 16,-2 26-18-16,0-27 0 0,2 2 3 0,0 0 12 15,0-1-10-15,24-25-7 0,-26 1 0 16,2 0-8-16,24 0 5 0,0-1 2 0,0 1 16 15,0-26-5-15,0 0-24 0,0 27 16 0,0-27-48 0,0 1-31 0,0-1-14 0,0 2-39 16,0-1-45-16,24-1 8 0,-24 2-45 0,0-26-55 16,26 24 3-16,-26 1-28 0,0-25 11 0,24 25 99 15,-24-25-8-15</inkml:trace>
  <inkml:trace contextRef="#ctx0" brushRef="#br0" timeOffset="8467.704">6425 6128 1082 0,'0'-26'12'0,"-26"26"74"16,26 0-49-16,0-24 59 0,0 24-60 0,0-25-72 0,0 25 57 15,26 0-53-15,-26-25 70 0,24 25 26 16,0 0 17-16,0-25-21 0,2 25-7 0,24-25-9 0,-25 25-25 15,24 0 25-15,26-25 2 0,-25 25 0 0,-2-24 10 16,3 24-3-16,24 0-8 0,-27 0-19 0,28-26 8 16,-3 26-2-16,2 0-21 0,-24 0 2 0,47 0-13 15,-24-24-22 1,1 24 24-16,23 0 3 0,-22 0-21 0,22 0 41 16,-22 0-25-16,23 0 9 0,-25 0 7 0,25 0-16 0,-24 0 7 0,24-25-23 0,-25 25 16 0,25 0-9 31,-24 0 13-31,24 0 3 0,-25 0 2 0,25 0-2 15,-25 0-12-15,2 0 12 0,-3 0-14 0,2 0 12 0,0 0 4 0,-26 0 2 16,1 0-6-16,-1 25-33 0,0-25-35 16,-24 0-76-16,1 0-56 0,-1 0-14 0,-1 0 4 15,-24 0-12-15</inkml:trace>
  <inkml:trace contextRef="#ctx0" brushRef="#br0" timeOffset="9450.064">7243 2753 393 0,'0'-24'0'0,"0"24"3"0,0 0 48 16,26-25 19-16,-26 25 27 0,0 0-9 0,0 0-55 0,0-24-19 16,23 24 12-16,-23 0 24 0,0 0 25 0,25-26 30 15,-25 26-36-15,25 0 16 0,-25-24-81 16,25 24 67-16,-25 0-61 0,25-25 39 0,0 25 15 16,-25-25-85-16,24 25 42 0,1 0-64 0,0-25 52 15,0 0 2-15,25 25 27 0,-26-25 36 0,25 25-5 16,2-24 4-16,-2 24-17 0,0-26-21 0,27 26 0 15,-3 0-9-15,2-24 18 0,-1 24-11 0,1 0 18 16,-1-25 0-16,1 25-15 0,-1 0-13 0,1 0-3 16,-1-26-18-16,0 26 4 0,25 0-4 15,-23 0 1-15,-2 0 13 0,0 0-7 0,24 0 16 16,-22 0-32-16,-2 0 23 0,-25 0-14 0,26 0-9 0,-26 0 34 0,25 0-24 0,-23 0 4 31,-27 26 11-31,25-26-32 0,-23 0-2 0,-1 0-8 0,0 25-72 16,-25-25-11-16,24 0-77 0,0 0-14 15,-24 24 32-15,25-24 16 0,-25 0 15 0,26 0-10 0,-26 0-7 16,0 0-46-16</inkml:trace>
  <inkml:trace contextRef="#ctx0" brushRef="#br0" timeOffset="9881.701">9773 2455 927 0,'0'0'43'15,"0"0"-27"-15,0 0 39 0,0 0 21 0,0 0-36 0,0 0 19 16,0 0 27-16,0 26-73 0,-25-26 14 0,25 24 7 16,0-24-66-16,-24 25 62 0,24 0-28 15,0 25 54-15,-26-25 23 0,1 25 7 0,25-26 31 16,-24 25-36-16,24 1-26 0,-24-1 3 0,24 1-4 16,-25-1-30-1,0 26 14-15,25-25-11 0,-26 24-6 0,26-24 11 16,-25 25-14-16,1-1-2 0,24 0-7 0,-24 1-7 15,24-2 0-15,-25 27 3 0,25-26-7 0,0 26 13 16,-26-25-4-16,26-2-9 0,0 1 7 16,-25 1-12-16,25 0 18 0,0 0 64 0,-24-1-3 0,24 0 21 0,0 1-19 0,-25-1-55 0,1-1-3 15,24 28-11-15,-25-2 21 0,0-25-2 0,0 25-3 16,0 0 10-16,1 0-4 0,-1-24 7 0,-25 24 2 16,26-24-10-16,-2 0-1 0,26 24-13 0,-25-51 0 15,0 27-7-15,25 0 7 16,-24-26-5-16,24 1-2 0,0 25-3 15,0-25-11-15,0 0 16 0,0-2-4 0,0 1-3 16,0 1 10-16,0-25-3 0,0 25 0 0,0-25 3 16,0-1-15-16,0 27-2 0,0-27-10 15,-24 1 12-15,24 0 9 0,0 0-6 0,0 0 14 16,-25-1-55-16,25-24-46 0,0 26-42 0,0-2-56 16,0-24-68-16,0 0-44 0,0 25-36 0,0-25-111 15</inkml:trace>
  <inkml:trace contextRef="#ctx0" brushRef="#br0" timeOffset="35731.832">7763 3050 920 0,'0'26'20'0,"-24"-26"24"0,24 0-7 0,0 0 20 15,0 24-6-15,-25-24 5 0,25 0-54 16,0 25 55-16,0-25-45 0,0 0 40 0,0 0 14 16,0 0-83-16,0 0 23 0,0 25-65 0,0-50 53 15,0 50 10-15,0-25-8 0,25 0 4 0,-25 0 4 16,0 0-2-16,0 0 11 0,0-25 4 0,0 25-20 16,0 0-7-1,0 0-32-15,0 0 32 0,0 0-109 0,0-25 65 16,0 25-24-16,0 0-57 0,0-24 117 0,0 24-84 15,0 0 60-15,0 0-18 0,0-26-11 0,0 26 36 16,-25 0-27-16,25 0 33 0,0 0 8 0,-24 0-4 16,24 0 2-16,-25 0 19 0,25 0-41 0,-26 0-23 0,26 0 21 15,0 0-25-15,-25 0 55 0,25 0 3 16,0 0 8-16,0 0 2 0,0 0-11 0,0 0 32 0,-24 0 18 16,24 0 31-16,0 0 38 0,0 0 11 0,0 0-15 15,0 0-34-15,0 0 12 0,0 0-35 0,-24 0 11 16,24-24 34-16,0 24-27 0,0 0 26 0,0 0 22 15,-24 0-111-15,24 0 64 0,0 0-72 0,0 0 18 16,0-24 43-16,0 24-2 0,0 0-7 0,0 0-59 16,0-27 38-16,0 27 24 0,24 0-18 0,-24 0 7 0,0-24 21 15,24 24-109 1,-24 0 97-16,0 0-7 0,24 0-1 0,-24 0-16 16,25-24-6-16,-25 48 9 0,0-24-18 0,26 0 9 0,-26 0-2 15,25 0 6-15,-25 0 18 0,0 24 18 0,0-24-1 16,24 0-14-16,-24 27-9 15,0-27-9-15,0 24-2 0,0-24-7 0,0 24 7 0,-24-24 4 16,24 26-6-16,0-26 0 0,-25 24 17 0,25-24-19 16,-26 25 15-16,26-25-2 0,-25 0-29 0,1 25 20 0,24-25-16 15,-24 0 10-15,0 0 1 0,24 0-6 0,-26 0-9 0,26 0 2 16,-25 0 2-16,25 0-13 0,-25-25 8 0,25 25-3 16,0 0-10-16,-25 0 11 0,25-25 3 15,0 25 4-15,0-24-4 0,25 24-9 0,-25-26 1 16,0 26-12-16,25 0 3 0,-25-24 24 0,25 24-10 15,-25 0 5 1,26 0 5-16,-2-24-7 0,-24 24 6 0,24 0-13 16,-24 0 14-16,24 0-16 0,-24 0 2 0,25 0 9 0,-25 0 0 0,0 24 31 0,26-24 3 0,-26 0 16 15,0 24-6-15,0-24-3 0,25 0 3 16,-25 26 0-16,0-26-14 0,0 24-5 16,-25-24-6-16,25 25-5 0,0-25 7 15,-26 25-7-15,26-25 8 0,0 0-11 16,-25 0 20-16,1 25-22 0,24-25-9 0,-24 0 5 0,24 0-15 15,-24 0 8-15,-2 0 2 0,26 0 5 0,-25-25-5 0,25 25-5 16,-25 0 7-16,25-25-9 0,0 25 5 0,0-25 4 16,-25 25-30-16,50 0-49 0,-25-24-60 15,0 24-80-15,25-26-49 0,-25 26-58 0,25 0-31 0</inkml:trace>
  <inkml:trace contextRef="#ctx0" brushRef="#br0" timeOffset="36467.206">8483 3200 1382 0,'-24'0'-44'0,"24"0"89"0,-26-25-45 0,26 25 45 16,-25 0 70-16,25 0-63 0,0-25 87 0,-24 25-31 15,24 0-6-15,-25-25-19 0,25 25-26 0,0-25-14 16,-24 25-11-16,24-24-10 0,0 24-6 0,0 0 3 16,0 0-8-1,0-26-15-15,0 26-3 0,0 0 0 0,0 0-5 16,0-24 12-16,0 24-6 0,0 0 1 0,24 0 3 15,-24 0-5-15,0 0 4 0,0 24-13 0,25-24 7 16,-25 0 7-16,0 0-5 0,24 26 7 16,-24-26 7-16,0 0 0 0,25 24-5 0,-25-24 7 15,0 25-9-15,0-25-2 0,0 0 16 0,0 25-14 0,0-25 0 16,0 0 16-16,0 25-16 0,0-25 23 0,-25 0-9 0,25 0-3 16,0 0 1-16,-24 0-6 15,24 0 1-15,-25 0 7 0,1 0-5 0,24 0-6 0,-25 0 15 0,0-25-18 16,25 25 9-16,-26 0 3 0,26 0-19 15,0-25 10-15,-24 25-8 0,24 0-18 0,0-25 9 16,0 25-11-16,0 0-5 0,0-24 18 0,24 24 1 16,-24 0-1-16,26 0 14 15,-1 0-13-15,-25 0 4 0,25 0 9 0,-1 0-8 0,1 0 15 16,-1 0-9-16,1 0-5 0,-25 0 14 16,26 24-20-16,-26-24 4 0,24 0 9 0,-24 0 1 15,24 25-3-15,-24-25 11 0,0 0-9 0,0 25-9 0,0-25 23 0,0 0-11 0,0 0 7 16,0 0 18-16,0 25-14 0,0-25 14 0,0 0 2 15,-24 0-30-15,24 0 3 16,0 0-12-16,-24 0-35 0,24 0 1 0,-26 0-46 16,26 0-85-16,-25 0-59 0,25 0-123 0,-24 0-22 0</inkml:trace>
  <inkml:trace contextRef="#ctx0" brushRef="#br0" timeOffset="37032.846">9327 3076 1323 0,'0'-26'-7'0,"0"26"7"0,0 0 24 16,0-24 33-16,0 24 22 0,0-24-7 16,0 24-18-16,0 0-32 0,0-27-31 0,0 27-10 0,0 0 13 0,0-24-12 15,24 24 23-15,-24 0 12 0,0 0-19 0,25 0 10 16,-25 0-6-16,0 0 3 0,0 0-10 0,24 0 10 16,-24 24 1-16,0-24-6 0,25 27 7 0,-25-27-7 15,0 24 4-15,26-24-2 0,-26 24 9 16,0-24-8-16,0 26 3 0,0-26 13 0,0 24 16 15,0-24 7-15,0 0 6 0,0 25 6 0,-26-25-12 0,26 0 7 16,0 25 0-16,-25-25-4 0,25 0 3 0,-24 0-3 16,-1 0-8-1,25 0 15-15,-24 0 2 0,24 0 22 0,-25 0-11 16,0 0-15-16,25-25-3 0,-25 25-17 0,25 0 18 0,-25 0-8 16,25-25-4-16,0 25-19 0,0-24-15 15,-24 24 10-15,24 0 10 0,0 0-3 0,24-26-4 0,-24 26-18 0,0 0-16 0,0 0 5 16,0 0 6-16,0 0-4 0,25 0 17 0,-25 0-10 15,25 0-4-15,-25 0 6 16,25 0-9-16,-25 0 3 0,0 26 1 0,25-26 18 16,-25 0-20-16,0 0 34 0,0 0-16 0,0 24-4 0,0-24 11 15,0 0-18-15,0 0 40 0,0 0-13 0,0 0 0 16,0 0-4-16,0 0-47 0,0 25-47 16,-25-25-31-16,25 0-53 0,0 0-37 15,-25 0-39-15,0 0-63 0,25 0 1 16,-25 0-42-16</inkml:trace>
  <inkml:trace contextRef="#ctx0" brushRef="#br0" timeOffset="37834.607">7243 3993 586 0,'0'-23'17'16,"0"23"39"-16,0 0 3 0,0 0 49 0,0 0-4 0,0-27-17 16,0 27 15-16,0 0-23 0,0 0-69 0,0 0 57 15,0 0-54-15,0 0-20 0,26 0 64 16,-26 0-64-16,0 0 62 0,0-23 12 0,0 23 5 0,0 0-18 16,0 0-24-16,0 0-13 0,23-25-21 15,-23 25 28-15,0 0 0 0,25 0-7 0,-25 0 7 0,25 0-11 16,-25 0-6-16,25 0 0 15,-25 0 19-15,25 0-10 0,-25 0 10 16,0 0 9-16,0 25-10 0,25-25 10 0,-25 0-12 0,0 0 10 16,0 23-6-16,0-23-2 0,0 0 29 0,0 27-8 15,-25-27 11-15,25 0-5 0,0 0-8 0,0 0-5 0,0 23-20 16,-25-23 13-16,25 0-8 0,-25 0-4 0,25 0 8 16,0 0-25-16,-25 0 21 0,25 0-10 15,-25 0 0-15,25 0 10 0,0 0-41 0,0 0 15 16,-23-23-7-16,23 23 2 0,0 0 4 15,0-27 3-15,23 27-2 0,-23 0-5 16,0-23 0-16,25 23-10 0,-25 0 3 0,25-25-7 16,-25 25 16-16,25 0 0 0,0 0 3 0,-25 0 0 0,25 0 4 0,-25 0 10 0,0 0-10 0,24 0-9 15,-24 25 10-15,0-25 4 0,25 0 16 16,-25 23 19-16,0-23 10 0,0 0 17 0,0 27 15 16,0-27 5-16,-25 23-31 0,25-23-36 0,0 0-17 15,0 25 7-15,-24-25-5 0,24 0-2 0,0 0 13 16,-25 24-18-16,25-24 2 15,-25 0-2-15,25 0-41 0,-25 0-56 0,25 0-39 16,-25 0-43-16,25 0-14 0,-25-24-27 0,25 24-14 16,0 0-36-16,0 0 47 0,0-25-52 15,0 25-41-15</inkml:trace>
  <inkml:trace contextRef="#ctx0" brushRef="#br0" timeOffset="38278.628">8235 4242 1240 0,'0'-25'23'15,"0"25"-7"-15,0 0 5 0,0-25 10 0,0 25-12 16,24-25 30-16,-24 25-4 0,0 0-16 0,26-25-9 16,-26 25-27-16,0-25 3 0,25 25 8 0,-25 0-12 15,0 0 3-15,25 0 1 0,-25 0 13 0,0 0 8 16,24 0 21-16,-24 25-3 0,0-25-22 0,0 0 10 16,0 25-20-16,25-25 5 0,-25 25 3 15,0-25-11-15,0 25 15 0,0-25-4 0,0 25 6 16,0-25 43-16,-25 0 4 0,25 25 50 0,0-25 20 15,0 0 17-15,0 0-11 16,0 0-49-16,-24 0-16 0,24 0-38 0,0 0 4 16,-25 0 36-16,25 0 0 0,0 0-14 0,-25-25-22 15,25 25-19-15,-26 0-8 0,26-25-4 0,0 25-3 0,-24-25-7 16,24 0-9-16,0 25-1 0,0-25 8 0,0 25-18 0,24-25-40 16,-24 25-34-16,0-24-65 0,0 24-67 0,26-26-11 15,-26 26-76-15,25 0 68 0,-25 0-73 0,25 0-87 16</inkml:trace>
  <inkml:trace contextRef="#ctx0" brushRef="#br0" timeOffset="38735.434">9152 4466 1450 0,'0'0'6'16,"0"0"-6"-16,0 0 2 0,0 0 9 0,0 0 4 16,0 0 13-16,0-26 17 0,0 26-25 0,0 0-9 15,0-24-3-15,26 24-15 0,-26 0 14 0,0-25-3 16,0 25-4-16,25 0 7 0,-25 0-9 0,0 0 4 0,24 0 4 31,-24 0-21-31,0 0 19 0,25 0 1 0,-25 0 6 16,0 25-1-16,0-25-1 0,25 0 2 0,-25 24 13 0,0-24 31 0,0 26 6 15,0-26 19-15,0 0-13 0,0 23-2 0,0-23 21 16,0 0 26-16,0 26 2 0,-25-26-8 0,25 0-2 16,0 23-40-16,-25-23-2 0,25 0 20 15,0 0-19-15,-24 0-5 0,24 0 6 0,0 0-20 16,-25 0-2-16,25 0-5 0,0-23-7 0,-26 23-10 15,26 0-10-15,0 0-13 0,0 0-22 0,0 0-2 16,0-26-5-16,0 26-3 0,0 0-14 0,26 0-32 16,-26 0-44-16,0 0-12 0,0 0-19 0,0 0 5 15,0 0 20-15,0 26-58 0,0-26-30 0,0 23-108 16,-26-23-87-16</inkml:trace>
  <inkml:trace contextRef="#ctx0" brushRef="#br0" timeOffset="39307.254">7118 5184 1298 0,'0'0'36'0,"0"-24"34"0,0 24 4 16,0 0 25-16,0-26-15 0,0 26-9 0,0 0-5 16,0-24-19-16,0 24-16 0,0 0-35 0,0-25 0 15,25 25 0-15,-25 0-6 0,25 0 6 0,-25-24 6 0,0 24-1 16,26 0-10-16,-26 0-6 0,24 24-6 0,-24-24 5 15,0 0 15-15,25 0 8 0,-25 25 24 0,0-25-10 16,0 0 6-16,0 24 39 0,0-24-22 0,0 0 22 0,0 26 6 16,-25-26-33-16,25 24 13 0,0-24-5 15,-24 0-13-15,24 0-13 0,-26 25-6 0,26-25-7 0,-25 0-3 16,0 0 5-16,25 0-9 0,-24 0 2 0,0 0-2 16,24-25 14-1,0 25 0-15,-25 0-7 0,25-24-1 0,-25 24-13 16,25-26 4-16,0 26-21 0,0 0-25 0,0-24-56 0,0 24-82 15,0-25-65-15,25 25-63 0,-25 0 35 0,0 0-31 16,25-24-33-16</inkml:trace>
  <inkml:trace contextRef="#ctx0" brushRef="#br0" timeOffset="39714.011">7987 5407 1736 0,'0'26'30'32,"-24"-26"10"-32,24 0 29 0,0-26 38 0,0 26-18 0,0 0-8 0,0 0-28 15,0 0-35-15,0 0-25 0,0-24-9 0,0 24 2 16,0 0-13-16,0-25 22 15,24 25 7-15,-24-24-9 0,25 24 3 0,-25-26-14 16,25 26-14-16,-25 0 9 0,25-24-4 0,-1 24 0 16,-24 0 13-16,25 0-1 0,-25 0 6 0,25 0-7 0,-25 24 21 0,25-24-3 15,-25 0 0-15,26 26 5 0,-26-26-16 0,0 0 13 16,0 0 12-16,0 24 29 0,24-24 30 0,-24 0 19 0,0 0 15 16,0 0 14-16,0 0 17 15,0 0-18-15,0 0 4 0,0 0-24 0,0 0-48 16,-24 0-17-16,24 0-22 0,0 0-5 0,0 0-17 15,0 0-8-15,-26-24-32 16,26 24-27-16,0 0-56 0,-25 0-31 0,25 0-39 16,0-26-58-16,0 26-49 0,-25 0-83 0,25-24-37 15</inkml:trace>
  <inkml:trace contextRef="#ctx0" brushRef="#br0" timeOffset="40075.397">8806 5507 2332 0,'-24'0'9'0,"24"0"0"0,0 0-14 0,0 0 19 0,0 0 3 16,-26-25-3-16,26 25-5 0,0 0-7 0,0 0-20 0,0-25-8 15,26 25 19-15,-26 0-12 0,24-24-6 0,-24 24 15 16,24 0 6-16,-24 0-19 0,26 0 18 0,-2 0-2 15,-24 0-16-15,24 0 23 0,-24 0-6 16,0 24 1-16,26-24 12 0,-26 25-10 0,0-25 1 16,0 25 18-16,25-1-16 0,-25-24 33 0,0 26 32 0,0-26-4 15,0 24 4 1,0-24 6-16,0 0 34 0,0 25-8 0,0-25 82 0,0 0 9 16,0 0-3-16,0 0 36 0,0 0-55 0,0 0-42 0,0 0-76 15,0-25-32-15,0 25-19 0,0 0 11 0,0 0-24 16,-25-24-64-1,25 24-48-15,0 0-112 0,-26-26-73 0,26 26-146 0,-24-24-164 16</inkml:trace>
  <inkml:trace contextRef="#ctx0" brushRef="#br0" timeOffset="44071.992">7639 3671 1190 0,'0'-25'67'15,"0"25"-38"-15,0 0 2 0,0 0-12 0,0 0-66 16,0 0 41-16,0 0 6 0,26-25 2 0,-26 25 4 15,0 0-8-15,25-24-4 0,-25 24 14 0,24 0 3 16,1 0-5-16,-25 0 5 0,24 0-11 16,-24 0-13-16,25 0 15 0,-25 0-6 0,26 0 19 15,-26 0 46-15,0 24 14 0,25-24 4 0,-25 25-2 16,0-25-31-16,0 0 4 16,0 25 0-16,0-25 12 0,0 25 9 0,0-25 3 15,-25 25-6-15,25-25-1 0,-26 24-12 0,26-24-34 16,-25 0 4-16,1 26-5 0,24-26-6 15,-25 0 14-15,1 24-12 0,-1-24-16 0,-1 0 16 16,1 0-6-16,1 0 22 0,0-24 8 0,24 24-15 0,-24 0-1 0,24-26-8 0,-26 26-18 16,26-24 7-16,0 24-3 0,0-25-16 15,0 0 16-15,0 25-28 0,26-25 15 0,-2 25-3 16,-24-25-5-16,24 25 15 0,0 0-10 0,1 0-3 16,1-24 12-16,-1 24-11 0,-1 0 2 0,1 24 10 15,-1-24-13-15,1 0 22 0,1 25-5 0,-26-25-5 16,25 25 10-16,0-25-3 0,-25 25 5 0,0-25 12 15,24 25-12-15,-24-1-3 0,0-24 10 0,0 26-14 16,-24-2 0 0,24-24 17-16,0 25-8 0,-25 0 14 0,25-25 15 15,-25 25-24-15,25-25 0 0,-26 0-2 0,1 25-14 0,1-25 25 0,-1 0-9 0,25 0 12 16,-24 0 14-16,-1 0-1 0,-1-25 20 0,1 25 1 16,25 0-16-16,-24-25-22 0,24 25-15 15,-24-25-19-15,24 25-10 16,0-25 0-16,0 25-12 0,0-24-14 0,0 24-11 0,0-26-36 15,24 26-22-15,-24 0-46 0,24 0-39 0,-24 0-41 16,25 0-28-16,1 0 43 0,-1 0-69 16</inkml:trace>
  <inkml:trace contextRef="#ctx0" brushRef="#br0" timeOffset="44815.309">8806 4093 1240 0,'0'0'31'16,"0"-26"-48"-16,24 26 120 0,-24 0-74 0,0-25 11 15,0 25 62-15,0 0-104 0,26 0 72 0,-26-24-31 16,0 24 0 0,0 0-10-16,0 0-14 0,24 0-6 0,-24 0-1 15,24-25-10-15,-24 25 44 0,0 0-2 0,26 0-11 16,-26 0 15-16,0 25-8 0,25-25-12 0,-25 0 24 0,0 0-15 16,0 0-12-16,0 24 21 0,0-24-24 0,0 0 26 15,0 0 30-15,0 25 12 0,0-25 16 0,0 0-15 16,0 26-21-16,-25-26-16 0,25 0 5 0,0 0-4 15,-26 0 4-15,26 0-8 0,0 0-35 0,-24 0 12 16,24 0-11-16,-24-26-9 0,24 26 33 16,-26 0-7-16,26 0-13 0,-24-25 8 0,24 25-20 15,-24-24 0-15,24 24 2 0,0 0-7 16,0-25-10-16,-26 25-5 0,26 0-12 0,0 0 2 16,0 0 1-16,26-23-11 0,-26 23 11 0,0 0 2 15,24 0 7-15,-24 0 3 0,24 0 15 0,-24 23-8 0,26-23 0 0,-2 0 10 0,-24 25-17 16,24-25-3-16,2 0 1 0,-1 24-6 0,-25-24 18 15,25 25 9-15,-25-25-7 0,0 26 10 0,24-26-13 16,-24 0 13-16,0 24 5 16,0-24 14-16,0 0 5 0,0 0 30 0,0 0 55 15,0 25-7-15,0-50 4 0,-24 25-4 0,24 0-56 16,-25 0-7-16,25 0-23 0,-25 0-29 16,-1 0 11-16,2-24-16 0,0 24 15 0,-2 0 4 15,2-26-6-15,-26 26 13 0,25-25-2 16,0 25-24-16,25 0-28 0,-24-24-59 0,24 24-86 15,0-25-67-15,0 25-78 0,0 0-62 0,0-23 6 0,24 23-7 0,1-27 44 0,0 27 1 16</inkml:trace>
  <inkml:trace contextRef="#ctx0" brushRef="#br0" timeOffset="45417.696">9798 4267 1709 0,'0'0'22'0,"0"0"20"0,0 0 13 15,0-25 30-15,0 25-2 0,0 0-29 0,0 0 2 0,0-25-38 16,26 25-8-16,-26 0-6 0,0 0-18 0,0 0 14 15,0-25-16-15,22 25 25 0,-22 0-18 0,26 0 5 16,-26 0 4-16,0 25-20 0,25-25 24 0,-25 0-2 16,25 0-4-16,-25 25 2 0,0-25 7 0,25 25-12 0,-25-25 1 15,0 25 8-15,0-25 3 0,0 0 14 0,0 24 22 16,0-24 37-16,0 25 13 0,0-25-21 0,0 0 6 16,-25 25-22-16,25-25 2 0,0 0 21 0,-25 0-7 15,25 0-11-15,-25 0-27 0,-1 25-5 0,26-50-9 16,-22 25-1-16,22 0 28 0,-26 0 12 0,26-25-9 15,-25 25-13-15,25 0-17 0,0-25-27 16,0 25 4-16,0 0 11 0,0-24-31 0,0 24 3 16,0 0-14-16,0 0-9 0,25-25 21 0,-25 25 2 15,0 0 0-15,26 0 15 0,-26 0-9 0,22 0 9 16,-22 0 12-16,26 25-7 16,-1-25-2-16,-25 24-6 0,25-24 11 0,-25 0-13 15,25 25 22-15,-25-25-2 0,0 25-20 0,26-25 18 16,-26 25-10-16,0-25 11 0,0 0 9 0,0 25-4 0,0-25 18 0,0 0-7 0,0 0 20 15,0 0-5-15,-26 0-7 0,26 0-11 0,0 0-7 16,-25 0 10 0,25 0-4-16,-25 0 1 0,0 0 1 15,25-25-2-15,-26 25-19 0,26-25 14 0,-22 25-14 0,22 0-17 0,0-25 7 16,0 25-10-16,-26 0-9 0,26-25-21 16,0 25-37-16,26 0 0 0,-26 0-36 0,0 0-25 15,0 0 24-15,22-24-68 0,-22 24-11 0,26 0-19 16,-26 24-24-16,0-24 5 0,25 0 63 0,-25 0-83 15</inkml:trace>
  <inkml:trace contextRef="#ctx0" brushRef="#br0" timeOffset="46084.458">7466 4763 1501 0,'-25'0'15'15,"25"0"57"-15,0-26 38 0,0 26 28 0,0 0 25 16,-24-24-46-16,24 24-5 0,0 0-17 0,0 0-18 16,0-25-19-16,0 25-39 0,0 0-12 0,24-26-14 15,-24 26 7-15,0 0 14 0,0 0-9 0,25 0-5 0,-25 0 4 16,25 0-4-16,0 0 5 0,-25 0-3 0,26 0 1 16,-2 0 1-16,0 0 1 0,-24 0 5 0,24 0-13 15,-24 26-9-15,25-26 12 0,-25 25-16 0,0-1 25 16,0-24 1-16,26 26-6 0,-52-26 18 0,26 25-20 15,0-1 5-15,0-24 7 0,-25 26 3 0,25-26 12 16,-24 24 7 0,24-24-8-16,-24 0 21 0,24 0-16 0,-24 0-4 0,-2 0 15 0,26 0-34 0,-25 0-3 15,0-24 8-15,25 24-22 0,-25-26 7 0,25 26 0 16,0-24-3-16,0-1-2 0,-24-1-2 0,24 26 7 16,0-24-22-1,24 24 20-15,-24-25-13 0,0 25 10 0,25-26 5 0,-25 26-22 0,25 0 22 16,0 0-7-16,1-24 5 0,-2 24 4 15,0 0-2-15,0 0-79 0,1 0-37 16,1 0-64-16,-26 0-94 0,25 0-11 0,-1 24-53 16,-24-24 31-16,0 0-87 0</inkml:trace>
  <inkml:trace contextRef="#ctx0" brushRef="#br0" timeOffset="46569.83">9078 5284 1400 0,'0'-25'-47'0,"-25"25"83"15,25-26-57-15,0 26 8 0,-25-24 89 0,25-1-78 0,0 25 75 16,0-24-16-16,0 24-29 0,0-26-8 16,0 26-23-16,25-24-3 0,-25 24-5 0,0-25-6 15,25 25 0-15,-25 0 11 0,0 0 1 0,26 0 16 16,-26 0-7-16,0 0 0 0,24 0 3 0,-24 0-1 15,24 0 13-15,-24 0 5 0,0 25-4 0,26-25-13 16,-26 0 21 0,0 0 7-16,0 24 25 0,0-24 35 0,0 0-4 15,0 0-6-15,0 0-19 0,-26 0 2 0,26 0 23 0,-24 0 9 16,24 0 7-16,-24 0 17 0,24 0-24 0,-26 0-3 0,1 0-3 0,0-24-37 16,1 24-8-1,0 0-7-15,24-25-25 0,-25 25-19 0,0-24-1 16,25-2-21-16,0 26-11 0,0-24-21 0,0 24-64 0,0-25-12 15,0 25-51-15,25-25-22 0,-25 25-7 16,25-25-39-16,-1 25 22 0,25 0-61 0,-24 0 48 16,25 0-79-16</inkml:trace>
  <inkml:trace contextRef="#ctx0" brushRef="#br0" timeOffset="46940.589">9922 5383 2500 0,'0'24'0'0,"0"-24"21"0,0 0 41 0,0 0 27 0,0 0 8 16,-25 0-20-16,25 0-40 0,0 0-23 15,0 0-9-15,-25-24-2 0,25 24 2 0,0 0 0 0,0 0-13 16,0-25 8-16,0 25-2 0,0 0-18 0,0 0 23 16,0 0-21-16,25 0 11 0,-25 0 12 0,0 0-17 15,0 0 26-15,0 25-26 0,0-25 17 16,0 24 7-16,0-24-24 0,0 26 22 0,0-26-7 0,0 24-6 15,0 1 8-15,0-25 0 0,-25 25-10 0,25-25 3 16,0 0 7-16,0 24-15 0,0-24 17 16,25 0 3-16,-25 0 72 0,0 0 48 0,0 0-7 0,0 0 5 15,0-24-66-15,0 24-34 0,0 0-25 16,0-25 17-16,0 25-12 0,25-25-8 0,-25 25 15 16,0 0-22-16,25-24-1 0,-25 24 16 15,0-26-13-15,0 26 7 0,26 0-45 0,-26 0-32 16,0 0-19-16,0 0-10 0,0 0-8 0,-26 26 0 15,26-26-57-15,0 24-116 0,-25-24-74 0,0 25-103 16,0 0 30-16</inkml:trace>
  <inkml:trace contextRef="#ctx0" brushRef="#br0" timeOffset="47465.126">7292 5879 1789 0,'0'0'44'16,"0"0"14"-16,0 0 36 0,0 0 21 0,0 0-19 16,0 0 24-16,0 0-20 0,0 0-13 0,0 0-28 0,-23-124-45 15,23 124-45-15,0 0 7 16,0 0 3-1,0-26 33-15,23 76 5 16,-23-1-3 15,0-49 5-31,0 0 12 16,0 0-15-16,0 0 18 0,0 0 2 0,-23 51-20 16,-28-51 1 15,51 0-17-31,0 0-17 0,0 0-7 0,0-25 0 0,0 25-7 15,0-26-12-15,0 26 27 0,25-24-10 0,-25 24-17 16,26-25-42-16,-26 25-54 0,23-24-50 0,2 24-20 16,0-26-6-16,0 26-43 0,0 0 3 0,0 0-93 15</inkml:trace>
  <inkml:trace contextRef="#ctx0" brushRef="#br0" timeOffset="47988.179">8607 6524 1850 0,'0'0'-42'0,"0"0"-6"0,0 0 8 0,0-25-12 16,0 0 54-16,0 25-9 0,25-24-3 0,-25 24 16 15,25-25 5-15,0-1-17 0,-1 2 3 0,1 24-1 16,0-25-20-16,1 25 28 0,-2-26-15 16,0 26 9-16,2 0-2 0,-2 0 8 0,0 0-8 0,2 0 4 0,-26 0 13 15,25 0 0-15,-25 0 48 0,0 26 14 0,0-26 39 16,0 0 55-16,0 25 10 0,0-25 25 0,-25 0-12 15,25 24-26-15,0-24-22 0,-26 0-41 0,26 26-30 16,-24-26-28-16,24 0-27 0,0 0-16 16,-24 0 6-16,24 0-8 0,0 0-13 0,0 0 3 0,-26 0-13 15,26 0-17-15,0 0-15 0,0 0 1 0,0 0-3 0,0 0 5 16,0 0 40-16,0 0-18 0,26-26 16 0,-26 26 11 16,0 0-9-16,24 0-5 0,0-24-39 0,-24 24-25 15,26 0-15 1,-1 0 8-16,-25-25 1 0,25 25 1 15,-1 0 6-15,-24 0-1 0,24 25 11 0,-24-25 24 0,0 0-1 0,25 0-2 16,-25 24-35-16,0-24-9 0,25 26-59 16,-25-26-16-16,0 0 91 0,26 25-80 0,-26-25 109 0,0 24 13 0,0-24-36 15,0 0 78-15,24 25-98 0,-24-25-37 0</inkml:trace>
  <inkml:trace contextRef="#ctx0" brushRef="#br0" timeOffset="48335.712">9600 6574 2416 0,'0'0'-12'0,"0"0"19"0,25 0-7 0,-25 0-19 15,0 0-18-15,0 0-21 16,24-25 21-16,-24 25-7 0,24-25 33 0,-24 0-8 15,25 25-11-15,-25-25 35 0,26 1-8 0,-2 24 8 16,-24-25 0-16,25-1-7 0,-25 26 6 16,25 0 5-16,1-24-4 0,-26 24-17 0,0 0 5 15,22 0 5-15,-22 0-9 0,0 24 20 0,0-24 0 16,26 0 16-16,-26 26 31 0,0-26 20 0,0 25 1 16,0-25 24-16,0 24 21 0,0-24-26 0,0 0 15 15,0 0-30-15,0 25-10 0,25-25 24 0,-50 0-7 16,50-25 26-16,-25 25-22 0,-25 0-20 0,25 0-13 0,0 0-54 0,0 0-21 15,0 0-43-15,0-24-76 0,-26 24-74 0,26 0-114 16,-22-25-101-16,22 25-119 0</inkml:trace>
  <inkml:trace contextRef="#ctx0" brushRef="#br0" timeOffset="50850.084">9947 3597 1148 0,'26'0'79'16,"-26"0"-70"-16,0-26 144 0,23 26-56 0,-23 0-65 16,0-25 74-16,0 25-145 0,0-24 63 0,25 0-5 15,-25-3 16-15,25 3 18 0,-25 24-1 16,25-49 8-16,0 25 18 0,0-1-9 0,-25 25 10 15,24-25 1-15,-24 0-4 0,24 1 9 16,-24-2 6-16,25 2-21 0,-25-1-14 0,0 0-15 0,0 0-15 16,0 0 7-16,0 0-4 0,0 1-1 0,0-2 11 15,0 2-10-15,0-27-3 0,0 27 8 16,0 0-16-16,0-27 1 0,0 27-12 0,-25-25-10 16,25 23-2-16,0-22 5 0,0-1 15 0,-24 23-12 0,24-23-3 0,0 24 5 15,0-25-29-15,-24 1 21 0,24 23 8 0,0-23-7 16,-25-1 21-16,25 25-14 0,-25-25-3 0,25 26-4 15,-25-1-3-15,25 1 2 0,-25 24 3 0,25-26 0 16,-25 2 8-16,25 24-3 0,-23 0 7 16,-3-24 3-16,26 24-15 0,-25-25 5 0,0 25-10 15,0 0-2-15,-1-25 9 0,4 25-5 0,-29 0 6 0,26-25-3 0,1 25-8 16,-27-25 8-16,27 25-2 0,0 0-3 0,-1 0 5 31,0-25-5-31,-1 25 8 0,1 0-8 0,-23 0 2 16,23 0 11-16,-26 0-18 0,27 0 20 0,-25 0-10 15,-1 25-8-15,0-25 11 0,1 0 2 0,-1 25-3 16,0-25-2-16,0 25-5 0,-23-25 0 0,22 25-7 0,3 0 12 16,-2-25 10-16,-25 24-20 0,26-24 27 0,-1 24-14 15,25-24-13-15,-24 26 15 0,-2-26-12 0,27 24-1 16,-26 1 13-16,25-1-8 0,1-24 1 0,-25 26-5 0,24-2-1 16,0 1 16-16,-25-1-1 0,26 2-5 15,-26-1 1-15,25-1-13 0,-25 2-4 16,1-2 28-16,-1 26-9 0,0-25-5 15,1 0 8-15,-25 24-13 0,23-23 2 0,-22 23-2 0,22-25 5 0,2 0-5 0,1 2 0 16,-3 23 10-16,1-25 0 0,1 2 0 0,-1-1 0 16,25-1 7-16,-23 0-9 0,22 3-3 0,-23-3-5 15,-2 0 0-15,26 2-5 0,-23-2 10 0,23 1 7 16,-26 0-12-16,3 0-2 0,23 0 0 16,-25 24 4-16,-1-23 3 0,3-2 10 15,-2 26-8-15,25-25-4 16,-25-1-3-16,1 25 8 0,0-25-8 0,23 27 0 0,-24-27 5 0,26 27-2 0,-26-2 19 15,26 1-2-15,-2-1-6 0,-22 26-4 0,23-25-5 16,0 0-10-16,0 0 5 0,-26 22 8 0,27-21-6 16,0-2 13-1,-26 1 3-15,25 0-9 0,0-25-1 0,0 24 14 16,1 1-3-16,-1-25 4 0,1 24-1 0,-1 0-15 0,-1 0 8 0,-23 2-15 16,24-2 10-16,1 26 5 0,-27-25 0 0,26-1 12 15,1 26-2-15,0-1-3 0,-26 0-19 0,25 1 9 16,0-25 1-16,1 23-6 0,-1 2 18 0,-25-25-2 15,26 25-11-15,-2-26 1 0,26 26 7 16,-25-26-17-16,0 1 7 0,1-2 10 0,24 27-13 16,-25-26 0-16,25 2 4 0,0-1-6 15,-24 24 10-15,24-24 3 0,0 25-8 16,0-27-5-16,0 27 2 0,0-2 1 0,0 2 4 16,24-24-2-16,-24 23-10 0,25-24 0 0,-1 24-2 15,1-25 12-15,0 1-3 0,1-1 6 0,-2 1 9 16,26-25-12-16,-25 24-10 0,24 1 16 0,1 0-19 15,-1-25 5-15,0 0 19 0,26 25-24 0,-25-26 10 0,0 25-2 0,-1 1 3 16,0-25 7-16,26 25 0 0,-25-26 2 16,-2 25-9-16,3-25 2 0,-1 27-2 0,-1-27-1 0,1 27 1 15,0-27-13-15,-2 1-3 0,-24 0-5 0,28 0 6 16,-3 0 19-16,-24-1-4 0,24 2 9 0,1-2-7 16,-25-24 6-16,24 25-19 0,-25 0-27 0,27-25-5 0,-26 25-51 15,25-25 24 1,-26 0 15-16,26 0 12 0,0 0 36 15,-26 0 11-15,25 0 0 0,-24 0 0 0,25 0 3 16,-25 0-5-16,24 0 5 0,-24-25-12 0,0 25 12 0,0 0-3 16,0 0-17-16,0 0 28 0,-1 0-28 15,1 0 2-15,0 0 18 0,0 0-15 0,1-25 15 16,-2 25-15-16,0 0 13 0,25 0-3 0,-23 0-28 0,-1-25 26 16,24 25-6-16,-25 0-4 0,1-24 22 0,26 24-8 15,-26 0-14-15,23 0 12 0,-23-26 2 16,1 26-19-16,23 0 22 0,-24 0-8 0,0 0 5 15,24 0 3-15,-24 0-22 0,0 0 7 0,25 0-15 16,-26 0 13-16,0-24-13 0,27 24 23 0,-26 0-3 16,24 0-15-16,-25 0 44 0,27-25-44 0,-3 25 1 15,-22 0 16-15,23-25-17 0,1 0 8 0,0 25 14 16,-1-25-9-16,26 1 4 0,-25 24-4 0,-2-25 12 0,3-1-3 16,-2 2-2-16,0 24 0 0,2-24-17 0,-3-3 9 15,3 3-14-15,-2 24 10 0,-24-23 9 0,25-3 3 0,-26 26 2 16,25-24 16-16,-24-1-19 0,26 0 4 15,-27 0-6-15,25 25-14 0,-23-24 10 16,24-2-11-16,-26 2 4 0,25-1 13 0,1 1-11 16,-25 24 9-16,26-26-2 0,-3 2-4 15,2-1 9-15,-25 0-8 0,24 0 1 16,1 0-3-16,-25 1 0 0,0-2 7 0,24 1-2 16,-25 1-2-16,1-1-1 0,1-1-2 0,-1 2 10 15,-1-1-2-15,25 1 7 0,-24 0-5 0,1-26-10 16,-2 25 14-16,1 1-9 0,0-26-2 0,-1 25 9 15,1 0-11-15,0 0 1 0,0 0 3 0,0-24 3 0,0 23 9 0,1-23-15 16,-26 23 16-16,23-23-9 0,2 25-16 16,0-25 19-16,0-1-14 0,0 0 4 0,0 1-7 15,-1-1 6-15,0 0-1 0,27 0 0 0,-26 1 5 16,-1-1-2-16,25-25 11 0,-23 26-9 0,23-2 5 16,-24-21 10-16,24-3-25 15,-24 26 10-15,25-26-2 0,0 1-13 0,-25-1 18 0,-1 0-21 16,1 26 14-16,0-25 1 0,0-1-2 0,0 1 13 15,0 24-4-15,-1-25-4 0,-24 26-2 0,24-1-1 0,3 1-4 0,-27-25 0 16,24 25-13-16,1-1 18 0,-25 0 4 0,24 0-4 16,0-24 21-16,1 24-19 0,1-25-17 0,-26 25 20 15,25 1-3-15,-1-26 2 0,-24 27 10 0,25-27-9 16,-25 26-3-16,25-1 2 0,-25-25 3 16,0 26-10-16,0-2-2 0,0 3 24 0,0-3-15 15,0 2-2-15,0 0 5 16,0 24-24-16,0-24 26 0,0-1 3 0,0 0-17 15,0 0 7-15,0 25-3 0,-25-25-2 0,25 2 10 16,0-3 0-16,0 2-29 0,0-1 33 0,-25 1-9 16,25 23 8-16,0-22 11 0,0-1-31 0,-24-1-3 15,24 0 18-15,-25 0-1 0,25 1 6 16,-26-1 16-16,26-1-36 0,-25 2 9 0,1 25 23 0,24-26-5 0,-24 25 9 16,-1-25-1-16,1 26-28 0,-3 0 2 0,3-1-2 15,-25 0-2-15,24 0 14 0,0 0-9 0,0-24-6 16,0 49 8-16,1-26-2 0,-1 2 12 15,1-1 0-15,-2 25-10 0,26-26-35 0,-25 2-55 0,0 24-7 16,0 0-14-16,25-25-36 0,-24 25-27 16,24 0-79-16,-25-24-88 0,25 24-16 0,0 0-50 15</inkml:trace>
  <inkml:trace contextRef="#ctx0" brushRef="#br0" timeOffset="72914.57">13047 3026 1940 0,'0'-24'54'15,"0"24"28"-15,-25 0 65 0,25 0 70 16,0 0-28-16,0 0-20 0,0 0-33 0,0-27-74 0,0 27-30 16,0 0-14-16,0-24-33 0,-24 24 0 0,24 0 20 15,-25-24 2-15,25 24-9 0,-25-25 22 0,1 25-30 0,24 0 22 16,-26 0 21-16,0-26-21 0,4 26-2 0,-4 0-2 15,2 0-16-15,-2 0 31 16,-24 0 30-16,27 0-16 0,-2 0 4 0,-25-24-29 16,25 24-19-16,-26 0 9 0,3 0-4 0,-2 0 4 0,0 0 11 0,1 0-21 0,0 0 24 15,-2 0-16-15,2 0 2 0,-24 0 14 0,21 0-29 16,4 0 25-16,-27 0-29 0,26-25 17 0,-2 25 15 16,3 0-28-16,-3 0 26 0,2-24-28 0,0 24 7 15,-2 0 5-15,2-26-5 16,-24 26 8-16,22 0-5 0,2-24 5 0,-1 24 3 15,0 0 2-15,1-24-2 16,-26 24-8-16,25 0-5 0,26 0 10 0,-26 0 0 0,1 0-8 0,23-25 18 0,-23 25-10 16,25 0-10-16,-1 0 15 0,0 0-5 15,-1 0-10-15,2 0 2 0,0 25 8 0,-1-25-22 0,0 0 4 16,0 0 8-16,0 0-23 0,0 24 21 16,-24-24-3-16,24 0-18 0,0 0 11 0,0 24-11 0,0-24-6 15,-24 0 24-15,24 26-22 16,-24-26 17-16,23 0 13 0,1 0-6 15,-24 24 38-15,25-24-28 0,-27 0 3 0,26 0-7 16,1 0-13-16,0 0 23 0,-1 0-6 0,0 0-4 16,0 0 9-16,25 0-9 0,-25 0-12 0,25 0-8 15,0 0-22-15,0 0-12 0,0 0-8 0,0 0 11 16,0 0 17-16,0 0 13 0,25 0 37 0,-25 0-13 16,0 0 9-16,0 0-3 0,0 0-9 0,0 25 14 0,0-25-14 0,0 0 4 15,0 0-8 1,-25 24 11-16,25-24 16 0,0 0-23 0,0 26 10 15,-25-26-8-15,25 25-2 0,0-25 14 0,-23 24-7 16,23 0-2-16,0-24-1 0,-26 27 13 16,26-3-3-16,-25 0 0 0,25-24-14 0,-25 26-8 0,25-2 3 0,0 1 19 0,-25 0-11 15,25 0 18-15,0 0 3 16,0 0-20-16,0 25 15 0,0-26-26 16,0 1 16-16,0 25-7 0,0-1 10 0,0-1 33 15,0 27-9-15,0 0 7 0,0-25 14 0,0 24-11 0,-26 1-5 0,26 0 5 0,0 0 0 16,0-3-19-1,0 3 14-15,0 0-12 0,-22 0-22 0,22-1 37 16,0-24-17-16,0 25 10 0,-26-3 12 0,26 3-35 16,0 0 25-16,-25 0-17 0,25 0-7 0,-25 23 27 0,25-23-32 0,-24-1 7 15,-2 1 0-15,26-2-15 0,-25 2 5 0,1 0 13 16,24-25-6-16,-24 24-7 16,24-24 5-16,-25-1-5 0,25 1-2 0,0-2 4 15,0 3-7-15,-25-27-5 0,25 25 15 0,25 2 0 16,-25-1 7-16,0-26-4 0,0 1-10 15,0 25-3-15,0-25-5 0,25 24 10 0,-25-23 2 16,24-2-2-16,-24 0 0 0,24 2 0 0,1-3 0 0,1-23-7 0,-2 26-1 0,-24-26-5 16,25 0 6-16,0 0 12 0,1 0-3 15,-4 0 9-15,4 0-14 0,-1 0-12 0,0 0 15 16,0 0-5-16,1 0 2 0,-3 0 21 0,2-26-29 0,0 26 11 31,25 0 6-31,-25 0-11 0,23 0 17 0,3-23-17 16,-26 23 5-16,25 0-5 0,-2 0 10 0,2 0 15 0,0 0-10 15,-1 0 13-15,1 0-13 0,0 0-20 0,-1 0 8 0,1 0-13 16,0 0 0-16,23 0 22 0,-22 23-7 16,24-23 3-16,-1 0-3 0,0 0 2 15,0 0 8-15,1 0 3 0,-1 26 2 0,26-26-2 0,-25 0-6 0,-2 0 6 16,-24 0 0-16,26 24-19 0,-1-24 4 16,1 0-3-16,0 25-10 0,-26-25 15 15,26 0 7-15,-2 24-12 0,-22-24 10 0,-2 26-5 0,26-1-13 0,-26-25-27 16,2 24-13-16,-3-24-4 0,2 26-6 15,0-26 46-15,-1 25 7 0,1-25 15 0,-25 0-5 16,25 24 3-16,-27-24 4 0,27 0-5 0,-24 0 5 16,24 25-4-16,-28-25-8 0,30 0 3 0,-28 0 4 0,1 0-14 15,0 0 17-15,24-25-8 16,-24 25 3-16,-1 0 3 0,2-24-16 0,-1 24 16 16,0-25-8-16,-2 25 13 0,3-26 4 0,-26 2-10 15,25-1-12-15,0 25 7 0,-25-26 8 0,25 2-12 16,0-1 19-16,-25-25-12 0,24 27 8 0,-24-3 2 15,24-22-13-15,2 22 6 0,-26-23-13 16,25 24-9-16,-25-25 14 0,25 1 2 0,-25 23 10 0,24-23 13 0,2-1-5 16,-26 1-8-16,0-2-9 0,23 3 2 0,-23-2 0 15,25-25 2-15,-25 26-12 0,0-26 18 0,0 2-5 16,0-2-3-16,26 0 9 0,-26 1-19 0,0-1-5 16,0-24 15-16,0 25 5 0,0 0-5 0,0-1 20 15,0 0-27 1,0 2-8-16,0 23 6 0,24 1-9 0,-24-26 15 0,0 25 6 0,0 1-8 15,0-26 10-15,25 25-8 0,-25 0-4 0,0-25 10 16,0 26 11-16,26-24-11 0,-26 23 4 0,0-25-12 16,0 1-22-16,23 24 17 0,-23-24-12 0,0 23 32 15,0 3-10-15,0-3 5 0,0 2 20 0,0 25 2 16,0-1 8-16,0 0-13 0,0 0-7 16,0 25-15-16,0-24 2 0,-23 24-12 15,23-26-25-15,0 26-104 0,0 0-45 16,-26 0-56-16,26 0-63 0,0 0 43 0,0 26-40 0,-25-26 45 15,25 24-5-15</inkml:trace>
  <inkml:trace contextRef="#ctx0" brushRef="#br0" timeOffset="73345.519">10145 3993 1824 0,'24'0'31'0,"1"-23"36"0,-25-4 9 0,26 4 30 0,-26-2-8 16,25 0-45-16,-25 25-7 0,24-25-27 0,-24 25-31 0,26-25 21 15,-26 25 7-15,23-25-6 0,-23 25-31 0,0 0-83 16,0 0-100-16,0 0-112 0,0 0-9 16,25 0-13-1</inkml:trace>
  <inkml:trace contextRef="#ctx0" brushRef="#br0" timeOffset="73545.772">11459 3943 1459 0,'27'0'-7'0,"-27"0"9"0,0 0 3 0,0 0-3 0,24 0 6 16,-24 0-4-16,0 0-1 0,0 0-8 15,25 0-9-15,-25 27-77 0,0-27 38 0,24 0-112 16,0 0-3-16,-24 0-22 15</inkml:trace>
  <inkml:trace contextRef="#ctx0" brushRef="#br0" timeOffset="73680.535">12229 4093 1833 0,'50'0'42'15,"-25"0"23"-15,-1 0 23 0,-24 0-1 0,25-26-34 16,1 26-14-16,-3 0-55 0,-23 0-92 0,25 0-108 0,-25 0-90 15,25-25-14-15,-25 25 18 0,0 0 7 16</inkml:trace>
  <inkml:trace contextRef="#ctx0" brushRef="#br0" timeOffset="73808.95">12774 4440 1181 0,'26'26'14'0,"-26"-26"-32"0,24 0-1 0,-24 0-11 0,0 0-44 0,26 0 9 0,-26 23-46 15,0-23-69 1</inkml:trace>
  <inkml:trace contextRef="#ctx0" brushRef="#br0" timeOffset="74084.095">12626 5035 1967 0,'0'0'52'0,"0"26"27"0,0-26 26 0,0-26 15 0,0 26-51 15,0 0-31-15,0 0-27 0,0 0-34 16,0 0-35-16,0 0-25 0,-25 0-52 0,25 0-21 16,-25 0 19-16,-1 0-11 0,3 0 20 0,-27 26 38 15,25-26 23-15,-25 0 20 0,1 0 45 0,0 0 6 16,-26 24-27-16,25-24 17 0,-25 0-11 0,27 0-6 0,-27-24 38 16,1 24-7-16,23 0-4 0,-23-26 24 0,0 26-30 15,25-24 8 1,-2 24-2-16,2-25-12 0,0 0 18 0,-2 25-5 0,27-25-3 15,-25 0 2-15,24 25-82 0,25-24 34 0,-25 24-95 16,0 0-66-16,25-25 23 0,0 25-72 0</inkml:trace>
  <inkml:trace contextRef="#ctx0" brushRef="#br0" timeOffset="74165.376">11063 4986 1099 0,'-25'25'10'0,"1"-25"-2"15,-1 0-2-15,-24 24 11 0,23-24-15 16,2 0 12-16,-1 0-6 0,0 26-61 0,-1-26-85 0,26 0-118 15</inkml:trace>
  <inkml:trace contextRef="#ctx0" brushRef="#br0" timeOffset="74280.611">10641 5308 1115 0,'0'0'27'15,"0"0"23"-15,0 0-81 0,0 0 73 0,0 0-146 0,0 0-123 0</inkml:trace>
  <inkml:trace contextRef="#ctx0" brushRef="#br0" timeOffset="74430.538">10890 5903 3449 0,'24'0'28'15,"-24"0"3"-15,0 0 3 0,0 0-19 0,0 0-89 16,0 0-51-16,26 0-55 0,-26 0-80 0,23 0-48 15,3 0-44-15,-1 0-32 0,-1-24-46 0,1 24 29 16</inkml:trace>
  <inkml:trace contextRef="#ctx0" brushRef="#br0" timeOffset="76248.699">14759 3275 1156 0,'0'0'44'0,"0"0"-28"0,0 0 147 0,0 0-59 16,0 0-3-16,0 0 22 0,0 0-145 0,0 0 53 15,0-26-40-15,0 26 18 0,0 0-12 16,0 0 5-16,0 0 12 0,-25-24-38 0,25 24 26 0,0 0 11 16,-24 0-11-16,24 0 31 0,-25 0-33 0,0-25-2 0,25 25-22 15,-26 0 4-15,3 0 25 0,-2 0-3 0,1 0 31 16,-2 0-24-16,-24-25 8 0,25 25-24 16,-24 0 1-16,24-25-3 0,-24 25-15 0,0 0 17 0,-1-25 0 15,0 25 16-15,-25 0 0 0,26-25-6 0,-2 25-15 16,3-24 10-1,-1 24-2-15,-27 0 10 0,27-26-3 0,-1 26-6 0,0-24 6 0,2 24-14 0,-3-24 13 16,1 24 0-16,2 0-9 0,-2-27 5 16,0 27-11-16,0-24 2 0,26 24 20 0,-26 0 2 15,25-24 24-15,0 24-4 0,-1-25-5 16,3 25 14-16,-2 0-9 0,25 0 3 0,-25 0-25 16,-1-26 4-16,26 26-15 0,0 0-14 15,0 0-2-15,-24 0 9 0,24 0-9 0,0 26 9 16,0-26 32-16,-25 0-26 0,25 25 8 0,0-1 2 15,-25-24-12-15,25 24 10 0,-24 3 4 16,24-3 0-16,-25 26 6 0,0-26-15 0,25 1 9 16,-24 25-18-16,24-25 0 0,-26 24 25 0,0 1-14 15,26-25 16-15,-22 25-18 0,22-1-6 0,-26 26 8 0,26-27-4 0,-24 27 6 16,-2 0-13-16,26-26 11 0,-24 26 12 0,-2 0-14 16,26 0 31-16,-23-3-16 0,23 3 4 0,-25 0 60 15,25 0-8-15,-25-26 7 0,25 26-16 16,-25 0-27-16,25-26 26 0,0 49 31 0,-25-23 5 15,25 0-16-15,-25 0-29 0,25 23-37 16,0 1 2-16,-26-24 7 0,26 24-5 0,0-24 21 16,-23 24 16-16,23-25-2 0,-25 0-7 15,0 24-24-15,25-23-18 0,-25 0 2 0,0 25-10 0,25-1 13 0,-25 1-3 0,2-26-9 0,23 25 15 16,-26 0-11-16,1-24 5 0,25-1 11 0,0 1-18 16,-24-1 2-16,24-25 3 0,0 1-7 0,0-1 5 15,0 1 17-15,0-1-20 16,0 2 10-16,0-27 7 0,0 1-22 0,0 0 20 15,24 0-15-15,-24 0 0 0,0-1-2 16,25-24-6-16,1 26-4 0,-26-26-3 0,23 0 2 16,2 0 0-16,0 0 13 0,0 0 0 15,0 0 0-15,0 0 8 0,-2 0-8 0,3 0 15 0,24 0 0 16,-25 0 0-16,25-26-15 0,-27 26-13 0,27 0 8 16,0 0-12-16,-2 0 12 0,4 0 2 15,22 0 3-15,-25 0-2 0,0 0 9 0,27 0-14 0,-2 0 7 16,1 26-5-16,-27-26 2 0,28 0 13 0,-3 0 1 0,2 24 26 0,-1-24-37 15,1 0-24-15,1 25-19 0,-3-25-22 0,2 0 35 16,-1 24 18-16,0-24 14 0,1 26-43 0,25-26-30 16,-27 24-14-16,2-24-12 0,-26 25 37 0,27-25 24 15,-27 0 22 1,0 25 2-16,1-25 0 0,-1 0-3 0,-25 25 13 16,27-25-15-16,-27 0 6 0,0 0 9 15,2 0-36-15,0 0 26 0,-3 0-4 0,2 0-1 16,0 0 31-16,0 0-28 0,-25-25 21 0,25 25-7 15,0 0-16-15,-25-25 30 0,24 25-7 0,-24 0-10 16,0-25-20-16,25 1-21 0,-25 24-10 0,26-26 15 16,-26 2 18-16,24-1 5 0,-24 1 14 0,24-2-10 15,-24 26 7-15,26-49 10 0,-1 24 4 0,-25 0-2 0,23-24-16 16,3 23 7-16,-1-23-16 0,0-2-5 0,-25 2 9 0,24-25-5 16,2 25 24-16,-3-25 9 0,2-1-12 0,1 1-4 15,-2-1-14 1,26-24-5-16,-25 24 19 0,-1-23-7 0,1 23-5 0,0 1 21 15,0-27-14-15,-25 28 3 0,25-2 4 0,0 1-5 16,-25 25-2-16,24-26-9 0,-24 0 23 0,24 2-2 16,-24-2-3-16,25 0 30 15,-25 1-41-15,26-1-14 0,-1 1 21 0,-25 0-16 0,24-1 8 16,-24 0 15-16,24 26-7 0,-24-26-12 0,25 27 16 0,-25-2-2 0,26 1-2 16,-26-1 4-16,25 25 3 0,-25 0 0 0,0-25-8 15,0 26 1-15,0-1 9 0,0 0-28 16,0 0 4-16,0 25 17 0,0-25-12 0,0 25 19 15,0-25 13-15,0 25-20 0,0-25-5 16,0 25 5-16,-25 0 0 0,25-25-4 0,0 25 4 16,0 0 4-16,0 0-4 0,0 0 7 0,0 0-9 15,-26 0-9-15,26 0-32 0,0 0-45 0,0 0-84 16,-25 0-83-16,25 0 22 0,-24 0-79 0</inkml:trace>
  <inkml:trace contextRef="#ctx0" brushRef="#br0" timeOffset="76541.461">12800 4416 1041 0,'0'0'35'16,"0"0"-15"-16,0 0 13 0,0 0 2 0,0-25-26 15,0 25 3-15,24 0-16 0,-24 0-66 16,0 0-51-16,0 0-61 0,0 0-41 0,0 25 43 0</inkml:trace>
  <inkml:trace contextRef="#ctx0" brushRef="#br0" timeOffset="76659.829">13518 4489 493 0,'51'0'-14'0,"-2"0"28"0,0 0-18 0,1 0 16 15,0-23 21-15,-25 23-39 0,24-26-42 0,1 26-41 16</inkml:trace>
  <inkml:trace contextRef="#ctx0" brushRef="#br0" timeOffset="76817.794">14412 4366 847 0,'25'0'10'0,"-1"0"24"15,1 0 29-15,0 0-19 0,0 0 11 0,1-25-7 16,-2 25-26-16,1 0 13 0,-2 0-16 0,28 0 8 16,-26 0-99-16,-1 0 70 0,1 0 2 0,-1 0-6 15,1 0 57-15,1 0-78 0,-2 0-18 0,0 0-29 16,-24 25 21-16,0-25 59 0,26 0-22 0,-26 0-4 15,0 25-20 1,0-25-73-16,-26 25 26 0,26-1 22 0,0 2-4 16,-24-26-41-16</inkml:trace>
  <inkml:trace contextRef="#ctx0" brushRef="#br0" timeOffset="77032.401">13395 5680 501 0,'-50'0'9'0,"1"24"3"0,24 1 23 15,0-25-31-15,0 0-8 0,-1 26-21 0,26-26-4 16,0 24 42-16,26-24 1 0,-26 25 23 0,25-25-37 16,0 0-10-16,0 24 0 0,24-24-7 0,-25 26 40 15,27-26-31-15,-26 0-32 0,25 25-44 0,-2-25-28 16</inkml:trace>
  <inkml:trace contextRef="#ctx0" brushRef="#br0" timeOffset="77116.033">13891 6053 936 0,'26'25'28'0,"-2"-25"36"15,24 0 1-15,-23 0-6 0,1 0-17 0,23 0-36 16,0 0 15-16,2-25-75 0,-1 25-9 0,0-25-137 16</inkml:trace>
  <inkml:trace contextRef="#ctx0" brushRef="#br0" timeOffset="77254.351">15279 6078 1780 0,'26'0'66'16,"-1"0"42"-16,-25 0 23 0,25-25 12 0,-1 25-65 15,-24 0-52-15,26-25-22 0,-3 25-55 0,2-25-125 16,1 25-121-16,-2-25-82 0,0 25-101 0</inkml:trace>
  <inkml:trace contextRef="#ctx0" brushRef="#br0" timeOffset="78066.949">17240 3920 839 0,'0'0'-4'0,"0"0"40"0,0 0 8 0,25 0 38 15,-25-25-1-15,0 25 12 0,0 0-66 0,0 0 55 16,0 0-43-16,0 0-26 0,-25 0 56 0,25 0-86 0,0 0 47 16,0 0 0-16,-25 0-13 15,25 0 0-15,-26 0 0 0,4 0-13 0,-4 0 11 0,1-25 7 0,-25 25 29 0,0 0-24 16,27 0-4-16,-53 0 16 0,26 0-39 0,-24 0 13 16,25 0 18-16,-25 0-33 0,-1-25 46 15,1 25 7-15,-1-25-7 0,-23 25 21 0,22 0-41 16,25-25-12-16,-22 25 1 0,-2-24-13 0,26 24-2 0,-25-26 4 15,23 26 0-15,27-24-4 0,-51 24-2 16,50-25 6-16,-23 25-7 0,-2 0-1 0,25-25 8 16,0 25-4-16,0 0-7 0,-24 0 15 15,49 0-12-15,-26 0 14 0,2 0-1 0,0 25-16 0,24-25 20 16,-26 25-19 0,26-25-1-16,-25 24 13 0,2 2-6 0,-3-2 6 15,2 26-4-15,24-25 5 0,-25 25-5 0,0 0 4 0,-24-2-2 16,24 1-15-16,-1 1 15 0,2 0 0 0,24 25 75 15,-24-25 40-15,-2 24 9 0,1-24-10 0,25 23-49 16,-24 3-5-16,24-3-10 0,0 26 54 0,-25-24 7 16,25 0-25-16,0 24-10 0,0 0-46 0,0-24-19 15,0-2 4-15,0 2 0 0,0 0-2 0,0-25 12 16,25-1-7-16,-25 26-12 0,0-26-3 0,0-26-3 16,0 28 1-16,0-2 20 0,0-23-14 15,0 23 7-15,0-25-46 0,0 2-67 0,0-1 6 16,0-25-61-16,0 24 4 0,0 2 11 0,0-26-25 15,24 0-33-15,-24 0-25 0,25 0-39 0,1 0 8 16,-2 0-56-16</inkml:trace>
  <inkml:trace contextRef="#ctx0" brushRef="#br0" timeOffset="78566.325">17141 4192 1240 0,'0'0'-11'0,"0"0"5"0,0 0-19 0,0 0 8 0,0 0 28 16,26 0-11-16,-26 25 31 0,0-25-78 0,0 25 108 16,-26 0-72-16,26 0 101 0,0-1 1 0,0 26-117 15,-25 0 87-15,25 0-111 0,-25-1 59 0,25 25 8 16,-25-1 2-16,25 2-13 0,-25 26 9 0,25-28-6 0,0 2 6 15,-25 24 9-15,25 0-3 16,0-24 9-16,0 0-34 0,-23-2 15 0,23 2 2 16,0 0 0-16,0-26 74 0,0 25-1 0,0-25 2 15,0 26-13-15,0-25-68 0,0-1-3 0,0 26 37 16,0-25 13-16,0 0 9 16,-26 0-8-16,26-2-26 0,-25-22-24 0,25 23 15 15,-25 0 8-15,0-25 4 0,25 2 28 0,-25-1-1 0,-24-1 9 0,24 2-2 0,0-1-23 16,-25-1-13-16,2 1 4 0,-2 0-13 0,-1 0 25 15,3 0 9-15,-2-1 6 0,0-24-5 16,1 26-17-16,-1-26-2 0,-25 24-34 0,27-24 2 16,-3 25-3-16,2-25-12 0,0 0 13 15,-1 0 26-15,0 0-14 0,-1 24-3 0,3-24 16 16,-3-24-36-16,2 24 6 0,0 0 9 16,-1 0-4-16,0 0 7 0,26-25-3 0,-27 25-7 15,27-24 10-15,-26 24-18 0,25-26-16 16,2 26-78-16,-3-24-73 0,26-1-39 0,-24 0-62 15,-1 25 35-15,0-50-59 0,25 26 17 16,0-1-72-16</inkml:trace>
  <inkml:trace contextRef="#ctx0" brushRef="#br0" timeOffset="78784.711">15975 4366 1485 0,'0'0'-87'0,"-25"0"107"0,25 0-129 0,25 0 25 15,-25 0 35-15,25-25-186 0,-25 25 56 0</inkml:trace>
  <inkml:trace contextRef="#ctx0" brushRef="#br0" timeOffset="78931.935">16595 4489 1374 0,'25'26'-21'16,"-25"-26"31"-16,24 0 57 0,2 0 56 0,-26 0 46 0,25 0-31 15,-2 0-50-15,3 0-61 0,-2 0-24 0,1 0 1 16,0 0-17-16,1 0-43 0,-3-26-32 0,2 26-78 15,0 0-77-15,-25 0 49 0,25 26-40 16,-25-26-26-16</inkml:trace>
  <inkml:trace contextRef="#ctx0" brushRef="#br0" timeOffset="79049.819">16695 5209 855 0,'0'0'24'16,"0"0"-76"-16</inkml:trace>
  <inkml:trace contextRef="#ctx0" brushRef="#br0" timeOffset="79350.803">15602 5854 1674 0,'-24'25'6'16,"-1"-25"36"-16,-1 0 22 0,26 0 18 0,0 0 3 0,0 0-27 15,0 0-15-15,26-25-30 0,-1 25-64 0,-1 0-47 0,1 0-26 16,25 0-25-16,-25-26 42 0,24 26 39 0,-25 0 12 16,27 0 39-16,-26 0 15 0,23 0 0 15,-23 0 0-15,1 0 4 0,-1 0-6 0,0 0-5 16,-25 0 11-16,24 26-8 0,2-26 16 0,-26 0-20 0,23 0 8 16,3 0-5-16,-26 0-1 0,24 0 18 0,26 0-3 15,-24 0 12 1,22 0-30-16,2-26 20 0,1 26-24 0,-3 0-8 15,2 0 23-15,0 0-15 0,-2-24 15 0,-23 24 6 16,26 0-8-16,-27 0 0 0,27-25 57 0,-28 25 25 16,-23 0 25-16,26 0 49 0,-2 0-30 0,-24 0 3 15,0 0-17-15,0 0-55 0,0 0-14 0,0 0-149 16,0-24-126-16,0 48-171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2-01-08T09:55:45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8782 8086 863 0,'0'-25'50'0,"0"25"3"15,24 0 12-15,-24 0 17 0,0-24 3 0,24 24-76 16,-24 0 85-16,0 0-71 15,26 0-42-15,-26 0 60 0,24 0-74 0,-24 0 58 0,24 0 2 0,-24-26 22 16,26 26-26-16,-26 0 11 0,25 0-23 0,0 0 4 16,-25 0-2-16,24 0-17 0,0 26 10 0,1-26-2 15,0 0 4-15,1 0 3 0,-2 0-2 0,0 0-1 16,27 0 5-16,-27 0 3 16,26 0-12-16,-25 24-10 0,24-24 12 0,-24 0-10 15,24 0 17-15,2 0-3 0,-27 0-16 0,25 25 10 16,2-25 7-16,-26 0-17 0,23 0 10 0,3 25-2 15,-2-25-6-15,2 0 14 0,-3 0-7 0,27 0-5 16,-26 25-3-16,1-25 7 0,0 0-6 0,-1 0 15 16,0 0-2-16,2 0-13 0,-1 0 12 0,-2 0-19 15,2 0-6-15,0 0 11 0,-26 0 3 0,26 0 14 0,0 0 20 16,1 0-23-16,-28 0-3 0,27 0-10 0,0 0-17 16,-1 0 12-16,26 0 3 0,-26 0 20 0,0 0-19 0,26-25 18 15,-1 25-9-15,-24 0-12 0,25 0 29 16,-26 0-12-16,1 0-8 0,25 0 2 0,-27-25-10 15,3 25 28-15,22 0-10 0,-48 0-7 0,26 0 7 16,-2 0-12 0,0 0-2-16,2 0 2 0,-3 0-1 0,3 0-5 15,-2 0 12-15,1 0 5 0,0 0-3 0,-2 0-15 16,27 0 14-16,-25 0-7 0,0 0 6 0,-1 0 0 16,2 0-4-16,-3 0 11 0,2 0-15 0,0-25-2 15,-1 25 8-15,1 0-2 0,0 0-5 0,-2 0 18 0,2 0-15 0,0-24-20 16,24 24 14-16,-24 0 8 0,0 0 9 0,-1 0 15 15,0 0-9-15,27 0-24 0,-27 0-6 16,1 0-3-16,0 0-3 0,-2 0 5 0,28 0-5 16,-26 0 7-16,-2 0 8 15,2 0 21-15,1 0 5 0,-3 0-1 0,27 0-5 16,-24 0-47-16,-3 0 22 0,3-26-15 0,-2 26 24 16,-1 0 15-16,3 0-26 0,-2 0 11 0,0 0-43 15,2 0-13-15,-2 0 11 0,0 0-25 0,26-25 4 16,-25 25 109-16,-1 0-104 0,1 0 95 0,0 0-55 0,24 0-1 0,-24-24 18 0,-1 24 4 15,0 0-8-15,25 0-30 0,-22 0 30 0,-4 0 25 16,2-24-24-16,0 24 24 0,-1 0-25 16,1 0-49-16,0 0 131 0,-2-24-144 0,3 24 154 15,-2 0-129-15,25 0 26 0,-24 0 41 0,0 0-86 16,-1-27 23-16,1 27-71 16,25 0 18-16,-27 0-17 0,28 0 46 0,-28 0 24 15,3 0-46-15,-1 0 32 0,0 0 26 0,-27 0-17 16,27 0 40-16,0 0-22 0,-24 0 7 0,-4-23 14 15,29 23 31-15,-26 0 20 0,26 0-17 0,-27 0 2 16,0 0-18-16,1 0 1 0,0 0 14 0,0-25-13 16,0 25-5-16,0 0 0 0,-25 0-33 0,23 0 0 15,2 0 38-15,-25 0-13 0,0 0 37 0,26 0 12 16,-26 0-16-16,0 0-12 0,25 0 7 0,-25 0 21 16,0 0-29-16,0 0 61 0,0 0-3 0,0 0-28 0,0 0 47 0,0 25-42 15,0-25-9-15,0 0 55 0,-25 0-132 0,25 23 81 31,0-23-77-31,0 0 48 0,0 27 31 0,0-3-8 16,0-24-7-16,0 24-5 0,0-24-15 0,0 24 28 16,0 1-11-16,0 1-77 0,25-26 91 0,-25 24-110 15,0 1 70-15,0 0-6 0,0 0-8 0,0 0 12 16,-25 0 6-16,25 0-10 0,0 0 26 0,0-1-24 0,-26 2 21 0,26-2-2 0,0 1-25 16,-25 0 23-1,25-1-21-15,0 2 9 0,-23-3 12 16,23 26-6-16,0-23 19 0,0 23-17 0,0-24-15 0,0 25 5 0,0-1-12 15,0-23 7-15,23 23 7 0,-23-23 5 0,0-2-27 16,0 26 9-16,25-25 10 0,-25 0 0 0,0-1 22 16,0 1-13-16,26-2-8 0,-26 4-3 0,0-3-11 15,0-24 16-15,0 25-3 0,0-1-6 0,0-24-7 16,0 0 5-16,0 26 4 0,0-26-9 0,0 24 35 16,0-24-6-16,-26 0-18 0,26 0 17 0,0 0-25 15,0 0-13-15,-25 0 16 0,25 25-16 0,0-25 21 0,-23 0 13 16,23 0-15-1,-25 0 0-15,25 0-4 0,-25 0-3 0,0-25 1 16,25 25 12-16,-25 0-1 0,-24 0-8 0,25 0 27 16,-2 0-24-16,-24 0-4 0,25 0 26 0,-23 0-20 15,-3-24 7-15,26 24-5 0,-25 0-24 0,1 0 27 16,0 0 28-16,-2-26 0 0,2 26 2 0,0 0 1 16,-26 0-11-16,26 0 8 0,-1 0 3 15,0 0-24-15,1-24-8 0,-1 24 6 0,0 0 3 0,2 0-8 16,-27 0 4-16,24 0-15 0,3 0 8 0,-2 0 14 15,0 0-12-15,1 0-3 0,-1-25-30 0,0 25 20 16,2 0 7-16,-28 0-11 0,26 0 27 0,1-24-23 0,0 24-15 0,-27 0 22 31,28 0 0-31,-27-27-9 0,25 27 27 0,-24 0-3 0,-1 0-8 0,26 0 6 0,-25 0 5 16,23 0-11-16,2 0-7 0,-26 0-14 0,27 0 5 0,-1 0-2 16,-2 0 5-16,3 0 10 0,-3 0-30 0,1 0 21 15,0 0 9-15,1 27-4 0,0-27 12 0,-2 0-4 31,-22-27-21-31,23 27 4 0,-24 0 11 0,-1 0-2 0,1 0 3 16,-2 0-6-16,2 0 17 0,25 0-25 16,-26 0 8-16,27 0 8 0,-28 0-25 0,26 0 13 15,2-23 14-15,-2 23-12 0,0 0 8 0,1 0 1 16,24 0-13-16,-25 0 11 0,0 0-4 0,1 0-5 16,0 0 10-16,24 0-8 0,-25 0 10 0,0 0 4 0,2-25 4 0,-4 25-2 15,4 0-9-15,-27 0 1 0,26 0-21 0,-2 0 11 16,3 0 0-16,-3 0 10 0,2 0-15 15,0-24 6-15,-2 24-17 0,2 0 3 0,0 0 18 16,-2-25 4-16,3 25 2 0,-2 0-6 0,0 0 2 16,1-25-2-16,0 25 13 0,-27 0-9 0,27 0 1 0,-1-25 3 15,1 25-1-15,0 0 6 0,-1 0 5 0,0-25-25 16,0 25 0-16,1 0 0 0,-1 0 4 0,0 0 5 16,1-24-4-16,-1 24 4 0,25 0-18 0,-25 0 18 15,1-26-2-15,0 26 4 0,23 0 2 0,-22 0-4 16,-2-24 7-16,-1 24-18 0,2 0 13 0,0 0-11 15,-1-25-2-15,0 25 9 0,1 0 6 0,-1 0 3 16,-1-26 15-16,3 26-8 0,-2 0-14 0,0 0 0 16,25 0-9-16,-23 0 4 0,23 0 3 0,-26 0-2 15,26 0-16-15,-23 0 11 0,-3 0 0 0,26 0 11 16,-24 0 11 0,0-24-15-16,-1 24-2 0,25 0-1 0,-24 0 5 15,-1 0-6-15,26 0 14 0,-27 0-23 0,2 24 17 16,25-24 7-16,-26 0-18 0,24 0 25 0,-22 0-25 15,22 0 2-15,-22 26 20 0,22-26-4 0,-24 0-13 16,26 25 20-16,-1-25-25 0,0 0 9 0,0 0 8 16,0 24-8-16,1-24-2 0,24 0-11 0,-25 0 15 0,-1 26-9 15,26-26 14-15,0 0-3 0,-24 0-4 0,24 0-13 16,0 24 13 0,-24-24 5-16,24 0-5 0,0 0 6 0,0 0-10 0,-26 0-7 0,26 25 0 0,0-25 20 15,-25 0-14-15,25 0-4 16,0 0 7-16,0 0 0 0,-24 0 2 0,24 25 7 15,0-25-10-15,-25 0-10 0,25 0 11 16,0 0 0-16,0 0-7 0,0 0 13 0,-24 0-12 16,24 0 3-16,0 0 14 0,0-25-16 0,0 25 14 15,0 0-14-15,0-25-6 0,0 1 13 0,0 24-11 16,0-26 11-16,24 2 24 0,-24-1-35 0,0-1 16 16,25 2-5-16,-25-27-9 0,0 27 16 0,24-25-14 15,-24 24 18-15,25-24-9 0,1 23 7 0,-26-23-9 16,24 0-5-16,-24 24-4 0,24-25-4 0,2 26 15 15,-26-26-6-15,25 25-11 0,-25 0 8 0,24 0 7 0,1 0 0 16,-25 0-4-16,25 1 8 0,0-2-6 0,-25 1 0 16,0 1 0-16,25 0-3 0,-25 0 7 0,24 24-10 15,-24-27 5-15,25 4 3 0,-25 23-17 0,25-25 14 16,-25 0 12-16,26 25-4 0,-26-25-7 0,24 25 0 16,-24-25-29-16,24 25-4 0,-24 0-26 0,0-25-35 0,26 25 13 15,-26 0-60 1,0 0 84-16,24 0-58 0,-24 0-16 0,0 0-6 15,24 0-112-15</inkml:trace>
  <inkml:trace contextRef="#ctx0" brushRef="#br0" timeOffset="34105.753">9178 8011 744 0,'0'0'33'0,"-150"50"36"0,150-50-1 0,-124 50 27 0,100-50-30 16,0 25-36-1,-2 0 37-15,-22 0-95 0,22-25 62 16,1 25-70-16,0 0 65 0,-24-1-34 0,24-24 31 16,0 26-9-16,0-26-18 0,25 24 21 0,-24-24-24 15,-1 25 5-15,25-25-4 0,-26 0 2 0,26 25 15 16,0-25-27-16,0 0 24 0,0 24-22 0,-24-24 14 15,24 0 6-15,0 0-10 0,0 26-6 0,0-26-40 0,0 0 54 0,0 0-108 16,0 23 96-16,0-23-64 0,0 0 2 16,24 0 3-16,-24 0-11 0,0 0-7 0,0 0 20 0,26 0 18 15,-26 0 20-15,25 0-12 0,-25 0 25 0,24 0-7 16,1 0-12 0,25 0 20-16,-25 0 22 0,-1-23-15 0,1 23 21 0,26 0-1 0,-27-26-53 0,26 26 26 15,-26-24 5-15,26 24-15 0,0-25 34 0,-26 25 3 16,25 0-16-16,-24-25 0 0,25 25 5 0,-26-24-16 15,27 24 5-15,-27-26 25 0,1 26-11 0,0-24 9 0,0 24 28 16,-25 0-6-16,25-25 29 0,-25 25 23 0,0 0-24 16,24 0 17-16,-24 0-40 0,0 0-28 15,-24 0 6-15,24 0 7 0,0 0 7 16,0 0 24-16,-25 0 6 0,25 25 15 0,-25-25-70 16,25 24 60-16,-25 2-61 0,0-26-31 15,1 24 75-15,-1 1-86 0,-1 0 49 16,2-1-13-16,0 2-2 0,-27-3 11 0,26 3-13 15,1-3 9-15,0 28-5 0,-26-27-12 0,24 1 25 16,2-1-22-16,0 2 3 0,-2-26 12 0,26 25-18 0,-24-1 14 16,24-24 3-16,-24 0-13 0,24 26 8 0,0-26 5 15,24 0-20-15,-24 0 5 0,0 0-5 0,24 0-6 0,2 0 13 16,-2 0-5-16,0 0-3 0,27 0 5 0,-26-26-1 16,23 26-17-16,2-24 67 0,0-1-81 15,0 25 94-15,-1-26-84 0,26 2 21 0,-26-1 10 16,0 1 2-16,2-1-14 0,-2-1-22 0,0 3 3 0,2 23-13 31,-2-26 46-31,0 3 17 0,1 23-21 0,-25-26 9 16,26 26-22-16,-29 0 26 0,4-24-13 0,-1 24-7 15,-25 0 9-15,25 0-14 0,-25 0 53 0,0 0-13 0,0 0 23 16,0 0-27-16,0 0 1 0,-25 24-68 0,25-24 77 16,-25 26-41-16,-1-26 63 0,4 23 18 0,-4 3-16 15,-24-3-17-15,26 3-2 0,-27-1-30 16,27-1 19-16,0 1-9 0,-26-1-14 0,24 2-5 0,1-26-7 0,1 25 5 0,24-25-15 15,-24 24 23 1,24-24 3-16,-25 0-20 0,25 26 15 16,0-26 3-16,0 0-25 0,25 0 23 0,-25 0-3 0,24 0-30 15,0 0-22-15,1 0-27 0,1 0-6 0,24 0 2 16,-26-26 18-16,25 26 75 0,1 0-80 0,0-24 89 16,24 24-69-16,-24-25 25 0,1-1 13 0,-3 26 8 15,2-24-2-15,24-1 2 0,-25 1 2 0,2-1 8 16,-27-1 2-16,25 3 26 0,2 23-25 0,-2-26-5 0,-24 3-2 0,24-3-29 0,-24 26 23 31,25 0-5-31,-25-24 9 0,1 24 32 0,-3 0-34 16,-23 0 0-16,25 0 0 0,-25 0-31 0,25 0 31 15,-25 0-2-15,0 0-5 0,0 0 20 0,0 0-3 16,0 0 11-16,0 24 8 0,-25-24-18 0,25 26 24 16,-25-3-18-16,2 3-3 0,23-3-26 0,-26 3 16 15,1-1-47-15,0-1 49 0,0 1 9 0,0-1-13 0,0 2 32 16,1-26-36-16,24 25-6 0,-25-25 6 0,25 24-13 15,0-24 11-15,-25 26 6 16,25-26-15-16,0 0 11 0,0 0 2 0,25 25 9 16,-25-25 5-16,0 0-16 0,25 0 23 0,-1 0-90 15,1 0 117-15,0-25-115 0,0 25 101 0,0 0-71 16,26-26 18-16,-28 2 0 0,27 24 2 0,0-25 42 0,-25-1-15 0,23 26-6 0,3-24-14 16,-2-1-15-16,0 1-6 0,2-1 27 0,-2-1 14 15,0 3-8-15,1 23 13 0,1-26-19 16,-2 3 25-16,-25 23-23 0,26-26 2 0,-25 26 8 15,0-24-27-15,0 24 25 0,-1 0 7 0,0 0-7 16,-24 0 58-16,0 0-28 0,27 0 0 0,-27 0 37 16,0 0-135-16,0 0 123 15,-27 24-74-15,27-24 45 0,-24 0 7 0,24 26-11 16,-24-3 2-16,-1 3 6 0,0-3 3 16,0-23-24-16,0 26 0 0,0-1-15 0,1-1 2 0,-1 1 7 0,1-25 2 0,-2 24-17 15,1 2-5-15,25-26 5 0,-25 25 1 0,0-25 18 16,25 0-9-16,0 0-11 0,0 0-3 0,0 0 3 15,0 24 1-15,0-24 8 0,25 0-9 16,-25-24-38-16,25 24 2 0,0 0-17 0,25 0 11 16,-25-25 32-16,-1 25 0 0,26-26 25 0,-25 2-1 15,25 24-12-15,-26-25 5 16,27 1-2-16,-2-1-12 0,-25-1 24 0,25 3 1 16,-23-3-9-16,23 3 2 0,-24 23 4 0,24-26-18 15,-24 2 16-15,1 24 5 0,-2-25-28 0,26 25 34 16,-25 0-17-16,-1-25 12 0,1 25-1 0,0 0-2 0,0 0 1 0,-25 0-1 0,0 0 1 15,25 0 3-15,-25 0 22 0,0 0-5 0,0 0 7 16,0 25-9-16,-25-25-28 16,0 25 9-16,25-25-7 0,-25 24-4 0,0 2 17 15,1-3-11-15,-27 3 1 0,27-3 3 0,0 28-8 16,-2-27 0-16,-23 1 3 0,24-1-8 0,0 27 9 16,1-27-15-16,-27 2 9 0,26-1 2 15,1-1-8-15,0-24 3 0,24 26-1 0,-25-2-2 16,25-24 5-16,0 0 12 0,0 25 4 0,0-25-9 15,0 0-4-15,0 0 4 16,25 0-14-16,-25 0 18 0,24 0 1 0,0-25-9 16,1 1 18-16,26 24-23 0,-27-26 1 0,1 2 6 0,24-1-26 0,2-1 20 0,-3-23 2 0,3 23-5 15,-2 2 20-15,1-1-6 0,0-24-5 16,-27 23-7-16,29 3 9 0,-4-3-4 0,2 3 11 16,0-3-2-16,-25 26-4 0,24-24 6 0,-23 24-14 15,-3-25 19 1,2 25-7-16,0 0-16 0,0-25 14 0,0 25-18 15,-25 0 2-15,25 0 7 0,-25 0 0 0,0 0 2 0,0 25 0 16,0-25 4-16,0 0 5 0,0 25-12 0,-25-25 8 16,25 24 10-16,0 2-15 0,-25-3 7 15,0-23-2-15,25 26-10 0,-25-3-3 0,0 3 10 16,25-1-9-16,-23-1 3 0,-3 1 19 0,26-1-26 16,0-24-26-16,-25 26-58 0,25-26-92 0,0 25 53 0,0-25-25 0,0 0-6 15,0 24 30-15,0-24-113 0</inkml:trace>
  <inkml:trace contextRef="#ctx0" brushRef="#br0" timeOffset="34773.816">13022 8037 1231 0,'0'0'69'16,"0"-26"-24"-16,0 26 48 0,0 0 38 0,0-25-64 16,0 25 33-16,0 0-63 0,-24 0-28 0,24 0 2 15,0 0 25-15,24 0 30 0,-24 25 35 0,0-25-9 0,0 0-14 16,0 26 2-16,0-2-6 0,0-24 8 0,0 25 10 15,0 25-31-15,0-25-23 16,0 0 2-16,0 25-35 0,-24-26 21 0,24 26-9 16,-25-25-19-16,25 24 11 0,0 0-4 0,-25 0-3 0,25 2 8 15,-24-2 9-15,24 1-9 0,0 25 5 0,0-26-1 0,-26 1 1 16,26 0-8-16,0-25 3 0,0 24-8 0,0-1-12 0,0-21 15 16,0-3-24-16,0 1 26 0,26-1-4 0,-26-24-11 15,0 0 15-15,0 26-9 16,24-26 0-16,-24 0 2 0,0-26-5 0,25 26 5 15,-25 0 5-15,25-24-22 0,-25 24-24 0,24-25-9 16,-24 1-6-16,25-3 13 0,-25 4 22 0,0-2-10 16,25 1-21-16,-25-26-7 15,0 25-10-15,24-24 8 0,-24 23 17 0,0-23-6 0,0-1 18 16,0 25 2-16,26-25 12 0,-26 1 13 0,0 24 1 16,0-24-12-16,-26 23 2 0,26-23 14 0,0 25-9 0,0-1 14 0,0 0-1 15,0 1-11-15,-24 24 21 0,24-26-14 0,0 2 2 16,0 24 14-1,0 0-29-15,0-25 3 0,0 25 6 0,0 0-19 16,0 0 12-16,0 0 15 0,0 0-13 0,0 0 11 0,0 0-2 0,0 0-11 16,0 0-4-16,0 0 6 0,0 0 9 0,0 25 4 15,0-25 7-15,-25 24-17 16,25 2-1-16,0-26 5 0,0 24 2 0,-25 1 11 16,25 24-7-16,0-23-12 0,-24 23 1 0,24-26 0 15,-25 28 9-15,25-27-4 0,0 25 11 0,-25 2-5 0,25-27 5 0,0 27 18 0,-24-27-27 31,24 26 7-31,0-25-20 0,-26 0-32 0,26 0-39 16,0 0-80-16,-26-1-62 0,26 1 40 0,0-2-54 16,0-23-20-16</inkml:trace>
  <inkml:trace contextRef="#ctx0" brushRef="#br0" timeOffset="37756.379">12898 8286 1123 0,'-26'0'67'0,"26"0"-15"0,-22 24 26 0,22-24 49 0,-26 25-41 31,2-25 46-31,-2 25 1 0,2-1-34 0,-2 2 2 0,-22-3-11 16,23 26-26-16,-25-23 9 0,-1 23-17 15,3-24-17-15,23-1-2 0,-25 27-18 0,2-27-10 0,22 2-14 16,1-1-2-16,1-1 3 0,24-24 1 0,-25 26 17 0,25-2-4 0,-26-24-8 16,26 0-2-16,0 0-7 15,0 25 3-15,0-25-36 0,0 0-11 16,0 0-25-16,0-25-36 0,0 25 24 0,0 0 7 16,0-24 9-16,26 24 41 0,-1-26-6 0,-25 2 15 0,24-1 2 0,1-1 7 0,1 2 6 31,-3-27 7-31,27 27 2 0,-25-25-9 0,0 24 25 15,0-24-24-15,-2 23 6 0,3 3 4 0,-1-27-6 16,0 25 11-16,0 0 6 0,0 1-15 0,0-2 9 16,-2 2-18-16,-23 24 31 0,0-25 38 0,26 25 5 0,-26-25 33 0,0 25-28 15,0 0-11-15,-26 0-23 0,26-25-31 0,0 25-7 16,-23 0 11-16,23 25 14 0,-25-25 32 0,0 0 29 16,0 25-5-16,-25 0 4 0,24-25-38 15,-22 24 2-15,23 2-18 0,-25-2 7 0,2 1 12 16,-3 0-26-16,2-1 2 0,-1 2-22 0,-24-3 10 15,23-23-7-15,26 26 0 16,-23-3 7-16,-2 3-4 0,0-1-1 0,26-1-2 0,-1-24-22 0,-1 25 14 0,2-25-14 0,0 24-40 16,24-24-3-16,-26 0-40 0,26 0-9 15,0 0 22-15,0 0-26 0,0-24 3 0,26 24-2 16,-26 0 9-16,24-25 18 0,0 1 12 0,-24-1 9 16,51-1-14-16,-27 3 19 0,1-26 20 0,0 23 9 15,25 2 35 1,-25-1-12-16,23-24-8 0,3 23 21 0,-27 2-14 15,1-1 21-15,24 0 6 0,-23 0-10 0,-1 0 51 0,-25 25 32 16,24-25 31-16,-24 25 1 0,0-25-44 0,25 25-24 16,-50 0-38-16,25 0-8 0,-24 0 33 15,-1 0 12-15,-1 25 50 0,2-25 11 0,-26 25-18 0,2 0-1 16,-27 0-30-16,25 0-7 0,-25 0-4 0,0-1-10 16,1 2 0-16,0 23 1 0,0-24-15 0,23-1-17 0,-22 2-8 15,-2-3-7-15,26 3 8 0,-26-3 4 16,26 3-17-16,24-1 3 0,-25-1 7 0,0-24-1 15,25 25 1-15,1-25 10 0,-1 24-22 0,25-24 2 16,-25 0 3-16,25 0-6 0,0 0-2 0,-24 0-24 16,24 0-13-16,0 0-34 15,24 0-15-15,-24-24 23 0,0 24 8 0,25-25 46 16,-25 1 22-16,25-1-18 0,-25-1-6 16,24 3-24-16,1-3-11 0,0 3 20 0,0-3-3 0,1 2 34 0,-2-1 8 15,1 0-15-15,-1 1 21 0,1-2-16 0,0 26 7 16,-25-24 7-16,25 24-2 0,-25-25-5 15,0 25 14-15,0 0-12 0,25 0-2 16,-25 0-5-16,-25 0 5 0,25 0-7 0,0 0 12 16,-25 0 0-16,0 0-14 0,0 0 20 0,1 25 20 0,-25-25 16 15,-2 24 0-15,1-24-10 0,1 26-30 0,0-2-4 0,-2-24-3 16,-22 25-5-16,23-25 5 0,0 25-7 0,1-25-12 16,-1 24 21-16,0-24-18 15,27 26 25-15,-28-26-2 0,26 0-4 0,0 23 9 0,25-23-24 16,-25 0 19-16,25 0-7 0,-25 0-5 0,25 0 7 15,0 0-11-15,0-23 4 16,25 23-2-16,-25 0-14 0,25-26 0 0,0 26-7 0,-25-24 9 0,25-1-9 0,0 25 9 16,1-25 3-16,-3 1 4 0,2 24 12 0,0-26 0 15,0 2 3-15,0-1-11 0,-25 25 8 0,25-25-9 0,-1 0 0 16,0 25 16-16,-24-25-2 0,0 25 9 0,0 0 4 16,0-25-15-16,0 25-3 0,0 0-5 15,-24 0-7-15,24 0 24 16,-24 0-5-16,-1 0 2 0,-25 0-12 0,25 0 34 15,-23 0-3-15,-3 25 3 0,1-25 16 0,0 25-49 16,1 0 4-16,0-25 5 0,-2 25 7 0,-22 0 8 16,22-25-1-16,2 24-2 0,0-24-9 0,24 26 6 15,-25-26-6-15,25 0-1 0,2 0 1 0,-3 0-3 16,26 24 22-16,-25-48-22 0,25 24-7 16,0 0-14-16,0 0-27 0,0 0 5 0,0 0 5 0,25-26-2 0,-25 26 14 15,0-24 2-15,26 24-9 0,-26-25 5 16,23 0 2-16,2 25 3 0,-25-25 2 0,25 25-5 15,-25-25-2-15,25 0 12 16,-25 25 14-16,25-25 6 0,-25 25-6 0,0 0-3 16,0-25-16-16,25 25 0 0,-50 0 7 0,25 0 3 0,0-24 2 15,0 24-3-15,-25 0 10 0,0 0-10 0,0 0 5 16,0 24 2-16,-24-24-18 16,24 0 25-16,-25 25 3 0,-24 0-3 0,24-25 14 15,0 25-32-15,1 0-5 0,0-25 5 0,-2 25-3 0,2 0 21 0,25 0-18 0,-1-25 9 16,-26 24-9-16,27-24-12 15,24 0 28-15,-25 26-12 0,1-26 26 0,24 0-14 16,0 0-16-16,0 0-5 0,0 0-12 0,0 0 24 16,0 0-12-16,0 0-13 0,24-26-12 0,-24 26-21 15,25-24 17-15,-25-1 11 0,24 25 18 0,1-25 12 16,1 0-5-16,-1 0 9 0,-1 25-4 0,0-25 2 16,-24 0-2-16,25 25 11 0,1-25-4 0,-26 25-8 15,0-24 8-15,0 24-12 0,0 0 0 0,0 0 9 0,-26 0-11 16,1 0 7-16,25 0-12 0,-48 24-1 15,23-24 19-15,-1 25-13 0,-23-25 11 0,24 25 3 0,-24 0-27 0,-1-25 13 32,25 25 11-32,-24 0-11 0,-1 0 21 0,0 0-4 0,0-1-8 15,2 2 3-15,23-26 5 0,-26 24-5 0,27 1-1 16,-26-25-7-16,26 0 3 0,24 25-7 0,-24-25 3 0,24 0 14 0,-26 0-8 0,52 0 5 16,-26 0-30-16,0-25-17 0,24 25-13 15,0 0-1-15,2-25 12 16,-2 25 10-16,26-24 26 0,0-2-3 0,-2 2 22 15,-23-1-11-15,26 25-7 0,-3-25 11 0,3 0-8 16,-2 0 18-16,1 25 1 0,-1-25-13 0,0 0 5 16,2 25 2-16,-26-25-5 0,-1 25 9 0,0 0-15 15,1-24 8-15,1 24-8 0,-26 0-4 0,0 0 10 16,0 0-6-16,0 24 6 16,-26-24 9-16,26 0 12 0,-25 25 10 0,1 0 19 0,-25 0 4 0,23-25-11 0,-23 25-18 15,24 25-8-15,-24-50-21 0,24 49 4 16,-25-23-15-16,26-26-7 0,-1 24 9 15,25 1-1-15,-26-25 2 0,26 25 5 0,0-25 8 0,0 0-19 16,0 0 19-16,26 0 1 0,-1 0-8 0,-1 0 2 0,1 0 5 16,25 0 4-1,-1 0-2-15,0-25 2 0,2 25-9 0,22 0-14 16,-22-25 9-16,23 25-10 0,1-24 17 0,-1 24 0 16,-26-26-11-16,28 26 23 0,-2-24-17 0,1 24 8 15,-25 0 8-15,-2-25-10 0,3 25-8 0,-2 0-2 16,0 0-8-16,-24 0 17 0,-25 0 2 0,26 0-1 15,-26 0 15-15,0 0 5 0,0 0 6 0,-26 25 12 16,1-25 14-16,2 24-4 0,-3 2 11 0,2-2-20 0,-27 1-9 16,2 0-15-16,0-1-11 0,-26 2 7 0,27-3-12 15,-3 3 3-15,1-3 7 0,24 3-15 0,4-1-6 16,-4-25 9-16,1 24-9 0,25-24 6 0,0 0-1 16,0 25 4-16,0-25-5 0,25 0 5 0,1 0-5 15,-4 0-4 1,29 0-2-16,-1 0-3 0,-1-25 4 0,1 25-4 0,25-24-5 0,-27 24-1 0,28-25 15 0,-26 25 0 15,24-26 3-15,-25 26 13 0,25-23-17 0,-24 23 1 32,0-26-4-32,24 26-3 0,-24 0 7 0,0 0-1 15,-2 0 3-15,-22 0-6 0,24 26 5 0,-26-26-3 16,-24 23 11-16,26 3-11 0,-26-26 3 0,-26 25-3 0,26 24-2 0,-24-25 27 0,-26 2 19 0,24 23 0 16,-22-23 5-1,-2 23-14-15,0 1-33 0,2-25 0 0,22 25-2 16,-24-25 3-16,25-1 11 0,-25 1-19 0,50-2 0 0,-24-23 10 0,-1 27 0 15,25-27 21 1,0 0-3-16,25 0-16 0,-1 0 4 16,1 0-8-16,0 0-5 0,25-27 6 0,1 27-15 15,-3-23 20-15,27 23-9 0,-26-25 0 0,26 1 9 0,0 24-11 0,-1-25 9 0,0 0 2 16,-25 25-2-16,27-25-5 0,-3 0 12 0,-23 1 5 16,0 24-10-16,23-26 17 0,-22 2-14 0,-2 24-10 15,-25-25 19-15,27 25-9 0,-26-26 4 0,-1 26 26 16,-24 0-4-16,0 0 6 0,0 0-4 0,0 0-35 15,0 26 16-15,-24-26-18 0,-27 25 23 16,26-1 14-16,-23 2-40 0,-1-2 23 0,-2 26-18 0,-23-25-3 16,24 0 34-1,-24 24-41-15,24-26 14 0,-25 4 3 0,26 22-24 16,0-25 24-16,-2-24-5 0,28 26-3 0,-3-2 3 16,26-24-4-16,0 0-23 0,0 25-53 0,26-25-8 15,-3 0-40-15,3-25-28 0,23 25 15 0,1 0-18 16,24-24 10-16,-23-2 30 0,22 26 37 0,-23-24 29 15,25-1 34-15,0 1 11 0,-26-3-3 0,24 4 15 16,-22-2-13-16,23 1 5 0,-25-1 4 0,25 0-4 0,-23 0 34 16,23 0 27-16,-24 1 29 0,-2-2 16 0,28 2 4 15,-52-1-9-15,26-1 15 0,-26 2 12 0,2 24-6 16,-26-25 13-16,25 25-35 0,-25 0-38 0,0 0-25 16,0 0-22-16,-25 0-11 0,-1 0 0 0,2 25 0 15,-1-25-11-15,-24 24 8 0,25 2 8 0,-28-26 9 16,4 25-7-16,-2-1-2 0,25 2 4 0,-24-2-11 15,24-24-12-15,-1 25 0 0,26-25-10 0,-24 25 8 0,24-25 4 16,24 0-40-16,2 25-10 0,-1-25-6 16,-1 0 3-16,26 0 42 0,-25-25 12 0,25 25-1 15,-2 0 24 1,3-25-19-16,-2 25 9 0,0-25 7 0,-23 25-15 16,23-24 6-16,2 24-3 0,-28-26-6 0,27 26 27 15,-25-24-11-15,25-1-7 0,-27 25 17 0,3 0-13 16,-1-26 40-16,0 26 23 0,0-24-6 0,0 24-3 15,-25 0-21-15,25 0-25 0,-25 0 2 0,0 0-4 0,0 0 4 16,0 24-7-16,-25-24 10 0,25 26-15 16,-25-1 8-16,0-1-3 0,0-24-12 0,0 26 10 15,-1 23-15-15,3-24 22 0,-2-25-12 0,0 25 5 0,0 0-10 16,25-1-9-16,0-24 9 0,0 25-9 0,0-25 9 16,0 23 1-16,0-23 1 0,25 0 1 0,-25 0-3 15,25 0 5-15,0 0-12 0,-25 0 15 0,23-23 2 16,3 23 4-16,-1-25 1 0,-25 25-10 0,25-24-8 15,0-1 13-15,0 0-3 0,0 0 8 16,-2 0-3-16,3 1 12 0,-2-2 38 0,2 2-6 0,-26-1 16 0,24-1-21 16,2 26-5-1,-26-24 31-15,22-1 14 0,-22 25 11 16,0 0-25-16,0-26-37 0,0 26-25 0,0 0-25 16,-22 0 15-16,22 0-2 0,-26-24-6 0,2 24 13 0,24 0-18 15,-26 24 1-15,2-24 9 0,-25 0 6 0,24 0-16 16,0 0-32-16,0 0-118 0,0 0-196 15,0 0-149-15</inkml:trace>
  <inkml:trace contextRef="#ctx0" brushRef="#br0" timeOffset="40286.011">10295 9078 1357 0,'0'0'-23'0,"0"0"31"0,0-24 58 0,0 24 31 0,0 0 83 15,0-25-4-15,0 25-13 0,0 0 3 0,0 0-35 16,0-24-27-16,0 24-31 0,0 0-33 0,-26 0-14 15,26 0 15-15,0 0 11 0,-24 0 1 16,24 0 0-16,-25 0-7 0,-1 0-19 0,1 0-5 16,25 24-5-16,-24-24-12 0,0 0-7 0,24 0 12 0,-25 25-30 15,25-25 27-15,-25 0-9 0,25 24-5 0,0-24 21 0,0 0-18 16,0 0 6-16,0 26 1 0,0-26-16 0,0 0 8 16,0 0-2-16,0 24 0 0,25-24 24 0,-25 25-22 15,25-25 12 1,-25 24 3-16,24-24-17 0,0 26 7 0,-24-26-5 15,25 25 7-15,1-25-4 0,-1 24-3 0,-1-24 5 16,-24 26-8-16,26-26 11 0,-3 24-3 0,-23-24 0 16,25 25 2-16,-25-25 1 0,26 0 2 0,-26 24-12 15,0-24-3-15,0 26 0 0,0-26 17 0,0 0-2 16,0 24-8-16,0-24 3 0,0 0-12 0,-26 25 17 16,26-25-5-16,-25 25 0 0,25-25 17 0,-23 0-12 0,-3 0 7 0,26 25 18 0,-24-25-10 15,-1 0 7-15,-1 0 19 0,1 0-23 0,1 0-11 16,0 0 8-16,24 0-22 15,-25 0 6-15,0 0-28 0,25-25-55 0,-25 25-85 16,25 0-106-16,0 0-60 0,0-25-35 0,0 25 12 16,0-25 105-16,25 25 13 0,0-24-41 0</inkml:trace>
  <inkml:trace contextRef="#ctx0" brushRef="#br0" timeOffset="40458.189">10618 9252 1273 0,'0'26'2'0,"0"-26"25"0,0 0 17 16,0 24 5-16,-26-24 2 0,26 25-26 0,0-1-12 15,0-24-6-15,0 0-3 0,-25 26-9 16,25-26-10-16,0 24-21 0,0-24-58 0,0 0 6 16,0 0-23-16,25 0-26 0,-25 25-9 0,0-25-95 15</inkml:trace>
  <inkml:trace contextRef="#ctx0" brushRef="#br0" timeOffset="40606.03">10790 9104 1340 0,'0'-26'2'0,"0"2"6"0,0 24-10 0,0-25 4 0,0 25 3 16,-24-24-12-16,24 24-72 0,0 0 1 0,0 0-38 15,0 0-43-15,24 0-56 0</inkml:trace>
  <inkml:trace contextRef="#ctx0" brushRef="#br0" timeOffset="41386.324">11014 9327 1605 0,'-25'0'43'0,"25"0"43"0,0 0 30 0,0-25 31 16,0 25-39-16,0 0-40 0,-26 0-34 0,26 0-25 15,26-24-5-15,-26 24-6 0,0 0 2 0,0 0-4 16,0-26 1-16,0 26 6 0,25 0 4 0,-25 0-7 16,24 0 9-16,-24 0-9 0,0 0-5 0,25 0 14 15,-25 0-20-15,0 0-5 0,25 26 20 0,-25-26-6 16,0 0 9-16,0 24 7 0,0-24-14 0,0 25-10 16,0-25 6-16,-25 24 8 0,25-24-11 0,0 26 19 15,-25-2-3-15,25-24-16 0,0 25 14 0,0-25-9 0,-24 25 2 16,24-25 9-16,0 0-13 0,0 25-3 0,0-25 2 15,0 0-2-15,0 0 19 0,0 0-8 0,0 0-1 16,0 25 8 0,0-25-20-16,0 0 18 0,0 0-20 15,0 0-3-15,24 0 20 0,-24 25-10 0,0-25 43 0,25 0-2 16,-25 24 29-16,0-24 14 0,25 0-33 0,-25 24 14 16,0-24-37-16,24 0 2 0,-24 26 5 0,0-26 22 15,0 24 24-15,25-24-1 0,-25 25 12 16,-25-25-49-16,25 24 0 0,0 2 6 0,0-1 3 15,0-1 32-15,-24 0-12 0,24-24-12 0,-25 27-10 0,25-3 3 0,-25 0-3 0,25-24-2 16,-24 26-15-16,24-26-9 0,-25 24-25 0,25-24 13 16,-26 0-3-16,26 0 8 0,-23 25 29 15,23-25-16-15,0 0 22 0,-26 0-14 0,26 0-21 16,0-25-5-16,0 25-16 0,0 0-18 0,0-24-6 16,0 24-15-16,26-26-5 0,-26 2-11 0,23 0-9 15,3-3-5-15,-1-21-12 0,-1 23 25 16,1-1 26-16,0 2 26 15,24-1 16-15,-24-25-4 0,26 26-5 0,-27 0-10 16,1 24 5-16,-1-25 13 0,26 0-23 0,-25-25 20 16,0 25 13-16,0 1-11 0,-1-2 15 0,0 26-6 0,3-24-1 0,-27-1-13 15,24 1-2-15,1-2 3 16,-25 26-1-16,0-24 23 0,0 24 8 0,0-25 7 16,0 25 1-16,0 0-23 0,0-26 12 0,0 26-17 15,-25 0-13-15,25 0-1 0,-24 0-12 0,-3 0 11 16,27 0 12-16,-24 26 5 0,0-26 3 0,-1 0-8 15,0 25-8-15,25-25 1 0,-25 24-3 16,25-24 10-16,0 26-8 0,-25-2-7 0,25-24 8 16,0 25 2-16,25-25 0 0,-25 24 20 0,25 2-5 15,-25-26 8-15,25 24 8 0,0-24-3 0,-1 25-2 0,27-25-5 16,-27 0-24-16,25 0 6 0,-25 25 2 0,27-25-23 16,-2 0 36-16,-24 0-18 0,24 0 13 0,-24 0 0 0,25 0-13 0,-26 0-8 15,2 0-5-15,-1 0 3 0,-1 0-1 0,1 0 22 16,0 0-47-16,0 0-73 0,-25 0-53 0,25 25-92 15,-25-25-86-15,25 0-69 0,-25 0-24 0,0 25-3 16</inkml:trace>
  <inkml:trace contextRef="#ctx0" brushRef="#br0" timeOffset="48124.824">8433 9005 696 0,'0'-27'27'16,"0"27"-9"-16,-25-23 20 0,25 23 42 0,0-25-3 15,0 25 16-15,0-24-11 0,0 24-31 0,25-25 12 16,-25 25-94 0,0-25 116-16,0 25-92 0,0-25 46 0,26 25 33 15,-26 0-117-15,0-25 75 0,0 25-81 0,0 0 44 16,0 0 11-16,24 0-2 0,-24 0 0 0,0 0 51 15,0 0 18-15,0 0 23 0,0 0 5 0,0 0-18 16,0 25-13-16,0-25-8 0,0 25 0 16,0-25-9-16,0 25-1 0,0 0-5 0,0-25-3 0,0 24 6 0,0 1 24 0,-24 25 21 15,24-26 7-15,0 1 5 0,0-1 0 0,-26 26 1 16,26-1-5-16,-25-23 14 0,25 23-8 16,-24 1-14-16,-1-1 7 0,25 1-29 0,-24 0-28 15,-1 0-2-15,25 23-18 0,-25-23 5 16,-1 25-15-16,2-2-7 0,0 2 17 0,24 0-25 15,-24 0 14-15,-2 0-4 0,1-26-11 0,0 25 14 16,25-25-1-16,-25 1 1 0,1-1-6 0,24 2-5 0,-25-1-3 16,0-1 11-16,25-24 0 0,-25 25 2 0,1-26-2 15,24 26-19 1,-26-25 11-16,26 0-5 0,-25 0-18 0,25-2-18 16,-24 1-44-16,24 2-60 0,-24-26-18 0,24 25-51 15,0-25 14-15,0 0 5 0,0 0 5 0,0 0 25 16,0 0-38-16,0 0-17 0,0 0-3 0,0 0 64 15,0 0 31-15,24 0 11 0,-24 0-20 0,0-25-57 16</inkml:trace>
  <inkml:trace contextRef="#ctx0" brushRef="#br0" timeOffset="49447.614">8037 10219 454 0,'0'-24'4'0,"0"24"23"0,0-26 12 0,0 26 13 16,-25 0 17-16,25-23-52 0,0 23 47 0,0-25-17 16,0 25-23-16,25 0 48 0,-25-25-52 0,0 25-2 15,0 0 47-15,25 0-37 16,-25-24 25-16,0 24-28 0,24 0-23 0,-24 0 18 15,0 0-38-15,25 0 34 0,-25 0 7 0,0 0 12 16,25 0 57-16,-25 0-96 0,25 0 78 0,-25 0-62 0,26 0-48 0,-26 0 92 0,24 0-92 31,0 0 43-31,0 0 14 0,2 0 11 0,-1 0 4 16,0 0-4-16,-1 0 2 0,1 0 9 0,-1 0-4 0,1 0 12 0,1 0-27 16,-2 0-18-16,26 0-4 0,-25 0-6 0,-1 0 11 15,26 0 4-15,0 0-13 0,-26 0 2 0,26 0 0 16,0 0-9-16,0 24 13 0,-26-24-10 0,26 0 12 15,0 25 5-15,-26-25-9 0,25 0 13 0,2 25-17 16,-27-25-7-16,26 0 7 0,-25 23 9 0,24-23 8 16,-24 26 5-16,25-26-14 0,-26 24-8 0,25-24-11 0,-24 25 13 15,26-25-3 1,-27 0-3-16,25 24 6 0,2-24-7 16,-26 26 12-16,23-26 6 0,3 0-9 0,-2 25-7 0,2-25 5 15,-3 0-21-15,2 24 14 0,1-24 25 0,-3 0-16 16,2 26 22-16,0-26-24 0,-2 0-13 15,3 0 6-15,-2 0-6 0,0 25 26 0,-24-25 0 16,25 0-4-16,0 0-2 0,-1 0-5 0,1 0-4 16,0 0 15-16,-24 0-11 0,22 0 14 0,2 0-14 0,0 0-6 0,-26 0-1 15,26 0-8-15,0 24 6 0,0-24 14 16,-1 0-3-16,0 0-4 16,1 0-2-16,-1 0-18 0,-24 0 29 0,26 0-7 15,-27 0 5-15,25 0-5 0,-24 0-11 0,0 0-2 16,0 26 4-16,25-26 16 0,-26 0 5 0,0 0 1 0,3 0-4 15,-3 0-11-15,25 0 7 0,-25 0-7 0,1 0 0 0,1 0 4 0,-1 0-2 0,-1 0 0 16,1 0 0-16,24 0-8 0,-24 0-3 16,1 0 3-16,-2 0 8 0,0 0 2 0,2 0 3 15,-1 0 6-15,-1 0-17 16,1 0 0-16,0 0 4 0,0 0-9 0,0 0 20 16,23 0-7-16,-23 0-8 0,2 0 12 15,-3 0-30-15,0 0 9 0,26 0 15 0,-26 0-4 16,2 0 9-16,-1 0 8 0,-1 0-15 0,1 0 7 0,1 0 4 15,22 0-22-15,-23 0 8 16,0 0-16-16,0 0 16 0,-25 0 10 0,25 0-2 0,-2 0 14 0,3 0-12 0,-1 0-9 0,0 0 10 16,0 0-14-16,0 0 2 0,0 0 23 0,-2 0-19 15,3 24 7-15,-2-24-5 0,2 0 0 0,-2 0-8 16,2 0-1-16,22 0-2 0,-22 0-4 16,-2 25 22-16,26-25-5 15,-26 0 3-15,1 0-14 0,24 0-4 0,-23 0 5 16,24 25-1-16,-27-25 14 0,28 0-12 0,-26 0 19 0,25 24-12 0,-26-24 6 15,26 0-5 1,-25 26-12-16,24-26 18 0,0 0-3 0,-24 0 3 0,25 24 0 16,1-24-13-16,-3 0 4 15,2 0 0-15,-25 0-9 0,26 0 11 0,-3 25 5 0,3-25-7 16,-2 0 15-16,-1 0-11 0,27 0-26 0,-26 0 11 16,2 25-6-16,-1-25-3 0,0 0 26 15,-1 0-8-15,0 0-4 0,1 25 21 0,-1-25-8 16,-24 0-9-16,26 0 11 0,-2 25-7 0,0-25-5 15,-24 0 12-15,24 0-18 0,0 25 18 0,2-25-17 16,-27 0 3-16,26 23 12 0,-1-23-7 0,-24 0 6 0,25 0-8 16,0 24 0-16,-26-24-14 0,27 0 1 0,-3 0 4 0,3 26 0 15,-28-26 11-15,28 0-5 0,-26 0 12 0,25 25 0 16,-27-25-9-16,28 0 6 0,-27 0 11 16,0 0-10-16,27 0-3 0,-27 0 7 0,1 0-9 0,25 24-11 15,-25-24 19-15,24 0-5 0,-25 0-3 16,27 0 8-16,-2 25 1 0,-25-25-18 0,27 0-2 0,-1 0 9 15,-26 26-15-15,25-26 15 0,-23 0 4 0,23 0 7 0,-24 0-16 16,23 0 11-16,-22 24-6 0,24-24 13 0,-25 0 2 31,1 0-4-31,-2 0 9 0,0 0-23 0,1 0 5 0,0 0 5 0,0 0-10 16,0 25-6-16,0-25 13 16,-2 0-4-16,2 0-7 0,1 0 27 0,-26 0-11 15,25 0-7-15,-1 0 11 0,2 0-27 0,-1 25 3 16,-25-25 11-16,23 0-9 0,3 0 31 0,-2 0-14 15,1 25-17-15,-25-25 25 0,25 0-21 0,1 0 12 16,-3 25-14-16,-23-25-16 0,25 0-19 0,-25 25 3 0,25-25 8 0,0 0-21 16,-25 0 9-16,0 25-22 0,25-25 16 0,-25 0 12 0,0 0-13 15,26 0 16-15,-26 0 40 16,0 0-89-16,0 0 66 0,0 0 9 0,0 0-104 16,0 0 18-16,0 0-164 0</inkml:trace>
  <inkml:trace contextRef="#ctx0" brushRef="#br0" timeOffset="50349.66">15826 10268 1215 0,'0'0'33'0,"0"0"17"0,0 0 5 15,0-24 58-15,0 24-16 0,0 0 11 0,0 0 36 16,0 0-53-16,0 0-4 0,0 0-10 0,0 0-27 15,0 0-9-15,0 0 14 0,0 0 10 0,0 0 14 16,0 0 10-16,0 24-31 0,0-24-22 0,0 26-8 16,0-1 27-16,0-25 32 0,0 24 17 0,-26 27-11 0,26-27-17 15,0 2-14-15,-25-2 3 0,25 26 3 0,-24 0-5 16,24-26-10-16,-24 26-19 0,-1 0-6 0,0-2-3 0,25 2 9 16,-25-1-4-16,0 2 9 0,0-2-10 0,1 1-6 15,24 0 11-15,-25-1-29 0,-1 0 6 0,2 1-1 31,24-25-17-31,-24 0 12 0,-2 24 6 0,26-23-11 16,0-3 5-16,-25 3 5 0,25-26-12 0,0 25 4 16,0-25 1-16,-23 24-8 0,23-24-19 0,0 0-30 15,0 0-21-15,0 0-31 0,0 0-23 0,0 0-14 0,0 0-33 16,0 0-51-16,0 0-19 0,23-24-25 0,-23 24-16 16,0-25 39-16,0 25 9 0,0-26 108 0,25 3 12 15,-25-3-27-15,0 2-39 0</inkml:trace>
  <inkml:trace contextRef="#ctx0" brushRef="#br0" timeOffset="50828.973">15405 10568 493 0,'0'-26'23'0,"-26"26"45"16,26 0 17-16,0-24 17 0,0 24 27 0,0 0-30 16,0 0-11-16,0 0 19 0,-24 0-113 0,24 0 79 15,0 0-91-15,0 0 73 0,0 0 16 0,24 0-69 16,-24 0 118-16,0 0-81 0,0 0 60 0,26 24-12 16,-26-24-19-16,0 0 1 0,23 0 11 0,-23 0 8 15,25 0 2-15,1 0-26 0,-26 0-16 0,24 26-23 16,0-26 0-16,2 0-4 0,-26 24 14 0,25-24 9 0,-1 25 10 15,-24-25 0-15,25 25-2 0,-25-25-14 0,25 25-31 16,-25-25 12-16,0 25-9 0,25-25 4 16,-25 25 27-16,0-25-7 0,25 23 9 0,-25-23 18 0,0 24-12 15,0-24-3-15,0 26-19 0,0-26-15 0,0 0-4 16,0 25-4 0,0-25 14-16,0 0-8 0,0 0 2 0,0 0 28 0,0 0 28 15,0 0 12-15,0 0 23 0,0 24-21 0,0-24-26 16,-25 0 14-16,25 0-26 0,-25 25 8 0,25-25-5 15,-25 26-2-15,0-26-5 0,1 0-3 16,-1 24 6-16,-1-24-27 0,2 25 3 0,0-25-1 16,-2 25-15-16,-22 0-3 0,22-25-8 0,2 25-3 15,-26-25 9-15,24 25 4 0,-22-25-13 0,22 25-65 0,2-25-53 16,-26 24-77-16,25-24-40 0,1 25-21 0,-1-25-67 16,0 0-22-16,0 24-66 0,25-24 75 15,-25 0 54-15,25 26-69 0</inkml:trace>
  <inkml:trace contextRef="#ctx0" brushRef="#br0" timeOffset="52099.765">8657 9772 831 0,'25'0'26'0,"-25"-24"37"0,0 24 64 0,0 0-27 0,0 0 74 16,0 0-65-16,0 0-36 0,0 0 57 0,0 0-59 15,0 0 30-15,0 0-11 0,0 0-23 0,0 0-32 16,0 0 26-16,0 0-17 0,0 0 22 0,-25 24 8 16,25-24 2-16,0 0 3 0,-25 0-18 0,25 27-14 15,-25-27-12-15,0 0 18 0,25 24 36 0,-24-24 3 16,-1 24-15-16,-1-24-28 0,2 26-37 0,0-26 6 0,-27 24-6 15,27-24 5-15,-1 25-7 0,-24-25 9 0,24 0 31 16,-25 25 25 0,26-25 1-16,0 0-8 0,-2 0-10 0,-24 0-14 15,25 0 10-15,25 0 2 0,-24-25 1 0,-1 25 1 0,25 0 5 16,-25 0-3-16,25 0-25 0,0 0-16 0,0 0-22 16,0 0-5-16,0-25 3 0,0 25 10 15,0 0-10-15,0 0-6 0,0 25 0 0,0-25 0 16,25 0 14-16,-25 0-3 0,0 25 3 0,25 0 5 15,-25-25-8-15,24 25-3 0,-24 0 0 0,0-1 9 16,25 2-6-16,-25-2 3 0,25 1-1 0,-25 0-7 16,25-2 18-16,-25 3-8 0,26-26 17 0,-26 24-17 15,24 1-7-15,-24-1-1 0,24-24-10 0,-24 26 7 16,0-1-20-16,24-25-17 0,-24 0-35 0,0 24-16 0,26-24-9 16,-26 0-7-16,0 26-21 0,0-26-18 0,25 0-35 15,-25 0-60-15,0 0-62 0,0 0-85 0,0 0 47 16,25 0-13-16</inkml:trace>
  <inkml:trace contextRef="#ctx0" brushRef="#br0" timeOffset="53983.012">11014 10642 887 0,'0'0'86'0,"0"0"52"0,0 0-16 15,0-25 25-15,0 25-49 0,0 0-16 0,0 0 44 16,0 0 1-16,0 0-23 0,-25 0-12 0,25 0-27 0,0-25-38 0,-26 25-2 16,3 0-13-16,23 0 6 0,-26 25 30 0,2-25 15 15,-26 0 7-15,24 25 7 0,2-25-19 0,-25 25-13 16,24-25-26-16,0 25-17 0,0 0 7 0,0-25-11 15,2 23 11-15,23-23-2 0,0 24-11 0,-26-24 6 16,26 26-11-16,0-26 9 0,0 25 2 0,0-25-4 16,0 24 14-16,26-24 7 15,-26 25-3-15,23 1-4 0,2-26-68 0,0 24-45 0,0 1-43 0,0-25-71 0,0 25-6 16,23-25-12-16,3 25-24 0,-2-25 91 0,-23 25 31 16,23-25 44-16,0 0 19 0,1 25-44 0,-1-25 38 31,1 0-15-31,0-25 60 0,-1 25 31 0,-24 0-6 15,0-25 14-15,25 0-14 0,-25 25-2 0,-1-25 45 16,0 0 51-16,-24 25 54 0,27-24 73 0,-27 24-66 0,24-26-35 16,-24 26-37-16,0-25-51 0,-24 25 61 0,24 0-7 15,0 0-12-15,-27 0-29 0,27-24-15 0,0 24-13 16,-24 0-7-16,0 0 22 0,24 24-31 0,-25-24 5 16,25 0 18-16,-25 0-23 15,0 0 14-15,25 25 0 0,0-25-14 0,-25 0 13 16,25 26 1-16,0-26-3 0,0 0 7 0,0 24-13 0,0-24 16 0,25 0-19 0,-25 0-10 15,25 25 8-15,-25-25-11 0,25 0 14 0,-25 0 15 16,25 0 0-16,-1 0 4 0,-24 0-1 0,24 0-10 16,-24-25 0-16,27 25-21 0,-27 0 17 0,24 0-9 15,-24 0 16 1,0-24-1-16,0 24-4 0,0 0 7 0,0 0-22 0,0-26 64 0,0 26 25 0,25 0 14 0,-25 0 11 16,0 0-47-1,0 0-20-15,0 0-11 0,0 0-2 16,0-25-19-16,0 50-4 0,0-25 2 0,0 0-14 15,0 0 9-15,0 0 1 0,0 0 1 0,0 26 10 16,0-26-2-16,0 0 7 0,0 24-15 16,0-24-2-16,24 0 3 0,-24 25-16 0,24-25 13 0,-24 0-13 15,0 0-3-15,25 0-1 0,1 0-22 0,-26 0 8 16,25 0 7-16,-25 0-3 0,24 0 26 0,-24 0 4 0,25 0-7 16,-25 0 4-16,25 0-13 0,-25 0 3 0,0 25 10 15,0-25 27-15,0 0 17 0,0 0 24 0,0 25 0 16,0 0-1-16,0-25-7 0,0 25-14 0,-25 24 36 15,25-24-16-15,0-1 7 0,-25 26-7 0,25-25-33 16,-24 0-21-16,24 24 1 0,-25-23-3 0,25 23-12 16,0-24 21-16,-26-1-7 15,26 1-19-15,0 0 7 0,0-25 10 0,0 25-15 0,0-25 22 0,0 25-7 0,0-25-9 16,0 0 6-16,0 25 0 0,0-25-2 0,0-25 0 16,26 25 5-16,-26 0 2 0,0-25-12 15,25 25-5-15,-25-25 6 0,24 0-6 16,-24-24 8-16,0 24 12 0,25-1-5 0,-25-23-3 15,25 0-5-15,-25-1 8 0,0 0-17 0,0 1 21 16,24 0-11-16,-24-1 0 0,0 0 14 16,0 1-29-16,0 23 24 0,0-23-9 0,25 24 2 15,-25-1 0-15,0 2 5 0,0 1-17 16,26 23 2-16,-26-25 18 0,0 25-13 0,24-25 19 16,-24 25-14-16,24 0-5 0,-24 0 8 0,26 0-8 15,-1 0 12-15,-25 0-9 0,24 25-3 0,1-25 7 16,-25 0 1-16,25 25-22 0,0-25 21 0,-25 0-14 15,0 23-7-15,25-23 31 0,-25 24-7 0,0-24 9 0,0 26-4 0,0-26 42 16,0 25 33-16,0-25 2 0,0 0 23 0,-25 24-34 16,25-24-32-16,-25 0-17 0,25 0-2 0,-25 25-17 15,0-25-11-15,1 0 21 16,-1 26-20-16,-1-26 17 0,2 0-5 0,0 24-10 16,24-24 0-16,-26 0-26 0,1 0-31 15,25 0-72-15,-24 0-22 0,24 0-82 0,0-24-73 16,0 24-63-16,0 0 50 0,0 0 27 15,0 0-13-15</inkml:trace>
  <inkml:trace contextRef="#ctx0" brushRef="#br0" timeOffset="54288.943">12427 10839 1190 0,'0'0'41'0,"0"0"-16"15,-25 0 26-15,25 0 50 0,0-24-22 0,-23 24 44 16,23 0-6-16,-26 0-13 0,1 0 9 16,25 0 4-16,-24 0 9 0,-1 0-30 0,25 0 11 0,-26 0-30 15,2 0-15-15,-1 0-13 0,25 24-49 0,-25-24 5 16,25 0-12-16,-24 0 4 0,24 25 11 16,0-25-8-16,0 26 5 0,24-26-1 0,-24 0-8 0,25 24 16 15,0-24-17-15,-1 25 0 0,2-25 10 0,-1 0-10 16,-25 25 12-16,24-25-9 0,1 0 6 0,1 0-4 15,-26 0 0-15,23 0-4 0,-23 25-25 0,0-25-53 16,25-25-37-16,-25 25-75 0,0 0-88 0,0 0-22 16,0 0 59-16,25 0-106 0</inkml:trace>
  <inkml:trace contextRef="#ctx0" brushRef="#br0" timeOffset="60152.507">12402 10815 728 0,'0'0'33'0,"0"0"54"16,0 0 16-16,0 0 69 0,-23 0-80 0,46 0 58 16,-23 0-85-16,0 0-59 0,0 0 66 0,0 0-93 0,0 0 96 15,0 0 9-15,0 0 4 0,0 0-18 0,0 0-8 16,0 24-18-16,-23-24 19 0,23 0 5 16,0 0-23-16,0 25 5 0,23-25-37 0,-23 26-15 15,0-2 11-15,0-24 7 0,0 25-18 0,0-25 18 16,25 25-18-16,-25-25-14 0,0 25 25 0,0-25 0 15,25 0 5-15,-25 25 4 0,0-25-70 0,25 25-83 16,-25-25-57-16,0 0-74 0,25 25 63 0,-25-25 26 0,0 0 40 0,0 0-35 16,0 24-93-16</inkml:trace>
  <inkml:trace contextRef="#ctx0" brushRef="#br0" timeOffset="61317.926">12850 10740 952 0,'0'0'92'0,"-26"0"-20"0,26 0 157 0,0 0-78 0,0 0-57 15,-24 0 36-15,24 0-130 0,0 0 104 0,-26 24-17 16,2-24-7-16,24 0-3 0,-26 26-9 15,26-26-38-15,-23 0-1 0,23 25-22 0,-25-25-23 16,25 0 11-16,0 24-4 0,0-24 16 0,0 25 2 0,0-25 3 16,0 26-5-16,0-2-3 0,25 1-2 0,-25 0 10 15,0-25-3 1,23 25-23-16,-23 0 21 0,26 0-7 0,-26 0-7 16,24-25-4-16,2 24-51 0,-26-24-4 0,0 25-8 0,24-25 9 0,-24 0 31 0,26 0 7 15,-26 0 20-15,22 0 7 0,-22 0-2 0,26 0-5 16,-26-25 7-16,26 25-9 0,-2-24 9 15,-24 24 7-15,25-25-16 0,-25 25 29 0,0-25 27 16,25 25 10-16,-25 0 24 0,0-25-4 16,0 25-8-16,0 0 9 0,0-25-16 0,0 25-1 15,0 0-11-15,0 0-29 0,0 0 7 0,0 0-21 16,-25 0-19-16,25-25 10 0,0 25-12 0,0 25 7 16,0-25 11-16,0 0-8 0,0 0 11 15,0 0-10-15,0 0-11 0,-25 25 4 0,25-25-15 16,0 25-20-16,0-25-6 0,0 25-30 0,0-25-24 15,0 25-10-15,0-25-6 0,25 24 9 0,-25-24-6 16,0 25 9-16,0-25 12 0,25 24 10 0,-25-24 40 0,24 0 36 16,-24 0-10-16,25 26 24 0,-25-26 3 0,25-26-10 15,-1 26 12-15,2 0-17 0,-26-24 7 0,25-1 9 16,0 25 8-16,-2-24 38 0,3-1 37 0,-1 0 0 16,-25-25 29-16,25 25-1 0,0 0-22 15,0 1 23-15,-25-2-20 0,24 1-7 0,0 1 9 16,-24-1-5-16,26-1 8 0,-26 2 17 15,0 1-8-15,0-2-1 0,25 0-7 0,-25 0 7 0,0 25 11 0,0-25-14 0,0 0 4 32,-25 25-64-32,25-24-31 0,0 24-10 0,0 0-3 0,0 0 13 0,0 0-13 0,0 0-26 15,0 0 1-15,0 0 14 0,-26 0-9 0,26 24 33 16,0-24-8-16,0 25-28 0,0 0 23 0,-24-25-5 16,24 25-3-16,0 0 29 0,0 0-23 15,0-2-1-15,0 1-7 0,0 2-5 0,0-1 10 16,0-1-16-16,0 1-9 15,0 1-42-15,0-26-52 0,0 24-2 0,0 1 13 0,0 0 1 0,24 0 29 0,-24 0 7 16,0-25-13-16,26 25 47 0,-26-25 25 0,25 25 5 16,-25-25 16-16,25 0-21 0,-25 0 15 0,0 0-3 15,24 0-7-15,-24-25 16 0,26 25-16 0,-26 0-5 16,0 0 17 0,0 0-10-16,23 0-4 0,-23 0 21 15,0 0-22-15,0 0 1 0,0-25 16 0,0 50-10 0,0-25 8 0,25 0-5 0,-25 0-2 16,0 0-8-1,0 0 13-15,0 0-3 0,0 25 4 0,26-25 8 0,-26 0-2 16,0 0-1-16,0 0-9 0,24 0-9 0,-24 0 1 0,0 0 6 16,0 24 5-16,25-24 4 0,-25-24-5 15,0 24 3-15,26 0-5 0,-26 0 0 0,0 0 7 16,23 0-5-16,-23-25-2 0,0 25 20 0,25 0-16 16,-25 0 30-16,0 0 27 0,0-25-22 15,0 25 7-15,0 0-17 0,0 0-29 0,0 25 15 16,0-25-8-16,0 0-4 0,0 25 9 0,0-1-17 0,0-24 15 15,0 25-10-15,0-1 2 0,0 2 13 16,0-2 5-16,0 1 5 0,0 0 29 0,25 0 19 0,-25-25-13 16,0 24 13-16,0 2-28 0,25-3-14 0,-25 3-18 15,0-1-8-15,25-1-2 0,-25-24-1 0,0 25 11 0,0 0-5 16,0 0-16-16,0-25-4 0,0 25 14 0,0 0 3 16,-25-25 3-1,25 25-3-15,0-25-5 0,0 25-2 0,0-25 4 16,-25 0-7-16,25 0 7 0,0 24 3 0,-25-24-10 0,25 0 13 15,0 0-13-15,0 0 7 0,-25 0-7 16,25-24 3-16,0 24-8 0,0 0-69 0,-23 0-9 16,23-25-81-16,0 25-25 0,0-25-29 0,-26 25-56 15,26-25 10-15,0 0 8 0,0 25 39 16,-25-25 14-16,25 0 4 0,0 0-59 0</inkml:trace>
  <inkml:trace contextRef="#ctx0" brushRef="#br0" timeOffset="61513.134">13246 10740 1198 0,'0'0'71'15,"0"-23"-39"-15,0 23 35 0,25-25 58 0,0 0-42 0,-25 25 96 16,49-25 11-16,-25 25-48 0,2-25-10 0,-1 25-61 31,24 0-44-31,-23-25 6 0,-3 25-31 0,28 0 6 0,-27 0-6 0,-24 0-4 0,25-24 2 0,1 24 9 16,-26 24-4-16,0-24-49 0,23 0-84 15,-23 0-89-15,0 0-117 0,0 0 58 0,0 0 31 16,0 25-17-16</inkml:trace>
  <inkml:trace contextRef="#ctx0" brushRef="#br0" timeOffset="61733.188">12750 10592 1683 0,'0'0'57'16,"0"0"50"-16,0 0 44 0,24-24-1 0,-24 24-64 16,0 0-51-16,0 0-42 0,26 0-2 0,-26 0-3 15,0 0 24-15,0 0-12 16,0 0-41-16,0 0-98 0,0 24-170 0,0-24-32 15,0 0-43-15</inkml:trace>
  <inkml:trace contextRef="#ctx0" brushRef="#br0" timeOffset="169958.357">16372 8161 735 0,'0'0'-6'0,"0"0"18"0,0 0 42 15,0-25-28-15,0 25 30 0,0 0-6 0,0 0 65 16,0 0-58-16,0 0 22 0,0 0-63 15,0 0 45-15,49-50-57 0,-49 50 73 0,0 0 0 16,0 0-94-16,0 0 69 0,0 0-88 0,0 0 76 16,0 0 31-16,25-75 11 0,-25 75-8 0,0 0-7 15,0 0-22-15,0 0-6 0,0 0 8 0,0 0-14 16,0 0 35-16,0-25 6 16,0 25-8-16,0 0 0 0,0 0-30 0,0 0 1 0,0 0-9 0,0 0 7 0,-98 125-19 15,47-50-6-15,51-50-20 0,-25 0 27 16,0 25-6-16,25-26-2 0,0 1 15 0,-26 0-15 15,26-1-16-15,0 2-2 16,0-26-3-16,0 0-14 0,0 0 8 0,0 0-10 0,0 0-5 16,0 0-3-16,0 0-8 0,0 0 7 15,0 0 21-15,175 23 23 16,-150-46-16-16,0-3 4 0,0 2-6 0,0-1 0 0,-25 25 13 16,25-25 3-16,-25 1 24 15,23 24-33-15,-23-26-6 0,0 26-6 16,0 0 32-16,0 0-22 15,0 0 35 1,0 0-6-16,-98 150-11 16,73-127-31-16,25 3 1 0,0-3 16 15,0 3 2-15,25-1-5 0,-25-1 17 0,25 1-71 16,0-25-7-16,-25 24-14 0,25-24-19 0,-2 0 57 16,2 26-7-16,1-26 31 15,-26 0 3-15,25 0-7 0,-1-26 29 0,-24 26-18 16,26 0 11-16,-26 0 13 0,25-24-24 0,-25 24 17 15,0 0 3-15,0 0-9 0,0-25 2 16,0 25-8-16,0 25-20 0,0-25 21 0,-25 0-3 16,25 24 5-16,-26 2 21 0,2-1-36 0,-1-1 29 0,25 2-4 0,-26-1-3 0,1-1-2 15,25 2-13-15,-23-2 7 0,23 1 0 0,-25 0 21 16,25 0-58-16,0 0-28 0,0-1-36 0,25 1-60 16,-25-25 106-16,23 23-81 0,-23-23 88 15,25 27 17-15,-25-27-54 0,26 0 99 16,-1 24-52-16,-25-24 44 0,24 0-8 0,-24 0 2 15,26 0 4-15,-26 0-26 16,25 0 24-16,-25 0-16 0,0 25-6 0,0-25 30 0,0 0-16 0,0 0 10 16,0 24 44-16,-25-24-9 0,25 26 5 0,-26-2 68 0,2-24-30 15,-1 25-86-15,-1-1 45 0,1 2-62 0,2-26 17 16,-2 25 14-16,25-1 0 0,-25-24 21 0,25 26-54 16,-25-26 66-16,25 0-24 0,0 24-38 0,0-24 33 15,25 0 6-15,-25 0-30 0,0 0 14 0,25 0 15 16,-25 0-71-16,0 0 46 0,0 0 20 0,25 0-1 15,-25 0-11-15,0-24 29 0,0 24-19 0,23 0-50 16,-23 0 96-16,0 0-65 16,0-26-16-16,0 26 46 0,0 0-11 0,-23 0 3 0,23-24 14 15,0 24-25-15,-25 0 4 16,25 0-15-16,0 0 7 0,0-25-35 0,-25 25-37 16,25 0-34-16,0 0-89 0</inkml:trace>
  <inkml:trace contextRef="#ctx0" brushRef="#br0" timeOffset="-104912.861">22523 4662 1450 0,'0'0'-19'15,"0"0"2"-15,-25 0 32 0,25 0 6 0,-24 0 37 16,-2 0 28-16,3 0-49 0,-3 0-5 16,-23 0 1-16,24 0-24 0,-24 0 26 0,23 0 42 0,-23 0-17 15,-2 0-13-15,27 0-13 0,-25 0-41 0,-1 0 13 0,0 0-3 0,27 0 6 32,-29 0 6-32,4 0-26 0,-1 0 16 0,-2 0 6 0,2 0-7 0,-2 0 16 15,3 0-13-15,-26 0-18 0,24 0-21 0,-25 26 12 0,25-26 20 0,-24 0-2 16,24 0 9-16,-24 0-3 0,0 0-4 0,-2 0 16 15,4 0-5-15,-4 0-7 0,2 0 8 0,0 0-19 16,-1 0 13 0,26-26-8-16,-24 26-7 0,21 0 9 0,-23 0 0 15,27 0-6-15,-1 0-3 0,23 0 0 0,-24 0 9 0,27 0 7 16,-28 0-3-16,26 0 1 0,-25 0-10 16,27 0 3-16,-28 0-2 0,2 0 13 0,-2 0-9 15,2 0 13-15,0 0-18 0,-2 26 3 0,3-26 4 16,-27 0-11-16,24 0 27 0,3 25-27 15,-3-25 14-15,2 0 1 0,0 0-15 0,-1 0 9 0,0 24 0 0,27-24-11 16,-28 0 14 0,27 0 1-16,-2 0-6 0,2 26 0 0,-2-26-9 0,3 0 19 0,23 0-19 0,-25 0 14 15,25 0-3-15,-25 0-7 0,25 0 5 16,0 0 4-16,0 25 2 0,-25-25-8 0,25-25 15 16,0 25-13-16,0 0 11 0,-25 0-9 0,25 0 0 15,0 0-3-15,-25 0-12 16,25 0 19-16,-24 0-8 0,24 0 4 0,-25 0 20 15,0 0-24-15,25 0-1 0,-25 0 23 0,0 0-31 16,0 0 17-16,25 0 7 0,-25 0-20 16,2 0 15-16,23 0-10 0,-26 0 4 0,26 0 5 0,-25 0-10 15,25 0-57-15,0 0-18 0,-25 0-58 16,25 0-23-16,0 0-4 0,0 0 21 0,0 0-11 16,-24 25 0-16,24-25 29 0</inkml:trace>
  <inkml:trace contextRef="#ctx0" brushRef="#br0" timeOffset="-103925.92">18306 4911 903 0,'0'0'-32'0,"0"0"8"15,0 0 14-15,0 0 22 0,0 0 75 0,0 0-26 16,25-24 18-16,-25 24-11 0,0 0-45 0,0 0 20 15,0 0 16-15,0 0-94 0,0 0 68 0,25 0-68 16,-25 0 39-16,0 0 76 0,0 24-80 0,0-24 62 16,0 25-73-16,0-25 20 0,0 25 72 0,-25 0-1 0,25 0-3 15,0-1-8-15,0 26-74 0,0-25 12 16,0-1-12-16,-25 26 3 0,25-25 15 0,0 25 60 0,0-25 3 16,-24 25-1-16,24-26 1 15,0 25-65-15,0-23-13 0,-25-2 2 0,25 26-5 0,0-26-1 0,0 2 8 16,0 23 5-16,0-26 2 0,0 4 2 0,0-3 0 15,0 0-16-15,0 1 1 0,0 1 4 0,0-2 6 16,-26-24 8-16,26 25-9 0,0-1-1 0,0-24 1 16,0 26-1-16,0-26 3 0,0 25-5 0,0-25-4 15,0 0 0-15,0 24 13 0,0-24-8 0,0 0 1 16,0 0-4-16,26 26-2 0,-26-26 13 0,0 0-18 16,0 0 10-16,0 24 8 0,0-24-61 0,0 0-8 15,0 0-38 1,0 0-20-16,0 25 52 0,0-25 1 0,0 0 11 15,0 0 18-15,0 0-9 0,0 0 13 0,0 25 32 16,0-25-28-16,0 0 24 0,0 0 4 0,0 0-8 0,25 0 10 16,-25 0-8-16,24-25 1 0,-24 25-9 0,25 0 3 0,0 0-2 15,0-25 7-15,0 25 0 0,0-24 0 0,-2 24-4 16,2 0 1-16,26-26 3 0,-27 26 2 16,27 0 12-16,-28 0-3 0,27-24-13 0,-25 24 3 15,26 0 6-15,-3 0-6 0,-23-25 3 0,25 25 11 16,0 0-11-16,-1-26 0 0,-24 26 15 0,25 0 43 15,-2 0 17-15,2 0-6 0,-24-24-7 0,24 24-59 16,-25 0-17-16,24 0 8 0,0 0 17 0,2 0-9 16,-3 0-6-16,-24 0 4 0,52 0-11 15,-27 0 9-15,1 0-5 16,0 0 3-16,-2 0-2 0,3 0 10 0,-2 0 0 0,-23-25 9 16,22 25-2-16,2 0-11 0,1 0 9 0,-26 0-18 15,23 0 9-15,2 0 4 0,-25 0 3 0,1 0-1 0,22 0-4 0,-23 0-8 0,25 0-3 16,-25 0 2-16,0 0 10 15,24 0-1-15,-24 0 2 0,24 0 5 0,-22 0-7 16,21 0 5-16,2 0-12 16,-26-24 3-16,27 24 2 0,-3 0 0 0,2 0 4 15,1 0 5-15,-28 0-4 0,27 0-3 0,0 0-8 0,-2 0 3 0,-22 0-3 16,24 0-1-16,-1 0 12 16,-24 0-10-16,-1 0 3 0,26 24 6 0,-26-24 9 0,28 0-15 15,-29 0-6-15,2 0-5 0,0 25 13 16,0-25-5-16,0 0 27 0,0 0-2 0,0 0-16 0,25 24 5 0,-26-24-27 15,0 0 18-15,27 0-13 0,-28 0 0 0,28 26 11 16,-26-26 0-16,25 0-5 0,-25 0 18 0,24 0 2 16,-25 25-24-16,0-25 18 0,28 0-5 0,-29 0-17 15,27 0 15-15,-25 0 11 0,25 0-4 0,-26 0 21 0,0 0-17 16,27 0-18-16,-26 0 7 0,25 0-6 0,-27 0 15 16,3 0-7-1,-1-25-7-15,24 25 5 0,-23 0 0 16,-3 0 25-16,3 0-25 0,-2 0 6 0,1 0-8 15,0 0-18-15,1 0 34 0,-1-26-19 0,-25 26-15 16,23 0 29-16,2 0-29 0,0-24 13 0,0 24 25 0,-25 0-22 16,26 0 6-16,-2 0 11 0,-24 0-9 0,0-25-8 15,24 25 26-15,-24 0-29 0,0 0 25 16,25 0-68-16,-25 0-60 0,0 0-58 0,0 0-5 16,0-24 0-16,0 24-46 0</inkml:trace>
  <inkml:trace contextRef="#ctx0" brushRef="#br0" timeOffset="-103097.783">22796 4936 751 0,'0'0'22'0,"25"-25"12"31,-25 25 12-31,0 0 31 0,0 0-39 0,0 0-20 16,0 0-18-16,0 0-14 0,0 0 24 0,0 0-24 16,0 0 75-16,0 0-16 0,25 0 7 0,-25 25 53 15,0-25-158-15,0 25 80 0,0-25-60 0,0 25 92 16,0 0 11-16,0-25 7 0,0 24-44 0,0 2 6 15,0-2-5-15,0 1-69 0,0 25 75 0,0-26-117 16,25 1 85-16,-25-1-16 0,0 27 14 16,0-27-6-16,0 2 7 0,25-2-10 0,-25 25-3 0,0-23 8 0,0-2 0 0,0 1 9 0,25 24 6 31,-25-23-7-31,0-2-5 0,0 1 1 0,0-2 7 0,0 4 70 0,23-3-1 16,-23 0-6-16,0 1-4 0,0 1-72 0,26-2 0 15,-26 1 0-15,0-1 4 0,0-24 5 0,0 26-2 16,25-26 2-16,-25 25-5 0,0-1-6 15,0-24 6-15,0 26 0 0,24-2 3 0,-24-24 2 16,0 25-14-16,0 0 8 0,0-25-1 16,0 25 2-16,0 0 3 0,0 0-38 0,26-25-26 0,-26 24-43 15,0-24-28-15,0 26 7 0,0-26 52 16,0 24-54-16,0-24 51 0,25 0 6 0,-25 24-64 0,0-24 106 0,0 0-47 16,0 0-7-16,0 26 34 0,0-26-11 0,23 0 33 15,-23 0-3-15,0 0 19 0,0 0-10 0,0 0 6 16,0 0 26-16,-23 0-26 0,23 0 38 0,0 0 15 15,0 0-3-15,0 0 27 0,0 0-13 0,-25-26 5 16,25 26-11-16,0 0 23 16,-26 0 3-16,26 0-16 0,-24 0-34 0,-1 0 63 15,25 0-102-15,-26 26 81 0,3-26 24 0,-2 0-118 16,-25 0 93-16,25 0-50 0,-25 0 37 16,26 0 30-16,-26 0-11 0,0 23-25 0,25-23-9 0,-23 0-32 15,22 0 15-15,-24 26-9 0,0-26-20 0,27 0 11 16,-27 0-11-16,0 0-6 0,24 24 17 0,-23-24 11 15,0 0 0-15,23 0-13 0,-23 0 7 0,0 0-16 0,24 0-88 16,-25 0-53-16,25 25-22 0,-24-25-167 16</inkml:trace>
  <inkml:trace contextRef="#ctx0" brushRef="#br0" timeOffset="-90133.782">19125 4838 540 0,'0'0'40'16,"0"0"35"-16,0 0 14 0,0 0 23 0,0 0-18 15,50-75-17-15,-50 75-22 0,0 0 5 0,0 0-21 16,0 0 25-16,0-50 14 16,0 50-59-1,0 0 13 1,0 0 31 0,0 0-106-16,0 0 91 0,0 0-95 0,0 174 93 15,0-150-24-15,0 1 34 0,0 25-20 0,0-25-8 0,0-1-6 16,0 26-14-1,0-25 16-15,0 25-15 0,0-26-5 0,0 25-10 16,0-23 10-16,0 23 9 0,0-23-15 0,0 23 17 16,0-25-17-16,0 2 2 0,24-2 9 0,-24 26-18 15,0-26 11-15,0 2-2 0,0-2 11 0,0 1-5 16,26-2-3-16,-26 4 8 0,0-27 22 16,0 0-49-16,25 123-47 15,-25-123-31-15,0 0-20 16,0 0-42-16,0 49 72 0,0-49-42 0,0 0-24 15</inkml:trace>
  <inkml:trace contextRef="#ctx0" brushRef="#br0" timeOffset="-89554.427">19993 4662 728 0,'0'0'11'15,"0"-24"21"-15,0 24 18 0,0 0 53 0,0 0-10 16,0 0-20-16,0-25 8 0,0 25-33 0,0 0-73 15,0 0 124-15,0 0-132 0,0 0 77 0,0 0 4 16,0 0-29-16,0 0 2 0,0 0-16 0,0 0 37 16,0 0-79-16,0 25 124 0,0-25-66 0,0 0 48 15,0 24-13-15,0 2 3 0,0-1-13 0,0-1-9 0,0 2-4 16,0 23-35-16,0 1 9 0,0-1-3 0,0 1-11 16,0 0 32-16,0 0-10 0,0-1-21 15,26 1 10-15,-26-1-6 0,0 1-5 0,0-1 18 16,0 1 5-16,25-1-1 0,-25-23-10 0,0 23 4 0,0-24 2 0,23 25-6 0,-23-26 6 15,0 24 0-15,0-21-2 0,25-3-4 16,-25 0-1-16,0 1-11 0,0 1 7 0,25-2 0 16,-25 1 9-16,0-1-2 0,0 2 0 0,0-26-41 15,0 25-52-15,0-25-43 16,0 0-51-16,0 24-5 0,0-24-1 0,0 0-7 16,0 0-63-16</inkml:trace>
  <inkml:trace contextRef="#ctx0" brushRef="#br0" timeOffset="-89010.027">20812 4887 633 0,'0'0'17'0,"0"0"1"0,0-25 20 0,0 25 17 0,0 0-5 16,0 0 14-16,0 0-2 0,0-24-17 15,26 24 24-15,-26 0 8 0,0 0-86 0,0 0 42 16,0 0-30-16,0 0 1 0,0 0 26 0,0 0 46 16,0 24-72-16,0-24 62 0,0 0-21 0,0 25-64 15,0-1 66-15,0-24-75 0,0 25 60 0,0 0-11 16,0 25 11-16,0-26-2 0,0 2-9 0,0 23-6 15,-26-25-10-15,26 26 3 0,0-1 14 0,0-23-18 16,0 23 18-16,0 1-3 0,0-1-21 0,0-23 32 0,0 23-19 16,0 0-11-16,0-23-4 0,0 23 0 0,0-26 6 15,0 4 2-15,26 21 9 0,-26-23 4 0,0 1-3 16,0 23-17-16,0-25 16 0,23 2-24 0,-23-1 7 16,0-25 17-16,0 24-11 0,25-24-2 0,-25 26-8 15,0-26-72-15,0 24-6 0,0-24-70 0,25 0 30 31,-25 25-36-31,0-25-55 0</inkml:trace>
  <inkml:trace contextRef="#ctx0" brushRef="#br0" timeOffset="-87893.008">18927 4737 401 0,'-25'0'7'0,"25"0"-14"15,-25 0 7-15,25 26 23 0,-25-26-16 0,25 0 24 16,-25 0-16-16,0 25-3 0,25-25 9 15,-25 0 4-15,2 0 32 0,23 24-38 0,-26-24 9 16,26 0-7-16,-25 0-19 0,0 0 20 0,1 26-24 16,24-26-10-16,-26 0 28 0,3 0 4 0,-3 0-9 15,1 0-3-15,25 0-20 0,-24 0 0 0,0 0 8 16,24 0 14-16,-27 0-14 0,27 0 3 0,-25 0 17 0,25 0-9 16,0 0 1-16,-23 0-21 0,23 0 26 15,0-26-5-15,0 26-4 0,0 0 4 0,0 0-77 0,0 0-9 16,-25 0-47-16</inkml:trace>
  <inkml:trace contextRef="#ctx0" brushRef="#br0" timeOffset="-87196.38">18282 4613 295 0,'0'0'38'0,"0"0"-14"0,0 0 30 0,0 0-34 0,0 0-4 16,0 0 38-16,0 0-3 15,-25-24 38-15,25 24-14 0,0 0-20 0,0 0-13 0,0 0-14 16,0 0 8-16,0 0 10 0,25-123-23 0,-25 123 19 16,0 0-7-16,0 0 24 0,0 0-6 0,0 0-28 15,124-274-33-15,-124 249 35 16,25-25-48 0,-25 0 46-16,0 25 28 0,0-24-111 0,0 26 130 0,-25-4-107 15,25-21 31-15,0 23 12 0,0 0-8 0,-25-25 0 0,25 26-10 16,0-2 5-16,0 2 9 0,0-1-16 0,-25 0 40 15,25 25-41-15,0-25-18 0,0 0 91 0,0 25-158 16,0 0 156 0,0 0-85-16,25-24 21 0,-25 24-50 0,0 0-35 0,0 0-2 15,0 0-117-15,0 0 109 0,0 0-65 16</inkml:trace>
  <inkml:trace contextRef="#ctx0" brushRef="#br0" timeOffset="-86557.844">18479 3970 272 0,'0'0'28'16,"0"0"8"-16,0 0 8 0,0 0-14 0,0 0-13 16,0 0 26-16,0 0 13 0,0 0-9 0,51 0 29 15,-51 0-37-15,0 0-5 0,0 0 41 0,148-27-27 16,-123 27 39-16,26-23-10 0,-3 23-12 16,-23 0 24-16,25 0-102 0,0 0 61 0,-1 0-58 15,1 0 77-15,0 0-15 0,-1 0 16 0,1 0-22 0,25 0-84 0,-26-25 61 16,25 25-68-16,-25 0 68 0,26 0-27 0,-2 0 13 15,3 0-12-15,-1 0 3 0,-1 0 9 0,1 0-3 16,-27 0-1-16,27-25-9 0,-24 25 10 0,22 0 0 16,-23 0 1-16,-1 25-18 0,1-25-2 0,-24 0 0 15,23 0 5-15,-1 0 31 0,3 0-12 0,-2 25-9 16,0-25-2 0,2 0-19-16,-2 0 17 0,2 0 6 0,22 0-12 15,-23 23 14-15,24-23-10 0,1 0 21 16,-27 0-15-16,28 0 0 0,-2 0 19 0,-24-23-36 0,24 23 24 0,0 0-14 15,1 0-3-15,-25 0 12 0,48 0-6 16,-24 0-4-16,2 0-7 0,-1 0 17 0,-2 0-14 16,3 0 10-16,-28 0 10 0,27-25-16 0,-26 50 10 15,26-25 5-15,-50 0-14 0,25 0 14 0,-1 0 1 0,1 0 1 16,-26 0 10-16,25 0-30 16,-23 0 41-16,23 0-25 0,-24 0-7 0,26 0-4 15,-28 0-20-15,2 23 24 0,25-23-8 0,0 0 18 16,-26 0-10-16,26 0 0 0,-25 27-6 0,0-27 2 15,0 0 19-15,0 0-20 0,-2 23-1 0,3-23-7 0,-1 0-34 0,-1 0-28 16,-24 0 83-16,26 0-101 0,-1 25 68 0,-2-25-6 0,-23 0-118 16,26 0 85-16,-2 0-81 0,1 0 35 0,26 0-2 15,-27 0-30-15</inkml:trace>
  <inkml:trace contextRef="#ctx0" brushRef="#br0" timeOffset="-86053.792">23019 3522 501 0,'0'0'58'16,"0"0"-13"-16,0 0 47 0,0 0 5 15,0-75-2-15,0 75 32 0,0 0-20 0,0 0-70 16,0 0 55-16,0 0-109 0,0 0 47 0,-24-49-39 16,24 49 27-16,0 0 17 15,0 0 28-15,0 0-106 0,0 0 101 0,-25 25-98 0,-1 98 51 16,26-72 6 0,-23-2-2-16,23 1-9 0,0-1 13 0,0-23-27 0,0 23-3 15,0 1 9-15,-25 0-7 0,25 0 7 0,0-2 6 16,-25-24 7-16,25 27-26 0,0-2 15 0,0-24-8 15,-25 0 14-15,25 25 2 0,0-25 5 0,-25 0-4 16,25-1-12-16,0 1 1 0,0 0-10 16,0 0 22-16,0 0-1 0,0-25-1 0,0 0-50 15,0 0-58-15,0 0 41 16,0 0-81-16,0 0-65 0,0 0 11 0</inkml:trace>
  <inkml:trace contextRef="#ctx0" brushRef="#br0" timeOffset="-84688.726">20787 3150 775 0,'0'-25'44'0,"0"25"16"15,0 0 52-15,25 0 0 0,-25-25 19 0,0 25-85 16,26 0 38-16,-26 0-63 0,0 0-65 0,23 0 77 16,-23 0-101-1,0 0 81-15,0 0 8 0,25 0-6 0,-25 0 4 16,0 0-5-16,0 25-7 0,0-25-5 16,0 0 19-16,25 25-33 0,-25 0-3 0,0-25 21 0,0 25-8 15,0 0 17-15,0-1-2 0,0 2-13 0,0-2-11 16,26 1 11-16,-26 0 6 0,0 0 16 0,0-25-3 0,0 24-7 0,0 1-3 15,0-25-11-15,0 24-13 0,0 0 0 0,0-24-36 16,0 27 49 0,0-3-114-16,0-24 18 0,0 0-14 0,24 24-111 15,-24-24 93-15,0-24-79 0</inkml:trace>
  <inkml:trace contextRef="#ctx0" brushRef="#br0" timeOffset="-84353.802">21233 3225 470 0,'0'0'25'0,"0"0"-41"16,0 0 9-16,0 0 7 0,0-25-4 0,0 50 17 15,0-25 8-15,0 0 1 0,-24 0-40 0,24 24 26 16,0-24-18-16,0 26-19 0,-26-26 43 16,26 24-14-16,0-24 41 0,0 25 55 0,0 0-35 15,0-25 19-15,0 25-30 0,0-25-28 0,26 24 48 16,-26-24 12-16,0 0 41 0,24 25-93 15,-24-25 60-15,0 0-82 0,24 0 26 0,2 0 35 0,-26 0-95 0,26 0 78 16,-26 0-69-16,23 0 56 0,-23 0 16 0,25 0-19 16,-25 0 20-16,0-25-8 0,25 25-7 0,-25 0 4 0,0-24-25 15,0 24 10-15,25-25 17 0,-25 25 15 16,0-25 5-16,0 25-32 0,0-25-26 16,-25 25-7-16,25-24-4 0,0 24 11 0,0 0-4 15,-25-26-3-15,25 26 2 0,-25 0-4 0,25 0 7 0,-23 0-16 0,23 0 9 0,-26 0 0 31,0 0 0-31,26 0 7 0,-24 0-72 0,0 0-74 16,24 26-91-16,0-26-21 0,-26 0-42 0</inkml:trace>
  <inkml:trace contextRef="#ctx0" brushRef="#br0" timeOffset="-49038.987">18530 5209 1332 0,'0'-25'-11'0,"0"25"39"16,0 0 36-16,0 0 21 0,0 0 11 0,0 0-18 15,0 0-34-15,0 0-9 0,0 0 16 0,0 0 6 16,0 0 1-16,0 0-18 0,0 25-8 0,0-25 31 16,0 0-17-16,0 24 13 0,0-24 0 0,0 26-66 15,-24-1 12-15,24-25 1 0,0 24-1 0,0 2 2 0,0-26 14 16,0 24-21-16,0 1 0 0,0-1 2 15,0-24-16-15,0 26 23 0,0-2 0 0,0-24-4 16,0 25 13 0,0-25-25-16,0 25-2 0,0-25 19 0,0 24-24 15,0-24-11-15,0 0-53 0,24 26-46 0,-24-26-69 16,0 0-13-16,24 0-25 0,-24 0 44 0,25 0 34 16,1-26-25-16</inkml:trace>
  <inkml:trace contextRef="#ctx0" brushRef="#br0" timeOffset="-48737.415">18852 5358 847 0,'-25'0'24'0,"25"0"-20"0,0-24 28 15,0 24 21-15,0 0 12 0,0 24 30 0,0-24-11 16,0 0-69-16,-25 0 69 0,25 25-123 0,0-25 81 16,0 24-38-16,0-24 9 0,0 26 23 15,0-26-22-15,0 24 34 0,0-24-101 0,25 25 97 16,-25-25-76-16,0 25 76 0,25-25-3 0,-25 0 12 15,25 0 1 1,-25 0-2-16,25 0-22 0,-25 0 6 0,25 0 32 16,-25 0 10-16,24 0 28 0,1 0-5 0,-25-25-17 0,25 25-1 15,0 0 14-15,-25-25 13 0,25 25 3 0,-25 0-2 16,25-24 3-16,-25 24-15 0,23-26-21 0,-23 26-4 16,0-24-29-16,0 24 10 0,0-25 0 0,-23 25-23 15,23-24 1-15,0 24-25 0,-25 0 12 0,25-26-20 16,-25 26 3-16,0 0-11 0,25 0-7 0,-25-24-40 15,0 48-40-15,1-24-59 0,24 0-95 0,-25 0-55 0,0 26-116 16,0-26-3-16</inkml:trace>
  <inkml:trace contextRef="#ctx0" brushRef="#br0" timeOffset="-46394.116">19399 5233 1281 0,'0'0'-56'0,"0"0"133"0,23 0-56 0,-23 0 11 0,0 0 104 16,0 0-105-16,0 0 57 0,0 0 27 15,0 0-9-15,0 0-8 0,0 0 14 0,0 0-26 16,0 0-20-16,25 26 6 0,-25-26-5 0,0 0 12 15,0 25-11-15,0-25-14 0,0 24-6 0,0-24-10 16,0 26-12-16,0-2-16 0,0-24 2 0,24 25-5 16,-24-25-7-16,0 24 12 0,0 2 0 0,0-26-14 15,0 24 11-15,0-24 6 0,0 25-15 0,0-25 16 0,0 25-6 0,0-25-20 16,0 24 8-16,0-24-41 16,0 0-43-16,0 0-32 0,0 26-74 0,0-26-45 15,0 0-38-15,26 0-22 0,-26 0 85 0,0 0 19 16,0 0-16-16</inkml:trace>
  <inkml:trace contextRef="#ctx0" brushRef="#br0" timeOffset="-45878.359">19968 5209 895 0,'0'0'-8'0,"0"0"34"0,0 0 4 0,0 0-13 0,0-25 40 16,0 25-31-16,-24 0 11 0,24 0 25 0,0 0-44 15,-26 0-1-15,26 0 4 0,-25 0-9 0,25 0 64 32,-23 0-76-32,-3 0 76 0,26 0-93 0,-24 0 37 15,-1 25-18-15,25-25-11 0,-25 0-5 0,25 0 22 16,-26 24-10-16,26-24 15 0,0 0 4 0,0 26-26 15,0-26 20-15,0 0-42 0,0 25 67 0,0-25-72 16,0 0 76-16,0 24-61 0,0-24 52 0,0 0-22 16,26 0 33-16,-26 26 18 0,0-26 1 0,25 0 5 0,-25 0 11 0,25 0 0 0,-25 24-17 15,24-24 9-15,-24 0-25 0,0 0 13 0,26 25-15 16,-26-25 6-16,23 0 7 0,-23 0-30 16,25 24 12-16,-25-24-5 0,26 0 5 0,-26 26 9 15,0-26 3-15,24 0 3 16,-24 24-10-16,0-24-18 0,0 0 12 0,25 25-10 15,-25-25-19-15,0 0 26 0,0 25-18 0,0-25 18 16,0 0-2-16,0 24-9 0,0-24 14 0,0 0 3 16,0 26 15-16,0-26-8 0,0 0-9 0,0 0-17 15,0 0-3-15,0 0 8 0,0 24-13 16,0-24 8-16,0 0-18 0,-25 0-9 0,25 0 9 16,-24 0-19-16,24 0 15 0,-26 0 4 0,26 0-9 15,-25 0 9-15,2 0-7 0,23 0-44 0,-26 0-53 0,2 0-98 0,24 0-106 16,-25-24-61-16,0 24-57 0</inkml:trace>
  <inkml:trace contextRef="#ctx0" brushRef="#br0" timeOffset="-29568.54">21233 5184 673 0,'0'0'35'0,"0"0"3"0,0 0 23 0,0 0 46 15,0 0-46-15,0-24-23 0,0 24-24 0,0 0-39 16,-24 0 3-16,24 0 8 0,0 0 65 16,0 0 7-16,-26 0 14 0,26 0-5 0,0 0-6 15,-24 0-71-15,-1 0 104 0,25 0-94 0,-25 24 29 0,1-24-39 0,24 0-5 16,-25 0 13-16,25 0-11 0,-25 25 19 0,25-25-15 16,0 0 9-16,-26 0 7 0,26 24 10 15,0-24-2-15,0 0-11 0,0 26-4 0,0-26-2 16,26 25 6-16,-26-25 8 0,0 24-7 0,0-24 18 15,25 26-98-15,-25-26 105 0,0 24-62 0,25-24 49 16,-25 25-5-16,24-25 3 16,-24 24-8-16,0-24 22 0,25 0 3 0,-25 26-4 15,25-26-5-15,-25 24-14 0,24-24-5 0,-24 0 5 16,0 25-14-16,26-25 18 0,-26 0 15 0,0 25-32 16,0-25 15-16,24 0-22 0,-24 0 15 0,0 24 9 0,0-24 11 0,0 0-2 15,0 0 0 1,0 0 0-16,0 0-14 0,0 26 7 15,0-26-22-15,0 0 5 0,-24 0 4 0,24 0-10 0,0 0 4 0,-26 0 4 0,26 0-3 16,0 0 14-16,-24 0 5 0,24 0-10 16,-25 0 7-16,25 0-81 0,-25 0-23 0,25 0-62 15,0 0 23-15,-24 0-1 0,24 0-73 0,0 0 14 16</inkml:trace>
  <inkml:trace contextRef="#ctx0" brushRef="#br0" timeOffset="-29215.08">21407 5383 625 0,'0'0'29'16,"0"0"-15"-16,0 0 32 0,0 0-7 0,-25 0-23 0,25 0-6 0,0 0-26 16,0 0-10-16,-25 0 61 0,25 0 29 0,0 24-2 15,-25-24 2-15,25 0-68 0,0 26 4 16,0-26-3-16,0 0 24 0,0 24 44 0,0-24-24 0,0 25 17 15,0-25 29-15,0 0-116 0,0 25 103 16,0-25-72-16,25 24 40 0,-25-24 27 16,0 0-78-16,25 0 51 0,-25 26-69 0,25-26 61 15,-25 0 2-15,25 0 2 0,-25 0 16 16,25 0-9-16,-25-26-4 0,0 26-2 0,0 0-21 0,25 0-16 16,-25 0-22-16,0-24 14 0,0 24 6 0,0 0 11 0,0 0 8 0,0-25 14 15,0 25-11-15,0 0-17 0,0 0 6 0,0-25-18 16,-25 25-1-16,25 0 1 0,0 0 7 0,0 0-31 15,0 0-72-15,-25-24 19 0,25 24-74 0,0 0 31 0,-25 0 10 16,25 0-65 0</inkml:trace>
  <inkml:trace contextRef="#ctx0" brushRef="#br0" timeOffset="-28586.218">21654 4613 579 0,'0'0'17'0,"0"-24"20"16,26 24 30-16,-26 0 12 0,0 0-23 0,0-24 35 15,0 24-47-15,0 0 46 0,0 0-14 0,0 0-20 16,25 0-44-16,-25 0 35 0,0 0-45 0,0 0 53 16,0 0 18-1,0 24-101-15,0-24 89 0,0 0-78 0,0 0 66 0,0 24 39 0,0-24-15 0,0 25-10 0,0-1-24 16,0-24-24 0,0 26 1-16,0 23 17 0,0-23 16 0,0-1-14 15,0 25-6-15,0-1-7 0,0-25-13 16,0 26 5-16,0 0-26 0,0-26 6 0,0 26 8 0,0-1-9 0,0 1 34 0,0-25-13 15,0 25-23-15,0-25 27 16,0 25-14-16,0-26-2 0,0 1 7 0,0 25-18 16,0-26 9-16,0 1 0 0,0 24 3 0,0-23 10 15,0-2-9-15,0 1-11 0,0-2 16 0,0 4-13 16,0-3 6-16,0 0 5 0,0 1-14 0,25 1 18 16,-25-2-15-16,0 1 6 0,0-1 7 0,0 2-13 0,24-26 15 0,-24 25-5 15,0-1-4-15,0-24-2 0,0 26-9 16,0-26-4-16,0 24 6 0,0-24 7 0,0 25 5 15,0-25-3-15,0 25 0 0,0-25-13 16,0 25 16-16,0-25 8 0,0 0-86 0,0 0-67 16,0 25-129-16,26-25-48 0</inkml:trace>
  <inkml:trace contextRef="#ctx0" brushRef="#br0" timeOffset="-22030.875">20489 5358 509 0,'0'0'9'0,"-25"-24"62"0,25 24 35 0,-24 0 15 16,24 0-58-16,-25 0-37 0,25 0-44 0,-26-26-4 15,26 26 30-15,-23 0-30 0,23 0 20 0,0 0-8 16,-25 0 12-16,25 0 22 0,-25 0-20 0,25 0 12 0,0 0-16 0,0 0-10 16,0 0-4-16,0 0 4 0,25 26 38 15,-25-26-6-15,0 0-24 0,25 0 24 0,-25 24-30 16,23-24-28-16,-23 0 38 15,26 0-10-15,-26 25 4 0,0-25 14 0,25 0 8 16,-25 0-56-16,0 0 10 0,0 0 34 0,24 0-6 16,-24 0 22-16,-24 24-2 0,24-24-10 0,0 0-38 0,0 0 26 0,-25 0-4 0,25 0 6 15,0 0 30 1,-26 0-26-16,26 0-4 0,-23 0 0 0,23 0-2 16,0 0 22-16,0 0-18 0,-25 0-24 0,25 0 32 0,0 0-40 0,0 0 6 15,0 0 42-15,0 0-18 0,25 0-6 0,-25 0 42 16,0 0-42-16,0 0 20 0,0 26 6 0,23-26-14 0,-23 0 14 15,0 0-52 1,26 0 14-16,-26 0 16 0,0 0-40 16,0 0 58-16,25 0-6 0,-25 0 8 0,0 0 37 15,0 0-37-15,0 0 20 0,0 0 1 0,-25 24-20 0,25-24-1 0,0 0 15 0,0 0-35 16,-26 0 10-16,26 0-2 0,0 0-32 0,0 0 7 16,0 0 15-16,0 0 25 0,0 0-44 0,0 0-87 15</inkml:trace>
  <inkml:trace contextRef="#ctx0" brushRef="#br0" timeOffset="175107.919">18331 6648 1780 0,'-25'0'24'16,"1"0"40"-16,-1 0 26 0,-1 0 27 0,2 0 8 16,0 0-7-16,24 0-13 0,-26 25-23 0,1-25-28 15,25 0-32-15,-23 0-22 0,23 0 9 16,0 0-14-16,-26 0 8 0,26 0 11 0,0 0-26 16,0 0 24-16,0 0-21 0,0 0-1 0,0 0 17 15,0 0-21-15,0 0 19 0,26 0-17 0,-26 0-14 16,23 0-24-16,-23 0-29 0,25 0 2 0,1 0 2 15,-26-25 6-15,24 25 23 0,0 0-4 0,2 0-6 16,-1 0 22-16,-1-24 9 0,1 24 16 0,25 0 7 0,-25 0-2 16,0 0-8-16,-2 0 10 0,2 0 2 0,-25 0 5 15,27 0-5-15,-27 0 8 0,24 0 33 0,-24 0 22 16,0 0 52-16,0 0 7 0,0 0-10 0,0 0-9 16,0 0-39-16,0 0-2 15,0 0 18-15,-24 0 2 0,24 0-9 0,-27 0-14 0,2 0-30 0,2 0-6 16,-2 0-1-16,0 24-10 0,-25-24-5 0,25 0-12 15,1 0 10-15,-1 0 0 0,-1 0 0 0,26 0 3 0,-24 0-11 32,24 0-19-32,-24 0-49 0,24 0-41 0,0 0-12 0,0 0-4 15,0 0 29-15,0 0 9 0,0 0 4 0,24 0 9 16,-24 0-32-16,0-24 18 0,24 24-14 0,2 0-3 0,-26 0 51 0,25 0 6 16,-1 0 33-16,-24 0 5 0,25 0 7 15,0 0-1-15,0 0 7 0,-25 0-6 16,25 0 1-16,0 0 8 0,-25 0-14 0,23 0 17 15,-23-26 5-15,0 26 0 0,25 0 0 0,-25 0 39 0,0 0 17 16,0 0 11-16,0 0 11 0,0 0-33 0,0 0-15 16,0 0-5-16,0 0-25 0,0 0 5 0,0 0-11 15,0 0-14-15,0 0 18 0,0 0-7 0,-25 0 3 16,25 0-3-16,0 0 5 0,0 0-5 0,0 0-7 16,0 0 1-16,0 0 8 0,0 0-15 0,-23 0-39 15,23 26-70-15,0-26-108 0,0 0-140 0</inkml:trace>
  <inkml:trace contextRef="#ctx0" brushRef="#br0" timeOffset="176612.319">18777 5978 1074 0,'0'-25'122'16,"-23"25"-41"-16,23 0 5 0,0-24 44 0,0 24-82 0,0 0 62 15,0 0 28-15,0 0-27 0,0 0-22 0,0-26-19 16,0 26-25-16,0 0-16 0,0 0-26 0,0 0 1 16,0 0 21-16,0 0 12 0,0 0 28 0,0 26 16 15,23-26-16-15,-23 0-11 0,0 24-4 0,0-24-19 16,0 25-10-16,0 0 12 0,0 0 3 0,0 0-5 15,0 0 5-15,0-1-16 0,0 2-8 0,0 22 7 16,0-22-7-16,0-3-9 0,0 27-3 0,0-25 19 16,0-1-14-16,0 27 17 0,0-27-15 15,0 2-12-15,0 23 10 0,0-24-14 0,0 0 16 0,0 0-17 16,0 0-29-16,0-1-30 16,0 2-27-16,0-2-41 0,0-24 5 0,0 25-8 15,0-25-22-15,0 24 23 0,0-24-52 0,25 0-18 16,-25 26 49-16,0-26-87 0,0 0-29 0</inkml:trace>
  <inkml:trace contextRef="#ctx0" brushRef="#br0" timeOffset="177309.975">18777 5978 863 0,'0'0'10'15,"0"0"42"-15,0 0 30 16,0 0 21-16,0 0-61 0,0-25 78 0,0 25-101 16,25 0-7-16,-25 0 51 0,0 0-83 15,0 0 95-15,0 0-20 0,0 0 13 0,0 0-29 0,0 0-5 16,0 0 14-16,0 0 3 0,0 0 6 0,0 25 7 16,0-25-8-16,0 25-3 0,0-25-6 0,-25 25-22 15,25 0 4-15,-23-25-4 0,23 25-16 0,0-1 0 16,-26-24 12-16,26 26-3 0,-25-2-4 0,25 0 6 0,-25-24-20 15,25 26-9-15,-24-26 14 16,24 23-15-16,0-23 13 0,-26 26 1 0,26-26 5 0,0 0-13 0,0 24-1 16,0-24 7-16,0 0-2 0,0 0 14 0,0 0-5 15,0 0 5-15,0 0-9 0,0 0 2 0,0 0 6 16,26 0-15-16,-26-24 14 16,0 24-15-16,0 0-17 0,24-26 6 0,-24 26 3 0,0-23 22 0,25 23 7 0,-25-26-15 15,0 2-8-15,0 24 0 0,25-24 8 0,-25-2-3 16,0 2-9-16,26 24 11 0,-26-25-2 0,0 0 23 15,0 0 14-15,0 25-35 0,0-25 21 16,23 0 3-16,-23 25 13 0,0-24 34 0,0 24-22 16,0-26 6-16,0 26-21 0,0 0-22 0,0 0-2 15,0 0-15-15,25 0 3 16,-25 0-4-16,0 0 11 0,0 0-7 0,0 0 9 16,25 0 8-16,-25 0 4 0,0 0 15 0,0 0-9 15,25 0 2-15,-25 0-10 0,0 0-7 0,25 0 0 16,-25 26 5-16,0-26-12 0,25 24 0 0,-25-24 5 15,0 25-8-15,25-25 15 0,-25 0-9 16,0 25 2-16,24 0-1 0,-24-25-28 0,0 25-27 16,0-25-48-16,0 25-72 0,0-1-42 0,0-24-34 0,0 26-50 0,0-2-2 15,0-24 0-15,25 24-41 0</inkml:trace>
  <inkml:trace contextRef="#ctx0" brushRef="#br0" timeOffset="-209321.551">21705 5233 1315 0,'0'0'-69'0,"0"0"107"16,0 0-46-16,-25 0 14 0,50 0 56 0,-25 0-94 15,0 0 54-15,0 0-16 0,0 0 13 0,0 0-4 16,0 0-26-16,0 0 22 0,0-24-18 0,0 24-3 15,0 0 27-15,0 0-28 0,0 0 30 0,0 0-2 0,0 0 9 16,0 0 1-16,0 0 20 0,0 0 3 0,0 0-5 16,0-25 11-16,-25 25-30 0,25 0 5 0,0-24-3 15,0 24 1-15,0 0-2 0,0-26-3 0,0 26-11 16,0 0-11-16,-26-24 7 0,26 24-3 0,0-25 3 16,-23 25 9-16,23 0-11 0,0-24 0 0,-25 24-7 0,25 0 6 15,0-26 1-15,-26 26 2 0,26 0 14 0,0-24-8 16,-24 24 3-16,24 0-9 0,0-25 5 0,0 25-3 15,-24 0 6-15,24-25 13 0,0 25-3 0,-26 0 7 16,26 0-11-16,0-25 2 0,-24 25-14 0,24 0-15 16,0 0 13-16,-25-25-7 0,25 25 0 0,0 0 12 15,-25 0 11-15,25 0-8 0,-25-24-1 0,25 24 4 16,-25 0-8 0,25-25 4-16,0 25 0 0,-25 0-2 15,25 0 5-15,-25-24-12 0,25 24 3 0,-23 0-1 16,23 0-9-16,0 0 14 0,-26 0-10 0,26 0-8 15,0 0-1-15,-26 0 7 0,26 0 5 0,0 0 21 0,-24 0 1 0,24 0-6 16,0 0-2-16,-24 0-11 0,24 0-10 0,0 24-3 16,-26-24 22-16,26 0 0 0,-24 25 12 0,24-25-7 15,-25 24-19-15,25-24-5 0,-25 25-12 0,25 0 21 16,-24-25-2-16,24 25-4 0,0-25-3 0,-25 25-14 16,25-1 6-16,0-24 1 15,-25 26 17-15,25-2-10 0,0-24-3 16,-26 25 8-16,26-1 0 0,-23 2-3 0,23-26 10 0,0 24 12 0,-25 1-17 0,1-1 5 0,24 2-12 31,-26-1 2-31,26-25 8 0,-25 24 4 0,25 2 3 0,0-2-17 16,-25 1 3-16,25-25 1 0,0 24-8 15,0 2 4-15,-23-26 0 0,23 24 2 0,0 1 18 0,0-25-16 0,0 25 1 16,23-1-7-16,-23-24 4 0,0 26 8 16,0-26-1-16,0 24-11 0,0 1 5 0,25-25-3 15,-25 23 9-15,0-23 3 0,25 27-12 0,-25-3 13 0,0-24-13 16,0 24 7-16,26-24 3 0,-26 25-8 0,0-25-7 15,24 26 10-15,-24-26 0 0,0 24-5 16,25 1 9-16,-25-25 1 0,23 24-15 0,-23-24-2 16,26 26 4-16,-26-26-6 0,25 0 16 0,-25 25-4 15,25-25-3-15,-25 0 7 0,24 0-5 0,-24 0 1 0,25 24-13 16,-25-24 10-16,0 0 3 0,25 0 4 0,-25 26 0 16,24-26-2-16,-24 0-2 0,26 0-1 0,-26 24-7 15,24-24 0-15,0 0 3 0,-24 0 7 0,26 0 12 16,0 0-24-1,-26 0 2-15,23 0 5 0,2 0-10 0,-25 25 10 16,25-25-17-16,0 0-5 0,-25 0 14 0,25 0-6 16,-25 0 14-16,25 0-17 0,-25 0-9 0,25 0 6 15,-25 0-14-15,24-25 17 0,-24 25 1 0,26 0 1 16,-2 0 20-16,-24 0-10 0,24-24-7 0,2 24 10 16,-1 0-7-16,-2-26-10 0,-23 26 31 0,26 0-17 15,-1-24 0-15,0 24 26 0,-1-25-25 0,-24 25 4 0,26 0-8 16,-1-26 1-16,-25 2 12 0,0 24 5 15,23-25-13-15,-23 1 6 0,0 24-11 0,26-26-8 0,-26 1 25 16,0 25-9-16,0-24 12 0,0 0-9 0,0 24-15 16,0-27 12-16,0 4-15 0,0 23 18 0,0-25 6 15,0 1-13-15,0-2 8 0,0 26 1 0,-26-24-12 16,26-1 2-16,0 0 15 0,-23 25-13 0,23-24 18 16,0-2-1-16,-25 2-21 15,25 24 9-15,0-25-6 0,-26 25-18 0,26-24 15 0,0-2 9 0,-24 26-6 0,24-24 13 16,-25 24-16-16,25-25 7 0,0 25 7 0,-25 0 3 15,25-26 2-15,0 26-17 0,-26 0 2 0,26-24-13 16,0 24-41 0,-23 0-55-16,23 0-72 0,-25 0-62 15,25 0-40-15,0 0 36 0,-26 0-20 0</inkml:trace>
  <inkml:trace contextRef="#ctx0" brushRef="#br0" timeOffset="-197237.724">20589 5407 524 0,'0'0'7'16,"0"-24"42"-16,0 24-14 0,0 0 18 0,0 0-4 0,0 0-13 0,0-25 32 15,25 25 2 1,-25 0-19-16,0 0 18 0,0 0-35 0,0-24-5 0,24 24 14 16,-24 0-49-16,0-26 22 0,26 26-10 0,-26 0 0 15,0 0 7-15,0-24-9 0,0 24-20 0,25 0 12 16,-25 0 1-16,0 0 1 0,0 0 4 0,0-25 17 16,0 25 4-16,0 0-21 0,0 0 14 0,0 0-16 15,0 0-20-15,0 0 20 0,24-26-9 16,-24 26 5-16,0 0-6 0,0 0 6 0,0 0 16 15,0-24 3-15,0 24-13 0,0 0-35 0,0 0 11 16,0 0-20-16,0 0 24 0,0-25-1 0,0 25 3 0,0 0-11 16,0 0 19-16,0 0 32 0,24 0-34 15,-24 0 53-15,0 0-31 0,0-24 34 0,0 24 5 0,0 0-26 0,0 0 55 16,0 0-105-16,0 0 92 0,0 0-42 16,0 24-34-16,0-24 74 0,0 0-73 0,0 0 53 15,0 0 12-15,0 0 10 0,-24 0-7 0,24 25 1 16,0-25 7-16,-24 0 2 0,-1 24 5 0,25-24-3 0,-26 26-3 15,2-1 4-15,-1-25-26 0,0 24-15 0,-1 2-6 16,4-26-33-16,-5 24 29 0,2 1-15 0,1-1-27 16,-1-24 22-1,-1 26-13-15,3-2 8 0,-2-24 14 0,25 25-11 0,-25 0 10 0,1-25-3 16,24 24-10-16,-26 2 3 0,1-26-20 0,25 24 11 16,0-24 13-16,-25 25 6 0,25-25-1 15,0 0-9-15,0 23 2 0,-23-23-4 16,23 0 11-16,0 0-27 0,0 0-41 0,0 0-38 15,0 0-66-15,0 0-17 0,0 0-33 0,0 0 73 16,0 0-71-16,0 0 11 0</inkml:trace>
  <inkml:trace contextRef="#ctx0" brushRef="#br0" timeOffset="-196906.273">20292 5134 871 0,'0'0'40'0,"0"0"34"0,24-24 60 0,-24 24-25 0,0 0-31 0,0-25 19 16,0 25-45-16,0 0 64 0,0 0 18 0,0 0-26 15,0 0-17-15,0-24-29 0,0 24-3 16,0 0 14-16,0 24 11 0,0-24 43 0,25 0-10 0,-25 25-9 0,0-25 28 15,0 24-35-15,25 2-6 0,-25-2-9 0,23 1-35 16,-23-1-26-16,26 2 10 0,-1-1-30 16,-1-1 10-16,1 2-3 0,-25 23-9 0,27-25-1 15,-5 2-14-15,4 23 19 0,-1-24-14 0,0-1 7 0,-1 26-5 16,2-25-33-16,-1 25-88 0,-25-26-92 0,24 0-105 16,0 27-114-16,-24-27 7 0</inkml:trace>
  <inkml:trace contextRef="#ctx0" brushRef="#br0" timeOffset="-191829.009">21457 5879 1290 0,'0'0'-58'0,"0"0"94"0,0 0-34 16,0 0 19-16,0 0 87 0,25 0-61 0,-25 0 54 16,0 0 9-16,0 0-5 0,0 0 13 0,0-25 1 15,0 25-27-15,0 0 1 0,0-26-38 0,0 26 5 16,0 0 5-16,0 0-11 0,0 0 2 0,0 0-28 16,0 0-6-16,0 0-13 0,0 0 10 0,0 0-26 15,0 0 9-15,0 0 17 0,0 0-28 0,0 26 33 0,0-26-1 16,0 0-39-16,0 25 33 15,0-1 11-15,0-24 11 0,0 26 31 0,0-2-12 0,0 26-19 16,0-25-10-16,0 0-14 0,24 24-3 0,-24 1-9 16,0-26-11-16,0 25 18 0,0-23 2 0,0 23-2 15,0 1 7-15,0-25-17 0,26 25-15 0,-26-25 23 16,0-1-1-16,0 26-12 16,0-25 15-16,0 0-17 0,0-1 4 0,0 2 15 15,0-2-7-15,0 1 5 0,0-1-25 0,0-24 18 16,0 26-8-16,0-2 2 0,0-24 23 0,0 24-20 0,0-24-2 0,24 0 4 15,-24 25-14-15,0-25 9 0,0 0-33 0,0 24-51 16,0-24-34-16,0 0-67 0,0 0-19 0,0 0-32 16,0 0-31-16,0 0-39 0,0 0 11 15</inkml:trace>
  <inkml:trace contextRef="#ctx0" brushRef="#br0" timeOffset="-190950.477">21506 5879 1181 0,'0'0'41'0,"0"0"-69"0,0 0 118 0,0 0-33 15,0 0-50-15,0 0 78 0,0 0-119 0,0 0 36 16,-24 0 13-16,24 0 24 0,0 0 36 0,0 0-6 31,0 0 33-31,0 24-30 0,0-24-26 0,0 26 25 0,-25-26-15 0,25 24 7 0,-25 1 7 16,25 0-8-16,-25 0-14 0,25 0-30 0,-25 0-7 15,0-1-6-15,25 2-12 0,-25-2 14 0,2 0 4 16,23 2-13-16,-26-26 18 0,26 23-16 0,0-23 0 0,0 26 2 31,-26-26-18-31,26 0 25 0,0 0-9 0,0 0 12 16,0 0 9-16,0 0-17 0,26 0 8 0,-26 0 2 16,0-26 0-16,0 26 4 0,26-23-13 0,-26 23-7 15,23-26-12-15,-23 2 21 0,25 0 2 0,-25-2-4 0,25 2-3 16,-25-1 3-16,25 0-3 0,0 0-7 0,-25 0 12 0,25 0-30 15,-25 1 5-15,25-2 20 0,-25 2 24 0,24 24 46 16,-24-25 11-16,0 25-25 0,26 0-6 0,-26 0-44 16,0-26-3-16,24 26 2 0,-24 0 0 15,0 0 3-15,0 0 14 0,0 0 26 16,0 0-14-16,0 26 8 0,0-26-12 16,0 0 0-16,0 25-18 0,0-25 21 0,24 0-8 15,-24 24-15-15,0 2 25 0,26-26-17 0,-26 24-8 16,25 1 5-16,-25 0-14 0,23-25 4 0,3 25-4 15,-26 0 2-15,25 0-12 0,0-1 12 0,-1 2 9 16,-24-2-11-16,26 0 12 0,-1-24-15 16,-25 26-8-16,23-3 1 0,-23-23 7 0,0 26 0 15,26-26 2-15,-26 24 13 0,0-24-27 0,0 0 17 16,0 25-8-16,0-25-4 0,0 0 14 0,24 0-19 0,-24 0 29 0,0 0-22 16,0 0 3-16,0 0 7 0,0 0-13 0,0 0 16 15,0 0-1-15,0 0 3 0,0 0-22 0,0 0 14 16,0 0 11-16,0 0-11 0,0 0-2 15,0 0-7-15,0 0-3 0,0 0 0 0,0 0 15 16,0 0 2-16,0 0-14 0,0 0-1 16,0 0 3-16,0 0 13 0,0 0-1 0,0 0 1 0,0 0-8 0,0 0-2 15,0 0 11-15,0 0-16 0,0 0 12 0,0 0-13 16,-24 0-1-16,24 24 16 0,0-24-2 0,0 0 0 16,0 0-3-16,0 0-7 0,-26 0 3 0,26 0 7 15,0 0-10-15,0 0 22 0,0 0-17 0,0 0-7 16,0-24-1-16,0 24 11 0,0 0 7 0,0 0-15 15,0 0 10-15,0 0-33 0,0 0 1 0,-23 0-8 16,23 0-58-16,0 0-14 0,0 0-87 0,0 0-64 16,0 0-56-16,0 0-89 0,0 0-46 0</inkml:trace>
  <inkml:trace contextRef="#ctx0" brushRef="#br0" timeOffset="-184302.887">20142 5755 1181 0,'0'0'14'0,"0"0"28"0,0 0-38 16,0 0 92-16,0 0-65 0,0 0-3 0,0 0 67 16,0 0-67-16,0-26 62 0,25 26-23 0,-25 0-5 15,0 0-27-15,0 0-18 0,0 0-6 0,0 0-24 16,0 0-4-16,0 0 21 0,0 0 34 0,0 0 4 0,0 0 31 15,0 0-24-15,0 26 1 0,0-26-3 0,0 24-1 16,0 1 4-16,0-1-25 0,0 2 19 0,0-1-14 16,0 25 16-16,0-1-2 0,0-24 3 0,-25 25-21 0,25 25 7 15,0-27-5-15,0 1-14 16,0 1 5-16,0 25-12 0,0-26 22 0,0 2-22 0,-25-2 9 16,25 1-11-16,0-1-17 0,0-23 7 0,0 23-2 0,0-25 7 15,0 26-7-15,0-26 21 0,-25 1-9 0,25-1 2 16,0 2 5-16,0-1-19 0,0-1 5 0,0-24 0 31,0 25 2-31,-25-25 7 0,25 26-14 0,0-26 7 16,0 0 0-16,0 24-5 0,0-24-21 0,0 0-63 0,0 0-32 0,0 0-43 0,0 0-2 0,0 0 25 15,0 0-22 1,0 0-15-16,0 0 48 0,0 0-75 0,0 0-42 16</inkml:trace>
  <inkml:trace contextRef="#ctx0" brushRef="#br0" timeOffset="-183668.132">20067 6028 641 0,'0'0'29'0,"0"0"-3"16,0-25 19-16,0 25 17 0,0 0-22 0,0-25 32 16,0 25 28-16,25 0-9 0,-25 0-11 15,0 0-8-15,0 0-113 0,0 0 62 0,0 0-61 0,0 0 68 16,0 0 3-16,-25 25 29 0,25-25 6 0,0 25-81 0,0-25 72 15,-23 25-98-15,23 0 65 0,-25-1-14 0,25 2 3 16,0-26 8-16,-26 24-21 0,26 0 9 0,-25 2-5 16,25-3-6-16,0 3 10 0,0-26 7 0,-24 24-19 0,24 1 8 0,0-25 0 31,0 24-8-31,0-24 28 0,0 0-20 0,0 26 9 16,0-26 15-16,24 0 2 0,-24 0 20 0,0 0-7 0,0 0-5 0,0 0-30 0,25-26-5 15,-25 26 3-15,26-24-17 0,-26-1 9 0,0 25-3 16,25-24 1-16,-25-2 4 0,23 3-9 0,-23-3 12 15,25 2 10-15,-25 0 5 0,0-2 12 0,25 2 3 16,-25-1-22-16,25 0 11 0,-25 0 21 16,0 0-16-16,0 0 19 0,0 1 6 0,25 24-30 0,-25-26 26 15,0 26-10 1,0-24-3-16,0 24 15 0,0 0-16 0,0 0 5 0,0 0-2 0,26 0 15 16,-26 0-1-16,0 0 13 0,0 0-5 0,23 0-26 15,-23 0 7-15,0 0-8 0,25 0-11 16,-25 0 10-16,25 0-9 0,-25 0-3 0,26 0 0 0,-26 0-6 15,24 0 6 1,-24 0-7-16,25 0 7 0,-25 24-7 0,25-24-4 0,-25 26 2 16,0-26-13-16,23 24 11 0,-23 26-13 0,0-25 2 0,0 0 13 15,26 24-5-15,-26 1-10 0,0-26-24 0,0 25-86 16,25 1-103-16,-25-1-89 0,24 2-105 0,-24-1-51 0</inkml:trace>
  <inkml:trace contextRef="#ctx0" brushRef="#br0" timeOffset="-175093.724">19795 5978 1265 0,'0'0'-48'0,"25"-25"111"0,-25 25-46 0,24 0 19 0,-24 0 81 15,0 0-69-15,26 0 59 0,-26 0 2 0,0-24-4 16,0 24-34-16,0 0-4 0,0 0-18 0,0 0-31 16,0 0 7-16,0 0-7 15,-26 0 19-15,26 0 15 0,-24 0 1 0,-1 0 16 16,0 0 22-16,-1 0-4 0,3 0-16 0,-27 0-22 15,0 24-28-15,-1-24 8 0,3 0 19 0,-27 0 10 16,27 0 10-16,-28 0-10 0,3 0-11 0,-2 0-15 0,-1 25-13 16,3-25-11-16,-2 0 7 0,1 0 27 0,-1-25 18 15,1 25 10-15,0 0-15 16,25 0-12-16,-26-24-20 0,24 24-7 0,3 0-1 0,23-26-5 0,0 26-3 16,0 0-7-16,0-24 11 0,0 24 4 0,25 0-7 15,0 0 7-15,0 0-10 0,0 0-15 0,0 0-13 31,25-25 2-31,0 25 11 0,0 0 18 0,0 0-16 0,0 0 8 16,-2 0-5-16,29 0-23 0,-4 0 25 0,-23 0 6 0,24 0-11 0,1 0 16 16,26 0 2-16,-28 0-23 0,2 0 8 15,25 0-20-15,-26 0-6 0,26 0-6 16,-27 25-19-16,2-25 6 0,26 0-12 0,-28 0 35 16,27 0-10-16,-24 0-9 0,21 0 17 0,-21 0-20 15,-3 0 34-15,3 0 10 0,-1 0 12 0,0 0-14 16,-27 0-3-16,3 0 5 0,-1 0-2 0,0 0 17 15,-25 0-15-15,0 0 22 0,0 0-10 0,0 0 0 0,-25 0 23 0,25 0-23 16,-25 0 15-16,-1 0-10 0,3 0-4 0,-2 0 9 16,-25 0-7-1,25 0 2-15,-26 0 0 0,3 0 3 0,-3 0 0 0,-21 0 7 0,21 0-17 16,2 0 7-16,-25 0-2 0,24 0 0 16,-26 0 0-16,3 0 5 0,-2 0-5 0,26 0 0 15,-26 0 20-15,2 0-25 0,22 0 5 0,2 0-8 0,0 0-4 16,23 0 4-16,1 0 1 15,1 0 9-15,24 0-21 0,0 0 16 0,0 0 1 16,24 0-28-16,1 0 32 0,1 0-22 16,23 24-8-16,0-24 28 0,2 0-17 0,-3 0 12 15,27 0-5-15,-25 0 0 0,24 0-5 0,1 0-5 16,-26 0-2-16,25 0-16 0,0 0 16 0,-24 0-3 16,26 0-3-16,-28 0 28 0,27 0-20 0,-27 0 5 0,3 0 8 0,-1 0-15 15,0-24-1-15,-27 24 13 0,3 0 3 0,-1 0-3 16,0 0 24-16,-25 0-26 0,0 0 17 15,0 0-15-15,0 0-3 0,-25-25 18 0,25 25-25 16,-25 0 33-16,-24 0-13 0,24 0-8 0,-25 0 48 16,0 0-10-16,1 0 11 0,-27 0 2 0,27 0-25 15,-25 0 5-15,-1 0-2 16,1 0-6-16,0 0-7 0,25 0 8 0,-26 0 2 0,1 0 11 0,-1 0 13 0,25 0-15 0,2 0 12 31,-3 0-9-31,26 0-11 0,1 0-16 0,24 0-21 0,0 0 19 0,24 0 2 0,1 0-5 16,26 0 0-16,-3-26-13 0,2 26-9 0,0 0 30 15,24 0-5-15,1-24 2 0,-27 24-5 0,28 0-8 16,-1-25-2-16,-2 25-4 0,-23 0-2 0,24 0 3 16,-24 0-6-16,23 0-20 15,-22 0 33-15,-1 0-23 0,-25 0 7 0,23 0 38 16,-22 0-34-16,-26 0 15 0,25 0-5 0,-25 0-5 16,0 0-6-16,0 0 8 0,0 0 14 0,-25 0-29 15,-1 0 23-15,3 0-21 0,-2 0 0 0,-25 25 16 16,25-25-36-16,-26 0-24 0,3 24-53 0,-3-24-55 15,2 26-59-15,0-26-55 0,24 0-58 0,-24 0-62 0,0 25-123 16</inkml:trace>
  <inkml:trace contextRef="#ctx0" brushRef="#br0" timeOffset="-114090.244">18628 5978 968 0,'-49'0'24'15,"24"0"36"-15,1 0 1 0,24 0 7 0,-24 0-22 16,-3 0-46-16,27 0 6 0,-25 0 11 0,25 0-79 16,0 0 85-16,0 0-91 0,0 0 83 15,0 0-5-15,25 0-41 0,2 0 103 0,-27 0-102 16,24 0 80-16,0 0-42 0,27 0-4 0,-28 0-63 16,3 0 84-16,-2 0-62 0,26-25 51 0,-24 25 15 15,-3 0 3-15,2 0 17 0,0-24 32 0,0 24-14 16,-25 0-34-16,25 0 82 0,-25 0-95 0,0 0 62 0,0-26-36 15,0 26-35-15,-25 0 13 0,25 0 34 0,-25 0 2 16,0 0 16-16,0 0-2 0,2 0-34 16,-3 0-19-16,1 0-6 0,0 26-24 0,1-26 9 0,24 0 5 15,-26 0-1-15,3 0 19 0,23 0-18 0,-26 0-10 16,26 0 12-16,0 0-25 0,-25 0 29 0,25 0 1 16,25 0-8-1,-25 0 12-15,0 0-7 0,0 0-2 0,26 0-11 0,-26 0 13 0,23 0-4 0,-23 0 6 16,26 0-11-16,-26 0-5 0,24 0 1 0,-24 0-1 15,25-26-11-15,-25 26-43 0,25 0-66 0,-25 0-70 16,0 26-16-16,26-26-37 0,-26 0 59 0,0 0 31 16,0 0-47-16</inkml:trace>
  <inkml:trace contextRef="#ctx0" brushRef="#br0" timeOffset="-113091.227">20216 5929 976 0,'0'-26'47'0,"-23"26"4"0,-3 0 11 16,1 0 46-16,0 0-89 0,0 0 100 0,0 0-75 15,2 0-48-15,-2 0 35 0,-1 0-89 0,-23 0 88 16,23 0-7-16,1 0 13 0,2 0-25 0,-3 0-20 0,2 0 16 0,-26 0 1 15,24 0 11-15,3 0-12 0,-2 0-12 0,0 0 18 0,0 0-10 16,0 0-3-16,25 0 12 0,-25 0-22 0,25 0 1 16,-26 0 16-16,26 0-11 0,0 0-9 15,0 0 10-15,0 0-12 0,0 0 9 16,0 0 8-16,0 0-26 0,0 0 31 0,26 0-29 16,-26 0 12-16,25 0 18 0,-25 0-10 15,25 0 9-15,0 0-22 0,-25 0 9 16,25 0-14-16,0 0 10 0,-2 0 14 0,3 0-8 0,-26 0 6 0,25 0 0 15,0 0-15-15,-25 0 9 0,24-24-4 0,-24 24 14 16,0 0 3-16,0 0-7 0,0 0 11 16,0 0-16-16,0 0 14 0,-24 0 8 0,24 0-28 0,-25 0 24 0,0 0 7 15,-1 0-1-15,3 0 29 0,-2 0-16 0,0 0-28 16,-25 0 7-16,25 0-4 0,-1 0 0 0,3 0-1 16,23 0-6-16,-25 0-2 0,25 0-11 0,0 24 27 15,0-24-21-15,0 0 3 0,25 0 17 0,-2 0-23 16,3 0 25-16,-1 0-11 0,0 0-14 0,25 0 4 15,-25 0-1 1,24 0 1-16,1 0 2 0,-26 0 24 0,25 0-29 16,-24 0 9-16,25 0-10 0,-25-24 3 0,1 24 18 15,-1 0-9-15,-25 0 18 0,23 0 22 0,-23 0-9 0,0 0 18 0,0 0-2 16,0 0-38 0,0-25 10-16,-23 25 8 0,23 0-6 0,-25 0-10 15,-1 0-3-15,26 0-15 0,-25 0 3 0,1 0 7 16,-2 0-3-16,1 0-8 0,2 0 2 0,-27 25 0 0,50-25 6 0,-25 0 9 0,0 0-10 15,25 0-10-15,-26 0 5 0,26 0-9 16,0 0 20-16,0 0-5 16,26 0-6-16,-26 0 8 0,25 0-6 0,0 0 11 15,-1 0-6-15,2 0-3 0,-3 0 5 16,2-25-5-16,1 25 0 0,-2 0 0 0,1 0-2 0,-25-26 5 16,26 26 31-16,-1 0 21 0,-25 0 22 15,0 0 10-15,0 0-19 0,0 0-40 0,0-24-16 16,0 24-28-16,0 0 7 0,-25 0 5 0,25 0-12 15,-26 0 25-15,1 24-13 0,1-24 9 0,-2 0-28 0,1 0-46 0,2 26-49 16,-3-26-52-16,2 0-57 16,-1 25-41-16,0-25 50 0,-1 0-56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2-01-08T12:27:32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18231 7839 1107 0,'0'0'14'0,"-24"0"21"0,24 0 62 15,0 0-60-15,-24 0 93 0,24 0-99 16,-26 25-37-1,26-25 91-15,-25 0-77 0,2 0 65 0,-3 0 12 16,1 23-17-16,1-23-17 0,-1 0 33 0,-1 27-21 16,3-27 2-16,-3 24-16 0,-23-24 15 0,25 0-16 15,-3 24 5-15,3-24 0 0,24 0-39 0,-24 24-2 16,-1-24-15-16,25 0-4 0,-25 0 17 0,25 0 2 16,0 0-8-16,0 0-6 0,0 0-1 15,0 0 17-15,0 0-16 0,0 0 23 0,25 0-7 0,-25 0-19 0,25 0 10 16,-25 0-3-16,24 0 1 0,0 0-3 0,3 0 4 15,-27 0-18 1,24-24 3-16,1 24 8 0,-1 0 3 0,2 0 7 16,-26-24-16-16,23 24 0 0,3 0-5 0,-26 0 11 0,25-24 11 15,-25 24-1-15,24 0 0 0,-24 0-3 16,25 0-4-16,-25 0 0 0,0 0-4 0,0 0-6 16,0-27 15-16,0 27-15 0,0 0 10 0,-25 0 0 0,25 0-4 0,-24 0 11 0,24 27 2 15,-25-27 5-15,25 0-11 0,-26 0 15 16,3 0-4-16,23 0-7 0,-26 24 19 0,2-24-26 15,-1 0 7-15,25 0 12 0,-24 0-21 0,24 24 16 16,-27-24-12-16,27 0-9 16,0 0 7-16,-24 0 0 0,24 0 5 0,0 0-10 0,24 0 3 15,-24 0-5-15,0 0-5 0,27 0 16 0,-27 0-4 0,24 0-7 16,1 0-18-16,-25 0-15 0,24 0 7 0,2-24 5 16,-3 24 10-16,3 0-1 0,-26 0-4 0,25-24 9 15,-1 24 23-15,-24 0 1 0,25 0-6 0,-25 0 1 16,0 0-10-16,26-27 0 0,-26 27 19 15,0 0-16-15,0 0 4 0,0 0 1 0,-26 0-1 0,26 0-4 16,0 0 0-16,-25 0 2 0,25 27 21 0,-24-27 13 16,24 0 15-16,-25 0 26 0,-1 0-37 0,26 24 2 31,-23-24-9-31,-3 0-17 0,2 0 0 0,24 0-4 16,-25 24-12-16,25-24 6 0,0 0 1 0,0 0 2 15,-24 0 2-15,24 0-16 0,0 0 5 0,24 0-3 16,-24 0 3-16,0 0-3 0,0 0 7 0,25 0-16 0,-25 0 7 15,24 0-14-15,-24 0-41 0,0-24-22 0,26 24-30 16,-26 0-26-16,23 0-12 0,-23 0 9 0,0 0-54 16,0 0-13-16,26 0 50 0,-26 0-68 0,0 0-31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2-01-08T12:50:24.5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9947 7070 903 0,'0'0'20'16,"26"-25"39"-16,-26 25 52 0,0 0-37 16,0 0 119-16,0 0-86 0,0 0-14 0,0 0 37 15,0 0-90-15,0-25 61 0,-26 25-17 0,52 0 26 0,-52 0-35 0,26 0 14 16,0 0-9-16,0 0-17 0,0 0-19 0,0 0-26 16,0 0 6-16,0 0 9 0,-25 25 2 0,25-25 12 15,-25 25 8-15,0-25 5 0,-1 24 17 0,-22-24-10 16,23 26-30-1,0-26-10-15,-25 24-27 0,25-24 0 0,1 25 7 0,0-25-14 0,24 0 4 16,-25 0 3-16,25 24-9 16,0-24 16-16,0 0 5 0,25 0-14 0,-25 0 7 0,24 0-18 0,0 0 13 15,1-24-5-15,1 24 3 0,-2 0 9 16,1-25-24-16,0 25 17 0,-25 0 3 16,26-24 2-16,-4 24 9 0,-22 0-4 0,26 0-12 0,-26 0-6 15,0 0-2-15,25 0 3 0,-25 0 12 16,0 0-2-16,0 0-6 0,0 0 0 15,0 0-2-15,-25 0 1 0,25 0 16 0,0 0 3 0,0 0-15 0,-26 0 0 16,26 0-10-16,0 0-14 0,-22 24-46 0,22-24-31 16,0 0-66-16,0 0-61 15,0 0-6-15,0 0-107 0,0 0-18 0</inkml:trace>
  <inkml:trace contextRef="#ctx0" brushRef="#br0" timeOffset="8522.124">5035 7219 393 0,'0'0'-21'0,"0"0"4"0,0-26 11 0,0 26-1 0,0 0 24 16,0 0-6-16,0 0-26 0,0 0 19 0,0 0-6 15,0 0-41-15</inkml:trace>
  <inkml:trace contextRef="#ctx0" brushRef="#br0" timeOffset="9601.412">5084 7193 378 0,'0'0'2'0,"0"0"21"0,0 0-21 0,0 0 17 15,0 0 19-15,0 0-3 0,0 0 55 0,0 0-10 16,0 0 5-16,0 0 10 0,0 0-10 0,0 0 19 16,0 0 7-1,27 0-89-15,-27 0 74 0,0 0-65 0,0-24-33 16,0 24 75-16,24 0-57 0,-24-25 48 0,0 25 12 15,25 0 8-15,-25-24-27 0,0 24-10 0,24 0 6 16,-24-26-24-16,0 26 4 0,0-24-2 0,0 24-9 16,24-25 12-16,-24 0 6 0,0 25 7 0,0-25 3 0,0 25 4 0,0-25-20 0,0 25-9 15,0-24-4-15,0 24-10 16,0-26 3-16,0 26 20 0,0-25-27 16,0 25 14-16,-24 0-9 0,24-24-15 0,0 24 29 15,0 0-19-15,-24-25 7 0,24 25-2 0,0 0-3 16,-25 0-14-16,25 0 3 0,0 0-10 0,-24-26 10 15,24 26 18-15,0 26-11 0,0-26 4 0,-27 0-9 16,27 0-9-16,0 0 9 0,0 0-14 0,-24 25 14 16,24-25 0-16,0 0 2 0,0 24 15 0,0-24-29 0,-25 25 38 0,25 1 6 15,0-26 13-15,0 24-1 0,0 1-39 16,-24 0 7-16,24 0-3 0,0 0 32 0,0-1-1 16,0 2-11-16,0-2-5 0,-25 1-20 0,25-1 13 15,0 2-7-15,0-2-3 0,0 1-2 0,-25 25-5 16,25-26 14-16,0 2-2 0,0 21 5 0,0-20 20 15,-25-3-23-15,25 0 10 16,0 2-5-16,0-1-21 0,0-25 12 0,0 24-2 16,0 1-3-16,-25-25-3 0,25 25 10 15,0-25-10-15,0 25 3 0,0-25-2 0,0 25-5 16,0-25 4-16,0 0-2 0,0 0 10 0,0 24-15 16,0-24 3-16,0 0-6 0,0 0 1 0,0 0 14 15,0 0-9-15,0 0-20 0,0 26-46 0,0-26-21 16,0 0-61-16,0-26-14 0,0 26-7 0,0 0-29 0,0 0 2 0,0 0-1 15,0 0-4-15,0 0 66 0,0-24-2 0,0 24-15 16,0 0-26-16</inkml:trace>
  <inkml:trace contextRef="#ctx0" brushRef="#br0" timeOffset="9943.103">4862 7415 839 0,'0'0'18'0,"-24"0"71"0,24-24-20 0,0 24 38 16,0 0-52-16,0-23 10 0,0 23-21 0,0 0-21 15,0-26 65-15,0 26-62 0,24 0 68 0,-24 0-19 16,0 0-6-16,0-24 1 0,0 24-1 0,0 0 13 0,24 0-22 16,-24 0-2-16,0 0-15 0,0 0 2 0,0 0-2 15,25 0-6-15,-25 0-14 0,0 0 0 0,25 0 0 16,-25 0-7-16,0 0 14 0,25 0-10 0,-25 0 8 15,25 0-9-15,-25 24-14 0,0-24-1 0,25 0-4 16,-25 0 7-16,24 0 3 0,-24 0-15 0,0 0 10 16,25 0-15-1,-25 0 13-15,0 0 16 0,0 0-19 0,24 0 2 0,-24 0 0 16,0 0-9-16,0 0-2 0,0 0 7 0,27 0-36 0,-27 0-22 0,0 0-20 16,0 0-59-16,0 0-20 0,24 0-53 0,-24 0-57 15,0 0-12-15,0 0-99 0</inkml:trace>
  <inkml:trace contextRef="#ctx0" brushRef="#br0" timeOffset="11239.804">5606 6970 649 0,'0'0'31'0,"0"0"7"0,0-24 15 15,0 24 41-15,0 0-15 0,0 0 10 0,0-26-5 16,0 26 5-16,0 0-95 0,0 0 82 0,0 0-72 16,0 0 33-1,0 0 27-15,0 0-87 0,0 0 45 0,0 26-64 16,0-26 80-16,0 0 28 0,-25 0 24 0,25 0 20 16,-25 24-5-16,25-24-26 0,0 25 10 0,-24-25-17 15,-1 25 2-15,25-25-8 0,-26 25-7 0,2 0-4 16,24-1 3-16,-24 2 7 0,-2-26-13 0,1 24-8 0,25 1-27 15,-25-1-3-15,1 2 7 0,24 23-19 16,-25-24 10-16,25 0-21 0,-24-1-1 0,24 2 20 0,0 21-15 16,-25-20 15-16,25-3 4 0,0 0-9 15,0 2 2-15,0-1-10 0,0-1-16 0,25 1 10 16,-25 0-1-16,0 0 15 0,0 0 7 0,0-25-3 16,24 24 3-16,-24 2-10 0,25-26 10 0,-25 24-28 0,0-24 9 0,24 25 4 15,-24-25-6-15,25 0 21 0,-25 0-10 0,25 25-7 16,-25-25-4-16,26 0-12 0,-2 0-38 0,-24 0-32 15,24 0-33-15,-24 0-20 0,26-25-7 16,-26 25 10-16,25 0-9 0,-25 0 5 0,24 0 28 16,-24-25 87-16,0 25-76 0,25-24 72 0,-25 24-9 15,0 0-68-15,25-26 89 0,-25 26-45 0,0-24-14 16,0 24-3-16,25-25 16 0,-25 25 5 0,0-25 28 16,0 25 1-16,0-25-1 0,0 25-13 15,0-25-14-15,0 25 3 0,25-24-19 16,-25 24 5-16,0-25 22 0,0-1 34 0,0 26 30 0,0-24-11 0,0 24 18 0,0-24-3 15,0 24 46-15,0-27 9 0,0 27 12 0,24-24-29 16,-24 24-18-16,0-23 27 0,0 23-1 0,0-26 0 16,0 26-31-1,0-24 4-15,0 24-18 0,0 0 22 16,0-25 39-16,0 25-8 0,0-25 2 0,0 25 10 0,0 0-81 0,0-25 67 0,0 25-59 16,0 0 67-16,0 0-15 0,0 0-77 0,0-24 46 15,0 24-73-15,0 0 76 0,0 0 6 0,0 0 0 16,0 0-18-16,0 0-10 0,0 0 6 15,0 0-5-15,0 0-9 16,0 0-6-16,0 0 4 0,0 0 15 16,0 0 20-16,0 24 0 0,0-24 2 0,0 25 12 0,0-25-3 15,0 25 0-15,0 0-15 0,0-1-15 0,0-24-5 16,0 26 21-16,0-3-3 0,-24 1-17 0,24 3 4 16,0-3-23-16,0 0 14 0,0-24 2 0,0 26-11 0,0-1 11 15,0-25-9-15,0 24-6 0,0-24 9 0,0 25-1 16,0-25-17-16,0 0 26 15,0 25-17-15,0-25 33 0,0 0 9 0,0 0 1 0,0 0 30 0,0 0-28 16,0 0-18-16,0 0 5 0,0-25-3 0,0 25-4 16,0 0 28-16,0 0-11 0,0-25-10 15,0 25-5-15,0-24-8 0,0 24 3 0,0-25-11 16,0 25-16-16,0-26 13 0,24 2-11 0,-24 0-2 16,0-3 18-16,0 27-20 0,24-24 1 0,-24 1 8 15,0-3 4-15,25 2 1 0,-25-1 6 0,0 25-2 16,27-25-16-16,-27 25 11 0,24-25-16 0,-24 25 12 0,0 0-1 0,0-24 3 15,0 24-5-15,24 0-4 0,-24 0 23 0,0 0-14 16,0 0 12-16,0 0 2 0,0 24-21 0,0-24 21 16,25 0-5-16,-25 0-6 0,0 25-1 15,0-25-11-15,0 25 11 0,0 0 1 0,0-25 1 16,0 24 8-16,0-24-3 0,0 26-4 0,0-3 4 16,0-23-9-16,25 24-2 15,-25-24 5-15,0 27 4 0,0-27-14 0,0 24 7 16,0 0 0-16,0-24 0 0,0 26 2 0,0-26-2 15,0 0-9-15,0 25-52 0,0-25-26 16,0 0-56-16,0 24-59 0,24-24-5 0,-24 0-31 16,0 0 22-16,0 0-39 0,26-24-57 0</inkml:trace>
  <inkml:trace contextRef="#ctx0" brushRef="#br0" timeOffset="11610.759">5978 6995 799 0,'0'0'12'0,"0"0"14"0,0-25 26 0,0 25-2 0,0 0-9 16,0-24 18-16,0 24 18 0,0 0-28 15,24 0 115-15,-24 0-109 0,0 24-28 0,25-24 71 16,-25 0-105-16,25 0 97 0,-25 25 8 0,25-25-17 15,-25 0 16-15,25 25 20 0,-25-25-2 0,0 25-3 16,25 0-8-16,-25-25-32 0,0 24-16 0,0 2-24 0,24-2-15 0,-24 25 45 16,0-23 7-16,0-2 25 15,0 26-2-15,0-25-46 0,0 25-9 0,0-27-18 16,0 28 8-16,0-3-10 0,-24-22 1 0,24 23-3 16,0-24 0-16,0 0-1 0,0 0 19 0,0 24-11 15,-25-23 1-15,25-2-6 0,0-24-27 0,0 25 2 16,0 0 3-16,-25 0 15 0,25-25 5 0,0 25-7 15,-25-25-11-15,25 25-7 0,0-25-42 0,0 23-56 0,-25-23-75 16,25 0-106-16,0 0-65 0,-25 27-79 16,25-27-63-16</inkml:trace>
  <inkml:trace contextRef="#ctx0" brushRef="#br0" timeOffset="14063.096">6549 7466 1181 0,'0'0'16'0,"0"0"-3"16,0 0 25-16,0 0-7 0,0 0-8 0,0 0 57 15,0 0 2-15,24 0 23 0,-24 0-2 0,0 0-26 16,25 0-2-16,0 0 5 0,-25 0-2 0,24 0-31 15,1 0-11-15,0 0-18 0,0 0-9 16,0 0 7-16,-25 0-13 0,25 0-6 16,-1 0 8-16,0 0-7 0,2 0-5 0,-1 0 21 0,-25 0-14 15,25 0 2-15,0 0-2 0,-25 0-30 0,25 24 3 16,-25-24-27-16,24 0-18 0,-24 0-25 0,0 0-26 16,24 0-27-16,-24 0 1 0,0 0 53 15,0 0-112-15,0-24 69 0,0 24-56 0</inkml:trace>
  <inkml:trace contextRef="#ctx0" brushRef="#br0" timeOffset="14411.227">6497 7640 839 0,'0'25'-6'0,"0"-25"18"0,0 0 30 0,0 0 13 0,0 0 24 15,0 0-16-15,0 0 1 0,0 0-41 0,0 0 89 32,0 0-71-32,0 0-20 0,0 0 76 0,0 0-73 15,26 0 79-15,-26 0 36 0,0 0-29 0,0 0-3 16,26 0 7-16,-2 0-35 0,-24 0 1 0,25 0-18 15,0 0-11-15,-1 0-10 0,1 0-13 0,0-25-11 16,0 25-10-16,0 0 0 0,0 0-7 0,-1 0 4 16,0 0 3-16,2 0-16 0,-1 0-3 0,-25 0-2 15,25 0-18-15,-25 0-3 0,25 0-21 0,-25 0-55 0,0 0-53 16,0 0-65-16,25 0-68 0,-25 0 10 16,0 0-64-16</inkml:trace>
  <inkml:trace contextRef="#ctx0" brushRef="#br0" timeOffset="16444.106">7690 7243 1562 0,'49'-74'32'0,"-49"74"27"0,0 0 40 0,0 0 25 16,0 0 17-16,0 0-19 0,0 0-20 0,0 0-30 0,0-25-26 0,0 25-3 16,0 0-15-16,0 0-12 0,0 0 8 0,0 0-22 15,0 25 3-15,0-1 11 0,0 2 1 0,0-2 9 32,0 1-17-32,0 25 8 0,0-26-10 0,0 2 12 15,-25 21 2-15,25-20-14 0,0 21 5 0,0-22-21 0,0 23 4 16,0-24 7-16,0 0-6 0,-24 0 13 0,24 0 1 0,0-1-15 15,0 2 14-15,0-2-11 0,0 1-12 0,0-25 28 16,-25 25-14-16,25-25 0 0,0 0 34 16,0 0 14-16,0 0 20 0,0 0 17 0,0 0-6 0,0 0-33 15,0 0-13-15,0 0-6 16,0-25-7-16,0 25-13 0,0-25 8 0,0 25-12 16,0-24-6-16,0-2 14 0,0 26-6 0,0-24-3 15,0-1 1-15,25 0-16 0,-25 0 20 16,0 0-9-16,24 1 10 0,-24-1-3 0,25-1-3 0,-25 2 3 15,24 0-23-15,-24-3 18 0,25 3-12 0,-25 1 9 16,26-3 3-16,-26 2 3 0,25-1-26 0,-25 0 9 16,25 25 6-16,-25-25-14 0,24 25 10 15,-24-24 7-15,24 24-5 0,-24-26 12 0,25 26-7 16,-25 0-7-16,26 0 7 0,-26 0-3 0,24 0 18 16,-24 0-5-16,0 0 3 0,25 0-16 0,-25 26 13 0,0-26-7 15,0 24-11-15,25-24 16 0,-25 25 4 0,0 0 5 0,0 0 11 16,0-1 7-16,0 2-21 15,-25-3 7-15,25 28-14 0,0-27-10 0,0 0 11 0,-25 2 5 16,25-1-8-16,0-1 7 0,-24 1 1 0,24 0-21 16,0 0 16-16,0 0-1 0,0-25-15 0,0 24 13 15,0-24-10-15,0 26-12 0,0-26-15 0,0 24-8 0,0-24-52 16,0 0-41-16,0 0-61 0,0 0-53 0,0 0-6 16,0 0-33-16,0 0-21 0,0 0 4 15,24 0-70-15</inkml:trace>
  <inkml:trace contextRef="#ctx0" brushRef="#br0" timeOffset="16862.595">8259 6970 1223 0,'-24'-24'8'0,"24"24"32"0,0 0-61 16,0 0 63-16,0 0-42 0,0 0 53 0,0 0-7 16,0 0-29-16,24-26 57 15,-24 26-74-15,26 0 80 0,-26 0-7 0,25-25-29 16,0 25 31-16,-25 0 0 0,24-24-7 0,1 24 26 16,-25 0-28-16,24 0-8 0,1 0-12 0,-25 0 14 0,26 0 26 15,-26 24 4-15,0-24-18 0,24 0-22 0,-24 0-12 16,0 25 39-16,-24-25 10 15,24 26 5-15,0-2-17 0,0-24-38 0,-26 25 24 16,26 0 4-16,-25 0-10 0,25-25 5 0,-24 25-22 0,-1-1-21 16,25-24 1-16,-24 26-36 0,24-26 13 15,0 0 3-15,-25 24 4 0,25-24 13 0,0 0-5 16,0 25 5-16,0-25-4 0,0 24 9 0,0-24-10 16,0 0-12-16,25 0 4 0,-25 0-7 0,0 0 0 0,24 0 0 15,1 0-46-15,-25 0-51 0,24 0-49 0,1 0-35 16,1 0 12-16,-26 0-4 0,24 0 22 0,-24 0-22 15,24 0-18-15,-24 0-19 0,26 0-26 16,-26 26 87-16,25-26-10 0,-25 0 24 0,0 24 2 16,24 1-130-16</inkml:trace>
  <inkml:trace contextRef="#ctx0" brushRef="#br0" timeOffset="17143.441">8582 7615 1357 0,'0'0'21'15,"0"0"45"-15,0 0 37 0,-49 50-14 0,49-50 6 16,0 0-4-16,0 0-4 0,0 0 9 0,-26 24 10 16,26-24-12-16,26 0-4 0,-26 0 3 0,25 0-35 15,-1 0-18-15,-24 0-14 0,25 0-21 0,0 0 9 0,25 0-5 16,-26 0-9-16,1 0-11 0,0 0 8 0,1 0-6 15,-2 26 9-15,0-26 3 0,2 0 6 0,-26 0-7 16,24 0-16-16,0 0 9 0,2 0-16 16,-26 0-68-16,25 0-46 0,-25 0-74 0,25 0-86 0,-25 0-1 15,24 0 28-15,-24-26-52 0</inkml:trace>
  <inkml:trace contextRef="#ctx0" brushRef="#br0" timeOffset="17396.78">8806 7466 1165 0,'0'0'112'0,"0"-24"-67"0,0 24 52 16,-24 0 9-16,24 0-71 16,0 0 107-16,0 0-32 0,0 0 18 0,0 24-25 15,0-24-14-15,0 24 12 0,0-24-11 0,0 26-7 16,-26-1-10-16,26-1-2 0,0 1-4 0,0 0 9 15,-25 0-3-15,25 0-39 0,0-1-12 0,0 2-15 16,0-2-15-16,0 1 16 0,0 0-8 0,0 0-7 16,0 0-37-16,0 0-57 0,0-2-73 0,0 4-63 15,0-27-31-15,0 24-60 0,25-24 63 0,-25 24-75 0</inkml:trace>
  <inkml:trace contextRef="#ctx0" brushRef="#br0" timeOffset="17944.431">9178 7466 1017 0,'0'0'32'0,"0"0"60"16,0 0-62-16,0 0 75 0,0 24-57 0,0-24-61 15,0 26 82-15,0-26-45 0,0 25 35 0,0-1 18 0,0-24-16 16,0 25-20-16,0 0 2 0,0 0-1 0,-26 0 17 16,26-1 8-16,0 2-14 0,0-2-10 0,0 1 4 15,0-25-20-15,0 25-9 0,0 0 15 0,0-25-37 16,0 25 13-16,0-25 14 0,0 25-26 0,0-25 35 0,0 0-11 16,0 23-3-16,0-23 32 0,0 0 16 15,0 0 3-15,0 0-1 0,0 0-14 0,0 0-31 0,0-23-18 16,0 23 2-16,0 0 7 0,0-25 3 0,26 25 18 15,-26-25 10-15,0 25-6 0,0-25-25 0,0 0 8 16,0 0-7-16,25 1-1 0,-25-2 13 0,0 2 2 16,0-1 0-16,24 0-17 0,-24 0 2 0,25 0-11 31,-25 1 2-31,25-1 7 0,-25-1-7 0,25 26 0 16,-25-24-2-16,0 0-11 0,25-3 13 0,-25 27-5 0,24-24-12 15,-24 24 12-15,0 0-5 0,25 0 14 0,-25 0 9 16,0 0-11-16,24 0-4 0,-24 0-15 0,0 24 7 15,25-24 0-15,-25 27 7 0,0-27 10 0,26 24-2 0,-26 0 2 0,0 2-9 16,0-1 4-16,0-1-4 0,0 26 7 0,0-25 2 16,-26 0 0-1,26-1-22-15,0 2 5 0,0 23 5 16,0-24-12-16,-25 0 29 0,25 0-9 0,0 0-6 0,0-2-7 16,0 4-29-16,0-3-85 0,0-24-118 0,0 24-123 15,0 0-117-15,0-24-51 0</inkml:trace>
  <inkml:trace contextRef="#ctx0" brushRef="#br0" timeOffset="18214.608">9673 7814 1298 0,'25'0'10'16,"-25"0"48"-16,0 0 27 0,26 0 27 0,-26 0 31 16,24 0 3-16,1-25-31 0,0 25-12 0,1 0-42 15,-4 0-38-15,4 0 0 0,-1 0-26 0,0 0 8 16,0 0-16-16,-25-25 11 0,26 25 7 0,-3 0-10 0,2 0 3 0,-25 0-9 16,25 0 7-16,-25 0-12 0,25 0 17 0,0 0-31 15,-25 0-37-15,0 0-47 0,25 0-69 0,-25 0-20 0,0-25 51 31,24 25-75-31,-24 0 89 0,0 0-16 0,0-24-82 16,0 24 110-16</inkml:trace>
  <inkml:trace contextRef="#ctx0" brushRef="#br0" timeOffset="18482.897">10071 7541 1450 0,'0'0'-40'0,"0"0"10"0,0 0 56 15,0 0 72-15,0 0 45 0,0-25-7 16,0 25-5-16,0 0-6 0,0 0-32 0,0 0 1 16,0 0-14-16,0 0-1 0,0 0-20 0,-25 49-19 15,25-49-7-15,-25 100 7 0,25-100-7 0,0 24 1 16,-25 2 4-16,25-2-21 0,0 1-8 0,0 0-4 16,0 0-12-16,-23-25 16 0,23 25-1 0,0 0-6 15,0-25-43 1,0 0 3-16,0 0-95 0,0 0-64 0,0 0-35 15,0 0-74-15,0 50 9 0,0-50 30 16,0 0-66-16</inkml:trace>
  <inkml:trace contextRef="#ctx0" brushRef="#br0" timeOffset="18844.164">10641 7144 1467 0,'0'-24'4'15,"0"24"39"-15,0 0 5 0,25 0 6 0,-25 0 6 16,0 0 20-16,0 0 33 0,0 0 13 15,0 0 27-15,0 0-36 0,0 24-20 0,0-24-13 16,0 25-20-16,0-1 12 0,-25 2 21 0,25 23-8 16,0-24-7-16,0 24-26 0,0-23-42 0,0 21-4 15,0-20-15-15,-23 21 8 0,23 3 9 0,0-27-5 0,0 26 13 16,0-25-20-16,0 24 0 0,0-23 20 0,0-2-15 0,0 26 8 16,-26-25-11-16,26 0-7 0,0 0 3 0,0-2-26 15,0-23-11-15,0 27-87 0,0-27-111 16,0 24-86-16,0-24-132 0,0 24 14 0</inkml:trace>
  <inkml:trace contextRef="#ctx0" brushRef="#br0" timeOffset="19179.338">11237 7368 2548 0,'0'0'35'0,"0"0"55"0,0-26 16 0,-24 26 33 0,24-24-16 16,0 24-33-16,0 0-15 0,0 0-55 15,0 0-12-15,0 0-23 0,0 0-13 0,0 0-5 16,0 0-39-16,24 0-125 0,-24 0-107 0,25 24-122 16,-25-24-123-16,0 0-32 0</inkml:trace>
  <inkml:trace contextRef="#ctx0" brushRef="#br0" timeOffset="19459.738">11262 7864 2548 0,'0'0'4'0,"0"0"1"0,-25 0 5 16,50 0-1-16,-25-25 34 0,0 25 20 0,0 0 7 15,0 0 10-15,24-25-49 0,-24 25-19 0,25 0-9 16,-25 0-6-16,0 0 11 0,25 0 4 0,-25 0-5 0,25 0-4 16,-25 25 16-16,0-25-1 0,0 0-4 0,0 25 11 15,0-25-7-15,0 23 24 0,0 4 31 0,0-27 20 0,0 24 0 0,-25 0-6 16,25 0-15-16,-25-24-20 0,25 25 13 16,-25 1-15-16,25-26-24 0,-24 24 0 0,-1 1-28 0,1-25-17 15,24 25 24-15,-26 0-7 0,1-25-22 16,0 25-67-16,0-25-126 0,1 25-189 0,-1-25-143 15,0 25-194-15</inkml:trace>
  <inkml:trace contextRef="#ctx0" brushRef="#br0" timeOffset="27997.858">11634 7640 847 0,'-26'0'44'0,"26"0"5"0,0 0 22 0,0 0 31 0,0 0 17 16,0-25-50-16,0 25 4 0,-25 0-44 0,25 0-43 15,0 0 58-15,0 0-18 0,0 0 23 0,0 0-8 16,0 0-2-16,0 0 4 0,0 0-15 0,0 0-11 0,0 0-4 15,0 0-13-15,0 0 20 0,25 0 26 16,-25 0 5-16,0 0 2 0,0 0 9 0,26 0-3 16,-26 0 2-16,25 0 9 0,-25 0-23 0,24 0-10 15,1 0-5-15,0-25-7 0,-1 25 10 16,27 0-12-16,-3-25-23 0,-22 25 5 0,23 0-2 0,26-24 1 0,-25 24 10 0,-2-25-7 16,27 25-9-16,-25 0 4 0,25-26-7 0,-26 26 3 15,0 0 0-15,1 0 9 0,0 0 2 0,-2 0-9 16,-22 0-14-16,24 0-14 0,-25 0-16 0,25 0-76 15,-27 0-41-15,3 0-61 0,-2 0-49 0,2 0 100 16,-2 0 16-16,-24 0 21 0,26 0 17 16,-26 0-70-16,0 0 23 15</inkml:trace>
  <inkml:trace contextRef="#ctx0" brushRef="#br0" timeOffset="28629.837">12651 7318 855 0,'-25'0'40'16,"0"0"40"-16,25 0-1 0,-25 0 28 0,25-25-77 0,0 25 42 15,-26 0-20-15,26 0-24 0,0 0 34 0,0 0-81 16,0 0 19-16,0 0 2 0,0 0 11 0,0 0 21 0,0 0 14 15,0 0 14-15,26 0-4 0,-26 0-11 0,0 0-16 16,25 25-23-16,-25-25-8 0,25 0 0 0,0 0 9 16,0 24-11-16,0-24 0 0,-25 0 8 0,23 26-1 31,3-26-3-31,-2 0 20 0,2 23-22 0,-2-23 4 16,2 24 3-16,-26-24-25 0,22 0 23 0,4 27-19 15,0-27 19-15,-26 0 1 0,24 24-23 0,1-24 2 0,-25 0 10 0,0 0 10 16,25 0-3-16,-25 24 11 0,0-24 2 15,0 0-6-15,0 0 6 0,0 0 3 0,0 0-31 0,0 0 11 0,-25 0 6 16,25 26 9-16,-25-26 27 0,1 25 13 16,-2-25 5-16,26 24 9 0,-26-24-4 0,4 25 10 15,-4-25-7-15,2 25-34 0,-2-25-4 16,2 25-40-16,-2-25 5 0,3 25 17 0,23-25-6 0,-25 24 3 0,0-24-14 16,0 26 0-16,25-26 0 0,-25 0 17 0,25 24-6 15,-25-24 5-15,25 0-9 0,0 0-2 0,0 0 0 16,0 0-3-16,0 0 14 0,0 0-13 15,0 0 13-15,0 0-7 0,0 0 8 0,0 0 65 16,-26 0 11-16,52 0 18 0,-26 0-27 0,0 0-50 16,0 0-8-16,0-24 14 15,0 24 45-15,0 0 0 0,0-26-2 0,-26 2-20 16,26 24-34-16,0-25 3 0,0 0-5 0,0 0 18 16,0 0 17-16,-23 25-10 0,23-24 23 15,0-1-22-15,0-1-5 0,-25 2 2 0,25 0-7 0,0 24 3 16,-25-27 0-16,25 3-3 0,0 24-10 0,0-23-10 15,-25 23-16-15,25-26 2 0,0 26-5 16,0 0-2-16,0 0 10 0,0 0-23 0,0 0-39 0,0 0-87 0,0 0-84 16,0 0-43-16,0 0-74 0,0 0-36 0,0 0-43 15,0 0-74-15</inkml:trace>
  <inkml:trace contextRef="#ctx0" brushRef="#br0" timeOffset="31874.585">14214 7268 501 0,'0'0'25'0,"0"0"33"0,25-25 31 15,-25 25-5-15,0 0 43 0,0 0-7 0,0 0-18 16,0 0-47-16,0 0 18 0,0 0-92 0,0-24 78 16,0 24-15-16,0 0 3 0,0 0 1 0,0-26-84 15,0 26 69-15,0 0-69 0,-25-24 87 0,25 24 22 0,0 0 10 16,0 0-20-16,-25-25-24 0,25 25-35 0,0 0-4 15,-26-24 9-15,26 24-3 0,-25 0 14 0,25 0-6 16,-24-26-3-16,-1 26-7 16,25 0-8-16,-24 0 4 0,-1-24-5 0,-1 24 14 15,1 0 4-15,2 0-2 0,-2 0 2 0,1 0 20 0,-2 0 5 16,1 0 18-16,25 0 9 16,-25 0-9-16,2 0 5 0,-3 0-20 0,-24 24-2 0,25-24-18 15,0 0-1-15,0 0 15 0,2 26-7 0,-3-26 25 16,1 24 0-16,1-24-8 0,-2 0-8 15,1 25-25-15,2-25 0 0,23 24-16 0,-26 2 13 16,26-2-4-16,0-24-10 0,-24 25 17 0,24 25-17 0,0-26 7 0,0 2 7 16,0-3-4-16,0 28 9 0,0-27-11 15,0 26-1-15,0-25-2 0,0 24-4 0,0-24 15 16,-25 25-20-16,25 0 6 0,0-26 15 0,0 26 0 16,0-25 7-16,0 25-9 0,0-27-15 0,0 28 5 15,0-27 0-15,25 25 5 0,-25-23-3 0,0-2-9 16,24 1 10-16,-24 0-3 15,26 0 2-15,-3 0 12 0,2 0-16 0,1 0 4 0,-2-25 1 0,1 25-13 0,24-25 3 16,-24 24 14-16,0-24-9 0,25 0-1 0,-25 0 17 0,24 0-23 16,-24 0 9-16,0-24-2 0,25 24-1 0,-25-25-2 15,-2 25 5-15,2-25 5 0,26 25-2 0,-27-25 6 16,1 0 3-16,-1 0-12 0,1 0 0 16,1 25-5-16,-1-25-4 15,0 1 4-15,-25-27 1 0,24 27 1 0,2 0 3 16,-26 0 12-16,0-3-10 0,0 4 10 15,0-2 0-15,0 0-22 0,0 0 10 0,0-25-7 0,0 26-2 16,-26-2 11-16,26 2 15 0,-24-1 0 0,24 0 24 16,-25-25 9-16,0 26 8 0,25-1 8 0,-26-1-19 15,26 2-1-15,-25 0-19 0,25-3-14 16,-24 3 11-16,24 1-6 0,-25 23-6 0,25-26-12 0,0 2 0 0,-24 24-17 16,24-25-8-1,0 0 32-15,0 25-19 0,0 0 27 0,-25-25-2 16,25 25-13-16,0 0 0 0,0 0 2 0,0 0-5 15,0-24 8-15,0 24-5 0,0 0-27 0,0 0 10 0,0 0-69 16,0 0-75-16,0 0-74 0,0 0-111 16,0 0-48-16,0 0-6 0,0 0-44 0</inkml:trace>
  <inkml:trace contextRef="#ctx0" brushRef="#br0" timeOffset="32503.034">15205 7070 1099 0,'0'0'8'0,"0"0"19"0,-24 0 18 16,24 0-49-16,-24 0 83 0,24 0-66 0,-26 0 72 15,1 24-5-15,25-24-84 0,-24 26 78 0,-1-26-65 16,0 24 68-16,0 1 20 0,25-1 5 0,-25 2-7 16,0 23 8-16,2-24 5 0,23 24-35 0,-26 0-2 15,0-25-4 1,2 27-4-16,24-1 2 0,-24-1-11 16,24 1-9-16,-26 0-21 0,26-26-3 0,0 26-11 0,0 0 4 15,0 0-9-15,0-2 14 0,0 3 9 0,0-27-20 16,0 25 11-16,0 1-10 0,0-25-6 0,0 25 11 15,0-25-28-15,0 25 2 0,26-25-5 0,-26-1-5 16,0 26 17-16,24-50-14 0,-24 25-7 16,24 0-70-16,-24-25-37 0,0 0-68 0,26 0-37 0,-26 0 5 0,0 0-44 15,26 0 28-15</inkml:trace>
  <inkml:trace contextRef="#ctx0" brushRef="#br0" timeOffset="32982.02">15305 7490 1140 0,'0'0'92'0,"0"0"-96"16,0 0 101-16,25 0-51 0,-25-24-85 15,0 24 94-15,25 0-87 0,-25-24 57 0,24 24 20 16,2-27 4-16,-3 3-2 0,-23 24 11 0,25-23-21 16,1 23 19-16,-26-26-6 0,24 26 23 0,-24-24 7 15,24 24-13-15,-24-25 20 0,0 25-30 0,0-25-12 0,0 25 10 0,0 0-30 32,0-25 3-32,0 25 4 0,0-24-14 0,-24 24 6 15,24 0-10-15,0-26 7 0,-24 26 14 0,-2 0 0 0,26 0 10 0,-25 0 4 0,2 0-18 16,23 26-2-16,-26-26-10 0,2 24-29 0,-1 1 15 15,0 0-10-15,25 0 5 0,-26-1 17 0,3 2-8 16,23-3 22-16,-25 1-14 0,25 27 2 0,0-27-5 16,-26 27-1-16,26-27-9 15,0 26-4-15,0-25 5 0,0 24-7 0,0-23 9 16,0 23 3-16,0-24-1 0,26 0-1 16,-26 25 1-16,0-27-14 0,0 4-4 0,0-3-16 15,0 0-13-15,0 0-61 0,0 1-17 0,0-25-55 16,0 26-36-16,0-26 50 0,0 24-2 0,0-24 15 15,0 0 26-15,0 0-43 0,0 0 10 0,-26 0-11 16,26-24-22-16</inkml:trace>
  <inkml:trace contextRef="#ctx0" brushRef="#br0" timeOffset="33166.068">14982 7814 1074 0,'0'0'109'0,"0"0"-19"16,25-25 8-16,-25 25 52 0,25 0-83 0,0-25 62 0,0 25 41 15,-1-25-26-15,27 25-11 0,-3 0-23 16,3-24-31-16,-28 24-35 0,28-26-4 0,-2 26-17 0,-23 0-23 0,22-24 14 0,-22 24-14 16,22 0-16-16,-22 0-33 0,-1-25-21 0,-1 25-72 15,1 0-52-15,0 0-34 0,-25 0-62 0,25 0 40 16,0 0-35-16</inkml:trace>
  <inkml:trace contextRef="#ctx0" brushRef="#br0" timeOffset="33419.272">15975 7193 1476 0,'0'0'-72'0,"-25"0"102"0,25 0-53 16,-26 0 55-16,1 0 107 0,25 26-62 0,-24-26 98 15,0 24-12-15,-27-24-2 0,26 25 10 0,1 0-36 0,0 0-3 16,-1-1-5-16,0 25-40 0,0-25 3 0,25 3-41 15,-25-3-9-15,25 0-8 0,0 2-13 0,-25 23 9 16,25-24-13-16,0 0-5 16,25 25 2-16,-25-26-7 0,0 2 8 0,25 23 7 15,-25-24 3-15,0 0-28 0,25 25-23 0,-25-27-68 16,0 4-52-16,25-3-65 0,-25 24-52 16,0-23-55-16,25-25-30 0,-25 26 96 0,0-2-36 15,24-24 14-15</inkml:trace>
  <inkml:trace contextRef="#ctx0" brushRef="#br0" timeOffset="33872.219">15950 7764 1553 0,'0'0'-91'0,"-26"0"123"15,26 0-76-15,0 0 20 0,-25 0 96 0,25 0-109 0,0 0 95 0,0 25-5 16,0-25 8-16,0 0-20 15,0 0-22-15,0 25-12 0,0-25-12 0,0 0 17 0,0 25-4 16,0-25-5-16,0 0 8 0,0 25-22 0,0-25 15 16,0 0 5-16,0 0-9 15,0 0 5-15,0 23-5 0,0-23-3 0,0 0-3 0,0 0 17 16,25 0 44-16,-25 0 12 0,0 0 10 0,0-23-1 0,0 23-46 0,0 0-8 16,0 0 8-1,0-25 34-15,0 25-16 0,0-25-7 0,0 25-9 0,26-25-39 0,-26 0 12 16,0 25 16-16,0-25 4 0,25 1 24 15,-25 24 12-15,25-26 1 0,-25 2-10 16,0 24-33-16,0-25 2 0,24 25-19 0,-24 0 8 16,0 0 2-16,0-25-15 0,0 25-9 0,0 0 8 15,0 0 6-15,0 0-11 0,26 0 32 0,-26 25-25 16,0-25 0-16,0 0 18 0,0 0-21 0,0 25 17 16,0-25-12-16,0 24 10 0,0-24-5 15,0 26-1-15,0-26 18 0,23 24-20 0,-46-24 6 0,46 25-11 16,-46 0-4-16,46-25-19 0,-23 25-15 15,-23-25-92-15,23 25-79 0,0-25-63 0,0 25-88 16,0-25 98-16,0 0-19 0,0 0 19 0</inkml:trace>
  <inkml:trace contextRef="#ctx0" brushRef="#br0" timeOffset="34172.722">16148 7268 1206 0,'0'-25'112'0,"0"-25"-44"0,0 26 45 0,0-1 26 16,0 1-69-16,-25 24 82 0,25-26-38 0,0 26-15 0,0 0-36 16,0-24-54-16,25 24-5 0,-25 0 8 15,0 0 1-15,25 0 43 0,-25 0 11 0,26 0 19 16,-4 24-4-16,4-24-18 0,24 0-5 0,-25 26-38 16,1-2 27-16,-2 1 3 0,0-1-1 0,1 2 28 15,0-2-39-15,-25 26-4 0,25-1-8 16,-25 0-5-16,0 2 10 0,0-3-5 0,0 3 3 0,0-2-20 0,-25 1-8 15,25-1 21-15,-25 1-3 0,0 0-3 0,25 0 13 32,-24-2-22-32,0 3 10 0,-2-27-3 0,1 0-5 0,25 27 13 0,-25-27-16 0,0 1 11 0,-1 0-10 15,26 0-16-15,-22-25 0 0,-4 25 8 0,26 0-20 16,-25-25-77 0,0 25-114-16,25-25-120 0,-24 25-115 0,24-25-67 15</inkml:trace>
  <inkml:trace contextRef="#ctx0" brushRef="#br0" timeOffset="37107.46">11411 8782 993 0,'24'-26'38'0,"-24"26"39"0,0-24-63 0,0-1 100 16,0 25-81-16,0-26-3 0,0 2 68 0,0 24-72 15,0-25 78-15,0-1-35 0,0 26 16 16,0-24-22-16,0-1-32 0,-24 25 6 0,24-24-30 15,0-1 15-15,-25 25-13 0,25-26-5 0,-25 26 14 0,0-23-18 0,0 23 7 16,0-26-5-16,1 26 0 0,-1 0 12 0,1 0 8 16,-2 0 14-16,-24 0 4 0,25 26 1 0,-24-26 11 15,24 23-2 1,-24 3-11-16,0-26 9 0,23 25-36 0,-23-1 22 0,-2 25 6 16,27-23-15-16,0 23 26 0,-26-23-23 15,25 23-23-15,0 1-5 0,0 0-7 0,25 0-10 0,-23-1 34 0,23 1-24 0,-26-1 21 0,26 1 5 31,0-1-22-31,0-25 20 0,0 27-19 0,0-1-8 0,0-1 13 16,26 1-1-16,-26-1-9 0,23-24 7 0,2 25 0 16,0-25-3-16,25-1 8 0,-25 0-28 0,-1 2-15 15,26-2 3-15,0-24 0 0,0 25 17 0,-1-25 2 16,0 0-3-16,1 0-1 0,-1-25 13 0,1 25-9 16,-24-24 11-16,23 24 5 0,-25-26 2 0,26 2 17 15,-25 0-15-15,0-1-2 0,0 0-6 0,-1 0-8 16,0 0 8-16,3 0 8 0,-27 1-8 0,0-26 18 15,24 25-10-15,-24 1-6 0,0-2 22 0,25-23 6 16,-25 23 30-16,0 2 24 0,0-25-10 0,0 23-9 16,0-23-11-16,0 25-7 0,0-26 1 0,-25 25-4 15,25-24-8-15,0 24-6 0,-24-25-9 0,24 26 7 0,-27-2-9 16,27-23-8-16,-24 23 15 0,0 2-9 0,24-1 6 16,-25-1-21-16,0 26-8 0,25-24 8 0,-25-1-1 15,25 25 13-15,-25-24-8 0,25 24-26 0,0 0-15 16,0-25-21-16,0 25-20 0,0 0-37 0,0-26-33 15,0 26-77-15,0 0-67 0,0-23-45 0,25 23-65 16</inkml:trace>
  <inkml:trace contextRef="#ctx0" brushRef="#br0" timeOffset="37808.113">12998 8681 1107 0,'0'-24'111'16,"-25"24"-65"-16,25-25 38 0,0-1 23 0,-25 2-77 0,1 24 84 16,24-25-23-16,-26 25 14 0,0 0-16 0,26-24-16 15,-22 24-1-15,-4 0-18 0,26 24 1 0,-24-24 0 16,24 25 10-16,-26-1-5 0,2 2 8 0,-2-1 11 15,3 25-13-15,23-1-14 0,-25-23-2 0,0 48 10 32,0-24 11-32,0-1 14 0,0 1-27 0,-1 23-6 0,3-23-27 15,23 25-8-15,-25-26 5 0,0 26-4 0,25-25 9 16,-25 24-22-16,25-24 12 0,0-1-24 0,-25 25-1 16,25-25 18-16,0 2-17 0,0 24 12 0,25-27-5 15,-25 2-8-15,0 0 1 0,25 0 4 0,-25-25-7 16,25-1 3-16,-25 26 7 0,25-50-10 0,-25 25 17 15,23 0-14-15,-23-25-3 0,26 0 15 0,-26 0-27 0,0 23 24 16,25-23-9-16,-25 0 2 0,0 0 15 0,0 0-5 16,0 0-3-16,25 0-14 0,-25-23 9 0,0 23 1 15,0 0 7-15,0 0-12 0,0 0-21 0,-25 0-57 16,25 0-46-16,0 0-66 0,0 0-75 0,0 0-59 16,0-25-60-16,0 25-31 0</inkml:trace>
  <inkml:trace contextRef="#ctx0" brushRef="#br0" timeOffset="38308.946">12824 9228 879 0,'0'0'38'15,"0"0"36"-15,0 24 37 0,0-24-63 0,0 26 57 0,0-26-72 0,0 24-12 16,0 1 65-16,0-1-86 0,0 2 53 0,0-26-17 16,0 24 11-16,0 1 12 0,0 0-27 0,0 0 3 15,0-25-5-15,0 25-12 0,0-25 15 0,0 25 4 16,0-25 25-16,0 0-2 0,0 0 39 0,0 24 7 15,0-24 16-15,0 0 29 0,0 0-41 0,0 0-26 32,0 0-53-32,0-24-46 0,0 24 6 0,0-25 14 0,0 25 4 15,0-25 25-15,0 0 16 0,0 25 11 16,0-25 14-16,0 0-7 0,0 1-19 0,0-2-30 0,0 2-16 16,26 24 4-16,-26-25-19 0,0 1 20 0,22-2-11 15,-22 2 3-15,26 24 15 0,0-25-8 0,-26 25 1 16,24-26-13-16,-24 26 2 0,25 0-7 0,-25 0 13 15,25 0-1-15,-25 0-4 0,24 0-6 0,-24 0 11 0,0 26-3 16,25-26 2-16,-25 25 8 0,0-25-15 16,0 24 5-16,0 2 15 0,0-2-10 0,0-24 2 0,0 25 1 15,0-1-30-15,0 2 22 0,0-2 7 0,0 1-7 16,0-25-5-16,0 25-17 0,0 0-78 16,0 0-98-16,0-25-75 0,0 0-103 0,-25 25-15 15,25-25 62-15,0 0-14 16</inkml:trace>
  <inkml:trace contextRef="#ctx0" brushRef="#br0" timeOffset="38609.348">13271 9029 1683 0,'0'-24'11'15,"0"24"39"-15,-25-27 46 0,25 4 32 16,0 23 20-16,0 0-8 0,0-25-39 0,0 25-21 15,0-24-36-15,0 24-34 0,0 0-15 0,0-25-2 16,25 25 5-16,-25-25-8 0,25 25 1 0,0 0-1 16,-25-25 6-16,24 25 15 0,0 0-6 0,2 0-5 15,-1 0-10-15,-25 0 1 0,25 25 7 0,-25-25 2 0,24 25-2 0,-24-25-1 16,0 25 17-16,0-1-4 0,0 1-5 16,0-2-1-16,0 4-13 0,-24-3-3 0,24 25 21 0,-25-23-9 15,25-2 10-15,-25 1-5 0,-1-1-5 0,26 2-14 16,-24-1-26-16,24-1-19 0,-24-24-40 0,24 26-53 15,0-26-30-15,0 24-30 0,0-24-48 0,0 0 50 16,0 25-34 0,0-25-60-16</inkml:trace>
  <inkml:trace contextRef="#ctx0" brushRef="#br0" timeOffset="38796.689">13445 9501 1596 0,'24'0'-52'0,"-24"0"5"0,26 0 11 16,-26 0 25-16,23 0 67 0,2-25 6 0,1 25-6 16,-2 0-21-16,-24-25-22 0,25 25-13 0,1 0 2 15,-3 0-8 1,2-25 12-16,-25 25-15 0,25 0 1 0,-25 0-52 0,25 0-66 16,-25 0 20-16,0 0-82 0,25 0 5 0,-25 0-1 15,0 0-92-15</inkml:trace>
  <inkml:trace contextRef="#ctx0" brushRef="#br0" timeOffset="39065.959">13593 9252 1348 0,'0'0'13'0,"0"0"-3"0,-24 0 31 0,24 0 34 16,0 0 18-16,0 0 35 0,0 0-14 0,0 0-5 15,0 26-6-15,0-26-23 0,0 24-5 0,0-24-6 16,0 25-16-16,0-25-14 0,24 24-13 0,-24 2-19 16,0-2-7-16,0-24 4 0,0 25-6 15,25 0 16-15,-25 0-16 0,0-25 11 0,0 25 10 0,0 0-17 0,0-25 3 0,0 24-12 16,26-24-19-16,-26 24-34 0,0-24-88 0,0 0-97 16,0 0-74-16,0 26 4 15,0-26 6-15</inkml:trace>
  <inkml:trace contextRef="#ctx0" brushRef="#br0" timeOffset="39482.902">13818 9327 1467 0,'23'0'-72'0,"-23"-25"81"0,0 25-54 0,0 0-1 15,0 0 96-15,0 0-75 0,0 25 69 0,0-25 44 16,25 0-31-16,-25 0 12 0,0 24-6 15,0-24-31-15,0 0 23 0,0 26-8 0,0-26 1 0,25 24 8 0,-25-24-20 0,0 25-5 16,0-25-13-16,0 0-18 0,0 25 16 0,0-25-14 16,0 0 9-16,0 25-7 0,0-25-11 0,0 0 14 15,0 0 7-15,0 25 27 0,0-25 21 0,0 0 13 16,0 0-6-16,26 0-44 0,-26-25-9 0,0 25-13 16,0 0 4-16,0-25 37 0,0 25 6 15,0-25 8-15,0 25-13 16,0-25-12-16,0 1-5 0,0 24-4 0,0-26 7 15,0 2 10-15,24-1-9 0,-24 25-3 0,0-24-3 16,25-2-11-16,-25 26-10 0,0-24-5 0,23 24-8 16,-23-25 13-16,25 25 9 0,-25-26-4 0,0 26-2 0,26 0 4 0,-26 0 0 0,0 0 25 15,25 0-5-15,-25 26-8 0,0-26-11 16,0 25-26-16,0-25 26 0,24 24-13 16,-24-24 7-16,0 26 5 0,0-2-7 0,0 1 3 15,0-25-18-15,0 24 15 0,0 2-18 0,0-2 3 16,0-24 18-16,0 25-18 0,0 0-25 0,25-25-78 15,-25 25-89-15,0-25-102 0,0 25-61 16,0-25-54-16,0 0 27 0</inkml:trace>
  <inkml:trace contextRef="#ctx0" brushRef="#br0" timeOffset="39685.904">14239 9377 1366 0,'24'0'33'0,"-24"0"23"16,0 0 30-16,0 0 19 0,26 0-17 0,-26 0-23 16,0 0-16-16,23 0-27 0,3 0-11 0,-26 0 3 15,24 0-34-15,-24 0-2 0,25 0 13 0,0 24 6 16,-25-24 23-16,25 0-9 0,-1 0-33 0,-24 0-20 0,25 0-54 16,-25 25-17-16,25-25-69 0,-25 0 6 0,25 0-27 15,-25 0-88-15</inkml:trace>
  <inkml:trace contextRef="#ctx0" brushRef="#br0" timeOffset="39923.656">14412 9302 1173 0,'-25'0'60'0,"25"0"-20"15,0 25 15 1,0-25 61-16,0 0-22 0,0 0 64 0,0 24 13 15,0-24-23-15,0 0-33 0,0 26-6 16,0-26-21-16,0 24-39 0,0-24 16 0,0 25-69 16,0 0 27-16,0 0-20 0,0-25-25 0,0 25 46 15,0 0-38-15,0-25 30 0,0 24 1 0,0 0-13 16,0-24 5-16,0 0-48 0,0 26-63 0,0-26-109 16,0 24-60-16,0-24-48 0,0 0 22 0,0 25-17 0</inkml:trace>
  <inkml:trace contextRef="#ctx0" brushRef="#br0" timeOffset="40169.585">14759 9252 1886 0,'0'0'13'15,"0"0"-24"1,0-24 44-16,0 48 65 0,0-24 7 15,0 0 41-15,0 0-28 0,0 26-55 0,0-26-14 0,0 24-18 16,0-24-12-16,0 25-12 0,0-1-9 0,0 2 14 16,0-26-10-16,0 24 10 0,0 1 0 15,0 0-19-15,0 0 9 0,24-25-4 0,-24 25-10 16,0 0-61-16,0-1-79 0,0-24-94 0,0 24-58 16,0-24-43-16,0 0-5 0</inkml:trace>
  <inkml:trace contextRef="#ctx0" brushRef="#br0" timeOffset="40540.371">14957 8930 1416 0,'0'-24'-90'0,"0"24"101"16,25 0-34-16,-25 0 23 0,0 0 147 16,0 0-80-16,0 0 59 0,0 0 7 0,25 0-24 0,-25 0 5 0,0 0-6 15,25 24-12-15,-25-24 8 0,25 25-11 0,0-25-13 16,-25 23 5-16,24 4 11 0,-24-3 1 16,0 1 3-16,25-1-22 15,-25 26-42-15,0-25-3 0,0-1-9 0,0 27 4 0,0-27-13 0,0 26-5 16,-25-25-2-16,25 25 1 0,0-1 11 0,-24-24-17 15,24 25 10-15,0-25 5 0,0 23-26 0,-25-22 25 16,25 23-4-16,0-25-28 0,0 2 27 0,-25-1-14 16,25 23 4-16,0-21 11 15,0-3-5-15,-25 0-11 0,25 2-52 0,0-2-34 16,-25 1-85-16,25 0-37 0,0-25-16 0,0 25-44 0,-25 0-2 0,25-25-40 16,-23 0 26-16,23 0-72 0</inkml:trace>
  <inkml:trace contextRef="#ctx0" brushRef="#br0" timeOffset="46930.668">15453 9177 1107 0,'0'0'29'0,"-25"0"23"0,25 0-56 0,0 0 102 15,-23 0-58-15,23 0 22 0,-26 0 99 0,26-24-98 0,0 24 56 16,-24 0-11-16,24 0-39 0,0 0 0 0,0 0-20 16,0 0-22-16,0 0-9 0,0 0-13 0,24 0 25 0,-24 0-12 15,0 0 21-15,26 0 11 0,-3 0-39 16,2 0 3-16,1-25-14 0,22 25-9 0,3 0 11 15,-27 0 8-15,51 0-8 16,-25 0 7-16,-2 0 7 0,3-24-9 0,-2 24 7 16,26 0-14-16,-25 0-5 0,0 0 1 0,-1 0-3 15,0 0 4-15,2-26-6 0,-3 26 9 0,2 0-7 16,1 0 12-16,-27 0-7 0,25 0-19 0,-24 0-18 0,0 26-40 16,0-26-34-16,0 0-17 0,-2 0-39 0,2 0-18 15,-25 0 35-15,26 0-47 0,-26-26-4 0,25 26 17 0</inkml:trace>
  <inkml:trace contextRef="#ctx0" brushRef="#br0" timeOffset="47330.894">16297 8955 1315 0,'-25'0'-61'15,"25"0"127"-15,0-25-36 0,-25 25 25 0,25 0 98 16,0 0-121-16,0 0 46 0,0 0-35 0,0-24-32 15,0 24 27-15,0 0 4 0,25 0 18 0,-25 0 4 0,25 0-24 16,0 0-4-16,-25 0 5 0,26 0-10 0,-2 0 8 16,0 0-14-16,1 24-13 0,0-24 1 0,25 0-17 31,-50 0 15-31,25 25 0 0,-2-25-6 0,2 0 6 16,1 0 1-16,-1 23-3 0,-25-23-5 0,24 0 10 15,-24 27-14-15,26-27 12 0,-26 0 16 0,25 24 6 16,-25-24-6-16,0 0 3 0,0 0 18 0,0 25 1 0,0-25 13 15,0 0-1-15,0 0 5 0,0 24 13 16,0-24-3-16,0 0 4 0,0 26-10 0,-25-26-19 0,25 0 20 16,-26 24 4-16,2-24-18 0,24 25 2 0,-25-25-16 15,-1 0-11-15,1 24-5 0,2-24-25 0,-2 0-1 16,0 26-2-16,0-26-3 0,0 25 14 0,0-25-14 16,1 0 0-16,0 24 9 0,24-24-4 0,-26 0-17 0,26 0-71 15,-25 26-89-15,25-26-59 0,0 0-58 16,0 0-29-16,0 0-11 0,0 0-30 15,25 0 38-15,-25 0-3 0</inkml:trace>
  <inkml:trace contextRef="#ctx0" brushRef="#br0" timeOffset="47887.162">17141 8955 1476 0,'0'-25'45'16,"0"25"13"-16,0 0 18 0,0 0 7 0,0 0-48 15,0 0-9-15,0 0-15 0,0 0 9 0,0 0 23 16,0 0 10-16,0 25 21 0,0-25-4 0,0 0-4 0,0 23-18 16,0 4-11-16,0-3-8 0,0-24-8 15,0 25 7-15,0-1-7 0,26 2-14 16,-26-2 0-16,0-24-17 0,0 25 3 0,0-1 21 15,0-24-16-15,0 26 18 0,0-1-6 0,0-25-12 0,0 0 6 0,0 24-15 0,0-24 11 16,22 0-5-16,-22 0 26 0,0 0 47 0,0 0 12 31,0 0 47-31,0 0-44 0,0 0-32 0,-22 0-20 16,22 0-34-16,0-24 11 0,0 24-3 0,0-25-13 16,0 25 4-16,0-26 13 0,0 2 6 0,0 24 14 15,0-25-9-15,0 1 9 0,0-2 6 0,0 2-3 16,0-1-17-16,0 1-10 0,22-3-3 0,-22 4-17 0,0-2 10 15,26 25 0-15,-26-24-5 0,25-1 8 16,0 0-1-16,-25 25 6 0,24-25 9 0,2 0-21 0,-3 25 18 16,-23 0-6-16,26-24-23 15,-1 24 32-15,-1 0-22 0,-24 0 5 0,25 0-4 16,-25 0 6-16,25 0 10 0,-25 0-11 0,26 24 36 0,-26-24-17 0,0 0 2 16,23 25 5-16,-23 0-19 0,0-25 5 0,0 25 6 0,0 0-1 15,0-1-11-15,0-24 5 0,0 25-17 0,-23-2 20 16,23 4-2-16,0-27-13 0,0 24 15 0,-26 1-20 31,26-25 12-31,0 24-9 0,0-24 0 0,-25 0-3 0,25 26-38 0,0-26-59 16,0 0-87-16,0 0-84 0,0 24-47 15,0-24-7-15,0 0-26 0,0-24 48 16,0 24-6-16</inkml:trace>
  <inkml:trace contextRef="#ctx0" brushRef="#br0" timeOffset="48220.883">17562 8681 1256 0,'0'-24'91'15,"0"-1"-42"-15,0 25 40 0,0-26 22 0,0 2-65 0,0 24 70 16,26-25-19-16,-26 1 3 0,0 24 4 0,24-25-25 16,-24 25 22-16,25 0 11 0,-25-26-37 0,24 26 6 15,1 0-26-15,-25 0-31 0,25 0 11 0,-25 0-4 16,25 0-31-16,-25 0 7 0,25 0 1 0,-25 26-1 15,25-26 19 1,-25 25 3-16,0-25-4 0,0 24 19 0,24-24 2 0,-24 25-22 16,0-1 15-16,-24 2-26 0,24-26 4 15,0 25 0-15,0-1-7 0,-25 2 12 0,25-1-22 16,0-1 8-16,-25 2 7 0,25-26-15 0,0 24 10 16,-25 1-8-16,25-25-12 0,0 25 12 0,0-25-9 15,0 25 22-15,0-25-13 0,0 25 1 0,0-25-3 16,0 0-10-16,0 0 18 0,0 24-11 0,25-24-7 15,-25 0-102-15,25 0-130 0,-25 0-164 0,25 0-135 16</inkml:trace>
  <inkml:trace contextRef="#ctx0" brushRef="#br0" timeOffset="51924.76">17861 8681 735 0,'24'-24'-10'0,"-24"24"48"0,0-25-2 0,25 25 63 16,-25-26 27-16,0 26-36 0,24 0 59 0,-24-24-101 16,0 24-6-16,0-25 15 0,0 25-5 0,0 0 44 15,0 0 8-15,26-24-22 0,-26 24-29 0,0 0-4 16,-26 0-14-16,26 0-1 0,0 0 2 0,0 0 18 16,-24 0 11-16,-1 24 8 0,1 1-7 0,-3-25 6 0,-21 50-3 15,-2-25 13-15,0-1-11 0,-24 27-26 0,24-27 9 16,-23 26-1-16,-3 0 7 15,1-25 13-15,2 24-47 0,-3-24-16 0,3-2 0 16,23 28-15-16,0-26 27 0,27-1-5 0,-28-24-22 0,26 26-2 0,0-26 0 16,25 24 4-16,0-24 6 0,0 0 9 0,0 0 2 15,25 0-6-15,-25 0-1 0,50 0 5 0,-24 0-9 16,-3-24 2-16,27 24 7 16,-25-26-17-16,25 2-7 0,-2-1 12 0,3 1-12 0,24-3 4 0,-26 4 4 15,0-2-1-15,1 1 2 16,-1-1 3-16,1 0 0 0,0 0-12 0,-1 0 7 15,-24 1-2-15,25-2 12 0,-25 2 4 0,0 24 11 16,-25-25-10-16,24 25 0 0,-24 0 2 0,0-26-27 0,0 26 27 16,0 0-12-16,-24 26-14 0,24-26 18 15,-50 25-4-15,25-25 13 0,-25 24-6 0,1 2 13 16,-1 23-18-16,-23-24-7 0,22 0 22 16,-23 24-19-16,25-24 12 0,-26 25 5 0,24-26-25 15,3 1-2-15,23-1-6 0,-25 2 13 0,50-26 15 16,-25 24 2-16,25-24 8 0,25 25-22 0,-25-25 7 15,25 0-15-15,0 0-3 0,0 0 16 0,1 0-6 16,22-25 8-16,2 25-10 0,0-24-7 0,-1 24-5 16,0-26 17-16,1 2 5 0,-1 24 2 0,1-25 8 0,-24 1-23 0,23-3 6 15,-25 27 7 1,26-23-12-16,-25 23 12 0,0-25 7 0,0 25-15 0,-25-24 8 0,24 24 5 0,-24 0-22 16,-24 0 17-16,24 0-5 15,-25 24 2-15,0-24-2 0,0 25-7 0,0-25 4 0,-24 23 1 0,0 4 7 16,-27-3-13-1,27 1 18-15,-1-1-17 0,-25 2 12 0,26-2 5 0,0 1-25 0,24-1 17 16,-1-24-2-16,4 26-12 0,-4-26 14 16,26 0-2-16,0 0-22 0,26 25 30 15,-26-25-6-15,22 0-12 0,-22 0-9 0,26 0-64 0,24 0-65 16,-26-25-69-16,2 25-62 0,23 0-52 16,-24 0-57-16,-1-26 22 0</inkml:trace>
  <inkml:trace contextRef="#ctx0" brushRef="#br0" timeOffset="53627.666">19149 8831 1273 0,'0'0'-50'16,"0"-25"111"-16,0 1-35 0,0 24 14 0,0-26 99 0,0 2-78 16,0-1 62-16,0 25 22 0,0-26-25 0,0 2 4 15,0-1-22-15,0 25-27 0,0-26 11 0,-24 2-33 16,24 24 6-16,0-25 0 0,-26 25-43 0,3-24 13 16,23 24-1-16,-25 0 35 0,0 0 45 0,-25 24 9 15,25-24-7-15,-24 25-4 0,24-1-26 0,-25 2-11 16,0 23 12-1,1-23-43-15,-1 23-5 0,0 1-10 0,1-25-25 16,24 25 4-16,1-1-10 0,-27-1 1 0,51 3 14 16,-25-2 1-16,25 1 13 0,0-1-8 0,0 2-11 15,0-1 1-15,25-1-11 0,2 1-3 0,-3-1 11 16,25-24-12-16,-23 25-4 0,23-25-1 0,0 23-14 16,2-22-2-16,-3-2-10 0,2 1 5 0,0-25 15 15,24 24 8-15,-24-24 25 0,0 0 0 0,-1 0-13 0,1-24 6 0,0 24-21 16,-2-25 5-16,2 1 13 15,0-2 13-15,-1-22 0 0,0 23 17 0,2 0 11 16,-3-25 36-16,3 1 39 0,-1 23 12 0,0-23 13 16,-27-1-37-16,3 1-13 0,-1 23 4 15,0-23 6-15,-1-1-15 0,-24 1 2 0,0-2-18 0,0 3-47 16,0-1 22-16,0 24-37 0,-24-25-8 16,-1 0 17-16,0 1 6 0,-1-1-6 0,-22-1-3 15,23 27-3-15,-25-25-31 0,-24 24 26 0,24-1-26 0,-25 3 17 0,26 23-11 16,-1-26-6-16,0 26 31 0,2 0-25 0,-2 0-17 15,24 26-90-15,2-26-100 0,-2 0-58 0,26 23-63 16,-23 3 5-16,23-1-9 0,0-25-59 0,23 24-59 16,-23 1 7-16</inkml:trace>
  <inkml:trace contextRef="#ctx0" brushRef="#br0" timeOffset="53995.449">20861 8533 1649 0,'0'0'35'0,"0"-25"33"0,0 25 18 16,25-26 16-16,-50 26-13 0,25 0-14 15,0 0 14-15,-23 0 20 0,23 0 20 16,-26 26-21-16,1-1 26 0,0-1-11 0,-24 1-18 0,25-1 48 0,-1 27-43 0,-25-1-4 16,25-25-15-16,-26 25-18 0,29-1-22 0,-5 1-7 15,2-1-2-15,1-1-24 0,-1 3 21 16,25-2-7-16,-26 1-11 0,26-1 5 0,-23 2-26 16,23-27 6-1,0 26 15-15,0-1-18 0,-25 1 21 0,25-25-30 16,0 25-34-16,0-25-7 0,0 24-78 0,25-25-34 15,-25 26-34-15,0-25-39 0,23-1 29 0,-23 2-12 0,26-26-3 16,-26 25-15-16,25-25-23 0,-1 0 1 0,1 0 19 16,2 0 3-16,-5 0-73 0</inkml:trace>
  <inkml:trace contextRef="#ctx0" brushRef="#br0" timeOffset="54444.041">20787 9203 1493 0,'0'0'56'0,"0"0"9"0,0-26 31 0,0 26 29 0,0 0-43 0,0 0 12 16,0 0-24-16,0 0-36 0,0 0 12 15,0 0 16-15,0 0 17 0,0 0 30 0,0 26-22 0,0-26-35 16,0 25-31-16,0-25-11 0,0 24 6 0,0-24-4 16,25 26 10-16,-25-26-18 0,0 24-4 0,0-24 8 15,0 25-4-15,0-25 1 0,0 0 10 0,0 24-15 16,0-24-8-16,0 0 16 0,0 0-1 0,0 0 39 15,0 0 49-15,0 0 61 0,0 0 19 0,0 0-33 16,0 0-41-16,26-24-62 0,-26 24-18 0,0-25-3 0,0 25-5 0,0-24-13 16,23-2-16-16,-23 2 3 0,0-1 16 0,25-1-1 15,-25 26-15 1,25-24 26-16,1-1-23 0,-26 1 20 0,24-2 26 16,-24 2-17-16,25-1 22 0,-25 1-12 0,23-3-5 15,-23 27-9-15,26-23-2 0,-26 23-10 16,25 0-8-16,-25 0 10 0,25 0-2 0,-25 0 26 15,24 0 13-15,-24 0-7 0,25 23 7 0,-25-23-23 0,25 27-3 16,-25-27 13-16,0 24-7 0,24-24-4 16,-24 25-7-16,0-1-5 0,0 2-14 0,0-26 10 0,0 24 1 15,-24 1-1-15,24-1 11 0,0 2-13 0,0-1 11 16,-25-25-19-16,25 24-24 0,0 2-53 0,-25-2-87 16,25-24-73-16,0 25-81 0,0-1-35 0,-24-24-16 15,24 26-11-15,0-26-2 0,0 0 68 0,0 0-35 0</inkml:trace>
  <inkml:trace contextRef="#ctx0" brushRef="#br0" timeOffset="54790.996">21283 8782 1967 0,'0'0'22'0,"0"-26"32"0,0 26 33 0,26-24 53 0,-26 24 9 0,0-25 27 15,23 25-6-15,-23 0-41 0,25-26 14 0,-25 26-64 16,25 0-14-16,0 0 3 0,-25-24-48 0,25 24 11 16,0 0-21-16,-25 0-18 0,25 0-2 15,-25 0 5-15,24 24 2 0,-24-24 11 0,0 0 10 16,0 0-8-16,26 26 8 0,-26-26-5 16,0 25-8-16,0-25 26 0,-26 24 11 0,26 2-17 15,0-2 22-15,-24 1-24 0,24 0-23 0,0 0 18 0,-25 0-18 16,25-1-10-16,-25 1 12 0,25-2-7 15,0 4 0-15,-25-3 10 0,25 1 0 0,0-1-13 16,0 2-2-16,0-26 13 0,0 24-19 0,0-24-10 0,0 25-28 0,25-25-108 16,-25 0-33-16,0 0-52 15,0 0-46-15,25 0 9 0,-25 0-45 0,25-25-2 16,-1 25 33-16,2-24-4 16</inkml:trace>
  <inkml:trace contextRef="#ctx0" brushRef="#br0" timeOffset="55076.111">21730 8433 1622 0,'0'-23'-5'0,"-25"23"12"16,50 0 66-16,-25 0 77 0,0 23 50 0,24-23 46 16,-24 0-10-16,26 26-33 0,-1-3-34 15,-2 3-26-15,3-1-31 0,-2 24-24 0,0-25 17 0,28 27-21 0,-29-1-3 16,2-25 5-16,0 25-7 0,0-1 19 0,0 1-18 15,-25-1-13 1,25-1-22-16,-25 3-34 0,24-2 6 0,-24 1-20 16,0-1 6-16,0 26 10 0,0-25 1 0,0-1 8 15,0 1-1-15,-24 25-4 0,-1-25 5 0,0-2-14 16,0 2-3-16,0 25 12 0,0-26-23 0,2 2 4 16,-3-3-7-16,-24-22-7 0,26 23-30 0,-2-24-109 15,-22 25-123-15,22-25-175 0,-23-1-145 0,24-24-122 16</inkml:trace>
  <inkml:trace contextRef="#ctx0" brushRef="#br0" timeOffset="78413.269">3696 8310 1017 0,'0'0'2'15,"0"0"53"-15,0-24-1 0,0 24 4 0,0-26 44 16,0 26-106-16,0 0 58 0,0 0-29 0,0 0-38 15,0 0 38-15,0 0-54 0,0 0 50 0,0 0-10 0,0 0 8 16,0 0 11-16,0 0-35 0,0 0-7 0,0 0 14 16,0 0-4-16,0 0 8 0,0 26 15 0,0-26-1 15,0 0 7-15,25 0 3 16,-25 24 20-16,0-24 2 0,0 25-4 0,0 0-9 16,0-1-4-16,0 2-7 0,0-3-21 0,0 3 4 0,0 23 0 15,-25-24 2-15,25 24 7 0,0-25 2 0,0 27-27 0,0-1 8 0,0-1 26 16,0-23-16-16,-25 23 19 0,25 1-1 0,0-25-36 15,0 24 12-15,0 1 0 0,0-26-11 0,-25 25 19 16,25 1 7-16,0-1-4 16,0-23 0-16,0 23-7 0,-25 1-2 0,25-1-4 15,0 1 9-15,-25 0 8 0,25 0-1 0,0-1-1 16,-24 25-4-16,24-25 3 0,-25 26 15 16,25-24-11-16,-25 23-18 0,25-25-1 0,-25 26-18 15,25-26 10-15,-26 1 18 0,2 0-24 0,24 23 20 16,-24-24-4-16,24 2-6 0,0-1 26 0,-25-1-8 15,25-23 13-15,-25 23-13 0,25 0-11 0,-24 1-2 0,24 0 2 0,0 0 12 16,-26-25-12-16,26 22-1 0,0 4 11 0,-25-27-6 16,25 27 1-16,0-2 2 0,-24-24-26 15,24 25-4-15,0 0 25 0,-24-1-16 0,24 1 3 16,0-26 18-16,-25 26-19 0,25-1 19 0,0-23-5 16,0-3-1-16,-25 28 1 0,25-27-11 0,0 1 7 15,-26 0-12 1,26 0 7-16,0 0-3 0,0 0 5 0,0 0 8 15,-25 0-1-15,25-1 3 0,0-24-5 0,0 26-12 16,0-2-16-16,-24-24 16 0,24 24 5 16,0 1 7-16,0-25 7 0,0 25-16 0,0-25-31 0,0 25-25 15,0-25-43-15,0 0-53 0,0 25-8 0,0-25-42 16,0 0-21-16,0 0 54 0,0 25-69 0,0-25-20 16</inkml:trace>
  <inkml:trace contextRef="#ctx0" brushRef="#br0" timeOffset="79788.81">3101 11485 470 0,'0'0'9'0,"0"0"9"0,0 0 28 15,0 0 9-15,0 0 2 0,0 0 40 0,0 0-18 16,0 25-17-16,0 0-16 0,0-25-11 16,0 0-6-16,0 0 18 0,0 0 2 0,0 0-17 15,0 0 10-15,0 0-17 0,24 0 16 0,-24 0-13 16,0 0 6-16,0 0 35 16,0 0-86-16,0 0 67 0,49 25-69 0,-49-25 38 0,0 0 32 15,0 0-23-15,0 0 11 0,0 0 4 16,0 0-24-16,0 0 16 0,124 0-14 15,-124 0-3-15,199 25-5 0,-149-25-7 0,-25 0-4 16,24 0 0-16,-24 0 7 0,25 24 9 0,-25-24-1 16,0 0-5-16,23 0-3 0,-23 26-12 0,26-26 10 15,-27 0 2-15,25 0-14 0,-24 24 20 0,25-24 3 0,-25 0-14 0,24 24 32 0,1-24-30 16,-25 0-6-16,25 25 7 0,-1-25-29 0,-24 0 15 16,25 25-10-16,0-25 10 0,-2 0 7 0,3 0 4 15,-26 25 5-15,23-25-11 16,3 0 2-16,-2 0-4 0,0 25 6 0,-24-25 9 15,25 0-9-15,1 0-2 0,-27 0-2 0,25 25-1 16,-24-25 17-16,25 0 3 0,-1 0-3 0,-24 23-14 16,26-23 9-16,-2 0-7 0,-25 0-4 15,0 27 2-15,27-27-9 0,-2 0-7 0,-24 24 16 16,24-24-4-16,-24 0-3 0,25 0 7 0,0 24 7 16,-1-24 4-16,-24 0-13 0,25 24 10 0,-1-24-19 0,-25 0 9 0,28 27 4 15,-28-27-2-15,25 0 5 0,-24 24-12 0,25-24 9 16,-25 0-4-16,24 24-7 0,-25-24 29 15,26 0-11-15,0 25-4 0,-25-25 17 0,23 0-31 16,-22 25 13-16,24-25 8 0,-25 0-24 0,24 0 15 16,-25 0-6-16,26 25-1 0,-24-25 15 0,22 0-11 15,2 0 2-15,0 25-6 16,0-25-7-16,-1 0 11 0,1 25-3 0,0-25 12 16,-2 0-9-16,3 25-4 0,24-25 15 0,-27 0-20 15,3 0 16-15,-2 0 4 0,0 25-24 0,2-25 13 16,-27 0 0-16,27 0-3 0,-3 0-1 15,-23 0-1-15,25 0 3 0,-1 0 0 0,-24 0 9 16,25 0-5-16,0 0-2 0,-2 0-5 0,3 0-6 16,-2 0 9-16,0 0 2 0,2 0 9 0,-1 0 9 15,-2-25-11-15,3 25-25 0,-2 0 2 0,1 0 16 16,-1 0-6-16,1 0 30 0,0 0-28 0,-2 0 4 0,3 0 6 0,-2 0-10 16,-24 0 26-16,24 0-20 0,-23 0 10 15,22 0-17-15,3 0 5 0,-27 0-11 0,1-25 4 0,25 25 21 16,-1 0-23-16,1 0 11 0,-24 0-11 15,22 0-7-15,2 0 12 0,-26 0 1 0,27 0 8 0,-2 0-7 16,-25 0 6-16,26-25-6 16,-24 25-3-16,-2 0 14 0,0 0-20 15,2 0-4-15,-1 0-27 0,-25 0-24 0,24 0-44 16,-24 0-9-16,25-25-56 0,-25 25 30 0,0 0-24 0,0 0-54 0</inkml:trace>
  <inkml:trace contextRef="#ctx0" brushRef="#br0" timeOffset="80213.349">8856 11808 1148 0,'-26'0'-31'0,"26"0"27"16,0 0 27-16,0 0 46 0,0 0-30 0,0 0 66 15,0 0-84-15,0 0-36 0,26 23 81 0,-26-23-79 0,24 0 62 16,-24 0-16-16,24 27 8 0,2-27-23 0,-1 0 1 16,0 24 3-16,-1-24-27 0,25 0 3 0,-24 24-4 15,25-24-5-15,-26 24 0 16,27-24 22-16,-27 0 1 0,1 27 15 0,25-3-19 16,-25-24-10-16,-1 24-2 0,1-24-14 15,-1 25 31-15,-24-25-19 0,25 0 0 0,1 25-5 0,-26-25 13 16,25 25 18-16,-25-25 10 0,0 25 15 0,24-25-5 15,-24 25 1-15,0-25-1 0,0 25 27 0,0-25-3 16,0 25 22-16,-24-1-5 0,24-24-24 16,-25 26-7-16,25-2 1 0,-26-24 5 0,1 25 9 0,1 0-9 0,24-25-21 0,-25 24-14 15,1-24-21-15,-1 26 9 0,-25-26-4 16,25 24 0-16,1-24-2 0,-1 25-8 0,-1-25 5 16,2 23 0-16,24-23 16 0,-24 0-11 0,-2 27-3 15,26-27-2-15,-25 0-19 0,25 24-83 0,0-24-96 16,0 24-109-16,0-24-143 0</inkml:trace>
  <inkml:trace contextRef="#ctx0" brushRef="#br0" timeOffset="81461.417">3770 8260 879 0,'0'0'22'0,"0"0"16"0,0 0 30 16,0 0 1-16,0 0 32 0,0 0-86 0,0 0 82 16,0 0-72-16,0 0 9 0,0 0 24 15,0 0-99-15,0 0 62 16,0 0-63-16,0 0 53 0,-24 0-5 0,24 26 5 15,0-26 18-15,0 0-1 0,0 24 12 0,-25-24 25 16,25 0-16-16,0 25 5 0,-25-25-30 16,0 25-7-16,25-1 3 0,-25 2-11 0,0-3 11 15,25 3-14-15,-25-3-3 0,1 3 10 0,24-1-9 16,-25-25 10-16,25 24-6 0,-25 1-14 0,0-1 17 16,25-24-18-16,0 26-9 0,-26-26 18 0,26 25-4 0,-24-25 2 0,24 0 7 15,0 24-5 1,-24-24 5-16,24 0 13 0,0 0-14 0,0 0 5 0,-25 0-9 0,25 0 14 0,0-24 40 0,0 24-5 15,0-25 0-15,0 25-20 0,25-26-19 0,-25 2-10 16,24-1-2-16,-24 1-7 0,24-1 7 0,2-1-2 16,-1-23-7-16,25 26 7 0,-26-3-1 15,1-23 3 1,0 24 0-16,0 1 3 0,0-2-8 0,0 26 1 16,0-24 24-16,-1-1 1 0,-24 25-8 0,24-25 6 0,-24 25-8 15,0 0 7-15,25 0-2 0,-25 0-12 0,0 0 1 16,0 0-5-16,0 0 7 0,0 0 2 0,0 0 0 15,0 0-7-15,0 0 5 0,0 0 9 0,0 25-4 16,0-25 15-16,26 25-11 0,-26-25 5 16,0 24-3-16,0 2-11 0,0-2 14 0,25-24-7 0,-25 25-9 0,0 0 2 15,24-1-10-15,-24 2-1 0,0-26 13 16,24 23-21-16,-24 3 20 0,25-3 6 0,-25 3-3 0,25-1 1 16,-25-1-10-16,0 1 5 0,26-25-9 0,-26 24 2 15,0 2-7-15,0-1-35 0,24-1-103 16,-24-24-80-16,0 26-83 0,0-1-44 0</inkml:trace>
  <inkml:trace contextRef="#ctx0" brushRef="#br0" timeOffset="85242.729">9748 12055 1148 0,'25'0'-13'15,"-25"0"32"-15,0 0 46 0,0 0-27 0,0 0 22 16,0 0-20-16,0 0-34 0,0 0 45 0,0 0-4 16,0 0-9-16,0 0-6 0,0 0-29 0,0-25-8 15,0 25 7-15,0 0-8 0,0 0 19 0,0 0 6 16,0 0-4-16,0 0-15 0,0 25 11 0,0-25 4 0,0 0-15 16,0 0 29-16,0 0-36 0,0 25 13 0,0-25 12 15,0 25 1-15,25-25 23 0,-25 25-16 0,0 0-2 16,0 0-15-16,0 25-16 0,0-26 1 0,0 1-1 0,0 0 21 0,0-1-5 15,0 2 4 1,0 23-20-16,0-26 7 0,0 4 20 0,0-3-27 0,-25 0 40 0,50-24-28 16,-25 25-5-16,0 1 0 0,0-26-14 15,0 24-3-15,0-24 14 0,0 25 10 0,0-25 0 16,0 0 12-16,0 0-3 0,0 0 29 0,0 0 35 16,0 0 6-16,0 0 23 0,0 0-6 0,0 0-57 15,0-25-6-15,0 25-33 0,0 0-21 0,0-24 32 16,0 24-13-16,0-26 2 0,0 26 5 0,0-25-31 15,0 1 21-15,0 0-16 16,0-3 10-16,0 4 6 0,0-2-7 0,26 1 3 0,-26-26-5 0,0 25 2 0,22 0 10 16,-22 1 2-16,26-2-2 0,-26-23 9 0,25 24-24 15,-25 0 10-15,25 25-2 0,-25-25-7 0,25 0 9 16,-25 25-7-16,26-25 4 0,-26 25-1 0,23 0 18 16,-23-25-3-16,25 25-11 0,-25-24-2 0,25 24-7 15,-25 0-3-15,0 0 0 16,25 0 10-16,-25 0-7 0,25 0 2 15,-25 0 14-15,0 0-3 0,0 0-13 16,25 0 25-16,-25 24-11 0,0-24 5 0,0 25 11 0,0-25-19 16,0 25 12-16,0 0-24 0,0 0 17 0,0 0-2 15,0 0-14-15,0 0 25 0,0-1-16 0,0 2 0 16,0-2 19-16,0 1-8 0,0 0-2 0,0-1 1 16,0 2-17-16,0-2 0 0,0 1 9 0,24-25 5 0,-24 23 7 15,0 4 1-15,24-27-15 0,-24 0 0 0,0 0 11 0,25 0-6 16,-25 0 9-16,26 0-4 0,-26 0-17 15,25 0 11-15,-25 0-32 0,0-27-56 0,24 27-93 16,-24 0-126-16,26-23-111 0,-26-2-74 0</inkml:trace>
  <inkml:trace contextRef="#ctx0" brushRef="#br0" timeOffset="86511.781">3298 8037 1140 0,'0'0'18'0,"0"0"14"0,0 0-53 0,0 0 111 16,0 0-60-16,0 0 1 0,0 0 61 16,0 0-83-16,0 0 61 0,0 0-4 0,0 0-3 15,0 0-29-15,0 0-21 0,25-26-10 0,-25 26 10 16,0 0-15-16,26 0 15 0,-26-25-7 0,24 25-10 16,-24 0 28-16,0 0-11 0,25-24 20 0,-25 24 7 0,0 0 11 15,0 0 14-15,25-24-10 0,-25 24-10 0,0 0-16 16,0 0-29-16,0-24 5 0,-25 24-5 0,25 0 2 15,0 0 10-15,-25-27-1 0,25 27 1 0,0 0-17 16,-24 0 3-16,24 0-7 0,-26 0 9 0,1 0 11 16,25 0-6-16,-24 27 4 0,24-27-7 0,-24 0-11 15,-1 24 4-15,25-24 8 0,-25 24 8 0,25-24 0 16,-26 24 9-16,26 1-15 0,0 1-21 0,0-2 12 16,-25-24-8-16,25 25 6 0,0 0 21 0,0 0-1 15,0 0 2-15,0 0-18 0,0 0 4 0,25 0 1 16,-25-1-8-16,0 2 12 0,0-2-12 0,26 1 0 15,-26-25 1-15,0 25 8 0,0-1-13 16,25 2-25-16,-25-26-18 0,0 23-61 16,0-23-61-16,25 26 4 0,-25-26-44 0,0 0 93 15,0 0 54-15,0 23-82 0,0-46-12 0</inkml:trace>
  <inkml:trace contextRef="#ctx0" brushRef="#br0" timeOffset="86683.538">3001 8286 1348 0,'0'0'-67'16,"-25"0"95"-16,25-26-74 0,25 26 72 0,-25 0 45 0,0-24-91 16,0 24 77-16,24 0-72 0,1-25 45 15,-25 25-24-15,51 0 16 0,-27-25-18 0,0 25-34 16,27-25 26-16,-26 25-20 0,24 0 20 0,-25-25-11 0,27 25-44 16,-27 0 30-16,26-25-125 15,-26 25 4-15,0 0-30 0</inkml:trace>
  <inkml:trace contextRef="#ctx0" brushRef="#br0" timeOffset="86946.078">3770 7814 871 0,'0'0'18'15,"0"0"18"-15,-24 0 44 0,24 0 21 0,-25 0-75 16,25 25 82-16,-25-25-64 0,25 25-14 0,-25-25 49 15,25 23-96-15,0 4 19 0,0-27 6 16,-25 24 20-16,25 0 15 0,0-24 19 0,0 24-4 0,0 1-24 16,0-25-8-16,0 26-11 0,0-2-6 0,0 1 6 0,25-25-6 15,-25 25-13-15,0 0 8 0,0-25-4 0,25 25 0 16,-25-25 6-16,0 25-12 0,25-25-3 0,-25 25-57 16,25-25-50-16,-25 0 3 0,24 25-69 0,-24-25-14 15,24 0-44-15</inkml:trace>
  <inkml:trace contextRef="#ctx0" brushRef="#br0" timeOffset="87348.491">3894 8037 1198 0,'0'-26'16'32,"-24"26"-47"-32,24 0 114 0,0 0-87 0,0 0 46 15,0-25 8-15,0 50-108 0,0-25 85 0,0 0-65 16,0 0 26-16,0 0 71 0,0 0-48 0,0 26 3 0,0-26 16 0,0 0-81 0,24 24 61 15,-24-24-8-15,0 25 7 0,0-25 3 0,0 0-16 16,0 25 4-16,24-25-2 16,-24 25-7-16,0-25 12 0,0 0-5 0,0 0 6 15,0 25 9-15,0-25-9 0,0 0 17 0,25 0-34 16,-25 0 32-16,0 0 54 0,0 0-4 16,0 0 21-16,0 0-29 0,0 0-57 0,0-25 7 15,0 25-2-15,0-25 11 0,0 25 0 0,0-25-9 16,0 25 8-16,0-25-8 0,0 25-4 0,0-24 15 15,25-2-4-15,-25 26-9 0,0-25 29 0,0 1-27 16,0 24 11-16,0 0-4 0,0-24-15 0,0 24 3 16,26 0-1-16,-26 0-12 0,0-24 3 0,0 24 6 15,0 0-9-15,0 24 14 0,24-24-5 0,-24 0 0 16,0 0 5-16,0 0-14 0,25 0 10 0,-25 24-6 0,0-24-6 16,25 0 18-16,-25 0-11 0,0 24 9 0,0-24 4 15,24 25-13-15,-24-25 17 0,0 26-22 0,0-26-8 16,25 24-21-16,-25-24-76 0,0 0-70 0,0 25-32 15,0-25-44-15,25 0-30 0</inkml:trace>
  <inkml:trace contextRef="#ctx0" brushRef="#br0" timeOffset="87632.103">4043 7615 1206 0,'0'0'63'0,"0"-25"-25"0,0 25-5 0,0-25-6 0,0 25-61 16,0 0 43-16,0 0 12 0,25 0 28 0,-25-24 34 15,24 24 1-15,1 0 20 0,-25 0-14 16,25 24-22-16,0-24-8 0,0 0-28 0,0 25 4 0,-1-25-19 16,1 25 3-16,25 0-2 0,-25 0-4 0,0-1-12 15,-25 2 12-15,25 23 0 0,-1-24-5 16,-24 25 9-16,0-25-20 0,0-2 8 0,24 28-1 0,-48-27 11 0,24 25-10 15,0-23 10-15,-24 23-6 0,24-24-10 0,0 0-5 16,-25 0-18-16,25 0-47 0,-25 0-72 0,25 0-61 16,-25-1-84-16,25 2-37 0</inkml:trace>
  <inkml:trace contextRef="#ctx0" brushRef="#br0" timeOffset="91259.105">3274 11635 485 0,'0'0'19'0,"0"0"26"0,0 0 17 0,24 0 13 0,-24 0-22 15,25 0 1-15,1 0-18 0,-26 0-22 16,24 0 18-16,1 0-12 0,0 0 23 0,-25 0 13 16,24 0-11-16,0 0 0 0,2 0-4 0,-1 24-12 0,0-24 6 15,0 0-35-15,-1 0 2 0,1 0 13 16,0 0-15-16,0 0 21 0,0 0-11 0,25 0-55 0,-26 0 41 0,0 0 20 15,1 0-69-15,26 0 140 0,-27 0-118 0,0 0 86 16,1 0-43-16,26 0-3 0,-27 0-9 16,26 0-26-16,-26 0 24 0,1 0 11 0,25 0-3 15,-25 0-23-15,0 0 17 0,24 0-27 0,-24 0 23 16,25 0 23-16,-25 0-22 0,24 0 7 0,-25-24 4 16,27 24-10-16,-2 0 9 0,-25 0-5 0,1 0-14 15,26-26-5-15,-27 26 8 16,25 0 28-16,-24 0-12 0,0-24 20 0,0 24-2 0,0 0-44 0,1 0 42 0,-2 0-21 0,0 0 8 31,1-25 7-31,0 25-6 0,0 0-11 16,0 0 10-16,0 0 11 0,-1 0 0 0,25-25-51 15,-22 25 37-15,-3 0-56 0,1 0 42 0,-1-25-1 16,0 25 10-16,1 0-10 0,1-25 6 0,-1 25-7 16,-1 0 1-16,-24-25 44 0,25 25-26 0,-1 0-10 15,1-25 7-15,0 25-52 0,1 0 43 0,-2-25-4 0,0 25 52 16,2 0-46-16,-1-24-12 0,-1 24 20 0,1-25-48 15,0 25 46-15,0-26 4 0,24 26-5 0,-25-23 3 16,1-3 1-16,2 26-3 0,21-24 3 0,-23 24-18 16,0-25 7-16,-1 0-4 0,27 25-5 0,-27-25 11 0,1 1-8 0,-1 24 12 15,1-26 2-15,0 26 1 0,0-24 1 0,0-1 7 16,0 25 4-16,-1-24-11 0,0-1 5 0,2 0-13 16,-1 25 13-16,0-25 20 0,0 0 4 0,-25 0-3 15,25 25-15-15,-1-25-14 0,0 1 1 16,2-2 7-16,-2 26-2 0,2-25 0 0,-2 1-9 15,24 24-15-15,-22-25 6 16,0 25 3-16,-2-26 4 0,26 2 6 0,-26 24 5 16,1-23-9-16,0-2-21 0,25 25 28 15,-25-25-22-15,-1 0 11 0,0 25 16 0,2-25-33 0,-1 0 12 16,25 25 12-16,-25-24-7 0,-1 24 12 0,0-26 8 16,2 26-18-16,-1-24 4 0,-25-1-4 0,25 25 9 15,-1-25-12-15,0 25 14 0,1-24-6 0,0-2-21 16,1 26 31-16,-2-24-28 0,-24-1 16 0,25 25 8 0,1-26-20 15,-3 2 20-15,2 24-7 0,0-25 3 16,0-1 1-16,-25 2 5 0,25-1-13 0,0 1-15 0,-1-2 9 16,-24 26-9-16,25-23 15 0,0-2-5 15,0 0 1-15,1 1-5 0,-2-2 25 0,0 2-10 16,-24-1-13-16,24 0 20 0,1 0-32 0,1-25 25 16,-1 26-10-16,-1-2-2 15,1 2 15-15,-1 0-18 0,-24-3 17 0,25 3-8 16,1-25-10-16,-1 23 7 0,0 2 14 0,-1-1-9 15,-24 1-6-15,24-2-13 0,1 26 8 0,-25-24 11 16,26 0 7-16,-26-1 13 0,24 25-27 16,1-25 14-16,-25 0-7 0,25 0-2 0,-25 0-6 15,25 1-1-15,-25-2 5 0,24 26 2 0,-24-24 13 16,25-1-20-16,0 1 14 0,-25-2-5 0,25 26-4 0,1-24 11 0,-26-1-14 16,24-1 7-16,0 2-8 0,-24-1-1 0,24 25-8 15,2-24 6-15,-1-2 22 0,0 2-17 0,-1-1 15 16,1 1-2-16,-25 24-18 0,24-27 20 15,1 4-9-15,1-2-19 0,-26 25 23 0,24-24-25 16,0-1-5-16,-24 25 22 0,0-25-30 0,26 0 10 16,-26 25-20-16,25-25 6 0,-25 25-21 0,24-24 4 0,-24 24-11 0,0-26-80 15,0 26-63-15</inkml:trace>
  <inkml:trace contextRef="#ctx0" brushRef="#br0" timeOffset="104795.04">3770 12105 895 0,'0'0'14'0,"0"0"4"0,0 0 37 16,0 0 19-16,0 0-21 0,0 0 3 0,0 0-27 15,0-25 8-15,0 25-53 0,0 0 87 0,0 0-85 16,0 0 52-16,0 0 1 0,24-25-26 0,-24 25 18 16,0 0-60-16,0 0 58 0,0 0-76 0,0 0 62 0,25 0-24 15,-25 0-1-15,0 0 4 0,0 0 6 0,26 0 2 16,-26 0 4-16,0 0 19 0,0 0-27 0,25 0 13 16,-25 0-5-16,24 0-12 0,-24 0 16 0,24 25-5 15,-24-25-9-15,25 0-7 0,0 0 13 0,1 0-17 31,-2 0 19-31,1 0 3 0,0 0-10 0,-1 0 12 0,1 0-13 16,25 0-7-16,-25 0 1 0,0-25-5 0,-1 25 10 0,26 0 7 0,-25 0-6 16,0 0 2-16,25 0-2 0,-26 0 9 0,0 0-3 15,27 0 8-15,-26 0-6 0,-1 0-4 0,0 0-4 16,1 0 2-16,1 0 0 0,-1 0 6 0,-1 0 2 16,-24 0-10-16,25 0 6 15,-1 0 0-15,1 0-8 0,25-25 12 0,-25 25 5 16,1 0-11-16,-2 0 11 0,0-25-3 0,26 25-6 0,-25 0 13 15,25-24 2-15,-26 24 0 0,1-24-4 0,26 24-7 16,-27-27-12-16,1 27 18 0,-1-24-7 0,0 24 5 16,1-24 7-16,1 24-29 0,-1-24 14 0,-1 24-8 15,1-27-5-15,-1 27 20 0,1-23 19 0,0 23 2 16,1-25 17-16,-2 25-13 0,0-25-17 0,2 25-12 0,-1-25-1 31,24 0 1-31,-24 25-16 0,0-25 17 0,0 1-1 16,23 24-8-16,-23-24 14 0,26-2-20 0,-27 2 12 15,1 24-8-15,0-25 3 0,25 0 17 0,-25 0-21 0,-1 0 6 16,1 0 0-16,24 0-2 0,-24 0 8 0,0 1 3 16,0-1-9-16,0-1 4 0,-1 3-2 15,0-3 7-15,2 2 11 0,-1-1-5 0,0 0 5 0,0-24-4 16,0 23-5-16,-1 2-3 0,0-25 8 0,2 24-1 16,-2 0-6-16,2-25 4 0,-2 25-2 0,0 0 9 15,26 1-2-15,-24-2-5 0,-2-23 0 0,1 24-19 16,0-1 12-16,-1 2-3 0,1 24-28 0,0-23 21 15,0-2-8-15,0 0-1 0,0 0 19 0,-1 0 8 16,0 0-16-16,2 1 11 0,-1-2 0 0,0 2-23 16,0-1 12-16,0 0-3 0,-1 1 8 0,0-2 3 0,-24-23 8 15,26 23-1-15,-1 2 1 0,0-1 2 0,-1-1-3 16,0 2-8-16,-24-25 6 0,25 23 0 0,0 3-2 16,1-2-7-16,-26-24-2 0,24 23-11 0,1 2 9 15,1-26 20-15,-26 25-14 0,23 0 11 0,2-24 8 31,-25 23-16-31,25 2 2 0,0-27-7 0,-25 27-20 16,25-25 15-16,0 23-1 0,-25-23-12 0,24 25 28 0,-24-2-8 16,25 2-4-16,0-25 27 0,-25 24-20 0,25 0-16 15,1 0-2-15,-2-24-14 0,0 23-2 0,0 2 19 16,1-1 12-16,1 1 9 0,-1-2-2 0,-1 2-7 16,1-1-1-16,-25-1-19 0,24 2 12 0,1-1 6 15,1-25-15-15,-1 26 20 0,-25-1-12 0,25 1-10 16,-1-3 19-16,-24 4-2 0,24-2-2 0,1 1 0 0,-25-1-11 15,26 0 7-15,-2 25 12 0,-24-25-8 0,25 0 3 16,-25 1-15-16,25-2-8 16,-25 26 14-16,25-24-1 0,-25-1 0 15,24-1 7-15,-24 26-7 0,0-24-15 0,0 24 7 16,0-25-14-16,25 25-44 0,-25 0-64 0,0 0-86 0,0 0-12 0,-25-26-66 0</inkml:trace>
  <inkml:trace contextRef="#ctx0" brushRef="#br0" timeOffset="106262.712">2629 10939 416 0,'0'0'3'16,"-24"0"-3"-16,24 0 49 0,0 0-7 0,0 0 23 15,0 0 42-15,-25 0-49 0,25 0 21 0,0-25-3 16,0 25-9-16,0 0 17 0,0 0-9 0,0 0-36 16,0 0 3-1,0 0-71-15,0 0 27 0,25 0 37 0,-25 0-90 16,0 0 113-16,0 0-93 0,0 0 18 0,0 0 77 16,0 0-126-16,0 0 103 0,0 0-52 0,24 0 11 15,-24 0 22-15,0 0 12 0,24 0-55 0,-24 0 74 16,25 0-47-16,0 0 42 0,1 0-7 15,-2 0-37-15,0 25 34 0,1-25-15 0,25 0 14 0,-25 0-60 16,25 25 71-16,-25-25-87 0,24 0 48 0,0 0-3 0,2 0-11 16,-3 25 7-16,3-25 13 15,23 0 6-15,-25 0-21 0,26 0 12 0,-26 0 7 0,1 0-13 0,25 25 17 0,-26-25-32 16,1 0-2-16,0 25 9 0,-1-25 12 0,0 25 26 16,2-25 13-16,-3 0 9 0,2 24 2 0,0-24-10 15,0 0-23-15,-26 25-3 0,26-25-22 0,25 0 2 16,-26 0 6-16,1 24-23 0,0-24 17 0,23 0 6 15,-22 0-8-15,22 0 24 16,-22 0-26-16,23 0 4 0,-25 0 0 16,26 0-14-16,-25 0 38 0,-1 0-26 0,1 0 13 15,24 0 7-15,-25 0-7 0,2-24 7 0,-2 24-9 16,0 0-16-16,2-25-11 0,22 25 14 0,-23 0-3 16,0-24 16-16,0 24-2 0,-1 0-14 0,1 0-2 15,0-25 7-15,-2 25 11 0,4 0 8 0,-28 0 28 16,25 0 3-16,-24 0 10 0,25-25 14 0,-25 25 0 15,-1 0-11-15,1 0-24 0,24 0-12 16,-24 0-14-16,0-25-1 0,0 25 6 0,24 0 9 0,-25 0-11 16,27 0 4-16,-26 0-2 0,0-25 8 15,24 25-3-15,-25 0-21 0,26 0 9 0,-24 0-25 0,22-25-5 16,-24 25 18-16,28 0-2 0,-3 0 5 0,0 0 12 0,-24-25 5 16,25 25 1-16,0-24 6 0,-26 24-8 0,26 0 5 15,0-26-9-15,0 26 7 0,-26-25-8 0,26 25 15 0,0 0-7 16,-2-24-4-16,-23 24 15 0,26 0-25 0,-2-25 23 15,-23 25 8-15,22 0 10 16,-23-26-1-16,25 26-26 16,-25-24-16-16,24 24-10 0,1-23 7 0,-24 23 5 15,22 0 2-15,-24-25 0 0,27 25-2 0,-2-25 9 0,0 25-6 0,-24-25-4 16,26 25 6-16,-2-25-5 16,0 25 2-16,1-25 23 0,0 1-40 0,-1 24 3 15,-24-26 16-15,25 26-21 0,0-24 24 0,-2-1 10 0,-22 25-24 0,24-25 7 16,-26 25 4-16,25-24-9 0,-24-2 0 0,25 26 3 15,0-24-3-15,-25-1-8 0,24 25 8 16,1-26-2-16,-25 26 2 0,24-24 3 0,2-1 4 0,-3 25-14 16,-22-26-3-16,22 2 7 0,3 24-9 0,-2-25 14 15,-25 1 6 1,26-2-3-16,0 26 9 0,-26-23-11 0,27-2-3 0,-27 0-2 0,26 25 4 0,-25-24-9 16,24-2 4-1,-24 2 13-15,24-1-20 0,-23 25 20 0,23-25-7 0,-25 0-25 0,1 25 24 0,1-25-7 16,-1 0 19-1,0 25 1-15,-1-24-12 0,0 24-8 0,1-26-12 16,1 26 17-16,23-24-3 0,-24 24 5 0,1 0 1 16,-26-24-8-16,22 24-14 0,4 0-49 0,-1-27-67 15,-25 27-87-15,25 0-60 0,-25 0-91 0,25 0-15 16</inkml:trace>
  <inkml:trace contextRef="#ctx0" brushRef="#br0" timeOffset="117903.883">10592 11858 1206 0,'0'-27'16'0,"-25"4"-32"16,25 23 103-16,0-25-52 0,0 25-29 0,-25-25 53 16,25 25-83-16,0-25 78 0,-25 25 31 0,25-25-23 15,0 0-25-15,-25 25-9 0,25-24-26 0,0 24 5 16,-25-24 19-16,25 24-26 0,0-26 17 0,-24 26-4 16,24-24-24-16,-25 24 13 0,25 0-6 0,-25-25 4 15,25 25 22-15,-24 0-11 0,24-25 9 0,-26 25-24 16,26 0-3-16,-25-25 5 0,25 25-14 0,-23 0 36 15,23 0-11-15,-26 0-5 0,26-25 23 0,-24 25-19 16,-1 0 6-16,25 0 5 0,-26 0-16 0,1 0 14 0,1-25-12 0,0 25-1 16,24 0 1-16,-25 0-14 0,0 0 20 15,0 0 0-15,0 0-15 0,25 0 24 0,-25 0-20 16,2 0 0-16,23 0 13 0,-26 0-24 0,1 25 8 16,25-25-3-16,-25 0 6 0,25 0-7 0,0 25 5 15,-25-25 6-15,25 25-6 0,-26-25 13 0,26 25-4 16,-22-25-7-16,-4 25 4 0,26-1-8 15,-25 2 4-15,25-26 0 0,-25 24 7 16,1 0 2-16,24 1-21 0,-26-25 6 16,1 25-8-16,25 0 10 0,-24 0 17 0,0-25 3 15,24 25-14-15,-25-2-4 0,25-23 4 0,-25 27-4 16,25-3 6-16,-26 0 1 0,26 0-1 0,0-24-10 16,-25 27-1-16,25-3-4 0,-24 0 8 0,24-24 19 15,0 25-9-15,-24 0 2 0,24 0-16 0,0 0-9 0,-25 0 10 0,25 0 8 16,0 0-15-16,0-1 17 0,0 2 10 15,-26 23-19-15,26-24 21 0,0-1-5 0,0 2-9 16,0-2-2-16,0 24 5 0,0-21-8 0,0-3 1 16,-25 0 4-16,25 1-4 15,0 1 4-15,0-2-6 0,0 25 15 0,0-23-4 0,0-1-5 0,0-1 5 0,0 2-21 16,0-2 14-16,0 1-4 16,0 0 8-16,0 0 17 0,0 0-28 0,0-25 9 0,0 25-6 0,0-1 6 0,25-1 7 15,-25-23-2-15,0 27-10 0,26-3-10 16,-26-24 15-16,25 24 3 0,-25-24 6 0,24 25 5 0,-24-25-14 15,24 26-4-15,-24-26-5 0,25 0 5 16,1 0 6-16,-26 0-2 0,25 0 12 0,0 24-19 16,-1-24 9-16,0 0-15 0,-24 0 9 15,25-24 13-15,1 24-11 0,-2 0 29 16,1 0-16-16,0 0 15 0,-25 0 1 0,26 0-17 16,-4-26 4-16,-22 26-19 0,26 0 8 0,-1 0 8 15,0 0-4-15,-25-25-4 0,25 25-5 0,1 0-7 16,-3-24-2-16,-23 24 9 0,25 0 5 15,0-24-14-15,0 24 31 0,0-27-15 0,0 27-14 16,-1-23 21-16,0 23-28 0,1-24 16 0,1-1 8 0,-1 25-13 0,-25-25 6 16,24 0-3-16,2 0 2 0,-3 0 2 0,2 25-6 15,1-24 14-15,-2-2-15 0,-24 2 8 0,25-1 0 16,0-1-21-16,-1 2 11 16,-24-1-2-16,25 1 18 0,0-2-8 0,-25 1 6 15,25 1 5-15,-25 0-14 0,25-3 25 0,-25 4-18 16,25-2 2-16,-25 1 5 0,26-26-19 0,-26 25 28 15,0 0 3-15,23 1-3 0,-23-26 7 16,0 25-9-16,0 0-12 0,25 0 22 0,-25 0 1 16,0-25 6-16,0 25-3 0,0 1-25 0,0 0 11 15,0-3-9-15,0 3 9 0,0 0-6 0,0 0-11 16,0-3-8-16,0 4-1 0,0-27 7 0,0 25 3 0,0 25 9 0,0-25 3 16,0 0 7-1,0 1 7-15,0 0 15 0,0-2 2 0,-25 2-14 16,25-1 0-16,0 0-10 0,0 0-11 0,0 25-3 0,-23-25-5 0,23 0 0 15,0 0-1-15,-26 0 8 0,26 25-12 0,0-24-5 0,-25-1 1 16,25 25 1-16,0-26 3 0,-25 26-14 0,25-23-25 16,0 23-135-16,-25-26-137 15,25 26-172-15,0 0-122 0</inkml:trace>
  <inkml:trace contextRef="#ctx0" brushRef="#br0" timeOffset="118686.891">10989 10642 1391 0,'0'0'-3'0,"0"0"44"0,-26 0 43 16,26 0 7-16,0 0 19 0,0 0-31 0,0 0-35 16,0 0 5-16,-23 0-16 0,23 0 14 0,0 0-9 15,-26 25 5-15,2-25 4 0,-1 25-17 0,0 0 14 0,-1-2-10 16,26 1-6-16,-48 2 20 0,23-1-22 0,0-1 4 16,0 27-2-16,25-27-17 0,-25 1 1 0,0 25 4 15,2-25 3-15,-3 25-17 0,1-26 17 0,0 25-19 16,0-23 7-16,-25-2-11 0,26 1-6 0,-1 25 8 0,0-26-15 15,1 2 29-15,24-3-10 0,-26-23 6 0,1 26-4 16,25-26-6-16,-23 25 9 0,23-25-9 0,0 0 9 16,0 0 3-16,-26 0-13 0,26 0 10 0,0 0 7 15,0 0-4-15,0 0-6 0,0 0-16 0,0 0-9 16,26-25 0 0,-26 25 9-16,0-26-2 0,0 3 14 0,23 23-14 15,-23-26 11-15,0 2 3 0,25-1-7 0,-25 0 12 16,26 0-9-16,-26 1 1 0,0-2 8 0,24 2-19 0,-24 24 21 15,0-25 14-15,0 25-11 0,0-24 23 16,0 24-33-16,0 0-8 0,0 0 3 0,0 0-4 16,0 0 13-16,0 0 4 0,0 0-18 0,0 24 20 15,0-24-12-15,-24 25-3 0,24-25 9 0,-26 24-13 16,26 2 11-16,-25-2 12 0,25 1 12 0,-23 0-4 0,23 0-6 16,-26-1-8-16,26-24-11 0,0 26 1 0,-24-3-1 15,24 3-2-15,0-26 15 0,0 25-3 0,0-25 12 16,0 24-5-16,0-24-12 0,24 0 39 15,-24 25 22-15,26-25-3 0,-26 0 20 0,23 0-37 16,-23 0-25-16,25 0 11 0,1 0-22 0,-26 0 5 0,24 0-2 0,1 0-15 16,-25 0-2-16,25-25 4 0,-1 25 1 0,-24 0 4 15,25 0-2-15,-25 0-9 0,0 0-1 0,25 0-22 16,-25 0-97 0,0 0-105-16,25 25-103 0,-25-25-109 0,25 0 36 15</inkml:trace>
  <inkml:trace contextRef="#ctx0" brushRef="#br0" timeOffset="119295.444">11435 10268 1082 0,'0'0'41'0,"0"0"26"0,-24-24-67 0,24 24 109 16,0 0-90-16,-25 0-2 0,25-25 75 0,-25 25-79 15,0 0 72-15,0 0-16 0,0 0 16 0,1 0-4 16,-25 25-6-16,23-25 30 0,-24 0-18 0,25 24-1 16,1-24-11-16,-26 0-45 0,26 26-16 0,-1-26-9 15,-1 25-24-15,26-25 28 0,0 24-6 0,0-24-20 16,0 26 24-16,0-26-9 0,0 25 18 15,26-25-11-15,-26 24 11 0,25-24-21 16,-1 26-4-16,1-26 23 0,0 24-26 0,-1-24 8 0,26 25 8 0,-25-25-15 0,1 0 13 16,-2 25 5-16,-24-25-2 0,25 0-1 0,-1 24 1 15,1-24 0-15,-25 0-12 0,25 0 9 0,-25 26-11 16,0-26 4-16,0 0 7 0,25 0-2 0,-25 0 16 16,0 24-16-16,0-24 7 0,0 0 0 0,-25 0-7 15,25 25 14-15,0-25-16 0,0 0 9 0,-25 25 2 16,25-25 1-16,-25 0 11 0,25 25-12 0,-24-25-12 15,-1 0 3 1,25 25 3-16,-24-25-6 0,-2 0 13 0,26 0-8 16,-25 25 3-16,25-25-8 0,-25 0-25 0,25 0-45 15,0 0-86-15,-25 0-84 0,25 0-69 0,0 0-34 16,0-25-32-16</inkml:trace>
  <inkml:trace contextRef="#ctx0" brushRef="#br0" timeOffset="119436.384">11559 10542 1173 0,'0'0'82'0,"-24"26"-70"0,24-2 85 0,0-24-70 0,0 25-100 0,-25 0 151 0,25 0-165 16,0-25 134-1,-24 25-91-15,48-25-94 0,-48 25-48 0</inkml:trace>
  <inkml:trace contextRef="#ctx0" brushRef="#br0" timeOffset="119587.405">11733 10319 1374 0,'0'-25'29'0,"0"-1"40"0,0 2 2 0,0-1 2 0,0 1-26 15,0 24-29-15,0-26-14 0,0 26-77 0,0 0-73 16,0 0-11-16,0-23-62 0,0 46-47 15</inkml:trace>
  <inkml:trace contextRef="#ctx0" brushRef="#br0" timeOffset="120317.401">11634 10692 1797 0,'0'0'6'0,"0"-25"52"0,-26 25 25 0,26 0 5 0,0 0 2 16,0-25-38-16,0 25-24 0,0 0-5 0,26-25-21 16,-26 25-18-16,25-25 9 0,-25 25 3 0,24 0 15 15,1-24-4-15,-25 24-9 0,25 0-10 0,-25 0 1 16,24 0 13-16,-24 0-4 0,0 0 13 0,0 24-17 16,25-24 3-16,-25 25 12 0,0-25-4 0,0 25 4 0,0 0 5 15,-25-25-7-15,25 25-16 0,0 0 13 16,0-2-13-16,-24 1-2 0,24 2 15 0,0-26-8 0,-25 25 4 15,25-1 9-15,0 1-21 16,0 1 15-16,-25-26-8 0,25 24 0 0,0 1 8 16,0 0 1-16,0 0 1 0,0-25-1 0,-24 25 8 15,24 0-12-15,24-25 2 0,-24 25-16 16,0-25 10-16,0 24-1 0,0-24-2 0,0 25 21 0,0-25-12 0,25 24 1 0,-25 2 1 0,0-26-10 31,25 24 8-31,-25-24 5 0,0 25 2 0,0 0-18 16,0-25 6-16,24 25 15 0,-24-25-1 0,0 24 40 15,0 2-11-15,0-26 9 0,-24 23-14 0,24-23-9 0,0 26-12 16,0-1-24-16,-25-25 22 0,25 24-17 0,-25-24 15 16,25 25-3-16,-24-25 0 0,-1 25 24 0,-1-25 0 15,1 0 2-15,25 0-9 0,-24 0-15 0,24 25 0 16,-24-50-9-16,24 25 3 0,0 0-8 0,0 0-2 16,0-25 9-16,0 25-4 0,0-25-3 0,0 25 20 15,24-24-15-15,0-1 12 0,-24-1-5 0,25 3-22 16,1-3 25-16,-1-23-12 0,-1 24 4 0,26-24-4 15,-26 23-3-15,1-23 0 0,1 25-4 0,22-26 6 0,-22 25-16 16,23-25 22-16,-24 25 6 0,25-25 0 0,-25 25 1 16,0-24-13-16,-2 23-1 0,2 2-8 0,2 1 2 15,-3-2 5-15,-24 0 13 0,0 0-1 0,24 0-2 16,-24 25-5-16,-24-25-12 0,24 1 5 0,0 24 9 16,-24 0-6-16,-3-26 1 0,2 26 20 0,25 0-20 15,-23 0 3 1,-2 26-4-16,0-26-4 0,0 0 11 0,0 24-3 15,25-24 7-15,-25 25-14 0,25-25 9 0,0 25-14 16,-24 0 17-16,24-25-12 0,0 25 7 0,24 0 14 16,-24-2-12-16,25 1 17 0,-25 2-23 0,25-26-1 15,-25 25 2-15,25-1-11 0,-25-24 12 0,25 25-6 16,0-25 6-16,-2 26-3 0,-23-26 1 0,25 24-55 16,2-24-62-16,-3 0-34 0,0 0-61 0,1 0-10 0,0-24-21 15,-1 24 20-15,2 0-4 0,-1-26-74 0</inkml:trace>
  <inkml:trace contextRef="#ctx0" brushRef="#br0" timeOffset="121134.004">12427 11286 1082 0,'0'0'94'0,"0"0"-6"0,-74 49-92 0,74-49-28 15,0 0 58-15,0 0 8 16,0 0 21-16,0 0-18 0,-25 51 21 15,25-51-74-15,0 0 45 0,0 0-102 0,0 0 90 16,25 0-11 0,-25 0 11-16,0 0 41 0,74 0 26 0,-74-25-13 0,25 25-15 0,-25-26 12 15,25 26-26 1,-25-23 18-16,0-3 2 0,0 26-26 0,0-24 16 0,0 24-30 16,0-25 10-16,0 25-32 0,-25-25 2 0,25 25 7 15,0-25-23-15,-25 25 23 0,25 0-38 16,0 0 42-16,0-24-6 0,0 24-40 15,0 0 12-15,0 0 48 16,25 24-29-16,-25-24 20 16,98-24 5-1,-98 24-34-15,26-26 1 16,-1 2 3-16,0 24 3 0,-25-25 18 0,25 1-12 0,0-26 23 16,0 25-18-16,-2 0 11 0,3 0-11 0,-2 0 6 0,-24-25 54 15,26 25 19-15,-26 1 32 16,24-1-17-16,-24-1-26 0,0 2-25 0,0 1 13 0,0 23 2 0,0-25-2 0,0 0-29 15,0 25-5-15,0-25-24 16,0 25-34-16,0 0 31 16,-24 0-6-16,24 0-1 0,0 0 12 0,-26 0-4 15,26 25-8-15,-24 0 2 0,24 0 3 0,0-2 5 16,-26 1-2-16,26 2 6 0,-23 23-14 0,23 2 8 0,0-2 2 0,-25 1-15 0,25 0 27 16,-25 24-12-1,25-24-7-15,-25-1 11 0,25 25-14 0,0-25-2 16,-25 2 0-16,25-2-13 0,0 1 3 0,-25 0-15 15,25 0 6-15,0-26-6 0,0 26-7 0,0-26-6 16,25 26 16-16,-25-25 12 0,0 0 8 0,0 0 13 16,25-25-20-16,-25 23 11 0,25-23-2 0,-25 27 2 0,0-27 13 15,25 0-4-15,-25 0 6 0,25 0 2 0,-25-27-5 16,23 27-12-16,3-23 15 0,-26 23 4 0,24-25 27 16,2 0 39-16,-26 0-3 0,24 25 26 15,-24-25-4-15,0 0-24 0,0 1 13 16,0-26-33-16,0 26-30 0,0-1-4 0,0 0-11 15,-24-25 0-15,24 25 0 0,-26 0-12 0,2 0-3 0,24-24 13 0,-26 23-8 0,3 3 12 16,-2-3-12-16,0 2-25 0,0 24 2 0,0-25-65 16,25 25-116-16,-25 0-176 0,25 0-160 0,-26 0-60 15</inkml:trace>
  <inkml:trace contextRef="#ctx0" brushRef="#br0" timeOffset="121419.122">11634 11930 1683 0,'0'0'-3'0,"-26"0"3"0,26 0-6 16,0 27-1-16,-25-27 18 0,25 0-15 0,0 24 22 15,0-24-1-15,0 24-21 0,-24-24 6 16,24 25-24-16,0-25-15 0,0 25-40 0,0-25-94 16,0 25-25-16,0-25-98 15</inkml:trace>
  <inkml:trace contextRef="#ctx0" brushRef="#br0" timeOffset="121609.997">11757 11758 1640 0,'0'-25'2'0,"25"0"11"16,-25 25 9-16,0-25 4 0,0 1-7 0,26 24-8 15,-26 0-19-15,0-24-45 0,0 24-1 0,0 0-15 16,0 24-17-16,0-24-11 0,0 0 36 0,0 24-110 15,0-24 33-15,0 25 16 0,0 0-79 0</inkml:trace>
  <inkml:trace contextRef="#ctx0" brushRef="#br0" timeOffset="121821.007">11757 12130 1649 0,'0'0'12'0,"0"0"-12"0,0-25 48 0,0 25 0 0,0 0 8 16,0-25 19-16,0 25-28 0,0-25 2 0,0 0-24 15,25 25 11-15,-25-25-20 16,26 25 9-16,-26-24 0 0,24 0-5 0,0-3-15 16,-24 27-3-16,26-24-4 0,-26 24-14 0,25 0 22 15,-25 0-8-15,0 0 4 0,0 0 14 0,0 0-27 16,0 0 13-16,0 24 5 0,0 3-23 0,0-27 34 16,0 24-15-16,0 0 4 0,0 1-34 0,-25 0-105 15,25-25-68-15,0 25-122 0,0 0-22 0,0 0-21 16</inkml:trace>
  <inkml:trace contextRef="#ctx0" brushRef="#br0" timeOffset="122842.934">12131 12080 1156 0,'0'0'95'0,"0"0"-49"0,0 0 12 16,-27 25 22-16,27-25-67 0,0 25 58 0,0-25 2 0,-25 25-19 0,2 0-37 15,23 25-19-15,-25-26 4 16,25 1 0-16,-25 24 2 0,0-23 20 0,25 23-30 16,-25-26 13-16,0 28 4 0,25-27-31 0,-24 1 24 0,24 25-23 15,-25-25 12-15,-1-1 27 0,26 2-11 0,0-1 3 16,-24-1-20-16,24 2 10 0,-24-26-4 0,24 24-5 16,0-24 16-16,0 0-2 0,0 25 41 0,0-25 39 15,0 0 27-15,0 0 0 0,24-25-49 0,-24 25-26 16,0 0-25-16,24-24-5 0,-24 24-2 0,0-26-9 15,26 2 34-15,-26-1 1 16,0-1 39-16,25 2 23 0,-25-25-29 0,24 23 15 0,-24-23-10 0,25 25 16 0,-25-26-10 31,25 1-21-31,0 23-4 0,-25-23-47 0,25 0-3 16,0-1-2-16,-25 25 3 0,23-25 19 0,2 25-12 16,2 0-8-16,-27 0-12 0,24 0-7 0,0 1 15 15,1 0-6-15,-25-3 1 0,25 27 14 0,-1-24 3 16,2 0 0-16,-26 24-7 0,25 0-13 0,-1-24-2 15,-24 24 4-15,25 0 11 0,1 0 4 0,-26 0-17 16,0 24 15-16,23-24-13 0,-23 24 1 0,0-24 10 0,0 24-16 16,0 3 11-16,0-3-13 0,0-24-2 0,-23 24 19 15,23 1 6-15,0 0-8 0,-26-25 17 0,26 25-15 16,-25-25-11-16,25 25 21 0,0 0-15 0,-24-25 6 16,24 25 9-16,0-25-32 0,0 0-23 0,0 25-28 15,0-25-79-15,0 0-27 0,0 0 2 0,0 0-1 16,0 0 30-16,0 0 38 0,0 0 11 0,0-25-8 0,24 25 23 15,-24 0 2-15,0-25 12 0,25 0 17 0,-25 25 19 16,26 0-9-16,-26-25 81 0,23 25-42 0,-23-25 4 16,25 25 6-16,-25 0-10 0,0 0-17 0,25 0 70 15,-25 0-49-15,0 0 7 0,0 0 30 0,0 0-23 16,0 0 77-16,0 25-45 0,0-25 36 0,0 0-29 16,0 25-20-1,0-25-20-15,0 25 3 0,-25 0-21 0,25-25 14 16,0 25-11-16,0-1-15 0,0-24 21 0,0 26-25 15,0-26-1-15,0 24 13 0,25-24-34 0,-25 0-9 16,0 0 2-16,25 0 1 0,-25 0-5 0,0 0 31 16,25 0 1-16,-25 0 16 0,0 0 15 0,25-24-5 15,-25 24-4-15,23 0-2 0,-23-26-2 0,0 26 0 16,26-24 28-16,-26 24 2 0,0-25 39 16,25 25 13-16,-25-25 28 0,0 25 18 0,0 0-11 0,0 0-12 0,0-25-62 15,0 25-37-15,0 25 1 0,0-25-19 0,0 0 16 16,0 0 21-16,0 0-20 0,0 25 15 0,0-25 5 15,0 25-16-15,0-25-7 0,0 0 5 0,25 24-22 16,-25-24-3-16,0 26 31 0,0-26-31 0,0 24 18 0,25-24-19 16,-25 0-34-1,0 0-6-15,0 0-38 0,25 0-1 0,-25 0-21 0,0 0 7 16,25 0 17-16,-25 0 16 0,0-24-2 0,23 24 96 16,-23-26-70-16,26 26 95 0,-26-24-75 15,24-1 35-15,-24 0-13 0,26 0-10 0,-26 0 27 0,24 0-12 16,2 0 4-16,-4 0 50 0,-22 1 25 0,26 0-41 15,0-3 129-15,-26 3-67 0,24-24 99 16,1 21-4-16,-25 4 27 0,0 23-50 0,0-25-32 0,0 25-50 16,0 0-61-16,0-25 0 0,0 50-4 0,0-25-1 15,-25 0-2-15,25 25 10 0,-24-25-3 16,24 23 25-16,-26 4-3 0,26-3-6 0,-26 0 6 0,26 0-23 16,0 3-9-16,-22 21 1 0,22-23-22 0,0 0-3 15,0 25 18-15,0-25-8 0,-26 25 0 0,26-26-37 16,0 26-52-16,0-25-77 0,0 24-89 0,0-23-32 15,0-2-49 1,0 1 77-16,0-2-43 0</inkml:trace>
  <inkml:trace contextRef="#ctx0" brushRef="#br0" timeOffset="123021.561">12750 12130 2239 0,'0'0'-10'0,"24"-25"8"0,-24 0 11 0,26 25 8 16,-2-25 13-16,2 25-10 0,22 0-20 0,-22 0-7 15,23 0-13-15,-24 0-8 0,24 0-90 0,-24 0-111 16,25 0-83-16,-25 0-49 0</inkml:trace>
  <inkml:trace contextRef="#ctx0" brushRef="#br0" timeOffset="126583.15">8285 8186 823 0,'-26'-25'-2'15,"26"25"20"-15,-24-25 32 0,24 25 15 0,-24-25 22 16,24 25-15-16,-24-25 2 0,24 25-61 0,0-25 52 15,-26 25-44-15,1 0-6 0,25-24 58 16,-25 24-52-16,25 0 68 0,-25 0-18 0,1-26 12 16,-1 26 8-16,25 0-7 0,-25 0-4 0,25 0-20 15,-25 0-18-15,1 0-8 0,24 0-11 0,0 0 11 16,-26 26-30-16,26-26-6 0,0 0 13 16,0 0 12-16,0 0 32 0,0 24 33 0,0-24 14 0,0 0-27 0,26 0-19 0,-2 25-35 15,1-25-23-15,0 25-3 0,24-25 0 0,1 0-2 16,1 0 7-1,-3 25 17-15,27-25-1 0,-26 0-4 0,25 0 7 0,-24 0-26 16,25 0 5-16,24 0-1 0,-25 0-6 0,25 0 13 16,1 0-1-16,-2 0 1 0,2 0 6 0,-1 0-5 15,25-25-5-15,-24 25 2 0,-2 0-12 0,26 0 1 16,-24 25 7-16,-1-25 6 0,25 0-1 16,-24 0 21-16,-27 0-8 0,27 0-9 0,-26 25 8 15,-24-25-32-15,24 0 13 0,-24 0 4 0,-25 25-17 0,25-25-23 0,-24 0-95 16,-3 0-107-16,-23 0-66 0,25 0-88 0,-25 25 2 15</inkml:trace>
  <inkml:trace contextRef="#ctx0" brushRef="#br0" timeOffset="169094.611">8459 6946 887 0,'0'-26'22'0,"0"26"25"0,0 0-3 0,0 0 5 16,0-25-2-16,24 25 5 0,-24 0-64 15,0 0 93-15,0 0-66 0,0-24 34 0,24 24 15 16,-24 0-90-16,0 0 49 0,0 0-42 0,0-25 57 15,0 25 9-15,0 0 4 0,0 0-17 0,0-26 9 16,0 26-26-16,0-24 0 0,0 24 11 0,0 0 1 16,0-25 12-16,0 25-4 0,0-24-4 0,0 24-7 15,0 0-15-15,0-24 9 0,-24 24-3 0,24-26-6 16,0 26 25-16,0-24-14 0,-24 24 1 16,24 0-14-16,0-25 2 15,0 25 0-15,-26-24-15 0,26 24 13 0,0 0-12 16,-25-26 3-16,25 26-2 0,0-24-2 0,-24 24-5 15,24 0 2-15,0 0-7 0,-25-25 12 0,25 25-2 16,-24 0-3-16,24 0 14 0,-25 0-12 0,0 0-6 16,25 0 13-16,-26 0-4 0,2 0-5 0,0 0 16 15,24 0-16-15,-24 25 10 0,-2-25 3 16,1 0-10-16,25 24-3 0,-25-24-2 0,0 0 0 0,1 26 11 0,-1-26 5 16,25 0-9-16,-25 24 9 0,0-24-7 15,1 0 0-15,-2 25 11 0,1-25-9 0,1 24-6 16,0 2 1-16,-1-26-1 0,0 24-1 0,-1-24 14 15,1 24 0-15,1-24 0 0,-1 25-6 0,1-25-1 16,-1 24-4-16,-1 2-3 0,1-26 3 0,1 25 0 16,0-1-1-16,0-24 8 0,-2 25 6 0,1 1-11 0,25-2 2 0,-25 1-4 15,0 0 0-15,25-25-5 0,-24 25 0 16,24 24 5-16,-25-23-9 0,25-2 15 0,-25 25 1 16,25-23-7-1,-25 23 11-15,0-24 0 0,25 24-14 0,-25-23 5 16,25 21-4-16,-23-20-8 0,23 21 19 0,-26-22-14 15,26-1 10-15,-25-1-8 0,25 26-6 0,-24-25 18 16,24 0-12-16,0-1 7 0,-26 2 3 0,26-2-7 0,0 1 4 16,0 0 2-16,-25 0 5 0,25 0-4 15,0 0-5-15,0-2 0 0,0-23 0 0,0 27-2 0,0-3-7 16,0 0 13-16,0 0-4 0,0 1 7 0,0 1 2 16,25-26-27-16,-25 24 11 0,0 1 5 0,26 0 4 15,-26-25 9-15,24 25 3 0,-24 0-1 0,25-25-4 16,-25 25 5-16,26-25-21 0,-26 0-2 0,23 25 2 0,2-25 5 15,-25 25 0-15,25-25 6 0,0 0 10 16,0 0-16-16,-25 0 2 0,25 0-5 0,-1 0-13 0,1 0 9 16,0 0 14-16,0-25-1 0,1 25-4 15,-2 0 0-15,0-25-9 0,25 25 0 0,-23-25 5 16,-1 25-1-16,24-25 1 0,-25 0 6 0,1 25 9 16,26-25-4-16,-26 0 2 15,-1 25-18-15,0-24 2 0,1-2 5 0,1 1-5 16,23 25 5-16,-24-24 6 0,0 0 1 15,-1 0-3-15,1-3-4 0,0 4-3 0,0-2-6 0,1 25 7 16,-2-25 10-16,0 0-1 0,0 0 4 0,2 0 0 16,-1 1-5-16,0-26-1 0,-1 25-10 0,1 0 11 15,-1 0-8-15,1 0 8 0,1 1 10 0,-2-27-14 16,0 27 9-16,2 0-25 0,-26-3 16 0,25-20-2 0,-1 21 0 16,1 2 13-16,0-26-22 0,0 25-12 15,0 1 17-15,-25-2 6 0,24 2 0 0,-24-1 11 0,25 1-16 16,-25-2-2-16,0 2 7 0,25-1 5 0,-25 0 2 15,0 0 2-15,0 0 0 0,26 1-7 0,-26-2 5 16,0 1-16 0,0 1 2-16,0-1 18 0,24-1-15 0,-24 2 4 15,0-1 13-15,0 1-15 0,0 0 11 0,24-2 4 16,-24 2-22-16,0-1 12 0,26 25-6 0,-26-24 17 16,0-2 4-16,0 2-5 0,24-1 10 0,-24 25-32 15,0-25 11-15,0 0-7 0,0 0-19 0,0 25 31 0,-24-24-12 0,24-1-11 16,0-1 28-16,-26 2-26 0,2 24-17 0,24-25-16 15,-24-1-77-15,-2 26-117 0,1-24-51 16</inkml:trace>
  <inkml:trace contextRef="#ctx0" brushRef="#br0" timeOffset="182638.417">17167 6425 1553 0,'-26'0'-41'15,"26"0"39"-15,0 0 28 0,0 0 50 0,0 0 79 16,-25 0-13-16,25 0-15 0,0 0-29 0,0 0-30 16,0 0 13-16,0 0-14 0,0 0 5 0,0 0-1 15,0 0-36-15,0-26 6 0,25 26-20 0,-25 0-13 16,0-24-8-16,26 24 0 0,-26-25 14 0,22 25 27 15,4-26-5-15,-1 2 7 0,0-1-17 16,25 1-23-16,-1-25-3 0,0 23-5 0,1-22 5 16,-1 22 0-16,27-23 12 15,-27-1-19-15,0 25 16 0,1-24-9 0,24 23 3 16,-23-23 24-16,-2 23-42 0,1 2 25 0,-1-1-8 16,-24-25-21-16,24 25 38 0,-23 25-16 0,-3-24-6 15,2 0 18-15,1-3-42 0,-2 27 27 16,-24-23 7-16,24 23-11 0,-24-25 23 0,0 25-22 15,0 0-6-15,0-24 6 0,0 24-9 0,0 0-5 16,-24 0 22-16,24 0-12 0,-24 0-20 0,-2 24 22 0,1-24-9 0,2 25-1 16,-3-25 25-16,1 23-12 0,-24-23-11 0,23 27 16 15,3-27-10-15,-3 0 9 0,-23 0-2 0,49 24-2 16,-24-24-6-16,-3 0-13 0,27 0 26 0,0 0-5 16,0 0 14-16,0 24 10 0,0-24-7 15,0 0-12-15,27 0 7 0,-27 0-15 0,24 0-1 16,1-24 13-16,-1 24-11 0,2 0 2 0,-3-24 5 0,3 24-5 0,-1 0-5 15,-1-27 27-15,1 27-34 0,1-23 19 0,-3 23 17 16,-23-25-31-16,25 25 31 0,1 0-17 0,-26-24-9 16,24 24 9-16,-24 0-24 0,0 0 12 0,24 0 3 15,-24 0-12-15,0 0 35 0,0 0-18 0,0 0 29 32,0 0 21-32,-24 0-30 0,24 24 3 0,0-24-16 15,0 25-20-15,0-25 15 0,-24 23 7 0,24 4-12 0,0-27 3 16,0 24-1-16,-26 0-9 0,26-24 10 0,0 25 11 15,0 1-14-15,0-26 10 0,0 24 0 0,0 1-95 16,0-25-21-16,-25 24-80 0,25-24-74 0,0 26 22 16,0-26-63-16,0 0 26 0,0 0 89 15,0 0-43-15,25 0-8 0</inkml:trace>
  <inkml:trace contextRef="#ctx0" brushRef="#br0" timeOffset="182957.534">18754 5061 1391 0,'0'-50'-44'15,"23"25"123"-15,-23-25-45 0,0 25 42 0,0 1 76 0,0-1-92 0,0 1 88 16,0-2-21-16,0 2-11 0,-23-1-18 0,23 25-50 16,0 0-13-16,0-26-24 0,0 26-13 0,0 0 7 15,0 0-12-15,0 0 4 0,0 26-4 0,0-26 3 16,0 25-1-16,23-25 73 0,-23 24 20 15,0 2-11-15,0 23 6 16,0-25-64-16,25 26-17 0,-25-25 17 0,0 24-9 0,25 1-13 0,-25-25 15 16,0 25-7-16,25-1 5 0,-25-25 2 0,0 27-7 15,0-27 2-15,25 26 15 0,-25-25-10 0,0-1-50 16,0 2-60-16,0-2-43 0,0 1-40 0,0 0 7 16,0-1 18-16,0-24-3 0,0 26-11 0,0-26 38 15,0 0-38-15,25 0 79 0,-25 0-26 16,0 0-46-16,0 0 21 0,0 0-80 15</inkml:trace>
  <inkml:trace contextRef="#ctx0" brushRef="#br0" timeOffset="183238.025">18654 5383 1248 0,'-26'-25'27'0,"3"25"-38"0,23-24 96 0,-26-2-60 16,1 26-12-16,25 0 36 0,0-24-107 0,0 24 73 0,0 0-28 16,0 0 7-16,25-25 6 15,1 25-13-15,-3 0 21 0,27 0-14 0,-25 0 6 16,26-26 13-16,-3 26-9 0,-23 0 0 0,25 0 5 15,0 0-9-15,-1-24 0 0,-24 24-9 0,0 0-20 16,25-25-1-16,-27 25 7 0,3 0-4 0,-26 0 108 16,24-24-77-16,-24 24-25 0,0 0 116 0,26 0-184 15,-26 0 140-15,0-26-47 0,0 26-21 16,0 0 21-16,0 0 9 0,0 0-17 0,0 0 4 0,-26 26 2 0,26-26-74 16,0 0 127-16,0 24-87 0,0-24 78 0,0 25-8 15,0-1-32-15,0-24 5 0,26 26-15 16,-26-1 14-16,0-25-1 15,0 24-9-15,0 2 8 0,0-26 5 0,0 24-11 16,0-24-27-16,0 25-92 0,0-25-35 0,24 24-114 16</inkml:trace>
  <inkml:trace contextRef="#ctx0" brushRef="#br0" timeOffset="183415.83">19273 4936 1240 0,'0'-25'65'0,"0"1"-40"16,-23-1 17-16,23 25-4 0,0-24-64 0,0 24 33 15,0-26-7-15,0 26 0 0,0 0 8 0,0 0 9 0,23 0-21 0,-23 26 6 16,0-26-94-16,0 0 23 16,26 24-35-16,-26-24-44 0,0 25 5 0,0-1-82 0</inkml:trace>
  <inkml:trace contextRef="#ctx0" brushRef="#br0" timeOffset="184164.925">19299 5358 791 0,'0'0'48'16,"24"25"-32"-16,-24-25 22 0,0 0 39 0,0 0-32 15,0 24 52-15,0-24 38 0,0 0-129 0,0 0 100 0,0 0-71 0,0 0-52 0,0 0 86 16,0 0-114-1,0 0 45-15,0 0-4 0,0-24 8 0,0 24-19 16,0 0 36-16,0-25-27 0,0 25-7 0,0-24 18 16,0 24-16-16,0-26 3 0,0 26-1 0,0-24 7 15,0-1-11-15,25 25 26 0,-25-26 6 16,0 26-4-16,0-24-13 0,25 24-11 0,-25-25 7 16,26 25-23-16,-26-24 17 0,0 24 5 0,23 0-16 15,-23 0 44-15,0 0-14 0,25-26 6 0,-25 26-23 16,0 26-22-16,24-26 35 0,-24 0-5 0,0 0 17 0,0 0 0 0,26 0-34 0,-26 0-2 15,0 24 15-15,0-24-52 16,0 0 81-16,25 0-66 0,-25 0 75 16,0 0-16-16,0 0-2 0,25 0-29 0,-25 0 9 15,0 0 2-15,23 0 0 0,-23-24-6 0,0 24 4 0,26 0-6 16,-26 0-10-16,25-26 41 0,-25 26 22 0,0 0-51 0,25-24 25 16,-25 24-31-16,25 0-12 0,-25-25 26 15,0 25-21-15,0 0-2 16,0 0 66 15,25 25-57-31,-25-25-16 16,0 0 49-16,0 0-41 0,0 0 41 0,74 50-25 15,-74-50 28-15,0 0-3 0,0 0-40 16,74 24 103 0,-74-24-122-16,124 0 99 15,-99-24-83-15,1 24 59 0,-1-26 53 16,-2 2-23-16,2 24-17 0,0-25 43 0,0 1-42 15,-25-2 54-15,25 2-15 0,1 24-45 0,-26-25 0 0,0 0-27 0,23 0 49 0,-23 0-13 16,0 1 15 0,0-1-1-16,0 25-31 0,0-24 29 15,0-2-30-15,0 26-13 0,0 0-18 0,-23-24-29 0,23 24 34 16,-26 0-22-16,26 24 17 0,-25-24-12 16,0 0-10-16,25 26 22 0,-25-2-3 0,25 1 17 0,0-1-19 0,0 1 7 15,0 0-5-15,0 25 22 0,25-26 24 0,0 2 0 16,0-2-14-16,1 1 10 0,-3-1-25 0,27-24-19 15,-24 26 19-15,23-26-11 16,-1 0 9-16,-22 24 5 0,23-24-20 0,3 0-12 0,-30-24-19 16,29 24 24-16,-2 0 3 0,-23 0-3 0,-1 0-69 15,-1 0-87-15,-24-26-72 0,24 26-74 16,-24 0 3-16,0 0 35 0,0 0-70 0</inkml:trace>
  <inkml:trace contextRef="#ctx0" brushRef="#br0" timeOffset="185113.787">17091 6474 1596 0,'-25'0'-62'0,"25"0"27"0,0 0-7 16,0 0-3-1,0 0 70-15,0 0-23 0,0 0 85 16,25 0-14-16,-25 0-11 0,25 0 10 0,0 0-50 0,23 25 25 16,3-25 13-16,-2 25-14 0,0-25-19 0,26 25-13 15,-25 0-5-15,24-25-3 0,1 24-17 0,-26 2 18 16,26-26-7-16,-25 24 0 0,-2-24 18 0,3 25-12 16,-2-1-2-16,-23-24 1 0,23 26-16 0,-24-26 13 15,-1 0-4-15,27 24 4 0,-28-24 9 0,2 0-20 16,1 0 11-16,-2 0 10 0,0 0-8 0,2 0 0 0,-1 0 8 0,-1-24-5 0,1 24-1 31,0 0 1-31,-25 0-16 0,25-26 0 0,-25 26 7 0,25 0 2 0,-25-24 25 16,0 24-28-16,-25-25-8 0,25 25 30 0,0 0-38 15,-25-24 19-15,0 24 16 0,25-26-28 0,-25 26 22 16,1 0-6-16,-1-24 1 0,25 24-14 0,-26 0-20 16,2-25 22-16,0 25-16 0,24 0 39 0,-26 0-7 15,26 0-20-15,-25 0 11 0,25 0-36 0,0 0 32 16,0 0 8-1,25 0 3-15,-25 25 15 0,26-25-15 0,-26 24-7 0,24-24 4 16,0 26-11-16,2-26 19 0,-1 24-12 0,-1-24-7 16,1 0 3-16,25 25-1 0,-25-25 1 15,0 0 4-15,-2 24 6 0,2-24 15 0,2 0 35 16,-27 0 1-16,24 26 9 0,-24-26 10 0,0 24-18 16,0-24 1-16,0 0-18 0,-24 24-31 0,24-24-1 0,-27 25-2 15,27-25-7-15,-25 24 3 0,2-24 6 0,-2 0-16 16,25 26 31-16,-25-26-10 0,0 0-9 0,0 25 11 15,0-25-6-15,25 0-3 0,-24 24 7 0,-1-24 5 16,25 0-24-16,-26 0-46 0,26 0-93 0,0 0-130 16,0 0-127-16,0 0-52 0</inkml:trace>
  <inkml:trace contextRef="#ctx0" brushRef="#br0" timeOffset="185577.036">19447 6375 1273 0,'0'-25'-40'0,"-25"25"110"0,25 0-23 0,-23 0 36 0,-3 0 65 16,1 0-102-16,25 25 41 0,-49-25-28 0,23 0-24 0,3 24-2 15,-2-24-11-15,-1 0 10 0,2 26 3 16,-2-26-10-16,2 0-9 0,24 25-7 0,-26-25-9 16,26 0 11-16,0 24-7 0,0-24-6 0,0 0 0 15,0 25-9-15,0-25 15 0,26 25 1 0,-26-25 8 16,24 0-4-16,2 25-7 0,-2-25 2 0,2 25-10 16,-1-25 22-16,-2 0-10 0,3 0-10 0,-2 24 8 15,1-24-11-15,0 0-2 0,1 0 14 0,-26 0-21 16,23 0 3-1,2 26 7-15,-25-26-3 0,24 0 2 0,-24 0 0 16,0 0 16-16,26 0-16 0,-26 24 21 0,-26-24 6 16,26 0-11-16,0 0-9 0,-24 25 15 0,24-25-28 15,0 0 11-15,-25 24 22 0,2-24-20 0,23 0 22 16,-26 0-15-16,1 26-2 0,0-26-10 0,1 0 14 16,24 0-13-16,-26 24 1 0,3-24-32 0,-2 0-50 15,25 0-2-15,-26 0-66 0,26 0-5 0,0 0-30 0,-24 0 25 0,24 0-35 0</inkml:trace>
  <inkml:trace contextRef="#ctx0" brushRef="#br0" timeOffset="186098.785">19596 6598 1074 0,'25'-24'77'0,"0"24"-46"0,0 0 95 0,0 0-76 0,-25 0-65 16,25 0 46-16,-25 0-67 0,23 0 80 0,-23 24 50 15,0-24-4-15,0 26-23 0,0-26-7 0,0 24-51 31,-23 1 2-31,23-1-11 0,0 2 0 0,-25-2-6 16,25 0-12-16,0 1 25 0,0-1-3 0,0 2-6 0,0-1 17 0,0-1-13 16,0 1-6-16,0 1 2 0,25-26 2 15,-25 24-13-15,0-24 17 0,0 25 49 0,23-25 25 16,-23 0 52-16,0 25 28 0,0-25-12 0,0 0-32 16,0 0-30-16,26-25-40 0,-26 25-15 0,0 0 4 15,0-25-16-15,25 1 18 0,-25 24-1 0,0-26 9 16,25 1-4-16,-25 1-10 0,0-27-22 0,24 27 0 0,-24-1 5 0,26 1-7 15,-26-26 5-15,0 26-22 0,23-1 7 0,-23-25-3 16,0 26-6-16,25-26 9 0,-25 25-5 16,0 0 8-16,0-24 9 0,0 23-16 0,0 2 4 15,26 24 15-15,-26-25-27 0,0-1 24 0,24 26-9 16,-24 0-30-16,25 0 27 0,1 0 8 0,-26 0 2 16,25 0-10-16,-2 26 15 15,2-26-22-15,-25 25 9 0,25-25 25 0,0 24-22 16,0 2 7-16,1-26-9 0,-3 25 2 0,2-25 0 15,0 24 7-15,-25-24-7 0,26 25-3 0,-26 0 3 16,0-25-9-16,0 0 11 0,0 25 3 0,0-25 0 0,-26 25 0 0,26-25 26 16,-25 0 28-16,0 24-13 0,2-24 5 0,-3 0-24 15,1 0-46 1,0 0 28-16,0 26 9 0,-23-26-16 16,23 0 11-16,-1 0-26 0,1 0 8 0,1 0-4 0,24 0 19 0,-26 0 2 0,26-26-66 15,-25 26-36-15,25 0-66 0,0 0-48 0,0 0-22 16,0 0 3-16,25 0-30 0,-25 0-9 0,26 0 55 15,-2-24-14-15,-24 24 5 0</inkml:trace>
  <inkml:trace contextRef="#ctx0" brushRef="#br0" timeOffset="186502.785">20415 6474 968 0,'0'0'30'0,"25"-24"5"0,-25 24 6 15,24-25 33-15,-24 25-104 0,0-26 67 0,0 26 51 16,0 0-96-16,0-24 176 0,0 24-135 0,0 0-45 15,0 0 49-15,0 0-90 0,-24 0 53 16,24 0-11-16,0 0 22 0,-25 0-20 0,25 0 7 0,0 0 2 0,0 24 10 16,-26-24 7-16,26 0-2 0,0 26-8 0,0-26-14 15,0 25-12-15,0-25 17 0,0 24 2 0,0-24 6 16,0 25-1-16,0-25 3 0,0 25 7 0,0-25-21 16,0 25 21-16,0-25-7 0,0 0-8 0,0 25 13 15,0-25 10-15,26 0 10 0,-26 0 19 0,25 0 6 0,-25 0 8 16,24-25-31-16,1 25 6 0,-25 0-1 0,27-25-31 15,-5 25 20-15,4-25-2 0,-26 0 31 0,25 25 10 16,0-24 13-16,-25 24-22 0,24-25-18 0,-24-1-13 16,26 26-15-16,-26-24 22 0,0 24 0 0,0 0 7 15,0-25-5-15,0 25-23 0,0 0-21 0,0 0 21 16,0 0-11-16,0 0 4 0,0 25-10 0,0-25-9 16,0 24 10-1,0-24 0-15,0 26 9 0,0-26-3 0,0 25-6 16,0-25 11-16,0 24-2 0,25-24 5 15,-25 25-2-15,0 0-22 0,0-25-55 0,0 0-49 0,0 25-45 0,24-25-61 16,-24 0-10-16,0 25 46 0,24-25-92 0,-24 0 24 16</inkml:trace>
  <inkml:trace contextRef="#ctx0" brushRef="#br0" timeOffset="186920.563">21035 6078 1281 0,'0'0'10'16,"-26"0"15"-16,26 0 37 0,-23 0 47 15,-2 0 8-15,25 0 11 0,-24 0-7 0,-2 24-43 16,26-24-23-16,0 26-28 0,-25-2-27 0,25-24-5 16,0 24 10-16,0 2 8 0,0-3-13 0,0 3 5 15,0 23 4-15,0-25 0 0,0 2 7 0,0-1-4 16,25-1-15-16,-25 2 1 0,26-1 7 0,-26-1 13 15,24-24-2-15,1 25-5 0,-2 0 9 0,3-25-31 16,-1 0 20-16,0 0-11 0,24 0 2 0,-24 0 11 0,25-25-11 16,-26 25 7-16,26-25-5 0,-24 25 31 0,-3-24 6 15,2-1 37-15,0 25 22 0,0-26-25 0,0 2-5 16,-25-1-30-16,25 25-28 0,-25-26-3 0,0 2-2 16,-25-1 2-16,25 25 17 0,-25-24 12 0,25 24 41 15,-25-26 1-15,0 26-10 0,0 0 3 0,2 0-34 0,-3 0 11 16,0 26 24-16,2-26 9 0,24 24 10 0,-24-24 22 15,24 25-31-15,0-1-12 0,24 2-4 0,-24-1-48 16,24-1-8-16,2 2 3 0,0-26-13 0,22 25 19 16,-23-25-6-1,0 24-5-15,25-24-34 0,-25 0-63 0,25 0-77 16,-26 0-82-16,0 0-49 0,2 0-60 0,22 0-30 16,-48 0-57-16,26 0-41 0</inkml:trace>
  <inkml:trace contextRef="#ctx0" brushRef="#br0" timeOffset="-201941.923">13891 8433 1148 0,'26'0'63'16,"-26"0"-43"-16,0 0 143 0,0 0-51 0,0 0-50 0,0 0 75 0,0 0-135 15,-26 0 96-15,26 0 1 0,-25 0-32 0,0 0 16 16,2-23-49-16,-3 23 4 0,1 23 27 0,0-23-15 16,-25 0 27-16,25 0 9 0,25 0-20 0,-23-23-21 31,-3 46-15-31,26-46-20 0,0 23-8 0,0 0 10 16,26 0-10-16,-26 0-4 0,23 0 2 0,2 0-12 15,0 0 12-15,0 0-5 0,25 0 17 0,-24-26 9 0,-3 26-11 16,2 0 0-16,-25 0-15 0,25 0-4 0,-25 0-1 15,26 0 3-15,-26 0-5 0,0 0 9 0,0 0 8 0,0 0 0 16,-26 0 9-16,26 0-9 0,-25 0-8 0,25 0-13 16,-25 0 54-16,2 0 8 0,-3 0 4 0,26 0 20 0,-25 0-70 15,0 0 10-15,0 0-13 0,25-24 3 0,-25 48-21 16,25-48-63-16,0 24-67 0,0 0-121 0,0 0-76 16,0 0-64-16,0 0-15 0</inkml:trace>
  <inkml:trace contextRef="#ctx0" brushRef="#br0" timeOffset="-199469.691">14511 4763 895 0,'25'0'20'0,"-25"-26"43"0,26 26 11 0,-26-24 14 15,24 24 67-15,-24-25-126 0,25 25 15 0,-25-26-8 16,23 26-16-16,-23 0 100 0,26 0-6 0,-26 0 12 0,0 0-53 16,25 0 5-16,-25 0-15 0,0 0 5 15,0 0-12-15,0 0-8 0,0 0-5 16,0 0-27-16,0 0-4 0,0 0-17 0,0 0-4 16,-25 0 12-16,25 26-8 0,-26-26 7 15,26 25-2-15,-23-1 3 0,-2 2 3 0,1 23-1 0,-2-23 7 0,1 23-12 16,25 0 11-16,-25 1 3 0,0-1-5 15,1 1 12-15,-1-1-12 0,0 1 3 0,25 25 0 16,-25-26-7-16,1 1-1 0,-2 25 1 0,26-26 2 16,-23 0 7-16,-3 1 2 0,26 25-14 15,-24-27 12-15,24 3-4 0,-25-2-10 0,25 1 16 16,-25 25-23-16,25-26 21 0,-26 1-9 0,26 24 4 0,0-24-2 0,-25 0-11 16,25 23 20-16,0-24-11 0,0 26 21 0,-24-24-26 15,24 23 2-15,0-24-4 0,-25 0-8 0,25-1 15 16,0 1 4-16,-24-2 10 0,24 1-7 0,0 2-7 15,0-27-10-15,0 27 3 0,-25-2 2 0,25-24-7 16,0 0 14-16,0 0 2 0,0 25-1 16,-26-26 3-16,26 1-3 0,0-1-16 0,0 2 13 0,-25-2 12 15,25-24-29-15,0 25 5 0,0 0 0 0,-23 0-3 16,23-1 10 0,0-24 10-16,0 26-3 0,0-26-10 0,0 23 18 15,-25-23-22-15,25 0 9 0,0 0 3 0,0 0-5 16,0 0 19-16,0 0-26 0,0 0 4 0,0 0 8 15,0-23-31-15,0 23 12 0,0-26-1 0,0 26-15 16,25-24 13-16,-25-1-11 0,0 0-17 16,23 0-8-16,-23 1-3 0,0-2 9 0,25 2 20 15,-25-1 15-15,26 25 14 0,-26-24 1 0,0-2 3 0,0 26 4 0,0-24-8 16,0 24-4-16,0-25-10 0,0 0-1 0,25 25 1 16,-25-25 12-16,0 0 9 0,0 25-16 0,0-24 10 15,0 24-10-15,0 0 0 16,0 0 23-16,0-26-28 0,0 26 17 0,0 0-17 0,0 0-6 0,0 0 20 0,0 0-4 15,0 0 7-15,0 0-3 0,0 0-2 16,0 26 2-16,0-26 0 0,0 0 1 0,-25 24-13 0,25-24 8 16,0 0 2-16,0 25-14 0,0-25 33 0,0 25-5 15,0-25-10-15,0 25 19 0,-26-25-32 0,26 25-18 16,0-25 40-16,0 0-22 0,0 24 18 0,-25-24 1 16,25 26-27-16,0-26 17 0,0 24-4 0,-23-24 10 15,23 0-6-15,0 25 3 0,0-25-1 16,0 24 3-16,0-24 6 15,0 0-11-15,0 0-4 0,0 26-3 0,23-26-7 16,-23 0 19-16,0-26-1 0,0 26 6 0,0 0-8 16,25 0 0-16,-25-24 0 0,0 24-15 0,0 0 22 0,0-25-21 15,26 25 10-15,-26-24 11 0,0 24-18 0,0-26 23 16,0 26-10-16,0-24-6 0,25 24 9 0,-25-25-16 16,0 0-1-16,0 0 24 0,0 0-16 0,0 25 7 15,0-24-3-15,0-2-11 0,0 1 9 0,0 1 0 16,0-1 0-16,0 25 0 0,0-26-7 0,24 2 2 15,-24 24 10-15,0-25-5 0,0 1 9 0,0 24-16 16,0-24-4-16,0 24 9 0,0-26-10 16,0 26 24-16,0 0-6 0,0 0-8 0,0 0 18 15,0 0-14-15,0 0 1 0,0 0-6 0,0-24-13 0,0 48 9 16,0-24-2 0,0 0 16-16,0 0-25 0,0 0 29 0,0 0-11 15,0 26-13-15,0-26 29 0,0 24-28 0,0-24 8 16,0 24 13-16,0 1-3 0,0-1-6 0,25-24 16 15,-25 26-11-15,0-1 4 0,0-1-9 0,0 1 3 16,0 1-19-16,0-2 2 0,24 1 16 0,-24-25-11 16,0 25 20-16,0 0 8 0,0 0-31 0,0-25 31 15,0 0-26-15,0 24 5 0,0-24 11 0,0 0-26 0,0 26 29 16,0-26-24-16,0 0 17 0,0 0 11 0,0 0-16 16,0 0-2-16,0 0 11 0,0 0-18 0,0 0 25 15,0 0 19-15,25 0-14 0,-25-26 9 0,0 26-2 16,0 0-12-16,0-24 0 0,26 24-16 0,-26 0-9 15,0-25-10-15,25 0 10 0,0 25 7 0,-25 0 9 16,24-25 2-16,-24 25-9 0,26-25 0 0,-26 25-7 0,0 0 23 16,23-24-23-16,-23 24 12 0,0 0-3 0,0 0-30 15,0-26 24-15,0 26 6 0,0 0-4 0,0 0 13 16,0 0-3-16,0 0-13 0,0 0-14 0,0 0 5 16,-23 0 0-16,23 0 5 0,0 26 16 0,-26-26 0 15,2 0 9-15,24 24-21 0,-25-24 15 0,0 25-13 31,-1-25-8-31,1 0 20 0,25 25-23 0,-24-25 21 0,-1 25 5 16,25-25-10-16,-24 0 15 0,24 0-22 0,0 25 0 16,-25-25 14-16,25 0 1 0,0 0 8 0,0 0 15 15,0 0 14-15,0 0 0 0,0 0-6 0,0 0-13 16,0 0-30-16,0 0 4 0,0 0 5 0,-26 0-21 16,26-25 21-16,0 25-9 0,0-25 40 0,0 25 37 15,-25-25-3-15,25 25-4 0,0-25-34 0,-23 1-17 0,23 24-7 16,0-26 49-16,-25 1-15 0,25 1 1 0,0 24 2 15,-24-25-55-15,24-1 11 0,0 2-3 0,0 24-5 16,0-25 10-16,0 1-5 0,0 24-10 0,0 0 5 16,0-24 2-16,0 24 6 0,0 0 12 0,0 0-52 15,0 0-90-15,0 0-79 0,0 0-149 0,0 0-68 16,0 24 19 0</inkml:trace>
  <inkml:trace contextRef="#ctx0" brushRef="#br0" timeOffset="-197067.407">15007 4986 1265 0,'50'-75'66'16,"-50"75"-41"-1,0 0 43-15,0 0 27 0,0 0-5 0,0 0-27 16,0 0-4-16,0-24-6 16,0 24-13-16,0 0 0 0,0 0-11 0,0 0 13 0,0 0-22 0,0 0 34 15,0-25-24-15,0 25 35 0,0 0-17 0,0 0-23 16,0 0 32-16,0 0-10 0,0 0 10 16,0 0 30-16,0 25-21 0,0-25 69 0,0 0-4 15,0 0-39-15,0 0 3 0,0 0-78 16,-100 49-2-16,100-49 8 15,0 0-41 1,-23 125 26-16,23-101-3 0,0-24 7 0,23 25 0 16,-23-25-4-16,25 24-6 0,0-24 6 15,-25 26-26-15,25-26 14 0,0 0 6 0,0 0-12 16,-1 0 18-16,1 0-6 16,1 0-12-16,-2 0 13 0,0-26-3 0,-24 26 5 15,26 0 7-15,-26-24-10 0,0 24 1 0,0-25-11 16,0 25 1-16,0-24-3 0,0-2 10 0,-26 2 10 15,26-1 0-15,-24 25 73 0,0-25 3 0,-2 0-13 16,1 0 0-16,1 1-71 0,-1-1-4 0,25 1-1 16,-25 24-7-16,0-26 15 0,25 26-13 0,-25-24 8 15,25 24-63-15,0 0 20 16,0 0-49-16,0 0-74 0,0 0 10 0,0 0-70 16,0 0-20-16,0 0 7 0,0 50 29 0,0-50 13 15,0 0 41-15,0 0 15 0,0 0 72 0,0 0-39 16,0 0 52-16,0 0 15 0,75 123-46 0,-75-123 69 15,0 0-31-15,0 0 30 0,0 0 3 16,0 0 35-16,0 0 17 0,100 50 11 0,-100-50 88 0,0 0-59 16,0 0-1-16,0 0 20 0,0 0-24 0,0 0 63 31,0 0 16-31,99-50-15 0,-99 50-16 0,0 0-18 16,0 0-51-16,74-50-13 0,-74 50-33 0,0 0 3 15,0 0 16-15,0 0-25 0,0 0 11 0,0-24-7 0,0 48-9 0,0-24 5 16,0 0 2-16,25 0-2 0,-25 0 4 0,0 25-2 15,0-25 2-15,0 25-8 0,0-25-6 0,0 25 24 16,0-25-15-16,0 25 10 0,0-25 14 16,0 24-35-16,24-24 5 0,-24 26 9 0,0-26-21 15,0 0 21-15,0 0 12 0,0 24-12 0,0-24 16 16,0 0-9-16,0 0-10 0,0 0 10 0,0 0-2 16,0 0-3-16,0-24 5 0,0 24-14 0,26-26 5 15,-26 26-1-15,0-24-8 0,0-1 2 0,0 25 13 0,0-25 6 0,0 0-3 16,0 25-7-16,0-25-5 0,0 1 1 15,23 24 4-15,-23-25 16 0,0 25-12 0,0-24-2 16,0 24-9-16,0 0 5 0,0-26-2 0,0 52-3 0,0-26 9 16,0 0-9-16,25 0-7 0,-25 0 0 0,0 24 14 15,0-24 7-15,26 25 5 0,-26-25-3 0,0 0-4 16,24 24-1 0,-24-24-1-16,0 0 1 0,24 25-4 0,-24-25-25 15,0 0 16-15,0 25 13 0,0-25-4 0,0 0 26 16,26 0-22-16,-26 0-2 0,0 0 10 15,0 0-17-15,0 0 12 0,0 0-4 0,0-25-10 0,0 25 11 16,0 0-4-16,0-25-4 0,0 25-1 0,0-24 5 16,0-1-4-16,0 25 8 0,0-24 10 0,0-2-16 15,0 26-10-15,25-24 1 0,-25 24-3 0,0-25 2 0,0 25 24 16,0 0-12-16,0 0-7 0,0 0 2 16,24 0 3-16,-24 0 4 0,0 25-2 0,0-25-2 15,25 0-3-15,-25 24 12 0,0-24 7 0,25 26 2 0,-25-2-4 16,0 1-8-16,25-1-2 0,-25-24 5 0,0 25 2 15,0 0-34 1,25-25-41-16,-25 25-60 0,0-25-38 0,0 25-48 16,0-25 28-16,25 0-1 0,-25 24 45 0,0-24 80 15,0 0-24-15,0 0 37 0,24 0-34 0,-24 0-43 16,0 0 30-16,0 0 21 0,24-24 18 0,-24 24 28 16,0 0 39-16,0-25-16 0,25 25 33 15,-25-25 14-15,0 0-19 0,0 25 63 0,26-25-5 16,-26 1 28-16,0 24 1 0,0-25-22 0,0 25 23 15,25-24-128-15,-25 24 83 0,0 0-110 0,0 0 43 0,0 0 76 0,0 0-97 16,0 0 90-16,0 24-95 0,0-24 26 16,0 25 19-16,0-25-10 0,0 24 6 0,24-24-19 15,-24 25-11-15,0 0 9 0,0-25-7 0,0 25 21 0,0 0-8 16,24-25-8-16,-24 24-73 0,0-24 33 0,0 26-78 16,25-26-47-16</inkml:trace>
  <inkml:trace contextRef="#ctx0" brushRef="#br0" timeOffset="-196936.136">15851 4812 1467 0,'0'-24'-49'16,"-25"-1"24"-16,25-1 68 0,0-23 11 0,-26 23 71 0,26 2 14 15,0 24-58-15,-25-25-3 0,25 25-31 0,0-24-36 32,0 24-16-32,0-24 8 0,25 24-35 0,-25 0-75 15,0 0-69-15,26 0-37 0,-26 0-9 0,25 24-33 16</inkml:trace>
  <inkml:trace contextRef="#ctx0" brushRef="#br0" timeOffset="-195637.261">16000 4589 1459 0,'-25'0'69'0,"25"-24"11"0,0 24 29 0,0 0 0 15,0 0-69-15,0-27-18 0,0 27-27 0,0 0 12 0,0 0-7 16,0 0 5-16,0 27 4 0,25-27-9 0,-25 24 11 15,0 0-11-15,0-24 7 0,0 25-10 0,0-1-1 16,24 27 6-16,-24-27-2 16,0 2-4-16,0 23 13 0,0-23 11 0,0 23-16 15,0-25 12-15,0 1-25 0,26 25 5 0,-26-25 6 16,0-1-11-16,0 2 9 0,0-2 0 0,0-24-5 0,0 25 17 16,0-1-1-16,0-24-4 0,0 0 4 0,0 0-9 0,0 0 0 15,0 0-4-15,0 0 2 0,0-24 6 16,0 24-1-16,0-25-3 0,0 1-6 0,0 24 4 15,23-26 0-15,-23 2 2 0,0-1-14 0,0 0 6 0,0-25 6 16,26 26-7-16,-26-1 21 0,0 1-3 16,24-2-20-16,1 2-2 0,-25-1 6 0,25 25-15 0,-25-26 16 15,26 26 4-15,-26-24 6 0,22 24-12 16,-22-25 6-16,26 25 4 0,-26 0-28 0,25 0 28 16,-25 0-17-16,0 0 19 0,0 0 6 0,0 0-17 15,0 0 16-15,0 0-31 0,0 0 13 0,0 25 80 0,0-25 4 0,0 0 2 16,-25 0 39-16,25 0-71 0,0 0-22 15,-26 24 24-15,26-24-44 0,-22 0 4 0,22 0 10 16,0 0-5-16,0 0-14 0,-26 26-12 0,26-26 7 16,0 25-4-16,0-25 9 0,0 0 2 0,0 24-39 15,0 2-35-15,26-26-31 0,-26 24-42 0,0-24 14 16,22 25-10-16,-22-25-27 16,26 24 60-16,-1-24 28 0,-25 0 23 0,25 0 46 15,0 0-22-15,-25 0 63 0,26 0-57 0,-26 0 95 16,24 0-73-16,0 0 9 0,-24-24-2 15,0 24-21-15,25 0 23 0,-25-25-55 0,0 25 41 16,0 0-3-16,25 0 34 0,-25 0-23 16,0-24 48-16,0 24-61 0,0 0 35 0,0 0-14 0,0 0-10 15,0 0 8-15,0 0-2 0,0 0-2 0,0 0-9 0,0 24-1 0,0-24-1 16,0 0 11-16,0 25 19 0,0-25-23 16,0 24 0-16,0-24 53 15,25 25-11-15,-25-25 32 0,0 25-14 0,0-25-47 0,0 0 28 0,25 25-26 0,-25-25 61 16,0 0 7-16,0 0 49 15,0 0 24-15,0 0-55 0,0 0-25 0,0-25-60 0,0 25-21 16,0 0 4-16,0-25 5 16,0 25-14-16,0-25 9 0,25 1 5 0,-25-1 0 15,0 1 5-15,0 24 2 0,0-26-11 0,0 2 13 0,0-1-9 0,0-1 7 0,23 2-7 16,-23 24 2-16,0-25 0 0,25-1-6 0,-25 26-19 16,26 0-59-16,-1 0-35 0,-25 0-37 0,24 0 8 15,2 0 15-15,-1 0 24 0,-25 0 9 0,23 0 98 16,3 0-52-16,-26 0 88 15,24 0-45-15,-24 0-3 0,25 26-19 0,-25-26 31 16,0 0-29-16,0 0 55 0,0 0 51 16,0 25-82-16,0-25 145 0,0 0-103 0,0 0 66 15,-25 0-3-15,25 24-47 0,0-24-13 16,-24 0-12-16,24 0-32 0,-26 26 17 0,26-26-8 16,0 0 6-16,0 25 9 0,0-25-24 0,0 24 2 15,0-24-1-15,0 26 6 0,0-26 10 0,0 24-6 0,26 1-12 0,-26-25 8 0,24 24 1 16,-24-24 1-16,25 0 4 0,-25 0-12 15,0 25-8-15,25-25 18 0,-25 0-7 0,26 0 9 16,-26 0 0-16,23 0-5 0,-23 0-8 0,0-25-3 16,0 25 16-16,25 0-13 0,-25-24 17 0,0-1-6 15,0 25-14-15,0-24-2 0,0 24 7 0,0-26 4 16,0 2-4 0,-25 24 15-16,25-25-11 0,0-1 28 0,-23 26 12 15,23-24-14-15,-26-1-1 0,1 25-27 0,25 0 0 16,0-26 0-16,-25 26-10 0,25 0 13 0,0 0-12 15,0 0 2-15,0 0 14 0,0 0-19 0,0 0 12 16,0 0 16-16,0 0-14 0,25 0 5 0,-25 26-14 16,25-26-20-16,-25 0 7 0,26 0 10 0,-26 0 10 15,23 0 7-15,-23 0 7 0,25 0-21 0,-25 0 7 0,0-26-2 0,25 26 6 16,-25 0 8-16,25 0-12 0,-25 0 2 16,0-24-6-16,0 24 6 0,25 0 0 0,-25 0-2 15,0 0 0-15,0-25-7 0,26 25 12 0,-26 0-7 16,0 0-12-16,0 0 9 0,0-24-22 0,0 24 23 15,23 0-3-15,-23 24 3 0,0-24 4 0,0 0-2 16,0 25 15-16,0-25 3 16,0 0-5-16,25 0-22 0,-25 24 13 0,0-24-20 15,25 0 29-15,-25 0 9 0,25 26-17 16,-25-26 19-16,0 0-19 0,25 0 17 0,-25 0-2 16,0 0-22-16,25 0 8 0,-25 0-6 0,0 0-2 15,0 0 13-15,0 0-12 0,0-26-6 0,0 26 7 16,0 0-29-16,0 0-43 0,0 0-31 0,0 0-54 0,0 0-4 15,0 0 30-15,26 0 56 0,-26 26-78 0,0-26 58 0,0 25-13 16</inkml:trace>
  <inkml:trace contextRef="#ctx0" brushRef="#br0" timeOffset="-195390.025">17438 5110 1374 0,'25'0'12'0,"-25"0"14"0,0 0 40 0,0 0 9 0,0 0 14 16,-25 0 27-1,0 0-5-15,25 0 14 0,-24 0 25 0,-1 0-1 0,-24 0-14 0,23 24 19 0,-23-24-3 16,-2 26-42-16,3-26 13 0,-27 24 0 0,2-24-16 16,-3 0 18-16,3 25-17 0,-27-25 18 0,0 24-31 15,-23-24-2-15,23 0-15 0,1 26-58 0,-24-26-8 16,23 0-14 0,1 0 0-16,-2 0-13 0,2 0 8 0,1 0 8 15,23 0 0-15,1 0 8 0,0 25 14 16,23-25-12-16,2 0-18 0,25 0-92 0,-26 0-81 15,24 0-92-15,26 0-75 0,-23 0 1 0,23 0-25 16,0 0-38-16,0 0 44 0,23 24-54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2-01-08T12:54:59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5457 7665 1240 0,'0'0'18'0,"-24"0"-47"15,24 0 122-15,0-25-80 0,0 25-7 0,0 0 42 16,0 0-80-16,0 0 83 0,0 0-2 0,0-25 0 15,0 25-47-15,0 0 8 0,0 0-25 0,0 0 11 16,0 0 2-16,24 0-15 0,-24 0 19 0,0 0-15 16,0 0 9-1,0 25 4-15,0-25 6 0,0 0 16 0,0 25-3 16,0-25 28-16,0 24 16 0,0 2-6 0,0-26-5 16,0 24-27-16,-24 1-10 0,24-25-17 0,0 25 0 0,0 0 19 15,0 0-30-15,0-25 19 0,0 25 1 0,0-2-5 0,0 4 7 16,0-27 0-16,0 24-3 15,-26-24-17-15,26 24 16 0,0-24-10 0,0 24-8 0,0-24 13 16,0 0-6-16,0 25 10 0,0-25 13 0,0 0-21 16,0 0-5-16,0 0 0 0,0 0 1 0,0 0 16 15,0 0 6-15,0 0-8 0,0 0 3 0,0 0-11 16,0 0 4-16,0 0-11 0,0 0 9 0,26 0-4 16,-26 0-9-16,0 0 17 0,24 0-19 0,-24-25 17 15,24 25-4-15,2 0 6 16,-1 0 7-16,-25 0-16 0,24 0 8 0,1-24-14 0,0 24 7 0,0 0 4 0,0 0 2 15,-1 0 4-15,0 0-12 0,1 0 2 0,26 0 1 16,-27 0 12-16,1 0 4 0,0 0 2 0,25 0-12 16,-25 0 5-16,-1 0-3 0,25 0-7 0,-24 0 10 15,0 0-8-15,0 0 3 0,25 0 10 0,-26 0-13 16,0 0 0-16,2 0 9 0,-1 0-7 0,0 0 11 16,25 0-13-1,-26 24-2-15,0-24 0 0,2 0 2 0,-2 0 9 16,2 0-9-16,-2 0-9 0,0 0-2 0,0 0 0 15,2 0 0-15,24 0 26 0,-25 0-11 0,0 0 3 0,-1 0 4 16,1 0-20-16,0 0 9 0,0 0-4 0,0 0-12 16,0 0 12-16,-1 0 8 0,-24 0 3 0,24 0 11 15,2 0-7-15,-26 0-13 0,25 0 4 0,0 0 16 16,-25 0-20-16,25 0 2 0,-25 0-14 0,0 0-8 16,25 0 22-16,-25 0 2 0,0 0 14 0,24 0-16 15,-24 0 6-15,0 0-3 0,0 0-19 0,0 0 21 16,0 0-12-16,0 0-2 0,24 0 18 0,-24 0-9 15,0 0 9-15,0 0-9 0,0-24 4 0,0 24-6 16,0 0-5-16,0 0 14 0,0 0-7 0,0-24 4 16,0 24-6-16,0 0 0 15,0-24-3-15,0 24 1 0,0 0 2 16,0-27 13-16,0 27-18 0,0-23 1 0,0 23 6 16,0-25-12-16,0 0 10 0,0 25 2 0,0-25 0 0,0 0-4 15,0 25 2-15,0-25 11 0,0 1-3 0,0 24-1 16,0-26 8-16,0 2-22 0,0 24-6 0,0-25 17 15,0 25-7-15,0-25 10 0,0 25 6 0,0 0-5 16,0-25-14-16,-24 25 28 0,24 0-18 0,0 0-11 16,0-25-76-16,24 25-98 15,-24 0-9-15,0 25-109 0,0-25 25 0</inkml:trace>
  <inkml:trace contextRef="#ctx0" brushRef="#br0" timeOffset="1500.493">8930 7665 641 0,'0'0'4'0,"0"0"51"0,0 0 21 0,0 0 53 16,0 0 35-16,0 0-127 0,0 0 102 16,0 0-114-16,-26 74 21 0,26-74 10 0,0 25 9 0,0 0-6 15,0 0-54-15,-24 0 73 0,24 0-139 16,0-2 76-16,0 4-2 0,0-3 42 0,0-24 4 0,0 24-9 15,-24 0-7 1,24 1-49-16,0-25-5 0,0 26 13 0,0-26 11 0,0 24-7 0,0-24 7 0,0 25-26 0,0-25 9 16,0 25 2-16,0-25 2 0,0 0 9 15,0 0-16-15,0 0 9 0,0 0-4 0,0 0 0 16,0 0 2-16,0 0-2 0,0 0-2 0,0 0 21 16,0 0-13-1,0 0 1-15,0 0 8 0,24 0-28 0,-24 0 17 16,24-25 2-16,2 25-8 0,-26 0 19 0,25 0-8 0,24-25-16 0,-25 25 9 15,1 0-9-15,0 0 16 0,25 0 10 0,-26 0-10 16,2 0-5-16,23 0-11 16,-24-24 5-16,25 24 6 0,-1 0 11 0,-24 0 7 15,24 0-13-15,-23 0 13 0,23 0-16 0,0 0-2 16,-23 0 7-16,24 0-22 0,-26 0 9 0,25 0-3 16,1 0 2-16,-25 0-1 0,26 0 6 15,-29 0-3-15,29 0-1 0,-1 0 13 0,-24 0-5 0,-3 0 1 0,27 0 1 16,-25 0-1-16,25 0-12 0,-26-26 16 0,0 26-11 15,1 0-7-15,1 0 22 0,-1 0-26 0,-1 0 2 16,2 0 17-16,-3 0-10 0,2 0 6 0,1 0 14 16,-2-25-19-16,1 25 3 0,-25 0 7 0,25 0-18 15,-1 0 18-15,-24 0-7 0,25 0-18 0,0 0 36 16,-25 0-9-16,25 0 0 0,-25 0 11 0,25 0-20 0,-25 0-7 16,25 0 9-1,-25 0 3-15,0 0-16 0,26 0 8 16,-26 0-3-16,0 0 15 0,0 0 0 0,0 0-9 0,0 0 20 0,0 0-40 15,0 0 22-15,0 0 9 0,23 0-27 0,-23 0 28 16,0 0-15-16,0 0-1 0,0 0 6 0,0 0-9 16,0 0 7-16,0 0 0 0,0-24-9 15,0 24 7-15,0 0 4 0,25 0-8 0,-25-24 12 0,0 24-3 16,0-24-3-16,0 24 4 0,0-27-4 16,0 27-9-16,0-23 0 0,0-2 7 0,0 0-5 15,0 0 12-15,0 0 8 0,0 0 71 0,0 25 16 16,0-24-8-16,0-2-10 0,0 2-66 0,0-1-18 15,0 0 9-15,0 0 6 0,0 0-13 0,0 25-7 16,0-24 3-16,0-1 1 0,0 25-1 0,0 0 6 0,0 0 5 16,0-26-14-16,0 26-114 0,0 0-96 0,0 26-95 15,0-26-39-15</inkml:trace>
  <inkml:trace contextRef="#ctx0" brushRef="#br0" timeOffset="4363.969">5035 7789 1382 0,'0'0'-23'0,"0"0"21"0,0 0 66 0,0-25 1 16,0 25 31-16,0 0-1 0,0 0-63 0,0 0 61 15,0-25-4-15,0 25-25 0,0 0-15 0,0 0-42 16,0 0-5-16,0 0 0 0,0 0 21 0,0 0 9 16,0 0 27-16,0 25 5 0,0-25-4 0,0 25 21 15,0-25-18-15,0 25 0 0,0 0-2 0,0 0-51 16,-24-2-15-16,24 28-9 0,0-27 14 16,0 0-7-16,0 27 9 0,0-27 12 0,0 1-18 0,24 25 4 15,-24-25 0-15,0 0-5 0,0 0-2 16,0 24 24-16,0-23-32 0,0-2 27 0,0-24-10 0,0 25-9 15,0 0 16-15,0-25-27 0,0 24 18 0,0-24-21 16,0 0-45-16,0 26-6 0,0-26-36 0,0 0-8 16,0 0 39-16,0 0-19 0,0 0-11 0,0 0-39 15,0 0-17-15,0 0-28 0,0-26 95 16,0 26 33-16,0 0-39 16,0-24 4-16,0 24-58 0,0-25 19 0,0 25 80 0,0-25 33 0,0 25 19 0,0-24 1 15,0-2-2-15,0 2 18 0,-24 24-24 0,24-25 2 16,0 0-48-1,0 25 12-15,0-25-10 0,0 0 0 16,0 25 33-16,0-25 10 0,0 0-11 0,0 25-5 0,0-25-5 16,-25 25 4-16,25-24 4 0</inkml:trace>
  <inkml:trace contextRef="#ctx0" brushRef="#br0" timeOffset="4785.006">5011 7938 712 0,'0'-24'-14'0,"-25"-3"0"0,25 27-8 0,0-23-5 0,0 23 68 16,0-25 7-16,0 25 3 0,0-25 17 0,0 25-32 15,0-25 31-15,0 25 6 0,0 0 7 0,0-25-15 16,-25 25-15-16,25 0-80 0,0 0 82 0,0 0-103 15,0 0 55-15,0 0-4 0,0 0 0 0,0 0 70 16,0 25-74 0,0-25 116-16,0 0-80 0,0 0 15 0,0 25 8 15,0-25 23-15,0 25-19 0,-25 0 10 0,25-25 30 16,-25 23-57-16,25-23 10 0,-25 27-6 0,25-3-39 0,-24-24-9 16,24 24-9-16,-24-24 8 0,24 24 10 0,0-24 2 15,-26 0 0-15,26 25 9 0,0-25-38 16,0 0 20-16,0 0 6 0,0 0-19 0,0 0 24 15,0 0-6-15,0 0-3 0,0 0 4 0,0 0-3 0,0 0-8 16,0-25 5-16,26 25 0 0,-26 0 16 0,0-24-8 16,0 24-3-16,24-24-1 0,-24 0 3 0,24 24 4 15,-24-27-2-15,0 4-13 0,25-2 2 0,-25 0-12 16,25 25 5-16,-25-25 32 0,0 0 25 0,25 0 9 16,-25 25-5-16,0-24-11 0,25-2-36 0,-25 26 2 15,0 0-12-15,0-24 0 0,0 24-1 0,0 0-4 16,25 0 15-16,-25 0 0 0,0 0 1 0,0 0 38 15,0 24 33-15,0-24-9 0,0 0 7 16,24 26-30-16,-24-2-43 0,0-24 1 0,0 25-13 0,25 0 13 16,-25-25-15-16,0 25 12 0,24-25 14 0,-24 25-28 15,27 0 23-15,-27-25-11 16,0 23-12-16,24-23-3 0,-24 27-64 0,25-27-47 0,-25 24-72 16,0-24-78-16,24 0-38 0,-24 24-15 15</inkml:trace>
  <inkml:trace contextRef="#ctx0" brushRef="#br0" timeOffset="5889.878">8483 7864 664 0,'0'-25'4'0,"0"25"21"0,0 0 72 0,0 0-3 0,0 0 21 31,0-25 3-31,0 25-39 0,0 0-56 0,0 0 61 16,0 0-86-16,0 0 21 0,0 0 22 0,0 0-70 16,0 25 105-16,0-25-38 0,0 0 48 0,0 0 35 15,0 0-29-15,0 25 34 0,0-2-10 0,0-23-51 16,0 27-15-16,0-3-16 0,0 0 35 0,0 25-2 16,0-23 9-16,0-2-35 0,0 26-38 0,0-25-3 0,0 0 2 15,24 25 1-15,-24-25 8 0,0 25 8 0,0-26-19 16,0 26 7-16,0-26-18 0,0 25 4 0,0-23 16 15,0 23-2-15,0 0 7 0,0-24-4 0,26-1-8 16,-26 2-9-16,0-1-74 0,0-1-34 16,0 2-56-16,25-26-47 0,-25 0 35 0,0 25 5 15,0-25 56-15,0 0 43 0,0 0 81 0,0 0-66 0,0 0 8 0,0 0-44 16,0 0-111-16</inkml:trace>
  <inkml:trace contextRef="#ctx0" brushRef="#br0" timeOffset="6398.698">8433 7938 462 0,'0'-24'-6'0,"0"24"-2"0,0 0 57 15,0-27-10-15,0 27 45 0,0 0-6 0,0 0-36 0,26 0 21 0,-26 0-17 16,-26 0 14-16,26 0-20 0,0 0 5 16,0 0-25-16,0 0 9 0,0 0 25 15,0 27 44-15,-25-27-86 0,25 24 63 0,-24-24-60 0,24 24 56 16,-25 0-17-16,25 1-56 0,-24 1 89 0,-1-2-118 16,0 1 108-16,25-25-21 0,-26 25-69 0,26 0 15 15,0 0-15-15,-24-25 13 0,24 25 13 0,0-25-6 16,0 25 3-16,0-25-12 15,24 0 2-15,-24 0-6 0,0 0 8 0,0 0 4 16,26 0-4-16,-26 0-6 0,25 0 11 0,-25 0-5 0,25-25-2 0,-25 25-11 0,24-25 13 0,1 25-6 31,-25-25 11-31,24 0 14 0,-24 0-34 0,25 0 20 16,-25 1-9-16,0-2-18 0,26 1 24 0,-26 1-6 0,0 0 9 16,24 0 51-16,-24-3 13 0,0 27 2 0,0-23-7 15,0-2-30-15,0 25-34 0,0-25 41 0,0 25-7 16,0-25 6-16,0 25 10 0,0 0-50 0,0 0 12 15,0 0-14-15,0 0 0 16,0 25 0-16,0-25-2 0,0 0 4 0,24 25-13 16,-24-25 13-16,0 25-7 0,26-2 10 0,-26 4 11 0,25-3-19 15,-1 0 10-15,1 0-7 0,0 1-4 16,-25 1 4-16,25-2-43 0,0 1-110 0,-1 25-64 0,1-25-10 16,0 0-62-16</inkml:trace>
  <inkml:trace contextRef="#ctx0" brushRef="#br0" timeOffset="10064.107">3596 8335 563 0,'0'-25'5'0,"0"25"29"15,25-24 3-15,-25-2 38 0,0 26 4 0,0-24-7 16,0-1 19-16,0 25-24 0,0-25 17 0,25 0-28 16,-25 25-5-16,0 0-65 0,0-25 60 0,0 25-67 15,0-25 47-15,25 25-20 0,-25 0 11 0,0 0-35 16,0 0 24-16,0 0-2 0,0 0-21 0,0 0 102 15,0 25-97-15,0-25 85 0,0 25-4 0,0-25 15 16,0 25-7-16,0 25-4 0,0-26-38 16,0 26 12-16,0-25 21 0,0 50-10 0,0-26-36 0,0 25-19 15,0-1 6 1,0 2-12-16,0 0 17 0,0 25-3 0,0-26-9 0,0 25 16 0,-25 0-7 0,25-24 5 16,0 24-5-16,0 0-11 0,0 1 9 0,0 23 0 15,0-23-7 1,0 23 19-16,0-23-28 0,0 25-2 0,0-2 11 15,0 1-7-15,0-25 19 0,-25 25-3 0,25 1-6 0,-25-28 0 16,25 29-7-16,-24-2-1 0,24-1-1 0,-25 2 4 16,0-26 6-16,0 0 8 0,-1 1 0 0,26-1-10 15,-24-25-2-15,24 1-2 0,-24-1 7 0,24-26 0 16,-25 27-3-16,25-25-4 0,0 0-2 0,0 25-2 16,-25-51 4-16,25 26 4 0,0 0-2 0,-24-26-42 15,24 26-72-15,0-25-85 0,-26-2-21 0,26 4 30 0,0-3-7 16,0 0 10-16</inkml:trace>
  <inkml:trace contextRef="#ctx0" brushRef="#br0" timeOffset="10881.966">2777 11758 1215 0,'0'0'0'0,"-24"-25"46"0,24 25-79 0,0 0 89 0,-24 0-99 15,24 0 47-15,0 0-10 0,0 0 6 0,24 0 4 0,-24 0-16 32,24 0 10-32,-24 0-11 0,25 0 17 15,1 0 28-15,-2 0-18 0,26 0-8 0,-25 0-6 0,24 0 0 16,-24 25-4-16,24-25 2 0,2 0 0 0,-3 25 2 16,28-25 2-16,-3 25 11 0,-22-25-3 0,47 23-21 0,-23 4 7 15,-1-27 11-15,26 24-7 0,-26 0 21 0,26 0 10 16,-27 3-46-16,27-3 38 0,-1 0-42 0,-24 1 19 15,24 0-7-15,0 0 7 0,25 25-4 0,-24-25 2 16,-2 0 30-16,3 25-12 0,-3-1-66 0,1 0 143 16,1 1-163-16,-2-25 104 0,2 25-42 15,24-2-20-15,-25 3 30 0,25-2 49 0,0-25-28 0,-24 27-78 16,23-1 123-16,25-26-157 0,-22 26 131 0,-2-25-28 16,24 25-52-16,1-26 104 15,0-1-38-15,-26 28 33 0,26-27-1 0,25 1-15 16,-25 1-8-16,-1 23 0 0,1-25-6 0,0 2-14 15,1-1 1-15,-1-1-12 0,-25 2-17 0,24-2 0 16,-24 1-17-16,0 0 26 0,1 25 2 16,-1-25-7-16,0-1-25 0,-25 2-65 0,0-2-47 15,-25 1-10-15,26-1-56 0</inkml:trace>
  <inkml:trace contextRef="#ctx0" brushRef="#br0" timeOffset="12830.637">4018 11882 310 0,'0'0'3'0,"0"0"5"16,-24-24-1-16,24 24 5 0,0 0 22 0,0 0 0 15,0-27 11-15,-26 27 1 0,26 0-36 0,0 0 7 16,0-23 10-16,0 23-17 0,-25 0 30 0,25 0-22 16,0 0 24-16,0 0-15 0,0 0-39 15,-25 0 24-15,25 0-54 0,0 0 58 0,0 0 21 0,-24 0 9 16,24 0 12-16,0 0-30 0,-24 0 28 0,24 0-18 16,0 0-1-1,0 0 38-15,0 0-28 0,-25 0-22 0,25 0 10 16,0 0-52-16,0 0 5 0,0 0-2 0,0 0 1 15,0 0 3-15,0 0 8 0,0 0 18 0,0 0-5 16,0 0 3-16,0 0-14 0,25 0 6 0,-25 23 0 16,0-23 11-16,0 0-15 0,24 0 31 0,-24 0-110 15,0 27 81-15,24-27 29 0,-24 0-129 0,25 0 171 16,-25 24-89-16,25-24 39 0,1 0 38 0,-26 24 0 0,24-24-63 16,1 0 36-16,0 0-30 0,-1 24 13 0,1-24 2 15,0 0-45-15,0 0 43 0,0 0-44 16,24 0 18-16,-24 27 29 0,25-27-26 0,-25 0 29 0,25 0-25 15,-26 0-17-15,26 0 5 0,0 0-7 0,-2 0 19 16,3 0 6-16,-2 0 9 0,0-27-15 0,-24 27 6 16,25 0-8-16,1 0 6 0,-3-24 15 0,-23 24-9 0,25 0-58 15,-25-24 185-15,24 24-109 0,0-24 53 0,-22 24-7 0,22-27-124 32,-25 27 50-32,25-23 6 0,-23-2 5 0,23 25-5 15,0-25-4-15,-24 0 60 0,26 25-3 0,-3-25 11 0,3 0-4 0,-2 1-50 16,1 0 4-16,-1-2-22 0,0 2 11 0,2-1-21 15,-2 0 8-15,-24-25 4 0,25 25 2 16,-1-25 5-16,0 26-3 0,1-27 1 16,-25 2-1-16,25 0-4 0,-2-1-2 0,-22 0 16 15,24 1-23-15,0 0 6 0,-2-26 3 16,2 25-13-16,-24 0 17 0,22 1-4 0,2-2-6 16,0 4 1-16,0-3 7 0,-1 0-6 0,1 1 15 0,-25-1-11 15,24-24-9-15,1 24 16 0,0-1-9 16,-25 2 4-16,24-26 2 0,1 25 1 0,-25-23-16 0,24 23-1 0,-25-24 3 15,26 24-2-15,-24-25 22 0,-2 27-8 0,1-3 10 16,24 2-15-16,-24-1-5 0,0 1 23 16,0 23-16-16,-25-22 4 0,25 23-1 0,0 0-15 15,-25 0 15-15,24-25-6 0,-24 50-1 0,25-24 8 0,-25-2-13 16,25 2 12-16,-25-1 1 0,0 25-8 0,0-24 6 16,25-2 2-16,-25 26-48 15,0 0-13-15,0-24-35 0,0 24-51 16,0 0 32-16,0 0-35 0,0-25 53 0,-25 25 13 15,25 0-55-15,0 0 21 0,0 0-113 0</inkml:trace>
  <inkml:trace contextRef="#ctx0" brushRef="#br0" timeOffset="13504.119">7491 9029 759 0,'0'0'8'0,"0"0"22"0,0 0-12 16,0 0 32-16,0 0-10 0,0 0-34 15,0 0 6-15,0 0-38 0,0 0 10 0,0 0 81 0,25 0 0 0,-25 25 46 0,0-25-44 16,0 0-8 0,0 24-53-16,0-24 37 0,0 26 11 0,0-2-52 0,0-24 55 15,0 25-68-15,0-1 28 0,0-24 2 0,0 26 0 16,0-1-25-16,0-1 4 0,0-24-17 0,0 26 17 0,0-26 21 15,0 24-9-15,0-24 10 0,0 25-27 0,0-25-1 16,0 0 1-16,0 0 48 0,0 0 46 16,0 0-11-16,0 0-3 0,0 0-42 0,0 0-33 15,0 0 4-15,0-25 13 0,0 25-10 0,0-24-8 16,0 24 3-16,0-26-6 0,26 2 6 0,-26 24 0 16,0-25 31-16,24-1 40 15,-24 2 14-15,24-1-2 0,-24 1-16 0,24-2-64 16,-24 2 4-16,0-1 4 0,25 1-16 0,-25-3 26 0,0 4-24 0,26-2-3 15,-26 25 8-15,0-24-20 0,25 24 2 0,-25-25 7 16,0 25 14-16,24-25 4 0,-24 25-19 0,0 0 26 0,25 0-30 16,-25 0 10-16,0 0 15 0,0 0-24 15,24 25 17-15,-24-25 1 0,0 25-3 16,25-25 5-16,-25 24 0 16,0-24-7-16,0 25 11 0,0-2-9 0,26-23-4 15,-26 27 0-15,0-3 6 0,0-24-1 0,0 25 4 0,0-1-7 16,0-24-5-16,25 26 14 0,-25-26-20 0,0 24 27 0,0-24-25 0,0 0 4 15,0 25-67 1,0-25-47-16,0 0-31 0,0 0-52 0,0 24 60 16,0-24 17-16,0 0 57 0,0 0-17 0,0 0-1 0,0-24-35 0,25 24-116 0</inkml:trace>
  <inkml:trace contextRef="#ctx0" brushRef="#br0" timeOffset="14030.162">7888 8681 664 0,'-24'-24'31'16,"24"24"41"-16,0-25 8 0,0-1 21 0,0 26 7 0,0-24-24 15,0-1-84-15,0 25 56 16,0-24-117-16,0-1 77 0,0 25 3 0,0-26-11 0,0 26-2 16,24-23-29-16,-24 23 3 0,24-26 26 0,1 26 0 15,1-23-2-15,-26 23 0 0,24 0-22 16,1 0 14-16,0 0-3 0,0 0 101 0,-1 0-160 0,-24 0 142 0,25 0-134 15,-25 0 60-15,0 0 64 0,25 23-59 0,-25-23 73 0,0 26-103 16,0-26 40-16,-25 23-17 0,25 3-8 16,0-26 20-16,-25 25-10 15,25-25-4-15,-24 24 4 0,-1 1-6 0,25-25-8 0,-25 24 22 16,25-24-18-16,-25 0 12 0,25 26 0 0,0-26-10 16,0 0 23-16,0 0-22 15,0 0 7-15,0 0-12 0,0 0-1 0,0 0 22 16,0 0-9-16,25 0 9 0,-25 0 10 0,25 25-27 15,-25-25 3-15,25 0 3 0,-25 0-29 0,24 0 29 16,-24 0-7-16,25 24 16 0,-25-24-3 0,25 0 0 0,-25 26 11 0,0-26-25 16,0 25 25-16,25-25-21 0,-25 24 6 0,0 2-4 15,0-26 33-15,0 24 42 0,0-24-2 16,0 25 8-16,-25 0-33 0,25-25-14 0,0 25 30 16,-25-25 0-16,25 25-16 0,-25-25-8 0,25 24 9 15,-24-24 3-15,24 0 1 0,-25 25-10 16,25-25-30-16,-25 0-2 0,25 0 30 0,-25 0 13 15,25 0-8-15,-24 0-5 0,24 0-18 0,0 0-19 16,-26 0 0-16,26-25-2 0,0 25-2 0,0 0 14 16,0 0-17-16,0-24 15 15,-25 24-8-15,25 0-68 0,0 0-90 0,0 0-115 16,0-25-3-16,25 25-65 0,-25 0-68 0</inkml:trace>
  <inkml:trace contextRef="#ctx0" brushRef="#br0" timeOffset="16575.643">3200 11858 493 0,'0'0'-2'0,"0"0"13"0,0 0 22 32,0-27-3-32,-26 27 26 0,26 0-5 0,0 0-1 15,0 0 19-15,0 0-49 0,0 0-16 0,0 0-22 16,0 0-10-16,0 0 32 0,26 0-4 0,-26 0 14 16,0 0-14-16,0 0 0 0,0 0 8 0,0 0-30 0,25 0 22 15,-25 0-18-15,0 0-8 0,25 0 40 0,-25 0-30 16,24 0 18-16,-24 0 12 0,24 0-27 15,1 0 24-15,1 0-5 0,-26 0 8 0,24 27 10 16,1-27-30-16,-25 0 10 0,25 0-4 0,-1 0-10 16,0 0 18-16,2 0-36 0,-1 0 22 0,-25 0-10 15,25 0 22-15,0 0 4 0,-1 0-41 0,1 24 52 16,-25-24-25-16,25 0 122 0,0 0 4 0,0 0-41 0,0 0 25 0,0 24-95 16,-1-24-11-16,0 0 18 0,1 0 3 0,1 0-81 15,-1 24 71-15,-1-24-20 0,0 0-7 0,1 0 82 16,0 0-54-16,1 0 7 15,-2 0-25-15,1 0 8 0,0 0-17 0,-1 0 11 16,-24-24 10-16,25 24-22 0,0 0 37 0,0 0-28 16,-25 0 7-16,25 0 2 0,-25 0-22 0,25 0 18 15,-1 0-9-15,-24-24 17 0,25 24-8 16,0 0 6-16,0 0 13 0,-25 0-23 0,25 0 6 16,0-24-17-16,0 24-1 0,-1 0 24 0,0 0-8 15,-24 0 10-15,26-27-2 0,-1 27-14 0,0 0 14 16,-25 0 7-16,24-23-5 0,0 23-21 0,-24 0 16 15,25 0-18-15,1 0 1 0,-26-25 16 0,25 25-9 16,-25 0 20-16,24 0-17 0,-24 0 18 0,25 0-22 0,-25 0-7 16,24-25 21-16,-24 25-20 15,25 0 20-15,-25 0 0 0,25 0-10 0,0-25 6 0,-25 25 6 16,25 0-16-16,-25 0 23 0,26 0 0 0,-26-25-28 16,0 25 11-16,24 0-15 0,-24 0 5 15,24 0 22-15,-24 0-2 0,0 0 15 0,25 0-16 16,-25 0 3-16,0 0-14 0,25-25-17 0,-25 25 23 0,0 0-25 0,0 0 21 0,25 0 13 15,-25 0-22-15,0 0 36 16,25 0-13-16,-25 0 3 0,0-24 20 0,0 24-104 16,25 0 62-16,-25 0-15 0,0 0-5 0,0 0 109 15,24 0-127-15,-24 0 51 0,0 0-8 0,0 0-19 16,0 0 97-16,25 0-125 0,-25-24 62 0,0 24-7 16,0 0-17-16,24 0 77 0,-24 0-55 15,0 0-71-15,0 0 45 0,27-26 18 0,-27 26-63 16,0 0 136-16,24 0-129 0,-24 0 55 0,0 0-11 0,0 0 1 0,25 0 57 15,-25 0-47-15,0-24-4 0,0 24 5 0,0 0-49 16,24 0 38-16,-24 0 91 0,0 0-133 0,0 0 124 16,0 0-137-16,0 0 61 0,24 0-13 0,-24 0 13 15,0 0 4-15,0 0-19 0,25 0 96 16,-25 0-147-16,0-25 144 0,0 25-142 0,26 0 60 16,-26 0 12-16,0 0-23 15,25 0 83-15,-25 0-49 0,0 0-25 0,24 0 50 16,-24-25-105-16,25 25 31 0,-25 0 102 0,24 0-180 15,-24 0 174-15,0 0-43 0,25 0-94 0,0 0 152 16,-25 0-149-16,26 0 49 0,-26-25 70 16,24 25-36-16,-24 0-3 0,24 0 3 0,2 0-60 0,-26 0 11 15,25-25 81-15,-1 25-66 0,1 0 79 16,-25 0-50-16,25 0-6 0,0 0 15 0,0 0-83 0,-1-25 70 0,-24 25 9 0,24 0-11 16,1 0 6-16,2 0-20 15,-27 0 16-15,24 0-76 0,0-25 138 0,1 25-103 0,-25 0 9 16,25 0 88-16,-1 0-56 0,-24-25-12 0,26 25 23 15,-1 0-23-15,-1 0 10 0,-24-24-2 0,25 24 20 16,-1 0-81-16,1-25 78 0,0 25-25 16,0-26-7-16,0 26 108 15,0 0-186-15,-1-23 184 0,0 23-147 0,-24-26 75 16,26 26-21-16,-1-24 8 0,0 24-2 0,0-25-48 0,0 25 131 16,-25 0-168-16,24-25 164 0,0 25-145 15,-24 0 69-15,26-25-15 0,-2 25 5 0,2 0 8 16,-2-24-5-16,0 24 6 0,0-26-17 0,2 26 9 0,0 0-21 0,-2-24 19 0,1 24 10 0,0 0-2 15,-1-25 21 1,1 25-29-16,0-24-8 0,0 24 8 0,0 0-5 16,0-25 24-16,-1 25-5 0,0 0-10 0,2-25 6 15,-1 25-22-15,0 0 14 0,0-25 0 0,0 25-19 16,-1 0 21-16,0-25-13 0,2 25 15 0,-26 0 19 16,25-25-21-16,0 25 38 0,-1 0-38 0,0-25 5 15,1 25 11-15,0-24-31 16,1 24 25-16,-2 0-16 0,1-26-2 0,-25 26 18 0,26-25-4 0,-3 25 9 0,2 0-13 15,-25 0 11-15,25-24-13 0,0 24 11 0,0 0-3 16,-25 0 46-16,25-25 25 0,-1 25-113 0,-24 0 94 16,25-26-152-16,0 26 81 0,-25-24 9 0,25 24 17 15,1-23-19-15,-2 23 2 0,0-25 4 0,0 25-13 16,-24-25 22-16,25 25-15 0,1-25 8 0,-1 25 4 16,-1-25-14-1,-24 25 8-15,25-25-11 0,-1 25 3 16,1-24 10-16,-25 24 5 0,26-26-3 0,-1 26-6 0,-25-24-2 15,25 24-10-15,-25-25 10 0,24 25-5 0,-24-25 3 16,24 25 18-16,-24-24-12 0,25 24 5 0,-25-26-9 16,0 26-13-16,26-24 9 0,-26 24-7 0,24-25 22 15,-24 25-3-15,25-26-2 0,-25 2 11 0,25 24-9 16,0-25 2-16,-25 25-12 0,24-26 2 0,-24 26-12 0,25-24-7 16,-25 24 33-16,25-25-22 0,-25 25 24 0,25-24 12 15,-25 24-35-15,0 0 7 0,26-26-2 0,-26 26-93 16,0 0 38-16,0 0-33 0,0 0-59 0,0 0-2 15</inkml:trace>
  <inkml:trace contextRef="#ctx0" brushRef="#br0" timeOffset="17365.563">8310 9922 799 0,'0'0'26'0,"0"0"-28"0,0 0 36 16,0 0 4-16,0 0-42 0,0 0 30 0,0 25-8 16,-25-25 7-16,25 0 7 0,0 25 17 0,0 0-12 15,0-25-2-15,0 25 10 0,0-1-24 16,0 2-4-16,0-2-7 0,0 1 0 0,0 0-5 16,-26-2-20-16,26 3 13 0,0-2-2 0,0 1 8 15,0-1 17-15,0 2 6 0,0-26-85 0,0 25 54 16,0-25-4-16,0 24-9 0,0-24 27 0,0 0 68 15,0 26-57-15,0-26 10 0,-24 0 108 16,24 0-104-16,0 0 31 0,0 0-11 0,0 0-44 16,0-26-26-16,0 26 21 0,0 0-3 0,0-24-10 0,0 24 1 15,24-25 16-15,-24-1-16 0,0 26 6 16,0-24 11-16,0-1-11 0,0 1 0 0,26-2 11 0,-26 3-3 0,0 23-14 16,25-25 17-16,-25 0-16 15,0 1 10-15,25-2 6 0,-25 26-28 0,24-24 10 0,-24 24 3 0,0-25-10 16,25 25 42-16,-25 0-30 15,24-25-2-15,-24 25 4 0,25 0-16 0,-25 0 30 0,26 25-12 16,-26-25 0-16,0 0 0 0,24 25-11 0,-24-25 18 16,0 24-2-16,0-24-1 0,24 26 1 0,-24-2-18 15,0-24 4-15,0 25-4 0,0 0 11 0,0-2 9 16,0-23 2-16,0 26 11 0,0-2-29 0,0 1-6 16,0-25-11-16,0 24 11 0,0-24 7 15,0 26 28-15,0-1 0 0,0-25-31 16,-24 0 19-16,48 24-23 0,-24-24 28 0,0 26-81 0,0-26-21 15,0 0-42-15,0 0 43 0,0 0 5 16,0 0 21-16,0 0 11 0,0 0-66 0,0 0 48 16,26 0-79-16,-26 0-18 0</inkml:trace>
  <inkml:trace contextRef="#ctx0" brushRef="#br0" timeOffset="17758.587">8706 10072 839 0,'0'-26'-2'0,"0"26"28"0,0-24 41 0,0 24 2 16,0-25-2-16,0 0 19 0,0 25-122 0,25-25 65 16,-25 25-7-16,25-25 27 0,-25 25 17 15,0 0-13-15,26-25-35 0,-2 25-81 0,0 0 118 0,-24-24-83 16,26 24 55-16,-2 0 16 0,0 0-50 0,-24 0 41 16,26 0-24-16,-1 0 1 0,-25 0 0 0,25 24 60 15,-25-24 12-15,24 0-1 0,-24 25 36 0,0 0-67 16,0-25 2-16,0 25 5 0,0 0-4 0,0 0-16 15,0-1 5-15,-24 2 2 0,-1-2-33 0,25 1-8 16,-25 0 12-16,-1-2-22 0,2 3 1 0,24-2 17 16,-24 1-19-1,-2-25 9-15,26 24 0 0,-24 2-9 0,24-26 12 16,-24 25 6-16,24-25-13 0,0 24 11 0,0-24-4 16,0 0-14-16,0 0-5 0,0 0 12 0,24 0 2 15,-24 0-3-15,24 0 10 0,2 0-7 0,-2 0-9 16,0-24 9-16,2 24 5 0,-1 0-1 0,0 0 1 15,-1-25 2-15,0 25 2 0,1 0-16 0,0 0 9 16,1 0-2-16,-2 0-11 0,0-26 22 0,-24 26-15 16,26 26 11-16,-26-26 4 0,25 0-13 0,-25 0 15 0,24 0-112 15,-24 0-57-15,0 25-97 0,25-25-56 0,-25 0-75 16</inkml:trace>
  <inkml:trace contextRef="#ctx0" brushRef="#br0" timeOffset="34365.7">6175 11286 618 0,'0'0'19'0,"0"0"7"16,0 0 37-16,0 0 12 0,0 0-5 0,26-74 17 16,-26 74-24-16,0 0-18 0,0 0 4 0,0 0-14 15,0 0-14-15,0 0-5 0,0 0-43 16,0 0 52 0,0 0-48-1,0 0 106-15,0 0-46 0,0 0-56 0,0 0 116 16,0 0-146-16,0 25 13 15,0 50 85-15,0-52-47 16,0-23 17-16,0 26 53 0,-26-1-70 0,26-1 48 0,0 26-15 16,0-25-38-1,-24 25-5-15,24-25 16 0,-24 24 5 0,24-23 0 0,-25 22 4 0,25 2-8 0,-25-25 0 16,25 25-12-16,-25-27-7 0,25 28 27 0,0-3-17 16,-25-21 17-16,25 21 2 0,-25-23-27 0,25 25 16 15,0 0-12-15,-24 0 4 0,24-26-2 0,-25 26 4 16,25 0-8-16,0 0 17 0,-24-1 4 15,24 1-17-15,0-26-5 0,-25 25-6 16,25-23 11-16,-26 23 13 0,26-25-7 0,0 2 3 16,-24 23-1-16,24-23-15 0,0-2 16 0,-25-24-12 15,25 25 1-15,0 0 13 0,0-25-3 0,0 25 1 16,-25 0-18-16,25-25 11 0,0 0 5 0,0 25-1 16,0-25 7-16,0 0-16 15,-24 0 10-15,24 24-12 0,0-24 7 0,0 0 2 16,0 0-21-16,0 0-31 0,0 0-27 15,0 0-8-15,0 0-19 0,-24 0 64 0,24 0-69 16,0-24 43-16,0 24 11 0,0 0-113 0,0-25 70 16,0 25-70-16,24-25-37 0</inkml:trace>
  <inkml:trace contextRef="#ctx0" brushRef="#br0" timeOffset="35132.153">6201 11335 355 0,'0'0'19'0,"0"0"-12"0,0 0 51 0,0 26-8 0,0-26 3 15,0 0 32-15,-26 0-26 0,26 25 6 16,0-25 25-16,0 0-30 16,0 24-26-16,-24-24 41 0,24 25-19 0,0-25 12 15,-24 25 6-15,24 0-55 0,-25-25 21 0,25 25-94 16,-25 0 94-16,25-25-73 0,-25 25 56 0,25 0-4 0,0-25-21 0,-25 24 14 0,25-24-46 15,0 26 28-15,-25-26-1 0,25 0-1 0,0 24 17 16,0-24-13-16,-24 0 4 0,24 0-9 0,0 0-5 16,0 0 22-16,0 0 5 0,0 0 1 0,0 0 5 15,0 0-13-15,24 0-12 0,-24 0 0 0,0 0 23 16,0 0-15-16,0 0-7 0,0 0 16 16,0-24-20-16,0 24 15 15,25 0 11-15,-25-26-12 0,0 26-5 0,0-24-4 16,25 24-13-16,-25-25 17 0,0 25 32 0,25-25-37 15,-25 0 24-15,25 25-25 0,-25-25-26 0,25 0 28 0,-1 0-6 0,-24 25 12 32,24-25-7-32,-24 1 16 0,26 24 8 0,-26 0-21 15,0-25 27-15,25 25-21 0,-25 0-19 0,0 0 30 16,0 0-30-16,0 0 13 0,25 0 19 0,-25 0-21 0,0 0 16 0,0 0-12 0,0 25-32 16,0-25 24-16,0 0 10 0,0 24 46 0,0-24-50 15,0 25 84-15,0 0-107 0,0 0 44 0,0-25-7 16,0 25-22-16,0 0 12 0,0 0 4 0,25 0-3 15,-25-1 20-15,0 2-17 0,0-2-4 0,0 0 2 16,0 1-18-16,0 0 16 0,0 0-2 0,25 0 6 16,-25 0-44-1,0-2-75-15,0 4-23 0,0-3-63 0,0-24 4 16</inkml:trace>
  <inkml:trace contextRef="#ctx0" brushRef="#br0" timeOffset="36950.764">5407 13246 625 0,'0'0'-12'0,"0"25"8"0,0-50 1 15,0 25 18-15,0 0 27 0,-25 0 3 0,25 25 32 16,0-25-15-16,0 0 11 0,-25 0 14 16,25 0-42-16,-24 0 33 0,24 0 7 0,0 25-97 15,-25-25 97-15,25 0-70 0,-24 0-15 16,24 0 88-16,0 0-71 0,-25 0 64 0,25 0-17 0,0 0-14 0,0 0-9 0,-26 0-39 16,26 0 4-16,0 0 5 0,-25 0-11 0,25-25 4 15,0 25-8-15,0-25 8 0,0 25-10 0,25-24 19 16,-25-2 7-16,0 26-22 0,0-24 4 15,26-1-17 1,-26 25 4-16,25-26 2 0,-25 26 5 0,24-24 10 16,-24 24-6-16,25 0 4 0,-1 0 9 0,1-25-24 0,0 25 9 15,-25 0-2-15,26 0-9 0,-2 0 28 0,0 0-6 16,2 0-7-16,-26 25 7 0,25-25-20 0,-1 0 2 16,-24 24 5-16,0-24 9 0,25 26 1 0,-25-1 2 15,0-1 5-15,0 2-13 0,0-2 2 0,0 1-10 16,-25 0 8-16,25 0-9 0,-24 0 5 15,24 24 15-15,-25-23-13 0,-1 23 15 0,2-25-9 16,0 26-6-16,-27-26-1 0,26 25 3 16,1-23 0-16,-1-1 3 0,1-1 10 0,-1 0-22 15,-1 3 7-15,1-27-2 0,1 0-3 0,24 24 11 16,-24-24 3-16,-1 0-1 0,25 0-8 0,-24-24 2 0,24 24 0 16,-27 0 0-16,27-27 0 0,-24 27-2 0,24-24 4 15,0 24 5-15,0-24 4 0,0 24-4 0,0-25-16 16,0 25-2-16,0-26-9 0,24 2 11 15,-24 24 3-15,0-25 8 0,27 25 7 0,-27-24-3 16,24 24 3-16,-24 0-14 0,25 0 12 0,-25-24-9 16,24 24-4-16,-24 0 10 0,24 24-2 0,1-24-2 15,-25 0 15-15,26 24-8 0,-26-24-7 0,0 25 7 16,25-25-1-16,-25 24-6 0,24 2-2 0,-24-1 2 16,25-25-9-16,-25 24-8 0,24 0 10 0,-24 3 5 15,25-27-1-15,-25 24 30 0,25 0-23 0,1-24-6 0,-2 26 0 16,0-26-87-16,2 24-26 15,-1-24 6-15,-1 0-122 0,26 0 59 0,-25 0-110 0</inkml:trace>
  <inkml:trace contextRef="#ctx0" brushRef="#br0" timeOffset="40845.408">6697 11485 696 0,'0'0'31'0,"0"0"-15"0,-25-25 34 0,25 25 8 16,0 0 0-16,-25 0 36 0,25 0-23 0,0 0-14 16,-24 0 27-16,24 0-91 0,-25 0 83 15,25 0-38-15,-25-25-57 0,25 25 65 0,-24 0-89 0,-2 0 27 0,26 0 145 0,-26 0-82 16,2 0 6-16,24 0 17 0,-24-25-157 0,0 25 84 15,24 0-14-15,0 0 13 0,-26 0 6 0,26 0 8 16,-24-24 1 0,24 24-2-16,0 0-3 0,0 0 7 0,0 0-13 15,-26 0 0-15,26-25-6 0,0 25-7 0,0 0 15 16,0 0-6-16,0 0 2 0,0 0 4 16,0 0 9-16,0 0-20 0,26 0-2 0,-26 0 9 15,0 0-11-15,0 0 11 0,24-26 6 0,-24 26-4 16,0 0 2-16,26 0-10 0,-26 0-18 0,24 0-20 15,-24 0-5-15,24 0 32 0,0-23 12 0,-24 23 1 16,26-26 10-16,0 26-14 0,-2 0 1 0,-24-24 9 16,25 24 6-16,0-25-10 0,-25 25 2 0,24-25 2 15,-24 25 0-15,25 0 4 0,-25-25 11 0,0 25-15 0,0 0-4 16,25 0 4-16,-25 0-4 0,0 0 0 0,-25 0-9 16,25 0 17-16,0 0-8 0,0 0 14 0,0 25-3 15,0-25-5-15,-25 25-15 0,25-25 13 0,0 25-4 16,-24-1 55-16,24 2 21 0,0-3-16 0,-25 3 9 15,25-1-50-15,0-1-10 0,-25 26 4 0,25-25 6 16,0 0-28-16,-24 0 15 0,24 0-2 0,0 24-6 0,0-23 23 0,0-2-9 16,-26-24-1-16,26 24-7 0,0 1-17 0,0 0 10 15,0 0 1-15,0-25 4 0,0 25 14 16,0-25-25-16,0 25 26 16,0-25-2-16,0 0-4 0,0 23 17 0,26-23-33 15,-26 0 5-15,0 0-80 0,0 0 7 0,0 27 7 16,0-27-28-16,0 0 88 0,0 0-87 0,0 0 29 15,0-27-26-15,0 27-64 0,0 0 22 0</inkml:trace>
  <inkml:trace contextRef="#ctx0" brushRef="#br0" timeOffset="41529.817">6251 11335 219 0,'0'0'13'0,"0"-23"17"0,-25 23 25 0,25 0 14 0,0 0 23 16,0 0-36-16,0 0-14 0,-25 0 7 0,25 0-37 15,0 0 45-15,0 0-30 0,0 0-5 0,0 0-16 16,0 0-24-16,0 0 26 0,0 0-18 0,0-26 12 0,25 26 10 16,-25 0 22-16,0 0 32 0,0 0-4 0,0 0 1 15,0 0-41 1,25 0-34-16,-25-24 0 0,0 24-11 0,0 0 23 15,25 0 11-15,-25 0-7 0,0 0 32 0,0 0-42 16,0 0 8-16,0 0 6 0,25-25-40 0,-25 25 62 0,0 25-3 0,0-25 68 0,0 0-87 0,0 0 88 31,0 0-110-31,0 24 29 0,-25-24 53 0,25 0-49 16,0 26 49-16,0-26-93 0,0 0 46 0,-25 23-68 16,25-23 64-16,0 0-9 0,-25 26 5 15,25-26-5-15,0 0 50 0,0 0 21 0,0 0-12 0,0 0 0 0,-25 0-58 0,25 0-20 0,0 0 0 16,0 0 19-16,0-26-10 15,0 26 7-15,0 0-1 0,0-23-11 0,0 23-2 0,25-26 9 16,-25 26-6-16,0-24-1 0,0-1 18 0,0 25-11 16,25-25 9-16,-25 25 0 0,0 0-18 0,25-25 11 15,-25 25 5-15,25 0-14 0,-25 0 18 0,0 0-8 16,24 0-1-16,-24 0-9 0,0 0 5 0,0 25 2 16,24-25-11-16,-24 25 13 0,0-25-4 0,0 25-5 15,0-25 16-15,0 24 4 0,0-24-15 0,0 0 15 16,-24 26-11-16,24-26-15 0,0 0 11 0,0 23 0 15,0-23 2-15,-24 0 7 0,24 0-14 0,0 0-10 32,0 0 10-32,-25 0 13 0,25 0 3 0,0 0 4 15,0 0-10-15,0 0-19 0,0 0 25 0,-25 0-52 0,50 0-56 16,-25 0-4-16,0-23-138 0,0 23-18 16</inkml:trace>
  <inkml:trace contextRef="#ctx0" brushRef="#br0" timeOffset="42999.043">6647 10617 501 0,'0'0'17'16,"0"0"38"-16,0 0 17 0,0 0 23 0,0-25-14 15,0 25-21-15,0-24-6 0,0 24 37 16,0 0-28-16,0-26-16 0,0 26-8 0,0-24-31 0,0 24-2 0,0-25 72 16,25 25-78-16,-25-25 59 0,0 25-65 0,0-24-2 15,0-2 1-15,25 26-16 0,-25-24 31 0,0 24 1 16,25 0-11-16,-25-25-9 0,0 25-11 0,25 0 32 16,-25 0-12-1,0 0 2-15,25 0 12 0,-25 0-37 0,0 0 33 0,0 0 1 16,24 25-5-16,-24-25-2 0,0 24-8 15,0-24 33-15,0 26-29 0,0-26-10 0,-24 24 14 0,24-24 65 16,0 25 2-16,0 0-60 0,-25-25 45 0,25 24-143 0,0-24 72 0,0 0 7 0,-25 26 37 16,25-26-27-16,-25 0 21 0,25 0-8 0,0 0-32 15,0 0 15-15,-25 0-5 0,25 0 13 0,0 0 5 16,0 0-3 0,-25 0 1-16,25 0 1 0,0 0-5 0,-24-26-5 15,24 26 8-15,0 0-15 0,0-24 5 0,0 24-7 16,0-25 7-16,0 25 17 0,0 0-11 0,0-25 9 15,0 25-9-15,24 0-7 0,-24 0 3 0,0 0-6 16,25 0 1-16,-25 0-1 0,25 0-3 0,-25 0 13 16,25 0-2-16,-25 0 0 0,25 0 5 0,-25 25-12 15,25-25 7-15,-25 0-2 16,24 25 13-16,-24-25-3 0,0 24-18 0,0-24 12 0,0 26-13 16,0-26 15-16,0 24 5 0,0-24-9 0,0 0 2 15,0 25 0-15,0-25-2 0,0 0 7 0,-24 0 1 0,24 0-18 0,0 25 16 16,-25-25-16-1,25 0 5-15,0 0 7 0,-25 0-6 0,25-25 21 16,0 25-7-16,0 0 7 0,-25 0-40 0,25 0-81 16,0-25 24-16,0 25-71 0,0 0-2 0,25-24 8 15</inkml:trace>
  <inkml:trace contextRef="#ctx0" brushRef="#br0" timeOffset="43522.522">6598 10121 641 0,'-25'-25'4'0,"25"1"19"16,0-2 7-16,0 2 17 0,-24-1 17 15,24-25-18-15,0 25 0 0,0 0-30 0,24 1-20 16,-24-2 4-16,0-22-4 0,25 21 22 0,-25 3-16 15,25 0 4-15,-25-1-8 0,24-1-2 0,1 2-10 0,0 24 12 32,0-25 14-32,-25 25-12 0,25-24 8 0,0 24-26 15,-1 0 12-15,0 0-2 0,-24 0 71 0,0 24 42 16,26-24-89-16,-26 25 96 0,0-1-69 0,0 2-34 16,0-1 73-16,-26-1-88 0,26 0 23 0,-24 3-4 15,24 21-3-15,-24-22 63 0,-1 23-13 0,0-24 1 16,0 25-3-16,0-25-58 0,0-1 11 0,1 26-13 0,-1-25-2 15,0 0 6-15,25-2-4 0,0 3 2 0,0-2 11 16,0-24-7-16,0 25-15 0,0-25 24 0,25 24-17 16,0-24-7-16,-25 0 4 0,24 0-8 0,1 0 26 15,0 0-4-15,25 0 10 0,-25-24-8 0,-1 24-13 16,0-25 2-16,2 25-3 0,-26-24 7 0,25-2-6 16,0 26 4-16,-25-23 6 0,0-2-17 0,25 25 9 15,-25-25 28-15,-25 1 32 16,25 24 23-16,0-26-17 0,-25 2-24 0,25 24-43 0,-25-25-10 0,-1 0 8 0,2 25 5 15,0-25 3 1,-1 25 8-16,-25-25 5 0,25 25-19 0,-24-25 6 16,24 1-6-16,0 24 3 0,-25-26-4 0,24 26 15 15,26-24-9-15,-24 0-98 0,24 24-88 0,0-27-47 16,0 27-93-16</inkml:trace>
  <inkml:trace contextRef="#ctx0" brushRef="#br0" timeOffset="44606.158">8136 9128 509 0,'25'0'27'0,"-25"0"0"0,0 0 32 0,0-24-18 15,0 24-30-15,26 0 53 0,-26 0-4 0,0 0 60 0,0 0 28 16,0 24-45-16,-26-24-81 0,26 0 56 0,0 0-80 16,0 25 127-16,-25-25-54 0,0 0-97 0,0 24 88 15,1-24-136-15,-1 26 114 0,0-26 24 0,-24 25-27 16,23-25 13-16,-23 0-14 0,25 24-20 16,-1-24-10-16,0 0 1 0,-1 0-5 0,1 26 6 15,25-26 5-15,0 0-19 0,0 0 26 0,0 0-20 0,0 0-5 0,25 0 19 16,1 0-17-16,-1 0 6 0,24-26 8 0,-25 26-18 31,27 0-13-31,-27-24 16 0,26 24 4 0,-1 0 4 0,-24 0 20 0,25-25-19 0,-24 25 6 16,-2 0-16-16,0 0-3 0,0-26-6 0,2 26-6 15,-26 0 27-15,25 0-18 0,-25 0 31 16,0 0-22-16,-25 0-11 0,25 0 26 16,-26 0-22-16,2 26 13 0,0-26 10 0,0 0 25 15,-27 25 6-15,1-25 3 0,1 24-6 0,24-24-39 16,-24 26-1-16,-2-26 7 0,3 24-7 0,23-24 3 0,0 0-10 15,-1 0-13-15,26 0-89 0,0 25-84 16,-25-25 2-16,50 0-120 0</inkml:trace>
  <inkml:trace contextRef="#ctx0" brushRef="#br0" timeOffset="55468.579">9252 13222 586 0,'0'0'-8'16,"0"0"-2"-16,0 0 26 0,0 0 29 0,0 0 26 15,25 0 6-15,-25 0 23 0,0 0-11 0,25 0-20 16,-25 24-6-16,25-24-44 0,-25 0 39 0,24 25-60 0,-24-25 86 15,25 0-86-15,-1 25 32 0,-24-25-30 16,25 0 10-16,1 25-3 0,-26-25-10 0,25 0 12 16,-25 25-9-16,24-25 6 0,-24 25-14 0,24-25 8 0,-24 24-11 15,25-24 17-15,-25 0-6 0,0 0-8 0,26 0 21 32,-26 26-28-32,0-26 110 0,0 0 15 0,0 0-52 15,0 0 124-15,0 0-155 0,0 0 65 0,0 0-48 0,-26 0-24 16,26 0 25-16,0 0-4 0,-25 24 17 0,25-24 31 15,-24 0-39-15,0 25 3 0,-1-25 40 0,-1 24-44 16,1-24 5-16,1 26 7 0,-1-26-56 0,1 24 4 0,-1-24 17 0,0 0 22 16,0 0 2-16,0 24-9 0,1-24-15 0,-1 0-18 15,-1 0 1-15,26 0 6 0,-24 0-23 0,24 0 4 16,0 0-8-16,-24 0 2 0,24 0 15 16,0 0-1-16,0 0-4 0,0 25 3 0,0-25-77 15,0 0-58-15,0 0-52 0,24 24-59 0,-24-24 40 16,0 0-13-16,0 0 11 0,24 26 74 0,-24-26-30 15,0 0 21-15,26 0 19 0,-1 0-109 0</inkml:trace>
  <inkml:trace contextRef="#ctx0" brushRef="#br0" timeOffset="56154.06">9947 13296 555 0,'0'0'23'0,"0"0"1"16,0-25 41-16,0 25 14 0,0 0-16 0,0-25 25 16,0 25-17-16,0 0 4 0,0-24 12 0,-25 24 23 15,25 0-87-15,0 0 53 0,0 0-64 0,0 0-33 16,0 0 69-16,0 0-76 0,0 0 43 0,0 0-6 0,0 0-13 15,0 0-5-15,0 0-1 0,0 0-3 0,0 0 15 16,0 0 2-16,0 0 0 0,0 0-6 0,0 24 0 31,0-24 9-31,0 0-7 0,0 25 4 0,0-25-9 16,0 25 5-16,0-25 9 0,0 25 1 0,0-25-12 16,-25 25 2-16,25-25-2 0,0 25-15 0,0-1 17 15,0 2 2-15,25-26-4 0,-25 24 6 0,0 1 15 16,0-25-27-16,0 24 23 0,0-24-13 0,0 26-13 15,0-26 11-15,0 0-17 0,0 24 22 0,25-24-16 16,-25 0 22-16,0 0-3 0,0 0 48 0,0 0 43 0,0 0-18 16,0 0 3-16,0 0-54 0,0-24-23 0,0 24 53 15,0 0 7-15,0-26 4 0,0 2-7 0,0 24-59 16,0-25-8-16,0 1 3 0,0-2 12 0,0 2-15 16,0 24 8-16,0-25-12 0,0 0-4 0,0 0 27 15,26 0-14-15,-26 25-7 0,0-25 1 0,0 1-14 16,0 24 14-16,0-26 8 0,23 2 1 0,-23 24 1 0,0-25-6 15,25 25 3-15,-25-26-6 0,0 26-3 0,25 0 14 16,-25-24-1-16,25 24-14 0,-25 0 1 0,25 0-1 16,-25 0 12-1,0 0-8-15,25 0 8 0,-25 0 4 0,24 0-18 16,-24 0 7-16,0 0 8 0,24 24-17 0,-24-24 5 16,0 26 14-16,0-26-8 0,0 25 3 0,0-1 19 15,25 2-15-15,-25-26-16 0,-25 24 11 0,25 1-22 16,0 0 6-16,0 0 28 0,0-25-16 0,0 25 13 15,0 0-7-15,0-25-2 0,0 24-2 0,0 2 7 16,0-26 4-16,25 24-11 0,-25-24-2 0,0 25-7 16,26-25 2-16,-26 0 1 0,25 0 6 0,-25 0 16 15,24 0-16-15,2 0-82 0,-26 0-86 0,23 0-102 16,-23-25-29-16,25 25-73 0</inkml:trace>
  <inkml:trace contextRef="#ctx0" brushRef="#br0" timeOffset="60783.634">11088 12775 704 0,'0'0'13'0,"0"0"33"0,0-25 32 0,0 25 11 0,0 0-2 0,0 0 1 16,0 0-32-16,0 0-4 0,24 0-61 0,-24 0 81 15,0 0-93-15,0 0 128 0,0 0-23 0,-24 0-121 16,24 0 154-16,0 0-130 0,0 25 71 0,-25-25 6 16,25 25-20-16,-25-25 8 0,1 25 19 0,24-25-10 15,-25 25-45-15,-1 0-31 0,-23-1 1 0,25-24 19 16,-1 23 10-1,-26 4 23-15,27-3-18 0,-25 0-20 0,24 1-2 16,-25-25 0-16,25 26-12 0,2-2 19 0,-28-24-12 16,26 25 0-16,0-1 14 0,0-24-7 0,0 26 5 15,1-26-8-15,-1 25-10 0,25-25-1 0,-25 0 5 16,25 0 12-16,0 24 3 0,0-24 10 0,0 0 0 16,0 0-9-16,0 0-5 0,0 0-2 15,0 0-5-15,0 0-57 0,25 0 9 0,-25-24 2 0,0 24-13 0,25 0 41 16,-25-25 1-16,24 25-13 0,-24 0 20 0,25-26 13 15,-25 26 2-15,25-24 6 0,-25 24 9 0,0-25 5 16,25 25-14 0,-25 0-12-16,0-24-11 0,0 24 6 0,0 0 8 15,0 0 1-15,0 0 0 0,0 0-7 0,0-26 12 0,-25 26-8 16,25 0-3-16,0 26 6 0,-25-26-16 16,25 0 8-16,0 0 18 0,-25 0-10 0,25 24 4 15,0-24 7-15,-24 0-5 0,24 25-4 0,0-25-9 0,-25 0 22 0,25 24-17 0,0-24 8 16,0 26 7-16,0-26-17 0,0 0-1 0,0 25 5 15,25-25 4-15,-25 24-2 0,0-24 26 16,24 0-13-16,1 26 0 0,-25-26 7 0,25 0-33 16,0 0 19-16,0 24-14 0,-25-24 1 15,25 0 22-15,1 0-15 0,-26 0-59 0,23 0-43 16,2 0 33-16,-25-24-109 16,25 24 40-16,0 0-8 0,0 0-130 0</inkml:trace>
  <inkml:trace contextRef="#ctx0" brushRef="#br0" timeOffset="61344.76">11486 12477 633 0,'0'-24'4'0,"-27"24"41"0,27 0 27 16,0-27-15-16,0 27 48 0,-24-23-20 0,24 23-22 15,0 0 29-15,-24 0-34 0,-1 0-56 0,25 0 93 16,-25 0-84-16,0 0-32 0,0 0 120 0,25 0-175 15,-25 0 148-15,25 0-49 0,-24 23-97 0,24-23 72 16,0 0-17-16,0 27 25 0,0-27-14 0,0 0 86 16,0 24-121-16,0-24 24 0,24 24 119 0,-24-24-163 15,0 0 58-15,25 25 24 0,-25-25-108 0,25 26 83 32,0-26 16-32,-25 0 1 0,25 24-7 0,0-24 11 0,-25 0-20 15,24 0-1-15,-24 0 12 0,24 25-8 0,3-25 13 16,-27 0-11-16,0 0 6 0,24 0 5 0,-24 24-9 0,0-24-17 15,25 0 7-15,-25 0 1 0,0 0 3 16,0 26 10-16,0-26 20 0,0 0 18 0,0 0 5 0,0 25 9 0,0-25-22 16,0 0-53-16,0 0 8 0,-25 0 3 15,25 24-7-15,0-24 26 0,0 0-16 0,-24 0-5 16,24 0 15-16,-27 26-3 16,27-26 5-16,-24 0-5 0,24 0-9 0,-24 0-3 15,24 0 12-15,-25 0-4 0,25 0 15 0,-25 0-2 16,25 0-19-16,0 0 21 0,0 0-28 0,0 0-21 15,0 0-55-15,0 0 15 0,0 0-108 0,0 0 32 16,0 0 34-16,25 0-94 0</inkml:trace>
  <inkml:trace contextRef="#ctx0" brushRef="#br0" timeOffset="61504.343">11683 12676 401 0,'0'0'17'0,"0"0"-4"0,0 24 4 0,0-24 8 0,0 26-17 16,0-26 6-16,0 0-10 0,0 24-12 15,0-24-15-15</inkml:trace>
  <inkml:trace contextRef="#ctx0" brushRef="#br0" timeOffset="61654.804">11733 12378 478 0,'0'0'27'0,"0"-24"-24"0,0 24 17 0,0 0-15 16,0 0-94-16</inkml:trace>
  <inkml:trace contextRef="#ctx0" brushRef="#br0" timeOffset="62345.596">11757 12576 839 0,'-24'0'34'0,"24"0"16"0,0-24-11 0,0 24-3 0,0-26-48 15,0 26-4-15,24 0 1 0,-24 0 9 0,0-25 5 16,25 25-18-16,-25 0 25 0,0 0-20 0,26 0 20 15,-26 0 21-15,24 0-21 0,0 25 34 16,-24-25-30-16,0 0-28 0,0 0-18 0,26 26 18 16,-26-26-11-16,0 24 44 0,0-24 5 0,0 25 37 15,0-1 38-15,0-24-32 0,0 26 7 0,0-26-70 16,0 25 10-16,-26-1-80 0,26 2 81 0,0-26 12 16,-24 24-102-16,24-24 135 0,0 25-69 0,-24-25-1 15,24 25 88-15,-26-25-123 0,26 0 82 0,0 25-85 16,0-25 57-16,0 25 1 0,0-25-15 15,0 0-3-15,0 0 10 0,0 25 0 0,0-25-3 16,0 0 18-16,26 24-13 0,-26-24 2 0,24 0-31 0,0 0 66 0,-24 23-50 16,0-23 63-16,26 0-34 0,-26 0 18 0,25 27 0 0,-25-27-3 15,0 24-4-15,0-24-8 0,0 24 32 16,0-24 0-16,0 25 9 0,0-25 2 0,0 26-9 16,0-26 3-16,0 0 3 0,-25 0-22 15,25 24-32-15,0-24 1 0,0 0 32 0,-26 0 27 16,26 0-16-16,0 0 16 15,-24 25-56-15,24-25-16 0,-24 0 18 0,24 0 0 16,-26 0 12-16,26 0-18 0,0-25-8 0,-25 25-1 16,25 0-10-16,0 0 14 0,0-24 18 0,0 24-31 15,0-26 22-15,0 26-23 0,0-25 1 0,25 25 10 16,-25-24-53-16,26 0 3 0,-26 24-40 16,24-27-7-16,0 4 2 0,2-1 14 0,-1-1 4 15,-1 25 12-15,1-25 53 0,0 0-12 0,0 0 20 16,0 0 7-16,0 1-8 0,-2-2 2 0,2 26 1 15,2-24 10-15,-27-1-1 0,24-1-2 0,-24 2 4 16,0-1-25-16,0 25-16 0,0-24 75 0,0-2-52 16,0 26 20-16,-24-25 28 0,24 25-85 0,-27 0 51 15,27-24-13-15,-25 24-24 0,25 0 126 0,-23 0-89 0,23 0-22 16,0 24 111-16,-25-24-172 0,25 25 68 0,0-25 115 16,0 26-170-16,0-26 47 0,25 24 119 0,-25 1-162 0,0-25 57 15,23 24-3-15,2-24-82 0,-25 26-3 0,27-1 57 16,-3-25-53-16,0 0-4 0,-24 24 33 0,25-24-70 15,0 0 34-15,-1 0-66 0</inkml:trace>
  <inkml:trace contextRef="#ctx0" brushRef="#br0" timeOffset="63277.959">12379 12651 735 0,'-26'0'6'0,"26"0"-4"0,-25 0 12 0,25 0 6 0,0 25-16 15,0-25 20-15,0 0-20 0,-24 0-14 16,24 0 30 0,0 24-34-16,0-24 8 0,24 0 18 0,-24 0-36 0,0 0 26 0,0 0 16 15,0 26 4-15,0-26-24 0,25 0 24 0,-25 0-32 16,0 0 12-16,0 0 75 0,26 0-18 0,-26-26 20 15,0 26-12-15,0 0-21 0,0 0-7 0,0 0-49 16,23-24 84-16,-23 24-107 0,-23 0 68 0,23 0-29 16,0-25-12-16,0 25-6 0,0 0 18 15,0 0 59-15,-26-26-78 16,26 26 96-16,0 0-106 0,0 0 25 0,0 0-9 16,0 0 16-16,0 0 14 0,0 0-29 0,0 0 27 15,0 0-44-15,26 0 0 0,-26 0 29 0,23 0-19 16,-23 0 30-16,25 0-2 0,-25 0 0 0,25-24-17 15,0 24-11-15,-25 0 9 0,25-25-13 0,-25 25 10 16,25-24 18-16,-25 24-7 0,23-26-10 0,-23 1 6 0,26 25 8 16,-26-24 44-16,0 0 36 0,0-3-13 0,0 4 0 15,0-2-55-15,0 1-18 0,0-2 3 0,0-23-5 16,0 24 59-16,0 1 10 0,-26-2-9 0,26 2-2 16,-23-1-51-16,23 0-14 15,-25 25 14-15,0-25-7 0,25 25 0 0,-25 0-2 16,25 0 2-16,0 0-7 0,-25 25 9 0,25-25-4 15,0 25 2-15,0 0 4 0,0 25-1 0,0-26 3 0,0 1-12 0,0 24 8 0,0 1-16 16,0-25 12-16,0 25 11 0,25-2 0 0,-25-23 4 16,0 25 1-16,0-1-19 0,0-23-4 0,0 23 16 15,0-23-18-15,0-2 20 0,0 26 2 0,0-25-18 16,0 0 16-16,0 0-7 0,-25-1 7 0,25-1-2 16,0 4-5-16,25 21 7 0,-25-48-9 0,0 25 11 15,0 1 3-15,25-2-19 0,-25-24-1 0,25 25-6 16,-25-25 1-16,25 24 13 0,-25-24 3 15,0 0-5-15,23 0 6 0,-23 0-1 0,0 0-3 16,26 0-6-16,-26 0-5 0,0-24 7 0,0 24-3 16,0 0 9-16,0-25-10 0,0 25-5 0,0-24 11 15,0 24-3-15,-26-26 10 0,26 1-5 0,0 1-22 16,-23 24 16-16,23-24-7 0,-25-3 4 16,25 4 14-16,0-1-3 0,-25-1 3 15,25 25-14-15,0-25 3 0,-25 25-3 16,25-25-6-16,0 25 13 0,0 0 0 0,0 0-2 0,0 0 6 15,25 0 1-15,-25 0-1 0,25 0-2 0,-25 0 5 16,25 0-5-16,-2 25-62 0,3-25-26 0,-1 0-56 16,0 0-11-16,0 25 7 0,0-25 84 0,-25 0-58 15,25 0 51-15,-2 0 28 0,3 25-81 0,-26-25 43 0,24 0-90 16</inkml:trace>
  <inkml:trace contextRef="#ctx0" brushRef="#br0" timeOffset="63608.138">11038 13321 903 0,'0'0'44'15,"0"0"22"-15,0 0 12 0,0-25 6 0,0 25 32 16,0 0-125-16,0 0 77 0,0 0-30 16,0 0-85-16,25 0 105 0,-25 0-83 0,0 0 35 15,0 25 1-15,25-25-11 0,-25 0-2 0,0 25 0 16,0-25-5-16,24 25 26 0,-24-25-14 0,0 24-14 0,0 2-74 0,0-26 36 15,0 24-83-15,0 1-43 0,25-25 53 0</inkml:trace>
  <inkml:trace contextRef="#ctx0" brushRef="#br0" timeOffset="63749.645">11187 13296 879 0,'0'-25'32'0,"0"25"-3"0,0 0 1 0,0-25-26 0,26 25-10 16,-26 0-17-16,0-24 19 0,0 48-18 0,24-24-36 16,-24 0-21-16,0 0-42 0,25 25-15 0</inkml:trace>
  <inkml:trace contextRef="#ctx0" brushRef="#br0" timeOffset="63978.384">11361 13470 863 0,'0'-25'14'0,"0"25"55"0,0-24 11 0,0-2 14 16,0 26-20-16,0-24-64 0,0-1-6 15,25 0 15-15,-25 25-89 0,0 0 93 0,0-25-68 16,25 25 18-16,-25 0 96 0,0 0-67 16,24 0-12-16,-24 0 0 0,0 0 4 0,24 0-3 15,-24 0 79-15,0 25-123 0,0-25 4 0,0 25-63 0,27 0-15 16,-27-1 59-16,0-24-35 0,0 26 26 0,0-2-16 15,0 1-28-15,24-25 30 0,-24 24 17 0,0-24 12 0,0 0 43 16</inkml:trace>
  <inkml:trace contextRef="#ctx0" brushRef="#br0" timeOffset="65099.328">11535 13520 371 0,'0'0'11'0,"0"0"6"15,0-26 82-15,24 26-12 0,-24 0 19 0,0-24 6 16,0 24-68-16,0 0 12 0,24 0-30 16,-24-25-9-16,0 25-5 0,0 0 4 0,0 0-10 15,0 0 81-15,0 25-75 0,0-25 79 0,0 0-67 16,25 24-22-16,-25 2-10 0,0-26-17 15,0 24 19-15,0 0 29 0,0-24-4 0,0 25 6 0,0-1-23 0,-25 2-6 16,50-26-4-16,-25 25 12 0,0-1-4 16,0-24 19-16,0 24-9 0,0-24-20 0,0 0 16 0,0 27-36 15,0-27 13-15,0 0-1 0,0 0 95 0,0 0-52 16,0 0 135-16,-25 0-72 0,50 0-28 0,-50 0-7 16,25 0-51-16,0-27 31 15,0 27 9-15,25-24 2 0,-25 0-2 0,0-1-29 16,0-1 4-16,0 2-30 0,0-1 15 0,0 1 7 15,0 0-18-15,0-26 18 0,0 25-24 16,0 1 19-16,0-26 5 0,0 25-2 0,0 0 1 16,0 0-21-16,26 0 9 0,-26 0 2 0,0 1 2 0,25 24-3 15,-25-26-3-15,0 26 1 0,24 0 12 0,-24 0-18 0,25 0 27 16,-25 0-14-16,0 0-6 0,25 26 17 0,-25-26-33 16,0 24 26-16,0-24-4 0,0 25 0 15,0-25-8-15,24 25 2 0,-24-25 2 0,0 25-1 16,0-25 14-16,0 25-15 0,0-25-7 0,0 25 29 15,0-1-10-15,0-24 12 0,0 0-31 0,0 26-4 16,0-26 8-16,-24 24-13 0,24-24-15 16,0 0-30-16,0 0-41 0,0 0-2 15,0 0 48-15,0 0 15 0,0 0 47 16,0 0-8-16,0 0-13 0,0 0-29 0,0 0 73 16,24 0-85-16,-24-24 85 0,0 24-48 0,0-26-17 15,25 26 26-15,-25 0-28 0,26 0 93 0,-26 0-142 16,0-24 141-16,0 24-56 0,24 0-17 0,-24 0 51 15,0 0-59-15,0 0 19 0,0 24 10 0,0-24-2 0,0 0 10 0,0 0-6 16,24 0 29-16,-48 26-74 0,24-26 56 0,0 0-15 16,24 0-24-16,-24 24 110 0,0-24-123 0,0 0 49 15,0 0-26-15,0 0-5 0,26 0 64 0,-26 0-26 16,0 0-13-16,25 0 8 0,-25 0-14 0,24 0-9 16,-24-24 32-16,25 24-46 0,-25 0 25 0,25-26-8 15,-25 26 0-15,0-24 43 16,25 24 10-16,-25-25-53 0,0 0 103 0,25 25-85 0,-25 0 41 0,0-25 29 0,0 25-125 15,0-25 87-15,0 25-87 0,0-25 43 0,0 25 29 16,0-24 35 0,0-2 11-16,0 26-9 0,0-24-14 0,0 24-40 15,-25-25 1-15,25 25-9 0,0 0-11 0,0 0-5 16,0 0-1-16,0 0 13 0,0 0 6 16,0 0-11-16,0 25 18 0,0-25-13 0,0 24 8 0,0 2 3 15,0-26-7-15,0 24 15 0,0 1-17 0,0-25 2 16,0 25 2-16,0 0-6 0,0 0 6 0,0-25 4 15,0 25-1-15,25-1 3 0,-25-24 1 0,0 26 4 16,0-26-22-16,0 24 5 0,0-24 4 0,25 0-4 16,-25 0 8-16,0 0-2 0,0 0-4 0,0 0 2 15,0 0 9-15,23 0-16 0,-23-24 9 16,0 24-4-16,0-26 6 0,25 26 18 16,-25-24-15-16,0-1-3 0,0 0-8 0,0 25-16 15,0-25 16-15,0 0-1 0,-25 25-1 0,25-25 10 0,0 1-10 0,0 24 6 16,-23-26-11-16,23 2-2 0,0 24-1 0,-25-25-1 15,25 25 17-15,0 0 5 16,0-26 6-16,0 26-4 0,0 0-11 0,0 0-9 0,0 26 2 16,0-26 7-16,0 0 6 0,0 25-15 15,0-1 5-15,0-24 6 0,25 26 0 0,-25-2 17 16,0-24 1-16,0 25-5 0,23 0-7 0,-23-25 5 16,0 25-7-16,0-25-14 0,25 25 10 0,-25-25-11 15,0 25 2-15,0-25-51 0,0 0-2 0,0 24-2 16,0-24-17-16,0 0 66 0,0 0-4 15,0 0 21-15,0 0-4 0,0 0 6 0,0 0-11 0,0 0-1 16,0 0 14-16,0-24-1 0,0 24 1 0,0 0-8 0,-25 0 2 16,25-25 9-16,0 25-20 0,0-25 3 0,-23 25 1 15,23 0-16-15,0-25 35 0,0 25-3 0,-25 0-18 16,25 0 9-16,0-25 26 0,0 25-1 16,0 0 13-16,0 0-21 0,0-25-29 0,0 25 9 0,25 0-3 15,-2 0 15-15,-23-24-9 16,25 24-5-16,2 0 9 0,-3 0 1 0,0 0-8 15,1 0 14-15,0 0 2 0,-1 0-1 16,2 24-87-16,-1-24-29 0,-25 0-104 0</inkml:trace>
  <inkml:trace contextRef="#ctx0" brushRef="#br0" timeOffset="68400.405">1686 9054 454 0,'0'0'-4'0,"0"-25"43"0,0 1 55 16,0 24-10-16,0 0-15 0,0-27-32 0,0 27-21 16,0-23 26-16,0 23 75 0,0 0-34 0,0 0 12 15,0 0-103-15,0 0 20 0,-24 0 0 0,24 0-53 31,0 0 119-31,0 0-27 0,-25 23-37 0,25-23 122 0,-25 27-90 16,1-3-46-16,-2 1 93 0,1-1-78 16,1 2 68-16,0 23-10 0,-1-25-21 0,0 27-28 0,-1-27 7 15,1 26 16-15,0-25-10 0,1 25-8 0,0-26-11 16,-1 26-13-16,25-25-1 0,0 0 8 0,-26 24-19 0,52-25 16 16,-26 2 2-16,25 23-13 0,-1-25 24 0,0 27-22 15,1-27-4-15,0 0 1 0,26 3-3 0,-2-3 12 16,-25 0-15-16,27-24 23 0,-2 26-21 0,0-26 9 15,1-26 5-15,0 26-3 0,0-24 7 0,-2 0-6 16,3-3 10-16,-2 3-17 0,-25 0 0 0,1-1-5 16,26-1 7-16,-27 2 5 0,0-25-7 0,1 23 13 0,1 2-18 15,-26-25-6-15,24 24 19 0,-24 0-19 0,0 0 15 16,0-24 16-16,0 23-18 0,-24 2 18 0,24-1-11 16,-26 1-7-16,1-2-3 0,1 2 3 0,0-1 0 15,-2-1-15-15,1 2 24 0,0-1-16 0,1 25 7 16,0-24 4-16,-1-2-8 0,0 26-3 0,-1-24 0 15,2 24 7-15,0-25 3 0,24 25-3 0,-24 0-18 16,24-24-33-16,0 24-53 0,0 0-45 0,0-27-34 16,0 27 22-1,0 0 18-15,24 0 5 0,0-23-9 0,-24 23-45 16</inkml:trace>
  <inkml:trace contextRef="#ctx0" brushRef="#br0" timeOffset="68715.703">2753 9054 625 0,'0'0'37'0,"0"0"31"0,-24 0 7 15,24 24 37-15,-26-24 13 0,1 26-72 0,25-2 123 16,-25 1-86-16,1-1-3 0,0 2 61 0,-1-1-119 16,0-1 53-16,-1 26-27 0,2-25-18 0,-1 25-4 15,0-26-2-15,25 1-31 0,-24 25 11 0,24-25-20 16,0 24 7-16,0-25 7 0,0 26-12 0,0-25 16 0,24-1-9 16,-24 27 20-16,25-27-20 0,-25 27 2 15,25-27 3-15,-1 0-21 0,-24 2-24 0,26-2-49 0,-1 1-37 16,0 0-81-16,-1 0 79 0,-24 0 9 0,24-25-17 15,1 0 77-15,0 0-111 0,1 0-47 0</inkml:trace>
  <inkml:trace contextRef="#ctx0" brushRef="#br0" timeOffset="69131.563">2777 9501 775 0,'0'-25'32'15,"0"25"10"-15,0-25-10 0,0 25 18 0,0 0-21 16,0 0-17-16,0 0 8 0,0 0-36 0,0 0 6 16,0 0 1-16,0 0-7 0,0 0 37 0,0 0-25 15,0 25 16-15,0-25 14 0,0 25-34 0,0-25 0 0,0 25-17 16,0-25 29-16,0 24 9 0,0-24-5 0,25 24-2 16,-25-24-24-16,0 26-4 0,0-26 24 0,0 0 12 15,0 0-32-15,0 0 36 0,0 24-34 0,0-24 13 0,0 0 69 16,0 0 14-16,0 0-14 0,0 0 67 15,0 0-76-15,0 0-47 16,0 0 34-16,0 0-74 0,0-24 20 0,0 24 23 16,0 0-3-16,0-26-10 0,0 2 15 0,0 24-28 15,0-24 3-15,0-1 5 0,0 25 41 0,0-25 11 16,0 0 11-16,0 0-24 0,0 25-38 0,0-25 11 16,26 1-18-16,-26 24 13 0,0 0-2 0,0-26-8 15,0 26 14-15,24 0-19 0,-24 0 13 0,0 0-9 16,0 0-6-16,25 0 41 0,-25 26-24 0,0-26 7 15,25 0 8-15,-25 24-28 0,25-24 22 0,-25 25 2 16,0-25-11-16,0 25 7 0,25 0-9 16,-25-25 2-16,0 25-4 0,0 0-37 0,0-25-38 0,0 24-51 15,24-24 12-15,-24 24 12 0,0-24-28 0,0 0 20 16,0 26-95-16</inkml:trace>
  <inkml:trace contextRef="#ctx0" brushRef="#br0" timeOffset="69416.989">2976 9153 767 0,'-24'-25'12'0,"24"1"18"0,0 24-6 16,0-26 20 0,0 26-14-16,0-24-24 0,0 24 35 0,0-25-47 15,0 25 20-15,24 0 64 0,-24 0-14 0,25 0-36 16,-25 0 19-16,24 25-39 0,1-25 95 0,-25 24-26 15,26 2-42-15,-1-26-1 0,-25 24-56 0,24 25 76 16,0-23 38-16,1-1-30 0,-25 25-45 0,26-1 5 16,-1-25-26-16,-25 26 8 0,0 0-13 15,25 0 20-15,-25-1-11 0,0 1 7 0,-25 23 10 0,25-22-21 0,0-3-18 16,-25 3-47-16,25-1-52 0,-26-1 54 16,26 1-116-16,-25-25 47 0,25 0-33 0</inkml:trace>
  <inkml:trace contextRef="#ctx0" brushRef="#br0" timeOffset="70016.942">1413 10072 633 0,'0'0'17'15,"0"0"63"-15,0 0-20 0,0 0 75 0,0 0 17 0,0 0-111 16,-25 24 143-16,25-24-124 0,-25 25 4 0,25 0 87 0,-24-2-87 16,0 3 64-16,-1 23-22 0,-1-25-35 15,1 2-33-15,1 23-16 16,0-23-13-16,0 23-4 0,24-23 8 0,-26 23-10 0,26-24-8 0,0-1-2 0,0 2-6 15,26 23 13-15,-26-24-3 0,24 0 8 0,0 0 4 16,0 0-7-16,1-2-71 16,1 1-56-16,-1 2-89 0,-1-1 2 15,0-1 18-15,1 1 30 0,0 1 33 0,1-2-59 0</inkml:trace>
  <inkml:trace contextRef="#ctx0" brushRef="#br0" timeOffset="70550.353">1439 10394 547 0,'-26'0'-16'16,"26"0"-1"-1,0 0 3-15,-25 0 16 0,25-25-7 0,-25 25 10 16,25 25-7-16,0-25-5 0,0 0 16 0,-24 0-20 16,24 0-1-16,0 0-13 0,0 0 2 0,0 0 8 15,0 0-29-15,0 0-11 0</inkml:trace>
  <inkml:trace contextRef="#ctx0" brushRef="#br0" timeOffset="71019.602">942 10444 594 0,'0'0'55'0,"0"0"0"16,0-26 35-1,0 26-5-15,0 0-57 0,0-24-8 0,0 24-22 16,0 0 35-16,25 0-9 0,-25 0 56 0,25-25 23 0,0 25-103 0,-2 0 73 16,3-26-106-16,24 26 30 0,-25-24 20 0,25 24-15 15,-2 0 2-15,-23-25-10 0,26 25-11 0,-27 0 22 16,0 0-7 0,1 0 4-16,0 0 4 0,1 0-43 0,-1 0 57 15,-25 0-93-15,25 0 32 0,-25 0-52 0,0 0 3 16,0 0 14-16,0 0 36 0,0 0 34 0,0 0 8 15,0 0 10-15,0 0 0 0,0 0-6 0,-25 0-18 16,25 25-2-16,0-25 0 0,-25 0-10 0,25 0 28 16,-26 0-4-16,26 0 4 0,-25 0 40 0,25 0-6 15,-25 0 28-15,25 0 3 0,0 0-44 0,0 0 15 0,-24 0 32 16,24 0-57-16,0 24 110 0,0-24-92 0,-24 26 37 16,24-1-5-16,0-1-101 0,0 2 82 0,-25-2-83 15,25 1 52-15,0 0 9 0,0-1-18 0,-26 2-6 16,26-2-4-16,0 1-11 0,0-25 6 0,0 25 22 15,0 0-3-15,0 0 5 0,-25-25-17 0,25 25-10 16,0-2-26-16,25-23-44 0,-25 0 50 0,0 24-132 0,0-24 67 16,0 0-12-16,26 0-70 0,-26 0 46 0</inkml:trace>
  <inkml:trace contextRef="#ctx0" brushRef="#br0" timeOffset="71171.47">1537 10444 704 0,'0'0'6'16,"0"0"15"-16,0 0-19 0,0 0 85 0,0 0-25 16,25 0 29-16,-25 0 24 0,0 24-82 15,0-24 6-15,0 25-45 0,-25-25-2 0,25 25-11 16,0-25 36-16,0 24 1 0,0-24-20 16,0 26 33-16,25-26-76 0,-25 0-59 0,0 24 3 0,0-24-46 0,0 0 4 0,0 0-18 15</inkml:trace>
  <inkml:trace contextRef="#ctx0" brushRef="#br0" timeOffset="71349.01">1662 10294 936 0,'0'-26'18'16,"0"26"18"-16,0-24 17 0,0 24 13 0,0-25-2 15,-25 25-93-15,25-24 50 0,0 24-44 0,0 0-12 16,0 0 103-16,0 0-70 0,0 0-37 15,0 0-18-15,0 0-57 0,0 0-49 0,0 0 40 16,0 0 11-16,25 0-17 0,-25 24-11 0</inkml:trace>
  <inkml:trace contextRef="#ctx0" brushRef="#br0" timeOffset="71972.126">1812 10542 799 0,'0'0'24'0,"0"0"0"0,0 0 8 0,0 0-6 16,0 0-32-16,0 0 24 0,0 0-18 0,0 0 12 0,0 0 10 16,0 0-22-16,0 0 5 0,0 0 7 0,0 0-10 15,0 0 16-15,0 0-8 0,0 0 13 16,0-24-23-16,0 24-17 0,0 0 20 0,0 0-8 16,0 0 40-16,24 0-33 0,-24-25 10 0,0 25-20 15,0 0-21-15,0 0 40 0,0 0-5 0,0 0-10 16,24-25 10-1,-24 25 6-15,0 0-14 0,24 0-4 16,-24 0 16-16,26 0-28 0,-26-24 3 0,25 24 60 0,-25 0-26 16,25 0 8-16,-1-26 3 0,-24 26-54 0,0 0 1 15,24 0 37-15,-24-24-20 0,25 24-6 0,-25 0 41 0,25-25-44 16,-25 25 15-16,0 0 19 0,26 0-42 0,-26-26 21 16,0 26 17-16,24 0-36 0,-24 0 13 15,0 0 4-15,0-24-21 0,24 24 23 0,-24 0 27 0,0 0-33 0,0 0 4 16,0 0-1-16,0 0-42 0,0 0 58 0,0 0-7 15,0 0-6-15,25 0 18 0,-25 0-14 0,0 0-22 16,0 0 30-16,26 24-14 0,-2-24-6 0,-24 0 20 16,25 0-16-16,-25 0 20 0,25 0-42 0,0 26 26 15,0-26 10-15,-1 0-23 0,-24 0 68 16,25 0-47-16,0 0 1 16,1 0 9-16,-2 0-45 0,0-26 50 0,1 26-23 15,0 0 12-15,-25-24-8 0,24 24-28 0,2 0 30 16,-26-25 25-16,25 25 69 0,-25-26-37 0,25 26 89 15,-25-24-84-15,0 24-10 0,0 0 46 0,0-25-75 0,0 25 51 0,0-24-25 16,0 24 20-16,-25-26-36 0,25 26 10 0,0 0-24 16,-25 0-17-16,-1 0 1 0,26 0 16 15,-24 0 4-15,-1 0 9 0,25 0 2 0,-25 0-27 16,1 26 0-16,24-26-17 0,0 24-1 0,-24-24 7 16,24 25 2-16,24-25 0 0,-24 24 12 0,24 2-14 15,-24-26-11-15,25 25 13 0,0-25 5 0,25 0-5 16,-25 24 16-16,24-24-2 0,-25 0-16 0,1 0-13 15,26 0-79-15,-27 0-77 0,0 0-64 0,27 0 28 16,-27 0-4 0,1 0 5-16,0 0 4 0</inkml:trace>
  <inkml:trace contextRef="#ctx0" brushRef="#br0" timeOffset="72699.468">1910 10890 325 0,'50'0'-29'0,"-2"-26"14"0,2 26-11 16,0-25 7-16,-1 1 34 0,1 24 13 0,0-25 29 16,-25 25-6-16,24 0 20 0,-24-26 21 0,0 26 40 15,1 0 41-15,-26 0-37 0,0 0 30 0,0 0-116 0,-26 0 64 16,26 0-39-16,-25 0-52 0,0 26 92 0,1-26-93 16,-1 0 48-16,-25 25 11 0,25-25 10 0,-25 0-9 15,1 0 2 1,25 24-37-16,-27-24-34 0,2 25-22 0,25-25 3 0,-26 26 3 0,0-26-14 0,26 24 17 0,-26 1 9 15,25-25-3-15,0 25 8 0,25-25-12 0,-25 0-22 32,25 0 11-32,0 0-7 0,0 0 16 0,25 0 5 15,-25 0-5-15,25 0 8 0,0 0-5 0,25-25-6 0,-26 25 12 0,26 0 3 0,-25-25-12 16,24 25 6-16,0-24-10 0,2 24-7 0,-27-26 13 16,25 26 2-16,-23-25 1 0,23 25-10 0,-24 0 1 15,-25 0 8-15,25 0-6 0,-25 0 9 0,0 0 18 16,0 0-7-16,0 25 14 15,-25-25-5-15,0 26 21 0,0-26-12 0,-25 24 18 16,25 1 1-16,1 0-36 0,-26-25-6 16,25 25-6-16,-24 0 38 0,25 0 0 0,-26-25 30 15,24 25-21-15,2-25-37 0,24 24-12 0,-24-24-20 16,24 0 1-16,0 0 7 0,0 0 19 0,24 0-10 0,0 0 15 0,2 0-17 0,-1 0-41 16,0-24-15-16,-1 24-56 0,0 0-36 15,26 0-22-15,-24-25-27 0,-2 25-11 0,0 0-11 16,1 0 39-16,1 0-17 0</inkml:trace>
  <inkml:trace contextRef="#ctx0" brushRef="#br0" timeOffset="78047.409">8856 10468 1050 0,'0'0'45'0,"0"0"2"16,0 0 11-16,0 0-48 16,0 0 58-16,0 0-47 0,-26 0-11 15,26 0 71-15,0 0-65 0,-24 0 63 0,0 0-2 16,24 0-21-16,-26 0-2 0,1 25-14 0,-24-25 10 16,24 0 25-16,0 0-24 0,0 0-4 0,-24 0 2 15,24 0-13-15,-1 0 3 0,2 0 4 0,0 0-25 16,-2 0-2-16,1 0-21 0,25 25 7 0,-24-25 10 15,24 0-10-15,0 0 12 0,0 0-23 0,0 0-7 16,0 0 9-16,0 0-2 0,0 0 22 16,24 0-10-16,-24 0-1 0,25 24 5 0,-25-24-9 15,26 0 20-15,-26 0-18 0,24 0-12 0,0 0-10 16,-24 0-8-16,26 0 0 0,-1 0 3 0,-25 0 16 16,24 0-3-16,1 0 23 0,-25 0-2 0,25 0-9 0,-25 0 6 0,25 0-8 0,-25 0-5 15,0 0 4-15,25 0 5 0,-25 0-7 0,-25 0 12 16,25 0 6-16,0 0-6 0,0-24 8 0,-25 24-10 15,25 0-3 1,-25 0 0-16,0 0-3 0,25 0-1 0,-24 0 4 0,-1 0 11 16,-1 0-18-16,26 0 14 0,-24 24-11 15,24-24-12-15,0 0 20 0,0 0-2 16,0 0 8-16,0 0 10 0,0 0-24 0,0 0 4 0,24 0 2 16,-24 0-11-16,0 0 18 0,26 0-9 0,-1 26-18 15,-25-26 20-15,24 0 3 0,-24 0-10 16,25 0 7-16,0 0-13 0,-25 0-7 0,25 0 31 15,-25 0-17-15,0 0 15 0,25 0-2 0,-25 0-16 16,0 0 19-16,0 0-15 0,-25 0 3 0,25 0-13 0,0 0 17 16,0-26 6-16,-25 26 3 0,25 0 12 0,-25 0-16 15,25 0-15-15,-25 0 6 0,1 0 2 0,24 0-11 16,-25 0 22-16,25 0-19 0,0 0 3 0,-26 0-30 16,26 0-83-16,0 0-74 15,0 0-86-15,0 0 13 0,0 0-37 0</inkml:trace>
  <inkml:trace contextRef="#ctx0" brushRef="#br0" timeOffset="78880.607">8235 9054 571 0,'-24'0'19'16,"24"24"24"-16,0-24 22 0,0 0 24 0,-24 0-3 15,-2 0-17-15,26 26-4 0,-25-26-8 0,0 0-8 0,0 24 5 16,1-24-3-16,-26 25-71 0,25-25 70 0,1 0-91 16,-27 24 51-16,27-24-1 0,0 26-1 0,-1-26 13 15,0 0 10-15,-1 0-6 0,26 25-27 0,0-25 6 16,-25 0-12-16,50 0 4 0,-25 0 10 0,0 0-18 16,0 0 22-1,26 0-24-15,-1 24 16 0,-25-24 12 0,25 0-3 16,-1 0-9-16,0 0-2 0,-24 0-6 0,25-24-26 15,1 24 32-15,-2 0 17 0,1 0-19 0,-25 0 40 16,0 0-42-16,25 0 39 0,-25 0 6 0,0 0-85 16,0 0 100-16,0-25-97 0,0 25 83 0,0 0-3 15,0 0-3-15,-25 0-32 0,0 0 11 0,25 0-17 16,-24 0 8-16,24 0 10 0,-26 0-12 0,26 0 11 16,-25 0-4-16,25 0-18 0,0 0 18 0,0 0-16 0,0 0 20 15,0 0-10-15,25 0-27 0,-25 0 18 0,26 0-9 16,-26 0 11-16,24 0 13 0,1 0 2 0,-25 0-3 15,25 0-10-15,0 0 11 0,-25 0-17 0,24 0-1 16,-24 0 10-16,0 0-1 0,0 0 6 0,0 0-3 16,0 0 3-16,0 0-10 0,0 0-77 0,0 25-68 15,-24-25-10 1,24 0-66-16</inkml:trace>
  <inkml:trace contextRef="#ctx0" brushRef="#br0" timeOffset="80734.113">6722 10617 579 0,'0'0'19'15,"0"0"26"-15,-25-25 26 0,25 25 20 16,0 0-9-16,0 0 26 0,0-24-45 0,0 24-14 16,0 0-31-16,0 0-24 0,0-26 73 0,0 26-92 0,0 0 96 0,0 0-106 0,0-24 52 15,25 24-11 1,-25 0 0-16,0-25-18 0,25 25-7 0,-25 0 15 0,0-25 4 0,25 25 8 16,-25 0-10-16,0 0-4 0,24 0 21 0,-24 0-9 15,0 0 9 1,0 0-7-16,0 0-14 0,0 0 0 0,0 0-18 0,0 0 18 0,0 25 4 15,0-25 83-15,0 0-84 16,0 0 84-16,-24 0-98 0,24 0 26 0,0 25-9 16,-25-25-13-16,25 0 64 0,0 0-21 0,-25 0 30 15,25 0 8-15,-25 0-70 0,25 0 23 0,0 0-31 16,-25 0 5-16,25 0 18 0,0 0-19 0,0-25 19 16,0 25-13-16,0 0-5 0,0-25 3 0,0 25 2 0,0 0-8 15,0 0 5-15,0-24 18 0,0 24-21 0,0 0-3 16,25 0 18-16,-25 0-24 0,0 0 17 15,0 0 7-15,25 0-11 0,-25 0 6 0,0 0-2 16,0 0 0-16,0 24 0 0,0-24-78 0,25 0-21 0,-25 25-66 0,0-25-57 16</inkml:trace>
  <inkml:trace contextRef="#ctx0" brushRef="#br0" timeOffset="81797.991">9152 9078 976 0,'0'0'20'0,"0"0"67"0,0 0-32 0,0 0 107 0,0 0-62 16,0 0-21-16,0 0 76 0,0 0-89 0,0 0 74 15,0-24-31-15,0 24-29 0,0 0-10 0,0 0-26 16,0 0-17-16,0 0 31 0,0 0 21 0,0 0 7 15,-99 0-24-15,-24 0-43 0,73 24-12 0,26-24-4 16,-26 0 20-16,0 0 3 0,0 0-11 0,1 0-13 16,-1 0 3-16,25 0-12 0,-24 0 2 0,-1 0 3 0,0 0-1 15,1 0 1 1,24 0-1-16,-24 0 3 0,24 0 0 0,-1 0 12 0,2 0-3 0,0 0-9 0,0 0 5 0,24-24-14 16,0 24 2-16,0 0 4 0,0 0 3 0,0 0 10 15,0 0-13-15,0 0 3 0,24-25-16 0,-24 25 16 16,24 0-47-16,0-24 5 0,-24 24 7 0,26 0-49 31,-1-27 42-31,0 27-11 0,-1-23 16 0,-24 23 27 0,25 0 15 16,-1-25 20-16,-24 25-32 0,25 0 5 0,-25 0 5 15,0 0-26-15,0-24 25 0,26 24-2 0,-26 0-12 16,0 0 21-16,-26 0-15 0,26 24-4 0,0-24 1 16,0 0-7-16,-25 0 5 0,25 0 31 0,0 0-4 15,-24 25-6-15,24-25 1 0,-25 0-36 0,1 23 7 16,24-23 13-16,0 27 12 0,-25-27-5 0,25 24 3 15,0-24-1-15,-25 0-18 0,25 25 30 0,0-25-11 16,0 24-7-16,0-24 4 0,0 26-11 0,-26-26 9 16,26 0-14-16,0 24 24 0,26-24-17 0,-26 0 16 15,0 25 4-15,0-25-13 0,0 24 5 0,25-24-12 16,-25 0 9-16,25 26-9 0,-25-26 17 0,0 25-51 16,24-25-106-16,1 0-67 0,-25 24-74 0,24-24 19 0,1 26 50 15</inkml:trace>
  <inkml:trace contextRef="#ctx0" brushRef="#br0" timeOffset="83746.961">9277 8930 759 0,'0'0'16'0,"0"0"2"0,0 0 34 16,0-24-8-16,0 24 23 0,0 0-10 0,0 0-24 16,0 0-17-1,0 0-16-15,0 0-19 0,0 0 122 0,0 0-64 16,0 0 59-16,0 24-59 0,0-24-15 0,25 0-9 16,-25 0-13-16,0 25 29 0,0-25-116 0,0 23 125 15,0-23-57-15,0 27 51 0,0-3 3 0,0-24-24 16,0 25-11-16,-25-1-4 0,25 2-2 0,0-26 17 15,0 24-24-15,0 1 24 0,0-1-11 0,0-24-21 0,0 26 30 0,0-26-16 16,0 0 12-16,0 25-12 0,0-25 3 16,0 0 8-16,0 0 1 0,0 0 14 0,0 0-13 15,0 0 1-15,0 0-11 0,0 0-11 0,-25 0 2 16,25-25 9-16,0 25 9 0,0 0-3 0,25-26 3 16,-25 26-10-16,0-24 6 0,0 24-1 0,0-25 6 15,0 25-8-15,0-24-13 0,25 24 18 0,-25-26-16 16,0 26 9-16,0 0 10 0,0 0-18 0,0-24 26 15,25 24-20 1,-25 0-2-16,0 0 10 0,0 0-14 0,0 24 12 16,0-24 2-16,24 0 2 0,-24 0-6 0,0 0 0 15,0 26-8-15,0-26 6 0,0 0-1 0,0 24 1 16,0-24 19-16,0 0-10 0,0 25-9 0,0-25 15 16,0 0-13-16,0 0 0 0,0 0 8 0,0 0-8 15,0 0 0-15,0 24 4 0,0-24-1 0,0-24-12 16,0 24 9-16,0 0 2 0,0 0 0 0,0 0-13 0,0 0 7 15,0-25-2-15,0 25 6 0,0 0 4 0,0-24-4 16,0 24 3-16,25-26-8 0,-25 26 14 0,0 0-12 16,0-24 10-16,0 24-12 0,0-25 12 0,24 25-3 15,-24 0-21-15,0 0 28 0,0 0-11 0,0-24-9 16,25 24 3-16,-25 0-20 0,0 0 14 16,0 0 27-16,0 24-9 0,26-24 7 15,-26 0-18-15,0 0-5 0,0 25 24 0,0-25-7 16,0 0 21-16,0 24-30 0,0-24-5 0,0 26 16 15,0-26-16-15,0 24 18 0,0-24-5 0,0 0-8 16,0 25 2-16,0-25 7 0,0 0 1 16,0 24-5-16,0-24-65 0,0 0-22 0,25 0 54 15,-25 0-95-15,0 0 122 0,0 26 3 0,24-52-56 16,-24 26 91-16,0 0-48 0,24 0 17 0,-24 0-4 0,25 0 25 16,-25-24-31-16,26 24-21 0,-26 0 21 0,0-25-11 15,25 25 21-15,-25 0 15 0,0-24-23 0,0 24 8 16,0-26-19-16,25 26 9 0,-25 0 58 0,0-24-81 15,0 24 120-15,0 0-79 0,0 0 20 0,0 0 10 16,-25 0-34-16,25 0-3 0,0 0 25 0,0 0-22 16,0 0-88-16,0 0 173 0,0 0-168 0,-25 24 67 0,25-24 95 15,0 0-158-15,0 26 57 0,0-26 77 0,0 0-140 16,0 24 156-16,0-24-74 0,25 25-54 0,-25-25 55 16,0 24-91-16,0-24 91 0,25 0-4 0,-25 0-12 15,24 26 65-15,-24-26-57 0,24 0-19 0,-24 0 108 16,25 0-140-16,-25 0 95 0,0-26 24 0,26 26-103 15,-26 0 77 1,24 0 10-16,-24 0 4 0,0-24 6 0,0 24 7 16,25-25-56-16,-25 25-20 0,0-24 103 0,0 24-23 15,-25-26 8-15,25 2 12 0,0 24-108 0,0-25 10 16,-24 25 5-16,24-24-3 0,-26 24 7 0,26-27 5 16,-25 27-3-16,1 0-4 0,24 0 9 0,-24-23-9 15,24 23-4-15,0 0 6 0,-25 0-9 0,25 23 7 16,0-23-86-16,0 0-20 0,0 0-53 0,0 0-17 0,0 27 53 15,25-27 72-15,-25 0-49 0,0 0 67 0,24 0-2 16,-24 0-40-16,24 0 57 16,1 0-78-16,-25 0 42 0,26 0-21 0,-26 0 25 0,24 0 30 0,-24 0 6 15,0 0-14-15,25 0 24 0,-25 0 22 0,0 0-24 16,0 0 20-16,0-27 14 0,25 27 0 0,-25 0-6 16,0 0 32-16,0 0-24 0,0-23-12 0,0 23 18 0,0 0-42 31,0 0 23-31,0 0 36 0,0 23 15 0,26-23-1 0,-26 0-18 0,0 0-3 0,0 27-62 15,0-27 98-15,0 0-92 0,0 24 36 0,0-24-20 16,22 25-17 0,-22-25 21-16,0 24-16 0,0-24 4 0,0 26-2 15,0-26-1-15,26 0 5 0,-26 0-10 0,0 24 10 0,0-24 13 0,0 0-9 16,0 0-2-16,0 0 93 0,0 0-31 0,0 0-39 16,0 0 45-16,0 0-158 0,0 0 142 15,0-24-24-15,0 24 28 0,0-26-23 0,-26 26-28 16,26-24-5-16,0 24 4 0,0-25-8 0,0 25-2 15,0-24 0-15,0 24 8 0,0-27 9 0,0 4-15 16,0 23 6-16,0-25-8 0,0 25-12 0,0-24 10 16,0 24 2-16,26 0-3 0,-26 0 14 0,0 0-1 0,25 0-8 15,-25 0 4-15,25 0-2 0,-25 0 9 0,25 0-11 0,1 0-5 16,-26 0 12-16,23 24-16 0,-23-24 13 0,25 0 9 16,0 25-20-16,-25-25 11 0,25 0 0 15,0 23-15-15,-25-23 26 0,25 0-6 0,-1 0 1 16,-24 0-3-16,24 0-5 0,1 0-2 0,-25 0-5 15,26 0 20-15,-26 0-15 16,0 0 11-16,25 0 6 0,-25-23-17 0,0 23-9 16,0-25-2-16,0 25-13 0,0 0 24 0,0-24 8 15,0 24-8-15,-25-25 17 0,25 25-17 16,-26-25 84-16,26 25-2 0,-25 0 2 0,25-25 22 16,-24 25-72-16,24 0 4 0,-24 0-20 0,-1 0-14 15,25 25 3-15,0-25 6 0,-25 0-4 0,25 25 2 0,0 0 7 16,0-25-7-16,25 24 19 0,-25 1-19 0,25-2-16 0,-25 4 16 15,24-3-9-15,0 1 14 0,1-1 2 0,26-24-18 16,-27 26 11-16,2-26-4 0,-3 24-105 16,2-24-37-16,25 0-90 0,-25 25-54 0,0-25 93 15,-1 0-9-15</inkml:trace>
  <inkml:trace contextRef="#ctx0" brushRef="#br0" timeOffset="85529.768">10666 9078 1025 0,'0'0'-8'0,"0"0"47"0,0 0-19 0,0-24 15 0,0 24 37 15,0 0-94-15,0 0 129 0,0 0-59 0,0 0-25 16,0 0 63-16,0 0-75 0,0 0 59 0,0 0-3 16,0 0-1-1,-25 0-50-15,25-25 27 0,0 25-5 0,-23 0-12 16,23 0 20-16,-26 0-52 0,1 0 17 0,0 0-5 15,25 0-1-15,-25 0 1 0,0 0-8 0,0 0-16 16,25 0-2-16,0 0 20 0,-24 0-11 0,24 25 18 16,0-25 6-16,0 0-10 0,0 0 3 0,0 24 1 15,24-24-3-15,-24 0 5 0,0 0 0 0,25 0-7 16,-25 26 0-16,25-26-11 0,-25 0 9 0,25 0 4 0,-25 0-1 16,25 0 3-16,-25 0-8 0,25-26 11 0,-25 26-7 15,26 0 7-15,-26-24 7 0,23 24-9 0,-23-25-7 16,0 1-3-16,0-3-3 0,25 27-21 0,-25-23 25 15,0-26 11-15,0 24-23 0,0 0 28 16,0-25-10-16,0 26-28 0,0-26 37 16,0 25-2-16,0-1 41 0,0-23 24 0,0 23-6 0,0-23-5 0,0 25-47 0,0-1-18 15,0-1-11 1,0 3 2-16,-25-3 11 0,25 26 12 16,0 0-7-16,0-23-5 0,0 23-22 0,0 23 6 0,0-23 16 15,0 0 7-15,0 26 12 0,0-3-5 0,25-23-5 16,-25 26-11-16,0-1-4 0,0 24 1 0,0-25 1 15,0 2 7-15,0-1-5 0,0 25-12 16,0-25 8-16,25-1 4 0,-25 2 4 0,0 23 1 0,25-24-66 16,-25 0-67-16,0 0-23 0,25-1-33 0,-25 1 45 0,0-2 55 15,25 4 8-15,-25-27 104 0,24 24-91 16,-24-24 99-16,24 0-73 0,-24 0 31 0,26 0 8 16,-26 0-9-16,25 0-1 0,-25 0 8 0,25-24-6 15,-25 24-9-15,24 0 15 0,-24-27-8 0,0 27-7 16,26-23 88-16,-26 23 0 0,0-25-94 0,0 25 127 0,0 0-170 15,0-24 102-15,0 24 33 0,-26 0-11 0,26 0 9 16,0-25-13-16,-24 25-47 0,24 0 4 0,-25 0 7 16,25 25 2-16,0-25 3 0,-25 0-12 0,25 24-9 15,-26-24-2-15,26 25 22 0,0-25-28 0,0 23 6 16,0-23-11-16,0 27-15 0,0-3 22 0,0-24 0 16,26 25 13-1,-26-25-18-15,25 24 24 0,-25-24-21 0,25 0-9 16,-1 26 15-16,-24-26-6 0,26 0 4 0,-3 0 4 15,-23 0 7-15,26 0-11 0,-1-26-4 0,-25 26 4 16,24 0-2-16,-24-24 2 0,0 24 4 0,25 0 3 0,-25-25-3 0,0 1-4 0,0 24 7 16,0-27-23-16,-25 27 12 0,25-23-9 0,0 23 19 15,-24-25 12-15,24 25-18 16,-25-24 6-16,-1 24-19 0,26-25 9 0,-23 25-3 16,23-25 5-16,-26 25 6 0,26 0-19 0,-24-25 19 15,24 25-2-15,0 0-6 0,0 0 37 0,0 0-37 16,0 0 9-16,24 0-1 15,-24 0-22-15,0 0 40 0,26 0-18 0,-26 0 1 16,23 0-14-16,-23 0 0 0,26 0-2 0,-26 0 9 16,0 0-5-16,25 0 5 0,-25 0 0 0,0 0-4 0,24 0 21 0,-24 0-11 0,0 0-10 15,0 0 1-15,25-25-6 0,-25 25 7 0,0 0 13 32,0 0-14-32,25 0 12 0,-25 0-25 0,0 0 18 0,0 0 20 0,0 0-22 0,0 0 6 15,24 0-8-15,-24 0-7 0,0 25 7 0,0-25 8 16,0 0 3-16,25 25-10 0,-25-25 14 0,0 0-11 15,25 25-8-15,-25-25 5 16,0 0 3-16,0 25-11 0,25-25 9 0,-25 0 11 16,0 24-5-16,26-24 14 0,-26 0-1 0,0 0-19 0,0 0-11 15,24 0 11-15,-24 25-9 16,0-25 9-16,0 0 4 0,0-25-4 0,0 25-5 16,25 0 5-16,-25 0 11 0,0 0 0 0,0 0 10 15,0-24-25-15,0 24-3 0,0 0 4 0,24 0-8 0,-24-25 26 16,0 25-21-16,0 0 5 0,0-25 12 0,0 25 7 0,0 0 6 15,0 0-29-15,0 0-2 0,0 0 5 0,0 0-14 16,25 0 32-16,-25 0-10 0,0 0-15 16,0 0 28-16,0 0-19 0,0 25-9 0,0-25 16 15,25 0-29-15,-25 0 21 0,0 25 6 0,0-25 3 16,25 0 14-16,-25 0-29 0,0 0 16 0,25 24-1 16,-25-24-19-16,0 0 28 15,25 0 1-15,-25 0-34 0,0 0 31 0,0 0-19 16,0 0-10-16,24 0 10 0,-24 0 1 0,0 0 3 0,0 25 11 15,0-25 2-15,0 0-6 0,0 0-5 0,0 0 2 0,24 0-5 0,-24 0-32 16,0 0 7-16,0 0-16 0,0 0-24 0,0 0 18 16,0 0-38-1,0 0 7-15,27 0 26 0,-27 0-2 16,0 0 21-16,0 0 94 0,0 0-85 0,0 0 84 0,24 0-47 0,-24 0-27 16,0 0-4-16,0 0 49 0,0 0-53 0,25 0 27 15,-25 0-2-15,0 0-40 0,0 0 35 16,0 0-3-16,0 0-17 0,0 0 15 0,0 0-5 15,0 0 26-15,0 0 4 0,24 0 17 0,-24 0-8 16,0 23-45-16,0-23 21 0,0 0-21 0,24 27 14 16,-24-27 7-16,0 24 17 0,0-24-5 0,0 0-18 0,25 25 38 0,-25-25-17 15,0 24 4-15,0-24-59 0,26 0-84 0,-26 0 36 16,0 0-153-16</inkml:trace>
  <inkml:trace contextRef="#ctx0" brushRef="#br0" timeOffset="85708.398">11683 8856 1181 0,'0'-25'14'16,"0"0"45"-16,-24 1-23 0,24-2 18 0,0 2-3 15,0-1-68-15,0 25 25 0,0-26-10 16,0 2-19-16,0 24 32 0,0 0 8 0,0 0-19 16,0 0 4-16,24 0-6 0,-24 0-11 0,0 24-8 15,0-24-52-15,0 26 62 0,25-1-70 0,-25-25 13 16,0 24 52-16,25 2-81 0,-25-2 36 0,0 1-47 0,0 0-7 0</inkml:trace>
  <inkml:trace contextRef="#ctx0" brushRef="#br0" timeOffset="86713.329">11757 9054 1041 0,'0'0'102'0,"0"0"-61"16,0-25 89-16,0 25-48 0,0 0-106 0,0-24 81 16,0 24-76-16,0-27 51 15,0 27 47-15,0-23-6 0,0-2-17 0,0 25 1 16,0-24-29-16,0-1 8 0,25 25-3 15,-25-25 2-15,0 25-15 0,0 0-14 0,26 0-1 0,-26-25-5 0,0 25 0 0,24 25-5 0,-24-25 12 16,0 0-5-16,24 0 3 0,-24 25-10 0,0-25-12 16,0 25 10-16,26-25 2 0,-26 24 10 15,0-24 10 1,25 25-1-16,-25-2-1 0,0-23-1 0,24 27-39 0,-24-27-37 0,25 24-43 16,-25-24-28-16,0 25 34 0,25-25-5 15,-25 0 104-15,25 24-81 0,-25-24 110 0,25 0-62 16,0 0 9-16,-25 0 40 0,23-24-41 0,2 24 31 15,-25 0-12-15,27 0 4 0,-3-25 4 0,-24 25-15 16,0 0 24-16,24-24-9 0,-24 24 38 0,0-27 37 16,0 27-92-16,0-23 81 0,0 23-113 0,0 0 62 0,0-25 10 0,0 25 0 15,0-24-6-15,-24 24-6 0,24 0-7 0,0 0-14 32,-24 0 16-32,24-25-8 0,-27 25-13 0,27 0 7 0,0 0 1 0,-25 25 5 0,25-25 13 0,0 0-9 15,0 0-4-15,-23 24 6 0,23-24 2 16,0 25 9-16,0-25-8 0,0 23-20 0,0-23-4 15,0 0 15-15,0 27-9 16,0-27 18-16,0 0 29 0,23 24-38 0,-23-24-7 16,0 0 7-16,0 0-39 0,0 0 20 15,25 0 19-15,-25 0-4 0,0 0 21 0,0 0 2 16,27 0-2-16,-27-24-20 0,0 24-5 16,0 0-5-16,24-27 15 0,-24 27 0 0,0 0-11 15,0-23 24-15,0 23-22 0,0 0 14 0,0-25 5 16,0 25-16-16,24 0 4 0,-24 0 2 0,0 0-6 0,0 0-5 0,0 0 2 0,0 0 3 15,0 0 19 1,0 0 4-16,25 0-21 0,-25 0 8 0,0 0-23 0,0 0 8 0,0 25 32 16,25-25-29-16,-25 0 20 0,0 0-24 15,0 0 22-15,24 23 5 0,-24-23-6 0,0 0 5 16,26 0-31-16,-26 0 20 0,0 0-1 16,0 0 0-16,25 0-2 0,-25 0-15 0,0 0 5 15,24 0 10-15,-24-23 4 0,0 23 7 0,0 0-20 16,0 0 5-16,25-25 8 0,-25 25 0 0,0 0-6 15,0-24-2-15,26 24-3 0,-26-25 1 0,0 25 17 0,0 0-7 0,0-25-8 0,23 25 4 16,-23 0-7-16,0 0 12 0,0-25-3 0,0 25-9 16,25 0 9-16,-25 0 13 0,0 0-4 0,0 25-13 15,0-25-2-15,25 0-16 16,-25 0 10-16,0 25 14 0,25-25 2 0,-25 25 0 16,0-25 1-16,0 0-3 0,25 24 7 0,-25-24-17 15,0 0 6-15,0 25 10 0,0-25-65 16,25 0 87-16,-25 0-109 0,0 23 54 0,0-23-24 15,23 0-12-15,-23 0 78 0,26 0-59 0,-26 0 44 16,25 0-82-16,-25-23 33 0,25 23-25 0,-25 0 50 16,25-25 24-16,-25 25-26 15,25-24 8-15,-25 24 2 0,0-25-8 0,25 0 16 16,-25 0 24-16,0 0-4 0,0 1 33 0,0-2 36 16,0 2-21-16,0-1 10 0,0-25-27 0,0 25-3 0,-25-25-44 0,25 25 96 0,0 1-69 15,-25-27 5-15,25 28 95 0,0-3-101 0,-25 3 98 16,25-3-50-16,0 2 7 0,-25 24 4 15,25 0-58-15,0 0 33 0,0 0-60 16,0 0-22-16,0 0 15 0,0 0-4 0,0 0 43 16,0 24 24-16,0-24 5 0,0 26-13 0,0-3-25 15,0 26-32-15,0-23 16 0,0 23-3 16,25-24-4-16,-25 25 16 0,0-1-2 0,0-23-7 16,25 23 5-16,-25 1-8 0,0-25-6 0,0 25-8 15,25-25 1-15,-25-1-9 0,0 24-88 0,0-21-24 16,0-3-75-16,0-24-60 0,25 25 102 15,-25-1-1-15,0-24 14 0</inkml:trace>
  <inkml:trace contextRef="#ctx0" brushRef="#br0" timeOffset="86903.491">12850 8632 1273 0,'0'-26'53'0,"0"26"56"0,0-24 62 0,0 24 54 0,-26-25-45 0,26 25-32 15,-24 0-54 1,-2 0-71-16,26-24 5 0,-24 24 26 0,-25 0-12 16,24 0 16-16,0 0-6 0,-25 0-57 0,25 0 7 15,-1 0-2-15,3 0-5 0,-2 0 8 0,0 0-20 16,0 0-62-16,25 0-112 0,-25 0-82 0,25 0-60 0,0 0 60 0,0 0 7 16</inkml:trace>
  <inkml:trace contextRef="#ctx0" brushRef="#br0" timeOffset="87103.739">13221 9054 2472 0,'0'0'-3'0,"0"24"-1"16,25-24 4-16,-25 0 5 0,-25 0-10 15,25 0 16-15,0 0 1 0,0 0-7 0,0 26 16 16,0-26-113-16,0 0-126 0,0 0-139 0,0 0-74 0</inkml:trace>
  <inkml:trace contextRef="#ctx0" brushRef="#br0" timeOffset="104958.138">11112 9153 1240 0,'0'0'67'15,"0"-25"-52"-15,-24 25 33 0,24 0 45 0,-25 0-43 0,0 0 79 0,1 0 7 16,-1 0-43-16,-1 0-4 0,3 0 3 0,-3 0-19 15,-23 0 4-15,24 0-10 0,-25 0-12 16,1 0 13-16,24 0-14 0,-25 25 31 0,2-25-9 16,22 0-25-16,-24 0-6 0,25 0-28 0,0 0-17 15,0 0-8-15,25 0-6 0,-24 24 9 0,24-24-5 0,0 0 8 16,0 0 26-16,24 0-14 0,-24 0 9 16,25 0-4-16,0 0-6 0,0 0-18 0,0 0 1 15,26 0-6-15,-28 0-8 0,27 0 10 0,0 0-2 16,-1 0 9-16,-25 0 2 0,27 0-1 0,-2 0 4 15,0 0-5-15,-23 0 0 0,23 26 3 0,-24-26-20 16,0 0 17-16,-1 0-4 0,-24 0 11 16,0 0 8-16,25 25-6 0,-50-25 1 0,25 0-10 15,0 0 8-15,-24 0 1 0,-1 0 1 0,-24 24 12 16,24-24-9-16,-24 0 1 0,-1 26 8 0,0-26-17 16,0 0 10-16,-24 0-10 0,24 0-8 0,2 0 16 15,22 0-1-15,-24 0-7 16,25 0-3-16,25 0-16 0,-25 0 14 0,25 0-19 15,25 0-54-15,-25-26-84 0,25 26-134 0,0 0-122 0,0 0 20 16</inkml:trace>
  <inkml:trace contextRef="#ctx0" brushRef="#br0" timeOffset="111305.935">15405 8856 1206 0,'0'0'42'0,"-26"-25"-71"0,26 0 133 0,0 1-75 16,0 24-56-16,-24-26 113 0,24 2-125 0,0-1 77 15,-25-1 17-15,25 26-47 0,0-24 62 0,-25-1-5 0,25 25 0 16,0-26 0-16,-26 26-76 0,26-24 15 0,0 24-4 15,-23 0 5-15,23 0-1 0,-25 0 9 0,-1 0 45 16,-22 24-3-16,22-24 8 0,1 26-19 0,-24-1-28 16,-1-1 43-1,0 2-12-15,1-1 5 0,-1-1 10 16,0 26 22-16,-24-25 21 0,25 25-5 0,-25-25-13 0,25 24-65 16,-2-26-8-16,1 28-12 0,1-2-6 0,-1-23 8 15,26 23-4-15,-25-25 10 0,49 27-8 0,-26-27 1 16,26 26 14-16,0-1-3 0,26 1 3 0,-26 0 0 15,49-25-27-15,-25 25 3 0,26-2 4 0,-1 2 1 16,1-1 4-16,1 2 15 0,-2-27-9 0,0 27-3 0,25-3-8 16,-25-22-2-16,2-2 8 0,-3 1-3 0,4 0 12 15,-4-25-22-15,27 0-5 0,-26 0-2 0,2 0 25 16,-3 0-8-16,3-25 0 16,-2 0 5-16,1 1-10 0,0-2 7 0,-2 2-2 15,-22-27-12-15,-2 3-5 0,26 23 13 0,-25-25-1 16,-25 1 12-16,24 23-5 0,-24-22-9 0,0 23 26 0,0-25-9 0,0 0 0 0,-24 26 4 15,24-26-30-15,-25 1 18 0,25-1-5 0,-26 25-4 32,2-25 17-32,0 1-18 0,-2 23 6 0,1-23 4 15,-24 25 1-15,25-26-8 0,-26 25 22 0,24 1-15 16,-22-1 3-16,22 0 2 0,2 25-26 0,-26-25-45 16,25 25-95-16,25 0-89 0,-24 0-70 0,24 0-18 15,0 0 37-15,0 0 38 0</inkml:trace>
  <inkml:trace contextRef="#ctx0" brushRef="#br0" timeOffset="112171.071">16818 8186 993 0,'26'0'1'0,"-26"0"71"0,0-25-45 0,0 25 117 15,0 0-40-15,0 0-65 0,0 0 70 0,-26 0-75 0,26 0 62 16,0 0 5-16,0 0-11 0,0 0-19 0,0 0-11 15,-25 25-10-15,25-25-24 0,-25 25 24 0,25-25 8 16,-24 25-6-16,-2-1 10 0,3 2-4 0,-2-2-2 16,-1 26-3-1,-23-26 6-15,23 25-35 0,1 0-17 0,2 2 21 16,-27-2-2-16,25 1-17 0,0 25 15 0,25-26-22 16,-25 26 3-16,1-25 5 0,24 24-29 15,0-24 21-15,0 23-2 0,24-23 3 0,-24 25 4 0,25-26 0 0,0 1 0 16,25-1-9-16,-25 26 11 0,-2-50-30 0,28 25 11 15,-2-1 8-15,-23 1 0 0,22-26 14 16,-22 25-92-16,23-23-16 0,2-1-12 0,-28 23-17 0,27-21 54 16,0-3 12-16,-24 26-4 0,-3-26 13 0,27-24 30 15,-25 25-37-15,0 0 6 0,-25-25-9 0,25 25-45 16,1-25 30-16,-26 0-17 0,0 25-19 0,22-25 104 16,-22 0-101-16,0 0 50 0,0 0-24 0,0 0-132 15</inkml:trace>
  <inkml:trace contextRef="#ctx0" brushRef="#br0" timeOffset="113131.068">17091 8930 1248 0,'0'0'23'0,"0"0"-61"16,0-24 68-16,0 24-72 0,0 0 38 0,0 0 6 15,25 0 17-15,-25-25 4 0,25 25 34 16,-25 0-53-16,26 0 35 16,-4 0-33-16,4-25-1 0,-1 25 30 0,0 0-84 15,-1 0 104-15,2 0-94 0,23 0 85 0,-24 0-54 16,-1 25-13-16,1-25 19 0,0 0-24 0,-25 25 24 16,26-25 81-16,-26 24-23 0,0-24 17 0,0 25 6 0,0-25-51 15,0 23 12-15,0-23 19 0,0 27 14 16,-26-3 6-16,26-24-3 0,-25 25-4 0,25-25-18 0,-25 0-29 15,1 24-9-15,-1-24-16 0,-1 26-2 0,3-26 9 16,-3 0 4-16,2 0 3 0,-1 24-8 0,0-24 6 0,25 0-5 16,-26 0-7-16,26 0 7 0,0 0-25 0,0 0 20 15,0 25 14 1,0-25-18-16,26 0 8 0,-26 24-12 0,25-24-17 16,0 0 20-16,-1 26-6 0,2-26 0 0,-3 0 14 15,3 0-1-15,23 25 5 0,-24-25-4 0,0 0-12 0,1 0-5 0,-3 0 8 0,2 0 2 31,0 0 9-31,-25 24 0 0,26-24-10 0,-26 0 1 0,24 0 2 16,-24 0-9-16,0 0 13 0,0 26 8 0,0-26-3 16,0 0 12-16,0 24 9 0,0-24 18 0,0 0 23 15,-24 25 13-15,24-25-11 0,0 0 1 0,0 24-17 16,-26-24-6-16,26 0-3 0,-25 0 6 0,25 26-18 16,-25-26-14-16,25 0 0 0,-23 0-32 0,-3 0 18 15,1 24 4-15,0-24 5 0,25 0-12 0,-24 0-3 0,-1 0-7 0,-1 0 8 16,3 0 9-16,-3-24-22 0,2 24 10 0,24 0-78 15,-25 0-33-15,25 0-60 0,-25 0-70 0,25-26-6 16,0 26-43-16,0 0 9 0,0-24 87 0,0 24 34 16,25 0-31-1</inkml:trace>
  <inkml:trace contextRef="#ctx0" brushRef="#br0" timeOffset="113672.007">17834 8955 1000 0,'0'0'47'16,"27"0"42"-16,-27-25-70 0,0 25 111 0,0 0-93 15,0 0-28-15,0 0 74 0,0 0-115 0,0 0 45 16,0 0 53-16,0 0 12 0,0 0 19 0,0 0 47 16,0 25-39-16,0-25 9 0,24 23-20 0,-24-23-40 15,0 27-19-15,0-3 1 0,0 1 6 0,0-1-3 16,0 2-9-16,0-2-30 0,0 1 2 15,0-1 5-15,25 2 10 0,-25-1-10 0,0-1-5 0,0 2-6 0,0-2-15 0,0 1 21 0,0-1 3 32,0 2-1-32,0-26 10 0,0 24-7 0,0-24-2 0,0 25-12 15,0-25 68-15,0 0 37 0,0 0 46 0,0 0 12 16,0 0-66-16,0 0-34 0,0 0-46 0,0 0-10 16,0-25 22-16,0 25-17 0,0-24 0 0,0 24 5 15,0-26-22-15,0 2 2 16,24-1 15-16,-24 1-3 0,0-2 3 0,26 2 10 15,-26-1-39-15,0-1 29 0,23 2-13 0,-23-1-4 16,26 1 19-16,-26-2-14 0,25 2 2 0,-25-1 14 16,24 1-1-16,-24 24-18 0,25-27 10 0,-25 27-7 15,0-23 7-15,26 23 2 0,-26 0 1 0,0 0-11 16,23 0 13-16,-23 0-2 0,0 0 7 0,0 23-3 16,25-23-22-16,-25 27 13 0,0-27-6 0,26 24 6 0,-26 1 14 15,0-25 3-15,0 24-20 0,24 2 2 0,-24-26 11 16,0 24-13-16,0 1 20 0,0-1-3 0,0-24-29 15,24 26 26-15,-24-1-18 0,0-25 9 0,-24 24 12 16,24-24-14-16,0 26 7 0,0-26-5 0,0 0-15 16,0 24-66-16,0-24-22 0,0 0-20 0,0 0-19 15,0 25 33-15,0-25 2 0,0 0-27 0,0 0-43 0,0-25-29 16,0 25-32-16,0 0 66 0,0 0-49 0,0-24 14 16</inkml:trace>
  <inkml:trace contextRef="#ctx0" brushRef="#br0" timeOffset="114172.888">18109 8508 688 0,'0'-26'10'0,"0"26"-8"15,0-23 51-15,23 23 1 0,-23-26 57 0,25 26-4 0,1 0-27 16,-26-23 15-16,24 23-130 0,-24 0 131 0,24-26-73 16,-24 26-10-16,26 0 89 0,-26 0-114 0,0 0 54 15,0 0 11-15,25 0 7 16,-25 0 5-16,0 0 9 0,0 26-20 0,0-26-32 16,0 0-8-16,0 23-21 0,-25-23 1 15,25 26-1-15,0-26 16 0,0 23-3 0,-26-23-6 16,26 26 5-16,0-26-21 0,0 25 8 0,-24-25 21 15,24 24-13-15,0-24 13 0,0 0 2 0,0 25-26 0,0-25 20 0,0 0-27 16,0 0 14-16,0 24 0 16,0-24-16-16,0 0 35 0,0 0-8 0,24 0 10 15,-24 0 1-15,0 0-16 0,0 26-4 0,0-26 6 16,26 0-6-16,-26 25-4 0,0-25-5 0,25 24 0 16,-25-24 0-16,24 26 19 0,-24-26 6 0,0 0-21 0,25 25 9 15,-25-25-19-15,25 24 53 0,-25-24 32 0,0 26-3 16,0-26 1-16,0 24-44 0,0-24 33 0,0 25 4 15,0-25 3-15,0 0 21 0,0 25-39 0,-25-25 0 16,25 0 41-16,0 0-38 0,-25 25-12 16,25-25 15-16,-24 0-46 0,24 0 8 0,0 0-7 0,-25 0-7 15,25 0-3-15,-26 0-2 0,26 0 24 0,0 0-15 0,0 0 0 16,0 0-2-16,0 0-19 0,0 0-79 0,0 0-55 0,-24 0-61 16,24 0-72-16,0-25 18 0,0 25 65 15,0 0-5-15,24 0 8 0</inkml:trace>
  <inkml:trace contextRef="#ctx0" brushRef="#br0" timeOffset="114572.874">18506 8161 984 0,'-27'0'30'15,"27"-25"41"-15,0 0-53 0,0 25 56 0,0-25-88 0,0 25 37 0,0 0 25 16,0-25 41-16,27 25 14 0,-27 0-67 0,24 0 88 16,0 25-87-16,1-25 86 0,1 25 2 0,-3-25-18 15,3 25 4-15,-2 0 8 0,26 0 17 0,-24 0-21 0,22 0 0 16,-23 25-5-16,0-1-16 0,25 0-21 16,-25 0-7-16,-1 0-39 0,1 26-17 0,0-26-3 15,0 26 1-15,-25 0-6 16,0 0 6-16,0 0-3 0,0-3-3 0,0 4 28 15,0-26 40-15,-25 23 8 0,25-22 0 16,-25-1-28-16,25 23-27 0,-25-23 26 0,25 0-3 16,-24 0 13-16,24-25-12 0,-25 23-21 0,25 2-5 15,-25-1-16-15,25-23-5 0,-25 23 3 0,25-25-21 16,-25 27 18-16,25-27 7 0,-25 2-20 0,0-2 39 16,25 1-26-16,-23 0-8 0,-3 0 19 0,1-25-81 0,0 25-62 0,1 0-81 15,-2-25-112-15,3 24-48 0,-28-24-38 16,27 0-26-16,-27 26-47 0</inkml:trace>
  <inkml:trace contextRef="#ctx0" brushRef="#br0" timeOffset="-156832.401">11213 9228 911 0,'0'0'40'0,"0"0"26"0,0 0 4 0,0 0 6 0,0 0-39 16,0 0-6-16,0 0-68 16,24-25 60-1,-24 25-71-15,0 0 140 0,0 0-131 0,0 0 83 16,0 0-16-16,0 0-35 15,0 0 68-15,0 0-83 0,0 0 106 0,0 0-18 16,0 0-19-16,0 0 9 0,-100 25-2 16,100-25-19-16,0 0 15 0,-148 0-15 0,122 24-33 15,-23-24 5-15,25 0-12 0,-1 0 16 0,0 0 7 16,-25 0-11-16,26 0-1 0,-1 0-8 0,0 26-9 16,0-26 2-16,0 0 7 0,25 0-2 0,-25 0 6 15,2 0-4-15,-3 0 2 0,1 0 2 0,25 0-4 16,-25 0 2-16,0 0-2 0,0 0-3 0,0 0 81 15,1 0-5-15,-1 0-2 0,25 0 2 0,-25 0-80 16,25 0 11-16,-24 0-13 0,24 0-2 0,0 0 10 16,0 0 1-16,0 0 13 0,0 0 5 15,24 0-20-15,-24 0 15 0,25 0-4 0,-25 0-9 16,25 0 15-16,-1 0-15 0,1 0 2 0,0 0 0 16,0 0-29-16,0 0 0 0,0 0-12 15,1 0-17-15,-26 0 23 0,23 0-10 0,2 0 14 16,25 0 2-16,-25 0 5 0,0 0 6 0,-1 0 1 15,0 0 26-15,2 0-18 0,24 0 14 0,-26 0-10 16,2 0-6-16,-3 0 24 0,3 0-22 0,-1 0 3 16,-25 0-1-16,24-26-4 0,-24 26 24 0,25 0-10 15,-25 0-8-15,0 0 8 0,0 0-10 0,0 0 11 16,0 0 11-16,-25 0-15 0,25 0 7 0,-24 0-2 16,24 0 25-16,-25 0 12 0,-1 0 0 0,3 0 38 15,-27 0-17-15,25 0 11 0,-26 0-8 0,27 0-7 16,-25 0-6-16,24 26-14 0,-25-26-18 15,2 0-16-15,22 0-10 0,-24 0-4 0,25 0 27 0,0 0-41 0,0 0 23 16,1 0-2-16,-1 0-12 0,0 0 23 0,25 0-9 16,0 0-7-16,0 0 2 0,0 0 10 0,0 0 2 15,0 0 2-15,0 0-13 0,25 0 6 0,-25 0-2 16,25 0 0-16,-1 0 12 0,-24 0-10 0,25 0-9 16,0 0-16-16,0 0-5 0,0 0-6 15,0 0 4-15,1 0 26 16,-26 0 22-16,23 0-2 0,2 0-2 0,-25 0-3 15,25 0-27-15,-25 0 11 0,25 0-6 0,-25 0 2 16,25 0 11-16,-25 0-2 0,0 0-9 0,0 0 11 16,0 0-18-16,0 0-9 0,0 0 37 15,0 0-24-15,0 0 24 0,-25 0 1 0,25 0-20 16,-25 0-2-16,0 0 2 0,25 0-2 0,-25 0-9 0,2 24 27 0,-28-24 0 16,26 0 5-16,0 0 7 0,-25 0 25 0,26 0-14 15,-26 0 2-15,26 0 3 0,-27 0-30 0,28 0 0 16,-27 0-7-16,25 0 5 0,-26 0-5 0,27-24 14 15,24 24-2-15,-24 0-3 0,-1 0-18 0,25 0-3 16,0 0 5-16,0 0 4 0,0 0 8 0,0 0 0 16,25 0-8-16,-1 0 3 0,0 0-4 15,1 0-10-15,1 0 33 0,23 0-22 0,0 0 17 0,-24 0 7 0,25-26-16 16,-25 26 6-16,24 0 6 0,-24 0-6 0,25 0-11 16,-25 0-2-16,0 0-3 0,1 0-16 0,-3 0 10 15,-23 0 2-15,25 0 18 0,-25 0-7 0,0 0-9 16,0 0 17-16,0 0-43 0,0 0 33 0,0 0 16 15,-25 0-9-15,25 0 12 0,-23 0-17 16,23 0-9-16,-26 0-9 16,-24 0 4-16,25 0 8 0,0 0 8 0,-24 0-11 15,24 0 0-15,0 0 7 0,1 0-9 0,-2 0 16 16,1 0 12-16,2 0-31 0,-3 0 7 0,26 0-97 16,0 26-101-16,0-26-90 0,0 0-41 0,0 0 9 15</inkml:trace>
  <inkml:trace contextRef="#ctx0" brushRef="#br0" timeOffset="-130783.214">17637 8782 1649 0,'0'0'-52'15,"0"-26"30"-15,0 26 22 0,0 0 13 0,0 0 65 16,0 0-6-16,0 0 7 0,0 0 15 0,0 0-18 16,0 0-20-16,0 0-25 0,0 0 15 0,0 0 11 15,0 0-16-15,0 0 7 0,0 26-4 0,0-26-11 16,0 0 2 0,0 0 9-16,-25 24-51 0,25-24 24 0,-24 25 9 15,24-25-5-15,-26 25 41 0,1 0-34 0,25 0 10 16,-25-25-21-16,2 24-15 0,-3 1 12 0,1-2-11 15,-24 4 4-15,24-3-5 0,-1 1 3 0,3-1 17 16,-3 2-10-16,2-2-24 0,-26 1 21 0,50-1-11 16,-26 2 4-16,4-1 20 0,-4-1-32 0,26 2 6 15,-25-26 16-15,25 24-12 0,-25 1-8 0,25-1 6 0,-25 2-8 16,25-26 10-16,0 24-33 0,-25-24-29 0,25 25-56 16,0-25-9-16,0 0 34 15,0 0-30-15,0 25 25 0,0-25 4 0,0 0-4 16,0 0 23-16,0 0 20 0,0 0-49 0,0 0-2 15,0 0-31-15,0 0 79 0,0-25-86 0,0 25 17 0,0 0-19 16</inkml:trace>
  <inkml:trace contextRef="#ctx0" brushRef="#br0" timeOffset="-130334.81">17041 8482 728 0,'0'-23'49'0,"0"23"44"0,0 0 4 0,0 0-35 16,0-26-36-16,-25 26-17 0,25 0-34 0,0 26 131 16,25-26-94-16,-25 0 51 0,0 23-61 15,0-23 41-15,0 26 55 0,25-26-55 0,-25 25 80 16,0-1-77-16,25 1 28 0,-25-1-17 0,25 2 17 16,-25-1-72-16,0 25-5 0,25-25 21 0,-25-1-12 15,26 26 14-15,-26-25-13 0,22 25-5 0,-22-25-4 16,26 24 4-16,-26-26 16 0,25 28-16 0,-25-26 2 0,25 25-10 0,-25-26-1 15,24 1-6-15,-24-1 22 0,26 27 0 0,-26-27-14 16,0 2 10-16,0-2-14 0,0 1-4 0,0-1 21 16,0 2 15-1,0-2-14-15,0 1-16 0,23 0-89 0,-46 0-34 16,46 0-55-16,-23 0 57 0,0-1-61 0,0 0 39 16</inkml:trace>
  <inkml:trace contextRef="#ctx0" brushRef="#br0" timeOffset="-109978.988">17637 8806 1099 0,'0'0'115'0,"0"0"-39"0,0 0-1 0,0 0 23 16,0-24-91-16,0 24 72 0,0 0-1 0,0 0-39 15,0 0 4-15,0 0-49 0,0 0 26 0,0 0-1 16,0 0-30-16,0 0 31 0,0 0-49 16,-25 0 20-16,25 0 16 0,0 24-16 0,0-24 14 0,-24 25 8 0,24 0 49 0,-26-25 5 15,26 25 17-15,-25 0-9 0,0-1-63 0,2 1-6 16,-3-2 1-16,26 4 5 0,-25-3 8 0,-24 1-2 16,24-1-6-16,-1 2-12 0,3-2-11 0,-3 1 8 15,2-1 12-15,-1 2-9 0,0-1 3 0,-1-1-3 31,4 2 7-31,-4-2 13 0,1 1-15 0,25-1 6 16,-25-24-18-16,0 26-11 0,25-2 22 0,-25-24-20 0,25 25-49 0,-25-25-11 0,25 25-42 0,0-25-49 16,0 25 29-16,0-25-33 0,0 0 105 0,0 0-56 15,0 0 55-15,0 0 20 0,25 0-112 16</inkml:trace>
  <inkml:trace contextRef="#ctx0" brushRef="#br0" timeOffset="-109595.392">16967 8657 799 0,'-25'0'28'0,"50"-25"-4"0,-25 25-12 0,0 0 6 31,0 0-34-31,0 0 12 0,0 0 73 0,0 0-2 0,0 0-8 16,0 25 16-16,26-25 35 0,-26 24-89 0,0 2 173 16,23-1-133-16,-23-1-55 0,25 2 129 15,-25-2-150-15,25 1 110 0,-25 25-38 0,25-25-53 0,0 24 1 0,-25-26-5 0,25 4 4 16,1 22 14-16,-26-25-12 0,22 26-8 0,-22-25-5 15,26 25 1-15,-26-25 4 0,25-1 6 16,-25 2-2-16,0 23 5 0,25-25-9 0,-25 2-1 16,0-2-3-16,0 1-5 0,0 0 13 15,24 0 0-15,-24-25-37 0,-24 25-62 0,24 0-66 16,0-25 34-16,0 24-76 0,0-24 55 0,0 24 9 16</inkml:trace>
  <inkml:trace contextRef="#ctx0" brushRef="#br0" timeOffset="-98428.022">12924 6747 1033 0,'0'-24'76'0,"0"24"-71"0,0 0 127 15,0-26-32-15,-26 26-57 0,26 0 111 0,0-24-122 16,-26 24 48-16,26-25 12 0,0 1-44 16,0-2 7-16,-22 2 35 0,22 24-41 0,0-25 10 15,0 0-19-15,-26 0-42 0,26 0-5 0,0 1 5 16,0-27-5-16,0 27 7 0,0-1 16 0,0-1-12 15,0 2-4-15,0-25-9 0,26 23-5 0,-26 3 3 0,0-3 13 16,0 2-4-16,22 0 6 0,-22-2-17 0,26 2 18 0,-26 24 6 16,26-25-20-1,-26 25 18-15,24-25-14 0,-24 25-4 0,0-25 7 16,25 25 0-16,-25 0-7 0,25-25 2 0,-25 25 4 16,0 0 1-16,24 0 11 0,-24 0-22 0,0 0 13 15,25 0-5-15,-25 0-6 0,25 0 20 0,-1 0-5 16,2 0 1-16,-1 0 11 0,0 0-21 15,-2 0-15-15,3 25 3 0,24-25 12 0,-25 0 12 0,24 0 4 16,-25 0 0-16,27 0-18 0,-2 25 5 0,-23-25 18 16,22-25-5-16,-22 25-4 0,23 0-1 0,-23 0-3 15,22 0-1-15,-23 0-9 0,0 0 12 0,0-25-10 16,0 25 14-16,1 0-4 0,-3 0-10 0,-23 0 17 16,25 0-3-16,-25-25-9 15,0 25 0-15,0 0-68 0,25 0-10 0,-50 0 5 0,25 0-18 0,0-24 27 0,0 24-21 0,0 0-1 31,-25 0 13-31,25 0 28 0,0-26 15 0,-23 26 18 16,23 0 12-16,-26 0-15 0,26 0 11 0,0 0-11 0,-25-24-8 0,25 24 14 16,-25 0-4-16,25 0 3 0,-25-25 89 0,25 25-92 15,0 0 98-15,-25 0-82 0,25-26-101 0,0 26 185 16,-25 0-191-16,25 0 181 0,0 0-77 0,0-24-11 0,0 24 30 0,-23 0-85 31,23 0 64-31,0-25-16 0,0 25 6 0,0 0 50 0,0 0-30 0,0 0-10 16,0 0 2-16,0 0 33 0,0 0-44 0,23 0 35 15,-23 0-14-15,0 0-99 0,25 0 180 0,-25 25-174 16,25-25 158-16,0 0-58 0,0 0-79 0,-25 24 78 16,25-24-63-16,1 0 53 0,-3 26-18 15,2-26-1-15,0 25-10 0,-25-25 13 0,26 0 14 16,-2 24 13-16,-24-24-19 0,25 0-7 0,-2 0 82 0,-23 0-88 16,25 0 7-16,-25 26 86 0,0-26-110 0,0 0 100 15,0 0 14-15,0 24-49 0,0-24 38 0,0 0-23 16,0 25 47-16,0-25-33 0,-25 0-13 0,25 0-5 15,-23 25-28-15,23-25 24 0,-25 0 5 0,25 25 9 16,-24-25-17-16,24 0-26 0,-26 0-2 0,26 25-7 31,-25-25-7-31,0 0 3 0,25 25 5 0,-23-25-10 16,-3 0-4-16,26 0 4 0,-25 24 11 0,25-24-20 16,0 0 30-16,-25 0 4 0,25 26-25 0,0-26 28 15,0 0-24-15,0 0-128 0,-25 0-69 0,25 0-76 16,25 24-43-16,-25-24 59 0</inkml:trace>
  <inkml:trace contextRef="#ctx0" brushRef="#br0" timeOffset="-97578.403">15428 5407 944 0,'0'-24'51'0,"0"24"10"15,-23-25 34-15,23 25-71 0,0-24 84 0,-26 24-87 0,26 0-2 16,-24 0 77-16,-1 0-137 0,25 0 113 15,-25 0 1-15,-1 0-8 0,3 0 8 0,-2 0-5 16,-1 24-44-16,2-24 3 0,0 25 39 0,-2-25-12 16,1 24-7-16,1 2 38 0,-1-26-29 0,0 24-26 15,0 1 20-15,25 0-41 0,-25-1-14 0,0 26 19 16,25-25 7-16,-23-2-10 0,23 4-15 0,-26 21 8 16,26-23-8-16,0 25 6 0,0-25 2 0,0 25 6 15,26-25-6-15,-26 25-13 0,23-1 18 0,2 1-25 0,0-25 12 0,0 24 4 16,0 1 6-16,24-26-3 0,2 2-13 0,-3-3 22 15,3 3-10-15,-2-2 3 0,25-24-19 0,-25 0 21 16,2 0-9-16,23 0-3 0,-25 0 26 0,1-24-40 16,-25 24 19-16,25-26-13 0,-2 3 8 0,-23-3 7 15,1 26-20-15,-1-48 43 0,-1 22-20 0,0 2-5 32,-24-1 74-32,25-25-1 0,-25 25-1 0,0 0 26 15,26-25-81-15,-26 26 21 0,-26-1 7 0,26-25-9 16,0 25 7-16,-25 1-38 0,25-27 0 0,-24 27-5 15,0 0 46-15,-1-26 10 0,-1 25-7 0,1 1 5 16,1-2-44-16,-25 2-23 0,24-1 21 0,0 0-6 16,0 1 10-16,0 24-4 0,1-26-3 0,-1 26-20 0,-1-24 5 15,2 24 8-15,24 0-16 0,-24 0 16 0,24 0-83 16,0 0-58-16,-26 0-71 0,26 0-94 0,0 24-1 0,0-24-13 16,0 0 67-16,0 26 7 0,0-26 12 0</inkml:trace>
  <inkml:trace contextRef="#ctx0" brushRef="#br0" timeOffset="-96725.705">16844 5358 775 0,'0'0'8'0,"0"0"8"0,0-24 8 16,0 24 10-16,0 0 28 0,0 0-7 0,0 0 6 15,0 0 7-15,0 0-60 0,0 0 33 0,0 0 1 16,0 0-79-16,0 0 72 0,0 0 11 16,0 0-96-16,0 0 167 0,0 0-138 0,0 0 53 0,0 0 27 0,0 0-81 0,0 0 79 15,0 0-64-15,0 24 91 0,-26-24-9 0,26 0 9 16,0 0-30-16,0 0-23 0,0 0 11 0,0 0 11 15,-25 0 9-15,25 0-15 0,0 0-13 16,-25 25 24 0,25-25-3-16,0 0-3 0,-24 0 21 0,24 24-36 15,-26-24 16-15,26 26-5 0,-23-26-29 0,-2 24-5 0,25-24-11 0,-26 25 15 0,26 0-9 0,-24-25 12 16,-1 24-16-16,25 2-14 0,-26-2 6 16,26 1 3-16,-25-2-4 0,25-23 6 0,-23 27 3 15,23-3-1-15,0 0 10 0,-25 1 3 0,25 25-5 16,0-25-7-16,0-1-15 15,0 2 10-15,0-1-7 0,0-1 14 0,0 26 5 16,25-25-12-16,-25 0-2 0,0 25-5 0,23-25 2 16,2-1 12-16,-25 26 9 0,26-26-18 0,-1 2 0 15,-1-3-10-15,-24 3 10 0,26-2 16 0,-1 1-7 16,-2-1 9-16,-23 2-20 0,26-1-1 16,-2-25 7-16,-24 24-18 0,25-24 13 0,0 26-1 15,-25-26-1-15,0 0 19 0,26 25-5 0,-26-25-6 0,0 0-1 0,23 0-11 16,-23 0 11-16,0 0-6 0,0 0 8 0,0 0 20 15,0 0-27-15,0 0 15 0,0 0 0 0,0 0-29 16,0 0 27-16,0 0-8 0,0 0 0 16,0 0 6-16,0 0-90 0,0 0-41 0,0 0-49 15,0 0-42-15,0 0 47 0,0 0-10 0,0 0-17 16,0 0 81-16,0 0-57 16,0 0 11-16,0 0-8 0</inkml:trace>
  <inkml:trace contextRef="#ctx0" brushRef="#br0" timeOffset="-95926.46">16942 5779 976 0,'0'0'2'0,"0"0"76"0,0-24-49 0,0 24 124 16,0 0-73-16,0 0-65 0,0 0 90 0,0 0-79 16,0 0 81-16,0 0-10 0,0 0-12 0,0 0-59 15,25 0 1-15,-25-26-1 0,0 26-35 0,0 0 25 0,0 0 8 16,0 0 35-16,0 26 15 0,0-26-29 0,0 0-7 16,0 24-36-16,0 1 5 0,0-25 13 0,0 24-20 15,0 2-4-15,0-1 4 0,0-1 2 16,0 2 7-16,0-2 9 0,0 1-20 0,0 0 6 15,0 0-1-15,0 25-3 0,0-26 2 0,26 2 0 16,-26-2 10-16,0 0-17 0,0-24 3 0,0 26 0 16,0-26-3-16,0 0 103 0,0 0-1 0,0 0 16 15,0 0 11-15,0 0-98 16,0 0 16-16,0 0-13 0,0 0-19 16,0-26 40-16,0 26 14 0,0-24-8 0,0 24-3 0,0-24-31 15,0-2-22-15,0 2 3 0,0-1-11 0,0-25 16 16,23 25-18-16,-23 0 5 0,0 1 8 0,25-2-8 15,-25 2-10-15,0-27 13 0,25 27 16 0,-25-1-19 16,25 25 27-16,-25-24-29 0,0-2-12 16,25 1 7-16,-25 25-1 0,0-24 35 0,0 24-22 15,25-24 22-15,-25 24-17 0,0 0-10 0,0 0 12 0,0 0-17 0,26 0 8 16,-26 0-15-16,0 0 19 0,22 0 6 0,-22 24-13 16,0-24 0-1,26 0-2-15,-1 24-13 0,-25-24 33 0,25 25-11 0,-25 1 10 0,24-2 3 0,-24-24-23 16,0 25 6-1,0-1-6-15,26 2 13 0,-26-26-5 0,0 25 15 0,0-1-10 0,0-24 7 16,-26 26-9-16,26-26-6 0,0 24 8 0,0 1-17 0,0-25 22 0,0 25-5 16,-24 0-5-16,24 0-3 0,0-25-14 0,0 25-3 15,0-1 25-15,0-24-2 0,0 26-92 0,-25-26-61 16,50 24-56 0,-25-24-74-16,0 0 45 0,0 0 16 15,0 0-33-15,0 0 84 0,24 24 33 0,-24-48-28 16</inkml:trace>
  <inkml:trace contextRef="#ctx0" brushRef="#br0" timeOffset="-95392.148">17315 5482 1017 0,'0'-25'30'0,"0"25"26"0,0-24 80 0,-26 24-74 16,26-26 7-1,0 26-29-15,0 0-40 0,0-24 90 0,0 24-45 0,0 0 15 0,0 0-50 0,0-25-29 16,0 25 2-16,0 0-7 0,0 0 26 0,0 0 0 31,26 0 13-31,-26-24 0 0,0 24-12 0,23 0 5 16,3 0-21-16,-26 0 3 0,25 0-1 0,-25 0 0 16,24 0 17-16,1 0-6 0,-25 24 3 0,25-24 5 0,1 0-14 15,-26 0-5-15,23 25 5 0,-23-25 19 16,0 24-5-16,0-24 5 0,0 0-2 0,0 26 9 15,0-26 19-15,0 24-5 0,-23-24-3 0,23 25-27 16,0-25-4-16,-26 25-4 0,26-25 6 0,0 0 5 16,-25 24-5-16,25-24 18 0,-25 0-22 0,25 0 4 15,-24 26-7-15,24-26-17 0,0 0 20 0,-25 0-9 0,25 0 18 0,0 0 6 16,0 0-2-16,0 0-9 0,0 0 5 0,25 0 1 16,-25 24-8-16,0-24 11 0,24 0-13 0,-24 0-4 15,0 0 8-15,25 0-26 0,0 0 15 0,-25 0 18 16,26 25-27-1,-26-25 33-15,23 0-15 0,-23 0 7 0,25 0 4 0,-25 23-9 0,25-23-2 0,-25 0-28 0,26 27 26 32,-26-27 6-32,0 0-13 0,0 24 29 0,24-24-7 0,-24 0 45 0,0 24 13 0,0-24-20 15,0 0-4-15,0 25-11 0,0-25 28 0,0 0 1 16,0 26 10-16,0-26-15 0,0 0-37 0,-24 0 8 16,24 0-13-16,0 24-27 0,0-24 12 0,-26 0 6 15,26 0 7-15,-25 0-4 0,25 0-1 0,0 0-25 16,-25 0 10-16,25 0 11 15,0 0-47-15,-23 25-55 0,23-25-82 0,0 0-79 16,0 0-37-16,-26 0 89 0,26 0-7 0,0 0 21 16</inkml:trace>
  <inkml:trace contextRef="#ctx0" brushRef="#br0" timeOffset="-95009.107">17761 5233 1066 0,'-25'-24'47'0,"25"24"43"0,0-25-20 0,-25 1 20 15,25 24-41-15,0-26-58 0,0 26 31 16,0 0-18-16,0 0-6 16,0 0 79-16,25 0-4 0,-25 0 23 0,25 26 40 15,0-26-63-15,-1 24 2 0,-24 1 29 0,24-1-31 16,3 2-14-16,-3-1 17 0,1 25-60 0,-1-26 14 15,2 25-4-15,-3 1-26 0,-23 0 25 0,26-26 23 16,-26 26 18-16,25 25 14 0,-25-51-18 16,0 25-58-16,0 26-9 0,24-25-4 0,-24-1 52 15,0 1 47-15,-24 0 14 0,24 0-16 0,0-1-66 0,0 1-25 0,0 0-9 16,-25-1 29-16,25-25 60 0,0 25-9 0,0-23 4 16,-26 23-34-16,26-23-33 0,0-1-7 0,-23 24 25 15,23-24 35-15,0-25-7 0,-26 25-2 0,26 0-36 16,-24-25-13-16,-1 24-6 0,25-24 6 0,-24 26 24 15,24-26-11-15,-27 24-3 0,27-24-10 0,-24 0-114 16,24 0-112 0,-24 0-132-16,24 0-146 0,-25 25-50 0</inkml:trace>
  <inkml:trace contextRef="#ctx0" brushRef="#br0" timeOffset="-45104.989">7639 5656 1357 0,'0'-50'-15'0,"0"50"49"15,0 0 26-15,0 0 47 0,0 0 5 0,0 0-11 16,0 0-20-16,0 0-30 0,-25-99 0 0,25 99-24 0,0 0-11 15,0 0 24-15,0 0 6 0,0 0-14 0,0 0 22 16,0 0 8-16,-72 0-6 0,72 0 4 0,0 0 14 16,0 0-36-16,0 0-22 0,0 0 29 15,-200 99-45-15,200-76 12 0,-25 4 16 0,0-3-31 16,25 25 15-16,-23-23-35 0,23-2 23 0,0 25 0 0,0-23 5 0,0 23 18 16,23 1-13-16,-23-25 6 0,25 25 6 0,0 0 4 15,0-26-21-15,0 26-10 0,24-26-14 0,-24 2-3 16,25-3 8-1,-24 3 0-15,22-2 4 0,1-24-4 0,2 0-5 16,-2 0 17-16,0 0-5 0,2-24 2 0,-2 24 10 16,-25-26-10-16,27 3 5 0,-2-3 0 0,-24 2 2 15,0-26 15-15,-1 26 33 0,1-1 44 0,0-25 20 16,0 25 7-16,-25 0 0 0,26-25-34 0,-26 26-19 16,0-1-10-16,0-1-35 0,0-23-6 0,0 25 1 15,-26-2-7-15,26-23-11 0,-25 25 7 0,0-3-12 0,-24 4 3 16,24-26 4-16,0 23-2 0,-24 2-7 0,23-1 4 15,-23 0 3-15,25 25-8 0,-26-24 13 0,24-2-5 16,-23 26-2-16,24-24-3 0,1 24-33 0,-1 0-111 16,-1 0-75-16,26 0-74 0,0 0-58 0,-25 0 3 15,25 24-17-15,25-24 6 0</inkml:trace>
  <inkml:trace contextRef="#ctx0" brushRef="#br0" timeOffset="-44323.857">8706 5184 1485 0,'0'0'-37'0,"0"0"8"0,0 0 20 16,0-24 26-16,0 24 62 0,-24 0-19 0,24 0-21 0,0 0-31 15,-25 0-12-15,25 0 43 0,-25 0 32 0,0 24 12 0,25 1 10 16,-25-25 3-16,1 24-1 0,24 2-6 0,-25-1 26 16,-1 25-22-16,26-26-37 0,-24 25 19 0,24-23 34 15,0 23-23-15,0 0 18 0,-24 1-17 0,24-2-102 16,0 3 23 0,0-2-1-16,24-23-19 0,-24 23 7 0,0 1 3 0,24-1-3 0,-24 1 14 0,26 0 13 15,-26-25-27-15,25 25-51 0,-1 0-42 0,1-26-37 16,0 26-47-1,0-27 12-15,0-23 7 0,-1 26-19 0,1-26 42 0,0 0-32 16,1 0 9-16,-2 0 103 0,-24-26-105 16,24 26 109-16,2-23-22 0,-26-3-60 0,24 26 96 15,-24-24-67-15,24 0 47 0,-24-26 1 0,0 25 24 16,26 0 37-16,-26 0-20 0,0-25 22 0,0 26-4 16,0-26 12-16,0 25 0 0,0-1 16 0,0-23 33 15,0 25-57-15,-26-2 55 0,26-23-11 0,-24 25 2 0,24-3 63 16,-24 4 23-16,24-2-27 0,-26 1-17 0,2 24 7 15,24-26-44-15,-24 26 24 0,24-24-19 0,-26 24-41 16,26 0-2-16,0 0-10 0,-25 0 1 0,25 0 3 16,0 0-11-16,0 0 9 15,25 0 4-15,-25 0 15 0,0 24 26 0,0-24 4 0,26 0 8 0,-26 26-18 0,24-2-8 16,-24-24 0-16,24 25-11 0,-24-2 14 0,26 4-32 16,-26-3 4-16,24 0 6 0,0-24-17 0,-24 25 28 15,26 1-37-15,-26-2-2 0,0 1 2 0,25-25-13 16,-25 24 26-16,0-24 13 0,0 26-15 0,0-26 5 31,0 0 0-31,0 25-27 0,0-25 18 0,0 0 7 16,0 0-5-16,0 0 21 0,0-25 11 0,0 25 15 15,0-26-13-15,-25 26 1 0,25-24 0 0,0-1-27 16,0 1 11-16,0-2-3 0,25 1-13 0,-25 1-10 16,0 0-4-16,0-26-2 0,25 25-8 0,-25 1 19 15,0-2 7-15,24 2 2 0,-24-26 10 0,0 50-5 16,24-24-3-16,-24-2-11 0,25 2-11 0,-25 24 11 0,0 0 0 15,25-25 4-15,-25 25 8 0,0 0-15 0,26 25 15 16,-26-25 9-16,0 0-2 0,24 24 5 0,-24-24-15 16,24 26-11-16,-24-2 4 0,26 1-2 0,-26 0-7 15,0-1 10-15,25 2 4 0,-25-2 0 0,0 1-9 16,24-2 2-16,-24 4-33 0,0-3-90 0,0 0-66 0,25-24-67 16,-25 25-68-16,0 1 104 0,0-26-40 0</inkml:trace>
  <inkml:trace contextRef="#ctx0" brushRef="#br0" timeOffset="-44023.922">9078 5184 1306 0,'-25'0'-4'0,"25"-24"10"0,0 24 20 0,0 0 29 0,0 0 37 0,0-26 0 0,0 52 16 0,25-26-18 15,1 0-20-15,-2 0 15 0,0 0-29 16,27 24 5-16,-27-24-9 0,26 25 0 16,-25-1-6-16,24-24 14 0,-24 26 26 0,24-1-28 15,-23 25 1-15,-1-26-29 16,-1 1 1-16,0 25 26 0,1-26 19 16,1 26 6-16,-26 0-14 0,0-26-24 0,0 24-22 15,0 3-5-15,0-2-29 0,-26 1-6 0,26-25 16 16,-25 25-6-16,1-1 4 0,24-23 16 0,-24 23-12 15,-1-24 15-15,25 0 4 0,-26 25-9 0,1-26-92 16,1 2-121-16,24-2-167 0,-25 0-182 0</inkml:trace>
  <inkml:trace contextRef="#ctx0" brushRef="#br0" timeOffset="-12589.688">11112 5629 952 0,'0'0'8'0,"0"0"30"0,0 0-26 0,25 0 19 16,-25 0-41-16,0 0 26 0,0-23 23 15,25 23-34-15,-25 0 73 0,0 0-83 0,0 0 24 16,0 0 25-16,0 0-96 0,25 0 98 0,-25 0-97 16,0 0 40-16,0 0 82 0,0 0-140 0,0 0 123 0,0 0-31 15,26 0-86-15,-26 0 132 0,0 0-121 0,0 0 46 16,0 0 6-16,0 0 34 0,0 0-12 0,0 0 38 15,0 0-21-15,24 0-11 0,-24 0 29 0,0 0-96 16,0 0 81-16,0 0-44 0,0 0 90 0,0 0 9 16,0 0-6-16,0 0-32 0,-24 0-6 15,24 0-18-15,0 0 17 16,0 0 31-16,-26 0-18 0,1 0 56 0,25 0-23 16,-25 23-44-16,0-23-6 0,-24 0-55 0,24 0 19 15,1 0-3-15,-27 0 26 0,28 27 3 0,-27-27-12 16,25 0-12-16,-26 0-14 0,27 24-19 0,0-24 7 15,-1 0 26-15,0 0-16 0,0 0 7 0,0 24 4 16,25-24-25-16,-25 0 23 0,25 0 19 0,0 0-38 0,0 0 35 16,-23 25-30-16,23-25-12 0,0 0 26 0,0 0-16 15,0 0 2-15,0 0-33 0,0 0-23 0,0 0-21 16,0 0-13-16,0 0 36 0,-26 0 17 0,26 0 8 16,0 0-11-16,0 0 11 0,0-25-21 0,0 25-18 15,0 0 9-15,26 0-18 0,-26-24 34 0,0 24 24 16,0-24 15-16,0 24 11 0,23 0-11 0,-23-27 9 15,0 27-5 1,0 0 7-16,25-23 14 0,-25 23-14 0,0 0 2 16,0-25-6-16,0 25-5 0,0 0 22 0,0-24 17 15,0 24-8-15,0 0 8 0,0 0 14 0,0 0-2 16,0 0-7-16,0 0-24 0,0 0 20 0,0 0 7 0,0 0 0 16,0 0 22-16,0 0-51 0,0 0-15 0,-25 0 19 15,25 0 12-15,0 0 39 0,-23 0-3 16,23 24-6-16,-26-24-21 0,26 0-41 0,-25 0 12 0,25 25-3 15,0-25-9-15,0 0 2 0,0 0-4 0,0 23 3 16,0-23 6-16,0 0 9 0,0 0 5 0,0 27-1 16,25-27 3-16,-25 0-2 0,0 24 5 0,26-24-10 15,-26 0-9-15,0 24 19 0,23-24-26 0,-23 25-23 16,0-25-57-16,25 26-134 0,-25-26-76 0,25 24-49 16</inkml:trace>
  <inkml:trace contextRef="#ctx0" brushRef="#br0" timeOffset="-8135.676">11486 9177 1181 0,'0'0'86'15,"-27"0"-44"-15,27-24 81 0,0 24 27 16,0 0-40-16,0 0 38 0,-24 0-25 0,24 0 5 16,-24 0-11-16,24 0 45 0,-25 0-55 0,0 0 24 15,0 0-38-15,0 0-35 0,-24 0 56 0,0 24-45 16,-2-24-7-16,1 0 2 0,1 0-57 0,0 0-7 15,-2 0 11-15,2 26-6 0,0-26-8 0,24 0 11 16,-25 0 4-16,50 0-4 0,-24 0-3 0,24 25-5 0,-25-25-10 16,50 0 12-16,-25 0 18 0,24 0-23 0,0 0 11 15,2 0-8-15,-1 0-13 0,0 24 21 16,25-24-13-16,-1 0 0 0,-24 0-50 16,24 0-2-16,-24-24 8 0,24 24-16 15,-24 0 61-15,26 0-4 0,-27 0 8 0,1 0 15 16,-1 0-13-16,1 0-2 0,0 0-2 0,-25 0-10 15,25 0 17-15,-25 0 2 0,0 0-14 0,0 0 2 16,0 0-5-16,-25 0-7 0,0 0 10 0,0 0 29 16,1 0-15-16,-1 0-14 0,1 0 21 0,-27 0-21 0,1 0-1 0,1 0 45 0,0 24-20 15,-2-24-9-15,28 0 9 16,-27 0-29-16,25 0-1 0,0 0 11 0,25 0-3 16,0 0 10-16,0 0 5 0,25 0 2 0,0 0-12 15,-1 0 10-15,2 0-15 0,-3 0-10 0,28 0 22 16,-2 0-19-16,-24 0 15 0,24 0 9 0,-24-24-12 15,26 24 0-15,-27 0 7 0,1 0-16 16,-1 0-6-16,1 0 15 0,0 0-12 0,-25 0 9 16,25 0 13-16,-25-25-15 0,0 25 3 0,-25 0 9 0,0 0-7 0,0 0 5 15,1 0-10-15,-1 25 0 16,-25-25 5-16,0 0 3 0,1 0 14 16,-1 0-15-16,1 0 1 0,23 0-16 0,-23 0-6 15,25 0 23-15,-1 0-16 0,0 0 22 0,-1 0-3 16,26 0-2-16,0 24 5 0,0-24-15 0,26 0 8 0,-26 0-13 0,25 0 0 15,-25 0 10-15,25 0 0 16,-1 0-2-16,2 0-3 0,-3 0 2 0,3 0 3 16,-1 0 10-16,-25 0 15 0,24 0-35 0,1 0 2 0,-25 0 1 15,25 0-3-15,-25 0 25 0,0-24-12 0,0 24 1 16,0 0 4-16,0 0-16 0,0 0 3 0,-25 0-7 16,25 0 10-16,0 0 19 0,-25 0-3 0,25 0-11 0,0 0-13 0,-24 0-9 15,24 0 11-15,0 0 16 16,-25-25 1-16,25 25 13 0,0 0-19 0,0 0-1 0,0 0-4 15,0 0 2-15,0 0-17 0,0 0-71 0,0 0-79 16,0 0-77-16,0 0-59 0,25 0-23 0,-25 0 9 16,0 0 26-16,0 0-9 0</inkml:trace>
  <inkml:trace contextRef="#ctx0" brushRef="#br0" timeOffset="189.521">10121 5433 1273 0,'0'0'21'15,"0"0"55"-15,0-26 22 0,0 26 36 0,24 0 14 0,-24-24-40 0,0 24 7 16,0 0-36-16,0 0-41 0,0 0-4 0,0 0-32 15,0 0-2-15,0 0 14 0,0 0-7 0,-24 24-20 16,24-24 17-16,0 26-11 0,-25-26-4 0,25 24 26 16,-25 1-10-16,0 0 4 0,0-1-6 0,25 2-15 15,-25-2 12-15,25 1 0 0,-23-2 3 0,23 4 1 16,-26-3-2 0,26 0-2-16,0-24 3 0,0 25 85 0,0-25-14 0,0 26 53 0,26-26 16 15,-26 0-81-15,23 0 19 0,2 0-62 0,0 0-7 16,25-26 3-16,-25 1-8 0,23 1-4 0,3 0 2 15,-2-3 2 1,0-21-2-16,-24 24 17 0,25-26-30 0,0 0 18 0,-1 26-17 16,1-26 7-16,-25 1 7 0,26-1-31 15,-28 25 9-15,27-25-4 0,-25 25 21 0,0-25-7 16,0 26 12-16,23-1-23 0,-22 1 4 0,-1-2-41 16,0 2-95-16,-1 24-49 0,2-25-77 0,-26 25-12 15,23 0 31-15,3 0 70 0,-26 0 37 0,25 0 12 16,-25 25-43-16</inkml:trace>
  <inkml:trace contextRef="#ctx0" brushRef="#br0" timeOffset="518.665">10691 5482 1459 0,'-25'25'-64'0,"25"-25"118"0,-25 24-90 0,25 2 32 0,0-26 78 16,-23 24-100-1,23-24 92-15,0 25-45 0,-26-25-1 16,26 23-7-16,0-23-26 0,0 27 89 0,0-27-10 16,0 0 54-16,0 24 46 0,0-24-44 0,26 0 12 15,-26 0-51-15,0 0-1 0,23 0-9 0,2 0-21 16,0-24-2-16,0 24-3 0,0-27-30 0,24 4 12 16,1 23-10-16,0-25-26 0,0-25 14 0,-1 26-19 15,25-1 32-15,-25 0-6 0,1-25-1 0,1 26 11 0,-2-1-29 0,0-25 12 16,1 26-5-16,0-1 5 0,-26-25-2 0,27 25-2 15,-27 1 2-15,25-2-10 0,-25 2 7 0,1-1-9 16,1 1-32-16,-1 24-74 0,-1-26-82 0,1 26-60 16,-25 0-52-16,25 0 16 0,-25 0 43 0,0 26-24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2-01-08T13:03:39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7342 8756 1265 0,'0'0'-21'15,"0"-24"80"-15,0 24-30 0,0 0 47 0,0 0 41 0,0 0-58 16,0 0 43-16,0 0-21 0,0 0-2 0,-25-100-3 15,25 100 13-15,-25-50-16 0,25 50 36 0,-23 0 14 16,23-25-30-16,-26 25 20 0,26 0-23 0,-25-24-15 0,25 24 14 16,-24 0-7-16,24 0-35 0,-26 0-5 0,26 0-13 15,-25 0-19-15,25 0 20 0,0 24-10 0,-25-24 20 16,25 25-13-16,0-1-14 0,0-24 22 0,0 26-30 16,0-1 25-16,0-1-12 0,0 2-18 0,0 23 20 15,0-23-23-15,0-2 11 0,0 26-3 0,0-25-3 16,0 0 3-1,25 24 3-15,-25-26 2 0,0 4-17 16,0 22 1-16,25-25 1 0,-25 2-12 0,0-2 24 0,26 1-7 16,-26-1-7-16,0 2-9 0,0-1-59 0,24-1-17 15,-24 2-7-15,0-26-38 0,0 24 36 0,0 1 5 16,0-25-26-16,25 0 29 0,-25 24-10 0,0-24 4 16,0 0 12-16,0 0-1 0,0 0-8 0,0 0-22 15,0 0-34-15,0 0 5 0,0 0-10 0,0 0 84 0,0-24-32 16,-25 24 59-16,25 0 23 0,0 0-55 0,-24-25 84 15,24 25-69-15,-26 0-2 0,26-24 1 0,-25 24 22 16,25 0 24-16,-25-26 26 0,1 26 14 16,24 0-16-16,-24-24 26 0,-1 24-16 0,25 0 16 0,-25-25 2 15,-1 25-20-15,26-26 1 0,0 26-7 16,0-24 10-16,0 24-24 0,0-25 28 0,0 25-28 0,0 0 4 0,26-24 12 16,-1 24-14-16,-25 0 20 0,25-26-26 0,-1 26 43 15,0 0-39-15,1-24 12 0,0 24-12 0,1 0-31 16,-2 0 31-16,1-25-16 0,1 25 7 15,-3 0 19-15,2 0 9 0,0-24-24 0,0 24 9 0,-25 0-8 32,25 0 4-32,0 0 4 0,-25-27 15 15,0 27 23-15,24 0-22 0,-24 0 6 0,0 0 9 0,0 0-17 16,0 0 30-16,0 0 36 0,0 0-69 0,0 0 90 16,0 0-76-16,-24 27-9 0,24-27 59 0,0 0-77 15,0 0 89-15,-25 24-23 0,25-24-8 0,-25 0-24 16,25 25-39-16,0-25 22 0,0 24-2 0,0-24-9 15,-25 0-2-15,50 26-13 0,-25-26 11 0,0 0 9 16,0 24 1-16,25-24 1 0,-25 0-13 0,25 0-12 0,-25 0 12 0,24 0-20 16,1 0 5-16,0 0 0 0,-25 0 1 0,25 0-10 15,1 0 9 1,-2-24 8-16,0 24 1 0,-24 0 20 0,24-26 1 0,-24 26 4 0,25 0-9 0,-25-24 5 16,0 24-15-16,0 0-5 0,-25 0 3 0,25-25 2 15,-24 25 12-15,24 0-1 0,-24 0-12 0,0 0 12 31,-2-24 8-31,1 24-7 0,0 0 10 0,0 0-18 0,1 0 2 16,-1 0-2-16,25 0-5 0,-25 0 8 0,25 0-23 16,-25 0-21-16,25 0-5 0,0 0-33 0,0 0 16 15,0 0-21-15,0 0-49 0,0 0-77 16</inkml:trace>
  <inkml:trace contextRef="#ctx0" brushRef="#br0" timeOffset="305.027">7714 8978 871 0,'0'27'38'15,"25"-27"27"-15,-25 24 23 0,0-24 2 0,24 0-36 16,-24 25-17-16,25-25-76 0,-25 24 90 0,26-24-84 0,-26 0 66 0,0 26-26 0,25-26-5 31,-25 0-2-31,0 0 12 0,0 24 30 0,25-24-6 16,-25 0 22-16,0 0-91 0,-25 0 49 0,25 0-71 15,0 0 44-15,0-24 7 0,0 24 19 0,-25 0 32 16,25-26 29-16,-26 26 34 0,26 0 18 0,-25-24-29 16,25-1 3-16,-24 25-38 0,24-24-19 0,-25 24 0 0,25-27-2 15,0 4-6-15,-24-2-19 0,24 25-23 0,0-24-36 16,0-1 21-16,24 25-16 0,-24-25 2 0,25 0-11 16,-25 25-66-16,24-25-52 0,1 25-32 0,1 0 39 15,-1-24-46-15,24 24-29 0</inkml:trace>
  <inkml:trace contextRef="#ctx0" brushRef="#br0" timeOffset="634.793">8359 8482 984 0,'-24'26'41'0,"24"-1"65"0,-25-1-65 0,25 1 69 16,-25-1-75-16,25 2-52 0,-26-1 116 15,26 25-32-15,0-25 75 0,0-1 24 0,0 2-45 0,0 23-7 0,0-24-47 16,0 0-28-16,0 24 0 0,0-24-34 0,0-2 11 15,26 4-10-15,-26 22-1 0,25-25 2 0,-25 2-5 16,25-2-4-16,-1 1-1 0,1-1-15 0,-25 2-59 16,24-26-76-16,1 25-47 0,1-1-39 0,-2-24 58 15,-24 26 5-15,24-26-62 0</inkml:trace>
  <inkml:trace contextRef="#ctx0" brushRef="#br0" timeOffset="1085.712">10369 8360 1082 0,'0'0'8'0,"0"0"48"0,24 24-60 16,1-24 126-16,-25 0-72 0,25 0-18 0,-1 26 99 16,-24-26-73-16,25 23 74 0,0 3-21 0,-25-26-17 0,25 23-33 15,0 3-10-15,-25 23 10 0,25-24-14 0,-25-1-5 16,26 27 17-16,-26-1-18 0,23-25 17 16,-23 25 14-16,0-26-30 0,25 26 3 0,-25 0-15 15,0-26-37-15,0 24 24 0,0-21-15 0,0 22 8 0,0-25-6 16,0 2-13-16,0-2 9 0,0 1-82 0,0-1-144 15,0 2-138-15,0-1-136 0</inkml:trace>
  <inkml:trace contextRef="#ctx0" brushRef="#br0" timeOffset="2941.712">7466 7814 993 0,'0'-25'49'16,"0"25"13"0,0 0 16-16,0 0-70 0,0 0 59 0,0-25-79 15,0 25 60-15,-25 0 35 0,25 0-95 0,0 0 89 16,0 0-49-16,-24 0 36 0,24 0-6 0,0 0-10 15,0 0-37-15,-25 0 4 0,25 0-15 0,0 25-15 16,0-25 2-16,0 0-2 0,0 25 15 0,0-25 2 16,0 0 0-16,0 25-2 0,0-25-7 0,0 25 5 0,0-25 15 15,25 23-4-15,-25-23 9 0,0 27-5 0,0-3-13 16,24-24-2-16,-24 24-3 0,0-24-14 0,0 24 17 16,25-24 2-16,-25 25 6 0,25-25 5 0,-25 0-17 15,0 26 12-15,25-26-21 0,-25 0 28 0,0 0 8 16,0 0-8-16,0 0 27 0,0 0-11 0,0 24 10 15,0-24 8-15,-25 0-21 0,25 0-1 0,0 0 4 16,-25 0-9 0,25 0-4-16,-25 0-3 0,25 25-10 0,0-25-6 15,0 0 14-15,-24 0-13 0,24 0-4 0,0 0 1 0,0 0-15 16,0 0-5-16,0 0-48 0,0 0-17 0,0 0-26 0,0 0-20 16,0-25-2-16,0 25 49 0,24 0-13 0,-24-24 19 0,25 24 2 15,-25-26-57 1,25 26 12-16,0-25-8 0,1 25 34 0,-2-24 17 0</inkml:trace>
  <inkml:trace contextRef="#ctx0" brushRef="#br0" timeOffset="3770.567">7763 7864 673 0,'25'0'41'0,"-25"-25"39"15,0 25 29-15,0 0 3 0,26 0-41 0,-26 0-3 0,-26 0-99 16,26 25 109-16,0-25-51 0,0 0 47 16,0 0 1-16,0 23-109 0,-25-23 59 0,25 27-91 0,0-27 79 15,0 24-9-15,0-24-6 0,0 24 6 0,0 0 2 16,0-24 9-16,0 25-19 0,0-25-1 0,25 26-9 15,-25-2 5 1,26-24 18-16,-26 25-3 0,25-25 6 0,-25 0-12 0,25 0-8 0,-25 25 4 16,24-25 2-16,-24 0 10 0,24 0 9 0,-24 0 15 15,25 0 0-15,-25-25 4 0,0 25 13 0,0 0-10 16,26-25 0-16,-26 25-18 16,0 0-1-16,0-24-12 0,0 24-12 0,0-26 23 15,0 26-12-15,0-25 14 0,-26 25 10 0,26-24-13 16,0 24 2-16,0 0-11 0,0-24-1 0,0 24-19 15,0 0 9-15,0 0 2 0,0 0 2 0,0 0-6 16,0 0-9-16,0 0-5 0,0 0-19 0,0 0 26 16,0 0-7-16,0 0 10 0,0 24 8 0,26-24 6 15,-26 0 1-15,0 24-3 0,0-24 3 0,24 0-13 0,-24 25 1 16,0-25 5-16,0 0-11 0,25 26 4 0,-25-26-18 16,0 0-16-16,0 0-4 0,0 24-32 0,0-24 21 15,25 0 8-15,-25 0 10 0,0 0 35 0,0 0-32 16,0 0 52-16,0-24-67 15,0 24 86-15,0 0-56 0,0 0 22 0,0-26-17 0,25 26 35 0,-25-25-24 0,0 25 27 16,0-24-19 0,0 24-47-16,0 0 35 0,0-24-19 15,0 24 27-15,0 0 12 0,0 0-18 0,0-24 13 16,0 24-17-16,0 0-30 0,24 0 108 0,-24 24-154 16,0-24 167-16,0 0-153 0,0 0 102 0,0 24-34 0,0-24-7 15,25 0 17-15,-25 24-6 0,0-24-6 16,0 25 16-16,0-25 3 0,0 26-26 0,25-26 19 15,-25 24 13-15,0-24-21 0,0 0 17 0,25 0-15 0,-25 0-13 16,0 25 9-16,0-25-21 0,26 0 18 0,-26 0 12 16,0 0 5-16,0 0 3 0,0 0-9 0,0 0-6 15,0-25-3-15,0 25 12 0,0 0 9 0,0-24 1 16,0 24-7-16,0 0 1 0,0-26-3 0,0 26-3 16,0 0 13-16,0 0-16 0,0-25 0 0,0 25 24 15,24 0-32-15,-24 0-11 0,0 0 6 0,0 0 1 0,0 0 6 16,24 0 4-16,-24 0 4 0,0 0-36 0,24 0 28 15,-24 0 38-15,0 0-28 0,26 0 4 0,-26 0-4 16,25 25-20-16,-25-25 18 0,25 0 13 0,-25 0-21 16,0 0 17-16,0 0-20 0,24 0-1 0,-24 0 22 15,0 0-18-15,0 0 43 0,0-25-73 0,25 25 68 16,-25 0-64-16,0 0 81 16,0 0 15-16,0-24 22 0,0 24-18 0,0 0-20 15,0 0-31-15,0 0-30 0,0 0 0 0,0-24-2 16,0 24 24-16,0 0 2 0,0 0 3 15,0 0 3-15,24 0-25 0,-24 0 8 0,0 0 2 16,25 0-6-16,-25 0 4 0,26 0 0 0,-26 0 5 16,24 0-23-16,-24 0 30 0,24 0-12 0,-24 0-2 15,26 0-11-15,-1 0-7 0,-25 0-55 16,24 0-103-16,-24 24 25 0,25-24-138 0</inkml:trace>
  <inkml:trace contextRef="#ctx0" brushRef="#br0" timeOffset="5676.442">8904 7887 1434 0,'0'0'-41'16,"0"0"14"-16,0 0 59 0,0 0 30 0,0 0 96 15,0 0 18-15,26 0-18 0,-26 0-19 0,25 0-21 16,0 0-19-16,-25 0-43 0,24-23-7 0,0 23-30 16,1 0-14-16,-25 0 16 0,25 0-12 0,1 0 0 15,-2 0-4-15,-24 0-21 0,24 0 18 0,-24 0-16 16,26 0-17-16,-26 0-38 0,0 0-60 0,25 0-63 16,-25 0-30-16,0 0-8 0,0 0 34 0,24 0 38 0,-24-25 11 15,0 25-11-15,0 0-39 0,-24 0 19 0,24 0 24 16,0 0 66-16</inkml:trace>
  <inkml:trace contextRef="#ctx0" brushRef="#br0" timeOffset="5803.218">9028 7789 1107 0,'0'-25'29'15,"-24"25"-13"-15,24 0 26 0,0 0-67 0,0 0 63 0,24-25-77 0,-24 25 60 0,0 0-23 16,25 0 0-16,0 0 2 0,-25-24-13 0,26 24 17 16,-2 0-50-16,0 0 32 0,2 0-121 0,23 0 10 15,-24 0-74-15</inkml:trace>
  <inkml:trace contextRef="#ctx0" brushRef="#br0" timeOffset="6094.848">9451 7739 1198 0,'0'0'-5'0,"0"0"54"16,-26 0-86-16,26 25 66 15,-25-25-52-15,25 0 26 0,0 0 29 0,0 25-6 0,0-25 7 0,0 0 1 16,0 25-18-16,25-25-16 0,-25 0 17 0,26 25-81 15,-26-25 87-15,25 0-37 0,-1 25 22 0,0-25 0 16,-24 0-16-16,25 0-9 0,1 0 23 0,-1 0-12 16,-25 0 13-16,25 0 41 0,-1-25-3 0,-24 25 47 15,24 0-6-15,-24-25-28 0,25 25-8 0,-25-25-42 16,0 25 19-16,0-25 6 0,0 25-26 0,0-25 17 16,-25 25-15-16,25-24-23 15,-24-2 21-15,0 26-3 0,24-24-17 16,-25 24 6-16,0-25 12 0,25 25-23 0,-26 0 23 0,1-25-21 15,25 25-25-15,0 0-18 0,-24 0-78 0,24 0 17 16,0 0-15-16,0 0-68 0,0 0-29 0</inkml:trace>
  <inkml:trace contextRef="#ctx0" brushRef="#br0" timeOffset="6240.941">9872 7615 1017 0,'0'0'72'16,"0"0"-76"-16,0 0 51 0,0 0 6 0,0 0-86 16,0 25 70-16,0-25-125 0,0 0-98 0</inkml:trace>
  <inkml:trace contextRef="#ctx0" brushRef="#br0" timeOffset="6422.065">10121 8061 1709 0,'0'0'-15'0,"0"25"68"0,0-25 56 16,0 0 56-16,0 25 58 0,0-25-46 0,0 0-12 15,-25 25-33-15,25-25-45 0,0 0-22 0,-25 25-40 16,25-25-27-16,-25 25 11 0,0-25-16 0,25 25 7 16,-25-25-34-16,25 25-77 0,0-25-82 0,-23 24-183 15,-3-24-118-15</inkml:trace>
  <inkml:trace contextRef="#ctx0" brushRef="#br0" timeOffset="7147.072">8086 9972 1273 0,'-24'0'-54'0,"-1"0"100"0,25 0-37 0,-25 0 29 16,0 0 94-16,1 0-93 0,-2 25 59 0,1-25-20 15,1 25-43-15,0-25-11 0,24 0-22 16,-25 24-4-16,25-24 2 0,-25 0 2 0,25 26-2 15,0-26 9-15,0 24-9 0,0-24 2 0,25 25 5 0,-25 0-18 0,0-25 11 16,25 23-7-16,-1 3-2 0,-24-26 9 0,24 24-9 16,1 1 5-16,1-25 6 15,-26 24 0-15,24-24 3 0,1 26-10 0,-25-26 12 0,25 0-16 16,-25 25 5-16,25-25 19 0,-25 0-17 0,0 0 44 16,0 0 40-16,0 0 3 0,0 0 20 0,0 0-24 15,0 24-19-15,-25-24 9 16,25 0 3-16,-25 0 12 0,25 0-20 0,-25 26-15 15,1-26-25-15,24 0-23 0,-26 0-8 0,26 0 0 16,-25 0 7-16,25 0 1 0,0 0-6 0,-24 0-1 16,24 0-8-16,0 0 10 0,0 0-40 0,0 0-49 15,0 0-63-15,0 0-62 0,0 0-11 0,0 0-14 16,0-26 58-16,0 26-22 0,0 0-12 0,0-24-24 16</inkml:trace>
  <inkml:trace contextRef="#ctx0" brushRef="#br0" timeOffset="7613.115">8259 10046 1240 0,'0'0'37'0,"0"0"-16"0,0 0 17 0,0 0 29 0,0 0 2 16,0 26 19-16,0-26-19 0,-24 0-15 0,24 24-32 15,0-24-9-15,0 0 0 0,0 25-6 16,0 0 4-16,0-25-18 0,0 23 20 0,0-23-11 0,0 26-8 0,0-26 17 15,0 24-20-15,24-24 9 0,-24 25-6 0,0-25 8 16,26 0-7-16,-26 0-3 0,25 24 10 16,-25-24-9-16,25 0 12 0,-25 0-1 0,0 0-13 15,24-24 25-15,-24 24-8 0,0 0 5 16,25 0 1-16,-25-25-10 0,0 25 0 0,0 0-10 0,24-24 8 0,-24 24 3 16,0-26-1-1,0 26 27-15,0-23 16 0,0 23 6 0,0-25 12 0,0 25-29 0,0-25-14 16,0 25-22-16,25-24-2 0,-25 24 4 0,0-26-7 15,0 26 19-15,0 0-2 0,0 0 6 0,0 0-2 0,0 0-14 16,0 0-13-16,0 0-1 0,0 0 3 0,0 0 3 16,0 0-10-1,0 0 11-15,0 26 12 0,0-26 4 0,0 0 5 0,0 24-5 0,0-24-11 0,0 0-6 16,26 25 13-16,-26-25-5 0,0 25-4 0,0-25-1 16,0 0 8-16,0 0-16 0,0 0 6 15,0 23 14-15,0-23-7 0,24 0-9 16,-24 0 12-16,0 0-19 0,0 0-8 15,0 0 8-15,0 0-6 0,0 0-27 0,0 0-42 16,0 0-57-16,0 0-28 0,0 0-43 0,0 0 81 16,0 0-22-16,24 0-55 0,-24-23 10 0</inkml:trace>
  <inkml:trace contextRef="#ctx0" brushRef="#br0" timeOffset="8164.084">8607 9972 1058 0,'0'0'33'0,"0"0"2"0,0 0 8 15,25 0-14-15,-50 0-19 0,50 0 34 0,-50 0-69 16,50 0 120-16,-25 0-76 0,-25 25-28 0,25-25 68 16,0 25-76-16,0-25 89 0,0 24-3 0,0 2 8 15,0-26-36 1,0 24-30-16,0-24 22 0,0 25-29 0,0 0-2 16,0-25 2-16,0 23-32 0,0-23 32 0,0 26 9 15,0-26 7-15,25 0-9 0,-25 24-26 0,0-24 10 0,0 0-14 0,0 0 19 16,0 0 6-16,0 0-4 0,0 0-2 0,0 0 11 15,0-24 2-15,25 24-13 0,-25 0 13 0,0-26-8 16,0 26-1-16,25-23 10 0,-25 23-12 16,0-25-13-16,0 0 13 0,0 25-13 0,24-24 6 15,-24 24 16-15,0-26-26 0,0 26 11 0,25-24-5 16,-25 24-2-16,0 0 0 0,0-25 5 0,0 25 2 0,25 0-1 16,-25 0 14-16,0 0-5 0,0 25-9 0,0-25-1 0,0 0 2 15,0 24 0-15,0-24 8 0,26 26-2 0,-26-26-4 16,0 24 13-16,0-24-9 0,0 25 4 0,0-25-8 15,24 0-4-15,-24 25 1 0,0-25 5 0,0 0 5 16,0 23 1-16,24-23 9 0,-24 0-15 16,0 0 0-1,0 0-4-15,0 0 6 0,0 0 7 0,0 0 4 16,0 0-4-16,0 0-5 0,0-23-13 0,26 23 18 0,-26-25 29 16,0 25 24-16,0-25 25 0,24 25 2 0,-24-24-33 15,0-2-4-15,24 26-22 0,-24-24-10 16,0-1 5-16,26 25-29 0,-26-25 11 0,0 25-5 0,25-25-4 15,-25 25 11-15,0 0-3 0,25 0 1 0,-25 0 7 16,0 0-5-16,0 25 5 0,0-25 9 0,24 0-4 16,-24 25 4-16,0 0-9 0,0-1-12 0,0-24 3 0,0 26-12 15,0-2 2-15,0 1-11 0,0 0-28 0,24-25-44 16,-24 23-78-16,0 3-68 0,0-26-49 16,25 24 13-16,-25-24-2 0</inkml:trace>
  <inkml:trace contextRef="#ctx0" brushRef="#br0" timeOffset="8379.745">9252 10195 1165 0,'0'0'41'0,"25"0"-61"0,-25 0 108 0,25 0-75 0,0 0 51 16,-25 0 0-16,24 0-115 0,1 0 76 0,-1 0-91 15,1 0 64-15,1 24 4 0,-1-24 4 0,-1 0-6 16,0 0 2-16,-24 0 7 0,25 0-5 0,-25 0-31 16,26 0-15-16,-26 0-71 0,25 0-53 15,-25 0-26-15,0-24-76 0</inkml:trace>
  <inkml:trace contextRef="#ctx0" brushRef="#br0" timeOffset="8615.822">9476 10022 1025 0,'0'0'104'0,"0"0"-53"0,0 0 136 16,0 0-89-16,0 0-68 0,-25 24 80 0,25-24-103 0,0 26 90 16,0-26 0-16,0 24-1 0,0 1-18 0,0 0 12 15,0-25-40-15,0 23-23 0,0 3-9 16,0-2-13-16,0-24 6 0,0 25-8 15,0-1-10-15,0 2 7 0,0-26 0 0,0 25-9 16,0-1 6-16,0-24 8 0,0 26-21 0,0-26-7 0,0 25-71 16,0-25-64-16,0 24-73 0,0-24 13 0,25 0-59 0,-25 0-66 15</inkml:trace>
  <inkml:trace contextRef="#ctx0" brushRef="#br0" timeOffset="8848.33">9973 10268 847 0,'23'0'10'0,"-23"0"-20"0,25 0 0 0,0 0-4 0,0 0-16 16,-25 0 16-16,25 0 22 0,0 0-52 16,-25-24-49-16</inkml:trace>
  <inkml:trace contextRef="#ctx0" brushRef="#br0" timeOffset="9064.505">9872 10146 1528 0,'0'0'-72'0,"0"0"95"0,0 0-74 0,0 0 19 15,0 0 132-15,0 0-65 0,0 0 97 0,0 0-4 0,25 0-58 16,-25 0-25-16,25 0-11 0,0 0-8 16,1 0 6-16,-26 0-3 0,23 0-9 0,2 0 0 0,0 0-15 15,0 23-12-15,-25-23-15 0,25 0-59 16,0 0-62-16,-25 0-89 0,24 0-28 0,-24 0-100 0</inkml:trace>
  <inkml:trace contextRef="#ctx0" brushRef="#br0" timeOffset="9598.442">10641 10169 1115 0,'0'0'60'16,"0"0"-58"-16,0 0 114 0,0 0-68 16,0 26-52-16,0-26 85 0,0 0-89 0,0 24 78 15,0-24-8-15,0 25-21 0,0-25-13 0,0 24-19 16,0 2-3-16,-23-26-4 0,23 25-2 0,0-1 2 16,0-24 9-16,23 26 5 0,-23-1-14 0,0-25 24 15,0 24-32-15,0 2 23 16,0-26-15-16,25 24-15 0,-25-24 26 0,0 0-20 15,25 25 18-15,-25-25-11 0,25 0 3 0,0 0-19 0,-25-25-27 16,25 25-45-16,-1 0-72 0,0 0-29 16,2-24-41-16,-1-2-3 0</inkml:trace>
  <inkml:trace contextRef="#ctx0" brushRef="#br0" timeOffset="9784.12">10790 9873 1501 0,'-24'0'-43'0,"24"-26"31"0,-25 2 59 0,25 24 43 16,0 0 51-16,-25-24-21 0,25 24-49 0,0 0-49 15,0 0-35-15,0 0-10 0,0 0-4 0,0 0-8 16,0 0 24-16,25 0-48 0,-25 0-80 0,25 24-74 16,-25-24-37-16,24 0-85 0</inkml:trace>
  <inkml:trace contextRef="#ctx0" brushRef="#br0" timeOffset="10001.032">11286 10146 2258 0,'0'0'18'0,"0"0"40"16,0-25 29-16,25 25 2 0,-25 0-18 0,0 0-21 15,0-25-41-15,0 25-4 0,0 0-3 0,0 0-23 0,0 0 18 32,0 25-8-32,0-25-79 0,25 0-74 0,-25 0-73 0,0 25-51 15,0-25-12-15,25 23 99 0,-25 3 11 0,0-26-11 16,0 24 12-16</inkml:trace>
  <inkml:trace contextRef="#ctx0" brushRef="#br0" timeOffset="10168.43">11311 10493 1265 0,'0'25'37'0,"0"-25"48"0,0 0 44 0,0 24 67 0,0-24 19 16,0 26 18-16,0-26-1 0,0 0-27 15,0 24-43-15,0-24-48 0,-25 25-55 0,25 0-42 16,0-25-24-16,-24 25-6 0,24-25 13 0,-25 25-78 16,1 0-92-16,-2-25-139 0,26 23-173 0,-25-23-53 0</inkml:trace>
  <inkml:trace contextRef="#ctx0" brushRef="#br0" timeOffset="11096.728">9376 8831 1156 0,'0'-25'67'0,"0"25"-30"0,0-24 11 0,0 24 60 16,0-26-47-16,0 26 70 0,0 0 44 0,0-24-28 15,0 24-6-15,0 0-33 0,0 0-39 16,0 0-13-16,0 0-8 0,0 0 1 0,0 0-18 16,0 0-10-16,0 0 7 0,0 0 13 0,0 24 30 15,-25-24 1-15,25 26-7 0,0-2-20 0,0-24-25 16,0 25-20-16,-24 0 2 0,24 0-2 0,0 0-2 16,0-1 9-16,0 1 0 0,24-2 3 0,-24 4-7 15,0-3 11-15,25 1-11 0,-25-25-13 0,24 24 10 16,-24 2-22-16,25-2-36 0,1-24-33 0,-1 25-67 0,-25-25-15 15,24 0-5-15,0 0-25 0,-24 0 9 0,25 0-31 16,1 0 17-16,-26-25-35 0,25 25-9 16</inkml:trace>
  <inkml:trace contextRef="#ctx0" brushRef="#br0" timeOffset="11252.087">9451 8508 1323 0,'0'0'8'0,"0"-26"43"0,0 3 33 15,0 23 6-15,25-26-13 0,-25 26-12 0,24-23-40 32,-24 23-6-32,24 0 8 0,-24 0-34 0,0 0-17 0,25 0-61 15,-25 0-47-15,0 0-22 0,26 23-38 0</inkml:trace>
  <inkml:trace contextRef="#ctx0" brushRef="#br0" timeOffset="26909.283">15602 7814 1248 0,'0'0'18'16,"25"0"-18"-16,0 0 94 0,-25 0-58 0,25 0-24 16,-25 0 41-16,25 0-70 0,-25 0 68 0,25 25 5 15,-25-25-16-15,0-25-22 0,24 25 6 16,-24 0 4-16,0 0-15 0,24 0 2 0,-24 0 5 15,0 0-9-15,0 0 27 0,0 0-3 16,0 0 5-16,0 0 9 0,0 0-9 0,0 0 23 16,0 0-5-16,0 0 1 0,0 0-5 15,0 0-17-15,0 0-21 0,-24 0 5 0,24 0 6 16,-24 0 13-16,-1 0 20 0,0-25 1 0,0 25 5 16,0 0-10-16,-24 0-22 0,-2-25-6 0,3 25-6 15,-3 0 18-15,2 0 26 0,-25-25 14 0,25 25 0 16,-26-24-36-16,25 24-32 0,1 0-24 0,-1-26-3 0,-25 26 11 0,26-24 21 15,-1 24 3-15,0 0-20 0,-24-25-8 0,25 25 3 16,-2 0-7-16,-21-25 17 0,21 25 5 0,-23 0-13 16,24-25 6-16,-25 25-3 0,2 0-5 0,23 0 5 15,-25 0 0-15,26 0 7 0,-27 0-2 0,4 0-5 16,21 0 0-16,-23-25-24 0,24 50 9 0,-25-25 3 16,26-25 4-1,0 25 23-15,-2 0-18 0,2 0 11 0,0 0-3 16,-2 0-15-16,27 0 25 0,-25 0-11 0,24 0 4 15,0 0-6-15,0 0-14 0,-1 0 7 0,3 0 0 16,23 0 18-16,-25 0-13 0,25 0-8 0,0 0-12 16,0 0-2-16,0 0 8 0,0 0-35 0,0 0-7 15,0 0-21-15,0 0 3 0,0 0-33 0,0 0 18 16,0 0-6-16,0 0-30 0,0 0 1 0,0 25-31 0,0-25-37 16,25 0-38-16,-25 25 19 0,0-25-65 15</inkml:trace>
  <inkml:trace contextRef="#ctx0" brushRef="#br0" timeOffset="27735.428">14040 7938 1391 0,'-26'0'-47'0,"26"0"116"0,0 0-33 16,0-24 37-16,0 24 75 0,-25 0-66 0,25 0 50 0,0 0-31 31,0 0-7-31,0 0-62 0,0 0-9 0,0 0 4 0,0 0-36 15,25 0 15-15,-25 0 20 0,0 0 32 0,0 0 42 0,0 24-5 16,0-24-8-16,26 24-35 0,-26-24-38 0,0 24 10 16,25 1-14-16,-25 1 2 0,0-26 16 0,24 24-6 15,-24 1 4-15,0 0 1 0,25-25-10 16,-25 25 2-16,0 0-6 0,0 0-16 0,24-25 8 0,-24 25-5 0,0 0-14 0,0-25 16 16,0 24-2-16,0-24 0 0,0 0 12 0,0 0-2 15,0 26 17-15,0-26 14 0,0 0 48 16,0 0 28-16,0 0 27 0,0 0 16 0,0-26-47 15,0 26-46-15,0 0-38 16,0-24-29-16,0 24-8 0,0 0 21 16,0-25-11-16,0 0-10 0,0 25 14 0,0-25-20 0,25 0-6 0,-25 0 17 0,0 0 0 15,26 0 1-15,-26 1 7 0,25-2 0 0,0 1-10 16,-25 25 5-16,24-24-3 0,2 0 1 0,-26 0-11 16,23-3 5-16,3 27 16 0,-2-23-8 15,-24-2 10-15,25 25-2 0,0 0-18 0,-25-25-1 16,25 25 6-16,-1 0 3 0,-24 0 9 0,25 0-9 15,-25 0 2-15,25 0 5 16,-25 0-21-16,0 0 24 0,0 0-13 0,25 25-1 16,-25-25 17-16,0 25-19 0,0-25 8 0,0 23-8 15,26-23-7-15,-26 27 12 0,0-3-4 0,0 0 9 16,0-24 14-16,0 24-11 0,0 1 21 0,0 1-26 16,0-26-5-16,24 24 10 0,-24 1-3 0,0 0 11 15,0-25 5-15,25 25-25 0,-25 0-14 0,0-25 16 16,0 25-21-16,23-25 18 0,-23 0-5 0,0 25-62 0,0-25-41 15,0 0-45-15,26 25-48 0,-26-25-19 0,0 0 4 16,0 0-44-16,25 0-44 0,-25 0-25 0,25 0 39 16</inkml:trace>
  <inkml:trace contextRef="#ctx0" brushRef="#br0" timeOffset="28378.798">14934 8037 847 0,'23'-26'48'0,"-23"26"46"0,0 0 17 0,0-25-54 0,25 25 105 16,-25-24-128-16,0 24 10 0,0-24 85 15,0 24-123-15,0-24 91 0,0 24-5 0,-25-27-11 16,25 4-26-16,-23-2 16 0,23 0 15 0,-26 25-5 15,0-25-4-15,2 0-22 0,0 0-23 0,-2 1 3 16,-23-2 7-16,24 2 21 0,1 24-7 0,-26-25-1 0,24 0-22 16,3 25-7-16,-26-25-7 0,23 0-19 0,-24 25 21 15,25 0-14-15,-24-24 0 0,24 24-7 0,-24 0 0 16,23 0 0-16,-23 0 8 0,25 0 23 0,-26 0-10 16,-1 0-1-16,27 24 4 0,-25-24-17 0,24 25 10 15,-26-25 15-15,28 25-20 0,-26 0 14 0,23-25-4 16,1 25-31-16,-23-1 4 0,22 2 0 15,1-2-10-15,0 1 45 16,0 0-16-16,0 0-6 0,0 0-3 0,2 0-25 16,-3 25 25-16,26-26 0 0,-25 0-3 0,25 25 21 15,0 1-16-15,0-25-10 0,0 25 23 0,25-25-32 16,-25 25 24-16,26-1-5 0,-26-23-7 0,23 23 20 16,2-24-20-16,25 25 7 0,-25-27-7 0,0 26-19 15,24-23 6-15,-24 23-9 0,26-24 10 16,-2-1 19-16,-1 27-11 0,-22-27 6 0,23-24-5 0,0 26-4 0,2-1 2 15,-1-25-2-15,0 24-10 0,-1-24 7 0,-25 0 5 16,26 0-2-16,-1 0 4 0,1 0-9 0,-25-24 10 16,25 24 16-16,-25-25-11 0,24 25 4 0,-24-26 10 15,24 2-27-15,0-1 23 0,-24-1-9 0,25 2-18 16,-26-1 45-16,2 1-31 0,0-27 5 0,22 28-2 16,-23-3-8-1,0 3 13-15,-25-27 1 0,25 25 11 0,0 0-30 16,-25 1 27-16,24-26-9 0,-24 25 1 0,0 0 18 15,0 0-31-15,0-25 16 0,0 25-19 0,0 0-13 16,-24 1 25-16,-1-2-10 0,25 1 7 0,-25 1-5 16,0 24-84-16,25-24-171 0,-25 24-174 0,25 0-138 15</inkml:trace>
  <inkml:trace contextRef="#ctx0" brushRef="#br0" timeOffset="32499.7">4838 9476 920 0,'24'-25'42'16,"-24"0"7"-16,0-24 10 0,0 23 72 0,0 26-111 16,24-24 62-16,-24-1-42 0,0 25-70 15,0-24 76-15,0 24-78 0,0 0 40 0,0 0 1 16,0 0-24-16,0 0 11 0,0 0 8 0,0 0 9 16,25 0 47-16,-25 0 8 0,0 24-13 0,0-24-10 15,25 25-21-15,-25-25-4 0,0 24 21 0,0 26 9 16,25-25 19-16,-25 25 1 0,0 0-6 0,0-2-13 15,0 27 6-15,0 0 20 0,0 24 19 0,0-25 24 16,0 26-18-16,-25 24-34 0,25-26-9 0,0 26-14 16,-25 1 13-16,25-1 23 0,-25 1-25 0,25-3-3 15,-24 3-23-15,0 24-16 0,24-25-9 0,-26 25 3 16,26-25-8-16,-25 1-5 0,25-27 10 0,-25 27 0 0,25-26-1 16,-25-1 4-16,25 2-3 0,0-1 2 0,0-25-5 15,0 24-14-15,-25 2 0 0,25-25 0 0,0 0-1 16,0-25 23-16,0-1-10 0,0 26-19 0,0-50-3 15,0 22-53-15,0 4-35 0,0-27-46 0,0 1-29 16,0 25-6-16,0-50 8 0,-24 25-3 0,24-1-5 16,0 2-13-16,0-26 35 15,0 25-29-15,0-25-97 0</inkml:trace>
  <inkml:trace contextRef="#ctx0" brushRef="#br0" timeOffset="33101.889">3994 12700 1323 0,'0'-24'-48'0,"0"24"92"16,-26 0-81-16,26 0 81 0,0 0-35 0,0 0 8 31,0 0-15-31,0 0-23 0,0 0 35 0,26-25-33 0,-26 25 42 16,24 0-48-16,1 0 52 0,-25 0-53 0,25 0 54 15,-1 0 3-15,26 0 14 0,-25 0-11 0,25 0 5 16,-1 0-12-16,26 0-14 0,-25 0-15 0,24 0 4 16,24 0 9-16,-22 0-5 0,-3 0 16 15,27 0 2-15,-1 0-22 0,-24 0 9 0,23 0-7 16,-22 0-17-16,23 0 17 0,-1 0-8 0,-22 0 4 0,23 25 13 0,0-25-15 0,-1 0 0 16,2 24 4-16,0-24-4 0,-2 26 8 0,2-2 5 31,-1-24-11-31,0 25 13 0,25 0-17 0,-24 0 6 0,23 0 11 0,-23-25-17 0,24 25 17 15,0-1 2 1,-1-1-6-16,3-23-7 0,-28 27 2 0,26-3-17 0,-1-24 7 0,2 24 12 0,-25-24-12 16,24 0 1-16,-25 25 5 15,0-25-8-15,-1 0 4 0,2 0 4 0,0 0 8 16,-1 0-16-16,-25 0 18 0,25 26-8 16,-24-26-17-16,23 0 17 0,-22 0-15 0,-3 0 7 0,2 0 12 15,-25 0 5-15,24 0-2 0,-24 0 6 16,24 0-20-16,-25 0 5 0,2 0 5 0,-3 0-14 15,-23 0-19-15,26 24-85 0,-2-24-21 0,-25-24-56 16,1 24-43-16,1 0 22 0</inkml:trace>
  <inkml:trace contextRef="#ctx0" brushRef="#br0" timeOffset="33460.96">9152 12601 1058 0,'0'0'87'0,"0"0"-73"0,0 0 78 0,26 24-23 15,-26-24-86-15,25 0 124 0,-1 0-64 0,1 26 38 0,0-26-4 16,0 25-49-16,24-25-10 0,-24 24-12 15,-1-24-1-15,27 26 19 0,-26-2-2 0,23-24-4 16,-23 25-5-16,1-25-9 0,-1 25 16 0,0 0 13 16,-1-25 18-16,0 25 4 0,-24-25 17 0,25 25-9 15,1-1 21-15,-26-24 5 0,0 23-1 0,0-23 8 16,0 27-19-16,-26-3 3 0,26 0 4 16,-25-24-5-16,25 25-2 0,-24 1-23 0,0-2-27 0,24 1-15 0,-25-25-7 15,25 24 2-15,-25 2-4 0,-1-26 2 0,26 25 0 0,-25-1-5 16,25-24-8-16,-24 26 1 0,24-2 0 15,0-24-78-15,-24 25-100 0,24-25-117 0,0 25-163 16,-25-25-37-16</inkml:trace>
  <inkml:trace contextRef="#ctx0" brushRef="#br0" timeOffset="34485.835">5111 9401 1132 0,'0'0'6'0,"0"0"6"0,0 0 40 16,0 0-69-16,0 0 82 15,0 25-21-15,0-25-29 0,-27 0 84 0,27 25-63 0,0 0 33 0,-24 0-9 16,-1-25-13-16,25 25 12 16,-24-1-11-16,-1 0 5 0,0 2 1 0,0 23-22 0,0-25-1 0,0 2-6 0,25-1-5 15,-24-25-11-15,24 24 0 16,-24 0-7-16,24-24 3 0,0 0-10 16,0 0-8-16,0 0 15 0,0 0 20 0,0 0 23 0,0 0 21 15,0 0-10-15,0 0-15 0,0-24-11 16,24 24-18-16,-24-24 13 0,24-1 12 15,-24-1 5-15,25 2 9 0,-25-1-9 0,25 1-4 0,-25-26-5 16,25 26 9-16,-25-1 18 0,25 0 19 0,-25 0 3 16,25 0-14-16,-25 0-20 0,0 1-23 0,24-2-27 15,-24 2 2-15,25 24-10 0,-25-25 2 0,0 25 23 16,24-24-13-16,-24 24 13 16,27 0-15-16,-27 0-15 0,24 0 11 0,-24 0 1 15,25 24 1-15,-25-24 7 0,24 25-3 0,-24-25-4 16,24 24 4-16,-24 2 20 0,25-2-7 0,-25 1-10 15,0-25-5-15,26 25-15 0,-26 25-2 0,0-50 19 0,25 25-9 0,-25-1-7 0,0 0-61 16,24 2-108-16,-24-2-49 0,25 1-63 0,-25-1-4 16,0 27 15-16,24-27 51 15,-24 0-70-15</inkml:trace>
  <inkml:trace contextRef="#ctx0" brushRef="#br0" timeOffset="35803.985">2802 11113 1265 0,'0'0'-38'0,"0"-25"84"0,-25 25-37 0,25-24 20 16,0 24 42-16,0 0-77 0,0-25 72 0,0 25-2 16,0 0 18-16,-24-25-15 0,24 25-26 0,0 0-10 15,0 0-27-15,0 0 16 0,0 0-5 16,0 0-15-16,0 0 20 0,0 25-20 0,0-25-2 0,-24 25 6 0,24-1-17 15,0 1 20-15,0-1 1 0,-26 2-8 0,26-2 3 16,0 26-14-16,0-25 24 16,0-1-13-16,0 2 7 0,0-3-1 0,0 3-19 15,26-1 24-15,-26-25-13 0,24 24 6 0,-24 1 2 16,24-25-8-16,-24 0 9 0,25 0-3 0,1 0-12 16,-2 0 3-16,1 0 3 0,0-25 8 0,-25 25 3 0,25-24-2 15,0-1 6-15,-1-1-4 0,1 3 5 0,-1-27 10 16,1 25-8-16,-25 0 6 0,0 0 7 15,26 1-9-15,-26-26 5 0,0 25-7 16,-26 1-14-16,26-1-6 0,-25 0-3 0,25 0-1 16,-24 0 1-16,-1 0 16 0,1 25-24 0,-1-25 13 15,0 25-2-15,-25-24-16 0,26 24 20 0,-2 0-10 0,1 0 8 0,1 0-9 0,24 0-14 16,-24 0-26-16,24 0-78 0,0 0-52 16,0 0 68-16,0 0-78 0,0 0 74 0,0 0 39 15,24 0-128-15,-24 0 35 0</inkml:trace>
  <inkml:trace contextRef="#ctx0" brushRef="#br0" timeOffset="36889.265">3076 10790 952 0,'0'0'22'16,"0"0"-44"-1,25-50 7-15,-25 50 38 0,0 0-5 16,0 0 10-16,0 0-38 0,0 0-16 0,24 124 22 31,0-98-2-31,-24-2 41 0,25 1-38 0,1 0-1 0,-26 25 29 16,25-25-56-16,0 0 19 0,-1-1 4 0,-24 25-16 0,24-23 15 16,1-2 3-16,-25-24-4 0,26 25 4 15,-26 0 28-15,24-25-34 0,-24 0 26 0,0 25 52 0,0-25-11 0,0 0 79 16,0 0-93-16,-24 0 59 0,24 0-80 0,0-25-33 15,-26 25 80 1,26 0-92-16,-25-25 73 0,1 25-18 0,0-25 2 0,-1 25 7 0,0-24 2 0,-1-2 15 16,26 2-8-16,-25-1-9 0,1 1-21 15,24-26-7-15,-24 25-3 16,-1 0-12-16,25-25 0 0,0 26 4 0,-26-2-20 16,26 1 15-16,-25 1 12 0,25-1-11 0,0-1 1 15,0 2-1-15,-24 1-12 0,24-2 14 16,24 0 11-16,-24 25-11 0,0-25 13 0,0 25-9 0,25-25-15 15,-25 25 0-15,26-25-4 0,-26 25-16 0,0 0 29 16,25 0 2-16,-25 0 0 0,24-24 12 16,0 24-27-16,-24 0-18 0,25 24 7 0,1-24 5 0,-1 0 12 0,-25 0 15 15,25 25-10-15,-1-25 8 0,-24 25 2 0,0-25 2 16,24 25 7-16,-24-25-4 0,0 25-5 16,25 0 13-16,-25-25 3 0,0 23-5 0,-25 1 9 0,25-24-9 15,0 26 0-15,-24-26-2 0,24 25-8 0,-24-25-7 16,24 0-5-16,-25 0 5 0,25 24 2 15,-25-24-4-15,-1 0 21 16,26 0-15-16,0 0 7 0,-25 0 4 0,25 0-22 16,0 0-2-16,0 0-6 0,0 0-5 0,25 0-10 15,-25 0 4-15,26-24-5 0,-1 24-3 0,-25-25-5 0,25 25 22 16,-1-26-15-16,25 2 19 0,-23 24 15 16,-2-23-6-16,1-2 1 0,0 0 5 0,-1 25-6 15,0-25 4-15,-24 0 10 0,26 0-1 0,-1 25-1 16,-25-24-12-16,25 24 4 0,-25-26-1 0,0 26 5 15,0-24 2-15,0 24 13 0,0-25-12 0,0 25 10 16,-25-25 10-16,25 25-7 0,-25 0 5 0,25-24-17 16,-26 24 3-16,2 0 17 0,24-26 4 0,-24 26 13 15,24 0-10-15,-25 0-16 0,0 0-8 0,25 0-5 0,-24 0 7 16,24 0-2-16,0 0-7 0,0 0-17 0,0 0-9 16,0 26 6-16,0-26 18 0,0 0 5 15,0 0-3-15,24 24-28 0,-24-24 0 0,25 0 9 16,0 25-5-16,-1-25 9 0,-24 0-24 0,24 25-5 15,2-25-35-15,-1 0 50 0,0 0-98 0,0 0 17 16,-1 24 2-16,-24-24-58 0,25-24 84 0,0 24-23 0,0 0 19 0,-25 0 12 16,25 0 27-16,-25-25 31 0,25 25 24 0,-25 0 27 15,0-25-20 1,0 25 14-16,0 0 8 0,0-24-13 0,0 24 29 16,0-26 12-16,0 26 16 0,0-24 11 0,-25 24 7 15,25 0-42-15,0 0-22 0,-25-25 0 0,25 25-22 16,0 0 16-16,0 0-55 0,0 0 32 0,-25 0 2 15,25 0-10-15,0 0-6 0,0 25 4 0,0-25 0 16,0 0-10-16,25 0 78 0,-25 24-128 0,0-24 58 16,0 0 20-16,0 26-82 0,25-26 122 0,-25 0-46 0,0 24-72 15,25-24 114-15,-25 0-48 0,0 0-4 0,0 0 15 16,0 0 50-16,0 25-30 0,25-25 59 0,-25 0 74 16,0 0-58-16,-25 0 36 0,25-25-62 0,0 25-24 15,0 0-42-15,0 0-1 0,0-24-14 0,-25 24-8 16,25-26 1-16,0 26-14 0,0-24 20 0,-25-1-2 15,25-1-6 1,0 26 8-16,0-24-29 0,0-1-24 0,0-1-22 16,0 2-27-16,0-1-19 0,0 25-10 0,25-24-31 15,-25-2 60-15,25 3-8 0,-25-2-16 0,25 25-9 0,-25-25-96 16,24 25 8-16</inkml:trace>
  <inkml:trace contextRef="#ctx0" brushRef="#br0" timeOffset="37741.393">3968 9997 911 0,'0'0'32'16,"-25"25"27"-16,25-25 13 0,0 0 19 0,-25 0-87 15,25 24 40-15,-24-24-79 0,24 0 62 0,-24 26-19 16,24-26-8-16,-25 24 2 0,25-24-29 0,0 0 25 16,0 25 6-16,0-25 0 0,0 0-10 0,0 25 47 0,25-25-53 15,-25 0 4-15,0 0 22 0,24 0-45 0,-24 23 31 16,0-23 12-16,24 0-14 0,-24 0-16 0,25 0 1 15,-25-23 71 1,25 23-108-16,-25 0 135 0,26 0-118 0,-26-25 71 0,0 25-20 0,24 0 9 0,-24-25 10 31,0 25 15-31,0-24 8 0,0 24-87 0,0 0 81 0,0-26-87 16,0 26 65-16,0-24 27 0,0 24-8 0,0 0-23 0,-24 0 8 16,24 0-12-16,0 0-1 0,0 0-3 15,0 0 1-15,0 0-26 0,0 0-10 0,0 0-8 16,0 0-3-16,0 0 26 0,0 24-18 0,0-24 12 15,0 26-3-15,24-26-9 0,-24 0 20 0,25 24-11 16,-25-24 4-16,0 0-7 0,25 0 5 0,-25 0 13 16,0 0-2-16,24 0-8 0,-24 0-22 0,0 0-21 0,25-24 54 15,-25 24-81-15,0 0 51 0,0-26 11 0,0 2-83 16,0-1 113-16,0 0-22 0,0 0 14 0,0 0 7 16,0 0-11-1,0 1-39-15,-25-26 41 0,25 26-6 0,0-3-7 0,-24-21 42 0,24 23-31 0,-25-1 44 0,25-23-62 16,-25 25 85-16,25-2-56 0,-24 2 12 0,24 0 69 31,-26 24-92-31,26-25 62 0,0 25-32 0,0-25 0 0,0 25-4 16,-25-25-37-16,25 25-8 0,0 0 4 0,0 0-13 15,25 0 11-15,-25 0 13 0,0 25-15 0,0-25 17 16,0 25-8-16,26-25 18 0,-26 25-3 16,24-25-18-16,-24 24 18 0,25 0-9 0,0-24 8 15,-25 26 22-15,24-2-9 0,1 1-6 0,0-1 2 16,-25 2 2-16,25 23-6 0,0-25-9 0,0 3-19 0,-1-3-20 15,-24 0-3-15,25 2-11 0,0-2 6 0,-25 1-39 16,25 0 88-16,-25 0-103 0,25-25 72 0,-25 25 33 16,0-25-75-16,0 0 102 0,0 0-62 0,0 0-30 15,-25 0-31-15,25 0-10 0,-25 0-20 0,0 0 44 16,0 0 19-16,1 0 44 0,-1-25 13 0,0 25 25 16,-25-25-5-16,25 25 27 0,1-25 41 0,-1 25-12 0,0-25 57 15,25 1-33-15,-24 24-18 0,24-26-88 16,0 26 14-16,0-24-14 0,0 24-13 0,0-24 83 15,0-3-58-15,0 27 3 0,24-24-20 0,-24 0 1 0,25-1 8 16,0 25-8-16,-1-26 7 0,-24 2 7 0,25 24 3 16,0-25-18-16,0 1 20 0,0 24-9 0,-25-26-15 15,25 26 59 1,-25-24-50-16,24 24 91 0,-24-24-50 0,25 24-18 16,-25 0 44-16,0 0-87 0,0 0 51 0,0-25 1 0,25 25-9 15,-25 0-17-15,0 0 15 0,0 0-26 16,0 25 3-16,0-25 3 0,0 0-5 0,0 0 10 15,0 0 2-15,25 24 0 0,-25-24 0 0,0 0 4 16,25 24-4-16,0-24-21 0,-25 26-8 16,25-26-22-16,-25 0-59 0,24 0 10 0,-24 24-86 0,24-24-126 0</inkml:trace>
  <inkml:trace contextRef="#ctx0" brushRef="#br0" timeOffset="37911.942">4415 9278 1132 0,'0'0'75'0,"-24"-26"-60"16,24 26 84-16,0-24-66 0,0 24-96 0,0 0 124 15,0 0-167-15,0 0 151 0,24 0-78 0,-24 0-22 16,0 0 61 0,0 0-98-16,0 0 34 0,24 0-68 0,-24 0-30 15,0 0-14-15,26 0 6 0</inkml:trace>
  <inkml:trace contextRef="#ctx0" brushRef="#br0" timeOffset="38591.419">4490 9550 735 0,'0'24'6'0,"0"-24"42"0,0 0 4 0,0 0 29 16,0 26 6-16,25-26-11 0,-25 0 42 0,0 0-85 16,24 0 63-16,-24-26-71 15,24 26-35-15,-24 0 86 0,25 0-44 0,-25 0 40 16,26-24 14-16,-26 24-20 0,0-24-18 0,0 24 7 15,25-25-27-15,-25 25 8 0,0-25-5 0,0 0-4 16,-25 25-5-16,25-25-15 0,0 0-3 16,-26 25-6-16,26-24 9 0,-25 24-7 0,25-26-5 15,-24 26-4-15,0-24 7 0,-1 24 13 0,0-25-17 16,-1 25 28-16,2 0-11 0,0 0-11 0,24 0 9 0,-25 0-11 16,25 0-14-16,-25 0 1 0,25 0 15 15,0 0-25-15,0 0 9 0,0 0 7 0,0 0-22 0,0 0 24 0,25 25-8 16,-25-25-23-16,0 0 36 0,25 0-14 15,-25 0 10-15,24 0 19 0,-24 0-19 0,0 0 10 16,24 0 7-16,-24 0 0 0,26 0-11 0,-26 0-4 16,0 0-14-16,0 0 16 0,25 0 17 0,-25 0-13 0,0-25 5 0,25 25-7 15,-25 0-9-15,0 0 11 0,0-24 23 0,0 24-14 16,24-26 0-16,-24 26-3 16,0 0-10-16,0-24 11 0,0 24-9 0,0 0 20 15,0-25-6-15,0 25-3 0,0 0 0 0,0-26-24 0,24 26 8 16,-24 0-4-16,0 0-2 0,0 0 16 0,0-24-14 15,0 24 6 1,0 0 3-16,0 0-17 0,0 0 8 0,0 0-9 16,0 0 7-16,0 0 9 0,0 0-3 0,0 0 10 15,0 0-14-15,0 24 7 0,25-24 0 0,-25 0-18 16,0 0 24-16,0 0-10 0,0 0 6 0,26 0 8 16,-26 0-21-16,0 0 24 0,0 0-4 0,0 0-3 15,0 0 29-15,0 0-24 0,0 0 11 0,0 0 9 16,0 0-15-16,0 0 1 0,0 0-15 0,0-24 9 15,0 24 5-15,25 0-12 0,-25-25 5 0,0 25-12 16,0-24-6-16,0 24 13 0,24-26 3 0,-24 2 4 16,0 24 2-16,0-25 2 0,0 25-10 0,0 0-12 0,25-24 2 15,-25 24 7-15,0 0-2 0,0 0 8 0,0 0-10 16,0 0-16-16,0 0 15 0,0 0 1 0,0 0 13 16,0 0-5-16,0 0-6 0,0 24-2 0,24-24-8 15,-24 0 3-15,0 0-9 0,0 25-22 0,0-25-13 16,25 24-43-16,-25-24-38 0,0 0-26 0,0 0 24 15,25 26-7 1,-25-26-14-16,0 0-37 0</inkml:trace>
  <inkml:trace contextRef="#ctx0" brushRef="#br0" timeOffset="38945.051">4886 8707 1115 0,'-24'0'39'0,"24"-26"-61"0,0 26 82 0,0 0-68 0,0 0 40 0,0-24-14 15,0 48-5-15,0-24-7 0,0 0 7 16,-24 0-13-16,24 0 6 0,0 26-16 0,0-26 12 0,0 25-12 16,0-25 5-16,0 24-11 0,0-24 10 0,0 26 1 15,0-26-24-15,0 24 39 0,24-24-61 0,-24 25 126 16,24-25-151-16,-24 0 126 0,25 25-34 0,-25-25-98 16,25 0 154-16,-25 0-138 0,0 25 55 0,25-25 96 15,-25 0-157-15,25 0 148 0,-25 0-127 0,0 0 72 16,0 0 41-1,0 0-3-15,0 0 20 0,0 0-87 0,0 25 93 16,0-25-66-16,0 0 41 0,0 0 4 0,0 0-58 16,0 0 14-16,0 0-5 0,0 0 5 0,0 0 8 15,25 0-10-15,-25 0-5 0,0 0-22 0,0 24 0 0,0-24 9 0,0 0 9 16,0 0 7-16,0 0 8 0,0 25-26 16,0-25-12-16,0 0 16 0,0 0 1 0,0 0-3 0,0 23 15 15,0-23-15-15,0 0-9 0,0 27 5 0,0-27-31 16,0 0-60-16,-25 24-87 0,25-24-24 0,-25 25-134 15</inkml:trace>
  <inkml:trace contextRef="#ctx0" brushRef="#br0" timeOffset="41337.959">4341 10319 618 0,'25'-25'-26'15,"0"25"36"-15,-25-26 14 16,24 26 3-16,-24 0 42 0,24-24-14 0,-24 24 17 16,0 0 27-16,26 0-12 0,-26 0 24 0,0 0-103 15,-26 0 53-15,26 24-32 0,0-24 55 0,-24 0 3 16,0 26-51-16,-1-1 55 0,-25-1-78 15,25 2 85-15,0-1-35 0,-24-1 0 0,-1 2-3 16,25-2-2-16,-25 1 13 0,26 24-19 0,-26-23-20 16,26-2-1-16,-27 1-19 0,26 0-1 0,1 0-4 15,0 0-3-15,-1 0 1 0,-1-2-7 0,1 1-5 16,25-24-11-16,-24 26 7 0,24-26-5 0,0 0 6 16,0 0 1-16,24 0-5 0,-24 0-6 0,25 0-2 0,1 0-2 15,-26 0 6-15,25 0 9 0,23-26 20 0,-23 2-2 16,0 1-11-16,1-2-1 0,23 0-21 0,-24 0 4 15,24 0 8-15,-24 0 1 0,0 1 9 0,25-26-7 16,-26 25 7-16,1 0-3 0,0 1 5 0,0-2 5 16,0 2 1-16,0-1-1 0,-25 25 11 15,25 0 2-15,-25-26-14 0,0 26 7 0,-25 0-8 0,25 0-3 0,-25 0 17 16,0 26-10-16,0-26 6 0,0 25 14 0,-24-1-11 16,24 2 15-16,-25-2-8 0,25 1 9 0,-24 0-7 15,-1-1 3-15,26 2 1 0,-27-2-13 0,26 1 3 16,1 0-6-16,0 0-17 0,-1 0-22 15,25-25-6-15,-26 0-11 0,26 25 14 16,26-25-3-16,-26 0 3 0,25 0 4 16,-25 0 4-16,24-25 13 0,0 25 5 0,1 0 6 15,0-25-8-15,25 25-4 0,-25-25 5 0,0 25-19 16,24-25-4-16,-24 0 7 0,0 25-13 16,25-24 28-16,-26-2 3 0,1 26-11 0,0-24 15 15,0 24-33-15,0-25 7 0,0 25 9 0,0 0-10 0,-25 0 30 16,24 0-16-16,-24 0 24 0,0 0-5 15,-24 0-12-15,24 0 26 0,0 0-20 0,-25 25 23 16,0-25 10-16,0 24-13 0,0 2 21 0,0-26-21 16,-24 24 12-16,24 1 4 0,-25 0-11 0,25 0 22 0,-24 0 2 15,24-25 6-15,0 25-16 0,1-25-7 16,-2 23-13-16,26-23 5 0,-25 0 9 0,25 0-7 16,0 0-3-16,0 0-27 0,0 0-10 0,0 0 1 15,0 0-5-15,0 0 9 0,0 0 14 0,25 0-5 16,-25-23-9-16,0 23-12 0,26 0-18 0,-26 0-25 15,24 0-29-15,-24-25-31 0,25 25-30 0,-25 0-45 16,0 0-24-16,0 0 28 0,25 0-47 0,-25 0-36 0</inkml:trace>
  <inkml:trace contextRef="#ctx0" brushRef="#br0" timeOffset="43634.587">9996 12997 1223 0,'25'0'44'0,"-25"-24"-30"0,0 24 14 0,25 0 71 15,-25-24-24-15,0 24 81 0,0-27 30 0,25 27-34 0,-25 0 27 0,0 0-23 16,0-23-42-16,0 23-49 0,0 0-32 16,0 0-40-16,0 0 7 0,0 0 7 0,0 0-14 15,0 0 14-15,0 0-5 0,0 23-2 0,0-23 17 16,0 0-22-16,25 27 8 0,-25-3 1 0,0-24-9 16,0 24 5-16,0 1-9 0,0 25 14 0,0-25-15 15,0-1 20 1,0 2 1-16,0-1-8 0,0-1 9 0,0 2-12 0,0-2-5 15,0-24 2-15,0 25-4 0,0-25 12 0,0 25 5 16,0-25-6-16,0 0-4 0,0 0 8 16,0 0-11-16,0 0 56 0,0 0 24 0,0 0-2 15,0 0 5-15,0-25-53 0,0 25-20 0,0-25 1 0,25 25-11 16,-25-24 3-16,0-2 5 0,24 2-13 16,-24-1 16-16,24-25-6 0,1 25-2 0,-25 1-2 0,26-2 2 0,-1 1 2 15,-1-23-2-15,-24 21-2 0,26 4-1 0,-3-1 1 16,2 24 7-16,1-25-3 0,-26 0-6 15,24 25-9-15,1-25-1 0,-25 25 14 0,0 0 2 16,25 0 15-16,-25-25-4 0,0 25-9 0,0 0-9 16,0 0-7-16,0 25 7 0,0-25-2 0,0 0 12 15,0 0-8-15,0 25 1 0,0 0 7 0,0-25-3 16,0 25-2-16,0-1 5 0,0-1-7 0,0 4 9 16,0-3 8-16,0 0-20 0,0 1 7 0,0 1-11 15,0-2-6-15,0 1 20 0,0-1 0 0,0 2 4 16,0-26 11-16,24 25-18 0,-24-1 21 0,25-24-14 15,-25 0 4-15,25 0 7 16,-25 0-23-16,25 0 16 0,0 0 4 16,0-24-15-16,1 24 13 0,-3-25-25 0,-23 25-95 15,25-26-68-15,0 2-107 0,-25 24-97 0,0 0-35 16,0-25-59-16</inkml:trace>
  <inkml:trace contextRef="#ctx0" brushRef="#br0" timeOffset="46975.198">14511 8482 1357 0,'0'0'-36'16,"0"0"111"-16,0 0-26 0,0 0 50 0,0 0 60 0,0 0-90 15,-25 0 43-15,25 0-39 0,0-23-8 0,0 23 3 16,-25 0-11-16,1 0 5 0,-1 0-19 16,0 0-8-16,0 0 0 0,1 0-2 0,-25 0-5 0,23 0-5 0,2 0-2 15,-26 23-26-15,24-23 12 0,26 0-16 16,-25 0-12-16,25 0 16 0,-24 26-6 0,24-26 15 16,0 0-13-16,24 25 4 0,-24-25 3 0,25 24-12 15,1 1 21-15,-1-25-16 0,0 24 9 16,25-24 0-16,-1 26-17 0,-25-26 22 0,26 25-24 0,-1-25 12 15,1 0 14-15,-25 0-14 16,25 24 7-16,-25-24 2 0,-2 0 6 0,3 0 13 0,-1 0 14 16,-25 0-5-16,0 0-2 0,0 0-7 15,0 0-6-15,0-24-8 0,-25 24 7 0,-1 0-5 16,3 0 15-16,-26-25 7 0,23 25-19 0,-24 0 9 16,1 0-9-16,-1-26-5 0,-25 26 38 0,52 0-21 0,-27 0-7 0,0 0-5 15,24 0-41 1,1 0 3-16,25 0 19 0,0 0-17 0,0 0 31 0,0 0 3 0,0 26-20 0,25-26 19 0,-25 0-6 15,26 25-1-15,-1-25-2 0,0 0 5 0,-1 24-12 16,2-24 2-16,23 0 5 0,-25 0-12 0,1 0 3 16,0 0 16-16,0 0-14 0,-1 0 26 0,1 0 10 31,-25 0 0-31,0 0 41 0,25 0 11 0,-25 0-13 16,0 0-11-16,0-24-28 0,0 24-29 0,0 0-5 0,-25 0 8 0,25-25-8 0,0 25 0 15,-25 0 5-15,25-26-15 0,-24 26 7 16,24 0 16-16,0-24-13 0,-25 24-8 0,25 0-26 0,-25 0-70 15,25 0-61-15,0 0-62 0,-25-25-57 16,25 25-37-16,-24 0-41 0,24 0 29 16</inkml:trace>
  <inkml:trace contextRef="#ctx0" brushRef="#br0" timeOffset="48249.009">6697 10146 895 0,'0'0'32'0,"-25"0"-1"0,25 0 3 0,0 0 19 16,25 0-28-16,-25 0 47 0,0 0-54 0,0 0 96 15,0 0-64-15,25 0-35 0,0 23 77 0,0-23-100 16,-1 0 70-16,0 0 9 0,2 0-26 0,24-23-4 16,-25 23-2-16,24 0-13 0,-25 0-8 0,27 0-10 15,-2 0-1-15,-25-25 6 0,26 25-2 0,-24 0 7 16,-2 0-14-16,1 0-6 0,24-25 15 0,-24 25-13 16,0 0 4-16,-25 0-1 15,25 0-12-15,0 0 9 0,-25 0-5 0,25 0-10 0,-25-24-16 16,0 24-4-16,0 0-17 0,0 0-43 0,0 0 5 15,0 0-6-15,0-26-9 0,0 26 111 0,0 0-76 16,0-24 66-16,0 24 16 0,0-25-48 0,0 25 82 16,0-25-88-16,0 25 32 0,-25 0 2 15,25-25-17-15,0 25 15 0,-25 0-13 0,25-25-4 16,-25 25 46-16,25 0 11 0,-25 0 56 0,25-25-84 0,0 25 72 16,-25 0-47-16,25 0-57 0,0 0 59 0,0 0-38 15,0 0-3-15,0 0 86 0,0 0-67 0,0 0 20 16,25 0-14-16,-25 25-73 0,0-25 75 15,25 0-79-15,-25 0 73 0,25 25-3 0,0-25 15 16,-25 0 15-16,25 25-8 0,-25-25 6 0,24 0-7 16,-24 25-5-16,25-25 18 0,0 0-14 0,-25 25 0 0,25-25 2 15,1 0-2-15,-26 24-4 0,24-24-5 0,-24 26-6 16,0-26-2-16,24 0 8 0,-24 0 19 0,0 24 28 16,0-24 25-16,0 0 7 0,0 25-6 0,-24-25-22 15,24 25-3-15,-24-25-5 0,24 23 31 16,-26-23-17-16,1 26-20 0,0-26-16 0,0 24-33 15,1-24 14-15,24 25-15 16,-25-25 6-16,0 24 2 0,25-24-8 0,-25 0-6 16,0 26-3-16,25-26-23 0,0 0 2 0,-25 25-63 15,25-25-130-15,0 0-141 0,0 0-109 0</inkml:trace>
  <inkml:trace contextRef="#ctx0" brushRef="#br0" timeOffset="61901.123">4391 12922 712 0,'0'0'53'0,"-25"27"9"0,25-54 47 15,-25 54 53-15,0-27-93 0,25 0 114 0,-25 0-118 16,0 0 2-16,25 24 39 0,-25-24-97 16,1 0 95-16,24 0-41 0,-25 0 21 0,25 0-10 0,0 0-14 0,0 0 3 15,0 0-18-15,0 0-4 0,0 0 7 0,0 0-13 16,0 0-3-16,0 0 0 0,0 0-9 0,0-24 12 15,0 24 10-15,0 0 1 0,25 0-11 16,-25 0-23-16,24-27-5 16,1 27-11-16,0-23 16 0,25-1 4 0,0 24-9 15,-26-25 7-15,26 0-11 0,0 0-8 0,23 0 21 0,-22 0-13 0,-2 1-3 0,25-26 9 0,-24 25-21 32,24-1 10-32,-24-23-1 0,25-1-6 0,-26 25 14 0,26-23-1 15,-2-2 4-15,-22 1 1 0,47-1-9 0,-22 0 3 16,-2 26-13-16,0-26 10 0,1 0-7 15,-2 0 0-15,27 25 12 0,-25-25-12 0,-1 2 23 16,0 21-16-16,-24-21-2 0,23-3 6 0,3 28-16 0,-2-27 12 16,-24 0-9-16,24 25 4 0,0-23-4 0,1 22 2 15,-1-23 21-15,1-1-12 0,-2 25-2 0,3-25 3 16,-2 1-15-16,-24-2 19 0,24 2 0 0,0 0-7 16,-24 24 7-16,1-24-16 0,22-1 9 0,-23 1 9 15,-1 24-21-15,1-25 15 0,1 25-15 0,-3 0-11 16,1-24 30-16,2 23-10 15,-2 26 10-15,0-25 8 0,-23 1-11 0,-1 24 1 0,0-25-5 0,-1 25-5 0,0-26 0 16,-24 26 1-16,25 0 8 0,-25-24 4 0,0 24-8 16,0 0-14-16,0 0 6 0,0 0 8 0,0 0 5 15,0 0 21-15,0 0-40 0,0 0-29 0,0 0-66 16,0 0-54-16,0 0-57 0,0 0-56 0,0 0 43 16,0 0-90-16,0 0-57 0</inkml:trace>
  <inkml:trace contextRef="#ctx0" brushRef="#br0" timeOffset="63056.306">12973 9724 863 0,'0'-51'40'0,"0"27"84"0,-25-1-78 0,1 1 123 0,24 24-91 15,-26-26-50-15,0 2 87 0,4 24-89 0,22-24 62 16,-26 24-19-16,2-25 12 0,-2 25 3 16,2-25-2-16,-2 25 28 0,-22 0-13 0,23 0 3 15,-25 0 32-15,25 25-38 0,-24-25 2 0,-1 25-30 16,25-1-45-16,-25 0 27 0,1 2 27 0,0-2-9 16,-2 25-8-16,2-23-9 0,0 23-35 0,-2 2 1 15,26 23 12-15,2-25-14 0,-2 1-13 0,0 24-3 16,25-24 1-16,0 0-3 0,0-1 10 0,0 0 2 15,25 26 1-15,0-51-8 0,-2 27 2 0,29-1-4 0,-4-1-6 16,-23-24 1-16,50 25-8 0,-26-26 3 0,2 1 4 16,-3 0 16-16,27-25-6 0,-27 0 13 0,3 0-10 15,-1 0-13-15,0-25 11 0,-1 25-13 0,25-25 12 32,-26 1 1-32,4-2-8 0,-3 2 10 0,0-26-10 15,-24 26 2-15,24-2 13 0,2-23-10 0,-26 23 5 16,-2-23 10-16,3 23-20 0,-1-23 13 0,-25-1-16 0,0 27 3 15,25-27 23-15,-25 0-16 0,0 1 26 0,-25-1-26 16,25-24-17-16,0 24 30 0,-25-1-23 0,25 3 33 16,-26-3 0-16,3 2-20 0,23 25 7 0,-25-26-9 15,0 26-3-15,-1-1 0 0,2 25 5 0,-1-25-18 16,25 0 11-16,-25 25-13 0,1 0 10 0,24 0-42 16,-25 0-86-16,25 0-98 0,-25 25-100 0,25-25-80 0,0 25 25 15,0 0-36-15</inkml:trace>
  <inkml:trace contextRef="#ctx0" brushRef="#br0" timeOffset="63387.778">13891 9476 1519 0,'0'-25'-79'16,"0"25"105"-16,-25 0-56 0,25 0 48 0,-25 0 107 16,25 0-65-16,-23 0 88 0,-3 0-13 0,1 25 0 15,0 0-5-15,0-25 8 0,25 25-14 0,-25-1-23 16,0 0-18-16,2 26-18 0,23-1-24 0,0 2 10 16,-26-3-20-16,26 3-21 0,0 23-2 0,26-24-3 15,-26 25-3-15,0-1 15 0,23-24 8 0,2-1-13 16,-25 24 12-16,25-22-26 0,0-1-10 0,0-1 19 15,0 1-2-15,1 0-3 0,-3 0 16 0,-23-26-16 0,25 26-21 16,0-25-11-16,-25 0-40 0,26-25-25 0,-2 25-50 16,-24-25-41-16,25 0-50 0,-25 0-45 0,23 0-27 31,2 0 28-31,1-25-4 0</inkml:trace>
  <inkml:trace contextRef="#ctx0" brushRef="#br0" timeOffset="63825.244">14065 10072 1223 0,'-25'0'39'0,"25"-26"-47"15,0 26 145-15,0-24-67 0,-26 24-6 0,26 0 51 16,0 0-141-16,0 0 71 0,0 0-1 0,0 0 35 16,0 0 8-16,26 0 45 0,-26 24-42 0,0-24-40 0,0 26 16 15,25-26-46-15,-25 24 29 0,0 1 9 0,24 0-33 16,-24-25-13-16,0 23-10 0,25 3-11 0,-25-2 9 15,24 1 0-15,-24-1 7 0,0-24 0 0,0 26-7 16,25-26 9-16,-25 25-13 0,0-25 8 0,0 24 3 16,0-24 24-16,0 0-10 0,0 0 0 0,0 0-14 0,0 0-12 31,0-24 39-31,0 24-1 0,0 0 14 0,0-25-4 16,0-1-4-16,0 2 2 0,0-1-3 0,0 1-16 15,0-2-15-15,0-22 22 0,26 23 25 0,-26 1-10 16,25-26 8-16,-25 25-38 0,25 0-11 0,-25 0 9 15,24 0-27-15,-24 0 18 0,26 1-11 0,-26 24 6 0,23 0 7 16,-23-26-5-16,26 26-8 0,-26 0 6 0,0 0 4 16,24 0-2-16,-24 26 25 0,0-26 15 0,25 24-13 15,-25 1-5-15,25 0-9 0,-25 0-21 0,0 0 3 16,25 0 8-16,-25-1-3 0,0 2 10 0,24-2 10 16,-24 26-18-16,0-27-29 0,0 3-98 0,25-2-80 15,-25 1-72-15,0-1-56 0,0 2 10 0,0-26-5 16,0 25 86-16,0-25 6 0,0 24 15 0</inkml:trace>
  <inkml:trace contextRef="#ctx0" brushRef="#br0" timeOffset="64087.955">14387 9550 783 0,'0'-24'32'0,"0"24"12"0,0 0 55 16,0 0 36-16,25 0-59 0,-25 0 53 0,25 24-61 16,-25-24-17-16,24 24 53 0,1 2-24 0,0-26 36 15,0 24 11-15,25 25 2 0,-25-23-27 0,-2 23 14 16,3 2-1-16,24-3 0 0,-26 2-29 0,1 0-31 16,-1 0-31-16,-24 25-29 0,25-26 19 0,-25-1-9 0,0 27 2 15,0-25 2-15,0-1-2 0,0 2 5 0,-25-1-7 16,1-1-3-16,24 0-2 0,-25 1-14 0,1 0-85 15,-1-25-103-15,-26 25-119 0,28-27-192 0</inkml:trace>
  <inkml:trace contextRef="#ctx0" brushRef="#br0" timeOffset="109326.985">11435 8186 1442 0,'0'-25'-59'0,"0"0"115"0,-24 0-69 0,24 25 62 0,0-25 93 16,0 0-101-16,0 25 123 0,0-24-34 0,0-2-27 16,0 26-8-16,0-25-47 0,0 25-12 0,0-24 4 15,0 24-8-15,0 0-7 0,0 0-11 0,0 0-16 16,0-24 5-16,24 24-8 0,-24 0 0 15,0 24 17-15,0-24-24 0,0 0 12 0,0 0 5 16,0 24-26-16,24-24 23 0,-24 25 7 0,0-25-16 16,0 26 12-16,27-2 2 0,-27 1-2 0,0 25 9 15,0-25 4-15,24 0-13 0,-24 0-14 0,25 0 13 0,-25 25 8 0,0-26-1 16,24 1 20-16,-24 0-31 0,0-1 5 0,24 2-14 16,-24-26-13-16,0 23 22 0,0 3 3 0,0-26 20 15,0 23-4-15,0-23 12 0,0 0 21 0,0 0 5 16,0 0 7-16,0 0-21 0,0-23-36 0,0 23 1 15,-24-26-16-15,24 3 1 0,0 23 9 0,0-26-14 16,0 2 17 0,0-1-7-16,0 0 0 0,0-25 11 0,0 26-9 15,0-1 5-15,24 0-5 0,-24-25 7 0,0 25 62 16,25 0-6-16,-25 0 8 0,26 1-18 0,-26 24-58 16,25-26 8-16,-25 1-26 0,24 25 19 0,-24-24 1 15,25 24-2-15,0-24 20 0,-25 24-13 0,24 0-4 16,-24 0-13-16,25 0 15 0,1 0-4 0,-26 24 1 15,24-24 28-15,-24 0-30 16,24 24 5-16,2-24 2 0,-26 25-14 0,0 1 12 0,25-26 3 16,-25 24-1-16,0 1 8 0,0 0-8 0,24 0-12 15,-24 0 17-15,-24 0-9 0,24 0 0 16,0-25-1-16,0 25-6 0,0-1 9 0,0 2 7 16,0-2 3-16,-25-24-1 0,25 25-9 0,0 0-2 0,0-25 19 15,0 0-19-15,0 24-93 0,0-24-44 16,0 0-77-16,0 26-76 0,0-26 11 0,25 0-46 15,-25 0 35-15</inkml:trace>
  <inkml:trace contextRef="#ctx0" brushRef="#br0" timeOffset="109651.167">12502 7887 1382 0,'0'-23'13'0,"25"23"23"16,-25-25 48-16,23 25 35 0,-23-25 10 0,26 25 8 16,-26 0-21-16,0 0-25 0,0 0-35 0,0 0-21 15,0 0-38-15,0 0 1 0,0 0 25 0,0 25 0 0,0 0 2 0,-26-25 57 0,3 23-10 16,23 28-11-16,-25-27 3 0,0 0-52 0,0 27-12 16,0-27 7-16,0 26-3 0,2-25-16 0,23 25 17 31,-26-25-7-31,1 24 14 0,1-23 0 0,-1 23 0 0,-1-24-7 0,2 25-8 0,24-27 8 15,-25 26-17-15,0-23 24 0,25 23-10 0,-24-24-9 16,24-1 19-16,-24 27-21 16,24-27-1-16,-27 2 15 0,27-1-5 0,-25-25-15 15,25 24-59-15,0-24-70 0,0 26-76 0,0-26-43 16,0 0 2-16,0 24 55 0,-23-24-4 0</inkml:trace>
  <inkml:trace contextRef="#ctx0" brushRef="#br0" timeOffset="110142.345">12626 8260 1082 0,'0'0'64'0,"0"0"-58"0,0 0 117 0,25 0-71 15,-25 0-33-15,0 0 62 0,0 0-113 0,0 26 96 16,0-26 11-16,0 0-6 0,0 24-7 0,0-24-11 16,0 0-58-16,25 0 9 0,-25 0 56 0,0 25-14 0,0-25 23 15,0 0-14-15,0 0 12 0,0 0 1 0,0 0 6 16,0 0 26-16,0 0-49 0,25 0 4 0,-25-25-16 15,0 25-27-15,0 0-15 0,23 0 0 0,-23-24-11 16,26 24 21-16,-2 0 6 0,-24-26-8 16,26 26 44-16,-26 0 19 0,24 0-28 0,-24 0 16 0,0-24-33 15,26 48-45-15,-26-24 41 0,0 0-10 0,0 0 83 0,0 0 4 16,0 26-16-16,0-26 2 0,0 0-92 16,0 24 22-16,0-24-8 0,0 25 0 0,0-25 13 0,-26 25-15 15,26-25 8-15,0 24-16 0,0-24-4 0,0 26 7 16,0-26 3-16,0 23 14 0,0 3 8 0,0-3-8 31,0-23-4-31,26 26-3 0,-26-26 0 0,0 25-8 16,0-25 3-16,22 24 7 0,-22-24-14 0,0 0-1 0,26 25-41 15,-26-25-67-15,26 0-52 0,-26 0-41 16,24 0-45-16,-24 0-10 0,25-25-13 0,-25 25 59 0,25 0-15 16,-1-24-4-16</inkml:trace>
  <inkml:trace contextRef="#ctx0" brushRef="#br0" timeOffset="112125.356">12328 7689 1107 0,'0'0'49'0,"0"-24"-59"15,0 24 94-15,0 0-7 0,0-25-26 0,0 25 86 16,0 0-66-16,0-25 9 0,0 25-10 0,0 0-24 16,0 0-6-16,0 0-23 0,0 0 1 0,0 0 40 15,25 0-13-15,-25 0 20 16,0 0-25-16,0 25-26 0,0-25-3 16,26 25-2-16,-26-25 14 0,0 24 27 0,0-24 5 15,23 26 7-15,-23-2-6 0,0 1-38 0,0 0-13 16,0 0-5-16,0 0 26 0,0-25-19 0,0 25-1 15,0-2-8-15,0 4-17 0,-23-3 29 0,23-24-1 16,0 24 12-16,0 0-5 0,0-24-23 0,0 25-32 16,0-25-42-16,0 26-71 0,0-26-68 0,0 0-34 15,0 0 28-15,0 24-6 0,0-24-40 0</inkml:trace>
  <inkml:trace contextRef="#ctx0" brushRef="#br0" timeOffset="113179.626">13047 7764 839 0,'0'-25'8'0,"0"25"28"0,0-24 6 16,0-2 61-16,0 2-1 0,0 24-85 0,0-25 67 0,0 0-121 16,-25 0 120-16,25 0-50 0,0 1 27 15,0-1-15-15,-24-1-98 0,24 2 99 0,-25 0-91 16,25-3 71-16,-25 3-22 0,25 1 13 0,-24-3-22 15,-2 2 78-15,0-1-6 0,26 0-13 0,-22 0 32 16,-4 1-73-16,2-2-17 0,-2 2 15 0,2 24-16 16,-25-25-12-16,24 1 30 0,0 24 4 0,-25-26-14 15,-1 26 70-15,28-24-13 0,-27 24-14 0,25 0 14 16,-25-25-60-16,27 25 5 0,-28 0-1 0,2 0-10 16,23 0 19-16,-23 0-13 0,0 0 0 15,-2 0 9-15,26 25-16 0,-23-25 10 0,-2 0 5 0,0 24-8 16,1-24 3-16,-1 26 1 0,0-2-4 0,1 1-9 0,-1-25 2 15,1 24-6-15,-26 2 0 16,26-2 4-16,-2 1 15 0,3 25-8 0,-2-26-2 0,0 2 19 0,1-3-26 16,0 1 9-16,23 3 13 0,1 21-6 0,-25-22-1 15,26 23-4-15,-1-24 0 0,0 25-4 0,25-1 15 16,-24-23 4-16,-1 23-8 0,-1 1 1 0,26 0-8 16,-23-27 7-16,23 28 7 0,-26-3-10 0,2 3-6 15,24-2 9-15,-25-24-14 0,25 25 11 16,0 0 15-16,-25-1-17 0,25 1 7 0,0 0-7 0,0 0-2 0,0-1 5 15,0 0 0-15,0 0 13 0,0 0-5 0,0 2-13 16,25-1-7-16,0-1 7 0,-25 1-11 0,24 0 20 16,2-25 3-16,23 24-19 0,-24-1 16 0,24-21 0 15,-24-3-7-15,24 25 9 0,1-23-6 16,0-2-10-16,-1 1 17 0,1-1-12 0,0 2 11 16,-1-1 12-16,2-1-23 15,-2 2 16-15,-1-26-13 0,3 24-1 0,-2 1 5 16,1-25-23-16,-1 24 16 0,1-24-12 0,0 26 5 15,-1-26 28-15,1 0-16 0,0 24-21 0,-2-24 4 16,4 0-9-16,-4 0 1 0,2 0 20 0,0 0 16 16,-1 0-9-16,2-24 0 0,-28 24-14 0,27 0-9 15,0 0-14-15,-2-26 28 0,3 26 0 16,-1-24-7-16,0 24 18 0,-27-25-16 0,27 1 5 0,0 24 4 0,-24-26 14 16,-4 2-32-16,30-1 11 0,-28 25 3 0,26-26-18 15,-26-23 29-15,1 25-14 0,24-2-4 0,-23 2 7 16,-1-25-3-16,0 22 26 0,-2-21-17 0,3 24-22 15,-1-26 2 1,0 0-13-16,-25 0 29 0,25 1 18 16,-25-26-9-16,25 25 4 0,-25 1-17 0,0-2 1 0,0-21 3 15,0 22-13-15,-25 0 15 0,25 0 3 0,0 1-5 16,-25 24 7-16,25-25-21 0,-25 0 9 0,25 25 1 0,-25-25 6 0,25 25 9 16,-26 1-24-16,3 0 15 0,-2 0-15 0,0-3-82 15,-1 4-73-15,2 23-121 0,-1-25-86 16</inkml:trace>
  <inkml:trace contextRef="#ctx0" brushRef="#br0" timeOffset="142215.37">16272 6624 1091 0,'0'-26'100'0,"25"26"-46"0,-25 0 4 0,0 0 17 0,25 0-92 0,-25 0 38 15,0 0 5-15,26 0 12 0,-26 0-8 0,0 0 6 16,24 0-4-16,-24 0-32 0,0 0 2 0,0 0-2 15,0 0 37-15,0 26 28 0,0-26-6 0,0 24 20 16,0-24 10-16,0 25-17 0,0-1 8 0,24 2-8 16,-24 22 35-16,0-23-6 0,0 25-6 0,25-1-16 15,-25 2-67 1,25-2-12-16,0 1 14 0,-25 25-2 0,25-2-10 0,-25-23 1 16,25 25-3-16,-2-2 2 0,-23 26-2 0,25-24 10 15,-25 0-6-15,0 0-1 0,26-1-1 0,-26 1-6 16,0-25 13-16,0 22 8 0,25-21-10 0,-25 23-3 15,0-24-4-15,24 25 10 0,-24-25-12 0,26 24 21 16,-26-24-24-16,0 22-7 16,25 3 36-16,-25-26-20 0,23 26-1 0,-23 0 9 0,0 0-29 0,0-25 25 0,0 24 8 0,0-24 1 15,0-1 2-15,0 1 51 0,0-1 26 16,0 1-8-16,0-1 10 0,0 1-61 0,0-1-24 16,0 1-6-16,0-25-7 0,0 25-5 0,0 0 5 15,26-26 71-15,-26 26 0 0,0-1 12 0,0-25-20 16,24 27-45-16,-24-3-8 0,0 3-15 0,25-1 26 31,-25-1-26-31,0-24 23 0,25 25-10 0,-25-1-19 0,0 1 14 16,26-25-11-16,-26 23 13 0,23-22 5 0,-23 23 1 15,0 1-6-15,25-25 3 0,-25-1 10 0,25 27-15 16,0-27 4-16,-25 26-1 0,25-25-22 16,-25 0 21-16,26-1 3 0,-3 2-1 0,-23 23 6 15,25-24-15-15,0 0 12 0,-25 0-12 0,25 0-1 16,-25-2 19-16,25 1-39 0,-25 2 10 0,25-26 28 0,-25 25-15 0,0-1 31 15,0-24-23-15,0 25-18 0,0 1 12 0,0-26-20 16,0 24 23-16,0 1 21 0,26-25-33 0,-26 25 14 16,0-25-7-16,0 25-26 0,0-25 13 15,0 25 0-15,0-25 21 0,0 25 2 0,0 0 8 16,0-25-7-16,22 24-22 0,-22-24 6 0,0 25 11 16,0-1-4-16,26-24-2 0,-26 26 10 0,0-2-10 0,25-24 11 0,-25 25-16 15,0-25-19-15,25 0-48 0,-25 25-40 0,0-25-5 16,0 25-46-16,0-25-12 0,0 0-69 15,0 0-63-15,0 0-41 0,0 0-15 0,0 0 20 16</inkml:trace>
  <inkml:trace contextRef="#ctx0" brushRef="#br0" timeOffset="146289.799">17463 6225 863 0,'0'-23'6'0,"26"23"14"0,-3-26 8 0,2 2 21 0,0 24 8 16,1-24-14-16,-26-2 14 0,24 26-24 15,1-24-27-15,-25 24 21 0,24 0-6 0,-24-25-62 16,0 25 98-16,0 0-72 0,0-25 49 0,0 25 55 16,0 0-85-1,0 0 78-15,0 0-56 0,0 0 41 0,0-25 4 16,0 25-11-16,0 0 32 0,-24 0-37 0,24 0 9 16,-25 0 43-16,1 0-34 0,-2 0 15 0,1 25 40 15,0-25-49-15,-24 0-12 0,-1 0 46 0,26 0-27 16,-27 25-14-16,2-25-1 0,0 0-49 15,24 25-29-15,-23-25 4 0,22 24 20 0,1 2-12 0,0-26-12 16,0 24 4-16,25-24-23 0,-25 24 11 0,25 2 20 0,0-26 2 16,0 23 10-16,0 3-12 0,0-2 7 0,0-24 0 15,0 25 8-15,25-1 7 0,0 2-12 0,-25-1-18 16,25-1 8-16,0-24-5 0,-25 26-3 0,26-1 13 16,-4-25-15-16,4 24 10 0,-1-24-12 15,0 25 9-15,25-25-5 0,-27 25-9 0,3-25 27 0,23 25-15 16,-24-25 3-16,0 0-1 0,1 25-19 0,-3-25 20 0,27 24-1 15,-24-24 10-15,-2 26 12 0,1-26-36 0,-1 24 22 16,-24-24-13-16,25 25 6 0,0-25 12 0,-25 24-20 16,25 2 12-16,0-26-17 0,-25 24 20 0,0-24-7 15,25 24-8-15,-25-24-5 0,0 25 3 0,0-25 14 16,0 24 5-16,0-24 17 0,-25 26 26 16,25-26-13-16,-25 0 0 15,0 25-10-15,25-25-36 0,-25 0 9 16,0 24-1-16,1-24 17 0,-25 0 1 0,23 0 44 0,1 0-10 0,0 0 2 15,-24 0-10-15,24 0-40 0,0 0-6 0,1 0-4 16,-1 0 7-16,-1-24-8 0,3 24 24 0,-3 0 0 16,26 0-3-16,-24-25 0 0,24 25-18 0,0 0-76 15,0 0-51-15,0-26-96 0,0 26-58 0,0 0-9 16,0 0-41-16,0 0 22 0,0 0 1 0,24-24 95 16,-24 24-17-16</inkml:trace>
  <inkml:trace contextRef="#ctx0" brushRef="#br0" timeOffset="146738.98">17960 6771 1148 0,'0'25'-37'0,"0"-25"60"0,23 0 8 0,-23 0-39 0,0 0 135 16,0 0-152-16,0 24 97 0,0-24-45 0,0 26-16 15,0-26 31-15,26 25-79 0,-26-25 85 0,0 24-101 16,0-24 79-16,25 25-28 0,-25-25 0 0,0 26 31 16,24-26-14-16,-24 0-11 0,25 24 1 0,-25-24 64 15,0 25-15-15,0-25 26 0,26 0 35 16,-26 0-48-16,0 0 67 0,0 0 8 0,0 0-30 0,0 0-35 0,0 0-61 16,0 0 38-16,0-25-4 0,0 25 20 0,-26 0 1 15,26 0-64-15,0-24 7 0,0 24-12 0,0-26 1 16,0 1-6-16,0 25-4 0,0-24 2 0,0-1 8 15,0 25-1-15,26-26 5 0,-26 2-19 0,0-1 8 16,23 25 11 0,-23-24-7-16,0 24 14 0,25-24-16 15,-25 24 14-15,26 0-22 0,-26 0 8 0,24-26 6 16,-24 52-15-16,0-26 6 0,24 0 5 0,-24 0 0 0,0 24-3 16,26-24 3-16,-26 0 3 0,25 24-5 0,-25-24 4 15,24 25 3-15,-24-25-8 0,25 24 8 0,-25-24-10 16,0 26 10-16,0-26-5 0,25 25-7 15,-25-25 4-15,0 0 8 0,0 24-12 0,0-24 9 0,25 0-2 0,-25 0-28 16,0 0-70-16,0 25-65 0,0-25-60 0,0 0-62 16,0 0 12-16,25 0 39 15,-25 0-63-15</inkml:trace>
  <inkml:trace contextRef="#ctx0" brushRef="#br0" timeOffset="147091.382">18654 6524 1231 0,'0'0'91'0,"24"0"-62"16,-24 0 20-16,25 0-5 0,-25 0-91 0,25 0 109 0,1 0-4 0,-3 0 6 15,2 0 3-15,25 0-48 16,-25 0-12-16,0 0-7 0,24 0-2 0,-24 0 2 0,0 0 6 16,25 0 1-16,-25 0 6 0,-25 0 0 15,23 0-11-15,3 0-2 0,-2 0-2 0,-24 0 0 16,26 0 15-16,-26 0-13 0,0-25-39 0,24 25-36 15,-24 0-46-15,0 0-39 0,0 0 98 16,0 0-120-16,0-25-23 0</inkml:trace>
  <inkml:trace contextRef="#ctx0" brushRef="#br0" timeOffset="147291.465">18654 6324 911 0,'0'0'16'0,"0"0"54"16,24 0 20-16,-24 0-43 0,25 0 97 0,0 0-121 16,1 0 9-16,-26-24 37 0,23 24-95 0,2 0 81 15,25 0-32-15,-25 0 5 0,0 0-11 0,0-25-8 16,-1 25-3-16,1 0 1 0,25 0-1 16,-25 0-13-16,0 0-44 0,-25 0-62 0,23 0-43 0,3 0-75 0</inkml:trace>
  <inkml:trace contextRef="#ctx0" brushRef="#br0" timeOffset="149879.039">19918 5804 1000 0,'0'0'76'16,"0"0"-72"-16,0 0 86 0,0 0-49 0,0 24 23 15,0-24 21-15,-25 0-72 0,25 0 88 0,0 0-92 16,-23 26 48-16,23-26-7 0,0 0-40 0,-26 25 63 16,26-25 1-16,-24 24 3 0,24 2-4 0,0-2-75 15,0 26-5-15,-25-25 11 0,25 25-10 0,0 0 8 16,0-26 14-16,25 26-16 0,-25-27 9 15,0 3-3-15,0 23-3 0,0-25-12 0,24 2 9 16,-24-26-3-16,0 25-3 0,0-25 15 0,0 24 47 16,0-24 39-16,26 0 19 0,-26 0-7 0,0 0-56 15,0 0-23-15,0-24-42 0,0 24 14 0,0-25 0 16,0-1-14-16,0 2 33 0,0-1-12 16,23 1-3-16,-23-2-1 0,0 3-8 0,0-27-9 0,0 26 14 0,25-26 0 15,-25 25-2-15,0-25 11 0,0 25-9 0,0 0-4 16,26 1-13-16,-26-2 1 15,0 2 14-15,24-1 2 0,-24-1 23 0,25 26-19 16,1-24 1-16,-26 24-17 0,25-25-4 0,-2 25 11 16,-23 0-4-16,25 0 26 0,0 0-8 0,0 0-7 15,-25 0-9-15,25 0 3 0,1 25-1 0,-3-25 7 0,-23 24 3 0,25-24-1 0,0 26-6 32,-25-26 0-32,26 25 4 0,-26-25-4 0,0 24-5 15,24-24 18-15,-24 26-22 0,0-26 6 0,0 24 10 16,0-24-10-16,0 25 21 0,0-25-4 0,0 25-10 15,0 0 10-15,-24-25-5 0,24 25-2 0,0-25-3 16,0 25 0-16,0-25 8 0,0 0-13 0,0 24-27 16,0-24-71-16,0 26-53 0,0-26-44 0,0 0-22 15,0 24-14-15,0-24 54 0,0 0-6 0,24 24 4 0</inkml:trace>
  <inkml:trace contextRef="#ctx0" brushRef="#br0" timeOffset="150200.561">20812 5507 879 0,'26'0'20'0,"-26"0"35"15,0-25 14-15,0 25 5 0,0 0-21 0,0 0-1 16,0 0-110-16,0 0 162 0,0 0-135 0,-26 0 143 0,26 25-13 15,-25-25-135-15,25 24 188 0,-25-24-159 0,0 26 115 0,25-2-35 16,-24 1 13-16,0-2-8 0,-1 4-16 16,25-3 18-16,-26 0-64 0,2 1-7 0,24 25 14 15,0-25-27-15,0-1 15 0,0 2-13 0,0 23 24 16,0 1-6-16,0-25-11 0,0 25-1 0,24 0-13 0,-24-26 25 16,26 26-4-16,-1 0 1 0,-1-27-105 0,0 3-39 15,1-2-61-15,0-24-72 16,0 25 127-16,1-25-23 0,-3 0 8 0,2 0 6 15</inkml:trace>
  <inkml:trace contextRef="#ctx0" brushRef="#br0" timeOffset="150663.785">20961 5804 408 0,'0'0'-4'0,"0"-25"48"0,25 50 15 0,-25-25 13 0,0 0 11 16,0 0 15-16,0 0-14 0,0 24-2 16,23-24 29-16,-23 26-35 0,0-26-55 0,0 25 75 15,0-25-135-15,0 24 113 0,26-24-22 0,-26 26-73 16,0-26 89-16,0 24-138 0,0 1 74 0,25-25 2 16,-25 25-4-16,0-25 10 0,0 0-14 0,0 25 0 0,0-25 7 15,0 0 85 1,0 0 23-16,0 25 28 0,0-50 31 0,0 25-90 15,0 0 1-15,0 0-38 0,0 0-34 0,0-25-9 16,25 25-6-16,-25-25 8 0,0 0-8 0,0 1-3 0,0 24 9 0,0-26-11 0,0 2 14 16,24-1 1-1,-24 25 4-15,0-26-10 0,0 2-18 0,25-1 13 16,-25 1-4-16,0 24 0 0,25-26 20 0,-25 26-9 0,0-25-13 16,24 25 4-16,-24-24 0 0,0 24-8 15,26 0 17-15,-26 0 3 0,24 0-3 0,-24 0 4 16,0 0-12-16,24 24-1 0,-24-24 14 0,26 0 0 15,-26 0 8-15,26 25-15 0,-26-25 2 0,0 26-19 0,0-2 1 16,23 1 25-16,-23-1-20 0,0-24 20 16,0 26 4-16,0-1-11 0,0-1 9 0,0-24 3 0,0 26-7 15,0-2-5-15,0-24 14 0,0 25-9 0,0 0 0 16,0 0-92-16,0 0-84 0,0-25-38 0,0 25 34 0,0-25-46 16,0 24 70-16,25-24-8 0</inkml:trace>
  <inkml:trace contextRef="#ctx0" brushRef="#br0" timeOffset="150879.703">21556 5879 976 0,'0'0'47'0,"24"0"65"0,2 0-79 0,-1 0 111 0,-2 0-87 16,28 0-79-16,-26 0 74 0,25 0-103 0,-2 0 38 0,2 0 22 15,0 0 8-15,-1 0 0 0,-24 0-2 16,25 0-13-16,0 0 4 0,-26 24-10 0,0-24-13 16,1 0-33-16,1 0 29 0,-26 0-81 0,25 0 64 0,-25 0-17 15,0 0-66-15,0 0-21 0</inkml:trace>
  <inkml:trace contextRef="#ctx0" brushRef="#br0" timeOffset="151116.016">21878 5704 936 0,'0'-24'20'16,"-24"24"10"-16,24 0 17 0,0 0 23 0,0-24-35 15,0 48-25-15,0-24 95 16,0 0-117-16,0 0 107 0,0 24-93 0,0-24 88 16,0 0-6-16,0 25-91 0,0-25 132 15,24 26-150-15,-24-2 106 0,0-24-14 0,0 25-14 16,24-1-62-16,-24-24 11 0,0 26 9 0,26-1-8 15,-26-25 21-15,0 24-13 0,26 2-5 0,-26-2 1 16,0 1-9-16,0-25-1 0,0 25 10 0,23 0-66 0,-23 0-60 16,0 0-78-16,0-25 36 0,25 24-1 0,-25 2 5 0,25-26 7 15</inkml:trace>
  <inkml:trace contextRef="#ctx0" brushRef="#br0" timeOffset="151400.338">22425 5729 1231 0,'0'0'4'0,"0"0"13"0,0 0-73 0,0-25 117 15,0 50-50-15,0-25-17 0,0 0 67 16,0 0 49-16,0 26-36 0,0-26-2 0,0 24 7 0,0-24-167 0,23 25 88 15,-23-1 0-15,0-24 2 0,0 26 1 16,0-26-3-16,0 25 17 0,26-1-9 0,-26-24 10 16,0 26-8-16,0-2-23 0,0 1 9 15,24 0 17-15,-24 0-58 0,0 0-65 0,0 0 31 0,0-1-160 0,0-24 80 0,0 26 23 16</inkml:trace>
  <inkml:trace contextRef="#ctx0" brushRef="#br0" timeOffset="151732.574">22498 5557 903 0,'0'0'20'0,"25"-26"60"15,-25 26-17-15,0 0 59 0,0 0-93 0,25 0 66 16,-25 0-44-16,26 0-58 0,-1 26 130 15,-2-26-130-15,-23 0 126 0,50 24 2 0,-25-24-55 16,1 25 60-16,22-25-48 0,-23 23-8 0,0 4-5 16,25-3-46-16,-25 0-17 0,0 1 3 0,-2 1 52 0,3-2 1 0,-1 1-3 15,-1-1 12-15,-24 2-55 0,0-1 2 0,0 25 0 16,0-26-4-16,0 1 8 16,-24 25-6-16,24-25-5 0,-25 24 3 15,25-23 1-15,-26 22 1 0,3-22 5 0,-2-3-20 0,25 3 6 0,-25-2-8 0,0 1 3 16,25-1 7-16,0 2 2 0,-25-26 12 0,25 25-12 15,0-25-63 1,-25 24-54-16,25-24-80 0,0 0-29 0,0 0 2 16,-25 26-30-16,25-26 93 0,0 0-25 0,0 0 17 15,0 0-15-15</inkml:trace>
  <inkml:trace contextRef="#ctx0" brushRef="#br0" timeOffset="152227.716">23368 6673 984 0,'0'0'32'0,"-26"0"22"15,1 0-1-15,0 0 24 0,0 0-91 0,1 0 70 16,0 0-35-16,-27 24-19 0,2-24 73 0,23 0-75 0,-22 0 40 16,-2 0-8-1,-24 0 0-15,24 0-41 0,0 26 9 0,-24-26 15 16,24 0 44-16,-25 0 7 0,27 0 5 0,-28 0-15 16,26 0-60-16,-23 0 19 0,-3 0-13 0,3 0 5 15,-3 0-18-15,3 0 3 0,-27 0 1 0,1 0 11 16,26 0 16-16,-27 0 0 0,26 0-22 0,-25 0-10 15,-1 0 66-15,25 0-19 0,-25 0 21 0,26 0 1 0,0 0-54 16,0 0 12-16,0 0-6 0,-1 0 0 0,1 0-15 16,-1 0-3-16,27 0 4 0,-3 0 5 0,2 0 20 15,-2 0-2-15,2 0-14 0,0 0-19 0,24 0-10 16,-24 0 14-16,24 0 7 0,-24 24 17 0,23-24-8 16,1 0-12-16,-23 0 11 0,-3 0-8 0,26 0-5 15,-25 0 9-15,27 0 2 0,-28 0-2 0,26 0 7 0,-25 0-9 16,25 0-1-16,2 0-8 0,-3 0 9 0,26 0 20 15,-24 0-18 1,24 0 13-16,-25 0-70 0,25 24-117 0,0-24-86 16,0 0-29-16</inkml:trace>
  <inkml:trace contextRef="#ctx0" brushRef="#br0" timeOffset="153168.46">21257 7120 1357 0,'-24'0'-63'0,"0"0"112"0,24 0-38 0,-26 0 12 0,2 0 95 15,24 0-55-15,-25 0 39 0,25 0 38 0,-25 0-38 16,25 0-71-16,0-26 16 0,0 26-50 0,25 0 1 15,-25-24 18-15,25 24-5 0,-25 0-11 0,24-25 6 16,2 0 1-16,-2 25-16 0,0-25 0 16,28 25 23-16,-29 0-7 0,2-25-3 15,25 25 21-15,-25-24-20 0,0 24-10 16,0 0 5-16,-1 0 0 0,26 0-5 0,-26 0 5 16,2 0 9-16,-1 0-6 0,-2 0-8 0,-23 0 55 15,26 24 17-15,-1-24-5 0,-25 25 23 0,0 0-34 16,0 0 10-16,0-25 5 0,0 25-12 0,0-1-11 15,-25 2-38-15,25 23-3 0,-26-25-4 0,3 26 0 16,-2-25 4-16,-1 25 12 0,26-26-4 0,-24 25-3 0,0-25 2 0,-2 27-23 0,2-27-8 16,24 27 10-16,-25-27 20 0,0 1 3 0,25 0 8 31,-25-25 3-31,0 25-27 0,0 0 0 0,25-25 3 16,-25 0-19-16,25 0 52 0,0 0 39 0,-23 0 5 0,23 0 30 15,0 0-66-15,0 0-29 0,0 0-10 0,0-25-5 16,23 25 17-16,-23-25-2 0,25 0 25 0,-25 25-5 15,25-25-11-15,0 1 6 0,0-1-15 0,0-1-20 16,0 26 25-16,25-24-10 16,-26 24 2-16,26-24 38 0,-25 24-4 0,24 0 4 0,1-27 14 15,0 27-21-15,-25 0-18 0,24 0-4 16,-25 27-19-16,26-27 6 0,-24 0-16 0,-3 24 13 0,2-24-83 0,0 24-103 16,0-24-72-16,0 26-138 0,0-1-30 0,-1-25-30 15</inkml:trace>
  <inkml:trace contextRef="#ctx0" brushRef="#br0" timeOffset="164595.308">19273 8782 1215 0,'0'-26'-15'0,"0"26"9"0,-23-24 43 16,23 24-60-16,-25 0 136 0,-1-25-111 0,26 25 44 0,-24 0 24 16,-2 0-109-16,-24 0 91 0,27 0-17 15,-2 0 42-15,-25 25 8 0,0-25 57 0,26 24-73 16,-26 2 29-16,0-2 5 0,0 1-46 0,1 25 16 15,-1-25-4-15,0 24-16 0,1-26 10 16,0 28-7-16,-2-26-25 0,26 25-24 0,2-1-7 0,-27 1-7 16,50-1 2-16,-25-23 31 0,0 23-9 15,25 25-6-15,0-49-4 0,25 25-26 0,-25 0 17 16,25 24-1-16,0-25 3 0,0 1 3 0,-2-1-6 0,29 2 3 0,-28-3 7 0,25 2-4 0,0-25-6 31,1 25 3-31,0-25-11 0,-1-25 11 0,26 25-3 16,-25-25 8-16,-1 0-3 0,1-25 8 0,0 25-6 0,24-25 3 0,-24 0 5 0,0 0-19 15,-25-24 14-15,24-1-7 0,0 26-14 0,2-27 19 16,-28 2-14 0,26-1-10-16,-23 25 26 0,-1-25-9 0,0 2 6 15,-2 23 11-15,-23-25-23 0,0 0 15 0,0 26 0 16,0-26-12-16,0 1 22 0,-23-1 16 0,23 25-6 16,-25-25 4-16,0 25-5 0,-1-25-36 15,-23 26 1-15,26-25 11 0,-3 22-14 0,1 4 0 0,-24-2 19 16,23 1-12-16,3-1-2 0,-2 0-47 0,25 25-56 15,-26-25-85-15,26 25-76 0,-24 0-20 0,24 0 48 16,0 0-29-16,0 25 1 0</inkml:trace>
  <inkml:trace contextRef="#ctx0" brushRef="#br0" timeOffset="164930.919">20564 8606 1050 0,'0'-24'-9'0,"0"-1"34"0,0 25 18 16,-26 0 17-16,26-24-37 0,-22 48 80 0,22-24-82 16,-27 0 25-1,2 25 72-15,1-1-103 0,-1 2 88 0,-1-1-7 16,3 25 19-16,-2-25-13 0,25 25 23 15,-25-1-34-15,1 1-27 0,-2-1-2 0,26-1-56 16,-25 28 24-16,25-26-41 0,-25-1 18 0,25 26 11 0,0-25-38 0,0 23 36 0,0-23-16 0,0 0-21 16,0 25 23-16,25-27-4 0,-25 27 0 0,25-25 20 15,1-1-6-15,-2 2-12 16,-24 23-62-16,25-50-47 0,0 26-38 0,-2-25-21 16,3 0 10-16,-1 0 26 15,-1-1 19-15,1-24-10 0,2 26 66 0,21-26 9 0,-23 0-76 0</inkml:trace>
  <inkml:trace contextRef="#ctx0" brushRef="#br0" timeOffset="165581.362">20961 9104 1000 0,'0'-26'57'0,"0"26"-24"16,0-24 78-16,0 24-97 0,0-25 43 0,0 25-55 16,25-24 28-16,-25 24 45 0,23-27-75 0,-23 27 78 15,26-23-108-15,-1 23 36 0,0-25-2 0,-1 1 61 16,-24 24 30-16,25-25 14 0,0 0-18 0,-25 25-62 0,24-25-12 15,-24 0 69-15,26 25 2 0,-26-24 2 0,24 24 19 16,-24 0-70-16,0 0 12 0,0-26 0 0,0 26-25 0,24 0 16 16,-24 0 8-16,-24 0 4 0,24 26 39 0,0-26 1 15,0 24-12-15,0-24 18 0,0 25-54 0,0 0-11 16,-24 0-10-16,24 24-11 0,0-24 6 0,-26 25-15 31,26-26 20-31,0 25-20 0,0 1-2 0,-24-25 4 0,24 25-14 0,0-25 2 16,0 25 5-16,0-1 12 0,0 1-12 0,24-26 0 15,-24 26 5 1,0-25 5-16,0 0-18 0,26 0 6 0,-26-1 2 0,0 0-10 0,24 2 22 0,-24-26 3 16,24 24-15-16,-24-24-7 0,0 0 4 0,0 25 6 15,0-25 2-15,0 0 8 0,0 0-21 16,0 0-7-16,-24 0 5 0,24 0-5 0,-24 0 32 16,-2 0-19-16,2 0 4 0,-1 0 16 0,0 0-40 15,1 0 27-15,-26-25-13 0,24 25-12 0,3 0 27 16,-2-24-1-16,1 24-6 0,-2 0 4 0,1 0-6 15,25-26 7-15,0 26 5 0,-25 0-10 0,50 0 2 16,-25 0-7-16,25 0 8 0,1 0-1 0,-2 0 9 16,1 0-17-16,-2 0-6 0,28 0 17 0,-26 0-8 0,24 0 6 15,-24 0 5-15,25 0-4 0,-2 26 4 0,-22-26 4 32,23 0-32-32,-24 0-22 0,0 0-85 0,0 0-27 15,0 0-14-15,0 0-20 0,0 0 42 0,-1 0-46 16,2 0-7-16,-26 0-37 0,24 0 49 0,0 0-48 0,-24 0 41 0,26 0-24 0</inkml:trace>
  <inkml:trace contextRef="#ctx0" brushRef="#br0" timeOffset="165896.865">21532 8459 871 0,'24'0'14'0,"-24"-26"82"0,24 26 40 15,2 0-37 1,-1 0 25-16,-2 0-21 0,3 26-4 0,-1-26 90 16,24 23 1-16,2 3-26 0,-2-1 0 0,-1 24-13 15,4-25-43-15,-29 27 1 0,27-1-11 0,0-1-3 16,-25 1 5-16,23 0-19 0,-23 24-34 0,1-26-30 15,-1 3-9-15,-25 24-11 0,0-2 16 0,0-22-6 16,0 23 16-16,-25-25-3 0,-1 26-2 0,1 0-28 16,-23-26 10-16,23 25 0 0,-25-25-8 0,25 26 33 15,0-24-25-15,-24-3-60 0,23 27-105 0,-22-25-145 16,22-25-128-16,3 24-53 0,-2 1 13 0</inkml:trace>
  <inkml:trace contextRef="#ctx0" brushRef="#br0" timeOffset="169281.638">21506 9278 1156 0,'0'0'8'0,"0"-26"13"0,0 26-10 16,0 0 37-16,0-24-73 0,0 24 112 0,0 0-83 16,0 0 86-1,0 0-19-15,0 0-118 0,0 0 100 0,0 0-116 16,0 0 97-16,0 0 17 0,0 0 20 0,0 0 10 16,0 0 15-16,0 0 1 0,-24 0-3 0,24 0 14 15,0 0-13-15,-25 24-10 0,25-24-23 0,-25 0 5 16,25 26-15-16,-25-26-5 0,0 24 0 15,25-24-40-15,-25 25 9 0,25-1-4 0,0-24 0 0,0 26 4 16,0-2-16-16,0-24 2 0,25 25-6 16,-25 0-8-16,25-25 28 0,0 25-13 0,-25-25-1 15,25 25 17-15,0-25-35 0,-1 0 18 0,2 0 3 16,22 0-12-16,-22 0-5 0,22 0 9 0,-22 0-4 16,24-25 7-16,-26 25 12 15,27-25-9-15,-28 25 1 0,3-25-8 0,-2 0 30 0,0 25 12 0,2-24 34 0,0-2 25 16,-3 2-17-16,-23-1-13 15,0 25-35-15,25-24-5 0,-25-2-10 0,-25 2 8 0,25 24-10 0,0-25 3 16,-23-1-3 0,23 26-23-16,-26 0 23 0,0-24-35 0,2 24 5 15,0 0 5-15,-2 0-2 0,3 0-93 0,23 0-89 0,-25 0-118 16,-1 24-123-16,2-24 13 0,24 26 39 16</inkml:trace>
  <inkml:trace contextRef="#ctx0" brushRef="#br0" timeOffset="170994.537">22150 9104 807 0,'-24'0'-8'15,"24"0"52"-15,-24 24-20 0,24-24 30 0,0 0 71 0,-25 25-145 16,25-25 77-16,0 24-33 0,0-24-9 0,0 26 14 15,25-26 6-15,-25 25-53 0,0-25 3 0,24 24 19 16,-24-24 8-16,24 26 3 0,1-26 8 0,-25 0-13 16,26 0 54-16,-26 0-12 0,25 0-54 0,-1 0 87 15,-24 0-69-15,26 0 93 0,-26 0 33 0,23-26 20 16,-23 26-24 0,26 0-5-16,-26-24-5 0,0 24-7 0,25-25-4 15,-25 25-30-15,0-26-32 0,0 26-12 0,0-24-39 16,0 24 4-16,0-25-1 0,0 25-12 0,0 0 5 15,-25-24 12-15,25 24-12 0,0 0 0 0,-26-26-2 16,26 26-107-16,-23 0-67 0,23 26-128 0,-26-26-116 16,26 0 81-16,-24 0-87 0</inkml:trace>
  <inkml:trace contextRef="#ctx0" brushRef="#br0" timeOffset="194830.555">16221 4862 1115 0,'0'0'105'16,"0"-24"-32"-16,-22 24-6 0,22 0 17 0,0 0-84 15,0 0 58-15,0 0 19 0,0 0-8 0,0 0-14 0,0 0-11 16,22 24-5-16,-22 1 28 0,0-25 15 0,0 24 10 16,0 1 26-16,26 0-49 0,-26 25-2 0,0-26-28 0,0 26-27 15,25-25 20-15,-25-1-16 0,0 26 10 16,25-1 0-16,-25-23-10 0,0 23-11 0,0-23-12 16,25 23 2-16,-25-25 3 0,0 2 14 0,0-2 19 0,0 1-17 15,0 0-19-15,0-1 21 0,0 2-63 16,0-2-93-16,0-24-48 0,0 25-105 0,0-25-43 15,0 23 126-15,26-23 15 0,-26 0-6 16</inkml:trace>
  <inkml:trace contextRef="#ctx0" brushRef="#br0" timeOffset="195073.611">16695 5134 1148 0,'0'0'10'16,"0"-24"3"-16,23 24 41 0,-23 0-76 0,26 0 104 0,-2-25-70 15,-24 25 29-15,25 0 29 0,0 0-119 0,1 0 89 16,22 0-82-16,-23 0 29 0,0 0 17 0,0 0-6 16,1 0 2-16,-3 0 19 15,2 0-6-15,0 0 4 0,0 0-82 0,0 0-3 16,-25 25-48-16,25-25-63 0,-25 0 8 0,0 0-36 0</inkml:trace>
  <inkml:trace contextRef="#ctx0" brushRef="#br0" timeOffset="195309.816">16942 4838 993 0,'0'0'8'15,"0"0"35"-15,-25 0 0 0,50 0-7 0,-50 0 45 16,25 0-110-16,0 0 148 16,0 24-73-16,0-24-59 0,25 25 80 0,-25-1-138 0,0 1 94 0,0 0 9 0,0 0 6 0,0 0-13 15,0-1-16-15,0 26 17 0,25-25-28 16,-25-1 10-16,0 2 5 0,0 23-26 0,0-25 21 16,26 2 10-16,-26-1-14 0,0-1-44 0,0 2-81 15,23-2-38-15,-23 1-19 0,0-25-18 0</inkml:trace>
  <inkml:trace contextRef="#ctx0" brushRef="#br0" timeOffset="195656.42">17389 4862 1797 0,'0'-24'-70'0,"-25"-2"22"0,25 2 44 0,0-1 22 0,0 25 105 0,0-26-6 0,0 26-45 15,0-24-32-15,0 24-20 16,25-25-15-16,-25 25-3 0,24 0 3 0,-24-26-10 0,25 26-4 0,0 0 7 16,1 0 4-16,-3 0-11 0,27 0 2 15,-24 0 7-15,-2 0-7 0,1 0 7 0,-1 0-4 16,1 0-1-16,0 0-2 16,-25 26-4-16,0-26 11 0,25 25-9 0,-50-1 13 15,25 2 3-15,0-1-2 0,-25-1 1 0,0 2-6 16,1 23 3-16,24-25 15 0,-25 1-4 0,-25 0 11 0,25 0-5 0,0 0-22 15,25-1-3-15,-23 2 3 0,-3-2-9 0,1 1 22 16,25-1-2-16,0 2-4 0,0-26 4 0,0 24 2 16,0 1 7-16,0-1-20 0,0 2 9 0,25-26-9 15,1 25-26-15,-26-25-37 0,23 24-40 16,2-24-76-16,0 26-57 0,25-26 75 0,-25 0 22 16,-1 0-13-16,1 0 27 15,0 0-78-15</inkml:trace>
  <inkml:trace contextRef="#ctx0" brushRef="#br0" timeOffset="195830.82">18034 4986 1066 0,'0'0'22'0,"0"0"11"16,24 0 13-16,-24 0-5 0,0 0-6 0,25 0-80 16,1 0 47-16,-26 0 32 0,23 0-98 15,2 25 123-15,1-25-56 0,-2 0-87 0,0 0 159 16,2 24-122-16,-1-24-13 0,24 0 41 0,-24 0-183 15</inkml:trace>
  <inkml:trace contextRef="#ctx0" brushRef="#br0" timeOffset="196041.96">18306 4911 712 0,'-99'-49'9'0,"99"49"27"0,0 0-8 15,0 0 24 1,0 0 43-16,0 0-16 0,0 0 23 0,0 25 10 0,0-25-132 0,0 0 91 0,0 0-110 0,0 99 30 31,24 0 1-31,-24-74 39 0,0-1-18 0,0-24 23 16,26 26-57-16,-26-2-112 0,0-24 50 0,25 25-138 16,-25-25 85-1</inkml:trace>
  <inkml:trace contextRef="#ctx0" brushRef="#br0" timeOffset="196488.88">18678 4763 1074 0,'0'0'47'0,"0"0"77"15,0 0-49-15,0 0-30 0,0 0 75 0,0 0-99 16,0 0 54-16,0 0-17 0,-24-150-38 0,24 102-33 0,0 48 2 15,24 0 11-15,1 0-9 0,-25 0 18 0,25 0-7 16,1 0-2-16,-3 24 5 0,-23-24-3 0,25 0-13 16,-25 0 0-16,25 0-2 0,-25 24-6 0,0-24 19 0,0 0-5 15,0 25 18-15,0-25-15 0,0 0 11 0,0 0 12 16,-25 24-1-16,25-24 6 0,-25 0-18 0,25 26-8 16,-23-26-17-16,-3 25 6 0,26-25 9 0,-25 0 2 15,25 24 0-15,0-24 9 0,-25 0-3 0,25 26-8 16,0-26 0-16,0 0-9 0,0 0 7 0,0 0 2 15,0 0 8 1,0 0 5-16,0 25-4 0,0-25-16 0,0 0 7 16,0 24-16-16,25-24-1 0,-25 26 19 15,0-26 8-15,25 24 5 0,-25 1 0 0,26-25-2 16,-26 24-26-16,23 1 30 0,-23 0-26 0,25-25 18 16,-25 25-16-16,0 0-2 0,25-1 24 0,-25 2-15 0,0-26 30 0,0 24-32 15,0 1 15-15,0-25-24 0,0 24 13 0,0 2 11 16,0-26-11-16,-25 24 17 0,25-24-6 0,-25 25-15 15,25-25 2-15,-23 24 8 16,-3-24-19-16,26 0 29 0,-25 26-10 0,0-26-60 0,25 0-38 16,-24 0-69-16,24 0 3 0,0 0-31 0,-26 0-38 15</inkml:trace>
  <inkml:trace contextRef="#ctx0" brushRef="#br0" timeOffset="196704.539">19175 4763 1091 0,'24'0'83'0,"-24"0"-87"0,26 0 98 0,-1 0-74 16,-2 0 17-16,3-26 29 16,-26 26-87-16,24 0 76 0,1 0-105 0,0 0 57 15,1 0-16-15,-3 0 9 0,26 0-17 0,-49 0 13 16,51 0-65-16,-51 0 67 0,25 0-117 0,-2 0 22 15,-23 0 7-15,26-24-117 0</inkml:trace>
  <inkml:trace contextRef="#ctx0" brushRef="#br0" timeOffset="196884.107">19399 4565 1115 0,'-26'0'0'0,"1"0"16"0,25 0 22 0,-25 0-63 15,25 0 113-15,0 0-100 0,0 0 121 16,-24 24-10-16,48-24-64 0,-48 0 107 0,48 24-124 15,-24 1 84-15,0-1-48 0,0-24-5 0,25 26-38 16,-25-1 16-16,0-1 2 0,25 2-29 0,-25-1 24 16,26 25-12-16,-26-26-1 0,23 1 16 0,-23-1-16 15,25 1-16-15,-25 0-44 0,0 0-82 0,24 0-65 16,-24-25-9-16,0 24-38 0,26 2 10 0</inkml:trace>
  <inkml:trace contextRef="#ctx0" brushRef="#br0" timeOffset="197316.188">20389 4812 1082 0,'-23'0'104'16,"23"0"-37"-16,0 0 16 15,-25 0 7-15,0 0-66 0,1 0 62 16,24 0-1-16,-26 0 1 0,1 0-26 0,0 0-21 15,2 0-19-15,-3 0-14 0,1 0-10 0,0 0-5 16,25-24 9-16,-25 24 2 0,25 0 9 0,-25 0-2 16,25 0 0-16,-23 0 2 0,23 0-7 0,0 0-4 15,0 0-2-15,0 0 7 0,-25 0-1 0,25 0-6 16,25 0 2-16,-25-25-5 0,0 25 21 16,0-26-7-16,0 26 7 0,23-24-5 0,-23 24-38 15,25-25 41-15,-25-1-5 0,0 2 24 0,25 24 44 16,-25-25-7-16,0 1 3 0,0 24 3 0,25-24 5 15,-25-3 8-15,0 27 7 0,0-23-28 0,0-3-28 16,0 26-1-16,0 0-8 0,0 0-9 0,0-23-3 16,0 23-24-16,0 0-24 0,0 0 24 15,0 0-7-15,0 23-2 0,25-23 36 0,-25 0-34 16,0 26 14-16,0-26 10 0,0 23-34 0,26 4 37 16,-26-3-10-16,0-24-10 0,0 24 31 0,23 1-9 0,-23-1 0 0,0 2 0 15,0 23-70-15,25-23-79 0,-25-1-91 0,0 25-123 16,25-26-40-16,-25 1 66 0,0-1-35 0</inkml:trace>
  <inkml:trace contextRef="#ctx0" brushRef="#br0" timeOffset="197463.213">20713 4688 2029 0,'0'0'27'0,"0"0"28"0,0-26 13 0,0 26-20 0,0 0-6 0,24 0-47 15,-24 0-97-15,25 0-80 0,0 0-129 16,-25 0 7-16,25 0-62 0</inkml:trace>
  <inkml:trace contextRef="#ctx0" brushRef="#br0" timeOffset="197598.983">21134 4688 1700 0,'0'-26'15'0,"0"26"-6"0,0 0 2 0,25 0-2 15,-25 0-97-15,24 0-57 0,2-24-19 0,-2 24-80 16,0 0-38-16</inkml:trace>
  <inkml:trace contextRef="#ctx0" brushRef="#br0" timeOffset="197707.402">21631 4638 1631 0,'0'0'-127'0,"23"0"39"15,-23 0-102-15,26 0 26 0,-1 0 107 0,-25-25-101 16,25 25 74-16</inkml:trace>
  <inkml:trace contextRef="#ctx0" brushRef="#br0" timeOffset="-152835.474">4266 11386 1000 0,'0'0'14'0,"0"0"9"0,-25 0 10 0,25-25 4 16,0 25-21-16,0 0-2 0,0 0-22 16,0 0 10-16,0 0 9 0,0 0 1 0,0 0-18 15,0 0-17-15,25 0 1 0,-25 0 13 0,0 0 24 16,0 0 12-16,0 0-7 0,0 0-32 0,0 0 12 0,25 0-5 16,-25 0 24-16,0 0 44 0,0 0-98 0,0 0 75 15,25 25-102-15,-25-25 45 0,0 0 98 16,0 0-77-16,25 0 62 15,-25 0-39-15,0 0-41 0,25 0 54 16,-25 24-32-16,0-24-29 0,25 0 59 0,-1 0-66 16,-24 0 64-16,24 0 7 0,2 0-33 0,-1 0 5 0,0 0-19 15,-1 0-9-15,0 0 7 0,1 0 4 0,1 0 2 0,-1 0-7 16,24 0-10-16,-25 0 19 0,1 0 3 0,0 0 1 16,25 0 22-16,-24 0-26 0,-2 0 13 0,0 0-15 15,1 0-2-15,0 0 4 0,0 0 2 0,25 0 19 16,-26 0-12-16,1 0-1 0,-1 0-1 0,3 0-5 15,-3 0 3-15,1 0 4 0,-1 0-5 16,0 0-3-16,1-24-1 0,1 24 2 0,-26 0-6 0,25 0-7 16,-1 0 3-16,1 0 1 0,-1 0-10 0,26 0 30 15,-24 0-15-15,-2 0-2 0,0 24 11 0,2-24-28 16,-1 0 25-16,24 0 1 0,-24 0-12 0,0 0 18 16,0 0-17-16,-1 0-1 0,25 0 5 0,-22 0 3 15,-3-24-3-15,0 24 6 0,26 0-18 0,-26 0 9 16,2 0 14-1,23 0-13-15,-24 0 32 0,-1 0-28 0,1 0 5 16,0 0 1-16,25 0 1 0,-25 0-9 0,-1 0 0 16,0 0 11-16,2 0-16 0,-1 0 20 0,25 24-13 15,-25-24-6-15,-1 0 10 0,0 0-8 0,2 0 2 16,-2 0-8-16,2 0-7 0,-2 0 10 0,0 0-3 16,26 0 12-16,-24 25 7 0,-2-25-7 0,26 0 9 15,-26 0-24-15,26 0 11 0,-25 0-2 0,0 0 0 0,24 0 2 16,-25-25-9-16,27 25 5 15,-26 0-2-15,25 0 18 0,-26 0 1 0,26 0-4 16,-25 0 2-16,0 0-7 0,23 0-8 0,-23 0-1 16,0 0 14-16,1-24-2 0,23 24 4 0,-23 0-2 15,-3 0-22-15,2 0 6 0,0 0 9 0,0 0-9 16,0 0 9-16,0 0 1 0,24 0-14 0,-24 0 13 0,0 0-2 0,1 0-7 0,22 0 5 16,-24 0-11-1,1 0 13-15,26 0 7 0,-27 0 4 0,25 0 2 16,-24 0-22-16,1 0 1 0,-1 0-1 0,24 0 4 15,-25 0 5-15,1 0 17 0,1 0-6 0,-2 0 3 16,26 0-12-16,-25-25-15 0,-1 25 2 0,1 0 2 16,0 0 22-16,0 0-11 0,1 0 12 0,-2 0-19 15,0 0 1-15,0 0-3 0,2 0 5 0,-1 0 4 16,0 0-4-16,-1 0-5 0,1 0 14 0,-1 0 8 16,1 0 0-16,1 0-8 0,-2 0-25 0,0 0-1 15,2 0 13-15,-1 0 8 0,-1 0-2 0,1 0 11 16,0 0-14-16,25 0 8 0,-26 0-1 0,1 0-6 0,0 0-2 0,25 0 14 15,-26 0-5-15,2 0-12 0,-2 0 14 16,0 0-7-16,2 0-11 0,-1 0 20 0,24 0-5 0,-25 0-19 16,1 0 39-16,0 0-29 0,25 0-1 0,-26 0-3 15,2 0 9-15,-1 0 7 0,-1 0-7 0,26 0 30 16,-25 0-41-16,0 0 20 0,-1 0-7 0,1 0-17 16,-1 0 30-16,1 0-4 0,1 0-11 0,-1 0 11 15,-1 0-13-15,0 0-3 0,-24 0 18 16,25 0-6-1,1 0-16-15,-1 0 2 0,0 0 12 0,-1 0-22 0,0 0 19 16,1 0 2-16,-25 0-10 0,26 0 10 0,-2 0-2 16,1 0-19-16,0 0 23 0,1 0 5 0,-26 0-20 15,22 0 31-15,4 0-28 0,-26 0 1 16,25 0 10-16,-25 0-5 0,25 0-13 0,-25 0-67 16,0 0-26-16,0 0-49 0,25 0-83 0,-25 0-79 15</inkml:trace>
  <inkml:trace contextRef="#ctx0" brushRef="#br0" timeOffset="-152117.965">10145 11137 524 0,'0'0'39'0,"24"-24"25"16,-24 24 13-16,0 0 42 0,25 0-33 0,-25 0 8 15,26-25 6-15,-26 25-22 0,0 0-43 0,25-24 69 16,-25 24-87-16,24-25 4 0,-24 25 53 0,0-25-55 15,0 25 60-15,0-25 11 0,26 0 13 0,-26 25-22 16,0-25 8-16,0 25-29 0,0-25 14 0,0 25-33 0,0-24-5 16,0 24 0-16,0 0-45 0,0 0 16 0,0-26-5 15,0 26-2-15,0 0-16 0,0 26 5 0,0-26 9 16,0 0-3-16,0 24 16 0,0-24-6 0,0 25 9 16,0 0-3-16,0 0-6 0,23 0-1 15,-46 0-4-15,23 0-9 0,0 24 5 0,0-25 8 0,0 2 3 16,0-2 0-16,0 26 4 15,0-25-13-15,0-1-9 0,0 2 13 0,0-3 7 16,0 28-23-16,0-27 21 0,0 1-5 0,0 0-2 16,0 0 16-16,0 0-16 0,23-25 7 0,-23 25-11 0,0 0 6 0,0-25-2 15,25 25-7-15,-25-25 12 16,0 0-10-16,0 0 3 0,0 24 4 0,0-24 3 16,0 0 6-16,0 0-6 0,0 0-7 15,0 0 4-15,0 0-2 0,0 0 7 0,-25 0-12 0,25 0 3 0,-23-24-7 16,23 24-3-16,-26 0 19 0,2 0-16 0,24 0 9 15,-25 0 4-15,-1 0-10 16,1 0 3-16,25 0 6 0,-24 0-15 0,24 0 10 16,-24 0 2-16,24 0-12 0,0 0 22 0,0 0-13 0,24 0-2 0,-24 0 17 15,24 0-17-15,-24 0 10 0,25 0 2 0,1 24-5 16,-1-24 10-16,-1 0-15 0,2 0 6 0,-3 0-6 0,2 0-1 31,1 0 6-31,-2 0 3 0,1 0 27 0,-25 0 54 0,25 0 5 0,-1 0-24 16,-24 0-15-16,25 0-50 0,-25 0-2 0,25 0 22 15,-25 0-25-15,25 0 6 0,-25 0-11 0,25 0 13 16,-25 26-5-16,25-26-5 0,-25 0-2 0,0 0-12 16,26 0-51-16,-26 0-72 0,0 0-60 15,0 24-107-15,0-24-86 0</inkml:trace>
  <inkml:trace contextRef="#ctx0" brushRef="#br0" timeOffset="-149367.168">8259 12997 775 0,'0'0'56'0,"0"0"31"16,0 0 61-16,0 0-38 0,0 0 19 0,0 0-62 15,0 0-5-15,0 0 59 0,0 0-55 0,26-24 60 0,-26 24-49 16,-26 0 12-16,26-24-13 0,0 24-27 0,0-27-6 15,0 27-22-15,0-23 36 0,0-1-2 0,0-1 7 16,0 0 0-16,0 0-50 16,26-25-5-16,-26 26 0 0,0-26-19 15,0-1 17-15,0 2-7 0,25-1-5 0,-25 1 11 0,0-25-18 16,0 25 19-16,0-26-5 0,0 0-5 0,0 26-2 16,0-26-11-16,0 0 11 0,0 27 0 0,25-3 11 15,-25-24 6-15,0 27-10 0,24-2 4 0,-24 0 8 16,0-24-7-16,25 25-3 0,-25 24-18 15,0-25 4-15,24 0 0 0,-24 25-1 0,0 1 29 0,0-1-16 16,0-1 5-16,0 3-5 0,0 23-17 0,0 0 4 16,0 0-6-16,0 0 14 0,0 0 1 0,-24 0 1 15,24 23 1-15,0 3 7 0,-25-1-1 0,25-1 1 0,-24 1-10 16,24 0-6-16,-25 25-3 0,25-25 0 0,-25 25 35 16,-1-26-7-16,26 2-5 0,0 22 2 15,-24-23-8-15,24 0-6 0,0 0-1 0,-24 0 6 0,24 0-9 16,0-25 5-16,0 0 14 0,0 23-10 15,0-23 7-15,0 0 5 0,0 0-5 0,0-23 3 16,0 23-8-16,0 0-11 16,0-25 5-16,0 0-7 0,24 0-3 0,-24 0 17 15,0 0-10-15,24 1-6 0,-24 0 13 0,0-2-7 16,26 2-2-16,-26-1 7 0,0-25 0 0,25 25-9 0,-25 0 18 16,25 25-2-16,-25-25-9 0,0 0 7 15,24 25-10-15,-24-24 5 0,25 24 5 0,-25 0 1 16,0 0 1-16,24 0 5 0,-24 0-17 0,25 24 5 15,-25-24 7-15,26 25 3 0,-26-25 6 0,24 25-6 0,-24 0-8 16,24 0-5-16,-24 0-6 0,0 0 11 0,26 0-18 0,-26-1 16 16,25 2 9-16,-25-2-13 0,24 0-60 0,1 1-83 15,-25 0-80-15,25 0-70 16,-25 0 50-16,25 0-47 0</inkml:trace>
  <inkml:trace contextRef="#ctx0" brushRef="#br0" timeOffset="-148647.557">9104 13022 887 0,'0'0'40'0,"24"-25"22"0,-24 25 26 0,0 0 36 0,0-24-75 16,0 0 63-16,0 24-87 0,24-27-2 0,-24 4 43 15,0-1-60-15,0-1 69 0,0 0-38 0,0 0 6 16,0-25-32-16,26 26-13 0,-26-26 4 0,0-1-8 15,0 2 43-15,0-1-2 0,0 1 15 0,0-2-4 16,0-21-44 0,0 22 3-16,0-24-14 0,0 24-9 0,0 0 18 15,25-25 2-15,-25 25-8 0,0 2 19 0,0 21-28 16,0-21 4-16,24 24 2 0,-24-26-2 0,0 25 24 0,0 0-6 16,0 0-9-16,25 0-3 0,-25 25-8 15,0-25 13-15,0 25 18 0,0-24-20 0,0 24 4 16,0 0-9-16,0 0-15 0,0 0 27 0,0 0-12 15,0 0 2-15,-25 24 36 0,25-24-28 0,-24 25-1 0,24 0 11 16,-25 0-28-16,-1-25-1 16,2 25 18-16,0 0 3 0,-2-2 6 0,1 4 8 0,25-3-10 0,-25 0-22 15,1 0 2-15,24 3 0 0,0-3 5 0,-24-24 19 16,24 24-24-16,0-24 11 0,0 25 4 0,24-25-8 0,-24 0 15 16,0 0-2-16,24 0-3 0,-24-25-10 15,25 25 4-15,0-24 0 0,-25 0 2 0,26 24 2 0,-2-27-1 31,-24 3-8-31,24 0-8 0,-24 0 2 0,26-3 9 0,-26-21 4 16,0 23 18-16,25 0-9 0,-25 0 49 16,0 0 39-16,0 1-18 0,24 0 22 0,-24-2-35 15,0 2-21-15,0 24 36 0,0-25-15 0,0 25-19 16,25 0-12-16,-25-25-37 0,0 25 5 0,0 0 12 16,0 25-3-16,0-25 14 0,25 0 1 0,-25 25-13 0,25-1 3 15,-25 2-16-15,25-2 11 0,-25 0-2 0,24 1-5 0,-24 25 8 16,25-25-27-16,-25 23 9 0,24-21-56 15,1-3-54-15,1 24-38 0,-26-21-85 0,25-3-10 16,-25 25-38-16,24-24 33 0,-24 0-10 0</inkml:trace>
  <inkml:trace contextRef="#ctx0" brushRef="#br0" timeOffset="-147910.991">9824 13520 855 0,'0'24'26'0,"22"-24"58"0,-22 0 39 16,0 0-66-16,0 0 72 0,0-24-107 15,26 24-17-15,-26-26 53 0,0 2-94 0,25-1 49 0,-25 1 19 16,25-2 6-16,-25 2 36 0,0-1-1 16,25-25-36-16,-25 25 8 0,0-24-47 0,0-1 13 15,26 25-16-15,-26-25-8 0,0 1 22 0,0-2-18 0,0-24 16 0,23 28 2 31,-23-3-7-31,0-25 0 0,0 25-2 0,25-25-6 16,-25 26 1-16,0-26 3 0,0 0-9 0,0 3 9 16,25-3-13-16,-25 0 4 0,0 1 20 0,0 24-9 0,0-25 0 0,0 27 2 15,0-3-18-15,0 3 19 0,0 21-8 0,0-21 1 16,-25-2 11-16,25 25-12 0,0-24 3 16,0 25 9-16,0-2-18 0,-25 2 19 0,25-1 7 15,0 25-17-15,0-25 11 0,0 25-27 0,0 0 8 16,-23 0 14-16,23 0-6 0,0 0 2 0,0 25 17 15,0-25-12-15,-26 25 19 0,26-1 8 0,-25 26-30 16,25-26 20-16,-25 1-18 0,0 25-2 0,25 0 7 16,-26-27-4-16,4 28-1 0,-4-3 5 0,1-21-11 15,25-3-9-15,-25 25 8 0,1-24-1 0,24 0 22 0,-26 0-7 16,26 0-20-16,0 0 7 0,0-25-12 0,-25 25 16 16,25-25 20-16,0 0-13 0,0-25 0 0,25 25-6 15,-25-25-12-15,0 0 11 0,0 0 3 16,26 0-1-16,-2 0-2 0,-24 0-6 0,25-23-1 15,0 21-13-15,-25-21 14 16,26 24-7-16,-26-26 37 0,22 25 41 0,4-25 27 16,-26 25 6-16,25-24-30 0,-25 25-23 0,0-2-10 15,25 26-12-15,-25-24-5 0,0 24-13 0,0 0-25 16,25 0 55-16,-25 0 16 0,0 0 10 0,26 0 13 16,-3 24-29-16,-23-24-28 0,25 26-3 0,0-2-11 15,0 0-12-15,0 26 16 0,0-25-1 0,-1 25-1 16,0-27-2-16,1 28-3 0,1-3-19 0,-1 3-85 15,25-27-74-15,-27 26-119 0,2 0-87 0,1-25-30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2-01-08T13:10:06.6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9524 6871 887 0,'0'-25'22'0,"0"25"27"16,0 0 2-16,-24-26 6 0,24 26 38 0,0 0-97 16,0-24 100-16,0 24-56 0,0 0-63 0,0 0 89 15,0-25-100-15,0 25 71 0,0 0 20 16,0 0-16-16,0 0 6 0,0 0-15 0,0-24-21 0,0 24 13 0,0 0-18 16,0 0 7-16,0 0-4 0,0 0-22 0,0 0 9 15,-24 0-7-15,24 0 5 0,-25 0-2 0,25 24 12 31,-26-24-8-31,1 0 11 0,25 25 8 0,-24-1-11 16,-1 2 14-16,1-1-13 0,-26-1 1 0,25 1 5 16,-24 25-17-16,24-25 17 0,-1 25-2 0,-22-25 2 15,-3 25 11-15,26-1-17 0,1 1 2 0,0-1 2 0,-26 1-18 16,50 0 18-16,-26-3-18 0,2 28 9 0,24-24 27 0,0-27-29 16,0 26 13-16,24 0-8 0,-24 0-25 0,26-26 24 15,-1 26 12-15,24-25-3 0,-25 0 5 0,26 0-14 16,0-2-17-16,-26 4-3 0,27-3-1 0,-2-24 19 15,1 0-6 1,-1 24-16-16,-24-24-9 0,24 0-14 0,2-24 36 0,-27 24-24 0,25 0 25 0,-23-24 3 0,24 24-23 16,-26-27 28-16,0 4-4 0,27-2 9 0,-27 0-7 15,1 0 4-15,0 0-10 0,1-24-1 0,-4 23 14 16,4-23-7-16,-1-1 28 0,0 1-2 0,0-2 9 16,-25 3 20-16,26-3-4 0,-26 2-2 15,23 0-5-15,-23-1 3 16,0 0-2-16,0 1 23 0,0 25 18 15,0-26 2-15,0 25-10 0,0 0-20 0,-23 0-28 16,23-24-9-16,-26 49 3 0,1-26-10 0,0 1-2 16,0 1 5-16,-1-1-15 0,4 25 12 0,-4-26-9 15,1 26-13-15,0-24 16 0,1 24-18 0,-2 0 10 16,1 0 5-16,1-25-21 0,-25 25-20 0,24 0-33 16,-1 0-52-16,26 0-34 0,-25 0-45 15,1 25-32-15,0-25-72 0,-1 0-27 0</inkml:trace>
  <inkml:trace contextRef="#ctx0" brushRef="#br0" timeOffset="764.792">11187 6549 775 0,'-25'0'0'0,"0"0"8"16,0 0 50-16,1 25-6 0,-1-25 42 0,0 24 10 0,1-24-26 0,-27 26-49 15,28-2 79-15,-3 1-98 0,-23 25-10 0,24-26 62 16,-1 0-104-16,-22 25 86 0,23 2 0 0,0-27 5 16,0 27-15-16,25-2 7 15,-25 1-23-15,0-1-3 0,25 1 2 16,-23 25-10-16,23-26 8 0,0 25-11 0,-26-1-4 15,26 2 4-15,0 0-4 0,-25-25 0 0,25 24 14 0,0 1-21 0,0-25 18 0,-25 23-11 0,25-22 4 16,25-3 5-16,-25-23-22 0,0 25 19 0,25-25-21 16,-25 25 28-16,26-25 2 0,-26 0 9 15,23 0-6-15,2-25-11 0,0 25 1 0,0-25-19 16,0 24 13-16,0-24-6 0,-1 0 6 0,0 0 5 16,2 0-1-1,-1 0-8-15,0 0 7 0,-1 0-8 16,-24 0-10-16,26 0 26 0,-26 0-24 0,23 0 13 0,-23 0 14 15,0 0-12-15,26 0 23 0,-26 0 10 16,0 0 10-16,0 0 8 0,0 0 10 0,0 0-4 16,0 0-9-16,0 0-9 0,0 0-16 0,0 0-13 15,0 0-16-15,0 0 4 0,0 0-16 0,0 0 5 16,0 0 14-16,0 0-19 0,0 0 14 0,0 0 2 16,0 0 3-16,0 0-1 0,0 0 1 0,0 0-5 15,0 0-7-15,0 0 9 0,0 0 5 0,0 0-2 16,0 0 4-16,0 0-13 0,0 0 4 0,0 0-7 15,0 0-5-15,0 0 24 0,0 0-15 0,0 0 6 16,0 0-1-16,0 0-23 0,0 0-15 0,0 0 18 16,0 0-1-16,0 0-10 0,0 0 7 15,0 0-32-15,0 0 12 0,0 0-10 0,0 0-5 0,0 0 26 16,0 0-26-16,0 0 2 0,0 0-18 0,0 0-7 16,0 0-1-16,0 0-10 0,0 0-42 15,0 0 57-15,0 0-34 0,0 0-120 16,0 0 59-16</inkml:trace>
  <inkml:trace contextRef="#ctx0" brushRef="#br0" timeOffset="1433.197">11361 7094 976 0,'0'0'26'0,"0"-74"26"0,0 74-28 16,0 0 7-16,0 0 18 0,0 0-81 0,0 0 151 15,0 0-52-15,0 0-12 0,0-25 88 0,0 25-119 16,0 0 51-16,0 0-27 0,0 0-27 0,0 0 1 16,0 0 5-16,0 125-14 0,0-125 18 15,0 322-16 1,0-274-22-16,-25 27-3 16,25-50 12-16,0 25-9 0,0-1 12 0,0-23 21 0,-25 23-33 15,25-24 29-15,0 0-15 0,0-25 9 0,0 25 55 16,0-25 28-16,0 0 44 0,0 0 2 15,0 0-27-15,0 0-34 0,0 0-65 0,0-25-21 16,0 25 2-16,0-25-10 0,25 0 15 0,-25 0 0 16,0-25-3-16,25 26 0 0,-25-26-2 0,25 0 5 15,0 1-5-15,-25-1 5 0,24-1 26 0,-24-22-5 0,24 24-12 16,3-1-5-16,-27 0-11 0,24 26 2 0,-24-1 3 16,25 1-1-16,-25-2-2 0,0 2 3 0,24-1 1 15,-24 25 3-15,24 0-9 0,-24-25-3 0,0 25-2 16,25 0 7-16,-25 25 2 0,26-25 1 0,-26 25-3 15,0-25 0-15,25 24 19 0,-25 2-7 0,24-26 28 16,-24 49-6-16,0-25-22 0,0 2 8 0,25-2-18 0,-25 26 6 16,0-25 13-16,0 25-13 0,0-27 9 0,0 28-3 15,25-27-16-15,-25 0 4 0,0 2-7 0,0-1 13 16,0-1-6-16,0 1 8 0,0 0-15 0,0 0-34 16,24-25-12-16,-24 25 3 0,0-25-17 0,0 24-9 15,0-24-15-15,0 0-32 0,25 0-26 0,-25 0-54 16,26 0-29-1,-26 0-49-15,24-24 83 0,0 24 9 0,2-25-4 16,-1 0-20-16</inkml:trace>
  <inkml:trace contextRef="#ctx0" brushRef="#br0" timeOffset="1750.792">11931 6820 1033 0,'-24'-24'18'15,"-1"-1"57"-15,-1 1-75 0,26 24 79 0,-24-24-88 16,24 24 7-16,0 0 19 0,0 0 6 0,0-26-8 0,0 26 14 16,24 0-37-16,2 26 25 0,-1-26 29 15,-1 0-63-15,1 0 98 0,0 24-79 0,25-24 82 0,-25 24 6 0,-2 1 16 0,29-25-12 16,-28 24-23 0,0 27-9-16,1-27-17 0,0 27-25 0,-1-27-2 15,2 26-1-15,-26 0 8 0,0 24 2 0,0-25 14 16,0 26 3-16,0-1-5 0,0-1 9 0,0 2-21 15,-26 0 1-15,26 0 2 0,-24 0 5 0,24-1-2 16,0-24-26-16,0-2 4 0,0 3 6 0,0-3 11 16,0-23 10-16,-25 25-12 0,25-25 0 0,0 0-24 15,0 0 3-15,0 0 9 0,0 0-12 0,0 0 15 0,0 0-75 16,0-1-36-16,0-24-61 0,-25 26-77 0,25-26 3 16,0 24-53-16,-24-24-2 0,24 25-62 0</inkml:trace>
  <inkml:trace contextRef="#ctx0" brushRef="#br0" timeOffset="2937.616">9600 10815 478 0,'-25'0'38'16,"-1"0"59"-16,1 0 21 0,1 24 50 0,0-24 21 15,-27 25-88-15,26 1-6 0,-24-2-16 0,0 26-19 16,24 0 49-16,-25 24 7 0,1-25-18 16,-1 26-14-16,0-1-1 0,0-25-19 0,26 26 6 15,0 0-29-15,-26-25 2 0,24 24-11 0,26 0-14 0,0-24 21 0,0 25-13 16,0-1 1-16,0 1-1 0,26-2-5 0,-1 2-17 16,24 0-36-16,-25-1-18 0,26-24-46 0,0 24-9 15,0-26 26-15,-1 3-1 0,1-2 24 0,0-23 18 16,-1-26 10-16,0 24 19 0,2-48 16 15,-3 24-1-15,-23-26 8 0,26 1-14 0,-2 1 0 0,0-27-16 16,-23 3-2-16,23-26 25 0,2 24-5 0,-29 0 47 0,29-24 26 16,-26 24-3-1,0-25 13-15,1 27-17 0,-3-3-30 16,2-24-24-16,0 27-14 0,-25-2-9 0,0-24 2 16,0 24 11-16,0-24 3 0,0-1 2 0,0 25-4 15,-25-25 0-15,0 2-3 0,25 23 5 0,-23-25 0 16,-28 26-10-16,26 0 1 0,0-1-25 0,-23 0 20 15,22 1-2-15,-24 23 0 0,26 1 29 0,-2 1-15 0,1-1 4 16,1-1-41-16,0 26-82 0,-1 0-97 0,25 0-88 16,0-24-12-16,0 24-30 0</inkml:trace>
  <inkml:trace contextRef="#ctx0" brushRef="#br0" timeOffset="3269.665">10963 10468 1519 0,'-23'0'-99'0,"-3"25"101"0,-23 0-47 15,24-1 24-15,-1 2 139 0,2 23-70 0,-25-24 64 16,24 25 10-16,0-2-27 0,25 27-22 0,-25 0 3 15,0-1-8-15,25 1-7 0,-23 23-2 0,23 2-22 0,-26-25-21 16,26 23 2-16,0 2-4 0,0-25-2 0,0-1-5 16,0 0 0-16,0 1-3 0,26-1-6 0,-26-26-3 15,23 27 5-15,-23-25-2 0,25 0 9 0,-25-25-14 16,25 25-7-16,0 0-9 0,-25-26 3 0,25 1-15 16,0 0-40-16,-1-25-22 0,0 24-41 0,2-24-38 15,-1 0-49-15,-25 0 52 16,25 0-52-16,-1 0-78 0</inkml:trace>
  <inkml:trace contextRef="#ctx0" brushRef="#br0" timeOffset="7408.407">11063 11014 815 0,'0'-25'40'16,"0"25"23"-16,0-25 41 0,0 25 61 0,0-25-91 15,0 25 12-15,0-25-23 0,0 25-7 16,0 0 66-16,0 0-29 0,0-24-4 15,0 24-49-15,0 0-20 0,0 0-3 0,0 0-17 16,0 0 36-16,25 24 66 0,-25-24 0 0,0 0 37 16,0 25-45-16,24 0-52 0,-24 0 0 0,0 0-24 15,25 0 20-15,-25 0-3 0,25 24 6 0,-25-25 4 16,0 2-28-16,25 23 2 0,-25-24-8 0,0 24-18 16,0-23 14-16,26 23-4 0,-26-24-8 0,0-1 7 0,0 1 3 0,0 0-5 15,0 0 7-15,-26 0-14 0,26-25-2 16,0 25 11-16,0-25-2 0,0 0 17 0,0 0 19 0,0 0-7 0,0 0-8 15,0 0 8-15,26 0-21 0,-26-25-13 0,0 0 19 16,0 0-21-16,24 0 2 0,-24 0-2 0,25-24-17 16,-25 23 26-1,0-23-9-15,24 0 7 0,-24-1 12 16,25 0-12-16,-25 1-2 0,25 0 4 0,-25-1-7 0,25 0-4 16,-25 25 1-16,25-25 18 0,-25 25-10 0,25-24 5 15,-25 23 2-15,24 2-22 0,-24 24 6 0,24-23-11 16,-24-2 16-16,27 25 11 0,-27-25-2 0,24 25 5 15,-24 0-18-15,25 0-1 0,-25 0 4 0,0 25 0 16,24-25 19-16,-24 25-19 0,24-2 8 0,-24-23-3 16,0 24 5-16,0 27 29 0,0-27-15 0,0 1 0 15,0 25-2-15,0-25-24 0,25 25 19 0,-25 0 0 16,0-25-14-16,0 24 2 0,0 1 2 0,0-26 11 0,0 26-1 16,26-25-10-16,-26-1-48 0,0 2-43 0,25-3-56 15,-25 3-49-15,0-1-20 0,24-25-33 0,-24 24-12 16,25-24 64-16,-25 0-49 0,25 0 15 0</inkml:trace>
  <inkml:trace contextRef="#ctx0" brushRef="#br0" timeOffset="7708.915">12056 10444 1215 0,'0'0'-5'0,"-25"0"9"0,25 0-24 16,0-26 32-16,0 26-65 0,25 26 80 0,-25-26-37 15,23 24 71-15,2-24 43 0,2 25-79 16,-3 0 97-16,0-25-63 0,1 24 54 0,0 26 11 16,25-25 0-16,-25 0-14 0,-1 25-6 0,1-25-11 0,1 22-10 15,-3 4-4-15,-23 24-13 16,25-1 14-16,-25-24-31 0,0 49-25 0,0-25 0 0,-25 1-26 15,25 24 4-15,0-25 19 0,-23 1-4 0,-3 0-7 0,1-25 9 0,25 23-9 0,-24-23-10 16,-1 23 4-16,-1-22-11 0,2-3-19 16,-1 3-39-16,0-27-73 0,25 26-98 0,-24-25-157 15,0 0-32-15</inkml:trace>
  <inkml:trace contextRef="#ctx0" brushRef="#br0" timeOffset="23429.069">11782 7887 1348 0,'-25'27'-65'0,"25"-27"-11"0,0 0 97 16,0 0 27-16,0 0-8 0,0 0 16 16,-74 24-90-16,74-24 63 0,-224 73-7 15,200-73 1-15,0 0-4 16,-1 0-36-16,0 0 21 0,25 0-8 0,0 0-7 15,0 0 18 1,0 0-26-16,0 0 15 0,25 0 18 0,0 0 3 16,-25 0-4-16,24 0-9 0,0 0-32 0,27 0 14 15,-26-25 10-15,-1 25 8 0,0 0 17 0,1 0-21 0,-25 0 17 16,0 0 8 0,0 0 3-1,0 0 28 1,75 51-2-16,-99-51-4 0,-1 0-11 15,-1 0-26-15,1 0-4 0,1 0-7 0,24 0 13 16,-24 24 5-16,-1-24-15 0,25 0 4 0,-24 0-9 16,24 0-5-16,0 0 10 0,0 0 12 0,24 0-17 15,-24-24 4-15,25 24-1 0,-25 0-8 0,24 0 18 0,-24 0-13 0,24 0 4 16,1 0-8-16,1 0 6 0,-26 0-17 16,25 0 11-16,-1 0-1 0,-24 0 12 0,0 0 8 15,25 0-8-15,-25 0-20 0,-25 0 6 16,25 0 5-16,0 0-29 15,-24 0-34-15,24 24-28 0,-25-24-88 0,25 0 27 0,-26 0-88 0</inkml:trace>
  <inkml:trace contextRef="#ctx0" brushRef="#br0" timeOffset="25630.995">12104 10989 340 0,'0'0'7'0,"0"0"26"16,0 0 15-16,0 0 43 0,0 0 10 0,0 25 1 16,0-25 25-16,-25 25-20 0,25-25 16 15,0 25-78-15,-23-25 27 0,-2 24-66 0,25 1 75 16,-25-1-19-16,0 2-56 0,-25-2 64 0,26 26-102 15,-1-25 80-15,-25 25 1 0,26-27 9 0,-2 28 12 16,-23-27-23-16,24 26 8 0,-24 0-29 0,24-25-17 0,-26 25 2 0,27 0-18 16,-25-26 3-16,25 0 2 0,-27 26 19 0,27-25-10 15,-26 0-1-15,25 0-8 0,0-2-11 0,-24 4 2 16,24-3 9-16,25 0 9 0,-24 0 1 0,-2-24-1 16,26 27-29-16,-25-3-79 0,25-24-68 0,0 24 5 15,0-24-74-15,0 25-9 0</inkml:trace>
  <inkml:trace contextRef="#ctx0" brushRef="#br0" timeOffset="26157.63">11583 11957 1115 0,'0'0'6'0,"0"0"17"0,0-27 24 0,0 27-57 0,0-24 81 16,0 24-87-16,25-24 82 0,-25 24-4 0,26-24-79 16,-1-3 78-16,-1 27-117 0,1-23 62 0,0-2 5 15,-1 25-17-15,1 0 12 0,1-25 5 16,-2 25-28-16,0 0 26 0,2 0-5 0,-1 0 2 16,-1 25 13-16,-24-25-8 0,25 25 0 15,-25-25 17-15,0 23 14 0,0 4 1 0,-25-3 6 0,25 0-10 16,-24 0-4-16,-1 27-5 0,-1-51-6 0,2 49-13 15,0-24-26-15,-2 0 13 0,-23 0-5 0,49-25-4 16,-25 25 29-16,0 0-18 16,1 0 4-16,-1-1 3 0,-1-24-10 0,1 26 23 0,25-26 9 0,-24 0-7 0,24 0 11 31,0 0-18-31,0 0-15 0,0 0 14 0,0 0-10 0,24-26-4 0,-24 26 0 0,25 0-2 0,-25 0-7 16,26-24 9-16,-1 24 13 0,-1 0-4 0,1 0-2 15,0 0-12-15,-1 0-8 0,-24 0 2 0,25 24 25 16,1-24-5-16,-2 26-14 15,0-26 7-15,2 24-26 16,-26-24-1-16,25 25 30 0,-25 0-9 0,24-25 6 0,-24 24 27 16,0 2 4-16,25-26 32 0,-25 24 32 0,0-24-4 15,-25 25 33-15,25-25 9 0,0 23-32 0,-24 4 6 16,24-27-25-16,-25 24-19 0,-1-24 5 16,2 24-21-16,0-24-22 0,-2 25-20 0,1-25 5 15,-24 0-21-15,24 26 11 0,1-26 3 0,-27 0-15 0,26 0 28 16,1 0-21-16,-25-26-77 0,25 26-66 0,-3-25-136 15,3 25-186-15,24-24-45 0</inkml:trace>
  <inkml:trace contextRef="#ctx0" brushRef="#br0" timeOffset="63361.512">12948 11237 895 0,'-24'0'44'15,"24"0"-11"-15,-26 0 49 0,0 0 4 0,26 0 4 16,-22 0-76-16,22 0 37 0,0 0-88 0,-26 0 13 16,26 0 22-16,0 0 54 0,26 0 29 15,-26 0-68-15,22 0 68 0,4 0-132 0,24 25 42 0,0-25 20 0,-1 0-16 0,0 0-1 16,27 24 11-16,-2-24-16 0,-24 0 17 0,23 26 11 15,-22-26-11-15,24 0 1 0,-27 0-7 0,-22 23-17 16,23-23 11-16,-23 0-3 0,22 0-45 16,-48 0 88-16,25 0-120 0,0 0 78 0,-25 0-66 15,25 0-31-15,-25 0 78 0,0-23-144 0,25 23 65 16</inkml:trace>
  <inkml:trace contextRef="#ctx0" brushRef="#br0" timeOffset="63700.343">13420 11064 579 0,'0'0'9'0,"0"24"11"0,25-24 39 15,-25 0 38-15,24 0 46 0,-24 0-3 0,26 0-36 16,-3 0-70-16,2 0-32 0,1 0 19 0,-2 0-27 0,27 0 104 15,-28 0-89-15,2 25 63 0,0-25-68 0,0 0 5 0,0 24-19 0,0-24 10 16,-25 26 33-16,26-26-39 0,-26 0 80 0,23 24-87 16,-23 1 70-16,0-25-48 0,0 25 82 0,0 0-26 15,0-25-6-15,0 24 5 0,0 2-80 16,-23-3 12 0,23 3 8-16,0-1-1 0,-26-1 86 0,26 1-8 0,-25 0 7 0,25 0 6 0,-25 0-85 15,25-25 7 1,-25 25-22-16,0 0 17 0,25-25-15 0,-25 0 24 15,25 25-15-15,-23-25-10 0,23 24 21 16,-26-24-23-16,1 0 17 0,25 0 1 0,-24 26-77 16,24-26-101-16,-26 0-128 0,26 24-115 0</inkml:trace>
  <inkml:trace contextRef="#ctx0" brushRef="#br0" timeOffset="64434">14982 10839 618 0,'-25'-24'9'16,"2"-1"51"-16,23 25 19 0,-26-26 23 0,0 26-6 15,2 0-52-15,0-24-19 0,-2 24-32 0,1 0 5 16,1 24-6-16,-1-24 117 0,-24 26-81 0,-2-1 56 16,28 24-66-16,-26 1-20 0,-2 0-2 0,1 0 10 15,26 0-12-15,-1 23-13 0,0 2 21 16,0-25 9-16,25 0 1 0,0 24-16 0,0-25-2 0,25 1 21 0,0 0-9 16,24 0 21-16,-24-26-10 0,25 26 8 0,0-1 0 15,-2-24-16-15,28 0-1 0,-27 0-23 16,26 0 13-16,-27-25 17 0,27 0-2 0,0 23-20 15,-1-46-3-15,1 23 8 0,0 0 2 0,-26-25 10 16,25 0 56-16,0 0-32 0,-24 0 79 0,0 0-74 16,-25 1 30-16,24 0-73 0,-24-26 12 0,0 25-5 0,-25-25 1 15,25 0 0-15,-25 0-1 0,0 26-12 0,-25-27 11 16,25-22-4-16,-25 23-17 0,-25 1 32 0,26-1-31 16,-27-24 25-16,3 24 1 0,-3 0-17 0,2 25 18 15,0-25-14-15,-25 25 5 0,23 1 12 0,3 24-19 16,-27-25-1-16,50 25 21 0,-25 0-22 0,25 0 9 15,0 0-43 1,2 0-123-16,-3 0 18 0,26 25-142 0,0-25-50 16</inkml:trace>
  <inkml:trace contextRef="#ctx0" brushRef="#br0" timeOffset="64748.914">16322 10667 680 0,'-25'0'17'16,"0"25"102"-1,0-25-40-15,-23 25 61 0,22-2 1 0,1 1-154 16,-24 2 166-16,23-1-121 0,3 24-11 0,-3-23 48 15,2 23-129-15,-1 26 146 0,25-25 9 0,-25 23 2 16,25 2-7-16,0-25-68 0,25 23-8 0,-25 2-6 16,25-25 12-16,-1 25-7 0,-24-25-15 0,26 0 22 15,23-2-7-15,-25 2-6 0,1 0 4 0,0-2-24 16,1-21 20-16,22-3-38 0,-23 24-65 0,0-48-17 0,0 27-81 16,1-3 61-16,-2-24-13 0,0 0-47 15,1 0-15-15</inkml:trace>
  <inkml:trace contextRef="#ctx0" brushRef="#br0" timeOffset="65233.489">16471 11212 720 0,'0'0'-20'16,"0"0"10"-16,0 0 62 0,25 0 18 0,-25 0 30 0,0 0-2 16,25 25-7-16,-25-25-73 0,0 25 45 0,23-25-61 15,-23 24-7-15,0 2 7 0,25-3 5 0,-25 3-3 16,0-1-8-16,0-25 56 0,26 24-119 0,-26 1 153 16,0 0-121-16,0 0 45 0,0 0-2 15,0 0-12-15,0 0 6 0,0-25 19 0,0 25-8 0,0-25 93 0,-26 24 52 16,26-24-56-16,0 0 75 0,0 0-186 0,0-24 42 15,0 24-37-15,0-25-9 0,0 25 21 0,26-25-12 16,-26 0 11-16,0 0-12 0,0-25-1 0,25 25-5 16,-25 1 8-16,24-27 14 0,-24 2-11 15,26 25-11-15,-26-26 11 0,25 25 9 0,-2-25-2 0,-23 26 8 16,26-1-9-16,-2 1-14 0,-24-1 1 16,25 25-15-16,-25-25 9 15,25 25-11-15,-25 0 11 0,26 0 10 0,-26 25-3 16,0-25 4-16,0 25-12 0,23-25 23 0,-23 24-18 15,0 1 25-15,25-1 2 0,-25 26-29 0,0-25 24 16,0 0-11-16,0 24 0 0,0-23 20 0,25-3-7 16,-25 28 16-16,0-27-17 0,0 1-6 0,0 0-5 15,25 0-6-15,-25 0-99 0,0 0-27 16,25 0-76-16,-25-25 23 0,0 25 27 0,26-25-61 0</inkml:trace>
  <inkml:trace contextRef="#ctx0" brushRef="#br0" timeOffset="65500.449">17116 10592 712 0,'-25'0'9'0,"50"0"33"0,-25 0 63 16,0 25-4-16,25 0 86 0,1-25-123 15,-26 50 67-15,22-25-60 0,29-2-77 0,-26 1 71 16,-1 27-28-16,25-27 67 0,2 27-28 0,-27-2 99 15,1 1-80-15,26 25-8 16,-28-26 14-16,2 25-57 0,-25 1-26 16,0-25 10-16,0 24-14 0,-25-25-17 0,25 26 15 0,-23-25-12 15,-28-1 11-15,26 1-4 0,-24-26-7 0,0 1 5 0,23 25 9 16,-23-25-67-16,24 0-98 0,-23-25-121 0,22 23-131 16</inkml:trace>
  <inkml:trace contextRef="#ctx0" brushRef="#br0" timeOffset="82509.835">6052 12875 1140 0,'0'0'16'0,"0"0"58"0,0-25-26 16,0 25 12-16,-25 0 42 0,0 25-46 0,1-25 36 0,-1 0 9 0,1 0-23 16,-27 0-8-16,27 0 17 0,-26 0 3 0,2 0-23 15,21 0 15-15,-22 0 10 16,0 0-1-16,24 0-2 0,-25 0-19 0,26 0-46 15,-1 0-15-15,-1 0-16 0,26 0 2 16,0 0 12-16,0 0-11 0,0 0 11 0,0 0-12 16,26 0 5-16,-1 0 7 0,-1 0-12 0,26 0 3 0,-25 0-1 15,24 0-8-15,0 0 22 0,-22 0 4 16,21 0-11-16,-23 0 11 0,24 0-20 0,-23 0 3 0,-1 0-8 0,-1 0 5 16,1 0 3-16,-25 0 14 0,24 0-12 15,-24 0-2-15,0 0-8 0,-24 24-7 16,24-24 27-16,-25 0-10 0,1 0 5 0,-1 0-1 15,-1 0-6-15,2 23 2 0,-26-23 9 0,26 0 6 16,-27 0 37-16,2 0 30 0,25 27-4 0,-26-27-8 16,25 0-34-16,0 0-23 0,1 0-9 0,24 0-1 0,-25 0-6 0,25 0-4 0,0 0 10 15,25 0 4-15,-25 0-9 0,24 0 6 16,1 0-21-16,25 0 2 16,-25 0 13-16,-1 0-5 0,25 0 17 0,-22 0-10 0,-3 24 2 0,25-24 5 0,-24 0-12 15,-1 0 15 1,-24 0-5-16,26 0-8 0,-26 24 3 15,25-24-4-15,-25 0-8 0,0 0 0 0,-25 0 14 16,25 0 3-16,0 0 7 0,-26 25-2 0,2-25-8 16,-1 0-4-16,0 0-8 0,1 26 15 0,0-26 9 15,-3 0-4-15,2 0 10 0,1 0-10 0,24 0-3 16,-24 0-7-16,24 0 2 0,-25 0-4 0,25 0-8 16,0 0 8-16,0 0 0 0,0 0-3 0,25 0-104 15,-25 0-92-15,0 0-136 0,24 0-176 0,-24 24-99 16</inkml:trace>
  <inkml:trace contextRef="#ctx0" brushRef="#br0" timeOffset="88476.115">5829 8707 563 0,'0'-26'25'0,"0"26"24"0,25 0 38 16,-25-24 51-16,0 24-7 0,0-25 19 0,0 25-74 15,24 0 51-15,-24-26-75 0,0 26 12 0,0 0 53 16,0 0-55 0,26-24 109-16,-26 24-35 0,0 0-11 0,0 0-46 15,-26 0-61-15,26 0-7 0,0 0 5 0,-24 0 5 16,24 0 20-16,-25 0 1 0,0 24-2 16,1-24 9-16,0 0-12 0,-3 26 5 0,2-26-4 0,1 0-21 0,0 25-3 0,-1-25-19 15,0 0-2-15,0 0 12 0,25 0 2 0,-25 0-7 16,25 24-9-16,0-24 6 0,0 0-13 15,0 0 16-15,0 0 0 0,25 0-12 0,-25 0 24 16,25 0-17-16,-25 0 7 16,25 0-14-16,0 26-4 0,-1-26 16 0,-24 0-17 15,24 0 24-15,1 0-7 0,-25 0-4 0,27 0 9 16,-27 0-5-16,24 0 4 0,-24 0-1 0,0 0 15 16,0 0-1-16,0 0-10 0,0 0-2 0,-24 0 0 15,24 0-3-15,-27 0-18 0,2 0 13 0,1 0 3 0,0 0-2 0,-1 0 35 0,-25 0-26 16,25 0-7-16,1 0 0 0,-1 0-12 0,-1 0 17 15,26 0-17-15,-24 0 19 0,24 0-9 0,0 0 2 16,0 0 9-16,24 0-21 16,-24 0 19-16,26 0-14 0,-1-26 5 0,-1 26-5 15,1 0 0-15,25 0 4 0,-25-24 10 0,-1 24 10 16,0 0-15-16,1-25-2 0,2 25-5 16,-3 0 1-16,-24 0 61 0,24 0 54 0,-24 0-12 15,0 0 10-15,0 0-40 0,-24 0-39 0,24 0 10 16,-24 0 2-16,-3 0-20 0,2 0-1 0,1 0-9 15,0 0 1-15,-1 0 4 0,0 0-22 16,0 0 15-16,0 0-5 0,1 0-10 0,-1 0 18 0,-1 0-23 0,26 25-55 16,-24-25-19-16,24 0-90 0,0 0-75 15,0 0-35-15,0 0-87 16,0 0-5-16,24 0 21 0</inkml:trace>
  <inkml:trace contextRef="#ctx0" brushRef="#br0" timeOffset="89609.925">11459 8186 751 0,'0'0'-26'0,"0"0"48"0,0 0 32 16,0 0 1-16,0 0 6 0,0 0-25 0,0 0-23 16,0 0-42-16,27 0 23 0,-27 0 9 0,0 0-22 15,0 0 29-15,24 25 7 0,-24-25-46 0,0 0 31 16,0 0 41-16,0 0-4 0,25 0 91 16,-50 0-71-16,25 0 59 0,0 0-43 0,0 0-75 15,-24 25 80-15,24-25-37 16,-27 0 41-16,3 0 2 0,0 0-1 0,-1 0-73 0,25 0 5 15,-25 0-4-15,0 0-33 0,25 0 33 0,0 0-17 16,-25 0 2-16,25 0 15 0,0 0-19 16,0 24 17-16,0-24-7 0,25 0-17 0,-25 0 26 15,0 0-13-15,25 0-4 0,-25 0-5 0,0 0-97 16,25 0-63-16,-25 0-32 0,0 0-137 0</inkml:trace>
  <inkml:trace contextRef="#ctx0" brushRef="#br0" timeOffset="-212962.143">14808 5308 1273 0,'26'0'-54'0,"-26"-24"66"0,0 24-84 0,0 0 89 0,0 0-13 16,0 0 34-16,0 0 20 0,24 0 25 0,-24 24-14 16,0-24-84-16,0 26 72 0,0-2-132 0,24 1 92 15,-24-1 4-15,0 26-4 16,0-25 58-16,0 24-13 0,0-23-40 0,0 23 15 16,26 25-19-16,-26-25 61 0,0 1 36 15,0 25 1-15,0 24-20 0,0-24-62 0,-26 25-5 0,26-3-19 0,0 2-17 16,0 2 14-16,-24-2-14 0,24 1 16 15,0-1 30-15,0-2-16 0,0-22 18 0,0 25-16 16,0-1-9-16,0 0 3 16,0 1-22-16,0-2 20 0,0 1-12 0,0 1-3 0,24-1 17 0,-24 1-31 0,0-25 17 15,0 23 6-15,0 1-11 0,0-24 10 0,0 25-17 16,0-26 16-16,-24 26-7 0,24-2-2 0,0 0 3 16,0 3-3-16,0-2 0 0,0 1 11 0,0-28 1 15,0 28-5-15,-24-25-16 0,24 24 2 0,0-24 16 16,0-1-21-16,0 1 15 0,-26-1 9 0,26 0-31 15,0 1 19 1,0-2 23-16,26 2-20 0,-26 0 15 0,24 0-1 16,-24 0-20-16,24-26 17 0,-24-1-11 0,26 27-11 15,0-51 16-15,-26 27-6 0,23-1-11 0,-23-1 13 16,25-23-4-16,-25 23-21 0,0-24 38 0,25-1-17 16,-25 26-5-16,0-25 5 0,25 0-47 0,-25 0-38 15,0 25-8-15,25-27-28 0,-25 1-3 0,0 2 13 16,25-26-47-16,-25 25-4 0,0-1-29 0,0-24 51 0,24 25-4 15</inkml:trace>
  <inkml:trace contextRef="#ctx0" brushRef="#br0" timeOffset="-211744.847">13891 9649 447 0,'-25'-25'19'0,"25"25"33"16,-25-24 5-16,25 24-14 0,0 0-26 0,-23 0-5 0,23-26 2 15,0 26 11-15,-26 0 77 0,26 0-30 0,0 0-20 32,0-24-4-32,0 24-81 0,0 0 17 0,0 0 18 15,0-24 22-15,26 24 64 0,-26 0-5 0,23 0 3 16,-23-25-72-16,25 25 39 0,0 0-88 0,25 0 58 15,-25 0-17-15,23 0-34 0,3 0 0 0,22 0 9 16,-22-25 21-16,23 25-19 0,1 0 87 0,-26 0-120 0,25 0 113 16,1 0-119-16,0 0 96 0,-26 0-46 0,25 0 53 15,0 0-25-15,0 25-7 0,-22-25-11 0,21 0 9 16,2 0-19-16,0 0-2 0,-1 25 8 0,0-25-30 16,0 0 32-16,0 0 15 0,0 24-3 0,1-24 18 15,25 0-17-15,-27 24 2 0,3-24-11 16,-3 0-16-16,3 0 22 0,-3 0-27 0,27 26 7 0,-1-26 8 0,-23 0 0 15,22 0-41-15,0 0 45 0,28 0 22 0,-28 24-28 16,1-24 28-16,1 0-16 0,-1 25-57 0,2-25 30 16,-3 0 36-16,26 24-29 0,-24-24-3 0,23 0 32 15,-24 0-34-15,24 0 31 0,-23 0 25 0,24 26-45 16,-25-26 6-16,26 0-21 0,-1 0 19 0,0 0 2 16,0 0 5-16,-1 0 22 15,2 0-122-15,-1 0 173 0,-1 0-175 16,1 0 170-16,25 0-88 0,-24 0-2 0,-26 0 26 15,25 0-7-15,-1 0 15 0,3-26 15 0,-28 26-28 16,1 0-1-16,1 0-26 0,-1 0 25 0,2 0-27 16,-28-24-24-16,27 24 41 0,-27 0 10 0,26 0 0 15,-23 0-18-15,-4-25 26 0,4 25-44 0,-2 0 21 16,-24-24 50-16,24 24-54 0,-25 0 50 0,1 0-31 0,25-26-6 16,-26 26 0-16,25 0-33 0,-23 0 33 0,23 0 0 15,-25-24-2-15,25 24-5 0,0 0 7 0,-22-24-10 16,21 24 24-16,-23 0 16 0,-1 0-24 0,0-25 17 15,2 25-29-15,-1 0 2 0,-1 0 16 16,1-25 7-16,-26 25-23 0,2 0 12 0,23 0-18 0,-25-25-3 16,-24 25 48-16,25 0-33 0,0 0 15 0,-25 0-28 0,0 0-16 15,0-25 16-15,0 25-4 0,0 0 30 0,0 0 8 16,0 0-21-16,0 0 18 0,0-25-1 0,0 25-27 16,0 0 17-16,0 0-11 0,-25 0-7 0,25 0-8 15,-25-24 19-15,25 24-16 0,-24 0-27 0,-2 0 51 16,-23-26-61-16,25 26 41 0,-1 0 48 0,-26-24-40 15,28 24 23-15,-3 0 3 16,-23 0-28-16,23 0 14 0,1-25-23 16,-23 25 3-16,23 0-11 0,0 0-2 0,0 0 27 15,0 0-10-15,0 0-7 0,2 0 38 0,-3 0 2 16,0 0-17-16,26 0 1 0,-24 0-23 0,24 0 14 16,0 25-5-16,0-25 14 0,0 0 1 15,0 24-35-15,0-24 41 0,24 26-27 0,2-26 5 0,0 24 6 16,-3-24-18-16,2 25 9 0,0 0 19 0,25-25-18 0,-1 25 37 0,-25-25-21 15,27 25-8-15,-26 0 30 0,25-25-61 16,-27 24 36-16,28-24-5 0,-26 24 0 0,-1-24 8 16,2 0 9-16,-3 0-15 0,3 26 38 0,-2-26 46 15,1 0-105-15,-25 0 103 0,25 0-125 0,-25 24 39 16,0-24 27 0,0 0 18-16,0 0 7 0,0 0 23 0,0 0 10 15,0 0-10-15,0 0 29 0,0 0-29 0,0 0 8 0,0 25-6 16,0-25-34-16,-25 0 27 0,25 0-38 15,-25 24-16-15,25-24 0 0,-24 26-19 0,-2-26 10 16,26 25 1-16,-23-25-12 0,23 24 22 0,-26 0-16 0,2-24 9 16,24 27 3-16,-25-3-22 0,25-24 22 15,-25 24-17-15,-1-24 5 0,26 26 5 16,-23-2-12-16,-3-24 9 0,2 25-66 0,-1-25-31 0,-1 25-61 0,1-25-83 0,25 25-14 16,-24-25-22-16,0 25-76 0</inkml:trace>
  <inkml:trace contextRef="#ctx0" brushRef="#br0" timeOffset="-210675.116">14759 5358 571 0,'0'0'13'16,"0"0"10"-16,0 0 7 0,-25 0 3 0,25 0-6 16,0 0 47-16,0 0-8 0,0 0-10 0,0 0-14 15,0 0 22-15,0 0 16 0,0 0-4 0,0 0-53 16,-100 173-13-16,77-147 13 0,23-2-4 0,-25 1-92 0,1-2 137 15,-2 4-114-15,26-3 116 0,-25 0-22 0,25-24 2 16,0 0-17-16,0 0 0 0,0 0 51 16,0 0-7-1,0 0-26-15,0 0-12 0,0 25-20 0,0-25 9 16,51-73-35 15,-2 23 9-31,-49 25 13 0,23 1-18 0,3-26 12 0,-1 25-8 16,-25 0 8-16,25 1 8 0,-25-2-20 0,24-23 16 15,1 25-13-15,-25-2 1 0,24 2 14 0,-24-1-11 16,0 25 0-16,25-26 11 0,-25 26-7 0,0 0-4 16,26-24 11-16,-26 24 5 0,0 24 15 0,24-24 8 15,-24 0 10-15,0 26-13 0,24-26 10 0,-24 25 10 16,26-1-20 0,-26 2-20-16,0-26-10 0,26 49-12 0,-26-25 8 0,23 2 11 15,-23-2-8-15,0 1-3 0,25 0-15 0,-25 25 15 16,25-26-9-16,-25 1 14 0,0-2 9 0,25 4-5 15,-25-3-4-15,25 25-14 0,-25-23-6 0,25-2 13 16,-25 1-54-16,24-1-17 0,-24 2-63 0,0-1-77 16,0-1 41-16,25 2-72 0,-25-2-93 15</inkml:trace>
  <inkml:trace contextRef="#ctx0" brushRef="#br0" timeOffset="-208857.067">22821 8831 1231 0,'0'0'-7'0,"0"0"22"15,-25 0-36-15,25-25 113 0,0 25-74 16,0 0 14-16,0 0 31 0,-25 0-117 0,25 0 95 0,0 0-29 0,0 0 24 16,-24 25 33-16,24-25-13 0,0 0 2 0,0 25-12 15,-24 0-31-15,24 0 7 0,0-1-2 0,-26 1-13 16,26-2 4-16,-25 28-24 0,25-26 4 0,0 25 7 15,0-26 17-15,-25 1-1 0,25 25-21 0,25-25 20 16,-25-1-20 0,0 2 0-16,0-2 23 0,25 1-27 0,-25-1 11 15,26 2-2-15,-26-26 2 0,24 24-2 0,-24-24-9 16,0 0 29-16,24 25-7 0,-24-25 4 0,0-25-2 16,0 25-9-16,0 0-6 0,0 0 6 0,0-24 1 15,0 24-12-15,0-26 5 0,-24 2 2 0,24-1-7 0,0 1 23 0,-24-2-23 16,24 2 0-16,0-1 12 0,0-1-18 15,0 2 33-15,0-1-11 0,0-25-9 0,0 26 2 16,0-1-27-16,24-26 21 0,0 28-7 0,1-2 9 16,0-24-2-16,0 24-5 0,25 0 22 0,-25 0-9 15,24 1 1-15,-24-2-3 0,25 2-26 0,-25-1 2 16,-2-1 26-16,3 26-6 16,-2 0 13-16,1 0 0 0,0-24-7 0,1 48 3 15,-26-24-10-15,0 0 19 0,24 0 20 0,-24 26-3 16,0-26 21-16,0 25-10 0,0-25-26 15,0 24-9-15,0 2-9 0,0-2 2 0,0 1 9 16,0 0 3-16,0 25-21 0,0-26 9 0,-24 1-11 0,24-2 5 16,0 28 30-16,0-26-14 0,24-1-1 15,-24 2 10-15,0-2-21 0,0 1 7 0,24-1-1 0,-24 2-12 0,25-26 15 16,-25 25-5-16,25-1 1 0,0-24 13 16,-25 0-18-16,26 26-7 0,-2-26-29 0,0 0-49 15,1 0-48-15,0 0-68 0,0 0-54 0,0 0 58 16</inkml:trace>
  <inkml:trace contextRef="#ctx0" brushRef="#br0" timeOffset="-205153.368">13345 5629 318 0,'0'0'35'15,"0"0"25"-15,0 0 1 0,0 0-3 0,0 0-23 16,0-48 12-16,0 48-8 0,0 0 0 0,0 0 81 15,0 0-50-15,0 0 13 0,0 0 41 0,-150-50-62 16,127 50-66-16,-2 26 83 0,-26-26-110 0,27 24 97 16,-26 1-31-16,26-25-2 0,-1 23-8 15,0-23-57-15,25 27 71 0,-24-27-85 0,24 24 73 0,0 0-53 0,0-24 39 16,0 25-17-16,24-25 36 0,-24 0-28 0,25 26 11 16,0-26 10-16,-1 0-31 0,1 0 12 0,24 0-18 0,-23 0 12 15,-1 0-5-15,0-26 8 0,-2 26 5 16,28-25-14-16,-26 25 8 0,0-24 0 0,-25 0 2 15,25 24 9-15,-25-27-7 0,24 4-12 0,-24-2-3 16,0 1 15-16,0-2 7 0,-24 2 13 0,24 24-5 0,-25-25-19 16,0 0 7-16,0 1 6 0,-26-2 4 0,28 2 2 15,-27 24-6 1,24-25-6-16,-23 25 4 0,24-24-4 0,-24 24-7 16,24 0-2-16,1 0-4 0,24 0-14 0,-26 0 10 15,26 0-20-15,0 0 4 0,26 0 9 0,-26 0-36 16,24 0 36-16,1 0-12 0,24 0-51 0,-24 0 116 15,24 0-131-15,2 0 67 0,-26 0-2 0,24 0-52 16,-24 0 119-16,25 0-52 0,-25 0 86 0,-1 0-131 16,0 0 54-16,2 0-6 0,-26 0-24 0,25 0 100 0,-25 0-47 15,0 0-23-15,0 0-5 0,0 0 14 0,0 0-20 16,25 0 34-16,-25 0-11 0,0 24 6 0,0-24-75 16,0 25 63-16,0-1 38 0,0 2-88 0,0-26 164 15,24 24-153-15,-24 1 54 0,0 0-11 0,26-1-25 16,-26 2 15-16,0-2-3 0,23 1-3 0,-23-25 23 15,0 23-13-15,0 4 13 0,25-27-13 0,-25 24 4 0,0-24-4 16,0 24 19-16,26-24 29 0,-26 0-65 0,0 0 88 16,0 0-107-16,0 0 54 0,0-24-18 0,0 24 7 15,-26 0-14-15,26-24 9 0,0-3 2 0,0 27-14 32,-25-23 12-32,25-2 0 0,-23 1 0 0,23-2-2 15,-26 2-8-15,26-1 3 0,-24 0 10 0,24 1-13 16,-25-26 5-16,25 25-5 0,0 1-1 0,-25-2 14 0,25 2 1 15,0-1 5-15,0-1-20 0,0 2 3 0,0-1-9 16,25 1 2-16,-25-2 9 0,25 2 2 0,-25 24 10 16,24-25-12-16,2 25-2 0,-26 0 72 0,23-24-76 15,2 24 6-15,1 0 10 0,-2 0-78 0,1 0 84 16,-25 24-10-16,26-24-6 0,-3 0 6 0,-23 25-12 16,25-25 8-16,-25 24-5 0,0-24 82 0,0 26-58 0,25-26-9 15,-25 24 2-15,-25 1-80 0,25-25 64 0,0 24 6 16,0 2-9-16,-25-26 80 0,25 25-76 0,0-25 1 15,-23 24 17-15,23-24-88 0,-26 0 79 0,26 26 7 16,0-26-3-16,-25 0 7 0,25 0-4 0,0 0-22 16,0 0 5-16,0 0-3 0,0 0-6 0,0 0 20 15,0 0-7-15,-24-26 8 0,24 26 0 0,24 0-18 16,-24 0 54-16,0-24-86 0,0 24 85 0,0 0-83 16,0-25 42-16,0 25-18 0,25 0 9 0,-25-26 15 15,26 26-27-15,-26 0 27 0,23-24 11 0,2 24-31 16,-25 0 33-1,25-25-29-15,0 25 12 0,0 0 0 0,0-24 0 16,1 24 9-16,-26-26-5 0,23 26 16 0,2-24-13 16,-25 24-1-16,25 0-38 0,-25-25 28 0,26 25-12 0,-26-24 14 15,0 24 16-15,0-26-18 0,0 26 45 0,0-24-47 16,0 24 17-16,0-25-19 0,0 25-12 0,-26-25 10 16,26 25 26-16,0 0-12 0,0-25-19 0,-25 25 23 15,25-25-38-15,-25 25 22 0,25 0-17 0,-23 0 27 16,-3 0-34-16,26 0 30 0,-25 25 25 0,25-25-47 15,0 25 62-15,-25-25-42 0,25 25-8 0,0 0 24 0,0-1-42 16,25 2 34-16,-25-2 16 0,0 1-31 0,25-25 37 16,-25 24-34-16,26 2-2 0,-26-2 18 0,23-24-25 15,-23 25 25-15,25-25-25 0,0 24 28 0,-25-24-28 32,0 0 11-32,26 0 29 0,-26 0-31 0,24 0 23 15,-24 0-5-15,0 0-16 0,0-24 6 0,25 24 11 16,-25-25-27-16,0 25 22 0,0-24-8 0,0 24-21 0,23-26 21 15,-23 2-13-15,0-1 9 0,0 25 2 0,0-24 6 16,0-2-27-16,0 26 29 0,0-24 0 0,0 24-4 16,0-25 26-16,-23 25-51 0,23 0 8 0,0 0 7 15,0 0 4-15,0 0 22 0,0 0-1 0,23 25-6 16,-23-25-18-16,0 24-11 0,0-24 20 0,0 26-9 16,25-26 14-16,-25 24-9 0,0-24 4 0,26 25-14 0,-26-1-9 15,25-24 23-15,-25 0-26 0,24 26 34 0,-24-26-10 16,0 0 2-16,25 0 20 0,-25 0-16 0,0 0 24 15,0 0 43-15,0 0-101 0,0-26 104 0,0 26-98 16,0-24 48-16,0 24-14 0,0-25 5 0,0 1-6 16,-25-2-2-1,25 26 1-15,0-24-5 0,-24-26-1 0,24 25 16 16,0 0-20-16,-25 1 15 0,25-1-13 0,0 1-15 16,-26-2 17-16,26 2-28 0,0 24 11 0,26-25 5 15,-26-1 6-15,0 26-3 0,25-24 1 0,-1-1-55 16,-24 25-36-16,49 0 28 0,-24 0-27 0,1 0 30 15,-1-26 5-15,24 26-71 0,-23 0 8 0,23 0-3 16,-25 0 23-16,26 0 75 0,-25 0 3 0,-1 0 17 0,1 0 28 16,0 0-37-16,0 0 16 0,-25 0-4 0,26 0-9 15,-26 0 11-15,0 0 19 0,0 0-5 0,-26 0 29 16,26 0 25-16,-25 0-23 0,0 0 26 16,0 0 23-16,1 26-54 0,-1-26 20 0,0 0-26 15,0 25-25-15,1-25 15 0,-2 0-18 0,26 24 27 0,-23-24-38 16,23 26 5-16,0-26 1 0,0 25-14 0,0-25 22 15,23 24-32-15,-23 2 52 0,26-26-17 0,-26 24-29 0,24-24 50 16,1 0-48-16,0 25 23 0,0-25-3 0,-25 0-7 16,24 24 18-16,1-24-38 0,-25 0 32 0,25 0-18 15,-25-24-3-15,25 24 62 0,-25 0-53 0,0-25 2 16,0 25-14 0,0 0 34-16,0 0 15 15,0 0-58-15,0 0-11 0,0 0 52 16,-50-74-22-16,50 74-21 0,0 0 54 15,0 0-11 1,0 0 0-16,0 24-14 0,25-24-14 0,-25 26 8 16,25-26-8-16,-25 24 16 0,0 1-4 0,26-25 0 15,-26 24 8-15,24-24-12 0,-24 0-5 16,25 0 20-16,-25 0 22 0,0 0-31 0,23 0 8 16,-23 0-26-16,0 0 34 15,0 0-36 1,0 0 1-16,51-148 17 0,-26 23-2 15,-25 125 13-15,0-25-11 0,0 1-2 0,0 24 43 16,0 0 15 0,0 0 3-16,0 0-106 0,0 0 30 0,0-51-26 15,0 51 88-15,0 0 5 16,0 0-87-16,-25 51 62 16,25-27-128-16,0 1 171 0,0-1-52 0,25 27-22 0,-25-27 22 0,0 27-18 0,24-27 6 15,-24 26-8-15,25-1-2 16,-25-24 6-16,0 25 17 0,24-25-19 0,-24-1 57 15,25 2-51-15,-25-2-8 0,0 1 9 0,26-25-59 16,-26 0 77-16,0 0-70 0,0 0 42 16,0 0 53-16,0-25-48 0,0 25 4 0,0-24-4 0,0-2 10 15,0 2-43-15,-26-1 95 0,26 0-124 0,-25-25 58 16,25 26 16-16,-24-25-30 0,24 23 71 16,-25 2-44-16,25-27-85 0,-24 27 103 0,24 24-83 0,-25-25 52 15,25-1 113-15,0 26-208 0,-25-24 151 0,25 24-69 0,25 0-48 16,-25 0 141-16,0 0-61 0,25 0-60 0,-1 0 76 15,-24 0-37-15,25 0-9 0,-1 0 98 0,1 0-133 0,-25 0 50 16,26 24 13-16,-2-24-34 0,0 0 96 0,-24 0-171 16,26 0 79-16,-26 0-6 0,26 0-27 0,-26 0 133 15,23 0-81-15,-23-24 9 0,25 24-19 0,-25 0 41 32,0 0-117-32,0 0 80 0,0-25 33 0,0 25-52 15,0 0 103-15,0-24-65 0,0 24-40 0,0 0 4 16,0 0 36-16,0 0-47 0,0-24 36 0,25 24-16 15,-25 24-3-15,0-24 22 0,0 0 3 0,0 0 9 0,0 24-34 0,25-24 7 16,-25 25 2-16,25-25-11 0,-25 0 28 0,25 24 1 16,-25-24 11-16,24 26-140 0,-24-26 18 15,25 0-69-15,-25 25-67 0,26-25 102 0</inkml:trace>
  <inkml:trace contextRef="#ctx0" brushRef="#br0" timeOffset="-205033.134">15256 4688 1140 0,'0'-26'12'0,"0"26"7"0,0 0 69 0,23 0-73 15,-23-24 88-15,0 24-63 0,0 0-68 0,0 0 64 16,0 0-98 0,0 0 64-16,0 0-19 0,0 0 28 0,0 24-30 15,26-24-91-15,-26 0-7 0,0 26-170 0</inkml:trace>
  <inkml:trace contextRef="#ctx0" brushRef="#br0" timeOffset="-202580.671">14289 10146 242 0,'0'-25'-2'15,"23"25"-8"-15,-23 0 10 0,0-25 6 0,26 25 28 0,-2-24-4 16,-24-2 6-16,25 26-4 0,-25-24-41 0,25-1 24 16,0 0 16-16,-25 0 5 0,24 0 12 15,1 0 1-15,-25 1-38 0,25-2 40 0,-25 2 8 0,25 0-18 16,1-3 16-16,-2-21-49 0,-24 23 2 0,25-1-14 0,-2 2 4 0,3-1 2 16,-1-25 4-16,0 26-6 0,-1 0 10 0,25-1-14 15,-24-25 4-15,1 25 36 0,22-24-32 0,-22 23 6 16,23-23-4-16,-24 25-26 0,25-26 4 0,0 25 14 15,-1-1-20-15,1-23 10 0,0 25 4 16,-2-26-18-16,3 25 34 16,-2-26 2-16,-23 28-8 0,22-26 24 0,-22 24-42 0,22-25 12 0,-22 25-2 0,-1-25-14 15,-1 26 36-15,26-27-12 0,-25 27 2 0,0-27 10 16,0 2-20-16,-1 0 4 0,25 23 8 0,-23-23 16 16,-1 0-18-16,-1 25 4 0,0-26-6 31,27 26-16-31,-26-2 16 0,0-23-16 0,25 24 6 15,-27 0-4-15,27-25 2 0,0 25 10 0,-24-24-8 0,22 23 2 16,2-23-4-16,25 25 8 0,-26-27 2 0,1 28-12 0,0-27 14 16,-27 25-10-16,28-25 2 0,-2 26 24 0,2-26-20 15,-28 25-2-15,27-25-20 0,-25 25 20 0,26-24 2 16,-28-1 0-16,2 26 58 0,25-27-60 0,-25 2 10 16,24 0 8-16,-24-1-28 0,25 26 10 15,0-26-16-15,-24 1 26 0,22 23-24 16,2-23 8-16,0 24 14 0,-1-25-18 0,0 26 8 0,1-27 6 0,-1 27 4 0,1-1 0 15,0-25-12-15,-25 25-8 0,24 1 18 0,-24-26-24 16,25 26 28-16,-25-25 22 0,-1 23-26 16,27 2 10-16,-27-26-24 0,1 25-2 15,-1-24 6-15,25 24-4 0,-23-25 28 0,-1 25-28 16,24-25 26-16,-23 25 18 0,-3-25-6 0,28 1-8 16,-27 25-22-16,26-26-30 15,-1 1 12-15,1-1 10 0,0 25-14 0,-2-24 12 16,4-1-6-16,-4 25 4 0,26-25 20 0,-24 25-6 15,0 1 6-15,-1-27-6 0,1 27 0 0,0 0 16 0,-25-3-16 0,24-21 16 0,-24 24-16 16,25-2 14-16,-25 2-26 0,0-1 12 0,-2 0 2 0,3 1-22 16,-2-2 32-16,2 26-16 0,-26-24-6 15,24-1 28-15,2 1-4 16,-26-2 4-16,25 26 16 0,-2-24-36 0,-23 24-20 0,0-25 26 16,26 25 10-16,-26 0-32 0,0-26 46 15,24 26-26-15,-24 0-42 0,0 0 42 16,0 0-10-16,0 0-6 0,0 0 6 0,0 26-57 0,0-26 6 15,-24 0-67-15</inkml:trace>
  <inkml:trace contextRef="#ctx0" brushRef="#br0" timeOffset="-201728.868">17141 6350 594 0,'0'-26'43'0,"26"26"24"15,-26 0 35-15,0-24 3 0,0 24-16 0,0 0-3 16,0-25-22-16,0 25 19 0,0 0-89 15,0 0 63-15,0 0-96 0,0 0 90 0,0 0-45 16,0 0 30-16,0 0 22 16,0 25-102-16,0-25 85 0,0 24-94 0,-26 2 62 15,52-26-5-15,-26 25 17 0,0-1-13 0,0 2 1 16,0-1-13-16,0-1 8 0,0-24-6 16,22 25 6-16,-22 0-4 0,0 0-11 0,0-25 13 15,26 25-6-15,-26-25 11 0,0 24 16 0,0-24-19 16,0 0-10-16,0 0 18 0,25 0 22 0,-25 0 14 15,0 0 9-15,0 0-9 0,-25 0-40 0,25 0-1 0,0-24 4 0,0 24-3 16,0-25-10-16,0 0 5 16,-26 25-6-16,26-25 3 0,0 0 9 0,0 1 0 15,0-1-5-15,0-1-17 0,0 2 6 0,0-1-12 16,26-1 10-16,-26-23 13 0,0 25-10 0,25-2 24 16,0 3-31-16,-25-3 2 0,24 2 11 0,-24 0-24 15,26-2 24-15,-3 2 4 0,3 24-15 16,-26-25 7-16,25 25 6 0,-1-25-13 0,1 25 18 15,-25 0 8-15,25 0-17 0,-25-25-7 0,26 50 5 16,-26-25-7-16,23 0 7 0,-23 0 23 0,25 25-6 16,-25-25-15-16,0 25 15 0,25-1-13 0,-25-24 2 15,0 26 20-15,26-2-11 0,-26 0 0 0,0 2 4 16,0-3-13-16,0 3 11 0,24-2-9 0,-24 1-13 16,0-1 9-16,0-24-12 0,0 26-51 0,25-1-49 0,-25-1 8 15,0 2-73-15,0-26-17 0,0 25-37 0</inkml:trace>
  <inkml:trace contextRef="#ctx0" brushRef="#br0" timeOffset="-186579.866">13792 9997 190 0,'0'0'1'0,"26"-25"9"0,-26 25-1 0,0 0 13 0,23 0-10 32,-23-25-1-32,25 25-4 0,-25-25-9 0,25 25 0 15,-25-25 12-15,26 25-8 0,-26-24 5 0,24 24 3 16,-24-26-27-16,25 26 5 0,-2-24-5 0,2 0 25 15,-25 24-8-15,26-27 4 0,-1 3 7 0,-1 0-32 16,1 24 10-16,-1-25 26 0,-24-1-11 0,25 26 0 16,1-24 9-16,-1-1-34 0,0 25-2 0,-1-24 44 15,2 24-24-15,-3-26 6 0,27 26 41 0,-25 0 7 0,0-24 12 16,0 0-8-16,-1 24-30 0,26-25-7 0,-25 25-30 16,1-25 24-16,-2 0-14 0,1 25-27 15,24-25 42-15,-24 25-21 0,0-25 1 0,-25 25 10 16,24-24 13-16,1 24 15 0,-1-26-18 0,1 26 3 15,-25 0-16-15,26-24-21 0,-2 24 25 0,0-25-8 0,-24 25 6 0,26 0 0 16,0-24 6 0,-26 24-12-16,23 0 11 0,-23-26 22 0,25 26-11 0,0 0-4 0,0-24-38 0,0 24-22 15,0-25 34-15,24 25-17 0,-23 0 37 0,22-26 11 16,-22 26-58-16,22-24 26 0,3 24 3 0,-26-25-2 16,25 25 38-16,-27-24-5 0,28 24-19 0,-3-26 35 15,-22 26-31 1,-1-24-14-16,24 24-4 0,-24-25-13 0,0 25 5 15,0 0 40-15,0-24-1 0,-1 24-28 16,0-27 22-16,1 4-5 0,1 23 2 0,-1-25-6 16,23 25 17-16,-23-24-6 0,1 24-13 0,-1-25 31 15,0 0-15-15,25 25 4 0,-27-25-17 0,3 25-6 16,23-25-15-16,2 1-17 0,-29 24 35 0,29-26 3 16,-1 2 17-16,-24 24-12 0,22-25-24 0,2-1 14 0,-25 26-22 0,25-24 26 15,-27-1 18-15,28 25-28 0,-26-26 18 16,25 2-28-16,-25-1 18 0,-2 1 18 0,27 24-16 15,-25-25 21-15,0-1-11 0,24 3-1 0,-24-3 15 16,0 26-6-16,25-23-16 0,-24-3-8 0,-3 26-2 16,27-24 12-16,-25 24 18 0,0-25-12 0,26 25 4 15,-29-25-42-15,29 25 4 0,-26-24 22 0,25-2-8 0,-27 26 20 0,28-24 0 16,-2 24-32-16,2-25 8 0,-28 25 6 16,27-25-22-16,0 0 32 0,-25 25 0 0,24-25-10 15,1 0 4 1,-25 25-6-16,24-25-16 0,-25 25 28 0,27-25 16 0,-26 25-4 0,25-24-2 15,-27 24-2-15,28-26-26 0,-27 26 18 0,27-25-2 16,-28 1 10-16,2 24-16 16,25-24 12-16,-26 24-4 0,2-24-6 0,23 24-2 0,-24-27-18 15,0 27 16-15,25 0-4 0,-2-23 4 16,-23-2-8-16,26 25-6 0,-27-25-3 0,1 25 44 16,24-25-1-16,-23 25-6 0,23-25-30 0,-24 25-4 15,24-25-8-15,-24 25 30 0,25-24 18 0,-25 24-8 0,25-26-2 16,-26 26-16-16,1-24 10 0,25-1 12 0,-25 25 8 15,0-25-28-15,24 25-2 0,-25-25-12 0,2 25 0 0,-2-25 26 16,2 25 12-16,-1-24-34 0,-2 24-2 16,3-25 20-16,23 25-18 0,-24-26 20 0,1 2-14 15,-3 24 4-15,26-24-2 0,-23 24 4 0,24-27 14 16,-27 3-36-16,28 24 36 0,-26-23-28 0,25-3 4 16,-25 26 26-16,24-24-34 0,-24-1 52 0,24 25-24 15,-23-25-10 1,22 0-16-16,-22 25-14 0,-2-24 24 0,27-2-2 0,-26 26 14 15,-2-24 8-15,2 24 18 0,25-25-20 0,-25 1 12 0,1 24-26 0,-3-26 12 16,27 26-10-16,-24-24-2 0,-2-1 22 0,1 25-54 16,23-25 28-16,-22 0-6 0,23 25-22 0,-24-25 46 15,24 25-8-15,-23-24-2 0,24-2 10 0,0 26-30 16,-25-25-8-16,-1 25 28 16,25 0 6-16,-24-24-14 0,0 24 34 0,1 0-14 15,-26-25-20-15,23 25 14 0,2 0-18 16,-25 0-20-16,25-26 24 0,-25 26 14 0,0 0-20 15,26 0 6-15,-26 0 2 0,0 0 10 0,0 0-10 16,0 0-39-16,0 0-69 0</inkml:trace>
  <inkml:trace contextRef="#ctx0" brushRef="#br0" timeOffset="-184088.504">19968 6350 704 0,'0'0'21'16,"0"25"-1"-16,0-25 22 0,0 0 16 0,0 24-30 16,0-24-6-16,0 26 6 0,0-1-38 0,0-25 34 0,0 24 0 15,0 1-21-15,0 0 21 0,0 0-18 0,0 0-16 16,0-25 20-16,0 24-14 0,0 2 4 0,0-2-6 16,0-24 2-16,0 25 0 0,0-25-6 0,0 24 26 15,0-24-36-15,0 0 92 0,0 0 27 0,0 26-31 16,0-26 82-16,0 0-144 0,0-26-20 0,0 26 39 15,0 0-72-15,25-24 76 0,-25 24-10 0,0-25-10 0,0 25-15 16,26-24-13-16,-26-2 25 0,25 2-6 16,-25-1 25-16,0-25-14 0,23 25-24 0,-23 1 22 15,25-1-12-15,-25-1 16 16,25-23-6-16,-25 23-1 0,0 2 7 0,0-1-7 0,25 1 1 0,-25-2-10 0,0 3-16 16,0 23 23-16,0-26 22 0,25 2-7 0,-25 24 15 15,0 0-19 1,0 0-19-16,0-24 13 0,0 24-3 0,26 0 5 15,-26 0 2-15,0 24-9 0,0-24-15 0,23 0 16 16,-23 24 1-16,0-24 1 0,25 26 21 0,-25-26-20 16,25 23 1-16,-25 3-3 0,26-26-12 0,-26 24-1 15,0 1 18-15,0-1 4 0,24-24 3 0,-24 26-5 16,0-1-11-16,0-25 0 0,0 24-6 0,0 2 17 16,0-1-11-16,0-25-28 0,0 24-36 0,0-24-32 0,25 25-63 15,-25-25 91-15,0 25-82 0,0-25 31 0,0 0-3 16,0 0-77-16,0 25 86 0</inkml:trace>
  <inkml:trace contextRef="#ctx0" brushRef="#br0" timeOffset="-183825.991">20664 5978 839 0,'0'0'40'0,"0"-25"43"0,0 25 34 16,0 0-103-16,0 0 25 0,0 0-47 0,0 0 40 0,0 0 27 15,0 25 51-15,0-25-58 0,0 25-56 0,0 0 75 16,0-25-69-16,-26 25 71 0,26 24-13 0,0-23 0 16,-24-2-27-16,24 26-26 0,-25-27 8 0,25 27 0 15,-25-25-6-15,-1 25-3 0,26-25-1 0,-22 25-7 16,-5-25-23-16,27-1 39 0,-25 26-92 15,25-25-6-15,-24 0-62 0,-1-1 1 16,25 2-5-16,0-2-16 0,-26-24 25 0</inkml:trace>
  <inkml:trace contextRef="#ctx0" brushRef="#br0" timeOffset="-183334.936">20812 6251 968 0,'0'0'45'16,"0"-26"4"-16,26 26 21 0,-26-23 14 0,23 23-106 15,2 0 51-15,-25-26-71 0,25 26 49 0,1 0 11 16,-2 0 23-16,1 0-52 0,-2 0 43 16,-23 0-22-16,26 0-31 0,-1 0 23 0,0 26-4 0,-25-26-6 15,24 0 85-15,-24 23-36 0,0-23 7 0,0 26 2 16,0-2-144-16,0 1 115 0,0-25-96 0,-24 24 83 15,-1 2 0-15,25-1 5 0,-25-25-3 0,-1 24-20 16,3 2 21-16,23-1 2 0,-25-25-13 0,1 24 21 16,-2-24-24-16,26 25 5 0,-25-25-6 0,25 0-8 15,-25 25 27-15,25-25-17 16,0 0 19-16,0 0-15 0,0 0-15 0,25 0 11 0,-25 0-15 16,0-25 30-16,25 25-3 0,-25 0-25 0,26 0 13 15,-2 0-9-15,1 0-1 0,-25 0 31 0,23 0-13 16,3 0-10-16,-1 0 4 0,-25 0 13 0,25 25 6 15,-1-25 2-15,-24 0 4 16,25 0-16-16,-25 25 14 0,25-25 36 0,-25 25 14 0,0-25 3 16,0 24 5-16,0-24-16 0,24 26-3 0,-24-26-18 15,-24 24-6-15,24-24 19 0,0 25-23 0,0-25 29 16,-25 24-19-16,25-24-26 0,-25 0 3 0,1 26-17 0,24-26 3 16,-25 24 9-16,0-24-16 0,25 0-13 0,-26 0 22 15,3 24-18-15,-2-24 22 0,1 0 17 16,24 0-57-16,-26 0-88 0,1 0-128 0,0 0-177 0</inkml:trace>
  <inkml:trace contextRef="#ctx0" brushRef="#br0" timeOffset="-83029.522">3819 7986 664 0,'0'0'-4'16,"0"0"0"-16,0 0 26 0,0 0 4 0,0 0 13 16,0 0 7-16,0 0-34 0,0 0 2 0,0 0-14 15,0 0 34-15,0 0-22 0,0 0-8 0,0 0 10 16,0 0-36-16,0 0 24 0,0 0-2 0,0 0-4 15,0 0 10-15,0 0-14 0,0 0 16 0,26 0-6 16,-26 0-48-16,0 0 64 0,0 0-20 0,0 0 24 16,25 0 42-16,-25 0-62 0,0 0-6 15,24 0-12-15,-24 0-14 16,0 0 12-16,24 25 34 0,-24-25-12 0,25 0 16 16,-25 0-2-16,25 0-4 0,-25 0-2 0,26 0-20 15,-2 0-2-15,-24 0-2 0,25 0 6 0,0 0 8 0,-25 0 20 16,24 0-12-16,-24 0 2 0,25 0 5 0,-25 0-9 15,0 0-14-15,0 0-15 0,25 0 7 0,-25 0-12 16,0 0 26-16,0 0 20 0,0 0-20 0,0 0 2 16,0 0 17-16,0 0 1 0,0 0-6 0,0 0 14 15,0 0-50-15,0 0-9 0,0 0 23 0,0 0 2 16,0 0 22-16,0 0 7 0,0 0-23 0,0 0 0 16,0-25 2-16,0 25 17 0,0 0 1 0,0 0-6 15,-25 0-10 1,25 0-31-16,0 0 11 0,0 0 14 0,0 0 14 15,0 0-16-15,0 0-8 0,0-24 18 0,-25 24-50 16,25 0 32-16,0 0 32 0,0 0-69 0,0 0 35 16,-24-24 12-16,24 24 2 0,0 0 20 0,0 0 2 15,0 0-7-15,0-24-46 0,-25 24 27 0,25 0 2 16,0 0-34-16,0 0 62 0,0 0-40 0,0 0 26 16,0-27 8-16,0 27-26 0,0 0 10 0,0 0-30 15,0 0 32-15,0 0-22 0,0 0 16 0,0 0 14 16,0 0-46-16,0 0 40 0,0 0-2 0,0 0-8 0,0 0 20 15,0 0-22-15,0 0 6 0,0 0-10 0,0 0 20 16,25 0-20-16,-25 0-2 0,0 0 34 0,24 0-28 16,-24 27 8-16,25-27 16 0,-25 0-26 0,25 0 16 15,-25 0-4-15,0 0-12 0,25 0 10 0,-25 24 6 0,0-24-20 16,25 0 10-16,-25 0-8 0,25 0-4 0,-25 24 28 16,24-24-20-16,-24 0 4 0,25 0-6 0,-25 0 4 15,0 0 8-15,25 24 4 0,-25-24-8 0,0 0 5 16,25 0-7-16,-25 0-21 0,0 0 25 0,0 25 2 15,0-25-10-15,0 0 25 0,25 0-28 0,-25 0-5 16,-25 0 57 0,25 0-19-16,0 0 15 0,0 26 19 0,0-26-27 15,-25 0-7-15,25 0 14 0,0 24 18 16,-25-24-107-16,25 0 114 0,0 25-112 0,-25-25 36 0,25 0 27 16,-24 25-16-16,24-25 11 0,-25 0 16 0,25 25-17 15,0-25 12-15,0 0-33 0,0 0-8 0,0 0 19 16,-25 25-19-16,25-25 34 0,0 0-11 0,0 0-6 15,0 0 32-15,0 0-34 0,0 0 21 0,0 0-22 0,0 0-12 16,0 0 15-16,0 0-6 0,0 0-11 0,0 0 15 16,0 0 8-16,0 0 0 0,0 0 19 0,0 0-31 15,0 0 3-15,0 0 23 0,0 0-25 0,0 0 16 16,0 0 14-16,0 0-26 0,0 0 1 0,0 0 9 16,0 0-26-16,0 0 4 0,0 0 21 0,0 0 5 15,0 0-7-15,0 0 2 0,0 0-18 0,0 0-7 16,0 0 17-16,0 0 13 0,0 0-1 0,0 0-4 15,0 0-4 1,0 0-10-16,0 0 18 0,0 0 7 0,0 0-9 16,0 0-58-16,0 0 7 0,0 0-21 0,0 0-6 15,0 0-4-15,0 0 38 0,0 0-103 0,0 0 72 0,0 0-81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2-01-08T13:17:01.0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9996 7466 807 0,'0'0'28'0,"0"0"26"16,0-24 13-16,0 24 18 0,0 0-9 0,0 0-16 16,0 0-68-16,0 0 43 0,0 0-82 0,-23 0 53 0,23 0-22 15,0 0 39-15,0 0-27 0,-26 0 31 0,26 0 14 16,0 0-15-16,-25 0 21 0,25 24-23 0,-25-24 5 16,0 0-17-16,25 0 9 0,-26 0-74 0,4 0 62 15,22-24-62-15,-26 24 65 0,1 0-1 0,25 0-9 16,-25 0-4-16,1 0-7 0,24 0 9 0,-26-27 19 15,1 27-17 1,25 0 0-16,-24-24-4 0,0 24-19 0,24-23 17 16,-25 23 12-16,25-26-3 0,-25 26 7 0,25-24 1 15,0 24-15-15,0-25 2 0,-26 0 4 16,26 0 0-16,-25 1-2 0,25-2-4 0,0 26 2 0,0-24-25 16,0-1 19-16,-24 1 14 0,24 24-12 15,0-26 19-15,0 2-5 0,0-1-22 0,0 0 16 0,0 25 6 0,0-25-16 16,0 0 14-16,0 1 3 15,0-2-7-15,24 1-12 0,-24 1 4 0,0-1-16 0,0 25 16 0,0-26 19 0,25 2 4 16,-25-1-21-16,0 1-8 0,0 24-20 0,26-24 90 16,-26-2-47-16,0 2-7 0,0 24 30 0,0-25-113 15,25 1 62-15,-25 24 7 0,0-26-9 16,0 26 10-16,0-24 18 0,25 24-3 0,-25 0-10 16,24-25 6-16,0 25-10 15,1 0-9-15,-25 0 28 0,26 0-15 16,-2 0 8-16,1-25-1 0,0 25-14 0,1 0 15 15,-4 0-10-15,4 25 0 0,24-25 4 0,-25 0 0 0,1 0-2 16,-3 25 14-16,2-25-14 0,0 24 9 16,0-24-5-16,0 26 4 0,0-26-14 0,-1 24-7 0,-24-24 17 15,24 25-17-15,1-1 17 0,-25-24 1 16,26 26-1-16,-1-2-2 0,-25-24 6 0,0 24-4 0,24 1-17 0,-24-1 26 16,0 2-5-16,0-1 0 0,0-1-2 15,0 1-8-15,0 1 2 0,0-2 7 0,0 1 5 16,-24 0-1-16,24 0-5 0,0 0-9 0,-25 25 8 15,25-26-1-15,0 1 17 0,-26 25 19 0,26-26 0 16,-25 1-12-16,25 25-11 0,-24-26-17 0,24 2 0 16,0-3 16-16,-24 1-9 0,24 27 7 0,0-51-9 0,-25 24-14 0,25 2 13 15,0-1 0-15,0-25 9 0,-25 24 11 16,25-24-14-16,-25 0 1 0,25 25-7 0,0-25 0 16,-25 0 7-16,0 0-13 0,25 25-18 0,-23-25-73 15,-3 0-9-15,1 0-87 0</inkml:trace>
  <inkml:trace contextRef="#ctx0" brushRef="#br0" timeOffset="5164.758">3001 7415 839 0,'0'0'38'0,"0"0"33"0,0 0 29 0,0 0 9 16,0 0-93-16,0 0 66 0,0 0-122 0,-25 0 68 16,25 0-12-16,0 0-10 0,0 0-10 0,-24 0 30 15,24 0-3-15,0 27-23 0,-25-27 46 0,0 0-40 16,25 0 17-16,-25 24-59 0,25-24 57 16,-25 0-68-16,25 24 45 0,-24-24 0 0,24 0-3 15,-26 0 5-15,26 26 11 0,0-26-3 0,0 0-8 0,0 25 3 0,0-25-8 16,0 0-3-16,0 24 27 0,26-24-23 0,-26 25 14 15,24-25-10-15,-24 25-12 0,25 0 18 0,-25-25-6 16,25 25 2-16,0-25-4 16,-25 24 11-16,25-24-7 0,-25 26 0 0,24-26-7 0,1 24 7 15,-25-24-2-15,0 25 9 0,24-25 6 0,-24 25-17 16,0-25 4-16,0 25 4 0,0-25-2 0,0 25 3 0,0 0-7 0,0-25-5 16,0 23 16-16,-24-23 10 0,24 0 7 0,0 27 11 15,-25-27-23-15,25 24-18 0,-24-24 15 0,24 0-13 16,-25 0 13-16,25 24 2 15,-25-24-13-15,25 0 26 0,-25 0-4 0,25 0 22 16,-25 0 0-16,25 0-16 0,0 0 1 0,0 0-27 16,-24 0 7-16,24-24-9 0,24 24 9 15,-24 0 5-15,0 0-12 0,0 0-2 0,25 0-6 16,-25-24 13-16,25 24-3 0,0 0-4 0,0 0-4 16,-25 0 7-16,24 0-8 0,1 24 8 0,-1-24 4 15,1 0-14-15,1 24 3 0,-1-24-2 0,-1 24-5 0,-24-24 0 0,24 25 5 0,1 1-3 16,-25-2 16-16,26 1-13 0,-26 0 8 15,25 0-2-15,-25 25-6 0,25-25 1 16,-25 0-12-16,0-1 19 0,0 26-8 0,0-25 9 16,0 0 12-16,24-1-17 0,-24 25 18 0,0-23-21 15,0-3 1-15,0 3 7 0,0-1-16 0,0-1 24 16,0-24-17-16,0 25-12 16,0-1 12-16,0-24-1 0,24 0 16 0,-24 26 5 15,0-26-10-15,0 0-3 0,0 0-8 0,0 0 14 16,0 25-9-16,25-25 0 0,-25 0 4 15,0 0-50-15,26 0-56 0,-26 0-46 0,24 0 6 16,-24 24-88-16,25-24 50 0,-25 0-30 0,25 26-105 0</inkml:trace>
  <inkml:trace contextRef="#ctx0" brushRef="#br0" timeOffset="6408.217">5135 8533 1009 0,'-24'0'47'15,"24"24"46"-15,-27-24-39 0,3 25 136 0,24-25-146 16,-25 24-42-16,1-24 49 0,-1 26-133 0,25-26 107 15,-25 25 3-15,25-1-3 0,-25-24-3 16,25 26 10-16,0-26-12 0,0 25 1 0,0-25 2 0,0 24-16 0,25 2 8 16,-25-26-13-16,0 24 7 0,25 1 6 0,-25-25-8 15,25 25 2-15,-1 0 1 0,-24-25-20 0,25 25 3 16,-1-1 18-16,3-24-20 0,-3 25 24 16,1-25 3-16,-25 23-9 0,24 4 39 0,0-27 12 0,-24 24 22 15,25 1 3 1,-25-25-24-16,26 24 11 0,-26 2-12 15,0-2 20-15,0 1 22 0,0-25-25 0,-26 24-6 0,26 2-24 16,-25-1-16-16,25-1 7 0,-24 2 10 0,0-26 12 16,-1 24-19-16,25 1 3 0,-24-25-19 0,-3 24-20 15,27-24 19-15,-24 0-14 0,24 26-8 0,-25-26-2 16,25 0 0-16,0 0 7 0,0 0 3 0,0 0 9 16,0 0-19-16,0 0-9 0,0 0 4 15,0 0-3-15,0 0 13 0,0 0-5 0,25 0 15 0,-25 0-10 0,0 0-10 16,24-26-5-16,-24 26 5 0,27 0-7 0,-3 0 12 15,-24 0 7-15,25 0-9 0,-1 0 7 0,-24 26-3 16,24-26-2-16,1 0-7 0,-25 24 7 0,0-24 5 16,26 25-7-16,-26-25 14 0,0 25-12 0,25 0-5 15,-25 0 15-15,0 0-18 0,24-1 8 0,-24-24 8 16,0 50-18 0,25-26 18-16,-25 1-8 0,24-1 0 0,-24 2 12 15,0-1-15-15,25 23 3 0,-25-21-12 0,0-3-3 16,25 0-69-16,-25 2-24 0,0-2-59 0,26 1-42 15,-26 0-14-15,24-25-66 0,0 0-59 0,-24 25-7 16</inkml:trace>
  <inkml:trace contextRef="#ctx0" brushRef="#br0" timeOffset="8914.339">9053 8557 815 0,'0'0'44'16,"0"0"41"-16,0 0 5 0,25 0-5 0,-25 0-21 15,0 0-35-15,0 0-62 0,0 0 98 0,0 0-52 16,-25 0-11-16,25 0 81 0,0 0-75 0,0 0 58 16,0 0 15-16,0 25-3 0,-25-25-11 0,25 0-15 15,0 0-4-15,-24 24 3 0,24-24-5 0,0 0-13 16,-24 0-10 0,24 26-3-16,-25-26-4 0,25 0 8 0,-25 0 10 15,25 0-21-15,-26 0 0 0,2 0-6 0,0 0 16 16,24 0-28-16,-26 25 10 0,2-25 11 0,0 0-14 15,24 0 21-15,-26 0-43 0,26 0-102 0,0-25-65 16,0 25-150-16,0 0-52 0</inkml:trace>
  <inkml:trace contextRef="#ctx0" brushRef="#br0" timeOffset="10951.128">12701 8557 993 0,'-25'0'-5'15,"0"0"32"-15,0 0 43 0,0 0-60 0,0 0 70 16,-1 0-80-16,3 0 19 0,23 0 6 0,-25 0-23 15,0-24-8-15,0 24-3 0,0 0 3 0,0 0 77 16,2-25-11-16,-3 25-35 0,1-26 59 16,1 26-129-16,-1-23 60 0,-1 23-19 0,2-26 6 0,-1 3 12 15,0 23-1-15,1-26-2 0,0 26-18 0,-3-24-9 16,27-1 9-16,-25 0 3 0,2 25 0 0,-2-24 10 16,0-2 7-16,0 2-9 0,0 24 15 0,0-25-6 15,25 0-9-15,-24 0 7 0,24 0 4 0,-25 0 10 16,25 0-1-16,0 25 8 0,0-25-23 15,0 1-16-15,0-2 14 0,0 1-18 0,0 1 3 0,0 0 10 0,25 0-19 16,-25-3 14-16,24 4-3 0,-24-2-5 0,25 0 29 16,0 0-21-16,0 0 23 0,0 0-12 0,0 1-17 15,-25-2 5-15,23 2-4 0,2-1 8 0,2 25-9 16,-3-25 22-16,0 0-19 0,-24 0-3 0,25 25 13 16,0-24-27-16,-1 24 8 0,-24-25 15 0,26 25 0 15,-1-26 6-15,24 26 5 0,-23 0-11 0,-3 0-4 0,2 0-3 16,25 0 3-16,-25 0 17 0,23 0 2 0,-22 0-7 15,24 26-3-15,-25-26-16 0,0 25 11 0,23-25 21 16,-22 24 1-16,-2 1 1 0,2 0-18 0,-26 25-12 16,24-26 1-16,-24 2 17 0,26 23-2 0,-26-24-1 15,0 0 14-15,22 25-14 0,-22-27 10 16,0 28 21-16,0-27 7 16,0 25-19-16,0-23 15 0,0 23-31 0,0-24-11 15,0 25 17-15,0-25-12 0,0 25 35 16,-22-26-11-16,22 2 7 0,-26 23-2 0,26 0-37 0,-24-23 10 15,24 23-25-15,-26-26 7 0,2 28 20 16,24-27-9-16,-26 25 2 0,3-23 9 0,23-1-9 0,-25-1 10 0,0 2 5 16,25-1-23-16,-25-1 3 0,25 2 8 15,-25-2-3-15,25 1-24 0,-25-25-75 0,25 25-145 0,0-25-23 16</inkml:trace>
  <inkml:trace contextRef="#ctx0" brushRef="#br0" timeOffset="21752.889">10592 9624 903 0,'0'0'10'16,"-25"0"24"-16,0 0 51 0,25 0 15 0,-25 0-90 0,0 0 65 15,25 0-131-15,-25 0 65 0,25 0 3 16,-24 0 39-16,24 25-28 0,0-25 6 0,0 0 17 15,0 0-39-15,0 0 49 0,0 0-90 0,0 0 53 16,24 24-83-16,-24-24 61 0,25 0-5 0,0 26 25 16,0-26 2-16,0 0 2 15,26 0 15-15,-28 0-23 0,27 0-15 0,25 0 8 16,-27 0-19-16,28 0 11 0,-26 25 13 0,24-25-11 0,0 0 4 16,0 0-6-16,1 0 11 15,-26 0-16-15,26 0 9 0,-25 24 0 0,-2-24-4 0,3 0 0 0,-2 0 21 0,0 0-17 16,-23 0-10-16,23 24 8 0,-24-24-9 0,0 0 9 15,-1 0 7-15,1 0 1 16,-25 0-12-16,26 0 6 0,-26 0-10 0,24 0 3 16,0 0 61-16,-24 0 28 0,0 0 12 0,0 0-19 0,0 0-64 15,0 0-17-15,-24 0-9 0,24 0 6 16,-24 0 18-16,-2 0 7 16,26 0-18-16,-49-24 13 0,24 24-4 0,0 0-5 15,-24 0 16-15,-2 0-5 0,3 0-4 0,-1 0-15 16,-2 0 2-16,-23 0-7 0,24-24 0 0,-24 24 9 0,24 0 9 0,-25-25-5 0,26 25 3 15,0 0 10-15,-2 0 1 0,2-26 18 0,25 26-2 16,24 0-19-16,-25 0-28 0,25 0-7 0,25 0 8 16,-1 0 19-16,2 0 11 0,-3 26-7 0,28-26-11 0,-27 0-15 15,50 0 6-15,-24 0 15 0,1 0 6 16,22 0-8-16,-23 25 16 0,25-25-15 0,-27 0-16 16,3 0 24-1,-2 24-6-15,0-24-1 0,2 0-1 0,-27 0 1 0,1 0-17 16,0 24 14-16,-1-24 10 0,1 0-26 0,1 0 24 15,-26 0-7-15,0 0-11 0,0 0 12 0,0 0-16 16,-26 0 7-16,26 0 12 0,-25 0-3 16,25 27 4-16,-24-27 31 0,-26 0-4 0,26 0 0 0,-1 0 5 15,-26 0-41-15,3 0 0 0,-1-27 5 0,-2 27-8 16,2 0 8-16,-1 0 4 0,0 0-4 0,1 0-5 0,25 0-23 16,-27 0-51-16,51 0-58 0,-25-24-82 0,25 24-81 15,0 0 2 1,25 0-4-16</inkml:trace>
  <inkml:trace contextRef="#ctx0" brushRef="#br0" timeOffset="30001.88">10071 7342 807 0,'25'0'18'0,"-25"-24"26"0,25 24 56 15,-25 0 22-15,24 0-44 0,-24 0 69 0,0-25-107 16,24 25 4-16,-24 0 41 0,0 0-64 0,0 0 63 15,25 0-6-15,-25 0-15 0,0 0-10 0,0 0 14 16,0 0-1-16,0 0 17 0,0 0 35 0,0 0-22 16,0 0-13-16,0 0-13 0,-25 0-59 0,25 0 6 15,-24 0 1-15,0 0 6 0,-1 0-8 16,-25 0-9-16,0 0 3 0,27 0-10 0,-28 0 16 0,26 0 3 0,-26 0-14 0,29 25 9 16,-4-25-12-1,26 0-7-15,-25 0 10 0,25 0-19 16,-25 0 16-16,25 24 10 0,0-24-16 0,0 0 6 15,0 26-12-15,0-26 1 0,25 23-3 0,-25-23 17 16,25 24-17-16,-25-24-2 0,26 0 0 0,-26 27-7 16,22-27 35-16,-22 0-31 0,26 0 15 0,-1 24-3 15,-25-24-9-15,25 0 19 0,0 0-8 0,-25 0-1 16,26 0 1-16,-26 0 13 0,0-24 4 0,0 24-5 16,23 0-23-16,-23 0 3 0,-23 0 3 0,23 0 1 15,0-27 21-15,0 27-9 0,-26 0-10 0,1 0 22 16,25 0-27-16,-50-24 15 0,24 24 0 0,4 0-13 0,-4 0 20 15,1 0 5-15,0 0-22 0,1 0 10 0,24 0-5 16,-26 0-19-16,26 0 29 0,0 0-13 0,0 0 1 16,0 0-10-16,26 24 10 0,-26-24-5 0,24 0 2 15,-24 27 28-15,25-27-27 0,0 0-1 0,1 0 7 16,-4 0-13-16,4 0 11 0,-26 0-5 0,25 0-4 16,0 0 2-16,-25 0 11 15,25 0 13-15,-25 0-8 0,0 0 5 0,0 0-2 0,0 0 5 0,0-27-1 0,0 27-9 16,0 0 12-16,0 0-14 0,0-24-5 0,-25 24 7 15,0 0-24-15,25 0 12 0,-25 0 13 0,-1-23-4 16,4 23 11-16,22 0-8 0,-26 0 12 0,26 0-15 16,0 0-11-16,-25 0 5 0,25 0-12 0,0 0 11 15,0 23 13-15,0-23-18 16,25 0 4-16,-25 0 1 0,0 0-1 16,0 0 4-16,0 24 11 0,0-24-11 0,0 0 0 15,0 0-60-15,0 0-108 0,0 0-108 0,0 0-123 16,0 27-48-16</inkml:trace>
  <inkml:trace contextRef="#ctx0" brushRef="#br0" timeOffset="34837.144">13518 6995 1123 0,'0'-25'35'16,"0"25"-37"-16,0 0 112 0,-23-24-52 0,23 24-30 16,0 0 47-1,0 0-84-15,0-26 48 0,0 26 42 16,0 0-1-16,0 0-41 0,0 0 31 0,0 0-53 0,0 0-10 0,23-25 8 15,-23 50 19-15,0-25 10 0,0 0 1 16,0 0 19-16,0 0-31 0,0 0 10 0,25 0-2 0,-25 26 13 16,0-26-17-16,0 24-23 15,0 1 18-15,0 0-28 0,0-25 8 0,0 25 11 0,0 0-28 16,0-1 12-16,0 2-7 0,0-2 0 0,0 1 12 16,0-1-8-16,0 2 3 0,0-2-7 0,0 1 0 0,0 0 5 15,0 0-10-15,0-25 12 0,-25 24 12 16,25-24 32-16,0 0 29 0,0 26 43 0,0-26 38 15,0 0-50-15,0 0-7 0,0-26-55 0,0 26-44 16,0 0 3-16,0 0-13 0,0-24-3 0,0-1 8 0,0 0-7 16,0 25 2-16,0-25 2 0,0 1-7 15,0-2 10-15,0 2 18 0,0-1-6 0,25 1-4 0,-25-2-16 0,0 2 3 16,0-1 5-16,26 0-2 0,-26 25 2 16,24-50-15-16,-24 26 12 0,25-2 11 0,1 26 2 31,-26-25-13-31,23 1-9 0,2 24 5 0,-25-25 14 15,25 25 3-15,-25 0 2 0,25 0-17 0,0 0-2 16,-25 0 4-16,25 0 1 0,1 0 7 0,-26 0 2 16,23 25-2-16,-23-25-5 0,25 24-5 0,-25-24-2 15,25 25 12-15,-25 1-3 0,0-26 16 0,0 24-18 0,26 1-8 16,-26 0 1-16,0 0-8 0,-26 0 15 16,26-1 2-16,0 2 11 0,0-26-1 0,0 24-12 15,-25-24 10-15,25 25-20 0,0-25-22 0,0 24 30 16,-25-24-8-16,25 26 10 0,0-26 17 0,0 0-7 15,0 0-20-15,0 0 30 0,0 0-23 0,0 0 16 16,0 0 4-16,0 0-32 0,0 0 33 0,0 0-33 16,0 0 2-16,0 0 8 0,0 0-5 0,0 0 20 15,0 0-15-15,0 0-70 0,0 0-91 0,0 0-111 0,0 0-90 16,0 0-41-16,0 24 64 0</inkml:trace>
  <inkml:trace contextRef="#ctx0" brushRef="#br0" timeOffset="36112.594">14562 6995 517 0,'0'-25'19'0,"0"25"-8"16,0 0 20-16,0 0 24 0,0 0-18 0,0 0-13 16,0 0-28-16,0 0-6 0,0 0 16 0,0 0 43 0,0 0 19 0,0 0 33 15,0 0 4-15,0 0-27 0,0 25 10 16,0-25-23-16,0 25-92 0,0-25 137 0,-26 25-92 16,26 0-15-16,0-25 76 0,-25 24-122 0,25 2 69 15,-25-2 4-15,0 1-14 0,25-25-3 0,-24 24 2 16,-1 2-24-16,0-2 22 0,25 1-11 0,-25 0-6 15,1 0 17-15,24-1-11 0,0-24 9 0,-26 26-7 0,26-3 7 16,0-23-3-16,-23 0-18 0,23 24 20 0,0-24-31 16,0 0 0-16,0 0 1 0,0 0-27 15,0 0-7-15,0-24 71 0,0 24-86 0,0 0 96 16,23-23-77-16,-23 23-32 0,0-26 107 0,0 2-75 16,0-1 87-16,0 0-35 0,26 25-27 0,-26-25 6 0,0 1 25 15,0-2-18 1,0 2 26-16,0-1-16 0,0 1 4 0,0 24 7 15,24-26-24-15,-24 2 19 0,0 24 32 0,-24-25-61 16,24 25 105-16,0-25-38 0,0 25-32 16,0-25 70-16,0 25-68 0,0 0 40 0,0 0-5 15,0-25-11-15,0 25-27 0,0 0-9 0,0 0 24 16,0 0 17-16,0 25 13 0,0-25 16 0,0 0-28 16,0 0-2-16,0 25 11 0,24-25-15 0,-24 25 11 0,0-25-4 0,25 25-21 15,-25-25 3-15,0 24-21 0,25 2 12 0,-25-26-11 16,25 24 8-16,-25 1-4 0,24-1-31 15,-24 2 40-15,0-2-16 0,25-24 7 0,-25 25 5 16,0 0-28-16,25 0 10 0,-25-25 8 0,0 24 8 16,0 2-3-16,0-26-9 0,0 0 16 0,0 23-23 15,0-23 0-15,0 0-13 16,0 0-46-16,0 0 21 0,0 0-36 0,0 0-29 16,0 0-28-16,0 0-28 0,0 0-29 0,-25 0 64 15,25-23-31-15,-25 23-33 0,25 0 4 0</inkml:trace>
  <inkml:trace contextRef="#ctx0" brushRef="#br0" timeOffset="36282.874">14114 7268 863 0,'-25'0'36'0,"25"-25"48"0,-24 25 0 0,24 0 20 15,0-24-98-15,0 24 53 0,0 0-84 0,0 0 85 16,0 0 21-16,24 0-88 0,-24-26 93 16,25 26-107-16,-1 0 48 0,1 0-14 0,26 0-2 0,-26 0-5 15,25-24-12-15,-1 24 8 0,-25 0-4 0,26 0-1 16,-1 0-14-16,-24 0-77 0,25 0 23 0,-24 0-37 15,-2 0 6-15,1 0-12 0,-2 0-66 0,3 0-33 0</inkml:trace>
  <inkml:trace contextRef="#ctx0" brushRef="#br0" timeOffset="36742.871">14808 7120 927 0,'0'0'28'16,"0"0"48"-16,0-26 23 0,0 26-12 0,0 0-27 0,0 0-23 15,0 0-20-15,0 0 17 0,0 0-4 16,0-24 4-16,0 24 11 0,0 0 6 16,0 0 16-16,0 0-26 0,0 0-9 0,0 0 1 15,0 0 5-15,0 24 12 0,0-24-17 0,0 0 2 16,0 0-15-16,0 0-4 0,0 0 7 0,50 149-8 16,-50-124-1-16,0-25 4 0,0 25-12 0,24-25 3 0,-24 25 0 0,0-25-2 15,0 24-9-15,26-24 8 0,-26 0 5 0,0 0 17 16,0 0 37-16,0 0 2 0,0 0-22 15,0 0-12-15,0 0-36 0,0 0-4 0,0-24 12 16,0 24-1-16,0-25 8 16,0 0-5-16,26 25-2 0,-26-25-12 0,0 1 11 0,0-2-4 0,0 2-7 0,0-1 7 15,0 1-9 1,0-2 4-16,0 2 17 0,0-1-5 0,0 0 2 16,0 25 12-16,0-25-14 0,0 0 7 0,0 1-3 15,23 24-20-15,-23-26 7 0,0 26-5 16,25 0 7-16,-25 0-3 0,25 0 3 0,-25 0 3 0,25 0-1 0,-25 0 19 0,25 0 24 0,0 26 18 15,-1-26 3-15,1 24 3 0,1 1-41 16,-2-25-18 0,0 25-18-16,-24 0-11 0,26-25 17 0,-1 25 4 0,-25-25 12 0,23 24-2 15,3 2-2-15,-26-26-1 0,0 24-4 0,25-24 2 16,-25 25 1-16,0-25-1 0,0 24 0 16,0 2 5-16,0-26-3 0,0 24-35 0,0 1-45 15,0-25-81-15,0 25-115 0,0 0-149 0,0-25-60 16</inkml:trace>
  <inkml:trace contextRef="#ctx0" brushRef="#br0" timeOffset="39494.257">16892 6697 1148 0,'-25'0'90'16,"2"0"-52"-16,23 0 14 0,-26 26 30 0,1-2-84 16,0-24 85-16,1 24 3 0,-2 1-15 0,3-1-6 15,-2 2-16-15,-1-1-14 0,2-1 0 0,-1 1 8 16,-1 25-10-16,26-25-1 0,-25 0-12 15,25 0-5-15,0 24-4 16,0-23-2-16,25 23 9 0,-25-25 5 16,26 2 4-16,-1-2 25 0,-1 26-4 0,2-25 0 15,-1-1-2-15,24-24-16 0,0 0-4 0,-24 26 11 16,24-26 15-16,1 0-15 0,0-26 15 0,-1 26-19 16,1-24-24-16,-25-1 12 0,25 25-18 0,-2-25 18 15,-22 0-4-15,-1 1 5 0,24-2 21 0,-23 2-2 16,-3-25 19-16,3 23 1 0,-1 2-12 0,-1-1-32 0,-24 0 0 0,0 0-10 15,0 0-2-15,0 1 5 16,0-27-13-16,0 27 3 0,-24-1-4 0,-1-1 9 16,25 2 4-16,-26-25 1 0,-23 25 0 0,25-2-8 15,-1 2-7-15,0-1-12 0,-1 1-5 0,4-2 17 16,-29 26 0-16,26-24 8 0,0 24-1 0,0-25-29 16,0 25-55-16,2 0-59 0,-3 0-64 15,1 0-57-15,25 0-25 0,0 25-24 0,-25-25 36 0,25 0-52 0</inkml:trace>
  <inkml:trace contextRef="#ctx0" brushRef="#br0" timeOffset="39871.621">18852 6425 968 0,'0'0'45'0,"-25"0"75"16,0 0-31-16,0 0 23 0,2 0 9 0,-3 25-48 16,1-25 70-16,-24 24-7 0,0 1-7 0,23-25-1 15,-23 25-7-15,25 0 26 0,-28 24-34 0,29-23-27 16,-27-2-24-16,25 25-22 0,0 1-9 0,0-26 10 15,1 25 5 1,24 2-15-16,-25-2-2 0,25 1-12 0,0-25-14 0,0 25 2 0,0-1 2 16,25 26 1-16,-25-25 7 0,24-1-10 0,1 1 2 15,-25 0-7-15,25-3-42 0,0 4-33 0,0-1-2 16,0-1-52-16,-2-24 12 0,2 0 5 0,2 0-36 16,-3-25 3-16,0 25-27 0,1-25-23 0,1 0-41 15,-3 0 35 1,27 0-34-16</inkml:trace>
  <inkml:trace contextRef="#ctx0" brushRef="#br0" timeOffset="40394.055">18754 6846 1215 0,'0'0'46'0,"-26"-26"-48"0,26 26 93 16,0 0-62-16,0 0-25 0,0 26 74 0,0-26-58 16,0 0 78-16,26 0-15 0,-26 0-1 0,0 25 2 15,0-25-15-15,23 24 25 0,-23-24-17 0,0 25-32 16,25 1-4-16,-25-2-34 0,0 1 2 0,25 0-5 16,-25 0 15-16,0-25 8 15,0 25-10-15,0-1-8 0,25 2-2 0,-25-2-14 16,0 1 2-16,0-1 5 0,0 2-7 0,0-2 14 15,0-24 5-15,0 0 69 0,0 25 35 0,-25-25 51 16,25 0-3-16,0 0-62 0,0-25-46 0,0 25-49 16,0-24-2-16,0 24-5 0,0-26 15 0,0 2-15 0,0 24 5 0,25-25-5 0,-25 1-10 15,0-2 20 1,0 2-10-16,25-1-7 0,-25 0 9 0,25 0-12 0,-25 0 13 16,25 1 7-16,-25-2-8 0,0 1-2 0,24 1-2 15,-24-1 4-15,25 25-9 0,-25-26 0 16,0 2 2-16,25 24-8 0,-25 0 26 0,0 0-6 15,0-25-19-15,0 25-1 0,25 0-11 0,-25 0 17 16,0 25 12-16,0-25 19 0,0 0-7 0,0 0-19 16,0 24 14-16,25-24-10 0,-25 26-4 0,0-1 19 0,0-25-22 0,0 24-7 15,0 1 29-15,0 1-24 0,0-2 24 16,0 1-2-16,0 0-15 0,0 0 15 0,0 0-27 0,0-1 12 16,0 2-10-16,0-2-35 0,0 1-50 0,0-25-54 15,0 24-55-15,0-24-43 0,0 26-7 16,0-26-8-16,0 0-11 0,25 0 110 0,-25 0-18 15,0 0-49 1</inkml:trace>
  <inkml:trace contextRef="#ctx0" brushRef="#br0" timeOffset="40758.459">19225 6673 1206 0,'0'0'40'0,"0"0"-69"0,0 0 111 0,0 0-102 0,0-25 75 0,0 25 18 15,25 0-103-15,-25 0 116 0,23 0-106 16,-23 0 63-16,26 0 24 0,-2 0-15 0,-24 0 9 16,25 0 6-16,0 0-40 0,-25 0 6 0,26 0-20 0,-26 0-11 0,0 0 45 15,23 0 31-15,-23 0 15 0,0 25-1 16,0-25-15-16,-23 0-19 0,23 24-14 0,-26-24-2 15,26 26-17-15,-25-26 1 0,0 24 7 0,1 0-21 16,24-24 13-16,-26 25-25 0,3-1 7 0,23-24 10 16,-25 26-17-16,25-1-5 0,-26-1-5 0,26-24 29 15,0 25-9 1,0-25 25-16,0 26-11 0,0-26-22 0,26 24 3 0,-26-24-19 16,25 0 2-16,-25 25-67 0,23-25-33 0,3 0-49 15,-2 0-70-15,1 0 4 0,26 0-46 16,-28 0 50-16,2-25-16 0</inkml:trace>
  <inkml:trace contextRef="#ctx0" brushRef="#br0" timeOffset="41105.63">19596 6425 823 0,'0'0'52'16,"25"0"13"-16,-25 0 49 0,25 0-32 0,-25 25 107 16,25-25-114-16,0 0 10 0,-25 24 68 15,25 1-108-15,-2 0 128 0,3 0-19 0,-1 0-34 16,-25-1-43-16,25 2 13 0,-1 23-23 0,2-25 23 16,-26 2-13-16,23 22-15 0,-23-23-2 15,0 25-17-15,0-25 22 0,25 24-31 0,-25 1 0 16,-25-25 13-16,25 0-21 0,0 25 21 0,0-26-15 15,0 26 5-15,-23-25 23 0,23-1-12 0,0 2 4 16,-26-2-1-16,2 26-18 0,24-25 15 0,-25-1-5 16,0 2-1-16,25-26-4 0,-26 23-9 0,3 1 4 15,-2 3-15-15,0-27 1 0,0 24-6 0,0-24-19 16,0 24-37-16,-1-24-112 0,3 26-70 0,-2-26-111 0,25 0-105 16,0 25-95-16</inkml:trace>
  <inkml:trace contextRef="#ctx0" brushRef="#br0" timeOffset="63145.368">11336 5656 920 0,'0'0'10'0,"0"0"34"0,0 0 20 0,0 0 5 0,0 0-9 15,0 0 8-15,0 24-94 0,25-24 91 0,-25 0-53 16,0 0 61-16,0 0 0 0,0 0-96 0,-25 24 67 16,25-24-96-16,0 0 84 0,0 0 28 15,0 25 0-15,0-25 3 0,-25 0-20 0,25 26-6 16,-25-2-24-16,1 1 5 0,-1-1 24 0,1 2-32 0,-27-1 10 16,26-1-2-16,-24 26-5 0,-1 0-11 0,1-25 11 15,0 25-13-15,-1 0 9 0,0-2 16 0,0 1 4 0,1 1-9 16,-1-25-15-16,0 25-7 0,27-1-7 0,-28-23 6 15,26 23 10-15,-25-24 2 16,25 25-18-16,1-25 14 0,-1 25-10 0,0-26 7 16,1 1 12-16,-2-1-3 0,1 2-4 0,2-2 0 0,23 0-10 0,-26-24-10 0,26 25 6 31,-24-25-13-31,24 24 11 0,0-24-11 0,0 0-7 16,0 0 31-16,0 0-19 0,0 0 10 0,0 0 7 15,0 0-11-15,0 0 3 0,0 0-3 0,0 0 0 16,0-24-6-16,0 24 12 0,0-25 12 0,0 25-15 15,0-24-1-15,24 0 3 0,-24-2-9 0,0 26 0 16,0-24 8-16,26-1-6 0,-26 1 20 0,0-2-9 0,23 26-4 16,-23-24 12-16,0-1-25 0,25 25 15 0,-25-25 19 15,0 25-23-15,0-25 6 0,0 25 6 0,0 0-32 16,0 0 17-16,0 0-4 0,0 0 15 16,0 0 2-16,0 25 10 0,0-25-1 0,0 25-27 15,0-25 17-15,-25 25-12 0,25-1 2 0,0-24 7 16,-23 26-7-16,23-2 16 0,-26 1 4 0,26-1 3 0,0-24-12 0,-24 26 1 15,24-2-5-15,0-24-11 0,0 24 22 16,0-24-24-16,0 25-3 16,0-25 12-16,0 0-1 0,0 0 14 0,0 0 31 0,0 24 0 0,0-48-7 0,0 24 0 15,24 0-17-15,-24 0-7 16,0 0 11-16,26 0 2 0,-26-25-15 0,23 25 15 0,-23-24-28 16,25 24-5-16,1 0 8 15,-26-24 17-15,24 24-1 0,1 0 5 0,-25-26-5 16,25 26-47-16,-1 0-23 0,-24 0-51 0,25 0-56 15,0 0-62-15,0 0 42 0,0-24-35 16</inkml:trace>
  <inkml:trace contextRef="#ctx0" brushRef="#br0" timeOffset="63757.082">12031 5110 976 0,'0'0'30'16,"-25"24"15"-1,0-24 11-15,0 26 26 0,25-26-94 0,-25 24 73 16,1-24-94-16,-1 0 76 0,-1 25-31 0,26-25 33 15,-24 24-29-15,0-24 34 0,24 0-55 0,-26 26 21 16,26-26-12-16,-25 0-77 0,25 0 81 0,0 25-25 16,0-25 10-16,-24 0 74 0,24 0-65 0,0 24-26 15,0-24 18-15,0 0-11 0,0 0 7 16,0 26 5-16,0-26 3 0,-25 0-19 0,25 0 25 0,0 0 17 0,0 0-15 16,0 0-4-16,0 0-6 0,0 0-53 0,0 0 18 15,0 0-59-15,25 0 51 0,-25 0-90 0,0 0 30 16</inkml:trace>
  <inkml:trace contextRef="#ctx0" brushRef="#br0" timeOffset="64231.532">11956 5209 1000 0,'0'0'30'16,"0"0"37"-16,-25 24-51 0,25-24 120 0,-24 26-92 0,-1-26-6 15,25 25 45-15,-26-25-108 0,2 24 78 0,0-24-28 16,-2 26 5-16,26-26-2 16,-25 24-13-16,25-24 2 0,-24 25-8 0,24-25-5 15,0 0-4-15,0 24 2 0,0-24 1 0,-25 0 20 16,25 26-14-16,0-26-7 0,0 0 13 0,0 24-28 0,0-24 6 0,0 0 7 0,0 25 5 15,0-25 4-15,0 0 6 0,0 25-17 16,0-25 2-16,0 0-2 0,0 0 8 0,25 24 3 0,-25-24-7 16,0 0 5-16,0 0-23 0,24 0 19 0,-24 0-3 15,25 0-9-15,-25 0 31 0,26 0-31 0,-2 0-2 16,0 0 13-16,2 0-13 0,-1 26 33 0,-25-26 6 16,24 0 21-1,1 0-1-15,-25 0 5 0,25 0 11 0,-25 24 12 16,25-24 19-16,-25 0-6 0,0 25-10 0,0-25-16 15,0 0-12-15,0 23 7 0,0-23 6 16,0 0-39-16,-25 27 11 0,25-27-22 0,-25 0-4 0,25 24 11 0,-25-24-19 0,1 0 15 16,24 24-20-16,-25-24 3 0,-1 0 0 0,2 0-12 15,0 0 3 1,-2 25 21-16,26-25 2 0,-25 0-80 0,25 0-36 0,-24 0-122 0,24 0-108 16,0 0-2-16,0-25 16 0,0 25 44 0</inkml:trace>
  <inkml:trace contextRef="#ctx0" brushRef="#br0" timeOffset="64402.873">12229 5383 1248 0,'0'0'65'0,"0"0"-21"0,0 24 48 16,0-24 25-16,0 0-60 0,0 0 20 15,0 26-41-15,0-26-23 0,0 24-18 0,0-24 16 0,0 0 0 0,0 25-2 0,0-25 4 16,0 25-80-16,0-1-75 0,0-24-8 0,24 26-71 15,-24-26-31-15</inkml:trace>
  <inkml:trace contextRef="#ctx0" brushRef="#br0" timeOffset="64576.589">12353 5284 1107 0,'0'-25'107'15,"-25"-1"-45"-15,25 2-8 0,0-1 26 0,0 1-112 0,0-2 34 16,0 26-4-16,0-24-6 0,0 24-1 0,0 0 13 16,0-25-29-16,25 25 57 0,-25 0-127 15,0 0 38-15,26 0-29 0,-26 25-110 0,23-25 64 0,-23 0-65 0</inkml:trace>
  <inkml:trace contextRef="#ctx0" brushRef="#br0" timeOffset="65285.89">12477 5334 1240 0,'0'0'110'0,"0"0"-44"0,0 0 27 16,0 0 35-16,0 0-112 0,0 0 80 0,0 0-25 15,25 0-36-15,-25 0 20 0,0 0-43 0,25-26-26 16,-25 26 25-16,0 0-35 0,23 0 24 0,-23 0 22 0,26 0-24 16,-26 0 4-16,0-24-18 0,0 24 1 0,25 24 6 15,-25-24 6-15,0 0 6 0,0 0 1 0,0 0-2 16,0 26 16-16,0-26 0 0,0 24-29 0,0 1 20 15,-25-25 2-15,25 24-17 16,0 2 33-16,-26-2-25 0,26-24-2 0,-23 25-2 16,23 0 2-16,0-25-3 0,-25 24-19 0,25-24 26 15,0 0-8-15,0 26 8 0,0-26 10 0,0 0-7 16,0 0-10-16,0 0-3 0,0 24 21 16,0-24-28-16,0 0 22 0,0 0-7 0,0 0-18 15,0 0 21-15,25 0 2 0,-25 0-12 0,0 0 7 16,0 0 7-16,23 25-20 0,-23-25 18 0,0 0-16 15,26 0 9-15,-26 23 0 0,0-23-11 0,25 0 20 16,-25 27-7-16,0-27 18 0,25 24 32 0,-25 0 11 0,0-24 3 0,25 25-4 16,-25 1-14-16,0-2 3 0,0-24 0 15,25 25 17-15,-25-1-5 0,0 2-21 0,0-26-4 16,0 25-16-16,0-25-22 0,0 24 2 0,0-24 29 0,-25 0-16 0,25 26 30 16,0-26-4-16,-25 0-26 0,25 0 6 0,-25 0 3 15,25 0-16-15,-25 0-1 0,25 0-4 0,-26 0-8 16,3 0 15-16,23 0-8 0,-25 0 17 0,25-26-4 15,-25 26-13-15,25 0-2 0,0-24-7 0,0 24-5 16,0-25-3-16,0 25 11 0,0-26-23 0,25 2-10 16,-25-1 4-1,25 1-4-15,-2-2 9 0,3 1 11 0,-1-23-7 16,0 21 12-16,0 4 0 0,0-2 8 0,0 1 9 16,24-2-13-16,-49-23 1 0,50 24-5 0,-50 1 1 15,24-2 8-15,2 2 3 0,-4-1 0 0,4 1-9 16,0-2 2-16,-26 2 9 0,24-1-7 0,-24-1 22 15,0 2-10-15,0-1-19 0,0 25 7 0,0-24-14 16,0 24 10-16,-24 0 16 0,-2-26-9 0,26 26 9 0,-26 0-7 16,26 0-5-16,-22 0 7 0,22 26-2 0,0-26-14 15,-26 0 12-15,26 24-5 0,0-24 9 0,0 25 3 16,0-1-17-16,0 2 10 0,0-1 4 0,0-25 10 16,0 24 0-1,26 2-5-15,-26-2-12 0,0 1 7 0,22-1-2 16,-22-24 17-16,26 26-62 0,0-2-64 0,-2-24-49 15,1 0-87-15,0 25-11 0,-1-25-5 0,1 0 80 16,0 0-17-16,-1 0 13 0</inkml:trace>
  <inkml:trace contextRef="#ctx0" brushRef="#br0" timeOffset="66055.071">13569 5308 1206 0,'0'0'99'0,"0"0"-40"0,0 0 41 15,0 0 28-15,-26 0-104 0,26 0 58 16,0 26-32-16,-25-26-19 0,25 0 18 0,0 0-14 16,-23 0-15-16,23 24 16 0,0-24-18 0,0 0 0 15,0 25-2-15,0-25-38 0,0 24 33 0,0-24-5 16,0 0 5-16,0 26 14 0,0-26-23 16,0 0-11-16,23 24 9 0,-23-24 9 0,0 0-13 15,0 0 26-15,25 0 1 0,-25 0-16 0,26 0 13 16,-26 0-25-16,24 0 10 0,-24 0 6 0,25-24-11 0,-25 24 10 0,0-26-17 15,26 26 16-15,-26-24-14 0,0 24 8 0,0-25 1 16,23 1-4-16,-23 24 16 0,0-26-9 0,0 2-1 16,-23-1-19-1,23 25 6-15,0-26-4 0,-26 2 4 0,26 24-9 16,0-25 12-16,-25 25-3 0,25 0 4 0,0 0 12 16,0 0-25-16,0 0 5 0,0 0-5 0,0 0 12 15,0 0 15-15,0 25 7 0,0-25-2 0,25 0-13 16,-25 0-3-16,26 24 4 0,-3-24-13 0,-23 0 25 15,25 0 0-15,0-24-3 0,0 24-1 0,0 0-6 16,0-25 6-16,1 25-10 16,-3-24 5-16,2-2 9 0,-25 26-27 0,25-24 11 0,1-1 27 0,-26 1-15 0,0-2 36 15,24 2 3-15,-24-26-7 0,0 25 7 0,25 0-1 16,-25 1-6-16,0-25 8 0,0 23-12 0,0 2-21 16,0-1-12-16,-25-1-16 0,-25-23 21 31,50 74-24-31,-25 297 24 47,25-272-15-32,0-1-4-15,0 1 3 0,0-1 20 0,0 2-9 0,0-1-2 16,25-1 5-16,-25 1-27 0,0-1 12 0,0 0 12 16,0 1-16-16,0-25 25 0,26 25-11 0,-26-2 0 15,0 3-2-15,0-27-15 0,0 25 5 0,0-23 4 0,0-1 8 0,24-25-10 16,-24 24 0-16,0 2 5 0,0-26-5 0,0 0 3 15,25 0 7-15,-25 0-10 0,0 0 12 16,23 0 1-16,-23-26-11 0,25 26-4 0,-25 0-17 16,26-24 29-16,-26-1 0 0,0 25-1 0,25-26 8 15,-25 2-7-15,24-1-15 0,-24 1 10 0,0-2 5 16,0 1-5 0,0 1 12-16,0-27-17 0,0 28-2 0,0-2-9 0,0 1 16 15,-24-2 0-15,24 2 2 0,-25-1-21 16,25 0 9-16,-26 1 3 0,1 24 21 0,25-26 17 15,-23 2-26-15,-2 24 7 0,25-25-52 0,-24 1-56 16,24 24-75-16,0 0-109 0,0 0-86 0,0-26-14 16</inkml:trace>
  <inkml:trace contextRef="#ctx0" brushRef="#br0" timeOffset="66249.791">14437 5334 1374 0,'0'24'-13'0,"0"-24"13"31,0 0 15-31,0 0 13 0,24 25 31 0,-24-25 3 0,0 24-21 0,0-24 0 0,0 26-22 16,0-26-12-16,0 24 6 0,0 1-13 0,0-25-17 15,0 25-81-15,25-25-11 0,-25 24-107 0</inkml:trace>
  <inkml:trace contextRef="#ctx0" brushRef="#br0" timeOffset="66431.981">14660 5134 1323 0,'0'-24'21'15,"0"-1"51"-15,0 1 23 0,0-2 6 0,0 2-26 16,0 24-53-16,0-25-22 0,0 25-5 0,0 0 5 15,0 0-6-15,0 0 23 0,25 0-27 0,-25 0-70 16,0 25-33-16,0-1-40 0,25-24-16 0,-25 26 5 16,24-2-39-16</inkml:trace>
  <inkml:trace contextRef="#ctx0" brushRef="#br0" timeOffset="66649.458">14734 5457 1501 0,'0'0'39'0,"0"0"15"0,0 0 56 0,0 0 38 16,0-24-7-16,0 24 10 0,0-26-14 0,0 26-35 16,0-24-39-16,0 24-21 0,0-25-40 0,0 25-2 0,0-24 10 0,0 24 9 15,0-26 14-15,25 26-2 0,-25-24-19 0,0 24-5 16,0 0-19-16,0 0 0 0,0 0 27 16,0 0-15-16,0 0-8 0,24 0 8 0,-24 0-2 15,0 24-8-15,25-24 18 0,-25 26-27 0,0-2-75 16,26-24-27-16,-26 25-69 0,0-1-60 0,0 2-29 15,0-26 41-15,24 24-77 0</inkml:trace>
  <inkml:trace contextRef="#ctx0" brushRef="#br0" timeOffset="67153.389">15032 5358 1132 0,'0'0'164'0,"0"0"-67"0,0-24 30 15,0 24 17-15,0 0-149 0,0 0 60 0,25 0-29 16,-25 0-15-16,0 0-11 0,0 0 35 0,0 0 5 16,0 0 13-16,0 24-8 0,0-24-5 0,0 25-6 15,0-1-10-15,0 2 1 0,0-2-2 0,0 1 4 16,0 0-14-16,0-1 15 0,0 2-24 0,0-2-6 16,0 1 7-16,0 25-1 0,0-26-1 0,0 0 8 0,0 1-6 15,-25 1-7-15,25-2 6 16,0 1-4-16,0-1 7 0,0 2-5 0,0-26 3 15,0 25 2-15,0-25 4 0,0 0 26 0,0 0 30 16,0 0 27-16,25 0 2 0,-25-25 18 0,0 25-18 0,0-26-38 0,0 26 7 16,25-24-55-16,-25-1 9 0,0 1-9 0,0-2-7 15,24 1 26-15,-24 1-36 0,0-27 31 0,0 28-4 16,0-2-16-16,-24-25 4 16,24 26-15-16,-25-26-8 0,25 0 15 15,-25 26 5-15,25-25-1 0,-25-1-4 0,25-1-12 16,0 27 17-16,0-25-10 0,-25 23 15 0,25 2 5 15,25-25-18-15,-25 23-2 0,0 26-2 0,25-24 5 16,-25 24-6-16,25-25 13 0,0 25-2 0,-25 0-20 16,24 0 0-16,1 25 7 0,1-25-5 0,-2 24 5 15,0-24 20-15,2 26-15 0,-1-2 0 0,-2-24-5 16,-23 25 1-16,26-1 14 0,-26 2-1 0,25-2 6 16,-25 1-12-16,0-1-10 0,25 2 26 0,-25-1 1 15,-25-25-8-15,25 24 10 0,0 2-26 0,-25-2 18 0,25-24 4 16,-26 25 4-16,26-25-3 0,-23 24-18 0,-2-24-50 15,-1 0-72-15,26 26-75 0,-24-26-96 0,0 0-33 0,24 0-38 16,0 0 49-16</inkml:trace>
  <inkml:trace contextRef="#ctx0" brushRef="#br0" timeOffset="67518.896">15553 5184 1099 0,'-26'25'83'0,"26"-25"-60"0,0 0 63 0,0 0-47 0,0 24 4 16,0-24-14-16,-24 26-46 15,24-26 38-15,0 25-75 0,0-25 78 0,0 24-31 16,24-24 14-16,-24 26-5 0,0-26-4 0,26 24 0 16,-26-24 17-16,25 0-26 0,-1 25 7 0,-24-25 14 0,25 0-31 15,-25 0 34-15,25 0-15 0,-25 0-2 0,25 0-1 16,-25 0 1-16,0-25-4 0,25 25 25 0,-25 0 36 15,0-24 5-15,25 24 25 16,-25-26-14-16,0 2-4 0,0 24-6 0,0-25 25 16,24 25 6-16,-24-26-3 0,0 2 15 0,0 24-26 15,0 0-15-15,0-25-33 0,0 25-26 0,0 0-16 0,0 0 12 0,0 0 9 0,0 0-16 16,0 25 18-16,0-25-14 0,0 24 12 0,0-24 0 16,0 26-9-16,24-1-3 0,-24-1-4 0,0-24 16 15,0 26-23-15,25-2-30 0,-25-24-56 16,0 25-70-1,26-1-44-15,-26-24-41 0,25 0 18 0,-25 26-27 16</inkml:trace>
  <inkml:trace contextRef="#ctx0" brushRef="#br0" timeOffset="67737.435">16050 4838 1425 0,'0'-26'12'16,"0"2"51"-16,0-27 10 0,0 27 60 0,0-1 28 0,-26 25-33 15,26-26 0-15,0 26-74 0,0 0-15 0,0 0-18 16,0 0 20-16,0 0 27 0,0 0-3 0,0 26 10 16,0-1-21-16,0-1-16 0,0 2-26 0,0-1 3 15,0 25-15-15,26-1-5 0,-26-25 14 0,0 26-16 16,0 0-2-16,23 0 11 0,-23-1-28 0,0 1-86 16,0-26-70-16,0 25-93 0,0 2-97 15,26-27 104-15,-26 26-28 16</inkml:trace>
  <inkml:trace contextRef="#ctx0" brushRef="#br0" timeOffset="67919.485">16000 5134 2029 0,'-25'-24'45'0,"25"-1"17"0,-25 1 11 0,25-2-4 0,0 26-64 15,25-24 9-15,-25 24-7 0,25 0-10 0,-1 0 29 16,2-25-29-16,-3 25-18 0,3 25-56 0,23-25-54 15,-24 0-66-15,1 24-56 0,22-24 52 16,-23 26-40-16,25-26-28 0</inkml:trace>
  <inkml:trace contextRef="#ctx0" brushRef="#br0" timeOffset="68271.093">16620 5978 1165 0,'-25'0'123'0,"-1"0"-20"0,1 25 53 0,2-25 56 0,-2 25-67 16,-25-25 76-16,0 0-17 0,-24 0 15 0,24 0-35 16,-23 25-34-16,-27-25-18 0,25 0-22 0,-50 0-5 15,1 0 7-15,-24 0-4 0,0 0-44 0,-1 0-17 0,-24 0-8 16,-2 0 1-16,1 0 5 0,-23 0 5 15,-2 0-42-15,26 0-21 0,-1 25-6 0,-25-25 3 0,0 24 29 16,27-24 3-16,-2 0-13 0,0 26-19 0,0-26 0 16,1 24 11-16,24-24 2 0,0 24 16 0,0-24-21 15,25 0 6-15,-1 26 15 0,2-26-18 16,24 23 15-16,25-23-12 0,-1 26-27 0,1-26 26 0,23 24-18 16,2-24-13-16,0 0-41 0,25 25-99 0,-3-25-90 15,3 0-49 1,24 0 37-16,0 0 49 0,0 24 48 0,0-24 4 15,0 0-79-15,0 0 2 0,24 0-85 0</inkml:trace>
  <inkml:trace contextRef="#ctx0" brushRef="#br0" timeOffset="70456.928">18728 5184 1323 0,'0'0'-58'0,"0"-24"115"16,0 24-63-16,0 0 17 0,0 0 61 0,0 0-104 15,0 0 58-15,0 24-3 0,0-24 29 16,0 0 6-16,-25 25 19 0,25-25 27 0,0 24-18 16,-25 2 3-16,25-1 16 0,-24-1-19 0,-2 2-2 15,3-2-11-15,23 25-27 0,-26-23 0 16,1 23 12-16,1 0 3 0,0-23-11 0,-28 46-15 15,29-21-18-15,-2-2-5 0,0 1 16 0,0-1-13 16,0 2-4-16,0-1 4 0,25-1-25 0,-24 1 1 16,24 0 2-16,-25 0-8 0,25-2 27 0,0 1-45 15,-26-23-56-15,26 23-5 0,0-25-23 0,0 2 5 16,0-26 26-16,0 25-42 0,0-25-12 0,0 24-6 16,0-24 18-16,0 0-13 0,0 0 71 0,0 0-58 15,0 0 77-15,0 0 6 0,0 0-29 0,0-24 90 0,0 24-83 16,0-25 36-16,-24-1-23 0,24 26 50 0,0-24-10 15,-24-1 14-15,24 1 2 0,0-2-30 0,-26 3 32 16,26-3-10-16,0 2 38 0,-25 0 27 0,25 24 41 16,0-26-47-16,-23 2 77 0,23-1-88 0,0 25 19 15,0 0 16-15,0-25-105 0,0 25 59 0,0 0-69 16,0 0 47 0,0 0 10-16,0 25 45 0,0-25 18 0,0 0-18 15,0 25-10-15,0-1-28 0,0 2-24 0,0-2 13 16,0 0-2-16,0 2-15 0,0 23-3 0,0-25 7 0,0 1 5 15,0 25-3-15,0-25 10 0,0-1-12 16,0 2 5-16,0-26 8 0,23 25 1 0,-23-1-1 16,0-24 34-16,0 25 27 0,0-25 36 0,0 0 12 15,25 0-37-15,-25 0-23 0,26-25-41 0,-26 25 14 0,0-24-11 16,24 24 5-16,-24-25 13 0,24 25-13 0,-24-26-10 0,26 2-12 16,-26-1-9-16,25-1 3 0,-25 2-3 0,24-1 12 15,1 1-17-15,-25-2 0 0,25 3 7 16,0-3-11-16,-25 26 4 0,25-24 0 0,-25 24 5 15,25 0-9-15,-25-24 4 0,0 24-6 0,23 0 22 16,-23 0-4-16,0 0 7 0,0 0 1 0,0 0-25 0,0 0 15 16,0 0-21-1,0 0-41-15,0 0-29 0,0 0-59 0,0 0-60 16,0 0-61-16,-23 0-3 0,23-26-115 0</inkml:trace>
  <inkml:trace contextRef="#ctx0" brushRef="#br0" timeOffset="74272.158">19399 4713 1332 0,'0'0'-55'15,"0"0"91"-15,0 0-57 0,0 0 79 0,0 0 2 16,-26 0-66-16,26 0 39 0,0 0-41 0,0 0 83 16,0 0-13-16,0 24 14 0,0-24-13 0,-25 26-28 15,25-26 0-15,-25 25 16 0,1-1-36 0,-2-24 0 16,3 26-3 0,-2-2-15-16,-1 1 19 0,-24-25-7 0,26 24-7 15,-2-24 16-15,3 25-13 0,-2-25-5 0,25 25-2 16,-25-25-14-16,0 25-76 0,25-25-105 0,0 0 20 15,0 25-102-15,0-25 18 0</inkml:trace>
  <inkml:trace contextRef="#ctx0" brushRef="#br0" timeOffset="74503.944">19547 4911 1348 0,'-25'25'29'0,"0"-25"40"0,-1 0 43 15,2 0 11-15,-1 25 0 0,2-25-7 0,-28 25-47 16,26 0-4-16,-25-25-47 16,27 24 0-16,-2-24-18 0,-1 26 5 0,2-2 2 15,-2-24-28-15,26 25 30 0,-24-25-32 0,24 24 12 16,0-24-56-16,0 0-42 0,0 26-51 0,0-26 1 16,0 0-8-16,0 24 69 0,0-24-48 0,0 0 34 15,24 0 47-15,-24 0-75 0,0 0 69 0,0 0-33 16,26 0 9-16,-26-24 6 0</inkml:trace>
  <inkml:trace contextRef="#ctx0" brushRef="#br0" timeOffset="74725.11">19125 4936 735 0,'0'-25'34'15,"-26"1"28"-15,3-1 37 0,23 1 29 0,-25-2 67 16,0 2-110-16,25-1-14 0,-25-1-8 0,25 26-83 16,-25-24 115-16,25 24-22 0,0 0-25 0,0-25-7 15,0 25-19-15,0 0 0 0,0 25 31 0,0-25-6 0,25 24-14 16,-25-24 14-16,0 26-14 0,25-1 24 0,0-1-6 15,-25 2-8-15,25-2-2 0,-25 1-22 0,23-1-8 16,3 26 12-16,-2-25-20 0,-24 0 3 0,26-1 6 16,-2 2-14-16,2-2 2 0,-26 1-14 0,25-1-20 15,-2-24-55-15,-23 26-39 0,26-2-66 16,-26-24-4-16,0 25-20 0,0-25 66 16,0 0 50-16,0 0-32 0,0 0-38 15</inkml:trace>
  <inkml:trace contextRef="#ctx0" brushRef="#br0" timeOffset="74925.546">19149 4688 1459 0,'-24'-26'-57'16,"24"26"132"-16,-26 0-85 0,26-24 29 0,0 24 66 0,0 0-103 16,0 0 107-16,0 0-6 0,0 0 25 15,26 0 1-15,-2 24-8 0,2-24-20 0,-2 0-40 16,2 26-34-16,-1-26-2 0,-2 25 2 0,3-1 0 15,23-24-3-15,-24 26-2 0,1-1-34 0,-3-1-6 16,26 2-41 0,-23-26-58-16,-1 24-38 0,0 1-58 0,-25-25 25 15,23 24 15-15,-23-24-31 0</inkml:trace>
  <inkml:trace contextRef="#ctx0" brushRef="#br0" timeOffset="75726.143">20019 4788 993 0,'0'0'51'0,"0"0"29"0,0 0-63 0,0 0 93 0,0 0-131 0,0 0 64 16,-26 0-27-16,26 0 14 15,0 0-3-15,0 0-21 0,-25 24 31 0,25-24-109 0,0 0 89 0,0 26-70 16,0-26 66-16,0 0 16 0,0 24-8 31,0-24 2-31,0 25 0 0,25-25-31 0,-25 0 16 0,0 24-18 16,26-24-1-16,-26 0 18 0,25 0-22 15,-25 0 19-15,23 0 11 0,-23 0-17 0,25-24 13 0,-25 24-9 16,25 0-17-16,-25-25 66 0,25 25 11 0,-25-24 24 0,0-2-8 16,0 26-53-16,0-24 6 0,0-1-11 0,0-1 2 0,-25 2 0 15,25-1-14-15,-25 25-12 0,25-26 11 0,-25 26 21 16,2-24-23-16,23 24 4 0,-25 0 6 0,25 0-39 15,-26 0 17-15,26 0 3 0,-25 0-16 0,25 0 9 16,0 0-4-16,0 0 6 0,25 0 0 0,-25 24 27 16,0-24-1-1,26 0 1-15,-1 26-7 0,-2-26-15 0,-23 0 8 0,25 25-6 0,0-25 11 0,0 0 8 16,0 0-19-16,1 0 11 0,-3 0-5 0,2 0-20 16,0-25 21-16,1 25-16 0,-2 0 22 15,1-26 2-15,-25 26-6 0,25-24-1 0,-25-1 19 16,23 1 18-16,-23 24 31 0,0-24 19 0,0-3-30 0,0 4-3 15,0-3-14-15,0 3-16 0,0-3 0 16,0 2 7-16,0-1-2 16,0 25-16-16,0-25-3 0,0 0-16 0,-23 0-21 15,23 25 26-15,0-24-12 0,-25 24 9 0,0-25 12 16,25 25-19-16,-24 0 1 0,24 0-3 0,-26 0-7 16,26 25 7-16,0-25 2 0,0 24 19 15,-25 1-12-15,25 0-6 0,25 0 13 0,-25 24-23 16,0-23 12-16,0 23 28 0,26 1-22 0,-26-26 13 15,24 49-6-15,-24-22-11 0,0-1 29 0,25 25-29 0,-25-26 2 0,0 25-53 0,25 0-19 16,-25-24-7-16,0 25-15 0,0-26 21 0,0 1 3 16,23-1 19-16,-23-23 4 0,0 23 24 0,0-25 17 15,0 2-3-15,0-2 16 0,0 1 9 0,0 0-22 16,0-1 10-16,26-24-3 0,-26 26-8 0,0-26 18 16,25 0-6-16,-1 0 6 15,1-26-10-15,2 26-5 0,-5 0 17 16,-22-24 3-16,51 24 2 0,-51-25-2 15,25 25 9-15,-1-25 35 0,2 1-12 0,-1-2-2 0,-25 2-22 16,0-1-38-16,24 1 17 0,-24-2-3 0,0 2 3 16,0-1 2-16,-24-25 0 0,24 25 9 0,-25 1-12 15,25-26-13-15,-26 25 11 0,2-25-18 0,-1 26 16 16,0-1 0-16,-1 0-9 0,4 0-50 0,-30 0-70 16,52 1-77-16,-24-1-90 0,-1 25-29 0</inkml:trace>
  <inkml:trace contextRef="#ctx0" brushRef="#br0" timeOffset="76129.765">21159 4638 1132 0,'0'-25'29'15,"-25"25"14"-15,0 0-66 0,1-24 114 0,24 24-93 16,-25 0 81-16,0 0-3 0,25 0-95 16,-26 0 46-16,26 0-87 0,-23 24 62 0,23-24-16 15,0 0 24-15,0 25 1 0,0-25-7 16,0 24 11-16,23-24-15 0,-23 26-6 0,26-1 12 16,-1-1-3-16,0-24 1 0,-1 26 19 0,-24-1-14 15,25-25 29-15,0 24 37 0,-1-24 15 0,2 0 43 16,-2 0-5-16,0 0-13 0,2 0-27 15,-26-24-13-15,26 24-27 0,-26-25-5 0,23-1 20 0,-23 26-7 0,25-24 31 0,-25-1-14 16,0-1-28-16,0 26-21 0,0-24-36 0,0 24 0 16,0-25 1-1,-25 1 20-15,25 24-9 0,-23-24 14 0,23-3-11 0,-26 27-8 0,0-23-4 0,2 23-18 16,0 0 15-16,-2-26-61 0,2 26-6 0,24 0-53 16,-25 0-58-16,0 0-13 0,25 0-15 0,0 0 7 15,-24 26 84-15,24-26-63 0,24 0 37 0,-24 23-1 0,25-23-72 16</inkml:trace>
  <inkml:trace contextRef="#ctx0" brushRef="#br0" timeOffset="76659.084">21432 4613 1391 0,'0'0'-55'0,"25"0"130"0,-25 0-83 16,0 0 46-16,0-24 70 0,25 24-136 0,-25 0 99 0,0 0-37 15,0 24-16-15,0-24 12 0,0 0 9 16,0 0-15-16,0 25-10 0,0-25-1 0,0 24-13 15,0 2 22-15,0-26 9 0,0 49-22 0,0-23-7 16,0-1-26-16,0-1 30 0,0 26 12 16,0-25-7-16,0 24 0 0,0-24-29 0,0 0 12 0,0 0 1 15,0-1 21-15,0 2-1 0,24-2-6 0,-24 1 7 0,0-25-16 0,0 24 2 16,0-24 14-16,0 0-14 0,0 26 16 0,0-26-11 16,0-26-1-16,0 26 15 0,0 0-24 0,0-24 30 15,0 24-20-15,0-25-5 0,0 1 20 0,0-2-26 16,0 2-1-16,0-1 7 0,0 0-6 0,0 0-7 15,0-24 26-15,-24 24-8 0,24-25-13 0,0 1 19 16,0 23-42 0,0-23 11-16,0 23 16 0,0-23-14 0,0 25 32 15,0 0-16-15,0-3 7 0,24 4-3 0,-24-3-22 16,0 3 29-16,0-3-22 0,26 2-2 0,-26 24-3 16,24-25-15-16,-24 25-1 0,24 0 21 0,-24 0 18 15,26 0-18-15,-26 0 13 0,25 0 2 16,-25 0-8-16,23 0-1 0,-23 0 14 0,26 0-22 0,-1 25 20 15,-25-25-5-15,25 0-22 0,-25 0 27 0,24 24-23 0,-24-24 12 16,0 0 15-16,0 26-22 0,0-26 19 0,0 23 1 16,0-23 9-16,-24 0 11 0,24 26-13 0,-25-3 9 15,0-23-30-15,-1 27-4 0,3-27 16 0,-2 0-18 16,-1 24 15-16,2-24-8 0,0 0-67 0,24 0-34 16,-26 0-49-16,2 0-40 0,24 0 98 0,-25 0-65 15,25 0 91 1,0 0 19-16,0 0-66 0,0 0 83 0,0-24-71 15,0 24 10-15,0 0-6 0,25 0-2 0,-25 0 17 16,24 0 21-16,2 24 33 0</inkml:trace>
  <inkml:trace contextRef="#ctx0" brushRef="#br0" timeOffset="77943.36">21730 4565 704 0,'24'0'37'0,"2"0"-1"16,-1 0 32-16,-2-27 51 0,-23 27-54 0,26 0 21 16,-2-23-20-16,-24 23-32 0,0 0-51 0,24-26 59 0,-24 26-57 15,0-23 77-15,0 23 11 0,0-26-78 0,0 26 54 16,0-24-90-16,0 24 71 15,0-25-17-15,-24 25-9 0,24-25-4 0,-24 25-26 16,24-25 29-16,-26 25 1 0,3 0 8 0,23-25-12 16,-25 25 4-16,25 0 1 0,-26 0-14 0,26 0 22 15,0 0-13-15,0 0-2 0,0 0 8 0,0 25-16 0,0-25 12 0,0 0 9 0,0 25-16 16,26 0 22-16,-26-25-17 0,25 25 2 16,-25-25 1-16,23 24-6 0,3 2 10 0,-26-26-14 0,24 23 14 15,0 3 3-15,-24-26-10 0,26 23-10 0,0-23 10 16,-26 27-5-16,23-27 5 15,-23 0 24-15,25 0-20 0,0 0 0 0,-25 0 5 0,25 0-7 16,-25 0-15 0,25 0 13-16,-25-27-6 0,25 27 16 0,-25-23 44 0,0 23-2 0,24 0 8 0,-24-26-21 15,0 26-10-15,0-23 6 0,0 23-15 0,0 0 0 16,0-26-9-16,0 26-22 0,0 0 6 0,0 0-15 16,0 0 7-16,0 0-5 0,0 0 3 0,0 0 13 15,0 0-3-15,0 0 3 0,0 0 18 0,24 26-10 16,-24-26-14-16,0 0 30 0,0 0-11 15,0 0 22-15,0 0 26 0,0 23-1 0,0-23 27 0,25 0 17 16,-25 0-11-16,0 0-8 0,0 0-4 0,0 0-14 16,0-23-13-16,0 23 6 0,0 0-29 0,0 0-25 15,0-26 22-15,0 26-33 0,0-24 12 0,0 24 0 16,0-25-26 0,0 0 33-16,0 25-22 0,0-25 1 0,0 0 11 15,0 25-9-15,0-24 5 0,0 24-3 16,0-25-7-16,0 0-16 0,26 25-26 0,-26-25-12 15,0 25-35-15,25 0-35 0,-1-25-10 0,2 25 9 16,-26 0-19-16,23 0 12 0,3 0-1 0,24 25 57 16,-26-25-52-16,2 0 123 0,-3 0-47 0,27 25 25 15,-25-25 112-15,0 0-94 0,1 0 83 0,-1 25-62 0,-2-25-13 0,-23 0-9 16,25 0 3-16,0 0 72 0,-25 0-20 16,0 0 53-16,0 0-11 0,0 0-56 0,0 0 70 15,0 0-40-15,-25 0 31 0,25 0-8 0,-25-25-31 16,2 25-6-16,23 0-10 0,-25 0-37 0,-1 0 8 15,26 0-1-15,-25 0-14 0,0 0 36 0,25 0-21 16,-24 0 0-16,24 0 28 16,-26 0-28-16,26 25 8 0,0-25 7 0,0 0-22 15,0 25 9-15,0-25-5 0,0 24 5 0,0-24-16 0,0 0 9 0,0 25 3 0,26-25 3 16,-26 0 21 0,0 0 2-1,0 0-37 1,24 0 16-1,-24 0 23 1,25-25-39 0,-25 25 1-16,0 0 36 15,0 0-37-15,25 25 6 16,-25-25-9-16,99 50-11 16,-99-50-5-1,76 49-10-15,-76-49 31 0,24 0-15 0,-24-24 21 0,24 24 16 0,-24 0-14 0,25-25 18 16,-25 25-11-16,25-25-11 15,-25 0 11-15,25 0 7 0,-25 1 5 0,0-1 8 0,25 0-5 16,-25 0 6-16,25-25 1 0,-25 25-5 16,0-24 5-16,25 23-11 0,-25-23 2 0,0 1-8 15,0-2 3-15,0 0-1 0,0 0 20 0,0 1 32 16,0-1 6-16,0 25 17 0,0-25-10 16,-25 25-22-16,25 1-23 0,0 24-30 0,0-26-8 15,0 26-14-15,0 0 11 0,25 26-6 16,-25-26 11-16,0 24-2 0,23 1 22 15,3 0-4-15,-26 0-5 0,25 24 11 0,-1 1-22 16,2-25 20-16,-26 25 5 0,25 0 0 0,-2 0 3 16,-23-2-8-16,26 1-18 0,-26 1-20 0,24-25-29 15,-24 25-20-15,0 0-11 0,0-25 5 0,0 0 20 0,0-1 10 0,0 1 37 0,0-25 11 16,0 0 8-16,0 25 11 16,0-25-21-16,-24-25 3 0,24 25-14 0,0 0 10 15,-26-25 7-15,3 25-7 0,23-24 10 0,-25-1 3 16,-1 0-3-16,2 0 6 0,-1 0-20 0,-1 0 19 15,3 0 29-15,-2 0 11 0,25 1 56 0,-25-2 10 16,25 1-18-16,-25 25 2 0,25-24-30 16,0 24-41-16,25 0-6 0,-25-25-5 15,25 25-14-15,0 0-2 0,-2 0-23 0,3 0-29 0,23 0-25 0,-23 0-36 0,22 25-8 0,-22-25-16 16,23 0 4-16,-24 0 46 0,25 0 27 16,-26 0 26-16,1 24 40 0,25-24-8 0,-24 0-13 15,-26 0 24-15,24 0-7 0,-24 0 6 0,24 0 37 16,-24 0 22-16,0-24-5 0,0 24-3 15,0 0-20-15,-24 24-26 32,24-24-101-17,0 100-77-15,0-75-19 0,0-25-94 16</inkml:trace>
  <inkml:trace contextRef="#ctx0" brushRef="#br0" timeOffset="78112.48">23466 4192 855 0,'50'-125'20'0,"-24"51"57"0,-26 51 24 0,-26-4 18 0,26 27-68 16,0-23 81-16,0-2-118 0,0 25-20 0,-25-25 56 15,25 25-147-15,0 0 87 0,0 0-34 16,0 0 110-16,0 0-91 0,0 0 65 0,0 0-93 16,0 0-77-16,0 0 52 0,0 0-108 0,0 0 55 15,0 0-33 1,51 172 37-16</inkml:trace>
  <inkml:trace contextRef="#ctx0" brushRef="#br0" timeOffset="78291.283">23564 4093 1082 0,'0'0'58'0,"0"0"38"16,0 0-44-16,0 0-18 0,0 0 28 0,0 0-32 15,0 0-34-15,0 0 25 0,0 0 9 0,51-51 4 32,-51 27-10-32,0-1-33 0,25 25 5 15,-25 0 23-15,0 0-53 0,0 0 16 16,0 0 1-1,0 0-8-15,0 0 25 0,0 0-19 16,0 0-61 0,0 0-5-16,0 0-98 0</inkml:trace>
  <inkml:trace contextRef="#ctx0" brushRef="#br0" timeOffset="78584.841">23788 4862 1366 0,'-24'0'38'16,"-1"25"33"-16,-24-25 41 0,-1 24 7 0,0-24 8 16,2 25 5-16,-28-25-33 0,-22 25 26 0,-3 0-10 15,2-25-26-15,-24 25 11 0,-1-25-43 16,-1 24-7-16,-24-24 3 0,0 26 2 0,-24-26 35 15,-2 24-22-15,2-24-29 0,1 0-5 0,-2 25-19 0,-25-25-10 0,0 0 17 16,26 24-34-16,-1-24 14 0,1 26-7 0,24-26 18 16,0 0-11-16,0 24-9 0,50-24 9 15,-1 25-17-15,1-25 18 0,24 24-74 0,26-24-59 16,0 0-95-16,-2 0-110 0,28 0-62 16,23 0-15-16</inkml:trace>
  <inkml:trace contextRef="#ctx0" brushRef="#br0" timeOffset="169938.308">12824 1712 1190 0,'0'0'54'15,"-24"0"-83"-15,24 0 128 0,0 0-72 0,0 0-75 16,0 0 155-16,0 0-175 0,0 0 89 15,0 0 27-15,24-99-71 0,-24 99 67 0,0 0-18 16,0 0 13-16,0 0-13 0,0 0 23 16,0 0 3-16,100-100 2 0,-100 100-2 0,0 0-8 15,0 0-20-15,248-149-10 0,-225 124-6 0,28 25-5 16,-26-25-8-16,0 25 3 16,-25-25-3-16,25 25 16 0,-1 0 5 0,0 25-25 0,-24-25 11 15,26 0-13-15,-26 0 25 0,25 25-6 16,0-25-8-16,-25 25 14 0,24 0-10 0,2-25 16 0,-26 25 0 15,23 0-11-15,2-1-11 16,-25 2 15-16,26-2-6 0,-26 1-11 0,24 0 19 0,-24 25-17 16,0-26 11-16,25 1-9 0,-25-2-13 15,0 4 28-15,0 21-8 0,-25-23 6 0,25 1 5 0,0-2-24 16,0 1 1-16,-24-1 8 0,24 2-1 0,0-1 0 0,-26-1-9 16,26 2 18-16,-25-2-26 0,25-24 1 15,-23 25 23-15,23 0-20 0,0-25 25 0,-26 25-3 0,26 0-18 16,-24-25 12-16,24 0 3 15,-25 25-12-15,0-25 17 0,-1 0-4 0,26 24-9 0,-24-24 7 16,0 0-3-16,-1 0 17 0,0 0-19 16,0 0 7-16,25 0-9 0,-25 0-3 0,-1 0 17 0,3 0 4 15,-2-24 17-15,0 24-38 16,-1 0 26-16,2-25-7 0,24 25-27 0,-25-25 31 0,25 0-18 16,-25 25-9-16,25-25 16 0,0 0 0 0,-24 1-4 0,48-2 2 15,-24 2-7-15,0-1-14 0,25-25 7 16,-25 25 12-16,25 1 2 0,-1-2-14 15,2-23 9-15,-1 25-6 0,0-3-12 0,24 4 30 16,-24-2-28-16,25 1 37 0,-25-2-17 0,23 26-19 0,-22-24-72 16,24 24-85-16,-26 0-27 0,2 0-87 15,22 0 98-15,-22 0-23 0,-2 0-7 0</inkml:trace>
  <inkml:trace contextRef="#ctx0" brushRef="#br0" timeOffset="200305.717">10194 11163 712 0,'0'0'17'16,"0"0"3"-16,0 0 34 0,0 0 20 0,0 0-7 0,0 0 30 15,0 0-25-15,0 0-31 0,0 0 7 0,0 0-27 16,0 0-5-16,0 0 5 0,0 0-74 16,0 0 84-16,0 0-62 0,0 0 54 15,0 0 4-15,0 0-8 0,0 0 14 16,0-26-54 0,0 26 38-16,0 0 0 0,0 0 29 0,0 0-97 15,0 0 95-15,0 0-93 0,-73-49 47 0,23 0-8 16,25 49 16-16,0 0 5 15,0 0-7-15,2 0 30 16,-3 0-5-16,1 0-3 0,-25 0 10 0,24 0-34 16,4 25-6-16,-4-25 0 0,1 24 2 0,-24-24 4 15,23 25-2-15,1-1 8 0,25 2 7 0,-24-2-13 16,0-24 6-16,-1 50-16 0,25-25-1 0,0-1 14 16,-25 2-20-16,25-3 6 0,0 3-3 0,-26-1 3 15,26 24 11-15,-25-24 17 0,25 0-23 0,-24 25-4 16,0-25 16-16,24 24-14 0,-25-23 4 0,25 22 2 15,-26-23-9-15,26 0-1 0,-25 25 14 0,25-25 0 16,0 25-11-16,-24-26 16 0,24 0 6 0,0 27-15 16,0-27 13-16,0 0-13 0,0 1 0 0,0 0 21 0,24 25-23 15,-24-25 13-15,0 0-14 0,25 0 1 0,-25-1 9 16,26 2-1-16,-26-2 5 0,25 1-5 0,-1 0 24 16,0-25-15-16,-24 24-6 15,25-24 8-15,1 0-30 0,-1 26 5 0,0-26 10 0,23-26-9 0,-23 26 18 16,25-24-7-16,-25 24-12 0,26-25 3 0,-3 0-16 15,2 1 10-15,-25-26 13 0,24 25-6 0,1 0 2 0,0-25 19 16,-25 25-19-16,-1 0 2 0,25-24 13 0,-23 25-26 16,-1-3 24-16,-1-21-20 0,2 24 24 0,-26-26-13 31,23 0-12-31,-23 25 10 0,25-25-20 0,-25 26 18 16,0-26 8-16,0 1-6 0,0-1-2 0,0 0 0 0,0 0-9 15,0 1 15-15,0 0-10 0,-25-1 12 0,25 0 3 16,0 25 26-16,-23-25 4 0,23 1-26 0,0 25 15 15,-26-26-35-15,26 25 18 0,0 0 6 0,-24 0-10 16,24 25 12-16,0-25-19 0,0 1-4 0,-25 24-75 16,25 0-98-16,0 0-26 0,0-26-171 0</inkml:trace>
  <inkml:trace contextRef="#ctx0" brushRef="#br0" timeOffset="209685.009">15975 10244 807 0,'0'-25'12'0,"0"25"-8"16,-25 0 32-16,25 0 41 15,0 0 21-15,0 0 40 0,-26-24-91 0,26 24 69 16,-25 0-83-16,25 0-24 0,0 0 71 0,-24 0-59 16,0 0 70-16,-1 24 13 0,-1-24 7 0,1 0-13 15,1 25 2-15,0-25 6 0,-1 24 8 0,0-24-5 16,-25 26 3-16,1-1-25 0,24-1-13 0,-25 2-10 0,26-1-9 16,-27-1 28-16,28 2-8 0,-27-2-31 0,25 1-10 15,0 0-27-15,-24-1 3 0,24 2 8 0,-1-2-11 16,2 26 1-16,24-25-21 0,-24 25 23 0,24-27-13 15,-26 1 8-15,26 2 3 16,0 23-38-16,0-24 30 0,26 25 0 0,-26-25 0 0,24 25 23 16,0 0-21-16,2-25-12 0,-1 24 13 0,-2 1-8 15,3-26 12-15,-1 26 3 0,24-25-17 0,-23-1 12 16,22 2-30-16,-22-3 10 0,22-23 25 0,3 26-5 0,-2-26 12 0,1 0-12 16,-25 0-17-16,24 0-8 0,0-26 20 0,26 3 7 15,-51 23 1-15,27-26 7 0,-1 2-8 0,0-1-17 16,-1-25 15-16,0 26-7 15,2-2-16-15,-29-23 16 0,29 25-8 0,-1-26 10 16,-24 25 5-16,-2 0 5 0,0-25-5 0,1 26-20 16,0-27 10-16,0 27-3 0,0-1 6 15,-25-25-1-15,25 27-4 0,-25-27 2 0,0 25 5 16,0-25 8-16,0 26 9 0,0-2-10 0,0-23-12 16,0 24 8-16,-25-25-11 0,25 26 11 0,-25-1-1 15,0-1-2-15,0 26 3 0,0-24-3 0,-23 24 19 16,22-25-16-16,-24 25 4 0,25 0 6 0,-23 0-25 15,-3 0 17-15,26 0 0 0,1 0-15 0,-2 25 2 16,3-25 11-16,-3 0-55 0,2 0-76 0,24 0-106 0,-25 0-98 16,25 24-66-16,0-24 32 0,0 0-77 0</inkml:trace>
  <inkml:trace contextRef="#ctx0" brushRef="#br0" timeOffset="210053.447">17661 9947 1544 0,'0'0'-72'0,"-24"0"115"16,24 0-66-16,-25 0 44 0,1 25 104 0,24-25-70 15,-26 25 92-15,1 0-11 0,0-1-7 16,2 2-41-16,-3-2-12 0,1 26-21 0,0-27 1 0,1 27 1 0,-1-25-3 16,-1 25-7-16,26-1-21 0,-23 2-7 15,23-1-7 1,-26-1-5-16,26 0 8 0,0-23-18 0,0 23 5 15,0 1-21-15,0 0 17 0,0-3 9 0,0 4-2 16,0-2 7-16,26 1-36 0,-26 0-37 0,0-25-63 16,23 25-29-16,-23-1-50 0,26 0-24 0,-26-23 4 15,25-2 31-15,-1 1-44 0,1 0 12 0</inkml:trace>
  <inkml:trace contextRef="#ctx0" brushRef="#br0" timeOffset="210586.75">17810 10369 1256 0,'-24'-26'12'0,"24"52"-70"16,0-26 75-16,0 0-62 0,0 0 135 0,0 0-10 15,0 25-67-15,0-25 81 0,0 24-158 0,0 2 72 16,0-2 20-16,0-24 11 0,0 25 19 0,0 0 19 16,24-1-30-16,-24 2-31 0,0 23-3 0,0-24-5 15,0 0 6-15,0 0-4 0,0 0-14 0,0-2 2 16,0 1-9-16,-24-24 13 0,24 26 4 0,0-1-12 16,0-25 10-16,0 0-4 0,0 24 14 0,0-24 61 15,0 0 16-15,0 0 19 0,0 0-2 0,0 0-47 0,0-24-4 16,0 24-25-16,24-25 12 0,-24-1-7 0,0 2 8 15,24 1 6-15,-24-2-6 0,0-25 4 0,27 25-18 16,-27-24-4-16,24 23-1 0,-24-23-26 0,25 0-3 16,-25 23 25-16,24-23 16 0,-24-1 42 0,0 25 10 15,26-1-20-15,-26-23-33 0,0 25-27 0,23-2-5 16,-23 3-13-16,0 23 18 0,0 0-7 0,26-25 4 0,-26 25-7 16,0 0-7-16,25 25 9 0,-25-25-12 0,24 23 13 15,-24-23 2-15,25 26-5 0,1-2 2 0,-26 1-9 16,23-1 2-16,2 2 10 0,-25 23-3 0,26-23 16 15,-2-1-18-15,-24 25-8 0,0-26 6 0,24 1-6 16,-24 24 3-16,0-23 1 0,0 23-9 0,0-24-23 16,0 0-13-1,-24 0-34-15,24 0-1 0,0-2-12 0,0 1-31 16,0-24-20-16,0 26-76 0,0-26-42 0,0 25-72 16,0-25 0-16</inkml:trace>
  <inkml:trace contextRef="#ctx0" brushRef="#br0" timeOffset="211302.916">18777 10195 1148 0,'-23'0'23'0,"23"-26"-11"0,0 26 15 0,0 0 23 0,0 0-23 16,0 0 36-16,0 26-10 0,0-26-6 15,0 24 34-15,0-24-3 0,0 25 27 0,0-1-13 16,0 2-23-16,0-1-13 0,0-1-9 0,23 2 0 16,-23-1-6-16,0-1-10 0,0 2-22 0,-23-2 2 15,23 1-6-15,0 0-1 0,0-1 3 0,0 2-16 16,0-26 16-16,0 24-5 0,0-24-11 0,0 25 23 15,0-25-7-15,0 0 23 0,0 0 30 0,0 25-5 16,0-25-4-16,0-25-23 0,0 25-7 0,0 0-14 0,0-25-5 16,0 25 5-16,23-24-7 0,-23-2 0 15,0 26 14-15,25-24-2 0,-25-1 0 0,0 0 11 16,25 1-11-16,-25-2-15 0,25-23 3 0,-25 23 10 0,0 2-13 16,25-1 18-16,-25-1-15 0,25 2-3 0,-25 24 18 15,0-25 1-15,0 25 8 0,25-24-19 0,-25 24-5 16,0 0 7-16,0 0-14 0,0 24 21 0,0-24-24 15,0 0 6-15,0 25 6 0,24-1-11 0,-24-24 28 16,0 26-15 0,0-1 3-16,0-1-9 0,25 2 11 15,-25-1-13-15,0-1 9 0,0-24 2 0,0 26-21 0,0-2 23 16,25-24-11-16,-25 25-1 0,0-25 13 0,0 0-25 16,0 25 20-16,0-25 5 0,0 0-8 0,0 0 7 15,0 0-13-15,0 0-6 0,0 0 8 0,0-25 11 16,0 25-13-16,25 0 13 0,-25-25-26 0,0 1 20 15,25 24-11-15,-25-26 6 0,25 2 21 0,-25-1-26 16,0 25 14-16,23-26-9 0,-23 2-2 0,26-1-11 16,-26-1 20-16,0 2-12 0,24 24 2 0,-24-25 17 15,0 25-10-15,0-24 10 0,0 24-12 0,26 0-10 16,-26 0 15-16,0 0-15 0,0 0 22 0,0 0 3 16,0 24-32-16,0 1 36 0,24-25-33 0,-24 24 10 15,0 2 25-15,26-1-26 0,-26-1 14 0,0 2 1 16,25-1-5-16,-25-1 19 15,0 2 2-15,23-2-9 0,-23 1-3 0,26 0-40 16,-26-1 4-16,0 2-23 0,0-26-73 0,0 24-41 16,0 1-77-16,24-25-35 0,-24 0-51 0,0 0 22 15</inkml:trace>
  <inkml:trace contextRef="#ctx0" brushRef="#br0" timeOffset="211652.552">19348 9624 1281 0,'0'0'-109'0,"0"-24"97"16,0 24 56 0,0 0-46-16,25 0 149 0,-25 0-67 0,0 0-15 0,26 24 64 15,-3-24-18-15,2 25 6 0,25-1-19 0,-25 2 8 16,23-1 0-16,-22 23 5 0,24-21 5 0,-25 21-10 0,0 2-14 15,23 0-11-15,-22 0-9 0,-1-1 1 16,0 1-2-16,-1 23-25 0,-24-23-6 0,0-1-10 0,26 2-6 0,-26-1-1 16,0 25-9-16,0-26 21 15,-26 0 21-15,26 1-6 0,-24 0 1 16,24 0-13-16,-25-25-31 0,25 22 16 0,-25 4 3 16,25-27-26-16,0 27-3 0,-26-27 1 0,26 1-16 15,-23 25 31-15,-2-25 10 0,25 0-31 0,-25 0-7 16,0-1-98-16,0 1-109 0,25-25-122 0,-25 24-162 15,-1 2-85-15</inkml:trace>
  <inkml:trace contextRef="#ctx0" brushRef="#br0" timeOffset="-212936.199">18605 10369 1391 0,'0'0'27'0,"-26"0"29"0,26 0 43 0,26 0 41 0,-52 0 19 16,26 0 2-16,0 0-23 16,0 25-26-16,0-25-38 0,0 0-27 0,-25 24-5 15,25-24-4-15,-24 26-15 0,24-2-1 0,-24-24-25 16,24 25-2-16,-27 0 10 0,27-25-7 0,0 24 9 15,-25 2-7-15,25-26 2 0,-23 24 5 0,23-24-4 16,-25 25 1-16,25 0-37 0,0-25-44 0,-25 0-68 16,25 25-62-16,0-25-54 0,0 0-30 15,0 0 29-15,0 0-25 0</inkml:trace>
  <inkml:trace contextRef="#ctx0" brushRef="#br0" timeOffset="-212678.165">18454 10369 1173 0,'0'0'35'0,"0"0"-47"0,0-26 104 0,0 26-96 16,0 0 85-16,0 26-7 0,0-26-46 0,0 0 99 0,0 0-109 16,0 25 55-16,0-25-60 0,0 24 2 0,0-24-10 0,0 26-10 15,0-26 19-15,-23 24-8 0,23 1-10 0,0 0 30 16,23-1-35-16,-23-24 9 0,0 26 12 15,0-2-28-15,0 1 16 0,0-25 2 0,25 25 7 16,-25-25-7-16,0 25 1 0,0-25-19 0,27 25-28 16,-27-25-51-16,0 25-43 0,0-25 20 0,24 0-41 15,-24 0 15-15,0 0 19 16,0 0-63-16</inkml:trace>
  <inkml:trace contextRef="#ctx0" brushRef="#br0" timeOffset="-212504.585">18306 10568 1425 0,'-24'0'-7'0,"24"0"7"0,0 0 32 0,0 0 44 0,0 0 52 15,0 0 48-15,24 0-4 0,1 0-33 0,0 0-48 16,0 0-43-16,0 0-20 16,0 0-9-16,23 0 6 0,-21 0-48 0,-3 0-93 15,25 0-132-15,-23 0-155 0,-3 0-72 0</inkml:trace>
  <inkml:trace contextRef="#ctx0" brushRef="#br0" timeOffset="-211277.337">12800 12130 895 0,'-26'-25'18'0,"26"0"14"0,-24 25 25 0,24-25 7 0,-26 25 10 16,3 0-60-16,23 0 89 0,-25-25-50 0,0 25-20 16,0 0 55-16,0 0-86 0,0-25 73 0,25 25 5 0,-26 0 13 15,3-24-23-15,-2 24 3 0,0 24-2 16,0-24-9-16,0 0 15 0,-23 25-21 16,22-25 1-16,1 25-13 0,1 0-12 0,-1 0-18 15,-1 25-7-15,2-25-3 16,24 25-9-16,-25-1 21 0,0 0-9 0,25 1 5 15,0 25-1-15,0-27-13 0,0 3-7 0,0-2 0 16,0 1 4-16,25 25-2 0,0-51 17 0,-1 26-6 0,2 0-9 16,-1-25-36-16,-1 22-38 0,1-20-32 0,24-3-17 15,-24 0 17-15,25 1-1 0,-25 1 12 0,23-26 29 0,-22 24 30 0,24-24 26 16,-25 0 12-16,25-24-1 0,-27 24-2 0,3-26 10 16,-2 26 13-16,2-25-2 0,24 1-26 0,-28 0-4 15,4-26 9-15,0 26 10 0,-2-26 2 0,1 25 5 16,0-25-6-16,-1 26-12 15,1-26 27-15,0-1 14 0,-25 2 5 0,24-1 8 16,-24 1-13-16,26-2-8 0,-26 3-15 16,0 24-13-16,0-26 4 0,0 0-10 0,0 26 14 15,0-2 7-15,-26 2-8 0,2-1 5 0,24 0-12 16,-25 25 4-16,0-25 14 0,25 25-38 0,-24 0-57 0,-1 0-89 0,25 0-40 0,-25 0-78 16</inkml:trace>
  <inkml:trace contextRef="#ctx0" brushRef="#br0" timeOffset="-138013.287">9451 6995 1033 0,'0'0'41'15,"0"0"51"-15,0 0-26 0,0 0-4 0,0 0 7 0,0 0-15 16,0 0 38-16,0 0 15 0,0 0-45 0,0 0-29 16,0 0 18-16,0 0-11 0,0 0-1 0,0 0 3 15,0 0-46-15,0 0 29 16,0 0 2-16,0 0-1 0,0 0-3 15,0 0-17-15,0 0 17 16,49 0-10-16,-25 0-17 16,-24 0-3-16,0 25 18 0,25-25-11 0,-25 0 14 15,0 0-85-15,26 25-35 0,-26-25-73 0,0 0-55 16,0 0 121-16,25 0-52 0,-25 0 58 0,0 25 45 16,0-25-123-16</inkml:trace>
  <inkml:trace contextRef="#ctx0" brushRef="#br0" timeOffset="-137728.968">9400 6846 1215 0,'0'0'39'0,"0"0"-5"0,0 0 37 0,0-26 27 0,0 26-17 16,0 0 54-16,0 0-6 0,0 0 16 0,0-24-1 16,25 24 12-16,-25 0-33 0,0 0-35 0,26 0 1 15,-26-25-53-15,25 25 12 0,-25 0 7 0,24 0-31 16,0 0-7-16,-24 0-5 0,25 0-24 0,-25-24 9 0,26 24 1 16,-26 0-8-16,0 0 5 0,25 0-19 0,-25 0-80 15,0 24-64-15,0-24-75 0,25 0-76 0,-25 0-4 16,0 0 41-16,24 25-11 0</inkml:trace>
  <inkml:trace contextRef="#ctx0" brushRef="#br0" timeOffset="-135278.451">9451 11609 439 0,'0'0'-23'0,"25"-24"13"0,-25 24-7 16,0 0 38-16,0 0 8 31,48 0-26-31,-48 0 17 0,0 0-36 0,0 0-5 0,0 0 2 16</inkml:trace>
  <inkml:trace contextRef="#ctx0" brushRef="#br0" timeOffset="-131633.509">11931 8236 680 0,'0'0'29'0,"-49"-50"45"0,49 50 2 15,0 0 46-15,0 0-14 0,0 0-49 0,0 0 22 16,0 0-102-16,0 0 110 0,0 0-80 0,0 0 63 15,0 0-16-15,0 0-105 0,0 0 80 0,0 0-93 0,0 0 92 16,0 0-9-16,0 0 18 0,0 0-14 16,0 0-1-16,0 0 21 15,0 0-4-15,0 0-9 0,0 0 14 16,0 0-20-16,0 0 6 0,0 0 4 16,0 0-12-16,49 25-13 0,-49-25 11 15,50 49-2 1,-25-49-18-16,-25 0 14 0,25 0-14 0,-25 0 7 0,25 0-5 0,-2 0-8 15,-23 0 6-15,25 0 2 0,-25 0-15 0,27 0 11 16,-3 0 5-16,-24 0-10 0,24 0 14 0,-24-24-13 0,0 24-7 0,25 0 15 31,-25 0 1-31,0 0 3 0,0 0 1 0,0 0-42 16,0 0-26-16,0 0-50 0,0 0-22 16,0 0-10-16,0 0 57 0,0 0-61 0,0 0 59 0,-25 0-12 15,25 0-75-15,0 0 22 0</inkml:trace>
  <inkml:trace contextRef="#ctx0" brushRef="#br0" timeOffset="-131173.361">11832 8161 571 0,'0'0'-41'16,"-24"-25"66"-16,24 25-5 0,0 0 33 0,0 0 49 15,0 0-45-15,0 0 13 0,0 0 15 0,24 0 4 16,-24 0 8-16,0 0-81 0,0 0 68 0,0 0-98 15,0 0 82-15,0 0 17 0,0 0-100 0,0 0 90 16,0 0-94-16,0 0 98 0,0 0-6 0,24-25 9 16,-24 25-8-1,0 0-24-15,26 0 15 0,-26 0-8 0,25 0 1 16,-25-25-15-16,24 25-5 0,1 0-7 0,-25 0 17 16,25 0-14-16,-25 0-2 0,25 0-7 15,-25 0-27-15,25 0 18 0,-25 0-23 0,0 0 7 0,25 0-4 16,-25 0-1-16,0 0 7 0,0 0 10 0,23 0 9 15,-23 0-33-15,0 0 3 0,0 25-7 0,0-25-7 16,0 0 30-16,0 0 0 0,0 0-3 0,0 0-4 0,25 0-79 16,-25 0-37-16,0 0-38 0,0 25-40 0,0-25 52 15,0 0-22-15,0 0 63 0,0 0-3 0,0 0-31 16,0 0-56-16</inkml:trace>
  <inkml:trace contextRef="#ctx0" brushRef="#br0" timeOffset="-113604.969">12973 7715 1273 0,'0'0'-60'0,"0"0"102"0,25-26-53 0,-25 26 99 0,0 0-10 0,0 0-19 31,0 0 3-31,0 0 12 0,-25 26 0 0,25-26-13 0,0 0 7 0,0 0-3 0,0 0-3 15,0 0-11-15,0 0-1 0,0 0-19 0,-101 74-12 16,101-74 13-16,0 0-7 0,0 0-5 16,0 0-2-16,-98 125 1 15,25-53-21 1,48-72 11-16,25 0-14 0,-25 25 7 0,25-25-18 16,0 0 19-1,0 0 15-15,0 0-25 0,-25 0 5 0,25 0-10 16,0 0-4-16,0 0 23 0,0 0 9 0,0 0-20 15,0 0 6-15,0-25-16 0,0 25-9 0,25 0 39 16,-25-24-25-16,0 24 14 0,0-24 4 0,0 24-14 16,0 0 17-16,0-24-10 0,0-3-2 0,25 27-18 15,-25 0 9-15,0-23 11 0,0 23 5 0,0-25-5 0,0 25-5 16,0 0-10-16,0 0-3 0,0 0 27 0,0 0-15 16,0 0 8-16,0 25-1 0,0-25-17 0,-25 0 12 15,25 23-10-15,-25-23 12 0,25 27 9 0,-25-27-6 0,0 24 6 16,25-24 9-16,-26 24-22 0,26-24 22 0,-23 24-2 15,23-24-14-15,-25 0 23 0,25 25-13 16,0-25-17-16,0 0 10 0,25 26 8 0,-25-26 1 16,0 0 19-16,23 0-17 0,-23 0-4 0,26 0-19 0,-1 0 18 15,-25 0 6-15,25 0-13 0,0 0 17 0,-25-26-25 16,25 26 4-16,0 0 9 0,-25 0-9 0,23 0-2 16,-23 0 0-16,0 0-5 0,26 0 2 0,-26 0-71 15,0 0-56-15,0 26-110 0,0-26-15 0,0 0-14 16,0 0-16-16</inkml:trace>
  <inkml:trace contextRef="#ctx0" brushRef="#br0" timeOffset="-100421.653">18282 8086 1132 0,'-25'-25'75'0,"25"25"-6"0,0 0 28 0,0 0 43 0,0 0-36 15,0 0 51-15,0 0-2 16,0 0-17-16,0 0 3 0,0 0-40 15,0 0 11-15,0 0-23 0,0 0-28 0,0 0-5 16,0 0-27-16,0 0 13 0,0 25 1 0,0-25 13 16,0 0-1-16,0 25-21 0,0-25-8 0,0 25-2 15,0 0-5-15,0 0-7 0,0 0-5 16,-26 0 0-16,26-1-7 0,0 2 14 0,0-2 0 16,0 1-17-16,0 24 5 0,0-23-5 0,0-3 10 0,0 26 3 0,26-23 4 0,-26 23-4 0,0-24-23 15,25 25 7-15,-25-25-4 0,0-1 7 0,0 2 15 16,0-1-10-16,0-25 0 0,0 24 2 15,0-24-4-15,0 26 12 0,0-26-8 0,0 0 1 0,0 0-1 16,0 0-2-16,0 0 5 0,0-26 0 16,0 26-5-16,0-24 8 0,-25 24-13 15,25-25 12-15,0-1-4 0,0 2-6 16,0-1 23-16,0-25-13 0,0 25 3 0,0 1-12 16,0-27-1-16,0 28-4 0,25-26 2 15,-25 23 10-15,0 2-20 0,24-1 15 0,-24 0 0 16,25 1-2-16,0 24 2 0,-25-26-13 0,25 2 6 15,0-1 7-15,0 25-8 0,-25-25 16 0,23 25-13 16,2 0-3-16,-25 0 11 0,27 0-11 16,-27 0 8-16,24 0 8 0,-24 0-1 0,24 25-7 0,-24-25-5 0,0 25 3 0,25-25 19 15,-25 24-12-15,0 2 8 0,26-26-13 0,-26 24-30 16,0 1 20-16,23 0 15 0,-23-1-10 0,0 2 12 16,0-3-14-16,0 26 7 0,0-23 15 15,0-1-13-15,0 24 15 0,0-25-17 16,0 27-24-16,0-27 29 0,0 2 0 0,-23-1 0 15,23 25 5-15,0-26-10 0,0-24-10 16,0 25-18-16,0 0-11 0,0-25-56 0,0 25-6 0,0-25-38 16,23 0-8-16,-23 25 12 15,0-25-30-15,0 0-48 0,26 0-32 0,-26-25 23 0,0 25-34 0</inkml:trace>
  <inkml:trace contextRef="#ctx0" brushRef="#br0" timeOffset="-100062.001">19547 7938 1190 0,'0'0'35'0,"0"0"-47"16,-25-24 115-16,25 24-59 0,0 0-23 0,-25 24 57 15,25-24-80-15,-26 0 81 0,26 24 23 0,-24-24 23 16,24 24-3-16,-25-24-11 16,25 25-9-16,-23 1-7 0,23-2 5 0,-26 1 14 15,26 0-11-15,-25 25-32 0,25-25-36 16,-25 0-18-16,25 24-14 0,0-23 4 0,0-2 2 0,-24 26-14 16,24-26-4-16,0 25 4 0,0 0-2 0,0-23 24 15,-26 23-17-15,26 0 2 0,0 2 0 0,0-27-23 16,0 27 33-16,0-27-10 0,26 26-2 0,-26-25 3 0,0 0-22 15,24 0-29-15,1 0-50 0,-25-1-35 0,25 1-42 16,1-25-26-16,-3 0-14 0,2 23-33 16,25-23 35-16,-25 0-6 0</inkml:trace>
  <inkml:trace contextRef="#ctx0" brushRef="#br0" timeOffset="-99569.659">19795 8360 1148 0,'0'-25'39'16,"0"25"-70"-16,0-25 122 0,0 25-28 0,0-24-36 0,0 24 73 16,0 0-76-16,0 0 36 0,0 0 20 0,25 0 4 0,-25 0-27 0,0 0 5 15,0 0-13-15,24 24 8 0,-24-24-19 16,0 25-9-16,26 0-13 0,-26-1-12 0,0 2 12 15,0-3-7-15,0 3 0 0,0-3 0 0,0 28-4 16,0-27 2-16,0 1-7 0,0-1-7 0,0 2 9 16,0-1-4-16,0-1 4 0,0 2 2 0,0-1 1 15,0-25 34-15,0 24 16 0,0-24 70 0,0 0 8 16,0 0-1-16,0 0-2 0,0 0-68 16,0 0-14-16,0 0-33 0,0-24-1 0,23-1-14 0,-23-1 5 0,0 2 7 15,25-1-7-15,1-1 10 0,-26-23-12 0,24 0-3 16,1 23-12-16,1-23 12 0,-1 26-8 0,-2-27 10 15,-23 25 16-15,25 0-23 0,0-25 2 0,0 26 1 16,0-1 9-16,1 0-5 16,-26 0-4-16,23 25-10 0,-23-25-10 0,0 25 22 15,25 0 24-15,-25 0-2 0,0 0-2 16,0 25 9-16,0-25-14 0,0 25 4 0,25 0-16 16,-25 0 2-16,0-25-8 0,0 24-2 0,0 2 15 15,0-2-5-15,0 1 0 0,0 24 0 0,26-23 3 16,-26-3-6-16,0 3-2 0,0-3-2 0,0 28-69 15,0-27-48-15,0 1-69 0,0-1-63 0,0 2-19 0,0-1-31 0,0-25 0 16,-26 24 89 0,26-24 24-16</inkml:trace>
  <inkml:trace contextRef="#ctx0" brushRef="#br0" timeOffset="-99376.772">20538 8384 1323 0,'0'-24'-63'0,"26"24"138"0,-26 0-58 0,25 0 19 0,0 0 71 0,-1 0-148 0,27 0 79 15,-27 0-10-15,25 0-21 0,-24 0 8 0,26 24-2 16,-28-24-11-16,27 0 7 0,-24 0 2 0,-2 0-28 16,24 0-1-16,-22 0-33 0,-1 0-52 0,-25 0 77 15,25 0-108-15,-1 0 51 0,-24-24 20 16,25 24-172-16</inkml:trace>
  <inkml:trace contextRef="#ctx0" brushRef="#br0" timeOffset="-99134.477">20812 8136 839 0,'0'0'58'15,"0"0"70"-15,0 25-34 0,0-25 176 0,0 25-124 16,0-25-42-16,0 25 88 0,0-25-124 0,0 25 75 15,0-1 7-15,0 2-52 0,26-2-45 0,-26-24-2 16,0 25-25-16,23 0-7 0,-23-1-7 0,25 2-3 16,-25-3-13-16,0 3 1 0,25-3 3 0,-25 3 3 15,0-1 8-15,0-1 1 0,0 1-3 16,26-1-16-16,-26 2-21 0,0-26-39 16,0 25-47-16,0-25-34 0,0 24-39 0,0-24-23 15,-26 26 8-15,26-26 43 0,0 0 6 0,0 0 23 16</inkml:trace>
  <inkml:trace contextRef="#ctx0" brushRef="#br0" timeOffset="-98860.344">21407 8136 1374 0,'0'-25'31'16,"0"25"27"-16,0 0 35 0,0-25 48 0,0 50 14 15,0-25 8-15,0 0 15 0,0 0-22 16,0 25-27-16,0 0 8 0,0-25-34 0,0 25-1 16,0 0-15-16,25 0-42 0,-25-1-23 0,0 2-15 15,25-2-4-15,-25 1 2 0,0 24 0 0,0-23 9 16,25-3-11-16,-25 3-3 0,0-3 20 0,0 28-38 16,-25-27 21-16,25 1-42 0,0-1-78 0,0 2-25 15,0-1-68-15,0-1-10 0,0 2 1 0,0-1-42 0,0-25 33 16,0 24-3-16,0-24 116 0,0 26-3 0,0-26-79 15</inkml:trace>
  <inkml:trace contextRef="#ctx0" brushRef="#br0" timeOffset="-98528.38">21532 7962 976 0,'0'0'39'0,"0"0"77"0,24 24-1 16,-24-24-1-16,24 0 17 0,-24 25-29 0,26 1 29 0,-1-2 43 15,-2 1-35-15,3 0-28 0,24 0-1 16,-26 0-32-16,2 0-13 0,22 25-22 0,-22-26-34 16,-2 26 7-16,0 0-11 0,2-26-3 0,-26 25 15 15,0 0-20-15,26 2 8 0,-26-2 12 0,-26 1-10 16,26-1-7-16,0 2 12 0,-26-27 0 0,2 26-1 15,24 0 11-15,-24-25 4 0,-2 24-26 0,3-24 0 0,23-2-7 0,-25 4-12 16,-1-3 21-16,2 1 6 0,24-25 8 16,-25 24-13-16,25-24-3 0,-25 26 0 0,25-26-22 15,-26 24 27-15,26-24-10 0,0 0-2 0,0 0 30 16,-23 0-49-16,23 25-30 0,0-25-116 0,0 0-164 16,0 0-116-16</inkml:trace>
  <inkml:trace contextRef="#ctx0" brushRef="#br0" timeOffset="-92325.273">18654 8211 1140 0,'-26'0'27'15,"26"0"16"-15,0 0-59 0,0 0 96 16,0 0-78-16,0 0 66 0,0 0 7 0,0 0-90 16,0 0 68-16,0 0-79 0,0 0 60 15,0 0-4-15,0 0-15 0,0 0 7 0,0 0 1 16,0-25 3-16,26 25-7 0,-26 0-6 0,24 0-2 15,1 0-13-15,0-25 26 0,1 25-9 0,22 0 2 16,-23-25 18-16,25 25-15 0,-25-25 7 0,24 25-1 16,1-25 1-16,0 25-12 0,-25 0 2 0,24-25-14 15,1 25 6-15,-26-24 0 0,27 24 15 0,-28 0-15 16,27 0-9 0,-25 0-2-16,0-26-12 0,1 26 6 0,22 0 1 0,-24 26 5 0,2-26-18 0,-1 0 28 15,0 24-3-15,-2-24-3 0,3 0 9 0,-1 25-9 16,0-25 7-16,0 25-9 0,-25-25 7 0,25 25-11 15,0-25-19-15,-25 0-23 0,23 25-59 0,-23-25-3 16,26 0-13-16,-26 25 18 0,0-25 29 16,0 0 100-16,0 0-88 0,0 0 47 15,0 0 28-15,0 0-71 0,0 0 1 0,0-25 70 16,0 25-89-16,0 0 40 0,0-25 116 16,-26 25-88-16,26-25 82 0,0 25-80 0,-23-25 26 15,23 25-106-15,0-25 64 0,-25 25 57 0,25-24-138 16,-25 24 183-16,25-26-61 0,-25 26 14 0,25-25 41 0,0 25 30 0,-25 0-102 15,25 0 36-15,0 0-19 0,0 0-47 0,0 0 24 16,0 0 12-16,25 0 18 0,-25 25-50 0,25-25 79 16,0 26-115-16,0-26 79 0,-2 24-11 15,3-24 1-15,-1 25 6 0,0 0-28 0,-1-25 4 16,2 25-1-16,-3-25 18 0,2 25 5 0,1-25-8 16,-26 25-7-16,24-25-2 15,-24 25 4-15,0-25 10 0,0 25 13 0,0-25-1 0,-24 0 12 16,24 24-13-16,-26-24-6 0,26 26 2 15,-25-26-21-15,2 0 22 0,-3 24-14 0,2-24-2 16,-1 0 17-16,25 25-47 0,-25-25 9 0,-1 0-91 0,26 0 31 0,-23 0-127 16,23 25 19-16</inkml:trace>
  <inkml:trace contextRef="#ctx0" brushRef="#br0" timeOffset="-91840.541">18356 8260 1298 0,'-25'0'-36'15,"25"-24"106"-15,-25 24-90 0,25-25 98 0,0 25-42 0,0 0-87 0,0-25 97 0,25 25-89 16,-25 0 103-16,25-25 4 0,-25 25 22 0,25-25 7 15,0 25-10-15,0-25-14 0,23 25-16 0,3-25 0 16,-27 0 8-16,27 25-23 0,22-24 16 0,-23 24-8 16,24-26-25-16,-24 1 20 15,25 25-23-15,-26-24-2 0,26 24 5 0,-1-24-14 16,0 24 4-16,-23-24-18 16,22 24 5-16,3 0 0 0,-4-27-12 0,4 27 28 15,-27 0-14-15,26-23 7 0,-2 23 4 0,3 0-25 16,-26 0 12-16,24 0 7 0,1 0-10 0,-27 0 14 15,2 23-9-15,26-23-2 0,-28 27 9 0,3-27-9 16,-2 24 4-16,-1 0-4 0,3 0-5 0,-2 1 7 0,0 1 7 0,2-26-7 0,-2 24 4 16,2 1 3-16,-27 0-11 15,25 0 4-15,-24 0 0 0,0 0-10 0,1 0 1 0,-26 0 7 16,23-25-12-16,2 24-7 0,-25 2 10 0,0-26-10 16,25 24 12-16,-25-24-5 0,0 0-27 0,0 25-29 15,0-25-38-15,0 0-49 0,26 0-13 16,-26 0-37-16,0 0 85 0,0 0-58 15,24-25 69-15,-24 25 22 0,25 0-136 0</inkml:trace>
  <inkml:trace contextRef="#ctx0" brushRef="#br0" timeOffset="-91603.714">20838 8011 823 0,'-26'0'14'0,"26"0"4"16,26 0 4-16,-26 0 22 15,0 0 9-15,0 0 14 0,23 0 11 0,2 0 5 16,-25 26-87-16,25-26 82 0,1 24-61 0,-2-24-9 16,1 25 65-16,-2-25-88 0,3 25 51 0,-1 0-21 15,-25-25-5-15,25 25 40 0,-1 0-14 0,-24-25 31 16,25 25-3-16,-25 0-33 0,0-25 21 16,0 24-12-16,0 2 13 0,0-26-25 0,-25 24-24 15,25-24 5-15,0 25-20 0,-24-25-2 0,24 25 26 16,-25-25-10-16,25 24 3 0,-25-24-45 0,25 0-103 15,-26 26-132-15,26-26-5 0</inkml:trace>
  <inkml:trace contextRef="#ctx0" brushRef="#br0" timeOffset="-90930.878">18132 9600 1265 0,'0'0'-38'0,"0"0"127"0,0-26-44 0,0 26 27 15,0-24 74-15,0 24-93 0,0 0 51 0,0 0-14 0,0 0-41 16,0 0-49-16,0-24 11 0,0 24-25 0,0 0 8 15,0 24 26-15,0-24-18 0,0 0 25 0,0 0 0 16,25 24-7-16,-25 2-4 0,0-2-10 0,0 1-6 16,0-1 0-16,26 2 2 0,-26 23 1 0,0-25-1 15,0 3 0-15,0 21 2 0,0-22-12 16,24-2 12-16,-24 1-6 16,0 0 8-16,0 0 10 0,24-25-9 0,-24 25-14 15,0-25 7-15,0 0 46 0,0 0 34 0,0 0 21 16,0 0-9-16,0 0-57 0,0-25-26 0,0 25 0 15,0-25-20-15,0 0 29 0,26 0-20 0,-26-25-3 16,25 26 10-16,-25-27-10 0,24 27 0 0,-24-25 5 16,25 23 3-16,0 2-6 0,-25-25 17 0,25 23-4 15,0 2 6-15,-25 0 15 0,25-1 16 0,-2 0-14 0,-23 25-9 16,0-25-24-16,25 25-19 0,-25-25 26 0,0 25-2 16,0 0 4-16,27 0-2 0,-27 0-21 0,0 25 7 15,24-25-5-15,-24 0 10 0,24 25 9 0,-24-25 12 16,0 25 2-16,25 0-9 0,-25-1-12 0,0-24-7 15,26 24 11-15,-26 2-11 0,0-2 17 0,0 1-1 16,0-25-25-16,0 24-50 0,0 2-57 0,0-1-90 0,0-1-89 16,0 0 0-1,0-24 25-15,0 27 26 0,0-27 15 0</inkml:trace>
  <inkml:trace contextRef="#ctx0" brushRef="#br0" timeOffset="-90655.686">18777 9351 1181 0,'0'-24'0'0,"25"-1"61"16,-25 1-86-16,0-2 124 0,0 2-46 0,0 24-55 15,25-25 94-15,-25 25-116 0,0-26 48 0,0 26 4 16,25 0-16-16,-25-24 1 0,25 24 2 0,-25 0 11 16,25 0 8-16,0 0-8 0,-25 0-4 0,24 24 4 15,1-24-8-15,0 0 8 16,0 0 2-16,0 0-10 0,0 26 4 0,-2-26-18 15,3 0 9-15,-26 25 3 0,24-25 4 0,-24 0 17 16,0 24 1-16,0 2-17 0,0-26 1 0,0 24-8 16,-24 1-3-16,-2-1 0 0,26 2-16 0,-23-2-2 15,-2-24-13-15,0 25 5 0,25 0-30 0,-25 0-68 16,25-25-87-16,0 25 4 0,0 0 18 16,0-1-19-16,0-24 32 0</inkml:trace>
  <inkml:trace contextRef="#ctx0" brushRef="#br0" timeOffset="-90500.769">19299 9724 1332 0,'24'0'-97'15,"1"0"71"-15,26 0 7 0,-28 0-29 0,2-25 124 16,25 25-53-16,0 0-101 16,-27 0 89-16,28 0-20 0,-26 0-28 0,0 0 57 15,0 0-59-15,0 0-53 0,-2 0-5 16,3 0-32-16</inkml:trace>
  <inkml:trace contextRef="#ctx0" brushRef="#br0" timeOffset="-90283.743">19570 9451 1165 0,'-23'-25'133'0,"-2"25"-57"0,25 0 4 0,0-25 19 0,0 25-129 15,-25 0 82-15,25 0 84 0,25 0 24 0,-25 25 23 16,0-25 31-16,0 25-75 0,25-25-33 15,-25 25-24-15,23 0-56 0,-23 0-26 0,26-1 5 16,-26 0 2-16,25 2-2 0,-25-2 9 0,25 1-18 16,-25-1 8-16,25 2 3 0,-25-1-11 15,25-1-32-15,-25 27-91 0,25-51-47 0,-25 24-72 0,0 0-41 16,0 2 28-16,0-26 52 0,23 24-10 16,-23-24 2-16</inkml:trace>
  <inkml:trace contextRef="#ctx0" brushRef="#br0" timeOffset="-89879.544">20044 9426 1248 0,'23'-25'54'15,"-23"1"-49"-15,0-2 39 0,0 2 13 0,0 24-27 16,0-25 51-16,0 25-49 0,0 0-8 16,0 0-31-16,0 0 46 0,0 0 38 0,0 0 31 0,0 25 24 15,0-25-26-15,0 24-14 0,25 2-37 0,-25-2-23 16,0 1-9-16,0 0-18 0,25 0 4 0,-25 0-18 0,25 0 9 15,-25-25-7-15,0 24 4 0,25 0 24 0,-25-24-26 16,0 26 1-16,0-2 11 16,0-24-7-16,26 0 0 0,-26 25 11 15,0-25-2-15,0 0 31 0,0 0 25 0,0 0-4 0,0-25-17 0,0 25-18 0,0 0-11 16,0-24 23-16,0-2 29 0,23 26-15 0,-23-24 16 16,0 0 7-16,25-1-31 0,-25-25 25 0,25 25-13 15,-25 0-16-15,26 1 22 0,-26-2 6 0,0-23-8 16,24 49-9-16,-24-24-23 0,25-2-21 0,-25 26 1 15,0 0 5-15,25-24-10 0,-25 48 2 0,0-24-3 32,0 0-7-32,23 26 54 0,-23-26-16 0,26 24 6 0,-26 1 12 15,25-1-35-15,-1 2 18 0,-24-2-11 0,25 1-7 16,2 25-6-16,-5-25-12 0,4 0-1 0,-1-1-67 16,0 0-80-16,-25 2-97 0,24 23-126 0,2-25-121 15,-1 2-63-15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2B835-716E-4F92-87DD-4143A91809D0}" type="datetimeFigureOut">
              <a:rPr lang="en-US" smtClean="0"/>
              <a:t>10-Jan-2022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70E00-B312-49EB-90A7-BCD24433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35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Big-o mathematical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0E00-B312-49EB-90A7-BCD2443373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3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Big-o mathematical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0E00-B312-49EB-90A7-BCD2443373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52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Big-o mathematical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0E00-B312-49EB-90A7-BCD244337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04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Big-o mathematical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0E00-B312-49EB-90A7-BCD244337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95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Big-o mathematical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0E00-B312-49EB-90A7-BCD244337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24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Big-o mathematical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0E00-B312-49EB-90A7-BCD2443373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59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0E00-B312-49EB-90A7-BCD24433734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6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B574077A-7098-46E3-A7D8-A0236D5E6DA5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F1C87CAE-00CD-483F-B626-913AAF5373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8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D3C7-4E2C-4043-8800-28D7918EC1E0}" type="datetime1">
              <a:rPr lang="en-US" smtClean="0"/>
              <a:t>10-Jan-2022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2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2752-4033-47EA-8E74-19CCB39E73BB}" type="datetime1">
              <a:rPr lang="en-US" smtClean="0"/>
              <a:t>10-Jan-2022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0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EC0EE-A9A0-4D17-A20F-3C5BC6F3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BEB-0C53-4E24-8FBF-8B5FA790AA9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538D4-B95F-4560-B92A-16DA93F7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94202-005D-4FDC-8216-B67F1875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5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F25D-1063-43DC-8C5E-5E1832379E9A}" type="datetime1">
              <a:rPr lang="en-US" smtClean="0"/>
              <a:t>10-Jan-2022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5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EB03-D92A-4607-9D46-0E1A73779A75}" type="datetime1">
              <a:rPr lang="en-US" smtClean="0"/>
              <a:t>10-Jan-2022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4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A41-0B20-45B3-916B-1C59B980097F}" type="datetime1">
              <a:rPr lang="en-US" smtClean="0"/>
              <a:t>10-Jan-2022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3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3EA6-D534-4396-A95B-E2A10A67BC81}" type="datetime1">
              <a:rPr lang="en-US" smtClean="0"/>
              <a:t>10-Jan-2022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9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594-5D96-4414-90EB-C7AEF58CD6C1}" type="datetime1">
              <a:rPr lang="en-US" smtClean="0"/>
              <a:t>10-Jan-2022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8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B4D77-9A4F-4EEF-A2AE-6005AA209341}" type="datetime1">
              <a:rPr lang="en-US" smtClean="0"/>
              <a:t>10-Jan-2022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9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FEB2-9CA7-43D9-BC16-35FDCC25811B}" type="datetime1">
              <a:rPr lang="en-US" smtClean="0"/>
              <a:t>10-Jan-2022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4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6B3EBD5-44E2-431B-8640-4C66C3BA90C8}"/>
              </a:ext>
            </a:extLst>
          </p:cNvPr>
          <p:cNvGrpSpPr/>
          <p:nvPr userDrawn="1"/>
        </p:nvGrpSpPr>
        <p:grpSpPr>
          <a:xfrm>
            <a:off x="-68580" y="-5"/>
            <a:ext cx="9212582" cy="6858005"/>
            <a:chOff x="-91440" y="-5"/>
            <a:chExt cx="12283443" cy="685800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DB3C71-1577-4928-AE6C-924160003AD9}"/>
                </a:ext>
              </a:extLst>
            </p:cNvPr>
            <p:cNvSpPr/>
            <p:nvPr userDrawn="1"/>
          </p:nvSpPr>
          <p:spPr>
            <a:xfrm>
              <a:off x="-91440" y="6276109"/>
              <a:ext cx="12283440" cy="581891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rgbClr val="92D050"/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1946A53-3878-4235-9A1B-9E7CEF56C1A4}"/>
                </a:ext>
              </a:extLst>
            </p:cNvPr>
            <p:cNvSpPr/>
            <p:nvPr userDrawn="1"/>
          </p:nvSpPr>
          <p:spPr>
            <a:xfrm rot="16200000">
              <a:off x="8722880" y="2887226"/>
              <a:ext cx="6356354" cy="581891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rgbClr val="92D050"/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8593AA-79CA-4C3E-9D13-825F240F66E0}"/>
                </a:ext>
              </a:extLst>
            </p:cNvPr>
            <p:cNvSpPr/>
            <p:nvPr userDrawn="1"/>
          </p:nvSpPr>
          <p:spPr>
            <a:xfrm rot="16200000">
              <a:off x="11628801" y="6294798"/>
              <a:ext cx="544513" cy="58189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58000">
                  <a:srgbClr val="92D050"/>
                </a:gs>
                <a:gs pos="100000">
                  <a:schemeClr val="accent6">
                    <a:lumMod val="75000"/>
                  </a:schemeClr>
                </a:gs>
              </a:gsLst>
              <a:path path="rect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8465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5378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fld id="{7C7EAC29-DF24-431F-84CD-7EFAC5730F09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F1C87CAE-00CD-483F-B626-913AAF53739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77F0CD-44A4-40BA-B817-0A73C499CF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6" b="19455"/>
          <a:stretch/>
        </p:blipFill>
        <p:spPr>
          <a:xfrm>
            <a:off x="107156" y="0"/>
            <a:ext cx="956874" cy="73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7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F0000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zenOsamaFarouk/alarm_clock" TargetMode="External"/><Relationship Id="rId2" Type="http://schemas.openxmlformats.org/officeDocument/2006/relationships/hyperlink" Target="https://www.linkedin.com/in/mazen-osama-84203318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isolated-thinking-freedom-ape-1052504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isolated-thinking-freedom-ape-1052504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customXml" Target="../ink/ink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isolated-thinking-freedom-ape-1052504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customXml" Target="../ink/ink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isolated-thinking-freedom-ape-1052504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isolated-thinking-freedom-ape-1052504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682B-2355-4574-9DFD-065927B8C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Algorithms and Data Structures</a:t>
            </a:r>
            <a:br>
              <a:rPr lang="en-US" dirty="0"/>
            </a:br>
            <a:r>
              <a:rPr lang="en-US" dirty="0"/>
              <a:t>Lecture-2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ACEEE-E005-4D80-9AF6-3D2E8B663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and applications </a:t>
            </a:r>
            <a:br>
              <a:rPr lang="en-US" dirty="0"/>
            </a:br>
            <a:r>
              <a:rPr lang="en-US" dirty="0"/>
              <a:t>using C </a:t>
            </a:r>
            <a:r>
              <a:rPr lang="en-US" dirty="0" err="1"/>
              <a:t>lang</a:t>
            </a:r>
            <a:endParaRPr lang="en-US" dirty="0"/>
          </a:p>
          <a:p>
            <a:r>
              <a:rPr lang="en-US" dirty="0"/>
              <a:t>Prepared by Mazen Osama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DC613-F61B-4A74-8E0F-75D4249E5FC5}"/>
              </a:ext>
            </a:extLst>
          </p:cNvPr>
          <p:cNvSpPr txBox="1"/>
          <p:nvPr/>
        </p:nvSpPr>
        <p:spPr>
          <a:xfrm>
            <a:off x="3347207" y="5899558"/>
            <a:ext cx="231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Copyright-IMT school</a:t>
            </a:r>
          </a:p>
        </p:txBody>
      </p:sp>
    </p:spTree>
    <p:extLst>
      <p:ext uri="{BB962C8B-B14F-4D97-AF65-F5344CB8AC3E}">
        <p14:creationId xmlns:p14="http://schemas.microsoft.com/office/powerpoint/2010/main" val="114526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0FFA-E9D5-44B4-BAF9-2B657A3E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Algorithms: </a:t>
            </a:r>
            <a:br>
              <a:rPr lang="en-US" dirty="0"/>
            </a:br>
            <a:r>
              <a:rPr lang="en-US" dirty="0"/>
              <a:t>Complexity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14D51-2741-44BE-8DD6-B7849C1F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BEB-0C53-4E24-8FBF-8B5FA790AA9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6BAD5-2C2F-4091-ACC0-B8A501CB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CB5B3-6A4C-4242-8007-86B15CC1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1E36B6B-6052-477F-BC14-63B90919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Criteria:</a:t>
            </a:r>
          </a:p>
          <a:p>
            <a:endParaRPr lang="en-US" dirty="0"/>
          </a:p>
          <a:p>
            <a:pPr lvl="1"/>
            <a:r>
              <a:rPr lang="en-US" dirty="0"/>
              <a:t>Based on the size of input (N)</a:t>
            </a:r>
          </a:p>
          <a:p>
            <a:pPr lvl="1"/>
            <a:r>
              <a:rPr lang="en-US" dirty="0"/>
              <a:t>Worst-case scenario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271903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0FFA-E9D5-44B4-BAF9-2B657A3E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Algorithms: </a:t>
            </a:r>
            <a:br>
              <a:rPr lang="en-US" dirty="0"/>
            </a:br>
            <a:r>
              <a:rPr lang="en-US" dirty="0"/>
              <a:t>Complexity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14D51-2741-44BE-8DD6-B7849C1F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BEB-0C53-4E24-8FBF-8B5FA790AA9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6BAD5-2C2F-4091-ACC0-B8A501CB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CB5B3-6A4C-4242-8007-86B15CC1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1E36B6B-6052-477F-BC14-63B90919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Big-O Notation</a:t>
            </a:r>
          </a:p>
          <a:p>
            <a:endParaRPr lang="en-US" dirty="0"/>
          </a:p>
          <a:p>
            <a:pPr lvl="1"/>
            <a:r>
              <a:rPr lang="en-US" dirty="0"/>
              <a:t>It’s a math. Notation used for growth functions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has some mathematical properties.</a:t>
            </a:r>
          </a:p>
        </p:txBody>
      </p:sp>
    </p:spTree>
    <p:extLst>
      <p:ext uri="{BB962C8B-B14F-4D97-AF65-F5344CB8AC3E}">
        <p14:creationId xmlns:p14="http://schemas.microsoft.com/office/powerpoint/2010/main" val="471266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0FFA-E9D5-44B4-BAF9-2B657A3E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Algorithms: </a:t>
            </a:r>
            <a:br>
              <a:rPr lang="en-US" dirty="0"/>
            </a:br>
            <a:r>
              <a:rPr lang="en-US" dirty="0"/>
              <a:t>Complexity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14D51-2741-44BE-8DD6-B7849C1F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BEB-0C53-4E24-8FBF-8B5FA790AA9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6BAD5-2C2F-4091-ACC0-B8A501CB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CB5B3-6A4C-4242-8007-86B15CC1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1E36B6B-6052-477F-BC14-63B90919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Big-O Notation properties: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FA80187-E4F8-499E-BC27-BD7EC6DCF189}"/>
                  </a:ext>
                </a:extLst>
              </p14:cNvPr>
              <p14:cNvContentPartPr/>
              <p14:nvPr/>
            </p14:nvContentPartPr>
            <p14:xfrm>
              <a:off x="928800" y="1633680"/>
              <a:ext cx="7036920" cy="3072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FA80187-E4F8-499E-BC27-BD7EC6DCF1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9440" y="1624320"/>
                <a:ext cx="7055640" cy="309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562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0FFA-E9D5-44B4-BAF9-2B657A3E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Algorithms: </a:t>
            </a:r>
            <a:br>
              <a:rPr lang="en-US" dirty="0"/>
            </a:br>
            <a:r>
              <a:rPr lang="en-US" dirty="0"/>
              <a:t>Complexity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14D51-2741-44BE-8DD6-B7849C1F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BEB-0C53-4E24-8FBF-8B5FA790AA9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6BAD5-2C2F-4091-ACC0-B8A501CB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CB5B3-6A4C-4242-8007-86B15CC1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1E36B6B-6052-477F-BC14-63B90919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ex 1:</a:t>
            </a:r>
          </a:p>
          <a:p>
            <a:pPr marL="0" indent="0">
              <a:buNone/>
            </a:pPr>
            <a:r>
              <a:rPr lang="en-US" dirty="0"/>
              <a:t>f(n) = 3n^3 + 2n^2 + 5 -&gt; O(f(n)) ?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57890A5-4F9D-443C-A3E2-00CFA439E61D}"/>
                  </a:ext>
                </a:extLst>
              </p14:cNvPr>
              <p14:cNvContentPartPr/>
              <p14:nvPr/>
            </p14:nvContentPartPr>
            <p14:xfrm>
              <a:off x="339120" y="1794960"/>
              <a:ext cx="6510600" cy="3188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57890A5-4F9D-443C-A3E2-00CFA439E6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760" y="1785600"/>
                <a:ext cx="6529320" cy="320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206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0FFA-E9D5-44B4-BAF9-2B657A3E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Algorithms: </a:t>
            </a:r>
            <a:br>
              <a:rPr lang="en-US" dirty="0"/>
            </a:br>
            <a:r>
              <a:rPr lang="en-US" dirty="0"/>
              <a:t>Complexity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14D51-2741-44BE-8DD6-B7849C1F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BEB-0C53-4E24-8FBF-8B5FA790AA9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6BAD5-2C2F-4091-ACC0-B8A501CB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CB5B3-6A4C-4242-8007-86B15CC1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1E36B6B-6052-477F-BC14-63B90919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ex 2:</a:t>
            </a:r>
          </a:p>
          <a:p>
            <a:pPr marL="457200" lvl="1" indent="0">
              <a:buNone/>
            </a:pPr>
            <a:r>
              <a:rPr lang="en-US" dirty="0"/>
              <a:t>Sum the numbers from 1 -&gt; 100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786C4C-601A-442E-8BFD-8EAF1F70FB02}"/>
                  </a:ext>
                </a:extLst>
              </p14:cNvPr>
              <p14:cNvContentPartPr/>
              <p14:nvPr/>
            </p14:nvContentPartPr>
            <p14:xfrm>
              <a:off x="973080" y="1607760"/>
              <a:ext cx="7439760" cy="3268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786C4C-601A-442E-8BFD-8EAF1F70FB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720" y="1598400"/>
                <a:ext cx="7458480" cy="328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3917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0FFA-E9D5-44B4-BAF9-2B657A3E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Algorithms: </a:t>
            </a:r>
            <a:br>
              <a:rPr lang="en-US" dirty="0"/>
            </a:br>
            <a:r>
              <a:rPr lang="en-US" dirty="0"/>
              <a:t>Complexity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14D51-2741-44BE-8DD6-B7849C1F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BEB-0C53-4E24-8FBF-8B5FA790AA9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6BAD5-2C2F-4091-ACC0-B8A501CB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CB5B3-6A4C-4242-8007-86B15CC1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1E36B6B-6052-477F-BC14-63B90919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Ex 3: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&lt;n)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lvl="1" indent="0">
              <a:buNone/>
            </a:pPr>
            <a:endParaRPr lang="en-US" dirty="0"/>
          </a:p>
          <a:p>
            <a:pPr marL="342900" lvl="1" indent="-342900"/>
            <a:r>
              <a:rPr lang="en-US" sz="2800" dirty="0"/>
              <a:t>Ex 4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&lt;n)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+=3;</a:t>
            </a:r>
          </a:p>
          <a:p>
            <a:pPr marL="800100" lvl="2" indent="-342900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7C2F97B-367D-4CA6-8D51-B88C940B8185}"/>
                  </a:ext>
                </a:extLst>
              </p14:cNvPr>
              <p14:cNvContentPartPr/>
              <p14:nvPr/>
            </p14:nvContentPartPr>
            <p14:xfrm>
              <a:off x="1374840" y="1633680"/>
              <a:ext cx="7091280" cy="3072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7C2F97B-367D-4CA6-8D51-B88C940B81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5480" y="1624320"/>
                <a:ext cx="7110000" cy="309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262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0FFA-E9D5-44B4-BAF9-2B657A3E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Algorithms: </a:t>
            </a:r>
            <a:br>
              <a:rPr lang="en-US" dirty="0"/>
            </a:br>
            <a:r>
              <a:rPr lang="en-US" dirty="0"/>
              <a:t>Complexity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14D51-2741-44BE-8DD6-B7849C1F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BEB-0C53-4E24-8FBF-8B5FA790AA9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6BAD5-2C2F-4091-ACC0-B8A501CB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CB5B3-6A4C-4242-8007-86B15CC1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1E36B6B-6052-477F-BC14-63B90919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Ex 5: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for(int j=0; j&lt;n;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/* some operation */</a:t>
            </a:r>
          </a:p>
          <a:p>
            <a:pPr marL="342900" lvl="1" indent="-342900"/>
            <a:r>
              <a:rPr lang="en-US" sz="2800" dirty="0"/>
              <a:t>Ex 6</a:t>
            </a:r>
            <a:r>
              <a:rPr lang="en-US" dirty="0"/>
              <a:t>: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for(int j=0; j&lt;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/* some operation */</a:t>
            </a:r>
          </a:p>
          <a:p>
            <a:pPr marL="800100" lvl="2" indent="-342900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D1A6CA-28E3-43CD-89A7-7ABDC0CD2487}"/>
                  </a:ext>
                </a:extLst>
              </p14:cNvPr>
              <p14:cNvContentPartPr/>
              <p14:nvPr/>
            </p14:nvContentPartPr>
            <p14:xfrm>
              <a:off x="1008720" y="464040"/>
              <a:ext cx="7555320" cy="4242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D1A6CA-28E3-43CD-89A7-7ABDC0CD24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9360" y="454680"/>
                <a:ext cx="7574040" cy="426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319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0FFA-E9D5-44B4-BAF9-2B657A3E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Algorithms: </a:t>
            </a:r>
            <a:br>
              <a:rPr lang="en-US" dirty="0"/>
            </a:br>
            <a:r>
              <a:rPr lang="en-US" dirty="0"/>
              <a:t>Complexity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14D51-2741-44BE-8DD6-B7849C1F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BEB-0C53-4E24-8FBF-8B5FA790AA9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6BAD5-2C2F-4091-ACC0-B8A501CB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CB5B3-6A4C-4242-8007-86B15CC1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1E36B6B-6052-477F-BC14-63B90919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Ex 7: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&lt;n)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while(j&lt;3*n)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/*work*/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while(j&lt;2*n)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/*more work*/</a:t>
            </a:r>
          </a:p>
          <a:p>
            <a:pPr marL="342900" lvl="1" indent="-342900"/>
            <a:r>
              <a:rPr lang="en-US" sz="2800" dirty="0"/>
              <a:t>Ex 8</a:t>
            </a:r>
            <a:r>
              <a:rPr lang="en-US" dirty="0"/>
              <a:t>: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&lt;3*n)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&lt;50)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/*work*/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&lt;n*n*n)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/*more work*/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2E65A7C-BAA0-4241-87A8-1EA5FCE3FECB}"/>
                  </a:ext>
                </a:extLst>
              </p14:cNvPr>
              <p14:cNvContentPartPr/>
              <p14:nvPr/>
            </p14:nvContentPartPr>
            <p14:xfrm>
              <a:off x="750240" y="1848240"/>
              <a:ext cx="6197760" cy="4063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2E65A7C-BAA0-4241-87A8-1EA5FCE3FE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880" y="1838880"/>
                <a:ext cx="6216480" cy="408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0145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FF20-013B-4911-8C50-F152FEC6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Algorithms: </a:t>
            </a:r>
            <a:br>
              <a:rPr lang="en-US" dirty="0"/>
            </a:br>
            <a:r>
              <a:rPr lang="en-US" dirty="0"/>
              <a:t>Complexity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13F03-6A97-46A1-AA95-5EE5A444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BEB-0C53-4E24-8FBF-8B5FA790AA9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0E12-7159-470F-A842-5290C2E8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4BDB8-B3BF-4DC4-8755-C28426A2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FD382A-B10C-45A6-A062-CF64791E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 picture:</a:t>
            </a:r>
          </a:p>
          <a:p>
            <a:endParaRPr lang="en-US" dirty="0"/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B43B5456-D8B9-4FDA-8589-8EC417D846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" t="2420" r="2130" b="2237"/>
          <a:stretch/>
        </p:blipFill>
        <p:spPr>
          <a:xfrm>
            <a:off x="2242457" y="622012"/>
            <a:ext cx="4876800" cy="364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1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FF20-013B-4911-8C50-F152FEC6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Algorithms: </a:t>
            </a:r>
            <a:br>
              <a:rPr lang="en-US" dirty="0"/>
            </a:br>
            <a:r>
              <a:rPr lang="en-US" dirty="0"/>
              <a:t>Complexity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13F03-6A97-46A1-AA95-5EE5A444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BEB-0C53-4E24-8FBF-8B5FA790AA9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0E12-7159-470F-A842-5290C2E8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4BDB8-B3BF-4DC4-8755-C28426A2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FD382A-B10C-45A6-A062-CF64791E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algorithm:</a:t>
            </a:r>
          </a:p>
          <a:p>
            <a:pPr lvl="1"/>
            <a:r>
              <a:rPr lang="en-US" dirty="0"/>
              <a:t>pseudocode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Complexity analysis</a:t>
            </a:r>
          </a:p>
          <a:p>
            <a:pPr lvl="1"/>
            <a:r>
              <a:rPr lang="en-US" dirty="0"/>
              <a:t>Corner cases</a:t>
            </a:r>
          </a:p>
          <a:p>
            <a:pPr lvl="1"/>
            <a:r>
              <a:rPr lang="en-US" dirty="0"/>
              <a:t>Advantages and disadvantages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9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9140-61D7-4BAE-8A90-A9A27869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3C81B-DBFD-4579-9CAD-A036DCC6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Mechatronics – ASU</a:t>
            </a:r>
          </a:p>
          <a:p>
            <a:r>
              <a:rPr lang="en-US" sz="2000" dirty="0"/>
              <a:t>3D Printing engineer</a:t>
            </a:r>
          </a:p>
          <a:p>
            <a:r>
              <a:rPr lang="en-US" sz="2000" dirty="0"/>
              <a:t>ITI graduate (Top of Class )</a:t>
            </a:r>
          </a:p>
          <a:p>
            <a:r>
              <a:rPr lang="en-US" sz="2000" dirty="0"/>
              <a:t>Embedded systems instructor @ IMT school</a:t>
            </a:r>
          </a:p>
          <a:p>
            <a:r>
              <a:rPr lang="en-US" sz="2000" dirty="0"/>
              <a:t>Embedded Systems Engineer @ </a:t>
            </a:r>
            <a:r>
              <a:rPr lang="en-US" sz="2000" dirty="0" err="1"/>
              <a:t>Coretech</a:t>
            </a:r>
            <a:r>
              <a:rPr lang="en-US" sz="2000" dirty="0"/>
              <a:t> innovations</a:t>
            </a:r>
          </a:p>
          <a:p>
            <a:endParaRPr lang="en-US" sz="2000" dirty="0"/>
          </a:p>
          <a:p>
            <a:r>
              <a:rPr lang="en-US" sz="2000" dirty="0"/>
              <a:t>You can find me @ </a:t>
            </a:r>
            <a:r>
              <a:rPr lang="en-US" sz="2000" dirty="0" err="1">
                <a:hlinkClick r:id="rId2"/>
              </a:rPr>
              <a:t>linkedin</a:t>
            </a:r>
            <a:r>
              <a:rPr lang="en-US" sz="2000" dirty="0"/>
              <a:t> and </a:t>
            </a:r>
            <a:r>
              <a:rPr lang="en-US" sz="2000" dirty="0" err="1">
                <a:hlinkClick r:id="rId3"/>
              </a:rPr>
              <a:t>github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47ED8-A825-4652-9269-467AF1F3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56D5-C528-4693-BAA8-ABCB7E78462B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4C9E1-E00E-4A7A-A838-5BC73B6D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A78BA-92DA-4D74-B4DA-443EA78E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D95944-10C6-4C71-8B14-1F655A213E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71" r="-317" b="21197"/>
          <a:stretch/>
        </p:blipFill>
        <p:spPr>
          <a:xfrm>
            <a:off x="5394582" y="960684"/>
            <a:ext cx="2853830" cy="291219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04568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AB91-2952-4A12-8A0C-751BC2CD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operations: Search &amp; sort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8DFD-24FE-438D-82EE-A1979E0F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can stop thinking now 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D2411-7F01-4EDF-9A4B-2105A930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2184-72C5-4911-9FF9-160757D97FB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A90A5-49BD-410D-8DE6-A7BCAA64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86FF9-EDDB-4142-9A6E-B62C93FA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091C10-34BD-4654-B7B1-D3CEBCEA0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4454" y="3212983"/>
            <a:ext cx="4093015" cy="279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70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AB91-2952-4A12-8A0C-751BC2CD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operations: 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D2411-7F01-4EDF-9A4B-2105A930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9982-3E4C-4B51-B055-B349A45DA900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A90A5-49BD-410D-8DE6-A7BCAA64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86FF9-EDDB-4142-9A6E-B62C93FA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091C10-34BD-4654-B7B1-D3CEBCEA0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4454" y="5310231"/>
            <a:ext cx="1021531" cy="697514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6C13F5D-6D72-413E-93FA-0D9C8317BA17}"/>
              </a:ext>
            </a:extLst>
          </p:cNvPr>
          <p:cNvSpPr/>
          <p:nvPr/>
        </p:nvSpPr>
        <p:spPr>
          <a:xfrm>
            <a:off x="435378" y="1702964"/>
            <a:ext cx="7643220" cy="3379023"/>
          </a:xfrm>
          <a:prstGeom prst="wedgeRectCallout">
            <a:avLst>
              <a:gd name="adj1" fmla="val -40356"/>
              <a:gd name="adj2" fmla="val 586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What is the best way to search for a value in a DS like an array 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88AB75-B6E5-4FF1-BBA2-C62430FDB6FB}"/>
                  </a:ext>
                </a:extLst>
              </p14:cNvPr>
              <p14:cNvContentPartPr/>
              <p14:nvPr/>
            </p14:nvContentPartPr>
            <p14:xfrm>
              <a:off x="1170000" y="2018160"/>
              <a:ext cx="5715360" cy="3018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88AB75-B6E5-4FF1-BBA2-C62430FDB6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0640" y="2008800"/>
                <a:ext cx="5734080" cy="303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7532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2CEE-6E4B-4E61-8066-E197BAF7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operations: Search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133A2-05AC-400E-BBC7-06A85DE5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5:</a:t>
            </a:r>
          </a:p>
          <a:p>
            <a:pPr marL="0" indent="0">
              <a:buNone/>
            </a:pPr>
            <a:r>
              <a:rPr lang="en-US" dirty="0"/>
              <a:t>Implement a linear search algorithm.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C8F25-6F89-4150-A116-EAFD8068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3EA6-D534-4396-A95B-E2A10A67BC81}" type="datetime1">
              <a:rPr lang="en-US" smtClean="0"/>
              <a:t>10-Jan-2022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1E886-3996-4B5A-A45D-83DA4A41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CC19E-B467-4E23-A007-578FCA0B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30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2CEE-6E4B-4E61-8066-E197BAF7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operations: linear Search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133A2-05AC-400E-BBC7-06A85DE5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 analysis: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C8F25-6F89-4150-A116-EAFD8068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3EA6-D534-4396-A95B-E2A10A67BC81}" type="datetime1">
              <a:rPr lang="en-US" smtClean="0"/>
              <a:t>10-Jan-2022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1E886-3996-4B5A-A45D-83DA4A41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CC19E-B467-4E23-A007-578FCA0B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12C085-2839-4AD4-8A19-3A4101BE2E06}"/>
                  </a:ext>
                </a:extLst>
              </p14:cNvPr>
              <p14:cNvContentPartPr/>
              <p14:nvPr/>
            </p14:nvContentPartPr>
            <p14:xfrm>
              <a:off x="1482120" y="2410920"/>
              <a:ext cx="3242160" cy="1420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12C085-2839-4AD4-8A19-3A4101BE2E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2760" y="2401560"/>
                <a:ext cx="3260880" cy="143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4657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446C-BDE1-47DB-BB0A-281EC78D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operations: 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941B-1AE8-44DB-BE9D-E7DF9534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DisAdvantages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27671-3637-45A9-8CEB-448F0667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BEB-0C53-4E24-8FBF-8B5FA790AA9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EAD6E-79DD-464F-9BD4-C0256F3B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457A0-FF22-45B9-81A9-956A6139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E4CC148-B1CE-4F60-88BE-792157A42D81}"/>
                  </a:ext>
                </a:extLst>
              </p14:cNvPr>
              <p14:cNvContentPartPr/>
              <p14:nvPr/>
            </p14:nvContentPartPr>
            <p14:xfrm>
              <a:off x="1910880" y="1741680"/>
              <a:ext cx="6081840" cy="2420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E4CC148-B1CE-4F60-88BE-792157A42D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1520" y="1732320"/>
                <a:ext cx="6100560" cy="24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586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AB91-2952-4A12-8A0C-751BC2CD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operations: 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D2411-7F01-4EDF-9A4B-2105A930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9982-3E4C-4B51-B055-B349A45DA900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A90A5-49BD-410D-8DE6-A7BCAA64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86FF9-EDDB-4142-9A6E-B62C93FA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091C10-34BD-4654-B7B1-D3CEBCEA0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4454" y="5310231"/>
            <a:ext cx="1021531" cy="697514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6C13F5D-6D72-413E-93FA-0D9C8317BA17}"/>
              </a:ext>
            </a:extLst>
          </p:cNvPr>
          <p:cNvSpPr/>
          <p:nvPr/>
        </p:nvSpPr>
        <p:spPr>
          <a:xfrm>
            <a:off x="435378" y="1702964"/>
            <a:ext cx="7643220" cy="3379023"/>
          </a:xfrm>
          <a:prstGeom prst="wedgeRectCallout">
            <a:avLst>
              <a:gd name="adj1" fmla="val -40356"/>
              <a:gd name="adj2" fmla="val 586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What is the best way to search for a value in a DS like an array 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D509D7B-BC39-4FA0-A61F-0AF3CF04A0F8}"/>
                  </a:ext>
                </a:extLst>
              </p14:cNvPr>
              <p14:cNvContentPartPr/>
              <p14:nvPr/>
            </p14:nvContentPartPr>
            <p14:xfrm>
              <a:off x="1616400" y="1964520"/>
              <a:ext cx="4474080" cy="1875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D509D7B-BC39-4FA0-A61F-0AF3CF04A0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7040" y="1955160"/>
                <a:ext cx="4492800" cy="189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0952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2CEE-6E4B-4E61-8066-E197BAF7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operations: Search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133A2-05AC-400E-BBC7-06A85DE5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6:</a:t>
            </a:r>
          </a:p>
          <a:p>
            <a:pPr marL="0" indent="0">
              <a:buNone/>
            </a:pPr>
            <a:r>
              <a:rPr lang="en-US" dirty="0"/>
              <a:t>Implement a binary search algorithm using iterative approach.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Lab 7: implement a binary search algorithm using recursion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C8F25-6F89-4150-A116-EAFD8068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3EA6-D534-4396-A95B-E2A10A67BC81}" type="datetime1">
              <a:rPr lang="en-US" smtClean="0"/>
              <a:t>10-Jan-2022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1E886-3996-4B5A-A45D-83DA4A41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CC19E-B467-4E23-A007-578FCA0B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36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2CEE-6E4B-4E61-8066-E197BAF7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operations: binary Search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133A2-05AC-400E-BBC7-06A85DE5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C8F25-6F89-4150-A116-EAFD8068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3EA6-D534-4396-A95B-E2A10A67BC81}" type="datetime1">
              <a:rPr lang="en-US" smtClean="0"/>
              <a:t>10-Jan-2022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1E886-3996-4B5A-A45D-83DA4A41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CC19E-B467-4E23-A007-578FCA0B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CD65A2-D702-48BF-B39F-B55458035E7A}"/>
                  </a:ext>
                </a:extLst>
              </p14:cNvPr>
              <p14:cNvContentPartPr/>
              <p14:nvPr/>
            </p14:nvContentPartPr>
            <p14:xfrm>
              <a:off x="571680" y="1285560"/>
              <a:ext cx="8385840" cy="4653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CD65A2-D702-48BF-B39F-B55458035E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320" y="1276200"/>
                <a:ext cx="8404560" cy="46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4030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2D2F-9C2E-46EC-BB79-946A3623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operations: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C5FA-C3BF-41E2-89D9-0A11A2C80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diadvantages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32F62-765C-48B0-8F8F-B8D70147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BEB-0C53-4E24-8FBF-8B5FA790AA9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51338-AB55-4142-ADE5-775FCA60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D8AF6-D8FF-4B00-8C30-231411C0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05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2D2F-9C2E-46EC-BB79-946A3623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operations: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C5FA-C3BF-41E2-89D9-0A11A2C80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applications:</a:t>
            </a:r>
          </a:p>
          <a:p>
            <a:pPr lvl="1"/>
            <a:r>
              <a:rPr lang="en-US" dirty="0"/>
              <a:t>String matching problem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32F62-765C-48B0-8F8F-B8D70147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BEB-0C53-4E24-8FBF-8B5FA790AA9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51338-AB55-4142-ADE5-775FCA60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D8AF6-D8FF-4B00-8C30-231411C0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2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8669-F926-4FD4-B38F-29165843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B1900-F3C6-4A5B-B89C-5BEF15EE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Algorithms: Complexity analysis</a:t>
            </a:r>
          </a:p>
          <a:p>
            <a:r>
              <a:rPr lang="en-US" dirty="0"/>
              <a:t>Algorithms: the array Search problem</a:t>
            </a:r>
          </a:p>
          <a:p>
            <a:pPr lvl="1"/>
            <a:r>
              <a:rPr lang="en-US" dirty="0"/>
              <a:t>Linear search</a:t>
            </a:r>
          </a:p>
          <a:p>
            <a:pPr lvl="1"/>
            <a:r>
              <a:rPr lang="en-US" dirty="0"/>
              <a:t>Binary search</a:t>
            </a:r>
          </a:p>
          <a:p>
            <a:r>
              <a:rPr lang="en-US" dirty="0"/>
              <a:t>Algorithms: the array Sorting problem</a:t>
            </a:r>
          </a:p>
          <a:p>
            <a:pPr lvl="1"/>
            <a:r>
              <a:rPr lang="en-US" dirty="0"/>
              <a:t>Bubble sort</a:t>
            </a:r>
          </a:p>
          <a:p>
            <a:pPr lvl="1"/>
            <a:r>
              <a:rPr lang="en-US" dirty="0"/>
              <a:t>Selection sort</a:t>
            </a:r>
          </a:p>
          <a:p>
            <a:pPr lvl="1"/>
            <a:r>
              <a:rPr lang="en-US" dirty="0"/>
              <a:t>Insertion sort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A5E4E-BC80-44DD-A170-30119232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60F47-1C6B-4206-ABF9-0CB3A364505E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26FA3-AEE9-4B09-BE2C-3AD8F945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DD90E-8E0E-4030-9561-5322A44E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8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AB91-2952-4A12-8A0C-751BC2CD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operations: Sort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D2411-7F01-4EDF-9A4B-2105A930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9982-3E4C-4B51-B055-B349A45DA900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A90A5-49BD-410D-8DE6-A7BCAA64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86FF9-EDDB-4142-9A6E-B62C93FA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091C10-34BD-4654-B7B1-D3CEBCEA0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5378" y="5370412"/>
            <a:ext cx="1021531" cy="697514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6C13F5D-6D72-413E-93FA-0D9C8317BA17}"/>
              </a:ext>
            </a:extLst>
          </p:cNvPr>
          <p:cNvSpPr/>
          <p:nvPr/>
        </p:nvSpPr>
        <p:spPr>
          <a:xfrm>
            <a:off x="435378" y="1702964"/>
            <a:ext cx="7643220" cy="3379023"/>
          </a:xfrm>
          <a:prstGeom prst="wedgeRectCallout">
            <a:avLst>
              <a:gd name="adj1" fmla="val -40356"/>
              <a:gd name="adj2" fmla="val 586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What is the best way to sort a DS like an array ?</a:t>
            </a:r>
          </a:p>
        </p:txBody>
      </p:sp>
    </p:spTree>
    <p:extLst>
      <p:ext uri="{BB962C8B-B14F-4D97-AF65-F5344CB8AC3E}">
        <p14:creationId xmlns:p14="http://schemas.microsoft.com/office/powerpoint/2010/main" val="2934877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2CEE-6E4B-4E61-8066-E197BAF7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operations: Sort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133A2-05AC-400E-BBC7-06A85DE5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C8F25-6F89-4150-A116-EAFD8068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3EA6-D534-4396-A95B-E2A10A67BC81}" type="datetime1">
              <a:rPr lang="en-US" smtClean="0"/>
              <a:t>10-Jan-2022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1E886-3996-4B5A-A45D-83DA4A41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CC19E-B467-4E23-A007-578FCA0B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16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7846-88E9-4362-A501-4EA421F8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operations: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44434-831B-4110-81F5-D4715E1C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F2275-6EEF-4459-9D5D-98C25ABF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BEB-0C53-4E24-8FBF-8B5FA790AA9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52A0C-924B-46DF-95E1-B9A0B1A1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D2AD9-546B-460A-89E0-4CBCBA0E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5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7846-88E9-4362-A501-4EA421F8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operations: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44434-831B-4110-81F5-D4715E1C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disadvantages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F2275-6EEF-4459-9D5D-98C25ABF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BEB-0C53-4E24-8FBF-8B5FA790AA9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52A0C-924B-46DF-95E1-B9A0B1A1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D2AD9-546B-460A-89E0-4CBCBA0E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63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2CEE-6E4B-4E61-8066-E197BAF7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operations: Sort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133A2-05AC-400E-BBC7-06A85DE5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2508"/>
            <a:ext cx="7886700" cy="4351338"/>
          </a:xfrm>
        </p:spPr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C8F25-6F89-4150-A116-EAFD8068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3EA6-D534-4396-A95B-E2A10A67BC81}" type="datetime1">
              <a:rPr lang="en-US" smtClean="0"/>
              <a:t>10-Jan-2022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1E886-3996-4B5A-A45D-83DA4A41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CC19E-B467-4E23-A007-578FCA0B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4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7846-88E9-4362-A501-4EA421F8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operations: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44434-831B-4110-81F5-D4715E1C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F2275-6EEF-4459-9D5D-98C25ABF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BEB-0C53-4E24-8FBF-8B5FA790AA9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52A0C-924B-46DF-95E1-B9A0B1A1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D2AD9-546B-460A-89E0-4CBCBA0E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47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7846-88E9-4362-A501-4EA421F8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operations: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44434-831B-4110-81F5-D4715E1C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disadvantages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F2275-6EEF-4459-9D5D-98C25ABF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BEB-0C53-4E24-8FBF-8B5FA790AA9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52A0C-924B-46DF-95E1-B9A0B1A1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D2AD9-546B-460A-89E0-4CBCBA0E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5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2CEE-6E4B-4E61-8066-E197BAF7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operations: Sort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133A2-05AC-400E-BBC7-06A85DE5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2508"/>
            <a:ext cx="7886700" cy="4351338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C8F25-6F89-4150-A116-EAFD8068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3EA6-D534-4396-A95B-E2A10A67BC81}" type="datetime1">
              <a:rPr lang="en-US" smtClean="0"/>
              <a:t>10-Jan-2022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1E886-3996-4B5A-A45D-83DA4A41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CC19E-B467-4E23-A007-578FCA0B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2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7846-88E9-4362-A501-4EA421F8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operations: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44434-831B-4110-81F5-D4715E1C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F2275-6EEF-4459-9D5D-98C25ABF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BEB-0C53-4E24-8FBF-8B5FA790AA9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52A0C-924B-46DF-95E1-B9A0B1A1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D2AD9-546B-460A-89E0-4CBCBA0E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83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7846-88E9-4362-A501-4EA421F8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operations: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44434-831B-4110-81F5-D4715E1C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disadvantages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F2275-6EEF-4459-9D5D-98C25ABF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BEB-0C53-4E24-8FBF-8B5FA790AA9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52A0C-924B-46DF-95E1-B9A0B1A1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D2AD9-546B-460A-89E0-4CBCBA0E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2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DC91-592A-400C-BB7B-E1420212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819C5-925A-4D4D-8210-0C432736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91F4-AE97-4CDE-A91E-BC72C435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BEB-0C53-4E24-8FBF-8B5FA790AA9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C1EE7-E5B2-4B54-9CCA-3594BC5A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067D-C9CD-4F91-883E-941A346C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577A51F-7F96-4D11-9438-75C7CD01BE87}"/>
                  </a:ext>
                </a:extLst>
              </p14:cNvPr>
              <p14:cNvContentPartPr/>
              <p14:nvPr/>
            </p14:nvContentPartPr>
            <p14:xfrm>
              <a:off x="1053720" y="133920"/>
              <a:ext cx="6698160" cy="5697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577A51F-7F96-4D11-9438-75C7CD01BE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360" y="124560"/>
                <a:ext cx="6716880" cy="57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501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1FF6-2778-41D4-8CBF-6652655A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2-D 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18B0-131C-4AB1-AE92-0B4C9BDF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Multiplication:</a:t>
            </a:r>
          </a:p>
          <a:p>
            <a:r>
              <a:rPr lang="en-US" dirty="0"/>
              <a:t>Lab 4: write a c program to multiply two matrices together using the matrix multiplication rules.</a:t>
            </a:r>
          </a:p>
          <a:p>
            <a:endParaRPr lang="en-US" dirty="0"/>
          </a:p>
          <a:p>
            <a:pPr lvl="1"/>
            <a:r>
              <a:rPr lang="en-US" dirty="0"/>
              <a:t>use int arrays.</a:t>
            </a:r>
          </a:p>
          <a:p>
            <a:pPr lvl="1"/>
            <a:r>
              <a:rPr lang="en-US" dirty="0"/>
              <a:t>use square matrix (Assignment: not Square!)</a:t>
            </a:r>
          </a:p>
          <a:p>
            <a:pPr lvl="1"/>
            <a:r>
              <a:rPr lang="en-US" dirty="0"/>
              <a:t>Size of matrix is 3x3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63CAE-F5C8-49B1-990E-6CAFBA6A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BEB-0C53-4E24-8FBF-8B5FA790AA9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8FA05-9D91-4968-B9E9-340088A6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A8029-58B4-4095-8290-DBE7052F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7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1FF6-2778-41D4-8CBF-6652655A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2-D 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18B0-131C-4AB1-AE92-0B4C9BDF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processing :O !!!!!</a:t>
            </a:r>
          </a:p>
          <a:p>
            <a:endParaRPr lang="en-US" dirty="0"/>
          </a:p>
          <a:p>
            <a:r>
              <a:rPr lang="en-US" dirty="0"/>
              <a:t>Research: apply a filter on an image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63CAE-F5C8-49B1-990E-6CAFBA6A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BEB-0C53-4E24-8FBF-8B5FA790AA9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8FA05-9D91-4968-B9E9-340088A6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A8029-58B4-4095-8290-DBE7052F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5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A2F2-0222-4D17-BB94-61785BF3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EDA6F-8721-4807-A3B9-6FC0DD7F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85B6-7441-4ECB-8D50-EB87E6B3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BEB-0C53-4E24-8FBF-8B5FA790AA9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977F3-9112-4468-A6C7-F843E61D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6FEB6-E7CB-4DB4-8854-A91B48DF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FA03D4-70D1-4ABC-B3D5-ACC0A77F7E29}"/>
                  </a:ext>
                </a:extLst>
              </p14:cNvPr>
              <p14:cNvContentPartPr/>
              <p14:nvPr/>
            </p14:nvContentPartPr>
            <p14:xfrm>
              <a:off x="1902240" y="651960"/>
              <a:ext cx="4572000" cy="5421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FA03D4-70D1-4ABC-B3D5-ACC0A77F7E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2880" y="642600"/>
                <a:ext cx="4590720" cy="54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A726C19-3F94-442E-AE7E-29E55ABD6D71}"/>
                  </a:ext>
                </a:extLst>
              </p14:cNvPr>
              <p14:cNvContentPartPr/>
              <p14:nvPr/>
            </p14:nvContentPartPr>
            <p14:xfrm>
              <a:off x="2831040" y="1116000"/>
              <a:ext cx="5536800" cy="3063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A726C19-3F94-442E-AE7E-29E55ABD6D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1680" y="1106640"/>
                <a:ext cx="5555520" cy="308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588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AB91-2952-4A12-8A0C-751BC2CD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operations: Search &amp; sort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8DFD-24FE-438D-82EE-A1979E0F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Here we must stop to think !!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D2411-7F01-4EDF-9A4B-2105A930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2184-72C5-4911-9FF9-160757D97FB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A90A5-49BD-410D-8DE6-A7BCAA64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86FF9-EDDB-4142-9A6E-B62C93FA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091C10-34BD-4654-B7B1-D3CEBCEA0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4454" y="3212983"/>
            <a:ext cx="4093015" cy="27947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66C5E2F-5EA2-4BDC-81A4-18F3FF87DDC6}"/>
                  </a:ext>
                </a:extLst>
              </p14:cNvPr>
              <p14:cNvContentPartPr/>
              <p14:nvPr/>
            </p14:nvContentPartPr>
            <p14:xfrm>
              <a:off x="6384960" y="2822040"/>
              <a:ext cx="178560" cy="53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66C5E2F-5EA2-4BDC-81A4-18F3FF87DD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5600" y="2812680"/>
                <a:ext cx="19728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175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0FFA-E9D5-44B4-BAF9-2B657A3E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Algorithms: </a:t>
            </a:r>
            <a:br>
              <a:rPr lang="en-US" dirty="0"/>
            </a:br>
            <a:r>
              <a:rPr lang="en-US" dirty="0"/>
              <a:t>Complexity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14D51-2741-44BE-8DD6-B7849C1F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8BEB-0C53-4E24-8FBF-8B5FA790AA98}" type="datetime1">
              <a:rPr lang="en-US" smtClean="0"/>
              <a:t>10-Jan-2022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6BAD5-2C2F-4091-ACC0-B8A501CB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CB5B3-6A4C-4242-8007-86B15CC1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7CAE-00CD-483F-B626-913AAF53739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1E36B6B-6052-477F-BC14-63B90919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problem:</a:t>
            </a:r>
          </a:p>
          <a:p>
            <a:pPr lvl="1"/>
            <a:r>
              <a:rPr lang="en-US" dirty="0"/>
              <a:t>We want to analyze the speed of a given algorithm and how memory it needs to solve a given problem.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Different machines</a:t>
            </a:r>
          </a:p>
          <a:p>
            <a:pPr lvl="1"/>
            <a:r>
              <a:rPr lang="en-US" dirty="0"/>
              <a:t>Different compilers</a:t>
            </a:r>
          </a:p>
          <a:p>
            <a:pPr lvl="1"/>
            <a:r>
              <a:rPr lang="en-US" dirty="0"/>
              <a:t>Different programmers/implementations</a:t>
            </a:r>
          </a:p>
          <a:p>
            <a:pPr lvl="1"/>
            <a:r>
              <a:rPr lang="en-US" dirty="0"/>
              <a:t>Actual testing takes long time</a:t>
            </a:r>
          </a:p>
        </p:txBody>
      </p:sp>
    </p:spTree>
    <p:extLst>
      <p:ext uri="{BB962C8B-B14F-4D97-AF65-F5344CB8AC3E}">
        <p14:creationId xmlns:p14="http://schemas.microsoft.com/office/powerpoint/2010/main" val="2342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M_Lec1_intro.pptx" id="{DCC77720-CFCC-423C-B5C4-0E6D1FF46066}" vid="{F431CF4C-30CE-4A12-92D2-F1DDFAF118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ARM_ppt_Template</Template>
  <TotalTime>1073</TotalTime>
  <Words>765</Words>
  <Application>Microsoft Office PowerPoint</Application>
  <PresentationFormat>On-screen Show (4:3)</PresentationFormat>
  <Paragraphs>296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Arial Rounded MT Bold</vt:lpstr>
      <vt:lpstr>Calibri</vt:lpstr>
      <vt:lpstr>Courier New</vt:lpstr>
      <vt:lpstr>Office Theme</vt:lpstr>
      <vt:lpstr>Algorithms and Data Structures Lecture-2</vt:lpstr>
      <vt:lpstr>Who Am I ?</vt:lpstr>
      <vt:lpstr>Table of contents</vt:lpstr>
      <vt:lpstr>PowerPoint Presentation</vt:lpstr>
      <vt:lpstr>Array 2-D applications:</vt:lpstr>
      <vt:lpstr>Array 2-D applications:</vt:lpstr>
      <vt:lpstr>PowerPoint Presentation</vt:lpstr>
      <vt:lpstr>Array operations: Search &amp; sort (continued)</vt:lpstr>
      <vt:lpstr>Algorithms:  Complexity analysis</vt:lpstr>
      <vt:lpstr>Algorithms:  Complexity analysis</vt:lpstr>
      <vt:lpstr>Algorithms:  Complexity analysis</vt:lpstr>
      <vt:lpstr>Algorithms:  Complexity analysis</vt:lpstr>
      <vt:lpstr>Algorithms:  Complexity analysis</vt:lpstr>
      <vt:lpstr>Algorithms:  Complexity analysis</vt:lpstr>
      <vt:lpstr>Algorithms:  Complexity analysis</vt:lpstr>
      <vt:lpstr>Algorithms:  Complexity analysis</vt:lpstr>
      <vt:lpstr>Algorithms:  Complexity analysis</vt:lpstr>
      <vt:lpstr>Algorithms:  Complexity analysis</vt:lpstr>
      <vt:lpstr>Algorithms:  Complexity analysis</vt:lpstr>
      <vt:lpstr>Array operations: Search &amp; sort (continued)</vt:lpstr>
      <vt:lpstr>Array operations: Search</vt:lpstr>
      <vt:lpstr>Array operations: Search</vt:lpstr>
      <vt:lpstr>Array operations: linear Search</vt:lpstr>
      <vt:lpstr>Array operations: linear Search</vt:lpstr>
      <vt:lpstr>Array operations: Search</vt:lpstr>
      <vt:lpstr>Array operations: Search</vt:lpstr>
      <vt:lpstr>Array operations: binary Search</vt:lpstr>
      <vt:lpstr>Array operations: binary Search</vt:lpstr>
      <vt:lpstr>Array operations: Search</vt:lpstr>
      <vt:lpstr>Array operations: Sort</vt:lpstr>
      <vt:lpstr>Array operations: Sort</vt:lpstr>
      <vt:lpstr>Array operations: Sort</vt:lpstr>
      <vt:lpstr>Array operations: Sort</vt:lpstr>
      <vt:lpstr>Array operations: Sort</vt:lpstr>
      <vt:lpstr>Array operations: Sort</vt:lpstr>
      <vt:lpstr>Array operations: Sort</vt:lpstr>
      <vt:lpstr>Array operations: Sort</vt:lpstr>
      <vt:lpstr>Array operations: Sort</vt:lpstr>
      <vt:lpstr>Array operations: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 Lecture-1</dc:title>
  <dc:creator>Mazen Osama</dc:creator>
  <cp:lastModifiedBy>Mazen Osama</cp:lastModifiedBy>
  <cp:revision>119</cp:revision>
  <dcterms:created xsi:type="dcterms:W3CDTF">2022-01-06T18:33:32Z</dcterms:created>
  <dcterms:modified xsi:type="dcterms:W3CDTF">2022-01-10T05:27:27Z</dcterms:modified>
</cp:coreProperties>
</file>