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6"/>
  </p:notesMasterIdLst>
  <p:sldIdLst>
    <p:sldId id="256" r:id="rId2"/>
    <p:sldId id="257" r:id="rId3"/>
    <p:sldId id="259" r:id="rId4"/>
    <p:sldId id="264" r:id="rId5"/>
    <p:sldId id="258" r:id="rId6"/>
    <p:sldId id="268" r:id="rId7"/>
    <p:sldId id="270" r:id="rId8"/>
    <p:sldId id="263" r:id="rId9"/>
    <p:sldId id="266" r:id="rId10"/>
    <p:sldId id="265" r:id="rId11"/>
    <p:sldId id="267" r:id="rId12"/>
    <p:sldId id="271" r:id="rId13"/>
    <p:sldId id="283" r:id="rId14"/>
    <p:sldId id="285" r:id="rId15"/>
  </p:sldIdLst>
  <p:sldSz cx="9144000" cy="5143500" type="screen16x9"/>
  <p:notesSz cx="6858000" cy="9144000"/>
  <p:embeddedFontLst>
    <p:embeddedFont>
      <p:font typeface="Footlight MT Light" panose="0204060206030A020304" pitchFamily="18" charset="0"/>
      <p:regular r:id="rId17"/>
    </p:embeddedFont>
    <p:embeddedFont>
      <p:font typeface="Londrina Solid" panose="020B0604020202020204" charset="0"/>
      <p:regular r:id="rId18"/>
    </p:embeddedFont>
    <p:embeddedFont>
      <p:font typeface="Quicksand" panose="020B0604020202020204" charset="0"/>
      <p:regular r:id="rId19"/>
      <p:bold r:id="rId20"/>
    </p:embeddedFont>
    <p:embeddedFont>
      <p:font typeface="Sitka Subheading" panose="02000505000000020004"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65E2A5-E3D2-4219-ABEF-5CD145E48FBF}">
  <a:tblStyle styleId="{F665E2A5-E3D2-4219-ABEF-5CD145E48F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ma" userId="6c7393e1f3150c74" providerId="LiveId" clId="{266E79C2-75CA-4333-B934-31105C1E82DB}"/>
    <pc:docChg chg="undo custSel delSld modSld sldOrd delMainMaster">
      <pc:chgData name="Salma" userId="6c7393e1f3150c74" providerId="LiveId" clId="{266E79C2-75CA-4333-B934-31105C1E82DB}" dt="2020-12-16T06:27:31.330" v="6436" actId="47"/>
      <pc:docMkLst>
        <pc:docMk/>
      </pc:docMkLst>
      <pc:sldChg chg="modSp mod">
        <pc:chgData name="Salma" userId="6c7393e1f3150c74" providerId="LiveId" clId="{266E79C2-75CA-4333-B934-31105C1E82DB}" dt="2020-12-16T00:28:26.615" v="3356" actId="20577"/>
        <pc:sldMkLst>
          <pc:docMk/>
          <pc:sldMk cId="0" sldId="257"/>
        </pc:sldMkLst>
        <pc:spChg chg="mod">
          <ac:chgData name="Salma" userId="6c7393e1f3150c74" providerId="LiveId" clId="{266E79C2-75CA-4333-B934-31105C1E82DB}" dt="2020-12-16T00:28:26.615" v="3356" actId="20577"/>
          <ac:spMkLst>
            <pc:docMk/>
            <pc:sldMk cId="0" sldId="257"/>
            <ac:spMk id="3473" creationId="{00000000-0000-0000-0000-000000000000}"/>
          </ac:spMkLst>
        </pc:spChg>
      </pc:sldChg>
      <pc:sldChg chg="modSp mod">
        <pc:chgData name="Salma" userId="6c7393e1f3150c74" providerId="LiveId" clId="{266E79C2-75CA-4333-B934-31105C1E82DB}" dt="2020-12-16T00:28:36.593" v="3371" actId="20577"/>
        <pc:sldMkLst>
          <pc:docMk/>
          <pc:sldMk cId="0" sldId="259"/>
        </pc:sldMkLst>
        <pc:spChg chg="mod">
          <ac:chgData name="Salma" userId="6c7393e1f3150c74" providerId="LiveId" clId="{266E79C2-75CA-4333-B934-31105C1E82DB}" dt="2020-12-16T00:28:36.593" v="3371" actId="20577"/>
          <ac:spMkLst>
            <pc:docMk/>
            <pc:sldMk cId="0" sldId="259"/>
            <ac:spMk id="6" creationId="{2F829120-BA86-4CEB-A32B-33D8073FC69C}"/>
          </ac:spMkLst>
        </pc:spChg>
      </pc:sldChg>
      <pc:sldChg chg="del ord modNotes">
        <pc:chgData name="Salma" userId="6c7393e1f3150c74" providerId="LiveId" clId="{266E79C2-75CA-4333-B934-31105C1E82DB}" dt="2020-12-16T06:27:15.418" v="6411" actId="47"/>
        <pc:sldMkLst>
          <pc:docMk/>
          <pc:sldMk cId="0" sldId="260"/>
        </pc:sldMkLst>
      </pc:sldChg>
      <pc:sldChg chg="del ord modNotes">
        <pc:chgData name="Salma" userId="6c7393e1f3150c74" providerId="LiveId" clId="{266E79C2-75CA-4333-B934-31105C1E82DB}" dt="2020-12-16T06:27:12.339" v="6407" actId="47"/>
        <pc:sldMkLst>
          <pc:docMk/>
          <pc:sldMk cId="0" sldId="261"/>
        </pc:sldMkLst>
      </pc:sldChg>
      <pc:sldChg chg="del">
        <pc:chgData name="Salma" userId="6c7393e1f3150c74" providerId="LiveId" clId="{266E79C2-75CA-4333-B934-31105C1E82DB}" dt="2020-12-16T06:09:30.317" v="6098" actId="47"/>
        <pc:sldMkLst>
          <pc:docMk/>
          <pc:sldMk cId="0" sldId="262"/>
        </pc:sldMkLst>
      </pc:sldChg>
      <pc:sldChg chg="modSp mod">
        <pc:chgData name="Salma" userId="6c7393e1f3150c74" providerId="LiveId" clId="{266E79C2-75CA-4333-B934-31105C1E82DB}" dt="2020-12-15T23:09:34.145" v="1400" actId="113"/>
        <pc:sldMkLst>
          <pc:docMk/>
          <pc:sldMk cId="0" sldId="263"/>
        </pc:sldMkLst>
        <pc:spChg chg="mod">
          <ac:chgData name="Salma" userId="6c7393e1f3150c74" providerId="LiveId" clId="{266E79C2-75CA-4333-B934-31105C1E82DB}" dt="2020-12-15T22:53:20.400" v="9" actId="20577"/>
          <ac:spMkLst>
            <pc:docMk/>
            <pc:sldMk cId="0" sldId="263"/>
            <ac:spMk id="12" creationId="{C67EA834-E78F-4B56-8E95-C1763B590A74}"/>
          </ac:spMkLst>
        </pc:spChg>
        <pc:spChg chg="mod">
          <ac:chgData name="Salma" userId="6c7393e1f3150c74" providerId="LiveId" clId="{266E79C2-75CA-4333-B934-31105C1E82DB}" dt="2020-12-15T23:09:34.145" v="1400" actId="113"/>
          <ac:spMkLst>
            <pc:docMk/>
            <pc:sldMk cId="0" sldId="263"/>
            <ac:spMk id="3522" creationId="{00000000-0000-0000-0000-000000000000}"/>
          </ac:spMkLst>
        </pc:spChg>
      </pc:sldChg>
      <pc:sldChg chg="addSp delSp modSp mod ord">
        <pc:chgData name="Salma" userId="6c7393e1f3150c74" providerId="LiveId" clId="{266E79C2-75CA-4333-B934-31105C1E82DB}" dt="2020-12-15T23:07:52.427" v="1382" actId="1076"/>
        <pc:sldMkLst>
          <pc:docMk/>
          <pc:sldMk cId="0" sldId="264"/>
        </pc:sldMkLst>
        <pc:spChg chg="add del mod">
          <ac:chgData name="Salma" userId="6c7393e1f3150c74" providerId="LiveId" clId="{266E79C2-75CA-4333-B934-31105C1E82DB}" dt="2020-12-15T22:55:14.883" v="13"/>
          <ac:spMkLst>
            <pc:docMk/>
            <pc:sldMk cId="0" sldId="264"/>
            <ac:spMk id="3" creationId="{BBACB455-3557-4281-8238-19C146F70ACF}"/>
          </ac:spMkLst>
        </pc:spChg>
        <pc:spChg chg="add del mod">
          <ac:chgData name="Salma" userId="6c7393e1f3150c74" providerId="LiveId" clId="{266E79C2-75CA-4333-B934-31105C1E82DB}" dt="2020-12-15T23:00:21.362" v="734" actId="14100"/>
          <ac:spMkLst>
            <pc:docMk/>
            <pc:sldMk cId="0" sldId="264"/>
            <ac:spMk id="5" creationId="{23D14D90-35BF-4895-B81C-4E1D57FD0C5F}"/>
          </ac:spMkLst>
        </pc:spChg>
        <pc:spChg chg="add del mod">
          <ac:chgData name="Salma" userId="6c7393e1f3150c74" providerId="LiveId" clId="{266E79C2-75CA-4333-B934-31105C1E82DB}" dt="2020-12-15T22:55:20.437" v="15" actId="478"/>
          <ac:spMkLst>
            <pc:docMk/>
            <pc:sldMk cId="0" sldId="264"/>
            <ac:spMk id="6" creationId="{DD22D535-88C9-4DE0-93DC-E6FDB6F916FC}"/>
          </ac:spMkLst>
        </pc:spChg>
        <pc:spChg chg="add mod">
          <ac:chgData name="Salma" userId="6c7393e1f3150c74" providerId="LiveId" clId="{266E79C2-75CA-4333-B934-31105C1E82DB}" dt="2020-12-15T23:07:52.427" v="1382" actId="1076"/>
          <ac:spMkLst>
            <pc:docMk/>
            <pc:sldMk cId="0" sldId="264"/>
            <ac:spMk id="7" creationId="{E093D325-5433-4EB5-A62D-C6258C50DAA0}"/>
          </ac:spMkLst>
        </pc:spChg>
        <pc:spChg chg="del">
          <ac:chgData name="Salma" userId="6c7393e1f3150c74" providerId="LiveId" clId="{266E79C2-75CA-4333-B934-31105C1E82DB}" dt="2020-12-15T22:54:41.684" v="10" actId="478"/>
          <ac:spMkLst>
            <pc:docMk/>
            <pc:sldMk cId="0" sldId="264"/>
            <ac:spMk id="3529" creationId="{00000000-0000-0000-0000-000000000000}"/>
          </ac:spMkLst>
        </pc:spChg>
      </pc:sldChg>
      <pc:sldChg chg="addSp delSp modSp mod">
        <pc:chgData name="Salma" userId="6c7393e1f3150c74" providerId="LiveId" clId="{266E79C2-75CA-4333-B934-31105C1E82DB}" dt="2020-12-16T01:27:25.405" v="4623" actId="1076"/>
        <pc:sldMkLst>
          <pc:docMk/>
          <pc:sldMk cId="0" sldId="265"/>
        </pc:sldMkLst>
        <pc:spChg chg="add del mod">
          <ac:chgData name="Salma" userId="6c7393e1f3150c74" providerId="LiveId" clId="{266E79C2-75CA-4333-B934-31105C1E82DB}" dt="2020-12-15T23:40:38.843" v="2789" actId="478"/>
          <ac:spMkLst>
            <pc:docMk/>
            <pc:sldMk cId="0" sldId="265"/>
            <ac:spMk id="3" creationId="{131598C0-859F-42B3-9D2A-475425DAECBA}"/>
          </ac:spMkLst>
        </pc:spChg>
        <pc:spChg chg="add del mod">
          <ac:chgData name="Salma" userId="6c7393e1f3150c74" providerId="LiveId" clId="{266E79C2-75CA-4333-B934-31105C1E82DB}" dt="2020-12-15T23:40:45.714" v="2791" actId="478"/>
          <ac:spMkLst>
            <pc:docMk/>
            <pc:sldMk cId="0" sldId="265"/>
            <ac:spMk id="5" creationId="{B510625D-CD3B-4303-AED9-FD70AA68149A}"/>
          </ac:spMkLst>
        </pc:spChg>
        <pc:spChg chg="add del mod">
          <ac:chgData name="Salma" userId="6c7393e1f3150c74" providerId="LiveId" clId="{266E79C2-75CA-4333-B934-31105C1E82DB}" dt="2020-12-16T00:22:59.339" v="3148" actId="767"/>
          <ac:spMkLst>
            <pc:docMk/>
            <pc:sldMk cId="0" sldId="265"/>
            <ac:spMk id="6" creationId="{CB339BAA-7F99-4E86-B7B8-D17C9EB9E811}"/>
          </ac:spMkLst>
        </pc:spChg>
        <pc:spChg chg="del mod">
          <ac:chgData name="Salma" userId="6c7393e1f3150c74" providerId="LiveId" clId="{266E79C2-75CA-4333-B934-31105C1E82DB}" dt="2020-12-15T23:41:23.921" v="2826" actId="478"/>
          <ac:spMkLst>
            <pc:docMk/>
            <pc:sldMk cId="0" sldId="265"/>
            <ac:spMk id="3537" creationId="{00000000-0000-0000-0000-000000000000}"/>
          </ac:spMkLst>
        </pc:spChg>
        <pc:spChg chg="mod">
          <ac:chgData name="Salma" userId="6c7393e1f3150c74" providerId="LiveId" clId="{266E79C2-75CA-4333-B934-31105C1E82DB}" dt="2020-12-16T01:27:25.405" v="4623" actId="1076"/>
          <ac:spMkLst>
            <pc:docMk/>
            <pc:sldMk cId="0" sldId="265"/>
            <ac:spMk id="3538" creationId="{00000000-0000-0000-0000-000000000000}"/>
          </ac:spMkLst>
        </pc:spChg>
        <pc:spChg chg="del">
          <ac:chgData name="Salma" userId="6c7393e1f3150c74" providerId="LiveId" clId="{266E79C2-75CA-4333-B934-31105C1E82DB}" dt="2020-12-15T23:40:34.361" v="2788" actId="478"/>
          <ac:spMkLst>
            <pc:docMk/>
            <pc:sldMk cId="0" sldId="265"/>
            <ac:spMk id="3539" creationId="{00000000-0000-0000-0000-000000000000}"/>
          </ac:spMkLst>
        </pc:spChg>
        <pc:spChg chg="del">
          <ac:chgData name="Salma" userId="6c7393e1f3150c74" providerId="LiveId" clId="{266E79C2-75CA-4333-B934-31105C1E82DB}" dt="2020-12-15T23:40:43.695" v="2790" actId="478"/>
          <ac:spMkLst>
            <pc:docMk/>
            <pc:sldMk cId="0" sldId="265"/>
            <ac:spMk id="3540" creationId="{00000000-0000-0000-0000-000000000000}"/>
          </ac:spMkLst>
        </pc:spChg>
      </pc:sldChg>
      <pc:sldChg chg="addSp delSp modSp mod ord">
        <pc:chgData name="Salma" userId="6c7393e1f3150c74" providerId="LiveId" clId="{266E79C2-75CA-4333-B934-31105C1E82DB}" dt="2020-12-15T23:27:03.240" v="2269" actId="20577"/>
        <pc:sldMkLst>
          <pc:docMk/>
          <pc:sldMk cId="0" sldId="266"/>
        </pc:sldMkLst>
        <pc:spChg chg="add del mod">
          <ac:chgData name="Salma" userId="6c7393e1f3150c74" providerId="LiveId" clId="{266E79C2-75CA-4333-B934-31105C1E82DB}" dt="2020-12-15T23:12:14.257" v="1402" actId="478"/>
          <ac:spMkLst>
            <pc:docMk/>
            <pc:sldMk cId="0" sldId="266"/>
            <ac:spMk id="3" creationId="{F7DCE414-823B-41FD-966D-DF0F26D26E91}"/>
          </ac:spMkLst>
        </pc:spChg>
        <pc:spChg chg="add del mod">
          <ac:chgData name="Salma" userId="6c7393e1f3150c74" providerId="LiveId" clId="{266E79C2-75CA-4333-B934-31105C1E82DB}" dt="2020-12-15T23:12:24.987" v="1404" actId="478"/>
          <ac:spMkLst>
            <pc:docMk/>
            <pc:sldMk cId="0" sldId="266"/>
            <ac:spMk id="5" creationId="{D008200A-D3E3-4F57-B3E4-B2A5E9788E15}"/>
          </ac:spMkLst>
        </pc:spChg>
        <pc:spChg chg="add del mod">
          <ac:chgData name="Salma" userId="6c7393e1f3150c74" providerId="LiveId" clId="{266E79C2-75CA-4333-B934-31105C1E82DB}" dt="2020-12-15T23:12:32.229" v="1406" actId="478"/>
          <ac:spMkLst>
            <pc:docMk/>
            <pc:sldMk cId="0" sldId="266"/>
            <ac:spMk id="7" creationId="{E80AC24E-49B1-410F-8749-D73854D9E661}"/>
          </ac:spMkLst>
        </pc:spChg>
        <pc:spChg chg="del">
          <ac:chgData name="Salma" userId="6c7393e1f3150c74" providerId="LiveId" clId="{266E79C2-75CA-4333-B934-31105C1E82DB}" dt="2020-12-15T23:12:10.045" v="1401" actId="478"/>
          <ac:spMkLst>
            <pc:docMk/>
            <pc:sldMk cId="0" sldId="266"/>
            <ac:spMk id="3545" creationId="{00000000-0000-0000-0000-000000000000}"/>
          </ac:spMkLst>
        </pc:spChg>
        <pc:spChg chg="mod">
          <ac:chgData name="Salma" userId="6c7393e1f3150c74" providerId="LiveId" clId="{266E79C2-75CA-4333-B934-31105C1E82DB}" dt="2020-12-15T23:27:03.240" v="2269" actId="20577"/>
          <ac:spMkLst>
            <pc:docMk/>
            <pc:sldMk cId="0" sldId="266"/>
            <ac:spMk id="3546" creationId="{00000000-0000-0000-0000-000000000000}"/>
          </ac:spMkLst>
        </pc:spChg>
        <pc:spChg chg="del">
          <ac:chgData name="Salma" userId="6c7393e1f3150c74" providerId="LiveId" clId="{266E79C2-75CA-4333-B934-31105C1E82DB}" dt="2020-12-15T23:12:19.484" v="1403" actId="478"/>
          <ac:spMkLst>
            <pc:docMk/>
            <pc:sldMk cId="0" sldId="266"/>
            <ac:spMk id="3547" creationId="{00000000-0000-0000-0000-000000000000}"/>
          </ac:spMkLst>
        </pc:spChg>
        <pc:spChg chg="del">
          <ac:chgData name="Salma" userId="6c7393e1f3150c74" providerId="LiveId" clId="{266E79C2-75CA-4333-B934-31105C1E82DB}" dt="2020-12-15T23:12:28.211" v="1405" actId="478"/>
          <ac:spMkLst>
            <pc:docMk/>
            <pc:sldMk cId="0" sldId="266"/>
            <ac:spMk id="3548" creationId="{00000000-0000-0000-0000-000000000000}"/>
          </ac:spMkLst>
        </pc:spChg>
        <pc:picChg chg="add mod">
          <ac:chgData name="Salma" userId="6c7393e1f3150c74" providerId="LiveId" clId="{266E79C2-75CA-4333-B934-31105C1E82DB}" dt="2020-12-15T23:18:14.035" v="1862" actId="1076"/>
          <ac:picMkLst>
            <pc:docMk/>
            <pc:sldMk cId="0" sldId="266"/>
            <ac:picMk id="1026" creationId="{88FBA81E-4972-4628-AB49-76F3B15F182E}"/>
          </ac:picMkLst>
        </pc:picChg>
      </pc:sldChg>
      <pc:sldChg chg="addSp delSp modSp mod">
        <pc:chgData name="Salma" userId="6c7393e1f3150c74" providerId="LiveId" clId="{266E79C2-75CA-4333-B934-31105C1E82DB}" dt="2020-12-16T00:30:36.195" v="3433" actId="14100"/>
        <pc:sldMkLst>
          <pc:docMk/>
          <pc:sldMk cId="0" sldId="267"/>
        </pc:sldMkLst>
        <pc:spChg chg="add del mod">
          <ac:chgData name="Salma" userId="6c7393e1f3150c74" providerId="LiveId" clId="{266E79C2-75CA-4333-B934-31105C1E82DB}" dt="2020-12-16T00:30:09.869" v="3426" actId="478"/>
          <ac:spMkLst>
            <pc:docMk/>
            <pc:sldMk cId="0" sldId="267"/>
            <ac:spMk id="3" creationId="{9C85D83F-9AD0-4289-BDE9-D1333D83BF8C}"/>
          </ac:spMkLst>
        </pc:spChg>
        <pc:spChg chg="add del mod">
          <ac:chgData name="Salma" userId="6c7393e1f3150c74" providerId="LiveId" clId="{266E79C2-75CA-4333-B934-31105C1E82DB}" dt="2020-12-16T00:30:15.767" v="3428" actId="478"/>
          <ac:spMkLst>
            <pc:docMk/>
            <pc:sldMk cId="0" sldId="267"/>
            <ac:spMk id="5" creationId="{7329923A-CD77-43BF-A504-ED60C096ABE4}"/>
          </ac:spMkLst>
        </pc:spChg>
        <pc:spChg chg="add del mod">
          <ac:chgData name="Salma" userId="6c7393e1f3150c74" providerId="LiveId" clId="{266E79C2-75CA-4333-B934-31105C1E82DB}" dt="2020-12-16T00:30:20.741" v="3430" actId="478"/>
          <ac:spMkLst>
            <pc:docMk/>
            <pc:sldMk cId="0" sldId="267"/>
            <ac:spMk id="7" creationId="{41EDD340-B6D8-4B3E-890D-AA1FE0A8CC6B}"/>
          </ac:spMkLst>
        </pc:spChg>
        <pc:spChg chg="mod">
          <ac:chgData name="Salma" userId="6c7393e1f3150c74" providerId="LiveId" clId="{266E79C2-75CA-4333-B934-31105C1E82DB}" dt="2020-12-16T00:30:36.195" v="3433" actId="14100"/>
          <ac:spMkLst>
            <pc:docMk/>
            <pc:sldMk cId="0" sldId="267"/>
            <ac:spMk id="3553" creationId="{00000000-0000-0000-0000-000000000000}"/>
          </ac:spMkLst>
        </pc:spChg>
        <pc:spChg chg="del">
          <ac:chgData name="Salma" userId="6c7393e1f3150c74" providerId="LiveId" clId="{266E79C2-75CA-4333-B934-31105C1E82DB}" dt="2020-12-16T00:30:05.650" v="3425" actId="478"/>
          <ac:spMkLst>
            <pc:docMk/>
            <pc:sldMk cId="0" sldId="267"/>
            <ac:spMk id="3554" creationId="{00000000-0000-0000-0000-000000000000}"/>
          </ac:spMkLst>
        </pc:spChg>
        <pc:spChg chg="del">
          <ac:chgData name="Salma" userId="6c7393e1f3150c74" providerId="LiveId" clId="{266E79C2-75CA-4333-B934-31105C1E82DB}" dt="2020-12-16T00:30:12.879" v="3427" actId="478"/>
          <ac:spMkLst>
            <pc:docMk/>
            <pc:sldMk cId="0" sldId="267"/>
            <ac:spMk id="3555" creationId="{00000000-0000-0000-0000-000000000000}"/>
          </ac:spMkLst>
        </pc:spChg>
        <pc:spChg chg="del">
          <ac:chgData name="Salma" userId="6c7393e1f3150c74" providerId="LiveId" clId="{266E79C2-75CA-4333-B934-31105C1E82DB}" dt="2020-12-16T00:30:19.079" v="3429" actId="478"/>
          <ac:spMkLst>
            <pc:docMk/>
            <pc:sldMk cId="0" sldId="267"/>
            <ac:spMk id="3556" creationId="{00000000-0000-0000-0000-000000000000}"/>
          </ac:spMkLst>
        </pc:spChg>
      </pc:sldChg>
      <pc:sldChg chg="addSp delSp modSp mod ord">
        <pc:chgData name="Salma" userId="6c7393e1f3150c74" providerId="LiveId" clId="{266E79C2-75CA-4333-B934-31105C1E82DB}" dt="2020-12-15T23:26:05.129" v="2265"/>
        <pc:sldMkLst>
          <pc:docMk/>
          <pc:sldMk cId="0" sldId="268"/>
        </pc:sldMkLst>
        <pc:spChg chg="add del mod">
          <ac:chgData name="Salma" userId="6c7393e1f3150c74" providerId="LiveId" clId="{266E79C2-75CA-4333-B934-31105C1E82DB}" dt="2020-12-15T23:18:41.331" v="1865" actId="478"/>
          <ac:spMkLst>
            <pc:docMk/>
            <pc:sldMk cId="0" sldId="268"/>
            <ac:spMk id="3" creationId="{26715AF6-7DA7-4340-83EA-8B9C4FA68C3B}"/>
          </ac:spMkLst>
        </pc:spChg>
        <pc:spChg chg="add del mod">
          <ac:chgData name="Salma" userId="6c7393e1f3150c74" providerId="LiveId" clId="{266E79C2-75CA-4333-B934-31105C1E82DB}" dt="2020-12-15T23:18:59.481" v="1868" actId="478"/>
          <ac:spMkLst>
            <pc:docMk/>
            <pc:sldMk cId="0" sldId="268"/>
            <ac:spMk id="5" creationId="{59DF5F9F-AF26-4776-92FB-A78955F05659}"/>
          </ac:spMkLst>
        </pc:spChg>
        <pc:spChg chg="add del mod">
          <ac:chgData name="Salma" userId="6c7393e1f3150c74" providerId="LiveId" clId="{266E79C2-75CA-4333-B934-31105C1E82DB}" dt="2020-12-15T23:19:11.771" v="1870" actId="478"/>
          <ac:spMkLst>
            <pc:docMk/>
            <pc:sldMk cId="0" sldId="268"/>
            <ac:spMk id="7" creationId="{1B17E6B6-F383-4CFA-BF78-50A39CA97BD6}"/>
          </ac:spMkLst>
        </pc:spChg>
        <pc:spChg chg="add del mod">
          <ac:chgData name="Salma" userId="6c7393e1f3150c74" providerId="LiveId" clId="{266E79C2-75CA-4333-B934-31105C1E82DB}" dt="2020-12-15T23:20:01.781" v="1900" actId="478"/>
          <ac:spMkLst>
            <pc:docMk/>
            <pc:sldMk cId="0" sldId="268"/>
            <ac:spMk id="8" creationId="{837AB548-20F8-476E-A043-06AA0B709380}"/>
          </ac:spMkLst>
        </pc:spChg>
        <pc:spChg chg="mod">
          <ac:chgData name="Salma" userId="6c7393e1f3150c74" providerId="LiveId" clId="{266E79C2-75CA-4333-B934-31105C1E82DB}" dt="2020-12-15T23:22:12.368" v="2039"/>
          <ac:spMkLst>
            <pc:docMk/>
            <pc:sldMk cId="0" sldId="268"/>
            <ac:spMk id="15" creationId="{9585C59F-AF5E-43FF-B40D-6CE584CAC105}"/>
          </ac:spMkLst>
        </pc:spChg>
        <pc:spChg chg="mod">
          <ac:chgData name="Salma" userId="6c7393e1f3150c74" providerId="LiveId" clId="{266E79C2-75CA-4333-B934-31105C1E82DB}" dt="2020-12-15T23:22:12.368" v="2039"/>
          <ac:spMkLst>
            <pc:docMk/>
            <pc:sldMk cId="0" sldId="268"/>
            <ac:spMk id="16" creationId="{30B8CCB3-ABBC-4D5B-B7F2-782BA347027D}"/>
          </ac:spMkLst>
        </pc:spChg>
        <pc:spChg chg="del">
          <ac:chgData name="Salma" userId="6c7393e1f3150c74" providerId="LiveId" clId="{266E79C2-75CA-4333-B934-31105C1E82DB}" dt="2020-12-15T23:18:37.596" v="1863" actId="478"/>
          <ac:spMkLst>
            <pc:docMk/>
            <pc:sldMk cId="0" sldId="268"/>
            <ac:spMk id="3561" creationId="{00000000-0000-0000-0000-000000000000}"/>
          </ac:spMkLst>
        </pc:spChg>
        <pc:spChg chg="add del mod">
          <ac:chgData name="Salma" userId="6c7393e1f3150c74" providerId="LiveId" clId="{266E79C2-75CA-4333-B934-31105C1E82DB}" dt="2020-12-15T23:25:45.416" v="2261" actId="1076"/>
          <ac:spMkLst>
            <pc:docMk/>
            <pc:sldMk cId="0" sldId="268"/>
            <ac:spMk id="3562" creationId="{00000000-0000-0000-0000-000000000000}"/>
          </ac:spMkLst>
        </pc:spChg>
        <pc:spChg chg="del">
          <ac:chgData name="Salma" userId="6c7393e1f3150c74" providerId="LiveId" clId="{266E79C2-75CA-4333-B934-31105C1E82DB}" dt="2020-12-15T23:18:50.336" v="1867" actId="478"/>
          <ac:spMkLst>
            <pc:docMk/>
            <pc:sldMk cId="0" sldId="268"/>
            <ac:spMk id="3563" creationId="{00000000-0000-0000-0000-000000000000}"/>
          </ac:spMkLst>
        </pc:spChg>
        <pc:spChg chg="del">
          <ac:chgData name="Salma" userId="6c7393e1f3150c74" providerId="LiveId" clId="{266E79C2-75CA-4333-B934-31105C1E82DB}" dt="2020-12-15T23:19:06.170" v="1869" actId="478"/>
          <ac:spMkLst>
            <pc:docMk/>
            <pc:sldMk cId="0" sldId="268"/>
            <ac:spMk id="3564" creationId="{00000000-0000-0000-0000-000000000000}"/>
          </ac:spMkLst>
        </pc:spChg>
        <pc:grpChg chg="add del mod">
          <ac:chgData name="Salma" userId="6c7393e1f3150c74" providerId="LiveId" clId="{266E79C2-75CA-4333-B934-31105C1E82DB}" dt="2020-12-15T23:23:11.009" v="2082"/>
          <ac:grpSpMkLst>
            <pc:docMk/>
            <pc:sldMk cId="0" sldId="268"/>
            <ac:grpSpMk id="14" creationId="{91061211-F946-4F5E-9C78-6E7B87493998}"/>
          </ac:grpSpMkLst>
        </pc:grpChg>
        <pc:picChg chg="add del mod">
          <ac:chgData name="Salma" userId="6c7393e1f3150c74" providerId="LiveId" clId="{266E79C2-75CA-4333-B934-31105C1E82DB}" dt="2020-12-15T23:20:06.279" v="1905"/>
          <ac:picMkLst>
            <pc:docMk/>
            <pc:sldMk cId="0" sldId="268"/>
            <ac:picMk id="2050" creationId="{BEA9AF45-1E7D-4C3E-96C9-130FB0409CF5}"/>
          </ac:picMkLst>
        </pc:picChg>
        <pc:picChg chg="add mod">
          <ac:chgData name="Salma" userId="6c7393e1f3150c74" providerId="LiveId" clId="{266E79C2-75CA-4333-B934-31105C1E82DB}" dt="2020-12-15T23:25:31.430" v="2259" actId="14100"/>
          <ac:picMkLst>
            <pc:docMk/>
            <pc:sldMk cId="0" sldId="268"/>
            <ac:picMk id="2052" creationId="{21C54CE6-33AE-4448-926F-47AEA139A6DE}"/>
          </ac:picMkLst>
        </pc:picChg>
      </pc:sldChg>
      <pc:sldChg chg="del ord modNotes">
        <pc:chgData name="Salma" userId="6c7393e1f3150c74" providerId="LiveId" clId="{266E79C2-75CA-4333-B934-31105C1E82DB}" dt="2020-12-16T06:27:13.978" v="6408" actId="47"/>
        <pc:sldMkLst>
          <pc:docMk/>
          <pc:sldMk cId="0" sldId="269"/>
        </pc:sldMkLst>
      </pc:sldChg>
      <pc:sldChg chg="addSp delSp modSp mod ord">
        <pc:chgData name="Salma" userId="6c7393e1f3150c74" providerId="LiveId" clId="{266E79C2-75CA-4333-B934-31105C1E82DB}" dt="2020-12-15T23:38:54.571" v="2741"/>
        <pc:sldMkLst>
          <pc:docMk/>
          <pc:sldMk cId="0" sldId="270"/>
        </pc:sldMkLst>
        <pc:spChg chg="add del mod">
          <ac:chgData name="Salma" userId="6c7393e1f3150c74" providerId="LiveId" clId="{266E79C2-75CA-4333-B934-31105C1E82DB}" dt="2020-12-15T23:27:25.667" v="2271" actId="478"/>
          <ac:spMkLst>
            <pc:docMk/>
            <pc:sldMk cId="0" sldId="270"/>
            <ac:spMk id="3" creationId="{30C834A7-27B2-4238-BC9B-EC51EA025ECC}"/>
          </ac:spMkLst>
        </pc:spChg>
        <pc:spChg chg="add del mod">
          <ac:chgData name="Salma" userId="6c7393e1f3150c74" providerId="LiveId" clId="{266E79C2-75CA-4333-B934-31105C1E82DB}" dt="2020-12-15T23:27:38.165" v="2275" actId="478"/>
          <ac:spMkLst>
            <pc:docMk/>
            <pc:sldMk cId="0" sldId="270"/>
            <ac:spMk id="5" creationId="{ECC73968-B6B7-48AC-B88A-EA6E49B2A07E}"/>
          </ac:spMkLst>
        </pc:spChg>
        <pc:spChg chg="add del mod">
          <ac:chgData name="Salma" userId="6c7393e1f3150c74" providerId="LiveId" clId="{266E79C2-75CA-4333-B934-31105C1E82DB}" dt="2020-12-15T23:27:45.666" v="2277" actId="478"/>
          <ac:spMkLst>
            <pc:docMk/>
            <pc:sldMk cId="0" sldId="270"/>
            <ac:spMk id="7" creationId="{B72A42FB-C349-425E-981F-B2BC29D344BD}"/>
          </ac:spMkLst>
        </pc:spChg>
        <pc:spChg chg="add mod">
          <ac:chgData name="Salma" userId="6c7393e1f3150c74" providerId="LiveId" clId="{266E79C2-75CA-4333-B934-31105C1E82DB}" dt="2020-12-15T23:38:30.338" v="2738" actId="1076"/>
          <ac:spMkLst>
            <pc:docMk/>
            <pc:sldMk cId="0" sldId="270"/>
            <ac:spMk id="8" creationId="{7ECCECC4-EAED-4550-966F-805C5F2DC6BE}"/>
          </ac:spMkLst>
        </pc:spChg>
        <pc:spChg chg="add del">
          <ac:chgData name="Salma" userId="6c7393e1f3150c74" providerId="LiveId" clId="{266E79C2-75CA-4333-B934-31105C1E82DB}" dt="2020-12-15T23:31:25.269" v="2554" actId="11529"/>
          <ac:spMkLst>
            <pc:docMk/>
            <pc:sldMk cId="0" sldId="270"/>
            <ac:spMk id="9" creationId="{0F026859-312C-46E5-8286-565D7CF5976E}"/>
          </ac:spMkLst>
        </pc:spChg>
        <pc:spChg chg="add mod">
          <ac:chgData name="Salma" userId="6c7393e1f3150c74" providerId="LiveId" clId="{266E79C2-75CA-4333-B934-31105C1E82DB}" dt="2020-12-15T23:38:36.613" v="2739" actId="1076"/>
          <ac:spMkLst>
            <pc:docMk/>
            <pc:sldMk cId="0" sldId="270"/>
            <ac:spMk id="14" creationId="{9873EA1A-94BE-46C2-9925-3436D35A4EB9}"/>
          </ac:spMkLst>
        </pc:spChg>
        <pc:spChg chg="del">
          <ac:chgData name="Salma" userId="6c7393e1f3150c74" providerId="LiveId" clId="{266E79C2-75CA-4333-B934-31105C1E82DB}" dt="2020-12-15T23:27:20.313" v="2270" actId="478"/>
          <ac:spMkLst>
            <pc:docMk/>
            <pc:sldMk cId="0" sldId="270"/>
            <ac:spMk id="3577" creationId="{00000000-0000-0000-0000-000000000000}"/>
          </ac:spMkLst>
        </pc:spChg>
        <pc:spChg chg="mod">
          <ac:chgData name="Salma" userId="6c7393e1f3150c74" providerId="LiveId" clId="{266E79C2-75CA-4333-B934-31105C1E82DB}" dt="2020-12-15T23:38:20.383" v="2736" actId="20577"/>
          <ac:spMkLst>
            <pc:docMk/>
            <pc:sldMk cId="0" sldId="270"/>
            <ac:spMk id="3578" creationId="{00000000-0000-0000-0000-000000000000}"/>
          </ac:spMkLst>
        </pc:spChg>
        <pc:spChg chg="del">
          <ac:chgData name="Salma" userId="6c7393e1f3150c74" providerId="LiveId" clId="{266E79C2-75CA-4333-B934-31105C1E82DB}" dt="2020-12-15T23:27:33.447" v="2274" actId="478"/>
          <ac:spMkLst>
            <pc:docMk/>
            <pc:sldMk cId="0" sldId="270"/>
            <ac:spMk id="3579" creationId="{00000000-0000-0000-0000-000000000000}"/>
          </ac:spMkLst>
        </pc:spChg>
        <pc:spChg chg="del">
          <ac:chgData name="Salma" userId="6c7393e1f3150c74" providerId="LiveId" clId="{266E79C2-75CA-4333-B934-31105C1E82DB}" dt="2020-12-15T23:27:43.240" v="2276" actId="478"/>
          <ac:spMkLst>
            <pc:docMk/>
            <pc:sldMk cId="0" sldId="270"/>
            <ac:spMk id="3580" creationId="{00000000-0000-0000-0000-000000000000}"/>
          </ac:spMkLst>
        </pc:spChg>
        <pc:picChg chg="add del mod">
          <ac:chgData name="Salma" userId="6c7393e1f3150c74" providerId="LiveId" clId="{266E79C2-75CA-4333-B934-31105C1E82DB}" dt="2020-12-15T23:33:52.334" v="2660"/>
          <ac:picMkLst>
            <pc:docMk/>
            <pc:sldMk cId="0" sldId="270"/>
            <ac:picMk id="3074" creationId="{6779F50B-FA02-48EB-8BD4-A24E35235AA2}"/>
          </ac:picMkLst>
        </pc:picChg>
        <pc:picChg chg="add del mod">
          <ac:chgData name="Salma" userId="6c7393e1f3150c74" providerId="LiveId" clId="{266E79C2-75CA-4333-B934-31105C1E82DB}" dt="2020-12-15T23:34:22.507" v="2672"/>
          <ac:picMkLst>
            <pc:docMk/>
            <pc:sldMk cId="0" sldId="270"/>
            <ac:picMk id="3076" creationId="{B237A6F5-9F68-400A-8023-C8F95AC3C5A2}"/>
          </ac:picMkLst>
        </pc:picChg>
        <pc:picChg chg="add del mod">
          <ac:chgData name="Salma" userId="6c7393e1f3150c74" providerId="LiveId" clId="{266E79C2-75CA-4333-B934-31105C1E82DB}" dt="2020-12-15T23:34:41.630" v="2685"/>
          <ac:picMkLst>
            <pc:docMk/>
            <pc:sldMk cId="0" sldId="270"/>
            <ac:picMk id="3078" creationId="{FF4DE516-6AB5-49C6-94E7-235DA1516196}"/>
          </ac:picMkLst>
        </pc:picChg>
        <pc:picChg chg="add del mod">
          <ac:chgData name="Salma" userId="6c7393e1f3150c74" providerId="LiveId" clId="{266E79C2-75CA-4333-B934-31105C1E82DB}" dt="2020-12-15T23:36:22.768" v="2716"/>
          <ac:picMkLst>
            <pc:docMk/>
            <pc:sldMk cId="0" sldId="270"/>
            <ac:picMk id="3080" creationId="{0A05A57A-F9C7-48BA-A71F-03606C73D100}"/>
          </ac:picMkLst>
        </pc:picChg>
        <pc:picChg chg="add mod">
          <ac:chgData name="Salma" userId="6c7393e1f3150c74" providerId="LiveId" clId="{266E79C2-75CA-4333-B934-31105C1E82DB}" dt="2020-12-15T23:38:25.697" v="2737" actId="14100"/>
          <ac:picMkLst>
            <pc:docMk/>
            <pc:sldMk cId="0" sldId="270"/>
            <ac:picMk id="3082" creationId="{603B3A20-1D5D-44B7-A6DB-81B18B3653D3}"/>
          </ac:picMkLst>
        </pc:picChg>
      </pc:sldChg>
      <pc:sldChg chg="addSp delSp modSp mod ord">
        <pc:chgData name="Salma" userId="6c7393e1f3150c74" providerId="LiveId" clId="{266E79C2-75CA-4333-B934-31105C1E82DB}" dt="2020-12-16T01:12:32.327" v="4430"/>
        <pc:sldMkLst>
          <pc:docMk/>
          <pc:sldMk cId="0" sldId="271"/>
        </pc:sldMkLst>
        <pc:spChg chg="add del mod">
          <ac:chgData name="Salma" userId="6c7393e1f3150c74" providerId="LiveId" clId="{266E79C2-75CA-4333-B934-31105C1E82DB}" dt="2020-12-16T00:29:32.673" v="3373" actId="478"/>
          <ac:spMkLst>
            <pc:docMk/>
            <pc:sldMk cId="0" sldId="271"/>
            <ac:spMk id="3" creationId="{90EF18B1-7DCD-4B2D-B072-5C51803CF946}"/>
          </ac:spMkLst>
        </pc:spChg>
        <pc:spChg chg="add del mod">
          <ac:chgData name="Salma" userId="6c7393e1f3150c74" providerId="LiveId" clId="{266E79C2-75CA-4333-B934-31105C1E82DB}" dt="2020-12-16T00:30:51.590" v="3437" actId="478"/>
          <ac:spMkLst>
            <pc:docMk/>
            <pc:sldMk cId="0" sldId="271"/>
            <ac:spMk id="5" creationId="{1D29CCEC-0ACE-4587-8EA2-B7D5F1C52C1A}"/>
          </ac:spMkLst>
        </pc:spChg>
        <pc:spChg chg="add del mod">
          <ac:chgData name="Salma" userId="6c7393e1f3150c74" providerId="LiveId" clId="{266E79C2-75CA-4333-B934-31105C1E82DB}" dt="2020-12-16T00:30:56.537" v="3439" actId="478"/>
          <ac:spMkLst>
            <pc:docMk/>
            <pc:sldMk cId="0" sldId="271"/>
            <ac:spMk id="7" creationId="{331A330F-D567-458C-AAF9-45275A54ACB1}"/>
          </ac:spMkLst>
        </pc:spChg>
        <pc:spChg chg="del">
          <ac:chgData name="Salma" userId="6c7393e1f3150c74" providerId="LiveId" clId="{266E79C2-75CA-4333-B934-31105C1E82DB}" dt="2020-12-16T00:29:28.118" v="3372" actId="478"/>
          <ac:spMkLst>
            <pc:docMk/>
            <pc:sldMk cId="0" sldId="271"/>
            <ac:spMk id="3585" creationId="{00000000-0000-0000-0000-000000000000}"/>
          </ac:spMkLst>
        </pc:spChg>
        <pc:spChg chg="mod">
          <ac:chgData name="Salma" userId="6c7393e1f3150c74" providerId="LiveId" clId="{266E79C2-75CA-4333-B934-31105C1E82DB}" dt="2020-12-16T01:05:53.628" v="4202" actId="20577"/>
          <ac:spMkLst>
            <pc:docMk/>
            <pc:sldMk cId="0" sldId="271"/>
            <ac:spMk id="3586" creationId="{00000000-0000-0000-0000-000000000000}"/>
          </ac:spMkLst>
        </pc:spChg>
        <pc:spChg chg="del">
          <ac:chgData name="Salma" userId="6c7393e1f3150c74" providerId="LiveId" clId="{266E79C2-75CA-4333-B934-31105C1E82DB}" dt="2020-12-16T00:30:48.737" v="3436" actId="478"/>
          <ac:spMkLst>
            <pc:docMk/>
            <pc:sldMk cId="0" sldId="271"/>
            <ac:spMk id="3587" creationId="{00000000-0000-0000-0000-000000000000}"/>
          </ac:spMkLst>
        </pc:spChg>
        <pc:spChg chg="del">
          <ac:chgData name="Salma" userId="6c7393e1f3150c74" providerId="LiveId" clId="{266E79C2-75CA-4333-B934-31105C1E82DB}" dt="2020-12-16T00:30:54.886" v="3438" actId="478"/>
          <ac:spMkLst>
            <pc:docMk/>
            <pc:sldMk cId="0" sldId="271"/>
            <ac:spMk id="3588" creationId="{00000000-0000-0000-0000-000000000000}"/>
          </ac:spMkLst>
        </pc:spChg>
      </pc:sldChg>
      <pc:sldChg chg="del ord modNotes">
        <pc:chgData name="Salma" userId="6c7393e1f3150c74" providerId="LiveId" clId="{266E79C2-75CA-4333-B934-31105C1E82DB}" dt="2020-12-16T06:27:14.624" v="6409" actId="47"/>
        <pc:sldMkLst>
          <pc:docMk/>
          <pc:sldMk cId="0" sldId="272"/>
        </pc:sldMkLst>
      </pc:sldChg>
      <pc:sldChg chg="addSp delSp modSp mod ord">
        <pc:chgData name="Salma" userId="6c7393e1f3150c74" providerId="LiveId" clId="{266E79C2-75CA-4333-B934-31105C1E82DB}" dt="2020-12-16T02:59:47.073" v="5271" actId="20577"/>
        <pc:sldMkLst>
          <pc:docMk/>
          <pc:sldMk cId="0" sldId="273"/>
        </pc:sldMkLst>
        <pc:spChg chg="add del mod">
          <ac:chgData name="Salma" userId="6c7393e1f3150c74" providerId="LiveId" clId="{266E79C2-75CA-4333-B934-31105C1E82DB}" dt="2020-12-16T01:06:25.456" v="4204" actId="478"/>
          <ac:spMkLst>
            <pc:docMk/>
            <pc:sldMk cId="0" sldId="273"/>
            <ac:spMk id="3" creationId="{8ECCADD7-07C6-446D-972C-F651A94BC821}"/>
          </ac:spMkLst>
        </pc:spChg>
        <pc:spChg chg="add del mod">
          <ac:chgData name="Salma" userId="6c7393e1f3150c74" providerId="LiveId" clId="{266E79C2-75CA-4333-B934-31105C1E82DB}" dt="2020-12-16T01:06:45.840" v="4206" actId="478"/>
          <ac:spMkLst>
            <pc:docMk/>
            <pc:sldMk cId="0" sldId="273"/>
            <ac:spMk id="5" creationId="{A44CC7A3-D811-42C8-ABCC-03802D53BB1B}"/>
          </ac:spMkLst>
        </pc:spChg>
        <pc:spChg chg="add del mod">
          <ac:chgData name="Salma" userId="6c7393e1f3150c74" providerId="LiveId" clId="{266E79C2-75CA-4333-B934-31105C1E82DB}" dt="2020-12-16T01:06:53.322" v="4208" actId="478"/>
          <ac:spMkLst>
            <pc:docMk/>
            <pc:sldMk cId="0" sldId="273"/>
            <ac:spMk id="7" creationId="{C47A20CD-1884-4ED3-801D-77C832B00482}"/>
          </ac:spMkLst>
        </pc:spChg>
        <pc:spChg chg="del">
          <ac:chgData name="Salma" userId="6c7393e1f3150c74" providerId="LiveId" clId="{266E79C2-75CA-4333-B934-31105C1E82DB}" dt="2020-12-16T01:06:19.169" v="4203" actId="478"/>
          <ac:spMkLst>
            <pc:docMk/>
            <pc:sldMk cId="0" sldId="273"/>
            <ac:spMk id="3601" creationId="{00000000-0000-0000-0000-000000000000}"/>
          </ac:spMkLst>
        </pc:spChg>
        <pc:spChg chg="mod">
          <ac:chgData name="Salma" userId="6c7393e1f3150c74" providerId="LiveId" clId="{266E79C2-75CA-4333-B934-31105C1E82DB}" dt="2020-12-16T02:59:47.073" v="5271" actId="20577"/>
          <ac:spMkLst>
            <pc:docMk/>
            <pc:sldMk cId="0" sldId="273"/>
            <ac:spMk id="3602" creationId="{00000000-0000-0000-0000-000000000000}"/>
          </ac:spMkLst>
        </pc:spChg>
        <pc:spChg chg="del">
          <ac:chgData name="Salma" userId="6c7393e1f3150c74" providerId="LiveId" clId="{266E79C2-75CA-4333-B934-31105C1E82DB}" dt="2020-12-16T01:06:41.185" v="4205" actId="478"/>
          <ac:spMkLst>
            <pc:docMk/>
            <pc:sldMk cId="0" sldId="273"/>
            <ac:spMk id="3603" creationId="{00000000-0000-0000-0000-000000000000}"/>
          </ac:spMkLst>
        </pc:spChg>
        <pc:spChg chg="del">
          <ac:chgData name="Salma" userId="6c7393e1f3150c74" providerId="LiveId" clId="{266E79C2-75CA-4333-B934-31105C1E82DB}" dt="2020-12-16T01:06:49.168" v="4207" actId="478"/>
          <ac:spMkLst>
            <pc:docMk/>
            <pc:sldMk cId="0" sldId="273"/>
            <ac:spMk id="3604" creationId="{00000000-0000-0000-0000-000000000000}"/>
          </ac:spMkLst>
        </pc:spChg>
      </pc:sldChg>
      <pc:sldChg chg="addSp delSp modSp mod">
        <pc:chgData name="Salma" userId="6c7393e1f3150c74" providerId="LiveId" clId="{266E79C2-75CA-4333-B934-31105C1E82DB}" dt="2020-12-16T03:03:37.276" v="5303" actId="1076"/>
        <pc:sldMkLst>
          <pc:docMk/>
          <pc:sldMk cId="0" sldId="274"/>
        </pc:sldMkLst>
        <pc:spChg chg="add del mod">
          <ac:chgData name="Salma" userId="6c7393e1f3150c74" providerId="LiveId" clId="{266E79C2-75CA-4333-B934-31105C1E82DB}" dt="2020-12-16T03:03:16.555" v="5297" actId="478"/>
          <ac:spMkLst>
            <pc:docMk/>
            <pc:sldMk cId="0" sldId="274"/>
            <ac:spMk id="3" creationId="{85ABCDF0-F70A-42C4-AF78-CCF3D587B0B7}"/>
          </ac:spMkLst>
        </pc:spChg>
        <pc:spChg chg="add del mod">
          <ac:chgData name="Salma" userId="6c7393e1f3150c74" providerId="LiveId" clId="{266E79C2-75CA-4333-B934-31105C1E82DB}" dt="2020-12-16T03:03:23.862" v="5300" actId="478"/>
          <ac:spMkLst>
            <pc:docMk/>
            <pc:sldMk cId="0" sldId="274"/>
            <ac:spMk id="5" creationId="{B3DB0161-76EE-4C25-AB63-D8E3ADDA5182}"/>
          </ac:spMkLst>
        </pc:spChg>
        <pc:spChg chg="add del mod">
          <ac:chgData name="Salma" userId="6c7393e1f3150c74" providerId="LiveId" clId="{266E79C2-75CA-4333-B934-31105C1E82DB}" dt="2020-12-16T03:03:29.789" v="5302" actId="478"/>
          <ac:spMkLst>
            <pc:docMk/>
            <pc:sldMk cId="0" sldId="274"/>
            <ac:spMk id="7" creationId="{8C2D664E-ACBF-44B2-B9F1-7A08116979AD}"/>
          </ac:spMkLst>
        </pc:spChg>
        <pc:spChg chg="mod">
          <ac:chgData name="Salma" userId="6c7393e1f3150c74" providerId="LiveId" clId="{266E79C2-75CA-4333-B934-31105C1E82DB}" dt="2020-12-16T03:03:37.276" v="5303" actId="1076"/>
          <ac:spMkLst>
            <pc:docMk/>
            <pc:sldMk cId="0" sldId="274"/>
            <ac:spMk id="3609" creationId="{00000000-0000-0000-0000-000000000000}"/>
          </ac:spMkLst>
        </pc:spChg>
        <pc:spChg chg="del">
          <ac:chgData name="Salma" userId="6c7393e1f3150c74" providerId="LiveId" clId="{266E79C2-75CA-4333-B934-31105C1E82DB}" dt="2020-12-16T03:03:13.179" v="5295" actId="478"/>
          <ac:spMkLst>
            <pc:docMk/>
            <pc:sldMk cId="0" sldId="274"/>
            <ac:spMk id="3610" creationId="{00000000-0000-0000-0000-000000000000}"/>
          </ac:spMkLst>
        </pc:spChg>
        <pc:spChg chg="del mod">
          <ac:chgData name="Salma" userId="6c7393e1f3150c74" providerId="LiveId" clId="{266E79C2-75CA-4333-B934-31105C1E82DB}" dt="2020-12-16T03:03:20.845" v="5299" actId="478"/>
          <ac:spMkLst>
            <pc:docMk/>
            <pc:sldMk cId="0" sldId="274"/>
            <ac:spMk id="3611" creationId="{00000000-0000-0000-0000-000000000000}"/>
          </ac:spMkLst>
        </pc:spChg>
        <pc:spChg chg="del">
          <ac:chgData name="Salma" userId="6c7393e1f3150c74" providerId="LiveId" clId="{266E79C2-75CA-4333-B934-31105C1E82DB}" dt="2020-12-16T03:03:26.919" v="5301" actId="478"/>
          <ac:spMkLst>
            <pc:docMk/>
            <pc:sldMk cId="0" sldId="274"/>
            <ac:spMk id="3612" creationId="{00000000-0000-0000-0000-000000000000}"/>
          </ac:spMkLst>
        </pc:spChg>
      </pc:sldChg>
      <pc:sldChg chg="del">
        <pc:chgData name="Salma" userId="6c7393e1f3150c74" providerId="LiveId" clId="{266E79C2-75CA-4333-B934-31105C1E82DB}" dt="2020-12-16T06:27:15.013" v="6410" actId="47"/>
        <pc:sldMkLst>
          <pc:docMk/>
          <pc:sldMk cId="0" sldId="275"/>
        </pc:sldMkLst>
      </pc:sldChg>
      <pc:sldChg chg="addSp delSp modSp mod ord">
        <pc:chgData name="Salma" userId="6c7393e1f3150c74" providerId="LiveId" clId="{266E79C2-75CA-4333-B934-31105C1E82DB}" dt="2020-12-16T03:13:06.399" v="5997"/>
        <pc:sldMkLst>
          <pc:docMk/>
          <pc:sldMk cId="0" sldId="276"/>
        </pc:sldMkLst>
        <pc:spChg chg="add del mod">
          <ac:chgData name="Salma" userId="6c7393e1f3150c74" providerId="LiveId" clId="{266E79C2-75CA-4333-B934-31105C1E82DB}" dt="2020-12-16T03:06:14.554" v="5396" actId="478"/>
          <ac:spMkLst>
            <pc:docMk/>
            <pc:sldMk cId="0" sldId="276"/>
            <ac:spMk id="3" creationId="{A5BCBA33-1BA3-44E2-89CF-AA23D8434ED1}"/>
          </ac:spMkLst>
        </pc:spChg>
        <pc:spChg chg="add del mod">
          <ac:chgData name="Salma" userId="6c7393e1f3150c74" providerId="LiveId" clId="{266E79C2-75CA-4333-B934-31105C1E82DB}" dt="2020-12-16T03:06:46.978" v="5447" actId="478"/>
          <ac:spMkLst>
            <pc:docMk/>
            <pc:sldMk cId="0" sldId="276"/>
            <ac:spMk id="5" creationId="{0E3315E4-E9D2-4B36-94DF-0AFE4B05DB09}"/>
          </ac:spMkLst>
        </pc:spChg>
        <pc:spChg chg="del">
          <ac:chgData name="Salma" userId="6c7393e1f3150c74" providerId="LiveId" clId="{266E79C2-75CA-4333-B934-31105C1E82DB}" dt="2020-12-16T03:06:12.511" v="5395" actId="478"/>
          <ac:spMkLst>
            <pc:docMk/>
            <pc:sldMk cId="0" sldId="276"/>
            <ac:spMk id="3625" creationId="{00000000-0000-0000-0000-000000000000}"/>
          </ac:spMkLst>
        </pc:spChg>
        <pc:spChg chg="del mod">
          <ac:chgData name="Salma" userId="6c7393e1f3150c74" providerId="LiveId" clId="{266E79C2-75CA-4333-B934-31105C1E82DB}" dt="2020-12-16T03:06:35.286" v="5443" actId="478"/>
          <ac:spMkLst>
            <pc:docMk/>
            <pc:sldMk cId="0" sldId="276"/>
            <ac:spMk id="3626" creationId="{00000000-0000-0000-0000-000000000000}"/>
          </ac:spMkLst>
        </pc:spChg>
        <pc:spChg chg="del mod">
          <ac:chgData name="Salma" userId="6c7393e1f3150c74" providerId="LiveId" clId="{266E79C2-75CA-4333-B934-31105C1E82DB}" dt="2020-12-16T03:06:43.813" v="5445" actId="478"/>
          <ac:spMkLst>
            <pc:docMk/>
            <pc:sldMk cId="0" sldId="276"/>
            <ac:spMk id="3627" creationId="{00000000-0000-0000-0000-000000000000}"/>
          </ac:spMkLst>
        </pc:spChg>
        <pc:spChg chg="mod">
          <ac:chgData name="Salma" userId="6c7393e1f3150c74" providerId="LiveId" clId="{266E79C2-75CA-4333-B934-31105C1E82DB}" dt="2020-12-16T03:12:51.651" v="5995" actId="1076"/>
          <ac:spMkLst>
            <pc:docMk/>
            <pc:sldMk cId="0" sldId="276"/>
            <ac:spMk id="3628" creationId="{00000000-0000-0000-0000-000000000000}"/>
          </ac:spMkLst>
        </pc:spChg>
      </pc:sldChg>
      <pc:sldChg chg="del">
        <pc:chgData name="Salma" userId="6c7393e1f3150c74" providerId="LiveId" clId="{266E79C2-75CA-4333-B934-31105C1E82DB}" dt="2020-12-16T06:27:15.941" v="6412" actId="47"/>
        <pc:sldMkLst>
          <pc:docMk/>
          <pc:sldMk cId="0" sldId="277"/>
        </pc:sldMkLst>
      </pc:sldChg>
      <pc:sldChg chg="del">
        <pc:chgData name="Salma" userId="6c7393e1f3150c74" providerId="LiveId" clId="{266E79C2-75CA-4333-B934-31105C1E82DB}" dt="2020-12-16T06:27:16.374" v="6413" actId="47"/>
        <pc:sldMkLst>
          <pc:docMk/>
          <pc:sldMk cId="0" sldId="278"/>
        </pc:sldMkLst>
      </pc:sldChg>
      <pc:sldChg chg="del">
        <pc:chgData name="Salma" userId="6c7393e1f3150c74" providerId="LiveId" clId="{266E79C2-75CA-4333-B934-31105C1E82DB}" dt="2020-12-16T06:27:16.793" v="6414" actId="47"/>
        <pc:sldMkLst>
          <pc:docMk/>
          <pc:sldMk cId="0" sldId="279"/>
        </pc:sldMkLst>
      </pc:sldChg>
      <pc:sldChg chg="del">
        <pc:chgData name="Salma" userId="6c7393e1f3150c74" providerId="LiveId" clId="{266E79C2-75CA-4333-B934-31105C1E82DB}" dt="2020-12-16T06:27:17.202" v="6415" actId="47"/>
        <pc:sldMkLst>
          <pc:docMk/>
          <pc:sldMk cId="0" sldId="280"/>
        </pc:sldMkLst>
      </pc:sldChg>
      <pc:sldChg chg="del">
        <pc:chgData name="Salma" userId="6c7393e1f3150c74" providerId="LiveId" clId="{266E79C2-75CA-4333-B934-31105C1E82DB}" dt="2020-12-16T06:27:18.404" v="6416" actId="47"/>
        <pc:sldMkLst>
          <pc:docMk/>
          <pc:sldMk cId="0" sldId="281"/>
        </pc:sldMkLst>
      </pc:sldChg>
      <pc:sldChg chg="del">
        <pc:chgData name="Salma" userId="6c7393e1f3150c74" providerId="LiveId" clId="{266E79C2-75CA-4333-B934-31105C1E82DB}" dt="2020-12-16T06:27:18.832" v="6417" actId="47"/>
        <pc:sldMkLst>
          <pc:docMk/>
          <pc:sldMk cId="0" sldId="282"/>
        </pc:sldMkLst>
      </pc:sldChg>
      <pc:sldChg chg="addSp delSp modSp mod ord modNotes">
        <pc:chgData name="Salma" userId="6c7393e1f3150c74" providerId="LiveId" clId="{266E79C2-75CA-4333-B934-31105C1E82DB}" dt="2020-12-16T06:21:29.016" v="6406" actId="20577"/>
        <pc:sldMkLst>
          <pc:docMk/>
          <pc:sldMk cId="0" sldId="283"/>
        </pc:sldMkLst>
        <pc:spChg chg="add del mod">
          <ac:chgData name="Salma" userId="6c7393e1f3150c74" providerId="LiveId" clId="{266E79C2-75CA-4333-B934-31105C1E82DB}" dt="2020-12-16T03:20:37.776" v="6047" actId="478"/>
          <ac:spMkLst>
            <pc:docMk/>
            <pc:sldMk cId="0" sldId="283"/>
            <ac:spMk id="3" creationId="{6E17966C-6B20-4589-A412-905A44594F24}"/>
          </ac:spMkLst>
        </pc:spChg>
        <pc:spChg chg="add del mod">
          <ac:chgData name="Salma" userId="6c7393e1f3150c74" providerId="LiveId" clId="{266E79C2-75CA-4333-B934-31105C1E82DB}" dt="2020-12-16T03:20:46.556" v="6051" actId="478"/>
          <ac:spMkLst>
            <pc:docMk/>
            <pc:sldMk cId="0" sldId="283"/>
            <ac:spMk id="5" creationId="{08533893-DF45-48D0-A995-11F3A5B9F165}"/>
          </ac:spMkLst>
        </pc:spChg>
        <pc:spChg chg="mod">
          <ac:chgData name="Salma" userId="6c7393e1f3150c74" providerId="LiveId" clId="{266E79C2-75CA-4333-B934-31105C1E82DB}" dt="2020-12-16T03:20:22.752" v="6041" actId="255"/>
          <ac:spMkLst>
            <pc:docMk/>
            <pc:sldMk cId="0" sldId="283"/>
            <ac:spMk id="3681" creationId="{00000000-0000-0000-0000-000000000000}"/>
          </ac:spMkLst>
        </pc:spChg>
        <pc:spChg chg="mod">
          <ac:chgData name="Salma" userId="6c7393e1f3150c74" providerId="LiveId" clId="{266E79C2-75CA-4333-B934-31105C1E82DB}" dt="2020-12-16T06:21:29.016" v="6406" actId="20577"/>
          <ac:spMkLst>
            <pc:docMk/>
            <pc:sldMk cId="0" sldId="283"/>
            <ac:spMk id="3682" creationId="{00000000-0000-0000-0000-000000000000}"/>
          </ac:spMkLst>
        </pc:spChg>
        <pc:spChg chg="del mod">
          <ac:chgData name="Salma" userId="6c7393e1f3150c74" providerId="LiveId" clId="{266E79C2-75CA-4333-B934-31105C1E82DB}" dt="2020-12-16T03:20:35.039" v="6045" actId="478"/>
          <ac:spMkLst>
            <pc:docMk/>
            <pc:sldMk cId="0" sldId="283"/>
            <ac:spMk id="3683" creationId="{00000000-0000-0000-0000-000000000000}"/>
          </ac:spMkLst>
        </pc:spChg>
        <pc:spChg chg="del mod">
          <ac:chgData name="Salma" userId="6c7393e1f3150c74" providerId="LiveId" clId="{266E79C2-75CA-4333-B934-31105C1E82DB}" dt="2020-12-16T03:20:43.804" v="6049" actId="478"/>
          <ac:spMkLst>
            <pc:docMk/>
            <pc:sldMk cId="0" sldId="283"/>
            <ac:spMk id="3684" creationId="{00000000-0000-0000-0000-000000000000}"/>
          </ac:spMkLst>
        </pc:spChg>
      </pc:sldChg>
      <pc:sldChg chg="del">
        <pc:chgData name="Salma" userId="6c7393e1f3150c74" providerId="LiveId" clId="{266E79C2-75CA-4333-B934-31105C1E82DB}" dt="2020-12-16T06:27:19.351" v="6418" actId="47"/>
        <pc:sldMkLst>
          <pc:docMk/>
          <pc:sldMk cId="0" sldId="284"/>
        </pc:sldMkLst>
      </pc:sldChg>
      <pc:sldChg chg="addSp delSp modSp mod ord">
        <pc:chgData name="Salma" userId="6c7393e1f3150c74" providerId="LiveId" clId="{266E79C2-75CA-4333-B934-31105C1E82DB}" dt="2020-12-16T03:13:52.281" v="6001"/>
        <pc:sldMkLst>
          <pc:docMk/>
          <pc:sldMk cId="0" sldId="285"/>
        </pc:sldMkLst>
        <pc:spChg chg="add del mod">
          <ac:chgData name="Salma" userId="6c7393e1f3150c74" providerId="LiveId" clId="{266E79C2-75CA-4333-B934-31105C1E82DB}" dt="2020-12-16T03:04:18.412" v="5305" actId="478"/>
          <ac:spMkLst>
            <pc:docMk/>
            <pc:sldMk cId="0" sldId="285"/>
            <ac:spMk id="3" creationId="{48C37967-0C80-4EAB-A098-329AB23613AD}"/>
          </ac:spMkLst>
        </pc:spChg>
        <pc:spChg chg="mod">
          <ac:chgData name="Salma" userId="6c7393e1f3150c74" providerId="LiveId" clId="{266E79C2-75CA-4333-B934-31105C1E82DB}" dt="2020-12-16T03:05:16.005" v="5391" actId="1076"/>
          <ac:spMkLst>
            <pc:docMk/>
            <pc:sldMk cId="0" sldId="285"/>
            <ac:spMk id="3697" creationId="{00000000-0000-0000-0000-000000000000}"/>
          </ac:spMkLst>
        </pc:spChg>
        <pc:spChg chg="mod">
          <ac:chgData name="Salma" userId="6c7393e1f3150c74" providerId="LiveId" clId="{266E79C2-75CA-4333-B934-31105C1E82DB}" dt="2020-12-16T03:05:08.573" v="5390" actId="14100"/>
          <ac:spMkLst>
            <pc:docMk/>
            <pc:sldMk cId="0" sldId="285"/>
            <ac:spMk id="3698" creationId="{00000000-0000-0000-0000-000000000000}"/>
          </ac:spMkLst>
        </pc:spChg>
        <pc:spChg chg="del">
          <ac:chgData name="Salma" userId="6c7393e1f3150c74" providerId="LiveId" clId="{266E79C2-75CA-4333-B934-31105C1E82DB}" dt="2020-12-16T03:04:13.592" v="5304" actId="478"/>
          <ac:spMkLst>
            <pc:docMk/>
            <pc:sldMk cId="0" sldId="285"/>
            <ac:spMk id="3699" creationId="{00000000-0000-0000-0000-000000000000}"/>
          </ac:spMkLst>
        </pc:spChg>
        <pc:spChg chg="del mod">
          <ac:chgData name="Salma" userId="6c7393e1f3150c74" providerId="LiveId" clId="{266E79C2-75CA-4333-B934-31105C1E82DB}" dt="2020-12-16T03:05:32.630" v="5393" actId="478"/>
          <ac:spMkLst>
            <pc:docMk/>
            <pc:sldMk cId="0" sldId="285"/>
            <ac:spMk id="3700" creationId="{00000000-0000-0000-0000-000000000000}"/>
          </ac:spMkLst>
        </pc:spChg>
        <pc:grpChg chg="mod">
          <ac:chgData name="Salma" userId="6c7393e1f3150c74" providerId="LiveId" clId="{266E79C2-75CA-4333-B934-31105C1E82DB}" dt="2020-12-16T03:05:47.675" v="5394" actId="1076"/>
          <ac:grpSpMkLst>
            <pc:docMk/>
            <pc:sldMk cId="0" sldId="285"/>
            <ac:grpSpMk id="3711" creationId="{00000000-0000-0000-0000-000000000000}"/>
          </ac:grpSpMkLst>
        </pc:grpChg>
      </pc:sldChg>
      <pc:sldChg chg="del">
        <pc:chgData name="Salma" userId="6c7393e1f3150c74" providerId="LiveId" clId="{266E79C2-75CA-4333-B934-31105C1E82DB}" dt="2020-12-16T06:27:19.886" v="6419" actId="47"/>
        <pc:sldMkLst>
          <pc:docMk/>
          <pc:sldMk cId="0" sldId="286"/>
        </pc:sldMkLst>
      </pc:sldChg>
      <pc:sldChg chg="del">
        <pc:chgData name="Salma" userId="6c7393e1f3150c74" providerId="LiveId" clId="{266E79C2-75CA-4333-B934-31105C1E82DB}" dt="2020-12-16T06:27:21.002" v="6420" actId="47"/>
        <pc:sldMkLst>
          <pc:docMk/>
          <pc:sldMk cId="0" sldId="287"/>
        </pc:sldMkLst>
      </pc:sldChg>
      <pc:sldChg chg="del">
        <pc:chgData name="Salma" userId="6c7393e1f3150c74" providerId="LiveId" clId="{266E79C2-75CA-4333-B934-31105C1E82DB}" dt="2020-12-16T06:27:21.665" v="6421" actId="47"/>
        <pc:sldMkLst>
          <pc:docMk/>
          <pc:sldMk cId="0" sldId="288"/>
        </pc:sldMkLst>
      </pc:sldChg>
      <pc:sldChg chg="del">
        <pc:chgData name="Salma" userId="6c7393e1f3150c74" providerId="LiveId" clId="{266E79C2-75CA-4333-B934-31105C1E82DB}" dt="2020-12-16T06:27:22.292" v="6422" actId="47"/>
        <pc:sldMkLst>
          <pc:docMk/>
          <pc:sldMk cId="0" sldId="289"/>
        </pc:sldMkLst>
      </pc:sldChg>
      <pc:sldChg chg="del">
        <pc:chgData name="Salma" userId="6c7393e1f3150c74" providerId="LiveId" clId="{266E79C2-75CA-4333-B934-31105C1E82DB}" dt="2020-12-16T06:27:22.937" v="6423" actId="47"/>
        <pc:sldMkLst>
          <pc:docMk/>
          <pc:sldMk cId="0" sldId="290"/>
        </pc:sldMkLst>
      </pc:sldChg>
      <pc:sldChg chg="del">
        <pc:chgData name="Salma" userId="6c7393e1f3150c74" providerId="LiveId" clId="{266E79C2-75CA-4333-B934-31105C1E82DB}" dt="2020-12-16T06:27:23.518" v="6424" actId="47"/>
        <pc:sldMkLst>
          <pc:docMk/>
          <pc:sldMk cId="0" sldId="291"/>
        </pc:sldMkLst>
      </pc:sldChg>
      <pc:sldChg chg="del">
        <pc:chgData name="Salma" userId="6c7393e1f3150c74" providerId="LiveId" clId="{266E79C2-75CA-4333-B934-31105C1E82DB}" dt="2020-12-16T06:27:24.117" v="6425" actId="47"/>
        <pc:sldMkLst>
          <pc:docMk/>
          <pc:sldMk cId="0" sldId="292"/>
        </pc:sldMkLst>
      </pc:sldChg>
      <pc:sldChg chg="del">
        <pc:chgData name="Salma" userId="6c7393e1f3150c74" providerId="LiveId" clId="{266E79C2-75CA-4333-B934-31105C1E82DB}" dt="2020-12-16T06:27:24.705" v="6426" actId="47"/>
        <pc:sldMkLst>
          <pc:docMk/>
          <pc:sldMk cId="0" sldId="293"/>
        </pc:sldMkLst>
      </pc:sldChg>
      <pc:sldChg chg="del">
        <pc:chgData name="Salma" userId="6c7393e1f3150c74" providerId="LiveId" clId="{266E79C2-75CA-4333-B934-31105C1E82DB}" dt="2020-12-16T06:27:25.278" v="6427" actId="47"/>
        <pc:sldMkLst>
          <pc:docMk/>
          <pc:sldMk cId="0" sldId="294"/>
        </pc:sldMkLst>
      </pc:sldChg>
      <pc:sldChg chg="del">
        <pc:chgData name="Salma" userId="6c7393e1f3150c74" providerId="LiveId" clId="{266E79C2-75CA-4333-B934-31105C1E82DB}" dt="2020-12-16T06:27:25.885" v="6428" actId="47"/>
        <pc:sldMkLst>
          <pc:docMk/>
          <pc:sldMk cId="0" sldId="295"/>
        </pc:sldMkLst>
      </pc:sldChg>
      <pc:sldChg chg="del">
        <pc:chgData name="Salma" userId="6c7393e1f3150c74" providerId="LiveId" clId="{266E79C2-75CA-4333-B934-31105C1E82DB}" dt="2020-12-16T06:27:26.775" v="6429" actId="47"/>
        <pc:sldMkLst>
          <pc:docMk/>
          <pc:sldMk cId="0" sldId="296"/>
        </pc:sldMkLst>
      </pc:sldChg>
      <pc:sldChg chg="del">
        <pc:chgData name="Salma" userId="6c7393e1f3150c74" providerId="LiveId" clId="{266E79C2-75CA-4333-B934-31105C1E82DB}" dt="2020-12-16T06:27:27.326" v="6430" actId="47"/>
        <pc:sldMkLst>
          <pc:docMk/>
          <pc:sldMk cId="0" sldId="297"/>
        </pc:sldMkLst>
      </pc:sldChg>
      <pc:sldChg chg="del">
        <pc:chgData name="Salma" userId="6c7393e1f3150c74" providerId="LiveId" clId="{266E79C2-75CA-4333-B934-31105C1E82DB}" dt="2020-12-16T06:27:27.842" v="6431" actId="47"/>
        <pc:sldMkLst>
          <pc:docMk/>
          <pc:sldMk cId="0" sldId="298"/>
        </pc:sldMkLst>
      </pc:sldChg>
      <pc:sldChg chg="del">
        <pc:chgData name="Salma" userId="6c7393e1f3150c74" providerId="LiveId" clId="{266E79C2-75CA-4333-B934-31105C1E82DB}" dt="2020-12-16T06:27:28.463" v="6432" actId="47"/>
        <pc:sldMkLst>
          <pc:docMk/>
          <pc:sldMk cId="0" sldId="299"/>
        </pc:sldMkLst>
      </pc:sldChg>
      <pc:sldChg chg="del">
        <pc:chgData name="Salma" userId="6c7393e1f3150c74" providerId="LiveId" clId="{266E79C2-75CA-4333-B934-31105C1E82DB}" dt="2020-12-16T06:27:28.986" v="6433" actId="47"/>
        <pc:sldMkLst>
          <pc:docMk/>
          <pc:sldMk cId="0" sldId="300"/>
        </pc:sldMkLst>
      </pc:sldChg>
      <pc:sldChg chg="del">
        <pc:chgData name="Salma" userId="6c7393e1f3150c74" providerId="LiveId" clId="{266E79C2-75CA-4333-B934-31105C1E82DB}" dt="2020-12-16T06:27:29.602" v="6434" actId="47"/>
        <pc:sldMkLst>
          <pc:docMk/>
          <pc:sldMk cId="0" sldId="301"/>
        </pc:sldMkLst>
      </pc:sldChg>
      <pc:sldChg chg="del">
        <pc:chgData name="Salma" userId="6c7393e1f3150c74" providerId="LiveId" clId="{266E79C2-75CA-4333-B934-31105C1E82DB}" dt="2020-12-16T06:27:30.150" v="6435" actId="47"/>
        <pc:sldMkLst>
          <pc:docMk/>
          <pc:sldMk cId="0" sldId="302"/>
        </pc:sldMkLst>
      </pc:sldChg>
      <pc:sldChg chg="del">
        <pc:chgData name="Salma" userId="6c7393e1f3150c74" providerId="LiveId" clId="{266E79C2-75CA-4333-B934-31105C1E82DB}" dt="2020-12-16T06:27:31.330" v="6436" actId="47"/>
        <pc:sldMkLst>
          <pc:docMk/>
          <pc:sldMk cId="0" sldId="303"/>
        </pc:sldMkLst>
      </pc:sldChg>
      <pc:sldMasterChg chg="delSldLayout">
        <pc:chgData name="Salma" userId="6c7393e1f3150c74" providerId="LiveId" clId="{266E79C2-75CA-4333-B934-31105C1E82DB}" dt="2020-12-16T06:27:19.886" v="6419" actId="47"/>
        <pc:sldMasterMkLst>
          <pc:docMk/>
          <pc:sldMasterMk cId="0" sldId="2147483689"/>
        </pc:sldMasterMkLst>
        <pc:sldLayoutChg chg="del">
          <pc:chgData name="Salma" userId="6c7393e1f3150c74" providerId="LiveId" clId="{266E79C2-75CA-4333-B934-31105C1E82DB}" dt="2020-12-16T06:27:19.886" v="6419" actId="47"/>
          <pc:sldLayoutMkLst>
            <pc:docMk/>
            <pc:sldMasterMk cId="0" sldId="2147483689"/>
            <pc:sldLayoutMk cId="0" sldId="2147483650"/>
          </pc:sldLayoutMkLst>
        </pc:sldLayoutChg>
        <pc:sldLayoutChg chg="del">
          <pc:chgData name="Salma" userId="6c7393e1f3150c74" providerId="LiveId" clId="{266E79C2-75CA-4333-B934-31105C1E82DB}" dt="2020-12-16T06:27:19.351" v="6418" actId="47"/>
          <pc:sldLayoutMkLst>
            <pc:docMk/>
            <pc:sldMasterMk cId="0" sldId="2147483689"/>
            <pc:sldLayoutMk cId="0" sldId="2147483662"/>
          </pc:sldLayoutMkLst>
        </pc:sldLayoutChg>
        <pc:sldLayoutChg chg="del">
          <pc:chgData name="Salma" userId="6c7393e1f3150c74" providerId="LiveId" clId="{266E79C2-75CA-4333-B934-31105C1E82DB}" dt="2020-12-16T06:27:15.418" v="6411" actId="47"/>
          <pc:sldLayoutMkLst>
            <pc:docMk/>
            <pc:sldMasterMk cId="0" sldId="2147483689"/>
            <pc:sldLayoutMk cId="0" sldId="2147483663"/>
          </pc:sldLayoutMkLst>
        </pc:sldLayoutChg>
        <pc:sldLayoutChg chg="del">
          <pc:chgData name="Salma" userId="6c7393e1f3150c74" providerId="LiveId" clId="{266E79C2-75CA-4333-B934-31105C1E82DB}" dt="2020-12-16T06:27:12.339" v="6407" actId="47"/>
          <pc:sldLayoutMkLst>
            <pc:docMk/>
            <pc:sldMasterMk cId="0" sldId="2147483689"/>
            <pc:sldLayoutMk cId="0" sldId="2147483664"/>
          </pc:sldLayoutMkLst>
        </pc:sldLayoutChg>
        <pc:sldLayoutChg chg="del">
          <pc:chgData name="Salma" userId="6c7393e1f3150c74" providerId="LiveId" clId="{266E79C2-75CA-4333-B934-31105C1E82DB}" dt="2020-12-16T06:09:30.317" v="6098" actId="47"/>
          <pc:sldLayoutMkLst>
            <pc:docMk/>
            <pc:sldMasterMk cId="0" sldId="2147483689"/>
            <pc:sldLayoutMk cId="0" sldId="2147483669"/>
          </pc:sldLayoutMkLst>
        </pc:sldLayoutChg>
        <pc:sldLayoutChg chg="del">
          <pc:chgData name="Salma" userId="6c7393e1f3150c74" providerId="LiveId" clId="{266E79C2-75CA-4333-B934-31105C1E82DB}" dt="2020-12-16T06:27:13.978" v="6408" actId="47"/>
          <pc:sldLayoutMkLst>
            <pc:docMk/>
            <pc:sldMasterMk cId="0" sldId="2147483689"/>
            <pc:sldLayoutMk cId="0" sldId="2147483671"/>
          </pc:sldLayoutMkLst>
        </pc:sldLayoutChg>
        <pc:sldLayoutChg chg="del">
          <pc:chgData name="Salma" userId="6c7393e1f3150c74" providerId="LiveId" clId="{266E79C2-75CA-4333-B934-31105C1E82DB}" dt="2020-12-16T06:27:14.624" v="6409" actId="47"/>
          <pc:sldLayoutMkLst>
            <pc:docMk/>
            <pc:sldMasterMk cId="0" sldId="2147483689"/>
            <pc:sldLayoutMk cId="0" sldId="2147483673"/>
          </pc:sldLayoutMkLst>
        </pc:sldLayoutChg>
        <pc:sldLayoutChg chg="del">
          <pc:chgData name="Salma" userId="6c7393e1f3150c74" providerId="LiveId" clId="{266E79C2-75CA-4333-B934-31105C1E82DB}" dt="2020-12-16T06:27:15.013" v="6410" actId="47"/>
          <pc:sldLayoutMkLst>
            <pc:docMk/>
            <pc:sldMasterMk cId="0" sldId="2147483689"/>
            <pc:sldLayoutMk cId="0" sldId="2147483678"/>
          </pc:sldLayoutMkLst>
        </pc:sldLayoutChg>
        <pc:sldLayoutChg chg="del">
          <pc:chgData name="Salma" userId="6c7393e1f3150c74" providerId="LiveId" clId="{266E79C2-75CA-4333-B934-31105C1E82DB}" dt="2020-12-16T06:27:15.941" v="6412" actId="47"/>
          <pc:sldLayoutMkLst>
            <pc:docMk/>
            <pc:sldMasterMk cId="0" sldId="2147483689"/>
            <pc:sldLayoutMk cId="0" sldId="2147483680"/>
          </pc:sldLayoutMkLst>
        </pc:sldLayoutChg>
        <pc:sldLayoutChg chg="del">
          <pc:chgData name="Salma" userId="6c7393e1f3150c74" providerId="LiveId" clId="{266E79C2-75CA-4333-B934-31105C1E82DB}" dt="2020-12-16T06:27:16.374" v="6413" actId="47"/>
          <pc:sldLayoutMkLst>
            <pc:docMk/>
            <pc:sldMasterMk cId="0" sldId="2147483689"/>
            <pc:sldLayoutMk cId="0" sldId="2147483681"/>
          </pc:sldLayoutMkLst>
        </pc:sldLayoutChg>
        <pc:sldLayoutChg chg="del">
          <pc:chgData name="Salma" userId="6c7393e1f3150c74" providerId="LiveId" clId="{266E79C2-75CA-4333-B934-31105C1E82DB}" dt="2020-12-16T06:27:16.793" v="6414" actId="47"/>
          <pc:sldLayoutMkLst>
            <pc:docMk/>
            <pc:sldMasterMk cId="0" sldId="2147483689"/>
            <pc:sldLayoutMk cId="0" sldId="2147483682"/>
          </pc:sldLayoutMkLst>
        </pc:sldLayoutChg>
        <pc:sldLayoutChg chg="del">
          <pc:chgData name="Salma" userId="6c7393e1f3150c74" providerId="LiveId" clId="{266E79C2-75CA-4333-B934-31105C1E82DB}" dt="2020-12-16T06:27:17.202" v="6415" actId="47"/>
          <pc:sldLayoutMkLst>
            <pc:docMk/>
            <pc:sldMasterMk cId="0" sldId="2147483689"/>
            <pc:sldLayoutMk cId="0" sldId="2147483683"/>
          </pc:sldLayoutMkLst>
        </pc:sldLayoutChg>
        <pc:sldLayoutChg chg="del">
          <pc:chgData name="Salma" userId="6c7393e1f3150c74" providerId="LiveId" clId="{266E79C2-75CA-4333-B934-31105C1E82DB}" dt="2020-12-16T06:27:18.404" v="6416" actId="47"/>
          <pc:sldLayoutMkLst>
            <pc:docMk/>
            <pc:sldMasterMk cId="0" sldId="2147483689"/>
            <pc:sldLayoutMk cId="0" sldId="2147483684"/>
          </pc:sldLayoutMkLst>
        </pc:sldLayoutChg>
        <pc:sldLayoutChg chg="del">
          <pc:chgData name="Salma" userId="6c7393e1f3150c74" providerId="LiveId" clId="{266E79C2-75CA-4333-B934-31105C1E82DB}" dt="2020-12-16T06:27:18.832" v="6417" actId="47"/>
          <pc:sldLayoutMkLst>
            <pc:docMk/>
            <pc:sldMasterMk cId="0" sldId="2147483689"/>
            <pc:sldLayoutMk cId="0" sldId="2147483685"/>
          </pc:sldLayoutMkLst>
        </pc:sldLayoutChg>
      </pc:sldMasterChg>
      <pc:sldMasterChg chg="del delSldLayout">
        <pc:chgData name="Salma" userId="6c7393e1f3150c74" providerId="LiveId" clId="{266E79C2-75CA-4333-B934-31105C1E82DB}" dt="2020-12-16T06:27:31.330" v="6436" actId="47"/>
        <pc:sldMasterMkLst>
          <pc:docMk/>
          <pc:sldMasterMk cId="0" sldId="2147483690"/>
        </pc:sldMasterMkLst>
        <pc:sldLayoutChg chg="del">
          <pc:chgData name="Salma" userId="6c7393e1f3150c74" providerId="LiveId" clId="{266E79C2-75CA-4333-B934-31105C1E82DB}" dt="2020-12-16T06:27:31.330" v="6436" actId="47"/>
          <pc:sldLayoutMkLst>
            <pc:docMk/>
            <pc:sldMasterMk cId="0" sldId="2147483690"/>
            <pc:sldLayoutMk cId="0" sldId="2147483688"/>
          </pc:sldLayoutMkLst>
        </pc:sldLayoutChg>
      </pc:sldMasterChg>
    </pc:docChg>
  </pc:docChgLst>
  <pc:docChgLst>
    <pc:chgData name="Salma" userId="6c7393e1f3150c74" providerId="LiveId" clId="{DFBE2875-C6F0-4CD4-BC54-4AEDAE24CCA8}"/>
    <pc:docChg chg="undo custSel delSld modSld sldOrd">
      <pc:chgData name="Salma" userId="6c7393e1f3150c74" providerId="LiveId" clId="{DFBE2875-C6F0-4CD4-BC54-4AEDAE24CCA8}" dt="2020-12-27T02:51:59.108" v="6466" actId="20577"/>
      <pc:docMkLst>
        <pc:docMk/>
      </pc:docMkLst>
      <pc:sldChg chg="modSp mod modTransition">
        <pc:chgData name="Salma" userId="6c7393e1f3150c74" providerId="LiveId" clId="{DFBE2875-C6F0-4CD4-BC54-4AEDAE24CCA8}" dt="2020-12-17T22:48:56.861" v="6257" actId="20577"/>
        <pc:sldMkLst>
          <pc:docMk/>
          <pc:sldMk cId="0" sldId="256"/>
        </pc:sldMkLst>
        <pc:spChg chg="mod">
          <ac:chgData name="Salma" userId="6c7393e1f3150c74" providerId="LiveId" clId="{DFBE2875-C6F0-4CD4-BC54-4AEDAE24CCA8}" dt="2020-12-17T22:48:56.861" v="6257" actId="20577"/>
          <ac:spMkLst>
            <pc:docMk/>
            <pc:sldMk cId="0" sldId="256"/>
            <ac:spMk id="3466" creationId="{00000000-0000-0000-0000-000000000000}"/>
          </ac:spMkLst>
        </pc:spChg>
      </pc:sldChg>
      <pc:sldChg chg="modSp mod modTransition">
        <pc:chgData name="Salma" userId="6c7393e1f3150c74" providerId="LiveId" clId="{DFBE2875-C6F0-4CD4-BC54-4AEDAE24CCA8}" dt="2020-12-16T15:24:47.851" v="6195"/>
        <pc:sldMkLst>
          <pc:docMk/>
          <pc:sldMk cId="0" sldId="257"/>
        </pc:sldMkLst>
        <pc:spChg chg="mod">
          <ac:chgData name="Salma" userId="6c7393e1f3150c74" providerId="LiveId" clId="{DFBE2875-C6F0-4CD4-BC54-4AEDAE24CCA8}" dt="2020-12-16T12:35:20.823" v="15" actId="20577"/>
          <ac:spMkLst>
            <pc:docMk/>
            <pc:sldMk cId="0" sldId="257"/>
            <ac:spMk id="3473" creationId="{00000000-0000-0000-0000-000000000000}"/>
          </ac:spMkLst>
        </pc:spChg>
      </pc:sldChg>
      <pc:sldChg chg="modTransition">
        <pc:chgData name="Salma" userId="6c7393e1f3150c74" providerId="LiveId" clId="{DFBE2875-C6F0-4CD4-BC54-4AEDAE24CCA8}" dt="2020-12-16T15:26:40.904" v="6204"/>
        <pc:sldMkLst>
          <pc:docMk/>
          <pc:sldMk cId="0" sldId="258"/>
        </pc:sldMkLst>
      </pc:sldChg>
      <pc:sldChg chg="modSp mod modTransition">
        <pc:chgData name="Salma" userId="6c7393e1f3150c74" providerId="LiveId" clId="{DFBE2875-C6F0-4CD4-BC54-4AEDAE24CCA8}" dt="2020-12-16T15:25:51.077" v="6200"/>
        <pc:sldMkLst>
          <pc:docMk/>
          <pc:sldMk cId="0" sldId="259"/>
        </pc:sldMkLst>
        <pc:spChg chg="mod">
          <ac:chgData name="Salma" userId="6c7393e1f3150c74" providerId="LiveId" clId="{DFBE2875-C6F0-4CD4-BC54-4AEDAE24CCA8}" dt="2020-12-16T15:06:48.253" v="5164" actId="1076"/>
          <ac:spMkLst>
            <pc:docMk/>
            <pc:sldMk cId="0" sldId="259"/>
            <ac:spMk id="6" creationId="{2F829120-BA86-4CEB-A32B-33D8073FC69C}"/>
          </ac:spMkLst>
        </pc:spChg>
      </pc:sldChg>
      <pc:sldChg chg="modSp mod modTransition">
        <pc:chgData name="Salma" userId="6c7393e1f3150c74" providerId="LiveId" clId="{DFBE2875-C6F0-4CD4-BC54-4AEDAE24CCA8}" dt="2020-12-16T15:26:47.368" v="6205"/>
        <pc:sldMkLst>
          <pc:docMk/>
          <pc:sldMk cId="0" sldId="263"/>
        </pc:sldMkLst>
        <pc:spChg chg="mod">
          <ac:chgData name="Salma" userId="6c7393e1f3150c74" providerId="LiveId" clId="{DFBE2875-C6F0-4CD4-BC54-4AEDAE24CCA8}" dt="2020-12-16T13:55:48.195" v="5163" actId="1076"/>
          <ac:spMkLst>
            <pc:docMk/>
            <pc:sldMk cId="0" sldId="263"/>
            <ac:spMk id="12" creationId="{C67EA834-E78F-4B56-8E95-C1763B590A74}"/>
          </ac:spMkLst>
        </pc:spChg>
        <pc:spChg chg="mod">
          <ac:chgData name="Salma" userId="6c7393e1f3150c74" providerId="LiveId" clId="{DFBE2875-C6F0-4CD4-BC54-4AEDAE24CCA8}" dt="2020-12-16T13:55:41.299" v="5162" actId="1076"/>
          <ac:spMkLst>
            <pc:docMk/>
            <pc:sldMk cId="0" sldId="263"/>
            <ac:spMk id="3522" creationId="{00000000-0000-0000-0000-000000000000}"/>
          </ac:spMkLst>
        </pc:spChg>
      </pc:sldChg>
      <pc:sldChg chg="modSp mod ord modTransition">
        <pc:chgData name="Salma" userId="6c7393e1f3150c74" providerId="LiveId" clId="{DFBE2875-C6F0-4CD4-BC54-4AEDAE24CCA8}" dt="2020-12-16T15:25:59.448" v="6201"/>
        <pc:sldMkLst>
          <pc:docMk/>
          <pc:sldMk cId="0" sldId="264"/>
        </pc:sldMkLst>
        <pc:spChg chg="mod">
          <ac:chgData name="Salma" userId="6c7393e1f3150c74" providerId="LiveId" clId="{DFBE2875-C6F0-4CD4-BC54-4AEDAE24CCA8}" dt="2020-12-16T12:50:03.737" v="613" actId="20577"/>
          <ac:spMkLst>
            <pc:docMk/>
            <pc:sldMk cId="0" sldId="264"/>
            <ac:spMk id="5" creationId="{23D14D90-35BF-4895-B81C-4E1D57FD0C5F}"/>
          </ac:spMkLst>
        </pc:spChg>
        <pc:spChg chg="mod">
          <ac:chgData name="Salma" userId="6c7393e1f3150c74" providerId="LiveId" clId="{DFBE2875-C6F0-4CD4-BC54-4AEDAE24CCA8}" dt="2020-12-16T12:53:45.462" v="1358" actId="1076"/>
          <ac:spMkLst>
            <pc:docMk/>
            <pc:sldMk cId="0" sldId="264"/>
            <ac:spMk id="7" creationId="{E093D325-5433-4EB5-A62D-C6258C50DAA0}"/>
          </ac:spMkLst>
        </pc:spChg>
      </pc:sldChg>
      <pc:sldChg chg="modSp mod modTransition">
        <pc:chgData name="Salma" userId="6c7393e1f3150c74" providerId="LiveId" clId="{DFBE2875-C6F0-4CD4-BC54-4AEDAE24CCA8}" dt="2020-12-27T02:51:59.108" v="6466" actId="20577"/>
        <pc:sldMkLst>
          <pc:docMk/>
          <pc:sldMk cId="0" sldId="265"/>
        </pc:sldMkLst>
        <pc:spChg chg="mod">
          <ac:chgData name="Salma" userId="6c7393e1f3150c74" providerId="LiveId" clId="{DFBE2875-C6F0-4CD4-BC54-4AEDAE24CCA8}" dt="2020-12-27T02:51:59.108" v="6466" actId="20577"/>
          <ac:spMkLst>
            <pc:docMk/>
            <pc:sldMk cId="0" sldId="265"/>
            <ac:spMk id="3538" creationId="{00000000-0000-0000-0000-000000000000}"/>
          </ac:spMkLst>
        </pc:spChg>
      </pc:sldChg>
      <pc:sldChg chg="delSp modSp mod modTransition">
        <pc:chgData name="Salma" userId="6c7393e1f3150c74" providerId="LiveId" clId="{DFBE2875-C6F0-4CD4-BC54-4AEDAE24CCA8}" dt="2020-12-16T15:27:11.247" v="6206"/>
        <pc:sldMkLst>
          <pc:docMk/>
          <pc:sldMk cId="0" sldId="266"/>
        </pc:sldMkLst>
        <pc:spChg chg="mod">
          <ac:chgData name="Salma" userId="6c7393e1f3150c74" providerId="LiveId" clId="{DFBE2875-C6F0-4CD4-BC54-4AEDAE24CCA8}" dt="2020-12-16T13:17:30.046" v="2117" actId="20577"/>
          <ac:spMkLst>
            <pc:docMk/>
            <pc:sldMk cId="0" sldId="266"/>
            <ac:spMk id="3546" creationId="{00000000-0000-0000-0000-000000000000}"/>
          </ac:spMkLst>
        </pc:spChg>
        <pc:picChg chg="del">
          <ac:chgData name="Salma" userId="6c7393e1f3150c74" providerId="LiveId" clId="{DFBE2875-C6F0-4CD4-BC54-4AEDAE24CCA8}" dt="2020-12-16T13:06:28.800" v="2022" actId="478"/>
          <ac:picMkLst>
            <pc:docMk/>
            <pc:sldMk cId="0" sldId="266"/>
            <ac:picMk id="1026" creationId="{88FBA81E-4972-4628-AB49-76F3B15F182E}"/>
          </ac:picMkLst>
        </pc:picChg>
      </pc:sldChg>
      <pc:sldChg chg="modSp mod modTransition">
        <pc:chgData name="Salma" userId="6c7393e1f3150c74" providerId="LiveId" clId="{DFBE2875-C6F0-4CD4-BC54-4AEDAE24CCA8}" dt="2020-12-16T15:27:50.518" v="6210"/>
        <pc:sldMkLst>
          <pc:docMk/>
          <pc:sldMk cId="0" sldId="267"/>
        </pc:sldMkLst>
        <pc:spChg chg="mod">
          <ac:chgData name="Salma" userId="6c7393e1f3150c74" providerId="LiveId" clId="{DFBE2875-C6F0-4CD4-BC54-4AEDAE24CCA8}" dt="2020-12-16T13:19:04.491" v="2147" actId="1076"/>
          <ac:spMkLst>
            <pc:docMk/>
            <pc:sldMk cId="0" sldId="267"/>
            <ac:spMk id="3553" creationId="{00000000-0000-0000-0000-000000000000}"/>
          </ac:spMkLst>
        </pc:spChg>
      </pc:sldChg>
      <pc:sldChg chg="delSp modSp mod ord modTransition">
        <pc:chgData name="Salma" userId="6c7393e1f3150c74" providerId="LiveId" clId="{DFBE2875-C6F0-4CD4-BC54-4AEDAE24CCA8}" dt="2020-12-17T10:17:00.781" v="6217"/>
        <pc:sldMkLst>
          <pc:docMk/>
          <pc:sldMk cId="0" sldId="268"/>
        </pc:sldMkLst>
        <pc:spChg chg="mod">
          <ac:chgData name="Salma" userId="6c7393e1f3150c74" providerId="LiveId" clId="{DFBE2875-C6F0-4CD4-BC54-4AEDAE24CCA8}" dt="2020-12-17T10:12:48.742" v="6215" actId="255"/>
          <ac:spMkLst>
            <pc:docMk/>
            <pc:sldMk cId="0" sldId="268"/>
            <ac:spMk id="3562" creationId="{00000000-0000-0000-0000-000000000000}"/>
          </ac:spMkLst>
        </pc:spChg>
        <pc:picChg chg="del">
          <ac:chgData name="Salma" userId="6c7393e1f3150c74" providerId="LiveId" clId="{DFBE2875-C6F0-4CD4-BC54-4AEDAE24CCA8}" dt="2020-12-16T13:17:03.775" v="2109" actId="478"/>
          <ac:picMkLst>
            <pc:docMk/>
            <pc:sldMk cId="0" sldId="268"/>
            <ac:picMk id="2052" creationId="{21C54CE6-33AE-4448-926F-47AEA139A6DE}"/>
          </ac:picMkLst>
        </pc:picChg>
      </pc:sldChg>
      <pc:sldChg chg="addSp delSp modSp mod ord modTransition">
        <pc:chgData name="Salma" userId="6c7393e1f3150c74" providerId="LiveId" clId="{DFBE2875-C6F0-4CD4-BC54-4AEDAE24CCA8}" dt="2020-12-17T10:17:02.578" v="6219"/>
        <pc:sldMkLst>
          <pc:docMk/>
          <pc:sldMk cId="0" sldId="270"/>
        </pc:sldMkLst>
        <pc:spChg chg="add mod">
          <ac:chgData name="Salma" userId="6c7393e1f3150c74" providerId="LiveId" clId="{DFBE2875-C6F0-4CD4-BC54-4AEDAE24CCA8}" dt="2020-12-16T13:28:59.521" v="2853" actId="1076"/>
          <ac:spMkLst>
            <pc:docMk/>
            <pc:sldMk cId="0" sldId="270"/>
            <ac:spMk id="2" creationId="{001E1831-A39E-4576-9AC6-65FA074962A6}"/>
          </ac:spMkLst>
        </pc:spChg>
        <pc:spChg chg="add del">
          <ac:chgData name="Salma" userId="6c7393e1f3150c74" providerId="LiveId" clId="{DFBE2875-C6F0-4CD4-BC54-4AEDAE24CCA8}" dt="2020-12-16T13:29:16.571" v="2855" actId="11529"/>
          <ac:spMkLst>
            <pc:docMk/>
            <pc:sldMk cId="0" sldId="270"/>
            <ac:spMk id="3" creationId="{3A25C7F8-4102-428D-82E0-22BA9052CE1E}"/>
          </ac:spMkLst>
        </pc:spChg>
        <pc:spChg chg="del">
          <ac:chgData name="Salma" userId="6c7393e1f3150c74" providerId="LiveId" clId="{DFBE2875-C6F0-4CD4-BC54-4AEDAE24CCA8}" dt="2020-12-16T13:28:05.380" v="2592" actId="478"/>
          <ac:spMkLst>
            <pc:docMk/>
            <pc:sldMk cId="0" sldId="270"/>
            <ac:spMk id="8" creationId="{7ECCECC4-EAED-4550-966F-805C5F2DC6BE}"/>
          </ac:spMkLst>
        </pc:spChg>
        <pc:spChg chg="add mod">
          <ac:chgData name="Salma" userId="6c7393e1f3150c74" providerId="LiveId" clId="{DFBE2875-C6F0-4CD4-BC54-4AEDAE24CCA8}" dt="2020-12-16T13:29:46.031" v="2860" actId="1076"/>
          <ac:spMkLst>
            <pc:docMk/>
            <pc:sldMk cId="0" sldId="270"/>
            <ac:spMk id="9" creationId="{45913850-DF70-4269-B068-4D5D93F1DA25}"/>
          </ac:spMkLst>
        </pc:spChg>
        <pc:spChg chg="del">
          <ac:chgData name="Salma" userId="6c7393e1f3150c74" providerId="LiveId" clId="{DFBE2875-C6F0-4CD4-BC54-4AEDAE24CCA8}" dt="2020-12-16T13:28:02.381" v="2591" actId="478"/>
          <ac:spMkLst>
            <pc:docMk/>
            <pc:sldMk cId="0" sldId="270"/>
            <ac:spMk id="14" creationId="{9873EA1A-94BE-46C2-9925-3436D35A4EB9}"/>
          </ac:spMkLst>
        </pc:spChg>
        <pc:spChg chg="mod">
          <ac:chgData name="Salma" userId="6c7393e1f3150c74" providerId="LiveId" clId="{DFBE2875-C6F0-4CD4-BC54-4AEDAE24CCA8}" dt="2020-12-16T13:31:48.007" v="2891" actId="207"/>
          <ac:spMkLst>
            <pc:docMk/>
            <pc:sldMk cId="0" sldId="270"/>
            <ac:spMk id="3578" creationId="{00000000-0000-0000-0000-000000000000}"/>
          </ac:spMkLst>
        </pc:spChg>
        <pc:picChg chg="add mod">
          <ac:chgData name="Salma" userId="6c7393e1f3150c74" providerId="LiveId" clId="{DFBE2875-C6F0-4CD4-BC54-4AEDAE24CCA8}" dt="2020-12-16T13:30:29.311" v="2864" actId="1076"/>
          <ac:picMkLst>
            <pc:docMk/>
            <pc:sldMk cId="0" sldId="270"/>
            <ac:picMk id="1026" creationId="{B20079B3-1050-4905-9C0F-C1AFF78694AB}"/>
          </ac:picMkLst>
        </pc:picChg>
        <pc:picChg chg="del">
          <ac:chgData name="Salma" userId="6c7393e1f3150c74" providerId="LiveId" clId="{DFBE2875-C6F0-4CD4-BC54-4AEDAE24CCA8}" dt="2020-12-16T13:27:47.660" v="2583" actId="478"/>
          <ac:picMkLst>
            <pc:docMk/>
            <pc:sldMk cId="0" sldId="270"/>
            <ac:picMk id="3082" creationId="{603B3A20-1D5D-44B7-A6DB-81B18B3653D3}"/>
          </ac:picMkLst>
        </pc:picChg>
      </pc:sldChg>
      <pc:sldChg chg="modSp mod modTransition">
        <pc:chgData name="Salma" userId="6c7393e1f3150c74" providerId="LiveId" clId="{DFBE2875-C6F0-4CD4-BC54-4AEDAE24CCA8}" dt="2020-12-16T15:28:00.464" v="6211"/>
        <pc:sldMkLst>
          <pc:docMk/>
          <pc:sldMk cId="0" sldId="271"/>
        </pc:sldMkLst>
        <pc:spChg chg="mod">
          <ac:chgData name="Salma" userId="6c7393e1f3150c74" providerId="LiveId" clId="{DFBE2875-C6F0-4CD4-BC54-4AEDAE24CCA8}" dt="2020-12-16T13:48:34.815" v="4522" actId="1076"/>
          <ac:spMkLst>
            <pc:docMk/>
            <pc:sldMk cId="0" sldId="271"/>
            <ac:spMk id="3586" creationId="{00000000-0000-0000-0000-000000000000}"/>
          </ac:spMkLst>
        </pc:spChg>
      </pc:sldChg>
      <pc:sldChg chg="modSp del mod">
        <pc:chgData name="Salma" userId="6c7393e1f3150c74" providerId="LiveId" clId="{DFBE2875-C6F0-4CD4-BC54-4AEDAE24CCA8}" dt="2020-12-16T15:24:33.174" v="6194" actId="47"/>
        <pc:sldMkLst>
          <pc:docMk/>
          <pc:sldMk cId="0" sldId="273"/>
        </pc:sldMkLst>
        <pc:spChg chg="mod">
          <ac:chgData name="Salma" userId="6c7393e1f3150c74" providerId="LiveId" clId="{DFBE2875-C6F0-4CD4-BC54-4AEDAE24CCA8}" dt="2020-12-16T13:52:14.064" v="5133" actId="1076"/>
          <ac:spMkLst>
            <pc:docMk/>
            <pc:sldMk cId="0" sldId="273"/>
            <ac:spMk id="3602" creationId="{00000000-0000-0000-0000-000000000000}"/>
          </ac:spMkLst>
        </pc:spChg>
      </pc:sldChg>
      <pc:sldChg chg="del">
        <pc:chgData name="Salma" userId="6c7393e1f3150c74" providerId="LiveId" clId="{DFBE2875-C6F0-4CD4-BC54-4AEDAE24CCA8}" dt="2020-12-16T13:52:55.546" v="5135" actId="47"/>
        <pc:sldMkLst>
          <pc:docMk/>
          <pc:sldMk cId="0" sldId="274"/>
        </pc:sldMkLst>
      </pc:sldChg>
      <pc:sldChg chg="del">
        <pc:chgData name="Salma" userId="6c7393e1f3150c74" providerId="LiveId" clId="{DFBE2875-C6F0-4CD4-BC54-4AEDAE24CCA8}" dt="2020-12-16T13:52:51.765" v="5134" actId="47"/>
        <pc:sldMkLst>
          <pc:docMk/>
          <pc:sldMk cId="0" sldId="276"/>
        </pc:sldMkLst>
      </pc:sldChg>
      <pc:sldChg chg="modSp mod modTransition">
        <pc:chgData name="Salma" userId="6c7393e1f3150c74" providerId="LiveId" clId="{DFBE2875-C6F0-4CD4-BC54-4AEDAE24CCA8}" dt="2020-12-18T06:45:35.761" v="6295" actId="20577"/>
        <pc:sldMkLst>
          <pc:docMk/>
          <pc:sldMk cId="0" sldId="283"/>
        </pc:sldMkLst>
        <pc:spChg chg="mod">
          <ac:chgData name="Salma" userId="6c7393e1f3150c74" providerId="LiveId" clId="{DFBE2875-C6F0-4CD4-BC54-4AEDAE24CCA8}" dt="2020-12-18T06:45:35.761" v="6295" actId="20577"/>
          <ac:spMkLst>
            <pc:docMk/>
            <pc:sldMk cId="0" sldId="283"/>
            <ac:spMk id="3682" creationId="{00000000-0000-0000-0000-000000000000}"/>
          </ac:spMkLst>
        </pc:spChg>
      </pc:sldChg>
      <pc:sldChg chg="modTransition">
        <pc:chgData name="Salma" userId="6c7393e1f3150c74" providerId="LiveId" clId="{DFBE2875-C6F0-4CD4-BC54-4AEDAE24CCA8}" dt="2020-12-16T15:28:21" v="6213"/>
        <pc:sldMkLst>
          <pc:docMk/>
          <pc:sldMk cId="0" sldId="285"/>
        </pc:sldMkLst>
      </pc:sldChg>
      <pc:sldMasterChg chg="delSldLayout">
        <pc:chgData name="Salma" userId="6c7393e1f3150c74" providerId="LiveId" clId="{DFBE2875-C6F0-4CD4-BC54-4AEDAE24CCA8}" dt="2020-12-16T15:24:33.174" v="6194" actId="47"/>
        <pc:sldMasterMkLst>
          <pc:docMk/>
          <pc:sldMasterMk cId="0" sldId="2147483689"/>
        </pc:sldMasterMkLst>
        <pc:sldLayoutChg chg="del">
          <pc:chgData name="Salma" userId="6c7393e1f3150c74" providerId="LiveId" clId="{DFBE2875-C6F0-4CD4-BC54-4AEDAE24CCA8}" dt="2020-12-16T13:52:55.546" v="5135" actId="47"/>
          <pc:sldLayoutMkLst>
            <pc:docMk/>
            <pc:sldMasterMk cId="0" sldId="2147483689"/>
            <pc:sldLayoutMk cId="0" sldId="2147483675"/>
          </pc:sldLayoutMkLst>
        </pc:sldLayoutChg>
        <pc:sldLayoutChg chg="del">
          <pc:chgData name="Salma" userId="6c7393e1f3150c74" providerId="LiveId" clId="{DFBE2875-C6F0-4CD4-BC54-4AEDAE24CCA8}" dt="2020-12-16T15:24:33.174" v="6194" actId="47"/>
          <pc:sldLayoutMkLst>
            <pc:docMk/>
            <pc:sldMasterMk cId="0" sldId="2147483689"/>
            <pc:sldLayoutMk cId="0" sldId="2147483676"/>
          </pc:sldLayoutMkLst>
        </pc:sldLayoutChg>
        <pc:sldLayoutChg chg="del">
          <pc:chgData name="Salma" userId="6c7393e1f3150c74" providerId="LiveId" clId="{DFBE2875-C6F0-4CD4-BC54-4AEDAE24CCA8}" dt="2020-12-16T13:52:51.765" v="5134" actId="47"/>
          <pc:sldLayoutMkLst>
            <pc:docMk/>
            <pc:sldMasterMk cId="0" sldId="2147483689"/>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3"/>
        <p:cNvGrpSpPr/>
        <p:nvPr/>
      </p:nvGrpSpPr>
      <p:grpSpPr>
        <a:xfrm>
          <a:off x="0" y="0"/>
          <a:ext cx="0" cy="0"/>
          <a:chOff x="0" y="0"/>
          <a:chExt cx="0" cy="0"/>
        </a:xfrm>
      </p:grpSpPr>
      <p:sp>
        <p:nvSpPr>
          <p:cNvPr id="3534" name="Google Shape;3534;gab0cc9367e_0_2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5" name="Google Shape;3535;gab0cc9367e_0_2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9"/>
        <p:cNvGrpSpPr/>
        <p:nvPr/>
      </p:nvGrpSpPr>
      <p:grpSpPr>
        <a:xfrm>
          <a:off x="0" y="0"/>
          <a:ext cx="0" cy="0"/>
          <a:chOff x="0" y="0"/>
          <a:chExt cx="0" cy="0"/>
        </a:xfrm>
      </p:grpSpPr>
      <p:sp>
        <p:nvSpPr>
          <p:cNvPr id="3550" name="Google Shape;3550;gab0cc9367e_0_28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1" name="Google Shape;3551;gab0cc9367e_0_2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1"/>
        <p:cNvGrpSpPr/>
        <p:nvPr/>
      </p:nvGrpSpPr>
      <p:grpSpPr>
        <a:xfrm>
          <a:off x="0" y="0"/>
          <a:ext cx="0" cy="0"/>
          <a:chOff x="0" y="0"/>
          <a:chExt cx="0" cy="0"/>
        </a:xfrm>
      </p:grpSpPr>
      <p:sp>
        <p:nvSpPr>
          <p:cNvPr id="3582" name="Google Shape;3582;gab0cc9367e_0_2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3" name="Google Shape;3583;gab0cc9367e_0_2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7"/>
        <p:cNvGrpSpPr/>
        <p:nvPr/>
      </p:nvGrpSpPr>
      <p:grpSpPr>
        <a:xfrm>
          <a:off x="0" y="0"/>
          <a:ext cx="0" cy="0"/>
          <a:chOff x="0" y="0"/>
          <a:chExt cx="0" cy="0"/>
        </a:xfrm>
      </p:grpSpPr>
      <p:sp>
        <p:nvSpPr>
          <p:cNvPr id="3678" name="Google Shape;3678;gab0cc9367e_0_2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9" name="Google Shape;3679;gab0cc9367e_0_2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gab0cc9367e_0_33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5" name="Google Shape;3695;gab0cc9367e_0_33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9"/>
        <p:cNvGrpSpPr/>
        <p:nvPr/>
      </p:nvGrpSpPr>
      <p:grpSpPr>
        <a:xfrm>
          <a:off x="0" y="0"/>
          <a:ext cx="0" cy="0"/>
          <a:chOff x="0" y="0"/>
          <a:chExt cx="0" cy="0"/>
        </a:xfrm>
      </p:grpSpPr>
      <p:sp>
        <p:nvSpPr>
          <p:cNvPr id="3470" name="Google Shape;3470;ga8e8136d9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1" name="Google Shape;3471;ga8e8136d9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5"/>
        <p:cNvGrpSpPr/>
        <p:nvPr/>
      </p:nvGrpSpPr>
      <p:grpSpPr>
        <a:xfrm>
          <a:off x="0" y="0"/>
          <a:ext cx="0" cy="0"/>
          <a:chOff x="0" y="0"/>
          <a:chExt cx="0" cy="0"/>
        </a:xfrm>
      </p:grpSpPr>
      <p:sp>
        <p:nvSpPr>
          <p:cNvPr id="3486" name="Google Shape;3486;gab0cc9367e_0_2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7" name="Google Shape;3487;gab0cc9367e_0_2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5"/>
        <p:cNvGrpSpPr/>
        <p:nvPr/>
      </p:nvGrpSpPr>
      <p:grpSpPr>
        <a:xfrm>
          <a:off x="0" y="0"/>
          <a:ext cx="0" cy="0"/>
          <a:chOff x="0" y="0"/>
          <a:chExt cx="0" cy="0"/>
        </a:xfrm>
      </p:grpSpPr>
      <p:sp>
        <p:nvSpPr>
          <p:cNvPr id="3526" name="Google Shape;3526;gab0cc9367e_0_2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7" name="Google Shape;3527;gab0cc9367e_0_2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7"/>
        <p:cNvGrpSpPr/>
        <p:nvPr/>
      </p:nvGrpSpPr>
      <p:grpSpPr>
        <a:xfrm>
          <a:off x="0" y="0"/>
          <a:ext cx="0" cy="0"/>
          <a:chOff x="0" y="0"/>
          <a:chExt cx="0" cy="0"/>
        </a:xfrm>
      </p:grpSpPr>
      <p:sp>
        <p:nvSpPr>
          <p:cNvPr id="3478" name="Google Shape;3478;ga8e8136d9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9" name="Google Shape;3479;ga8e8136d9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7"/>
        <p:cNvGrpSpPr/>
        <p:nvPr/>
      </p:nvGrpSpPr>
      <p:grpSpPr>
        <a:xfrm>
          <a:off x="0" y="0"/>
          <a:ext cx="0" cy="0"/>
          <a:chOff x="0" y="0"/>
          <a:chExt cx="0" cy="0"/>
        </a:xfrm>
      </p:grpSpPr>
      <p:sp>
        <p:nvSpPr>
          <p:cNvPr id="3558" name="Google Shape;3558;gab0cc9367e_0_2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9" name="Google Shape;3559;gab0cc9367e_0_2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3"/>
        <p:cNvGrpSpPr/>
        <p:nvPr/>
      </p:nvGrpSpPr>
      <p:grpSpPr>
        <a:xfrm>
          <a:off x="0" y="0"/>
          <a:ext cx="0" cy="0"/>
          <a:chOff x="0" y="0"/>
          <a:chExt cx="0" cy="0"/>
        </a:xfrm>
      </p:grpSpPr>
      <p:sp>
        <p:nvSpPr>
          <p:cNvPr id="3574" name="Google Shape;3574;gab0cc9367e_0_2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5" name="Google Shape;3575;gab0cc9367e_0_2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7"/>
        <p:cNvGrpSpPr/>
        <p:nvPr/>
      </p:nvGrpSpPr>
      <p:grpSpPr>
        <a:xfrm>
          <a:off x="0" y="0"/>
          <a:ext cx="0" cy="0"/>
          <a:chOff x="0" y="0"/>
          <a:chExt cx="0" cy="0"/>
        </a:xfrm>
      </p:grpSpPr>
      <p:sp>
        <p:nvSpPr>
          <p:cNvPr id="3518" name="Google Shape;3518;gab0cc9367e_0_2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9" name="Google Shape;3519;gab0cc9367e_0_2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1"/>
        <p:cNvGrpSpPr/>
        <p:nvPr/>
      </p:nvGrpSpPr>
      <p:grpSpPr>
        <a:xfrm>
          <a:off x="0" y="0"/>
          <a:ext cx="0" cy="0"/>
          <a:chOff x="0" y="0"/>
          <a:chExt cx="0" cy="0"/>
        </a:xfrm>
      </p:grpSpPr>
      <p:sp>
        <p:nvSpPr>
          <p:cNvPr id="3542" name="Google Shape;3542;gab0cc9367e_0_2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3" name="Google Shape;3543;gab0cc9367e_0_2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92710" y="33374"/>
            <a:ext cx="9282772" cy="5049444"/>
            <a:chOff x="4047775" y="3511350"/>
            <a:chExt cx="1848900" cy="1005725"/>
          </a:xfrm>
        </p:grpSpPr>
        <p:sp>
          <p:nvSpPr>
            <p:cNvPr id="11" name="Google Shape;11;p2"/>
            <p:cNvSpPr/>
            <p:nvPr/>
          </p:nvSpPr>
          <p:spPr>
            <a:xfrm>
              <a:off x="4047775" y="3511350"/>
              <a:ext cx="1848900" cy="995950"/>
            </a:xfrm>
            <a:custGeom>
              <a:avLst/>
              <a:gdLst/>
              <a:ahLst/>
              <a:cxnLst/>
              <a:rect l="l" t="t" r="r" b="b"/>
              <a:pathLst>
                <a:path w="73956" h="39838" extrusionOk="0">
                  <a:moveTo>
                    <a:pt x="16183" y="0"/>
                  </a:moveTo>
                  <a:cubicBezTo>
                    <a:pt x="14129" y="0"/>
                    <a:pt x="12316" y="307"/>
                    <a:pt x="10738" y="1137"/>
                  </a:cubicBezTo>
                  <a:cubicBezTo>
                    <a:pt x="7910" y="2633"/>
                    <a:pt x="6427" y="4212"/>
                    <a:pt x="7745" y="10432"/>
                  </a:cubicBezTo>
                  <a:cubicBezTo>
                    <a:pt x="9063" y="16638"/>
                    <a:pt x="1" y="26704"/>
                    <a:pt x="4134" y="32992"/>
                  </a:cubicBezTo>
                  <a:cubicBezTo>
                    <a:pt x="7262" y="37752"/>
                    <a:pt x="11303" y="39838"/>
                    <a:pt x="18001" y="39838"/>
                  </a:cubicBezTo>
                  <a:cubicBezTo>
                    <a:pt x="20153" y="39838"/>
                    <a:pt x="22578" y="39623"/>
                    <a:pt x="25335" y="39212"/>
                  </a:cubicBezTo>
                  <a:cubicBezTo>
                    <a:pt x="31730" y="38260"/>
                    <a:pt x="37566" y="37675"/>
                    <a:pt x="42828" y="37675"/>
                  </a:cubicBezTo>
                  <a:cubicBezTo>
                    <a:pt x="46899" y="37675"/>
                    <a:pt x="50627" y="38025"/>
                    <a:pt x="54005" y="38828"/>
                  </a:cubicBezTo>
                  <a:cubicBezTo>
                    <a:pt x="55766" y="39247"/>
                    <a:pt x="57559" y="39435"/>
                    <a:pt x="59302" y="39435"/>
                  </a:cubicBezTo>
                  <a:cubicBezTo>
                    <a:pt x="65211" y="39435"/>
                    <a:pt x="70536" y="37271"/>
                    <a:pt x="72020" y="34598"/>
                  </a:cubicBezTo>
                  <a:cubicBezTo>
                    <a:pt x="73956" y="31153"/>
                    <a:pt x="68766" y="18795"/>
                    <a:pt x="70001" y="11957"/>
                  </a:cubicBezTo>
                  <a:cubicBezTo>
                    <a:pt x="71237" y="5132"/>
                    <a:pt x="69384" y="835"/>
                    <a:pt x="64029" y="298"/>
                  </a:cubicBezTo>
                  <a:cubicBezTo>
                    <a:pt x="63603" y="255"/>
                    <a:pt x="63143" y="235"/>
                    <a:pt x="62651" y="235"/>
                  </a:cubicBezTo>
                  <a:cubicBezTo>
                    <a:pt x="60064" y="235"/>
                    <a:pt x="56594" y="788"/>
                    <a:pt x="52591" y="1342"/>
                  </a:cubicBezTo>
                  <a:cubicBezTo>
                    <a:pt x="48553" y="1900"/>
                    <a:pt x="43978" y="2448"/>
                    <a:pt x="39218" y="2448"/>
                  </a:cubicBezTo>
                  <a:cubicBezTo>
                    <a:pt x="38231" y="2448"/>
                    <a:pt x="37237" y="2424"/>
                    <a:pt x="36237" y="2372"/>
                  </a:cubicBezTo>
                  <a:cubicBezTo>
                    <a:pt x="28000" y="1930"/>
                    <a:pt x="21335" y="0"/>
                    <a:pt x="16183" y="0"/>
                  </a:cubicBezTo>
                  <a:close/>
                </a:path>
              </a:pathLst>
            </a:custGeom>
            <a:solidFill>
              <a:srgbClr val="1A5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228625" y="3681175"/>
              <a:ext cx="195775" cy="128550"/>
            </a:xfrm>
            <a:custGeom>
              <a:avLst/>
              <a:gdLst/>
              <a:ahLst/>
              <a:cxnLst/>
              <a:rect l="l" t="t" r="r" b="b"/>
              <a:pathLst>
                <a:path w="7831" h="5142" extrusionOk="0">
                  <a:moveTo>
                    <a:pt x="7528" y="1"/>
                  </a:moveTo>
                  <a:lnTo>
                    <a:pt x="31" y="4038"/>
                  </a:lnTo>
                  <a:cubicBezTo>
                    <a:pt x="0" y="4108"/>
                    <a:pt x="607" y="5142"/>
                    <a:pt x="2264" y="5142"/>
                  </a:cubicBezTo>
                  <a:cubicBezTo>
                    <a:pt x="2864" y="5142"/>
                    <a:pt x="3600" y="5006"/>
                    <a:pt x="4493" y="4642"/>
                  </a:cubicBezTo>
                  <a:cubicBezTo>
                    <a:pt x="4672" y="4559"/>
                    <a:pt x="4864" y="4477"/>
                    <a:pt x="5057" y="4380"/>
                  </a:cubicBezTo>
                  <a:cubicBezTo>
                    <a:pt x="7514" y="3186"/>
                    <a:pt x="7830" y="1703"/>
                    <a:pt x="7748" y="797"/>
                  </a:cubicBezTo>
                  <a:cubicBezTo>
                    <a:pt x="7693" y="316"/>
                    <a:pt x="7528" y="1"/>
                    <a:pt x="7528" y="1"/>
                  </a:cubicBezTo>
                  <a:close/>
                </a:path>
              </a:pathLst>
            </a:custGeom>
            <a:solidFill>
              <a:srgbClr val="5EB0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245175" y="3691125"/>
              <a:ext cx="177150" cy="118475"/>
            </a:xfrm>
            <a:custGeom>
              <a:avLst/>
              <a:gdLst/>
              <a:ahLst/>
              <a:cxnLst/>
              <a:rect l="l" t="t" r="r" b="b"/>
              <a:pathLst>
                <a:path w="7086" h="4739" extrusionOk="0">
                  <a:moveTo>
                    <a:pt x="7017" y="0"/>
                  </a:moveTo>
                  <a:cubicBezTo>
                    <a:pt x="6412" y="550"/>
                    <a:pt x="5726" y="1099"/>
                    <a:pt x="4971" y="1635"/>
                  </a:cubicBezTo>
                  <a:cubicBezTo>
                    <a:pt x="3392" y="2733"/>
                    <a:pt x="1621" y="3680"/>
                    <a:pt x="1" y="4326"/>
                  </a:cubicBezTo>
                  <a:cubicBezTo>
                    <a:pt x="358" y="4546"/>
                    <a:pt x="879" y="4738"/>
                    <a:pt x="1593" y="4738"/>
                  </a:cubicBezTo>
                  <a:cubicBezTo>
                    <a:pt x="2198" y="4738"/>
                    <a:pt x="2939" y="4601"/>
                    <a:pt x="3831" y="4244"/>
                  </a:cubicBezTo>
                  <a:cubicBezTo>
                    <a:pt x="3364" y="3722"/>
                    <a:pt x="3474" y="3049"/>
                    <a:pt x="4340" y="2499"/>
                  </a:cubicBezTo>
                  <a:cubicBezTo>
                    <a:pt x="5246" y="1923"/>
                    <a:pt x="6467" y="921"/>
                    <a:pt x="7086" y="399"/>
                  </a:cubicBezTo>
                  <a:cubicBezTo>
                    <a:pt x="7072" y="248"/>
                    <a:pt x="7044" y="125"/>
                    <a:pt x="7017" y="0"/>
                  </a:cubicBezTo>
                  <a:close/>
                </a:path>
              </a:pathLst>
            </a:custGeom>
            <a:solidFill>
              <a:srgbClr val="25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85900" y="3564475"/>
              <a:ext cx="413325" cy="255900"/>
            </a:xfrm>
            <a:custGeom>
              <a:avLst/>
              <a:gdLst/>
              <a:ahLst/>
              <a:cxnLst/>
              <a:rect l="l" t="t" r="r" b="b"/>
              <a:pathLst>
                <a:path w="16533" h="10236" extrusionOk="0">
                  <a:moveTo>
                    <a:pt x="14713" y="0"/>
                  </a:moveTo>
                  <a:cubicBezTo>
                    <a:pt x="12504" y="0"/>
                    <a:pt x="7728" y="2275"/>
                    <a:pt x="6564" y="3117"/>
                  </a:cubicBezTo>
                  <a:cubicBezTo>
                    <a:pt x="5176" y="4105"/>
                    <a:pt x="3406" y="5231"/>
                    <a:pt x="3406" y="5231"/>
                  </a:cubicBezTo>
                  <a:cubicBezTo>
                    <a:pt x="3364" y="5273"/>
                    <a:pt x="0" y="7758"/>
                    <a:pt x="1085" y="9543"/>
                  </a:cubicBezTo>
                  <a:cubicBezTo>
                    <a:pt x="1140" y="9639"/>
                    <a:pt x="1209" y="9722"/>
                    <a:pt x="1277" y="9790"/>
                  </a:cubicBezTo>
                  <a:cubicBezTo>
                    <a:pt x="1374" y="9887"/>
                    <a:pt x="1483" y="9955"/>
                    <a:pt x="1621" y="10024"/>
                  </a:cubicBezTo>
                  <a:cubicBezTo>
                    <a:pt x="1921" y="10168"/>
                    <a:pt x="2307" y="10236"/>
                    <a:pt x="2757" y="10236"/>
                  </a:cubicBezTo>
                  <a:cubicBezTo>
                    <a:pt x="4873" y="10236"/>
                    <a:pt x="8421" y="8739"/>
                    <a:pt x="11342" y="6701"/>
                  </a:cubicBezTo>
                  <a:cubicBezTo>
                    <a:pt x="14583" y="4435"/>
                    <a:pt x="16533" y="1785"/>
                    <a:pt x="15832" y="522"/>
                  </a:cubicBezTo>
                  <a:cubicBezTo>
                    <a:pt x="15791" y="425"/>
                    <a:pt x="15722" y="357"/>
                    <a:pt x="15654" y="275"/>
                  </a:cubicBezTo>
                  <a:cubicBezTo>
                    <a:pt x="15462" y="83"/>
                    <a:pt x="15134" y="0"/>
                    <a:pt x="14713" y="0"/>
                  </a:cubicBezTo>
                  <a:close/>
                </a:path>
              </a:pathLst>
            </a:custGeom>
            <a:solidFill>
              <a:srgbClr val="83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107500" y="3564475"/>
              <a:ext cx="374200" cy="244750"/>
            </a:xfrm>
            <a:custGeom>
              <a:avLst/>
              <a:gdLst/>
              <a:ahLst/>
              <a:cxnLst/>
              <a:rect l="l" t="t" r="r" b="b"/>
              <a:pathLst>
                <a:path w="14968" h="9790" extrusionOk="0">
                  <a:moveTo>
                    <a:pt x="13842" y="0"/>
                  </a:moveTo>
                  <a:cubicBezTo>
                    <a:pt x="12936" y="0"/>
                    <a:pt x="11590" y="385"/>
                    <a:pt x="10231" y="907"/>
                  </a:cubicBezTo>
                  <a:cubicBezTo>
                    <a:pt x="10601" y="1414"/>
                    <a:pt x="10863" y="1881"/>
                    <a:pt x="11013" y="2170"/>
                  </a:cubicBezTo>
                  <a:cubicBezTo>
                    <a:pt x="11027" y="2183"/>
                    <a:pt x="11041" y="2210"/>
                    <a:pt x="11055" y="2238"/>
                  </a:cubicBezTo>
                  <a:cubicBezTo>
                    <a:pt x="12675" y="1414"/>
                    <a:pt x="14076" y="797"/>
                    <a:pt x="14968" y="522"/>
                  </a:cubicBezTo>
                  <a:cubicBezTo>
                    <a:pt x="14927" y="425"/>
                    <a:pt x="14858" y="357"/>
                    <a:pt x="14790" y="275"/>
                  </a:cubicBezTo>
                  <a:cubicBezTo>
                    <a:pt x="14598" y="83"/>
                    <a:pt x="14268" y="0"/>
                    <a:pt x="13842" y="0"/>
                  </a:cubicBezTo>
                  <a:close/>
                  <a:moveTo>
                    <a:pt x="2143" y="5561"/>
                  </a:moveTo>
                  <a:cubicBezTo>
                    <a:pt x="1416" y="6179"/>
                    <a:pt x="1" y="7525"/>
                    <a:pt x="1" y="8774"/>
                  </a:cubicBezTo>
                  <a:cubicBezTo>
                    <a:pt x="1" y="9035"/>
                    <a:pt x="70" y="9296"/>
                    <a:pt x="221" y="9543"/>
                  </a:cubicBezTo>
                  <a:cubicBezTo>
                    <a:pt x="276" y="9639"/>
                    <a:pt x="345" y="9722"/>
                    <a:pt x="413" y="9790"/>
                  </a:cubicBezTo>
                  <a:cubicBezTo>
                    <a:pt x="770" y="9200"/>
                    <a:pt x="1553" y="8115"/>
                    <a:pt x="3077" y="6893"/>
                  </a:cubicBezTo>
                  <a:cubicBezTo>
                    <a:pt x="3022" y="6824"/>
                    <a:pt x="2954" y="6742"/>
                    <a:pt x="2857" y="6619"/>
                  </a:cubicBezTo>
                  <a:cubicBezTo>
                    <a:pt x="2692" y="6426"/>
                    <a:pt x="2418" y="6055"/>
                    <a:pt x="2143" y="5561"/>
                  </a:cubicBezTo>
                  <a:close/>
                </a:path>
              </a:pathLst>
            </a:custGeom>
            <a:solidFill>
              <a:srgbClr val="5EB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136700" y="3534600"/>
              <a:ext cx="70050" cy="166150"/>
            </a:xfrm>
            <a:custGeom>
              <a:avLst/>
              <a:gdLst/>
              <a:ahLst/>
              <a:cxnLst/>
              <a:rect l="l" t="t" r="r" b="b"/>
              <a:pathLst>
                <a:path w="2802" h="6646" extrusionOk="0">
                  <a:moveTo>
                    <a:pt x="2500" y="0"/>
                  </a:moveTo>
                  <a:lnTo>
                    <a:pt x="2500" y="0"/>
                  </a:lnTo>
                  <a:cubicBezTo>
                    <a:pt x="2348" y="83"/>
                    <a:pt x="2183" y="179"/>
                    <a:pt x="2033" y="289"/>
                  </a:cubicBezTo>
                  <a:cubicBezTo>
                    <a:pt x="975" y="1030"/>
                    <a:pt x="358" y="1937"/>
                    <a:pt x="206" y="3008"/>
                  </a:cubicBezTo>
                  <a:cubicBezTo>
                    <a:pt x="1" y="4353"/>
                    <a:pt x="563" y="5712"/>
                    <a:pt x="1112" y="6646"/>
                  </a:cubicBezTo>
                  <a:cubicBezTo>
                    <a:pt x="1264" y="6509"/>
                    <a:pt x="1359" y="6426"/>
                    <a:pt x="1374" y="6426"/>
                  </a:cubicBezTo>
                  <a:cubicBezTo>
                    <a:pt x="1374" y="6426"/>
                    <a:pt x="1593" y="6276"/>
                    <a:pt x="1950" y="6056"/>
                  </a:cubicBezTo>
                  <a:cubicBezTo>
                    <a:pt x="1909" y="5904"/>
                    <a:pt x="1881" y="5740"/>
                    <a:pt x="1841" y="5575"/>
                  </a:cubicBezTo>
                  <a:cubicBezTo>
                    <a:pt x="1799" y="5328"/>
                    <a:pt x="1771" y="5095"/>
                    <a:pt x="1771" y="4875"/>
                  </a:cubicBezTo>
                  <a:cubicBezTo>
                    <a:pt x="1771" y="4738"/>
                    <a:pt x="1786" y="4601"/>
                    <a:pt x="1799" y="4476"/>
                  </a:cubicBezTo>
                  <a:cubicBezTo>
                    <a:pt x="1429" y="4339"/>
                    <a:pt x="1167" y="3969"/>
                    <a:pt x="1167" y="3543"/>
                  </a:cubicBezTo>
                  <a:cubicBezTo>
                    <a:pt x="1167" y="2993"/>
                    <a:pt x="1607" y="2554"/>
                    <a:pt x="2143" y="2554"/>
                  </a:cubicBezTo>
                  <a:cubicBezTo>
                    <a:pt x="2293" y="2554"/>
                    <a:pt x="2430" y="2582"/>
                    <a:pt x="2555" y="2651"/>
                  </a:cubicBezTo>
                  <a:cubicBezTo>
                    <a:pt x="2664" y="2499"/>
                    <a:pt x="2733" y="2404"/>
                    <a:pt x="2774" y="2349"/>
                  </a:cubicBezTo>
                  <a:cubicBezTo>
                    <a:pt x="2802" y="2279"/>
                    <a:pt x="2802" y="2266"/>
                    <a:pt x="2774" y="2266"/>
                  </a:cubicBezTo>
                  <a:cubicBezTo>
                    <a:pt x="2747" y="2266"/>
                    <a:pt x="2692" y="2294"/>
                    <a:pt x="2637" y="2321"/>
                  </a:cubicBezTo>
                  <a:cubicBezTo>
                    <a:pt x="2568" y="2349"/>
                    <a:pt x="2500" y="2376"/>
                    <a:pt x="2430" y="2376"/>
                  </a:cubicBezTo>
                  <a:cubicBezTo>
                    <a:pt x="2376" y="2376"/>
                    <a:pt x="2321" y="2362"/>
                    <a:pt x="2293" y="2307"/>
                  </a:cubicBezTo>
                  <a:cubicBezTo>
                    <a:pt x="2225" y="2211"/>
                    <a:pt x="2417" y="2074"/>
                    <a:pt x="2678" y="1937"/>
                  </a:cubicBezTo>
                  <a:cubicBezTo>
                    <a:pt x="2500" y="1565"/>
                    <a:pt x="2403" y="1154"/>
                    <a:pt x="2403" y="714"/>
                  </a:cubicBezTo>
                  <a:cubicBezTo>
                    <a:pt x="2403" y="467"/>
                    <a:pt x="2445" y="234"/>
                    <a:pt x="2500" y="0"/>
                  </a:cubicBezTo>
                  <a:close/>
                </a:path>
              </a:pathLst>
            </a:custGeom>
            <a:solidFill>
              <a:srgbClr val="F9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343675" y="3579575"/>
              <a:ext cx="15500" cy="15125"/>
            </a:xfrm>
            <a:custGeom>
              <a:avLst/>
              <a:gdLst/>
              <a:ahLst/>
              <a:cxnLst/>
              <a:rect l="l" t="t" r="r" b="b"/>
              <a:pathLst>
                <a:path w="620" h="605" extrusionOk="0">
                  <a:moveTo>
                    <a:pt x="345" y="0"/>
                  </a:moveTo>
                  <a:cubicBezTo>
                    <a:pt x="248" y="220"/>
                    <a:pt x="138" y="426"/>
                    <a:pt x="1" y="605"/>
                  </a:cubicBezTo>
                  <a:cubicBezTo>
                    <a:pt x="207" y="522"/>
                    <a:pt x="413" y="440"/>
                    <a:pt x="619" y="371"/>
                  </a:cubicBezTo>
                  <a:cubicBezTo>
                    <a:pt x="523" y="248"/>
                    <a:pt x="440" y="123"/>
                    <a:pt x="345" y="0"/>
                  </a:cubicBezTo>
                  <a:close/>
                </a:path>
              </a:pathLst>
            </a:custGeom>
            <a:solidFill>
              <a:srgbClr val="245F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187850" y="3622150"/>
              <a:ext cx="194675" cy="112925"/>
            </a:xfrm>
            <a:custGeom>
              <a:avLst/>
              <a:gdLst/>
              <a:ahLst/>
              <a:cxnLst/>
              <a:rect l="l" t="t" r="r" b="b"/>
              <a:pathLst>
                <a:path w="7787" h="4517" extrusionOk="0">
                  <a:moveTo>
                    <a:pt x="7676" y="0"/>
                  </a:moveTo>
                  <a:cubicBezTo>
                    <a:pt x="7525" y="82"/>
                    <a:pt x="7387" y="151"/>
                    <a:pt x="7237" y="233"/>
                  </a:cubicBezTo>
                  <a:cubicBezTo>
                    <a:pt x="7305" y="330"/>
                    <a:pt x="7374" y="439"/>
                    <a:pt x="7429" y="535"/>
                  </a:cubicBezTo>
                  <a:cubicBezTo>
                    <a:pt x="7497" y="632"/>
                    <a:pt x="7552" y="714"/>
                    <a:pt x="7594" y="810"/>
                  </a:cubicBezTo>
                  <a:cubicBezTo>
                    <a:pt x="7689" y="604"/>
                    <a:pt x="7744" y="398"/>
                    <a:pt x="7786" y="275"/>
                  </a:cubicBezTo>
                  <a:cubicBezTo>
                    <a:pt x="7786" y="233"/>
                    <a:pt x="7772" y="192"/>
                    <a:pt x="7759" y="165"/>
                  </a:cubicBezTo>
                  <a:cubicBezTo>
                    <a:pt x="7731" y="123"/>
                    <a:pt x="7704" y="68"/>
                    <a:pt x="7676" y="0"/>
                  </a:cubicBezTo>
                  <a:close/>
                  <a:moveTo>
                    <a:pt x="439" y="4133"/>
                  </a:moveTo>
                  <a:cubicBezTo>
                    <a:pt x="289" y="4242"/>
                    <a:pt x="152" y="4352"/>
                    <a:pt x="0" y="4462"/>
                  </a:cubicBezTo>
                  <a:lnTo>
                    <a:pt x="55" y="4517"/>
                  </a:lnTo>
                  <a:lnTo>
                    <a:pt x="632" y="4476"/>
                  </a:lnTo>
                  <a:cubicBezTo>
                    <a:pt x="604" y="4421"/>
                    <a:pt x="564" y="4367"/>
                    <a:pt x="536" y="4312"/>
                  </a:cubicBezTo>
                  <a:cubicBezTo>
                    <a:pt x="509" y="4257"/>
                    <a:pt x="481" y="4187"/>
                    <a:pt x="439" y="4133"/>
                  </a:cubicBezTo>
                  <a:close/>
                </a:path>
              </a:pathLst>
            </a:custGeom>
            <a:solidFill>
              <a:srgbClr val="86C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164500" y="3588825"/>
              <a:ext cx="215275" cy="144900"/>
            </a:xfrm>
            <a:custGeom>
              <a:avLst/>
              <a:gdLst/>
              <a:ahLst/>
              <a:cxnLst/>
              <a:rect l="l" t="t" r="r" b="b"/>
              <a:pathLst>
                <a:path w="8611" h="5796" extrusionOk="0">
                  <a:moveTo>
                    <a:pt x="7786" y="1"/>
                  </a:moveTo>
                  <a:cubicBezTo>
                    <a:pt x="7580" y="70"/>
                    <a:pt x="7374" y="152"/>
                    <a:pt x="7168" y="235"/>
                  </a:cubicBezTo>
                  <a:cubicBezTo>
                    <a:pt x="7168" y="248"/>
                    <a:pt x="7155" y="275"/>
                    <a:pt x="7140" y="290"/>
                  </a:cubicBezTo>
                  <a:cubicBezTo>
                    <a:pt x="7265" y="399"/>
                    <a:pt x="7374" y="522"/>
                    <a:pt x="7470" y="647"/>
                  </a:cubicBezTo>
                  <a:cubicBezTo>
                    <a:pt x="7717" y="921"/>
                    <a:pt x="7924" y="1196"/>
                    <a:pt x="8102" y="1456"/>
                  </a:cubicBezTo>
                  <a:cubicBezTo>
                    <a:pt x="8129" y="1498"/>
                    <a:pt x="8143" y="1525"/>
                    <a:pt x="8171" y="1566"/>
                  </a:cubicBezTo>
                  <a:cubicBezTo>
                    <a:pt x="8321" y="1484"/>
                    <a:pt x="8459" y="1415"/>
                    <a:pt x="8610" y="1333"/>
                  </a:cubicBezTo>
                  <a:cubicBezTo>
                    <a:pt x="8596" y="1319"/>
                    <a:pt x="8583" y="1306"/>
                    <a:pt x="8568" y="1278"/>
                  </a:cubicBezTo>
                  <a:cubicBezTo>
                    <a:pt x="8431" y="1004"/>
                    <a:pt x="8171" y="537"/>
                    <a:pt x="7786" y="1"/>
                  </a:cubicBezTo>
                  <a:close/>
                  <a:moveTo>
                    <a:pt x="838" y="3887"/>
                  </a:moveTo>
                  <a:cubicBezTo>
                    <a:pt x="481" y="4107"/>
                    <a:pt x="262" y="4257"/>
                    <a:pt x="262" y="4257"/>
                  </a:cubicBezTo>
                  <a:cubicBezTo>
                    <a:pt x="247" y="4257"/>
                    <a:pt x="152" y="4340"/>
                    <a:pt x="0" y="4477"/>
                  </a:cubicBezTo>
                  <a:cubicBezTo>
                    <a:pt x="275" y="4958"/>
                    <a:pt x="564" y="5328"/>
                    <a:pt x="714" y="5535"/>
                  </a:cubicBezTo>
                  <a:cubicBezTo>
                    <a:pt x="811" y="5645"/>
                    <a:pt x="879" y="5740"/>
                    <a:pt x="934" y="5795"/>
                  </a:cubicBezTo>
                  <a:cubicBezTo>
                    <a:pt x="1086" y="5685"/>
                    <a:pt x="1223" y="5575"/>
                    <a:pt x="1373" y="5466"/>
                  </a:cubicBezTo>
                  <a:cubicBezTo>
                    <a:pt x="1195" y="5081"/>
                    <a:pt x="1003" y="4546"/>
                    <a:pt x="838" y="3887"/>
                  </a:cubicBezTo>
                  <a:close/>
                </a:path>
              </a:pathLst>
            </a:custGeom>
            <a:solidFill>
              <a:srgbClr val="63B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76850" y="3561850"/>
              <a:ext cx="203600" cy="177725"/>
            </a:xfrm>
            <a:custGeom>
              <a:avLst/>
              <a:gdLst/>
              <a:ahLst/>
              <a:cxnLst/>
              <a:rect l="l" t="t" r="r" b="b"/>
              <a:pathLst>
                <a:path w="8144" h="7109" extrusionOk="0">
                  <a:moveTo>
                    <a:pt x="3556" y="0"/>
                  </a:moveTo>
                  <a:cubicBezTo>
                    <a:pt x="3393" y="0"/>
                    <a:pt x="3232" y="8"/>
                    <a:pt x="3076" y="23"/>
                  </a:cubicBezTo>
                  <a:cubicBezTo>
                    <a:pt x="2884" y="36"/>
                    <a:pt x="2706" y="50"/>
                    <a:pt x="2541" y="50"/>
                  </a:cubicBezTo>
                  <a:lnTo>
                    <a:pt x="2020" y="50"/>
                  </a:lnTo>
                  <a:cubicBezTo>
                    <a:pt x="1915" y="47"/>
                    <a:pt x="1822" y="44"/>
                    <a:pt x="1739" y="44"/>
                  </a:cubicBezTo>
                  <a:cubicBezTo>
                    <a:pt x="1497" y="44"/>
                    <a:pt x="1357" y="67"/>
                    <a:pt x="1346" y="160"/>
                  </a:cubicBezTo>
                  <a:cubicBezTo>
                    <a:pt x="1333" y="490"/>
                    <a:pt x="2170" y="311"/>
                    <a:pt x="1992" y="421"/>
                  </a:cubicBezTo>
                  <a:cubicBezTo>
                    <a:pt x="1827" y="517"/>
                    <a:pt x="522" y="984"/>
                    <a:pt x="687" y="1217"/>
                  </a:cubicBezTo>
                  <a:cubicBezTo>
                    <a:pt x="718" y="1272"/>
                    <a:pt x="765" y="1292"/>
                    <a:pt x="819" y="1292"/>
                  </a:cubicBezTo>
                  <a:cubicBezTo>
                    <a:pt x="885" y="1292"/>
                    <a:pt x="962" y="1262"/>
                    <a:pt x="1031" y="1231"/>
                  </a:cubicBezTo>
                  <a:cubicBezTo>
                    <a:pt x="1090" y="1202"/>
                    <a:pt x="1144" y="1172"/>
                    <a:pt x="1172" y="1172"/>
                  </a:cubicBezTo>
                  <a:cubicBezTo>
                    <a:pt x="1196" y="1172"/>
                    <a:pt x="1200" y="1195"/>
                    <a:pt x="1168" y="1259"/>
                  </a:cubicBezTo>
                  <a:cubicBezTo>
                    <a:pt x="1113" y="1341"/>
                    <a:pt x="949" y="1533"/>
                    <a:pt x="770" y="1821"/>
                  </a:cubicBezTo>
                  <a:cubicBezTo>
                    <a:pt x="413" y="2385"/>
                    <a:pt x="1" y="3291"/>
                    <a:pt x="235" y="4485"/>
                  </a:cubicBezTo>
                  <a:cubicBezTo>
                    <a:pt x="440" y="5488"/>
                    <a:pt x="729" y="6242"/>
                    <a:pt x="976" y="6724"/>
                  </a:cubicBezTo>
                  <a:cubicBezTo>
                    <a:pt x="1058" y="6874"/>
                    <a:pt x="1141" y="6998"/>
                    <a:pt x="1209" y="7108"/>
                  </a:cubicBezTo>
                  <a:cubicBezTo>
                    <a:pt x="4422" y="7011"/>
                    <a:pt x="7388" y="4829"/>
                    <a:pt x="8144" y="3401"/>
                  </a:cubicBezTo>
                  <a:cubicBezTo>
                    <a:pt x="8074" y="3277"/>
                    <a:pt x="7979" y="3126"/>
                    <a:pt x="7869" y="2947"/>
                  </a:cubicBezTo>
                  <a:cubicBezTo>
                    <a:pt x="7787" y="2810"/>
                    <a:pt x="7704" y="2672"/>
                    <a:pt x="7608" y="2535"/>
                  </a:cubicBezTo>
                  <a:cubicBezTo>
                    <a:pt x="7430" y="2275"/>
                    <a:pt x="7223" y="2000"/>
                    <a:pt x="6976" y="1726"/>
                  </a:cubicBezTo>
                  <a:cubicBezTo>
                    <a:pt x="6523" y="1189"/>
                    <a:pt x="5960" y="682"/>
                    <a:pt x="5315" y="366"/>
                  </a:cubicBezTo>
                  <a:cubicBezTo>
                    <a:pt x="4786" y="107"/>
                    <a:pt x="4155" y="0"/>
                    <a:pt x="3556" y="0"/>
                  </a:cubicBezTo>
                  <a:close/>
                </a:path>
              </a:pathLst>
            </a:custGeom>
            <a:solidFill>
              <a:srgbClr val="6BBB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80975" y="3625225"/>
              <a:ext cx="198100" cy="111925"/>
            </a:xfrm>
            <a:custGeom>
              <a:avLst/>
              <a:gdLst/>
              <a:ahLst/>
              <a:cxnLst/>
              <a:rect l="l" t="t" r="r" b="b"/>
              <a:pathLst>
                <a:path w="7924" h="4477" extrusionOk="0">
                  <a:moveTo>
                    <a:pt x="7443" y="0"/>
                  </a:moveTo>
                  <a:cubicBezTo>
                    <a:pt x="6825" y="1208"/>
                    <a:pt x="5123" y="2980"/>
                    <a:pt x="3433" y="2980"/>
                  </a:cubicBezTo>
                  <a:cubicBezTo>
                    <a:pt x="3186" y="2980"/>
                    <a:pt x="2939" y="2939"/>
                    <a:pt x="2706" y="2870"/>
                  </a:cubicBezTo>
                  <a:cubicBezTo>
                    <a:pt x="1607" y="2499"/>
                    <a:pt x="1086" y="1620"/>
                    <a:pt x="824" y="796"/>
                  </a:cubicBezTo>
                  <a:cubicBezTo>
                    <a:pt x="687" y="879"/>
                    <a:pt x="536" y="921"/>
                    <a:pt x="372" y="921"/>
                  </a:cubicBezTo>
                  <a:cubicBezTo>
                    <a:pt x="248" y="921"/>
                    <a:pt x="138" y="893"/>
                    <a:pt x="28" y="851"/>
                  </a:cubicBezTo>
                  <a:cubicBezTo>
                    <a:pt x="15" y="976"/>
                    <a:pt x="0" y="1113"/>
                    <a:pt x="0" y="1250"/>
                  </a:cubicBezTo>
                  <a:cubicBezTo>
                    <a:pt x="0" y="1470"/>
                    <a:pt x="28" y="1703"/>
                    <a:pt x="70" y="1950"/>
                  </a:cubicBezTo>
                  <a:cubicBezTo>
                    <a:pt x="275" y="2953"/>
                    <a:pt x="564" y="3707"/>
                    <a:pt x="811" y="4189"/>
                  </a:cubicBezTo>
                  <a:cubicBezTo>
                    <a:pt x="866" y="4298"/>
                    <a:pt x="934" y="4394"/>
                    <a:pt x="989" y="4476"/>
                  </a:cubicBezTo>
                  <a:lnTo>
                    <a:pt x="1044" y="4476"/>
                  </a:lnTo>
                  <a:cubicBezTo>
                    <a:pt x="4147" y="4381"/>
                    <a:pt x="7127" y="2294"/>
                    <a:pt x="7896" y="824"/>
                  </a:cubicBezTo>
                  <a:cubicBezTo>
                    <a:pt x="7909" y="811"/>
                    <a:pt x="7924" y="796"/>
                    <a:pt x="7924" y="783"/>
                  </a:cubicBezTo>
                  <a:cubicBezTo>
                    <a:pt x="7869" y="673"/>
                    <a:pt x="7786" y="549"/>
                    <a:pt x="7704" y="412"/>
                  </a:cubicBezTo>
                  <a:cubicBezTo>
                    <a:pt x="7622" y="275"/>
                    <a:pt x="7539" y="137"/>
                    <a:pt x="7443" y="0"/>
                  </a:cubicBezTo>
                  <a:close/>
                </a:path>
              </a:pathLst>
            </a:custGeom>
            <a:solidFill>
              <a:srgbClr val="4FB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246550" y="3596050"/>
              <a:ext cx="104700" cy="51150"/>
            </a:xfrm>
            <a:custGeom>
              <a:avLst/>
              <a:gdLst/>
              <a:ahLst/>
              <a:cxnLst/>
              <a:rect l="l" t="t" r="r" b="b"/>
              <a:pathLst>
                <a:path w="4188" h="2046" extrusionOk="0">
                  <a:moveTo>
                    <a:pt x="3858" y="1"/>
                  </a:moveTo>
                  <a:cubicBezTo>
                    <a:pt x="3501" y="495"/>
                    <a:pt x="2994" y="879"/>
                    <a:pt x="2390" y="1099"/>
                  </a:cubicBezTo>
                  <a:lnTo>
                    <a:pt x="2390" y="1167"/>
                  </a:lnTo>
                  <a:cubicBezTo>
                    <a:pt x="2390" y="1387"/>
                    <a:pt x="2307" y="1606"/>
                    <a:pt x="2128" y="1744"/>
                  </a:cubicBezTo>
                  <a:cubicBezTo>
                    <a:pt x="1991" y="1854"/>
                    <a:pt x="1841" y="1909"/>
                    <a:pt x="1676" y="1909"/>
                  </a:cubicBezTo>
                  <a:cubicBezTo>
                    <a:pt x="1511" y="1909"/>
                    <a:pt x="1332" y="1854"/>
                    <a:pt x="1181" y="1744"/>
                  </a:cubicBezTo>
                  <a:cubicBezTo>
                    <a:pt x="1112" y="1689"/>
                    <a:pt x="1044" y="1634"/>
                    <a:pt x="989" y="1566"/>
                  </a:cubicBezTo>
                  <a:cubicBezTo>
                    <a:pt x="920" y="1483"/>
                    <a:pt x="879" y="1387"/>
                    <a:pt x="838" y="1291"/>
                  </a:cubicBezTo>
                  <a:cubicBezTo>
                    <a:pt x="550" y="1264"/>
                    <a:pt x="261" y="1181"/>
                    <a:pt x="1" y="1085"/>
                  </a:cubicBezTo>
                  <a:lnTo>
                    <a:pt x="1" y="1085"/>
                  </a:lnTo>
                  <a:cubicBezTo>
                    <a:pt x="426" y="1676"/>
                    <a:pt x="1126" y="2046"/>
                    <a:pt x="1909" y="2046"/>
                  </a:cubicBezTo>
                  <a:cubicBezTo>
                    <a:pt x="2994" y="2046"/>
                    <a:pt x="3900" y="1332"/>
                    <a:pt x="4188" y="358"/>
                  </a:cubicBezTo>
                  <a:cubicBezTo>
                    <a:pt x="4092" y="233"/>
                    <a:pt x="3983" y="110"/>
                    <a:pt x="3858" y="1"/>
                  </a:cubicBezTo>
                  <a:close/>
                </a:path>
              </a:pathLst>
            </a:custGeom>
            <a:solidFill>
              <a:srgbClr val="7BC1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244500" y="3683925"/>
              <a:ext cx="21300" cy="17850"/>
            </a:xfrm>
            <a:custGeom>
              <a:avLst/>
              <a:gdLst/>
              <a:ahLst/>
              <a:cxnLst/>
              <a:rect l="l" t="t" r="r" b="b"/>
              <a:pathLst>
                <a:path w="852" h="714" extrusionOk="0">
                  <a:moveTo>
                    <a:pt x="645" y="1"/>
                  </a:moveTo>
                  <a:cubicBezTo>
                    <a:pt x="412" y="69"/>
                    <a:pt x="192" y="124"/>
                    <a:pt x="0" y="151"/>
                  </a:cubicBezTo>
                  <a:cubicBezTo>
                    <a:pt x="175" y="314"/>
                    <a:pt x="643" y="713"/>
                    <a:pt x="779" y="713"/>
                  </a:cubicBezTo>
                  <a:cubicBezTo>
                    <a:pt x="793" y="713"/>
                    <a:pt x="803" y="709"/>
                    <a:pt x="810" y="700"/>
                  </a:cubicBezTo>
                  <a:cubicBezTo>
                    <a:pt x="851" y="632"/>
                    <a:pt x="727" y="248"/>
                    <a:pt x="645" y="1"/>
                  </a:cubicBezTo>
                  <a:close/>
                </a:path>
              </a:pathLst>
            </a:custGeom>
            <a:solidFill>
              <a:srgbClr val="F7F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305925" y="3643750"/>
              <a:ext cx="22675" cy="20400"/>
            </a:xfrm>
            <a:custGeom>
              <a:avLst/>
              <a:gdLst/>
              <a:ahLst/>
              <a:cxnLst/>
              <a:rect l="l" t="t" r="r" b="b"/>
              <a:pathLst>
                <a:path w="907" h="816" extrusionOk="0">
                  <a:moveTo>
                    <a:pt x="454" y="1"/>
                  </a:moveTo>
                  <a:cubicBezTo>
                    <a:pt x="344" y="138"/>
                    <a:pt x="207" y="303"/>
                    <a:pt x="0" y="495"/>
                  </a:cubicBezTo>
                  <a:cubicBezTo>
                    <a:pt x="203" y="619"/>
                    <a:pt x="543" y="816"/>
                    <a:pt x="721" y="816"/>
                  </a:cubicBezTo>
                  <a:cubicBezTo>
                    <a:pt x="760" y="816"/>
                    <a:pt x="791" y="806"/>
                    <a:pt x="811" y="784"/>
                  </a:cubicBezTo>
                  <a:cubicBezTo>
                    <a:pt x="907" y="674"/>
                    <a:pt x="619" y="235"/>
                    <a:pt x="454" y="1"/>
                  </a:cubicBezTo>
                  <a:close/>
                </a:path>
              </a:pathLst>
            </a:custGeom>
            <a:solidFill>
              <a:srgbClr val="F7F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225950" y="3632300"/>
              <a:ext cx="98525" cy="57625"/>
            </a:xfrm>
            <a:custGeom>
              <a:avLst/>
              <a:gdLst/>
              <a:ahLst/>
              <a:cxnLst/>
              <a:rect l="l" t="t" r="r" b="b"/>
              <a:pathLst>
                <a:path w="3941" h="2305" extrusionOk="0">
                  <a:moveTo>
                    <a:pt x="3892" y="0"/>
                  </a:moveTo>
                  <a:cubicBezTo>
                    <a:pt x="3872" y="0"/>
                    <a:pt x="3855" y="13"/>
                    <a:pt x="3845" y="33"/>
                  </a:cubicBezTo>
                  <a:cubicBezTo>
                    <a:pt x="3845" y="33"/>
                    <a:pt x="3804" y="184"/>
                    <a:pt x="3611" y="431"/>
                  </a:cubicBezTo>
                  <a:cubicBezTo>
                    <a:pt x="3502" y="596"/>
                    <a:pt x="3337" y="747"/>
                    <a:pt x="3159" y="912"/>
                  </a:cubicBezTo>
                  <a:cubicBezTo>
                    <a:pt x="2967" y="1104"/>
                    <a:pt x="2719" y="1297"/>
                    <a:pt x="2445" y="1489"/>
                  </a:cubicBezTo>
                  <a:cubicBezTo>
                    <a:pt x="2101" y="1722"/>
                    <a:pt x="1744" y="1901"/>
                    <a:pt x="1374" y="2024"/>
                  </a:cubicBezTo>
                  <a:cubicBezTo>
                    <a:pt x="1154" y="2093"/>
                    <a:pt x="948" y="2134"/>
                    <a:pt x="742" y="2175"/>
                  </a:cubicBezTo>
                  <a:cubicBezTo>
                    <a:pt x="514" y="2213"/>
                    <a:pt x="328" y="2222"/>
                    <a:pt x="208" y="2222"/>
                  </a:cubicBezTo>
                  <a:cubicBezTo>
                    <a:pt x="110" y="2222"/>
                    <a:pt x="56" y="2216"/>
                    <a:pt x="56" y="2216"/>
                  </a:cubicBezTo>
                  <a:cubicBezTo>
                    <a:pt x="51" y="2214"/>
                    <a:pt x="46" y="2213"/>
                    <a:pt x="41" y="2213"/>
                  </a:cubicBezTo>
                  <a:cubicBezTo>
                    <a:pt x="19" y="2213"/>
                    <a:pt x="1" y="2235"/>
                    <a:pt x="1" y="2258"/>
                  </a:cubicBezTo>
                  <a:cubicBezTo>
                    <a:pt x="1" y="2271"/>
                    <a:pt x="14" y="2299"/>
                    <a:pt x="41" y="2299"/>
                  </a:cubicBezTo>
                  <a:cubicBezTo>
                    <a:pt x="51" y="2299"/>
                    <a:pt x="115" y="2305"/>
                    <a:pt x="230" y="2305"/>
                  </a:cubicBezTo>
                  <a:cubicBezTo>
                    <a:pt x="288" y="2305"/>
                    <a:pt x="358" y="2303"/>
                    <a:pt x="440" y="2299"/>
                  </a:cubicBezTo>
                  <a:cubicBezTo>
                    <a:pt x="522" y="2299"/>
                    <a:pt x="632" y="2285"/>
                    <a:pt x="755" y="2258"/>
                  </a:cubicBezTo>
                  <a:cubicBezTo>
                    <a:pt x="962" y="2230"/>
                    <a:pt x="1182" y="2175"/>
                    <a:pt x="1401" y="2106"/>
                  </a:cubicBezTo>
                  <a:cubicBezTo>
                    <a:pt x="1786" y="1983"/>
                    <a:pt x="2156" y="1791"/>
                    <a:pt x="2500" y="1557"/>
                  </a:cubicBezTo>
                  <a:cubicBezTo>
                    <a:pt x="2774" y="1365"/>
                    <a:pt x="3022" y="1173"/>
                    <a:pt x="3227" y="980"/>
                  </a:cubicBezTo>
                  <a:cubicBezTo>
                    <a:pt x="3406" y="816"/>
                    <a:pt x="3571" y="651"/>
                    <a:pt x="3694" y="486"/>
                  </a:cubicBezTo>
                  <a:cubicBezTo>
                    <a:pt x="3886" y="226"/>
                    <a:pt x="3941" y="61"/>
                    <a:pt x="3941" y="61"/>
                  </a:cubicBezTo>
                  <a:cubicBezTo>
                    <a:pt x="3941" y="33"/>
                    <a:pt x="3928" y="6"/>
                    <a:pt x="3913" y="6"/>
                  </a:cubicBezTo>
                  <a:cubicBezTo>
                    <a:pt x="3906" y="2"/>
                    <a:pt x="3899" y="0"/>
                    <a:pt x="3892" y="0"/>
                  </a:cubicBezTo>
                  <a:close/>
                </a:path>
              </a:pathLst>
            </a:custGeom>
            <a:solidFill>
              <a:srgbClr val="236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209475" y="3631700"/>
              <a:ext cx="43600" cy="41825"/>
            </a:xfrm>
            <a:custGeom>
              <a:avLst/>
              <a:gdLst/>
              <a:ahLst/>
              <a:cxnLst/>
              <a:rect l="l" t="t" r="r" b="b"/>
              <a:pathLst>
                <a:path w="1744" h="1673" extrusionOk="0">
                  <a:moveTo>
                    <a:pt x="826" y="0"/>
                  </a:moveTo>
                  <a:cubicBezTo>
                    <a:pt x="702" y="0"/>
                    <a:pt x="579" y="32"/>
                    <a:pt x="467" y="98"/>
                  </a:cubicBezTo>
                  <a:cubicBezTo>
                    <a:pt x="110" y="305"/>
                    <a:pt x="1" y="812"/>
                    <a:pt x="233" y="1224"/>
                  </a:cubicBezTo>
                  <a:cubicBezTo>
                    <a:pt x="288" y="1306"/>
                    <a:pt x="358" y="1389"/>
                    <a:pt x="426" y="1458"/>
                  </a:cubicBezTo>
                  <a:cubicBezTo>
                    <a:pt x="588" y="1594"/>
                    <a:pt x="787" y="1672"/>
                    <a:pt x="981" y="1672"/>
                  </a:cubicBezTo>
                  <a:cubicBezTo>
                    <a:pt x="1099" y="1672"/>
                    <a:pt x="1215" y="1643"/>
                    <a:pt x="1319" y="1581"/>
                  </a:cubicBezTo>
                  <a:cubicBezTo>
                    <a:pt x="1621" y="1403"/>
                    <a:pt x="1744" y="1046"/>
                    <a:pt x="1662" y="689"/>
                  </a:cubicBezTo>
                  <a:cubicBezTo>
                    <a:pt x="1634" y="607"/>
                    <a:pt x="1607" y="524"/>
                    <a:pt x="1566" y="455"/>
                  </a:cubicBezTo>
                  <a:cubicBezTo>
                    <a:pt x="1403" y="168"/>
                    <a:pt x="1112" y="0"/>
                    <a:pt x="826" y="0"/>
                  </a:cubicBezTo>
                  <a:close/>
                </a:path>
              </a:pathLst>
            </a:custGeom>
            <a:solidFill>
              <a:srgbClr val="F7F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220100" y="3648925"/>
              <a:ext cx="31600" cy="24375"/>
            </a:xfrm>
            <a:custGeom>
              <a:avLst/>
              <a:gdLst/>
              <a:ahLst/>
              <a:cxnLst/>
              <a:rect l="l" t="t" r="r" b="b"/>
              <a:pathLst>
                <a:path w="1264" h="975" extrusionOk="0">
                  <a:moveTo>
                    <a:pt x="1237" y="0"/>
                  </a:moveTo>
                  <a:cubicBezTo>
                    <a:pt x="921" y="659"/>
                    <a:pt x="345" y="769"/>
                    <a:pt x="15" y="769"/>
                  </a:cubicBezTo>
                  <a:lnTo>
                    <a:pt x="1" y="769"/>
                  </a:lnTo>
                  <a:cubicBezTo>
                    <a:pt x="165" y="906"/>
                    <a:pt x="358" y="974"/>
                    <a:pt x="550" y="974"/>
                  </a:cubicBezTo>
                  <a:cubicBezTo>
                    <a:pt x="674" y="974"/>
                    <a:pt x="784" y="947"/>
                    <a:pt x="894" y="892"/>
                  </a:cubicBezTo>
                  <a:cubicBezTo>
                    <a:pt x="1141" y="755"/>
                    <a:pt x="1264" y="494"/>
                    <a:pt x="1264" y="220"/>
                  </a:cubicBezTo>
                  <a:cubicBezTo>
                    <a:pt x="1264" y="151"/>
                    <a:pt x="1251" y="68"/>
                    <a:pt x="1237" y="0"/>
                  </a:cubicBezTo>
                  <a:close/>
                </a:path>
              </a:pathLst>
            </a:custGeom>
            <a:solidFill>
              <a:srgbClr val="A4D0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25950" y="3646500"/>
              <a:ext cx="11025" cy="10675"/>
            </a:xfrm>
            <a:custGeom>
              <a:avLst/>
              <a:gdLst/>
              <a:ahLst/>
              <a:cxnLst/>
              <a:rect l="l" t="t" r="r" b="b"/>
              <a:pathLst>
                <a:path w="441" h="427" extrusionOk="0">
                  <a:moveTo>
                    <a:pt x="220" y="0"/>
                  </a:moveTo>
                  <a:cubicBezTo>
                    <a:pt x="96" y="0"/>
                    <a:pt x="1" y="97"/>
                    <a:pt x="1" y="220"/>
                  </a:cubicBezTo>
                  <a:cubicBezTo>
                    <a:pt x="1" y="330"/>
                    <a:pt x="96" y="427"/>
                    <a:pt x="220" y="427"/>
                  </a:cubicBezTo>
                  <a:cubicBezTo>
                    <a:pt x="343" y="427"/>
                    <a:pt x="440" y="330"/>
                    <a:pt x="440" y="220"/>
                  </a:cubicBezTo>
                  <a:cubicBezTo>
                    <a:pt x="440" y="97"/>
                    <a:pt x="343" y="0"/>
                    <a:pt x="220" y="0"/>
                  </a:cubicBezTo>
                  <a:close/>
                </a:path>
              </a:pathLst>
            </a:custGeom>
            <a:solidFill>
              <a:srgbClr val="236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95750" y="3609775"/>
              <a:ext cx="33300" cy="33300"/>
            </a:xfrm>
            <a:custGeom>
              <a:avLst/>
              <a:gdLst/>
              <a:ahLst/>
              <a:cxnLst/>
              <a:rect l="l" t="t" r="r" b="b"/>
              <a:pathLst>
                <a:path w="1332" h="1332" extrusionOk="0">
                  <a:moveTo>
                    <a:pt x="975" y="1"/>
                  </a:moveTo>
                  <a:cubicBezTo>
                    <a:pt x="962" y="1"/>
                    <a:pt x="920" y="28"/>
                    <a:pt x="989" y="166"/>
                  </a:cubicBezTo>
                  <a:cubicBezTo>
                    <a:pt x="946" y="129"/>
                    <a:pt x="911" y="92"/>
                    <a:pt x="849" y="92"/>
                  </a:cubicBezTo>
                  <a:cubicBezTo>
                    <a:pt x="772" y="92"/>
                    <a:pt x="653" y="148"/>
                    <a:pt x="425" y="330"/>
                  </a:cubicBezTo>
                  <a:cubicBezTo>
                    <a:pt x="0" y="660"/>
                    <a:pt x="193" y="1209"/>
                    <a:pt x="288" y="1305"/>
                  </a:cubicBezTo>
                  <a:cubicBezTo>
                    <a:pt x="309" y="1323"/>
                    <a:pt x="325" y="1332"/>
                    <a:pt x="338" y="1332"/>
                  </a:cubicBezTo>
                  <a:cubicBezTo>
                    <a:pt x="390" y="1332"/>
                    <a:pt x="392" y="1185"/>
                    <a:pt x="535" y="1030"/>
                  </a:cubicBezTo>
                  <a:cubicBezTo>
                    <a:pt x="975" y="536"/>
                    <a:pt x="1194" y="632"/>
                    <a:pt x="1304" y="605"/>
                  </a:cubicBezTo>
                  <a:cubicBezTo>
                    <a:pt x="1332" y="591"/>
                    <a:pt x="1332" y="550"/>
                    <a:pt x="1319" y="508"/>
                  </a:cubicBezTo>
                  <a:cubicBezTo>
                    <a:pt x="1291" y="468"/>
                    <a:pt x="1264" y="385"/>
                    <a:pt x="1222" y="343"/>
                  </a:cubicBezTo>
                  <a:cubicBezTo>
                    <a:pt x="1112" y="206"/>
                    <a:pt x="989" y="1"/>
                    <a:pt x="975" y="1"/>
                  </a:cubicBezTo>
                  <a:close/>
                </a:path>
              </a:pathLst>
            </a:custGeom>
            <a:solidFill>
              <a:srgbClr val="236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264050" y="3602550"/>
              <a:ext cx="43950" cy="41100"/>
            </a:xfrm>
            <a:custGeom>
              <a:avLst/>
              <a:gdLst/>
              <a:ahLst/>
              <a:cxnLst/>
              <a:rect l="l" t="t" r="r" b="b"/>
              <a:pathLst>
                <a:path w="1758" h="1644" extrusionOk="0">
                  <a:moveTo>
                    <a:pt x="804" y="0"/>
                  </a:moveTo>
                  <a:cubicBezTo>
                    <a:pt x="644" y="0"/>
                    <a:pt x="487" y="50"/>
                    <a:pt x="357" y="152"/>
                  </a:cubicBezTo>
                  <a:cubicBezTo>
                    <a:pt x="28" y="427"/>
                    <a:pt x="0" y="935"/>
                    <a:pt x="289" y="1306"/>
                  </a:cubicBezTo>
                  <a:cubicBezTo>
                    <a:pt x="344" y="1374"/>
                    <a:pt x="412" y="1429"/>
                    <a:pt x="481" y="1484"/>
                  </a:cubicBezTo>
                  <a:cubicBezTo>
                    <a:pt x="628" y="1589"/>
                    <a:pt x="799" y="1644"/>
                    <a:pt x="968" y="1644"/>
                  </a:cubicBezTo>
                  <a:cubicBezTo>
                    <a:pt x="1131" y="1644"/>
                    <a:pt x="1293" y="1592"/>
                    <a:pt x="1428" y="1484"/>
                  </a:cubicBezTo>
                  <a:cubicBezTo>
                    <a:pt x="1690" y="1278"/>
                    <a:pt x="1758" y="921"/>
                    <a:pt x="1635" y="605"/>
                  </a:cubicBezTo>
                  <a:cubicBezTo>
                    <a:pt x="1607" y="509"/>
                    <a:pt x="1552" y="427"/>
                    <a:pt x="1483" y="345"/>
                  </a:cubicBezTo>
                  <a:cubicBezTo>
                    <a:pt x="1308" y="119"/>
                    <a:pt x="1052" y="0"/>
                    <a:pt x="804" y="0"/>
                  </a:cubicBezTo>
                  <a:close/>
                </a:path>
              </a:pathLst>
            </a:custGeom>
            <a:solidFill>
              <a:srgbClr val="F7F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276075" y="3623500"/>
              <a:ext cx="30225" cy="20275"/>
            </a:xfrm>
            <a:custGeom>
              <a:avLst/>
              <a:gdLst/>
              <a:ahLst/>
              <a:cxnLst/>
              <a:rect l="l" t="t" r="r" b="b"/>
              <a:pathLst>
                <a:path w="1209" h="811" extrusionOk="0">
                  <a:moveTo>
                    <a:pt x="1209" y="1"/>
                  </a:moveTo>
                  <a:cubicBezTo>
                    <a:pt x="1140" y="28"/>
                    <a:pt x="1071" y="56"/>
                    <a:pt x="1002" y="69"/>
                  </a:cubicBezTo>
                  <a:cubicBezTo>
                    <a:pt x="824" y="331"/>
                    <a:pt x="522" y="605"/>
                    <a:pt x="0" y="646"/>
                  </a:cubicBezTo>
                  <a:cubicBezTo>
                    <a:pt x="151" y="756"/>
                    <a:pt x="330" y="811"/>
                    <a:pt x="495" y="811"/>
                  </a:cubicBezTo>
                  <a:cubicBezTo>
                    <a:pt x="660" y="811"/>
                    <a:pt x="810" y="756"/>
                    <a:pt x="947" y="646"/>
                  </a:cubicBezTo>
                  <a:cubicBezTo>
                    <a:pt x="1126" y="508"/>
                    <a:pt x="1209" y="289"/>
                    <a:pt x="1209" y="69"/>
                  </a:cubicBezTo>
                  <a:lnTo>
                    <a:pt x="1209" y="1"/>
                  </a:lnTo>
                  <a:close/>
                </a:path>
              </a:pathLst>
            </a:custGeom>
            <a:solidFill>
              <a:srgbClr val="A4D0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279825" y="3616975"/>
              <a:ext cx="12075" cy="11025"/>
            </a:xfrm>
            <a:custGeom>
              <a:avLst/>
              <a:gdLst/>
              <a:ahLst/>
              <a:cxnLst/>
              <a:rect l="l" t="t" r="r" b="b"/>
              <a:pathLst>
                <a:path w="483" h="441" extrusionOk="0">
                  <a:moveTo>
                    <a:pt x="241" y="1"/>
                  </a:moveTo>
                  <a:cubicBezTo>
                    <a:pt x="155" y="1"/>
                    <a:pt x="74" y="53"/>
                    <a:pt x="43" y="138"/>
                  </a:cubicBezTo>
                  <a:cubicBezTo>
                    <a:pt x="1" y="262"/>
                    <a:pt x="56" y="385"/>
                    <a:pt x="166" y="427"/>
                  </a:cubicBezTo>
                  <a:cubicBezTo>
                    <a:pt x="190" y="436"/>
                    <a:pt x="215" y="440"/>
                    <a:pt x="240" y="440"/>
                  </a:cubicBezTo>
                  <a:cubicBezTo>
                    <a:pt x="327" y="440"/>
                    <a:pt x="409" y="388"/>
                    <a:pt x="440" y="303"/>
                  </a:cubicBezTo>
                  <a:cubicBezTo>
                    <a:pt x="482" y="180"/>
                    <a:pt x="427" y="55"/>
                    <a:pt x="317" y="15"/>
                  </a:cubicBezTo>
                  <a:cubicBezTo>
                    <a:pt x="292" y="5"/>
                    <a:pt x="267" y="1"/>
                    <a:pt x="241" y="1"/>
                  </a:cubicBezTo>
                  <a:close/>
                </a:path>
              </a:pathLst>
            </a:custGeom>
            <a:solidFill>
              <a:srgbClr val="236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250325" y="3584350"/>
              <a:ext cx="38450" cy="25800"/>
            </a:xfrm>
            <a:custGeom>
              <a:avLst/>
              <a:gdLst/>
              <a:ahLst/>
              <a:cxnLst/>
              <a:rect l="l" t="t" r="r" b="b"/>
              <a:pathLst>
                <a:path w="1538" h="1032" extrusionOk="0">
                  <a:moveTo>
                    <a:pt x="857" y="0"/>
                  </a:moveTo>
                  <a:cubicBezTo>
                    <a:pt x="748" y="0"/>
                    <a:pt x="630" y="28"/>
                    <a:pt x="509" y="97"/>
                  </a:cubicBezTo>
                  <a:cubicBezTo>
                    <a:pt x="69" y="359"/>
                    <a:pt x="124" y="441"/>
                    <a:pt x="165" y="564"/>
                  </a:cubicBezTo>
                  <a:cubicBezTo>
                    <a:pt x="100" y="499"/>
                    <a:pt x="59" y="482"/>
                    <a:pt x="37" y="482"/>
                  </a:cubicBezTo>
                  <a:cubicBezTo>
                    <a:pt x="21" y="482"/>
                    <a:pt x="14" y="490"/>
                    <a:pt x="14" y="496"/>
                  </a:cubicBezTo>
                  <a:cubicBezTo>
                    <a:pt x="0" y="509"/>
                    <a:pt x="152" y="701"/>
                    <a:pt x="247" y="853"/>
                  </a:cubicBezTo>
                  <a:cubicBezTo>
                    <a:pt x="275" y="894"/>
                    <a:pt x="330" y="963"/>
                    <a:pt x="357" y="990"/>
                  </a:cubicBezTo>
                  <a:cubicBezTo>
                    <a:pt x="384" y="1017"/>
                    <a:pt x="405" y="1032"/>
                    <a:pt x="424" y="1032"/>
                  </a:cubicBezTo>
                  <a:cubicBezTo>
                    <a:pt x="434" y="1032"/>
                    <a:pt x="444" y="1027"/>
                    <a:pt x="454" y="1018"/>
                  </a:cubicBezTo>
                  <a:cubicBezTo>
                    <a:pt x="522" y="921"/>
                    <a:pt x="509" y="688"/>
                    <a:pt x="1126" y="454"/>
                  </a:cubicBezTo>
                  <a:cubicBezTo>
                    <a:pt x="1373" y="359"/>
                    <a:pt x="1538" y="454"/>
                    <a:pt x="1470" y="331"/>
                  </a:cubicBezTo>
                  <a:cubicBezTo>
                    <a:pt x="1429" y="238"/>
                    <a:pt x="1181" y="0"/>
                    <a:pt x="857" y="0"/>
                  </a:cubicBezTo>
                  <a:close/>
                </a:path>
              </a:pathLst>
            </a:custGeom>
            <a:solidFill>
              <a:srgbClr val="236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29475" y="3514675"/>
              <a:ext cx="259225" cy="226950"/>
            </a:xfrm>
            <a:custGeom>
              <a:avLst/>
              <a:gdLst/>
              <a:ahLst/>
              <a:cxnLst/>
              <a:rect l="l" t="t" r="r" b="b"/>
              <a:pathLst>
                <a:path w="10369" h="9078" extrusionOk="0">
                  <a:moveTo>
                    <a:pt x="4913" y="186"/>
                  </a:moveTo>
                  <a:cubicBezTo>
                    <a:pt x="5199" y="186"/>
                    <a:pt x="5484" y="221"/>
                    <a:pt x="5768" y="290"/>
                  </a:cubicBezTo>
                  <a:cubicBezTo>
                    <a:pt x="8020" y="839"/>
                    <a:pt x="9558" y="3448"/>
                    <a:pt x="9969" y="4244"/>
                  </a:cubicBezTo>
                  <a:cubicBezTo>
                    <a:pt x="10024" y="4327"/>
                    <a:pt x="10052" y="4395"/>
                    <a:pt x="10094" y="4464"/>
                  </a:cubicBezTo>
                  <a:cubicBezTo>
                    <a:pt x="10176" y="4642"/>
                    <a:pt x="10134" y="4916"/>
                    <a:pt x="9956" y="5246"/>
                  </a:cubicBezTo>
                  <a:cubicBezTo>
                    <a:pt x="9187" y="6716"/>
                    <a:pt x="6207" y="8803"/>
                    <a:pt x="3104" y="8898"/>
                  </a:cubicBezTo>
                  <a:cubicBezTo>
                    <a:pt x="2884" y="8898"/>
                    <a:pt x="2665" y="8898"/>
                    <a:pt x="2459" y="8885"/>
                  </a:cubicBezTo>
                  <a:cubicBezTo>
                    <a:pt x="2417" y="8843"/>
                    <a:pt x="2294" y="8720"/>
                    <a:pt x="2115" y="8501"/>
                  </a:cubicBezTo>
                  <a:cubicBezTo>
                    <a:pt x="1663" y="7924"/>
                    <a:pt x="193" y="5864"/>
                    <a:pt x="495" y="3805"/>
                  </a:cubicBezTo>
                  <a:cubicBezTo>
                    <a:pt x="647" y="2734"/>
                    <a:pt x="1264" y="1827"/>
                    <a:pt x="2322" y="1086"/>
                  </a:cubicBezTo>
                  <a:cubicBezTo>
                    <a:pt x="3195" y="490"/>
                    <a:pt x="4061" y="186"/>
                    <a:pt x="4913" y="186"/>
                  </a:cubicBezTo>
                  <a:close/>
                  <a:moveTo>
                    <a:pt x="4898" y="0"/>
                  </a:moveTo>
                  <a:cubicBezTo>
                    <a:pt x="4011" y="0"/>
                    <a:pt x="3115" y="312"/>
                    <a:pt x="2225" y="934"/>
                  </a:cubicBezTo>
                  <a:cubicBezTo>
                    <a:pt x="1127" y="1703"/>
                    <a:pt x="482" y="2651"/>
                    <a:pt x="317" y="3777"/>
                  </a:cubicBezTo>
                  <a:cubicBezTo>
                    <a:pt x="1" y="5905"/>
                    <a:pt x="1511" y="8020"/>
                    <a:pt x="1978" y="8611"/>
                  </a:cubicBezTo>
                  <a:cubicBezTo>
                    <a:pt x="2335" y="9063"/>
                    <a:pt x="2390" y="9063"/>
                    <a:pt x="2417" y="9063"/>
                  </a:cubicBezTo>
                  <a:cubicBezTo>
                    <a:pt x="2569" y="9077"/>
                    <a:pt x="2719" y="9077"/>
                    <a:pt x="2884" y="9077"/>
                  </a:cubicBezTo>
                  <a:lnTo>
                    <a:pt x="3104" y="9077"/>
                  </a:lnTo>
                  <a:cubicBezTo>
                    <a:pt x="6276" y="8981"/>
                    <a:pt x="9325" y="6839"/>
                    <a:pt x="10121" y="5328"/>
                  </a:cubicBezTo>
                  <a:cubicBezTo>
                    <a:pt x="10326" y="4958"/>
                    <a:pt x="10368" y="4629"/>
                    <a:pt x="10258" y="4381"/>
                  </a:cubicBezTo>
                  <a:cubicBezTo>
                    <a:pt x="10217" y="4327"/>
                    <a:pt x="10176" y="4244"/>
                    <a:pt x="10134" y="4162"/>
                  </a:cubicBezTo>
                  <a:cubicBezTo>
                    <a:pt x="9887" y="3695"/>
                    <a:pt x="9365" y="2802"/>
                    <a:pt x="8611" y="1965"/>
                  </a:cubicBezTo>
                  <a:cubicBezTo>
                    <a:pt x="7732" y="976"/>
                    <a:pt x="6784" y="345"/>
                    <a:pt x="5809" y="111"/>
                  </a:cubicBezTo>
                  <a:cubicBezTo>
                    <a:pt x="5507" y="37"/>
                    <a:pt x="5203" y="0"/>
                    <a:pt x="4898" y="0"/>
                  </a:cubicBezTo>
                  <a:close/>
                </a:path>
              </a:pathLst>
            </a:custGeom>
            <a:solidFill>
              <a:srgbClr val="A0D5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80650" y="3619725"/>
              <a:ext cx="205625" cy="119850"/>
            </a:xfrm>
            <a:custGeom>
              <a:avLst/>
              <a:gdLst/>
              <a:ahLst/>
              <a:cxnLst/>
              <a:rect l="l" t="t" r="r" b="b"/>
              <a:pathLst>
                <a:path w="8225" h="4794" extrusionOk="0">
                  <a:moveTo>
                    <a:pt x="8005" y="0"/>
                  </a:moveTo>
                  <a:cubicBezTo>
                    <a:pt x="7950" y="165"/>
                    <a:pt x="7868" y="372"/>
                    <a:pt x="7717" y="632"/>
                  </a:cubicBezTo>
                  <a:cubicBezTo>
                    <a:pt x="7373" y="1209"/>
                    <a:pt x="6783" y="2115"/>
                    <a:pt x="5259" y="3035"/>
                  </a:cubicBezTo>
                  <a:cubicBezTo>
                    <a:pt x="3611" y="4037"/>
                    <a:pt x="2142" y="4216"/>
                    <a:pt x="769" y="4339"/>
                  </a:cubicBezTo>
                  <a:cubicBezTo>
                    <a:pt x="564" y="4362"/>
                    <a:pt x="405" y="4373"/>
                    <a:pt x="274" y="4373"/>
                  </a:cubicBezTo>
                  <a:cubicBezTo>
                    <a:pt x="168" y="4373"/>
                    <a:pt x="80" y="4366"/>
                    <a:pt x="0" y="4354"/>
                  </a:cubicBezTo>
                  <a:lnTo>
                    <a:pt x="0" y="4354"/>
                  </a:lnTo>
                  <a:cubicBezTo>
                    <a:pt x="206" y="4614"/>
                    <a:pt x="357" y="4779"/>
                    <a:pt x="370" y="4779"/>
                  </a:cubicBezTo>
                  <a:cubicBezTo>
                    <a:pt x="604" y="4793"/>
                    <a:pt x="837" y="4793"/>
                    <a:pt x="1057" y="4793"/>
                  </a:cubicBezTo>
                  <a:cubicBezTo>
                    <a:pt x="4270" y="4696"/>
                    <a:pt x="7236" y="2514"/>
                    <a:pt x="7992" y="1086"/>
                  </a:cubicBezTo>
                  <a:cubicBezTo>
                    <a:pt x="8184" y="742"/>
                    <a:pt x="8225" y="440"/>
                    <a:pt x="8129" y="220"/>
                  </a:cubicBezTo>
                  <a:cubicBezTo>
                    <a:pt x="8087" y="152"/>
                    <a:pt x="8060" y="83"/>
                    <a:pt x="8005" y="0"/>
                  </a:cubicBezTo>
                  <a:close/>
                </a:path>
              </a:pathLst>
            </a:custGeom>
            <a:solidFill>
              <a:srgbClr val="A0D5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96775" y="3519150"/>
              <a:ext cx="116725" cy="63875"/>
            </a:xfrm>
            <a:custGeom>
              <a:avLst/>
              <a:gdLst/>
              <a:ahLst/>
              <a:cxnLst/>
              <a:rect l="l" t="t" r="r" b="b"/>
              <a:pathLst>
                <a:path w="4669" h="2555" extrusionOk="0">
                  <a:moveTo>
                    <a:pt x="2211" y="1"/>
                  </a:moveTo>
                  <a:cubicBezTo>
                    <a:pt x="1510" y="1"/>
                    <a:pt x="811" y="206"/>
                    <a:pt x="97" y="618"/>
                  </a:cubicBezTo>
                  <a:cubicBezTo>
                    <a:pt x="42" y="852"/>
                    <a:pt x="0" y="1085"/>
                    <a:pt x="0" y="1332"/>
                  </a:cubicBezTo>
                  <a:cubicBezTo>
                    <a:pt x="0" y="1772"/>
                    <a:pt x="97" y="2183"/>
                    <a:pt x="275" y="2555"/>
                  </a:cubicBezTo>
                  <a:cubicBezTo>
                    <a:pt x="618" y="2362"/>
                    <a:pt x="1098" y="2183"/>
                    <a:pt x="1195" y="2129"/>
                  </a:cubicBezTo>
                  <a:cubicBezTo>
                    <a:pt x="1373" y="2019"/>
                    <a:pt x="536" y="2198"/>
                    <a:pt x="549" y="1868"/>
                  </a:cubicBezTo>
                  <a:cubicBezTo>
                    <a:pt x="564" y="1772"/>
                    <a:pt x="701" y="1758"/>
                    <a:pt x="934" y="1758"/>
                  </a:cubicBezTo>
                  <a:lnTo>
                    <a:pt x="1744" y="1758"/>
                  </a:lnTo>
                  <a:cubicBezTo>
                    <a:pt x="1909" y="1758"/>
                    <a:pt x="2087" y="1744"/>
                    <a:pt x="2279" y="1731"/>
                  </a:cubicBezTo>
                  <a:cubicBezTo>
                    <a:pt x="2431" y="1717"/>
                    <a:pt x="2596" y="1717"/>
                    <a:pt x="2746" y="1717"/>
                  </a:cubicBezTo>
                  <a:cubicBezTo>
                    <a:pt x="2925" y="1717"/>
                    <a:pt x="3103" y="1717"/>
                    <a:pt x="3295" y="1744"/>
                  </a:cubicBezTo>
                  <a:cubicBezTo>
                    <a:pt x="3694" y="1429"/>
                    <a:pt x="4161" y="1154"/>
                    <a:pt x="4669" y="880"/>
                  </a:cubicBezTo>
                  <a:cubicBezTo>
                    <a:pt x="4189" y="536"/>
                    <a:pt x="3652" y="248"/>
                    <a:pt x="3076" y="111"/>
                  </a:cubicBezTo>
                  <a:cubicBezTo>
                    <a:pt x="2788" y="41"/>
                    <a:pt x="2499" y="1"/>
                    <a:pt x="2211" y="1"/>
                  </a:cubicBezTo>
                  <a:close/>
                </a:path>
              </a:pathLst>
            </a:custGeom>
            <a:solidFill>
              <a:srgbClr val="F3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279150" y="3541125"/>
              <a:ext cx="73150" cy="54275"/>
            </a:xfrm>
            <a:custGeom>
              <a:avLst/>
              <a:gdLst/>
              <a:ahLst/>
              <a:cxnLst/>
              <a:rect l="l" t="t" r="r" b="b"/>
              <a:pathLst>
                <a:path w="2926" h="2171" extrusionOk="0">
                  <a:moveTo>
                    <a:pt x="1374" y="1"/>
                  </a:moveTo>
                  <a:cubicBezTo>
                    <a:pt x="866" y="275"/>
                    <a:pt x="399" y="550"/>
                    <a:pt x="0" y="865"/>
                  </a:cubicBezTo>
                  <a:cubicBezTo>
                    <a:pt x="427" y="907"/>
                    <a:pt x="852" y="1017"/>
                    <a:pt x="1223" y="1195"/>
                  </a:cubicBezTo>
                  <a:cubicBezTo>
                    <a:pt x="1703" y="1429"/>
                    <a:pt x="2157" y="1786"/>
                    <a:pt x="2541" y="2170"/>
                  </a:cubicBezTo>
                  <a:cubicBezTo>
                    <a:pt x="2554" y="2156"/>
                    <a:pt x="2569" y="2156"/>
                    <a:pt x="2582" y="2143"/>
                  </a:cubicBezTo>
                  <a:cubicBezTo>
                    <a:pt x="2719" y="1964"/>
                    <a:pt x="2829" y="1758"/>
                    <a:pt x="2926" y="1538"/>
                  </a:cubicBezTo>
                  <a:cubicBezTo>
                    <a:pt x="2499" y="1002"/>
                    <a:pt x="1978" y="440"/>
                    <a:pt x="1374" y="1"/>
                  </a:cubicBezTo>
                  <a:close/>
                </a:path>
              </a:pathLst>
            </a:custGeom>
            <a:solidFill>
              <a:srgbClr val="2C66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342675" y="3594675"/>
              <a:ext cx="1025" cy="1400"/>
            </a:xfrm>
            <a:custGeom>
              <a:avLst/>
              <a:gdLst/>
              <a:ahLst/>
              <a:cxnLst/>
              <a:rect l="l" t="t" r="r" b="b"/>
              <a:pathLst>
                <a:path w="41" h="56" extrusionOk="0">
                  <a:moveTo>
                    <a:pt x="41" y="1"/>
                  </a:moveTo>
                  <a:lnTo>
                    <a:pt x="41" y="1"/>
                  </a:lnTo>
                  <a:cubicBezTo>
                    <a:pt x="28" y="14"/>
                    <a:pt x="13" y="14"/>
                    <a:pt x="0" y="28"/>
                  </a:cubicBezTo>
                  <a:cubicBezTo>
                    <a:pt x="0" y="41"/>
                    <a:pt x="13" y="41"/>
                    <a:pt x="13" y="56"/>
                  </a:cubicBezTo>
                  <a:cubicBezTo>
                    <a:pt x="28" y="41"/>
                    <a:pt x="41" y="14"/>
                    <a:pt x="41" y="1"/>
                  </a:cubicBezTo>
                  <a:close/>
                </a:path>
              </a:pathLst>
            </a:custGeom>
            <a:solidFill>
              <a:srgbClr val="69BE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03625" y="3563100"/>
              <a:ext cx="42950" cy="60075"/>
            </a:xfrm>
            <a:custGeom>
              <a:avLst/>
              <a:gdLst/>
              <a:ahLst/>
              <a:cxnLst/>
              <a:rect l="l" t="t" r="r" b="b"/>
              <a:pathLst>
                <a:path w="1718" h="2403" extrusionOk="0">
                  <a:moveTo>
                    <a:pt x="660" y="0"/>
                  </a:moveTo>
                  <a:cubicBezTo>
                    <a:pt x="427" y="0"/>
                    <a:pt x="290" y="14"/>
                    <a:pt x="275" y="110"/>
                  </a:cubicBezTo>
                  <a:cubicBezTo>
                    <a:pt x="262" y="440"/>
                    <a:pt x="1099" y="261"/>
                    <a:pt x="921" y="371"/>
                  </a:cubicBezTo>
                  <a:cubicBezTo>
                    <a:pt x="824" y="425"/>
                    <a:pt x="344" y="604"/>
                    <a:pt x="1" y="797"/>
                  </a:cubicBezTo>
                  <a:cubicBezTo>
                    <a:pt x="330" y="1524"/>
                    <a:pt x="949" y="2101"/>
                    <a:pt x="1718" y="2403"/>
                  </a:cubicBezTo>
                  <a:cubicBezTo>
                    <a:pt x="1429" y="2005"/>
                    <a:pt x="1251" y="1511"/>
                    <a:pt x="1251" y="989"/>
                  </a:cubicBezTo>
                  <a:cubicBezTo>
                    <a:pt x="1251" y="632"/>
                    <a:pt x="1333" y="302"/>
                    <a:pt x="1470" y="0"/>
                  </a:cubicBezTo>
                  <a:close/>
                </a:path>
              </a:pathLst>
            </a:custGeom>
            <a:solidFill>
              <a:srgbClr val="71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234875" y="3562050"/>
              <a:ext cx="108150" cy="66300"/>
            </a:xfrm>
            <a:custGeom>
              <a:avLst/>
              <a:gdLst/>
              <a:ahLst/>
              <a:cxnLst/>
              <a:rect l="l" t="t" r="r" b="b"/>
              <a:pathLst>
                <a:path w="4326" h="2652" extrusionOk="0">
                  <a:moveTo>
                    <a:pt x="1484" y="894"/>
                  </a:moveTo>
                  <a:cubicBezTo>
                    <a:pt x="1799" y="894"/>
                    <a:pt x="2046" y="1127"/>
                    <a:pt x="2088" y="1223"/>
                  </a:cubicBezTo>
                  <a:cubicBezTo>
                    <a:pt x="2156" y="1346"/>
                    <a:pt x="1991" y="1251"/>
                    <a:pt x="1744" y="1346"/>
                  </a:cubicBezTo>
                  <a:cubicBezTo>
                    <a:pt x="1127" y="1580"/>
                    <a:pt x="1140" y="1813"/>
                    <a:pt x="1072" y="1910"/>
                  </a:cubicBezTo>
                  <a:cubicBezTo>
                    <a:pt x="1057" y="1910"/>
                    <a:pt x="1044" y="1923"/>
                    <a:pt x="1044" y="1923"/>
                  </a:cubicBezTo>
                  <a:cubicBezTo>
                    <a:pt x="1017" y="1923"/>
                    <a:pt x="1003" y="1910"/>
                    <a:pt x="975" y="1882"/>
                  </a:cubicBezTo>
                  <a:cubicBezTo>
                    <a:pt x="948" y="1855"/>
                    <a:pt x="893" y="1786"/>
                    <a:pt x="865" y="1745"/>
                  </a:cubicBezTo>
                  <a:cubicBezTo>
                    <a:pt x="770" y="1593"/>
                    <a:pt x="618" y="1401"/>
                    <a:pt x="632" y="1388"/>
                  </a:cubicBezTo>
                  <a:cubicBezTo>
                    <a:pt x="632" y="1374"/>
                    <a:pt x="632" y="1374"/>
                    <a:pt x="646" y="1374"/>
                  </a:cubicBezTo>
                  <a:cubicBezTo>
                    <a:pt x="673" y="1374"/>
                    <a:pt x="715" y="1388"/>
                    <a:pt x="783" y="1456"/>
                  </a:cubicBezTo>
                  <a:cubicBezTo>
                    <a:pt x="742" y="1333"/>
                    <a:pt x="687" y="1251"/>
                    <a:pt x="1127" y="989"/>
                  </a:cubicBezTo>
                  <a:cubicBezTo>
                    <a:pt x="1250" y="921"/>
                    <a:pt x="1374" y="894"/>
                    <a:pt x="1484" y="894"/>
                  </a:cubicBezTo>
                  <a:close/>
                  <a:moveTo>
                    <a:pt x="1222" y="1"/>
                  </a:moveTo>
                  <a:cubicBezTo>
                    <a:pt x="1072" y="1"/>
                    <a:pt x="907" y="1"/>
                    <a:pt x="755" y="15"/>
                  </a:cubicBezTo>
                  <a:cubicBezTo>
                    <a:pt x="563" y="28"/>
                    <a:pt x="385" y="42"/>
                    <a:pt x="220" y="42"/>
                  </a:cubicBezTo>
                  <a:cubicBezTo>
                    <a:pt x="83" y="344"/>
                    <a:pt x="1" y="674"/>
                    <a:pt x="1" y="1031"/>
                  </a:cubicBezTo>
                  <a:cubicBezTo>
                    <a:pt x="1" y="1553"/>
                    <a:pt x="179" y="2047"/>
                    <a:pt x="468" y="2445"/>
                  </a:cubicBezTo>
                  <a:cubicBezTo>
                    <a:pt x="728" y="2541"/>
                    <a:pt x="1017" y="2624"/>
                    <a:pt x="1305" y="2651"/>
                  </a:cubicBezTo>
                  <a:cubicBezTo>
                    <a:pt x="1195" y="2335"/>
                    <a:pt x="1264" y="1978"/>
                    <a:pt x="1524" y="1772"/>
                  </a:cubicBezTo>
                  <a:cubicBezTo>
                    <a:pt x="1648" y="1676"/>
                    <a:pt x="1813" y="1621"/>
                    <a:pt x="1978" y="1621"/>
                  </a:cubicBezTo>
                  <a:cubicBezTo>
                    <a:pt x="2225" y="1621"/>
                    <a:pt x="2472" y="1745"/>
                    <a:pt x="2650" y="1965"/>
                  </a:cubicBezTo>
                  <a:cubicBezTo>
                    <a:pt x="2719" y="2047"/>
                    <a:pt x="2774" y="2129"/>
                    <a:pt x="2802" y="2225"/>
                  </a:cubicBezTo>
                  <a:cubicBezTo>
                    <a:pt x="2842" y="2307"/>
                    <a:pt x="2857" y="2390"/>
                    <a:pt x="2857" y="2459"/>
                  </a:cubicBezTo>
                  <a:cubicBezTo>
                    <a:pt x="3461" y="2239"/>
                    <a:pt x="3968" y="1855"/>
                    <a:pt x="4325" y="1361"/>
                  </a:cubicBezTo>
                  <a:cubicBezTo>
                    <a:pt x="4325" y="1346"/>
                    <a:pt x="4312" y="1346"/>
                    <a:pt x="4312" y="1333"/>
                  </a:cubicBezTo>
                  <a:cubicBezTo>
                    <a:pt x="3928" y="949"/>
                    <a:pt x="3474" y="592"/>
                    <a:pt x="2994" y="358"/>
                  </a:cubicBezTo>
                  <a:cubicBezTo>
                    <a:pt x="2623" y="180"/>
                    <a:pt x="2198" y="70"/>
                    <a:pt x="1771" y="28"/>
                  </a:cubicBezTo>
                  <a:cubicBezTo>
                    <a:pt x="1579" y="1"/>
                    <a:pt x="1401" y="1"/>
                    <a:pt x="1222" y="1"/>
                  </a:cubicBezTo>
                  <a:close/>
                </a:path>
              </a:pathLst>
            </a:custGeom>
            <a:solidFill>
              <a:srgbClr val="7FC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264725" y="3602550"/>
              <a:ext cx="40200" cy="26475"/>
            </a:xfrm>
            <a:custGeom>
              <a:avLst/>
              <a:gdLst/>
              <a:ahLst/>
              <a:cxnLst/>
              <a:rect l="l" t="t" r="r" b="b"/>
              <a:pathLst>
                <a:path w="1608" h="1059" extrusionOk="0">
                  <a:moveTo>
                    <a:pt x="852" y="578"/>
                  </a:moveTo>
                  <a:cubicBezTo>
                    <a:pt x="880" y="578"/>
                    <a:pt x="907" y="578"/>
                    <a:pt x="921" y="592"/>
                  </a:cubicBezTo>
                  <a:cubicBezTo>
                    <a:pt x="1031" y="632"/>
                    <a:pt x="1086" y="757"/>
                    <a:pt x="1044" y="880"/>
                  </a:cubicBezTo>
                  <a:cubicBezTo>
                    <a:pt x="1017" y="962"/>
                    <a:pt x="934" y="1017"/>
                    <a:pt x="839" y="1017"/>
                  </a:cubicBezTo>
                  <a:cubicBezTo>
                    <a:pt x="811" y="1017"/>
                    <a:pt x="797" y="1017"/>
                    <a:pt x="770" y="1004"/>
                  </a:cubicBezTo>
                  <a:cubicBezTo>
                    <a:pt x="660" y="962"/>
                    <a:pt x="605" y="839"/>
                    <a:pt x="647" y="715"/>
                  </a:cubicBezTo>
                  <a:cubicBezTo>
                    <a:pt x="687" y="632"/>
                    <a:pt x="770" y="578"/>
                    <a:pt x="852" y="578"/>
                  </a:cubicBezTo>
                  <a:close/>
                  <a:moveTo>
                    <a:pt x="784" y="1"/>
                  </a:moveTo>
                  <a:cubicBezTo>
                    <a:pt x="619" y="1"/>
                    <a:pt x="454" y="56"/>
                    <a:pt x="330" y="152"/>
                  </a:cubicBezTo>
                  <a:cubicBezTo>
                    <a:pt x="70" y="358"/>
                    <a:pt x="1" y="715"/>
                    <a:pt x="111" y="1031"/>
                  </a:cubicBezTo>
                  <a:cubicBezTo>
                    <a:pt x="235" y="1044"/>
                    <a:pt x="372" y="1059"/>
                    <a:pt x="495" y="1059"/>
                  </a:cubicBezTo>
                  <a:cubicBezTo>
                    <a:pt x="825" y="1059"/>
                    <a:pt x="1154" y="1004"/>
                    <a:pt x="1456" y="907"/>
                  </a:cubicBezTo>
                  <a:cubicBezTo>
                    <a:pt x="1525" y="812"/>
                    <a:pt x="1580" y="702"/>
                    <a:pt x="1608" y="605"/>
                  </a:cubicBezTo>
                  <a:cubicBezTo>
                    <a:pt x="1580" y="509"/>
                    <a:pt x="1525" y="427"/>
                    <a:pt x="1456" y="345"/>
                  </a:cubicBezTo>
                  <a:cubicBezTo>
                    <a:pt x="1278" y="125"/>
                    <a:pt x="1031" y="1"/>
                    <a:pt x="784" y="1"/>
                  </a:cubicBezTo>
                  <a:close/>
                </a:path>
              </a:pathLst>
            </a:custGeom>
            <a:solidFill>
              <a:srgbClr val="F1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301125" y="3617675"/>
              <a:ext cx="5175" cy="7575"/>
            </a:xfrm>
            <a:custGeom>
              <a:avLst/>
              <a:gdLst/>
              <a:ahLst/>
              <a:cxnLst/>
              <a:rect l="l" t="t" r="r" b="b"/>
              <a:pathLst>
                <a:path w="207" h="303" extrusionOk="0">
                  <a:moveTo>
                    <a:pt x="152" y="0"/>
                  </a:moveTo>
                  <a:cubicBezTo>
                    <a:pt x="124" y="97"/>
                    <a:pt x="69" y="207"/>
                    <a:pt x="0" y="302"/>
                  </a:cubicBezTo>
                  <a:cubicBezTo>
                    <a:pt x="69" y="289"/>
                    <a:pt x="138" y="261"/>
                    <a:pt x="207" y="234"/>
                  </a:cubicBezTo>
                  <a:cubicBezTo>
                    <a:pt x="207" y="165"/>
                    <a:pt x="192" y="82"/>
                    <a:pt x="152" y="0"/>
                  </a:cubicBezTo>
                  <a:close/>
                </a:path>
              </a:pathLst>
            </a:custGeom>
            <a:solidFill>
              <a:srgbClr val="A4D1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279825" y="3616975"/>
              <a:ext cx="12075" cy="11000"/>
            </a:xfrm>
            <a:custGeom>
              <a:avLst/>
              <a:gdLst/>
              <a:ahLst/>
              <a:cxnLst/>
              <a:rect l="l" t="t" r="r" b="b"/>
              <a:pathLst>
                <a:path w="483" h="440" extrusionOk="0">
                  <a:moveTo>
                    <a:pt x="248" y="1"/>
                  </a:moveTo>
                  <a:cubicBezTo>
                    <a:pt x="166" y="1"/>
                    <a:pt x="83" y="55"/>
                    <a:pt x="43" y="138"/>
                  </a:cubicBezTo>
                  <a:cubicBezTo>
                    <a:pt x="1" y="262"/>
                    <a:pt x="56" y="385"/>
                    <a:pt x="166" y="427"/>
                  </a:cubicBezTo>
                  <a:cubicBezTo>
                    <a:pt x="193" y="440"/>
                    <a:pt x="207" y="440"/>
                    <a:pt x="235" y="440"/>
                  </a:cubicBezTo>
                  <a:cubicBezTo>
                    <a:pt x="330" y="440"/>
                    <a:pt x="413" y="385"/>
                    <a:pt x="440" y="303"/>
                  </a:cubicBezTo>
                  <a:cubicBezTo>
                    <a:pt x="482" y="180"/>
                    <a:pt x="427" y="55"/>
                    <a:pt x="317" y="15"/>
                  </a:cubicBezTo>
                  <a:cubicBezTo>
                    <a:pt x="303" y="1"/>
                    <a:pt x="276" y="1"/>
                    <a:pt x="248" y="1"/>
                  </a:cubicBezTo>
                  <a:close/>
                </a:path>
              </a:pathLst>
            </a:custGeom>
            <a:solidFill>
              <a:srgbClr val="2D7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250325" y="3584375"/>
              <a:ext cx="38450" cy="25750"/>
            </a:xfrm>
            <a:custGeom>
              <a:avLst/>
              <a:gdLst/>
              <a:ahLst/>
              <a:cxnLst/>
              <a:rect l="l" t="t" r="r" b="b"/>
              <a:pathLst>
                <a:path w="1538" h="1030" extrusionOk="0">
                  <a:moveTo>
                    <a:pt x="866" y="1"/>
                  </a:moveTo>
                  <a:cubicBezTo>
                    <a:pt x="756" y="1"/>
                    <a:pt x="632" y="28"/>
                    <a:pt x="509" y="96"/>
                  </a:cubicBezTo>
                  <a:cubicBezTo>
                    <a:pt x="69" y="358"/>
                    <a:pt x="124" y="440"/>
                    <a:pt x="165" y="563"/>
                  </a:cubicBezTo>
                  <a:cubicBezTo>
                    <a:pt x="97" y="495"/>
                    <a:pt x="55" y="481"/>
                    <a:pt x="28" y="481"/>
                  </a:cubicBezTo>
                  <a:cubicBezTo>
                    <a:pt x="14" y="481"/>
                    <a:pt x="14" y="481"/>
                    <a:pt x="14" y="495"/>
                  </a:cubicBezTo>
                  <a:cubicBezTo>
                    <a:pt x="0" y="508"/>
                    <a:pt x="152" y="700"/>
                    <a:pt x="247" y="852"/>
                  </a:cubicBezTo>
                  <a:cubicBezTo>
                    <a:pt x="275" y="893"/>
                    <a:pt x="330" y="962"/>
                    <a:pt x="357" y="989"/>
                  </a:cubicBezTo>
                  <a:cubicBezTo>
                    <a:pt x="385" y="1017"/>
                    <a:pt x="399" y="1030"/>
                    <a:pt x="426" y="1030"/>
                  </a:cubicBezTo>
                  <a:cubicBezTo>
                    <a:pt x="426" y="1030"/>
                    <a:pt x="439" y="1017"/>
                    <a:pt x="454" y="1017"/>
                  </a:cubicBezTo>
                  <a:cubicBezTo>
                    <a:pt x="522" y="920"/>
                    <a:pt x="509" y="687"/>
                    <a:pt x="1126" y="453"/>
                  </a:cubicBezTo>
                  <a:cubicBezTo>
                    <a:pt x="1373" y="358"/>
                    <a:pt x="1538" y="453"/>
                    <a:pt x="1470" y="330"/>
                  </a:cubicBezTo>
                  <a:cubicBezTo>
                    <a:pt x="1428" y="234"/>
                    <a:pt x="1181" y="1"/>
                    <a:pt x="866" y="1"/>
                  </a:cubicBezTo>
                  <a:close/>
                </a:path>
              </a:pathLst>
            </a:custGeom>
            <a:solidFill>
              <a:srgbClr val="2D7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199175" y="3517425"/>
              <a:ext cx="153825" cy="62175"/>
            </a:xfrm>
            <a:custGeom>
              <a:avLst/>
              <a:gdLst/>
              <a:ahLst/>
              <a:cxnLst/>
              <a:rect l="l" t="t" r="r" b="b"/>
              <a:pathLst>
                <a:path w="6153" h="2487" extrusionOk="0">
                  <a:moveTo>
                    <a:pt x="2060" y="1"/>
                  </a:moveTo>
                  <a:cubicBezTo>
                    <a:pt x="1359" y="1"/>
                    <a:pt x="660" y="193"/>
                    <a:pt x="41" y="522"/>
                  </a:cubicBezTo>
                  <a:lnTo>
                    <a:pt x="1" y="687"/>
                  </a:lnTo>
                  <a:cubicBezTo>
                    <a:pt x="715" y="275"/>
                    <a:pt x="1414" y="70"/>
                    <a:pt x="2115" y="70"/>
                  </a:cubicBezTo>
                  <a:cubicBezTo>
                    <a:pt x="2403" y="70"/>
                    <a:pt x="2692" y="110"/>
                    <a:pt x="2980" y="180"/>
                  </a:cubicBezTo>
                  <a:cubicBezTo>
                    <a:pt x="3556" y="317"/>
                    <a:pt x="4093" y="605"/>
                    <a:pt x="4573" y="949"/>
                  </a:cubicBezTo>
                  <a:cubicBezTo>
                    <a:pt x="5177" y="1388"/>
                    <a:pt x="5698" y="1950"/>
                    <a:pt x="6125" y="2486"/>
                  </a:cubicBezTo>
                  <a:cubicBezTo>
                    <a:pt x="6125" y="2459"/>
                    <a:pt x="6138" y="2417"/>
                    <a:pt x="6152" y="2390"/>
                  </a:cubicBezTo>
                  <a:cubicBezTo>
                    <a:pt x="5424" y="1484"/>
                    <a:pt x="4395" y="509"/>
                    <a:pt x="3104" y="138"/>
                  </a:cubicBezTo>
                  <a:cubicBezTo>
                    <a:pt x="2760" y="42"/>
                    <a:pt x="2403" y="1"/>
                    <a:pt x="2060" y="1"/>
                  </a:cubicBezTo>
                  <a:close/>
                </a:path>
              </a:pathLst>
            </a:custGeom>
            <a:solidFill>
              <a:srgbClr val="9FD5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195750" y="3600850"/>
              <a:ext cx="17875" cy="44300"/>
            </a:xfrm>
            <a:custGeom>
              <a:avLst/>
              <a:gdLst/>
              <a:ahLst/>
              <a:cxnLst/>
              <a:rect l="l" t="t" r="r" b="b"/>
              <a:pathLst>
                <a:path w="715" h="1772" extrusionOk="0">
                  <a:moveTo>
                    <a:pt x="193" y="1"/>
                  </a:moveTo>
                  <a:cubicBezTo>
                    <a:pt x="138" y="69"/>
                    <a:pt x="68" y="166"/>
                    <a:pt x="14" y="261"/>
                  </a:cubicBezTo>
                  <a:cubicBezTo>
                    <a:pt x="14" y="591"/>
                    <a:pt x="55" y="1167"/>
                    <a:pt x="233" y="1771"/>
                  </a:cubicBezTo>
                  <a:cubicBezTo>
                    <a:pt x="467" y="1648"/>
                    <a:pt x="632" y="1456"/>
                    <a:pt x="714" y="1209"/>
                  </a:cubicBezTo>
                  <a:lnTo>
                    <a:pt x="714" y="1209"/>
                  </a:lnTo>
                  <a:cubicBezTo>
                    <a:pt x="659" y="1250"/>
                    <a:pt x="605" y="1305"/>
                    <a:pt x="535" y="1387"/>
                  </a:cubicBezTo>
                  <a:cubicBezTo>
                    <a:pt x="385" y="1539"/>
                    <a:pt x="385" y="1689"/>
                    <a:pt x="343" y="1689"/>
                  </a:cubicBezTo>
                  <a:cubicBezTo>
                    <a:pt x="330" y="1689"/>
                    <a:pt x="316" y="1676"/>
                    <a:pt x="288" y="1662"/>
                  </a:cubicBezTo>
                  <a:cubicBezTo>
                    <a:pt x="193" y="1566"/>
                    <a:pt x="0" y="1017"/>
                    <a:pt x="425" y="687"/>
                  </a:cubicBezTo>
                  <a:cubicBezTo>
                    <a:pt x="535" y="591"/>
                    <a:pt x="618" y="536"/>
                    <a:pt x="687" y="508"/>
                  </a:cubicBezTo>
                  <a:cubicBezTo>
                    <a:pt x="590" y="275"/>
                    <a:pt x="412" y="96"/>
                    <a:pt x="193" y="1"/>
                  </a:cubicBezTo>
                  <a:close/>
                </a:path>
              </a:pathLst>
            </a:custGeom>
            <a:solidFill>
              <a:srgbClr val="71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181650" y="3607375"/>
              <a:ext cx="19950" cy="40875"/>
            </a:xfrm>
            <a:custGeom>
              <a:avLst/>
              <a:gdLst/>
              <a:ahLst/>
              <a:cxnLst/>
              <a:rect l="l" t="t" r="r" b="b"/>
              <a:pathLst>
                <a:path w="798" h="1635" extrusionOk="0">
                  <a:moveTo>
                    <a:pt x="578" y="0"/>
                  </a:moveTo>
                  <a:cubicBezTo>
                    <a:pt x="345" y="371"/>
                    <a:pt x="83" y="906"/>
                    <a:pt x="1" y="1565"/>
                  </a:cubicBezTo>
                  <a:cubicBezTo>
                    <a:pt x="111" y="1607"/>
                    <a:pt x="221" y="1635"/>
                    <a:pt x="345" y="1635"/>
                  </a:cubicBezTo>
                  <a:cubicBezTo>
                    <a:pt x="509" y="1635"/>
                    <a:pt x="660" y="1593"/>
                    <a:pt x="797" y="1510"/>
                  </a:cubicBezTo>
                  <a:cubicBezTo>
                    <a:pt x="619" y="906"/>
                    <a:pt x="578" y="330"/>
                    <a:pt x="578" y="0"/>
                  </a:cubicBezTo>
                  <a:close/>
                </a:path>
              </a:pathLst>
            </a:custGeom>
            <a:solidFill>
              <a:srgbClr val="57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195750" y="3613550"/>
              <a:ext cx="18900" cy="29550"/>
            </a:xfrm>
            <a:custGeom>
              <a:avLst/>
              <a:gdLst/>
              <a:ahLst/>
              <a:cxnLst/>
              <a:rect l="l" t="t" r="r" b="b"/>
              <a:pathLst>
                <a:path w="756" h="1182" extrusionOk="0">
                  <a:moveTo>
                    <a:pt x="687" y="0"/>
                  </a:moveTo>
                  <a:cubicBezTo>
                    <a:pt x="618" y="28"/>
                    <a:pt x="535" y="83"/>
                    <a:pt x="425" y="179"/>
                  </a:cubicBezTo>
                  <a:cubicBezTo>
                    <a:pt x="0" y="509"/>
                    <a:pt x="193" y="1058"/>
                    <a:pt x="288" y="1154"/>
                  </a:cubicBezTo>
                  <a:cubicBezTo>
                    <a:pt x="316" y="1168"/>
                    <a:pt x="330" y="1181"/>
                    <a:pt x="343" y="1181"/>
                  </a:cubicBezTo>
                  <a:cubicBezTo>
                    <a:pt x="385" y="1181"/>
                    <a:pt x="385" y="1031"/>
                    <a:pt x="535" y="879"/>
                  </a:cubicBezTo>
                  <a:cubicBezTo>
                    <a:pt x="605" y="797"/>
                    <a:pt x="659" y="742"/>
                    <a:pt x="714" y="701"/>
                  </a:cubicBezTo>
                  <a:cubicBezTo>
                    <a:pt x="742" y="604"/>
                    <a:pt x="755" y="495"/>
                    <a:pt x="755" y="385"/>
                  </a:cubicBezTo>
                  <a:cubicBezTo>
                    <a:pt x="755" y="247"/>
                    <a:pt x="728" y="110"/>
                    <a:pt x="687" y="0"/>
                  </a:cubicBezTo>
                  <a:close/>
                </a:path>
              </a:pathLst>
            </a:custGeom>
            <a:solidFill>
              <a:srgbClr val="2D7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151125" y="4379400"/>
              <a:ext cx="170625" cy="137675"/>
            </a:xfrm>
            <a:custGeom>
              <a:avLst/>
              <a:gdLst/>
              <a:ahLst/>
              <a:cxnLst/>
              <a:rect l="l" t="t" r="r" b="b"/>
              <a:pathLst>
                <a:path w="6825" h="5507" extrusionOk="0">
                  <a:moveTo>
                    <a:pt x="1414" y="1"/>
                  </a:moveTo>
                  <a:cubicBezTo>
                    <a:pt x="1401" y="41"/>
                    <a:pt x="1139" y="385"/>
                    <a:pt x="879" y="824"/>
                  </a:cubicBezTo>
                  <a:cubicBezTo>
                    <a:pt x="440" y="1566"/>
                    <a:pt x="0" y="2568"/>
                    <a:pt x="673" y="2897"/>
                  </a:cubicBezTo>
                  <a:cubicBezTo>
                    <a:pt x="841" y="2977"/>
                    <a:pt x="996" y="3011"/>
                    <a:pt x="1139" y="3011"/>
                  </a:cubicBezTo>
                  <a:cubicBezTo>
                    <a:pt x="1488" y="3011"/>
                    <a:pt x="1767" y="2813"/>
                    <a:pt x="1991" y="2609"/>
                  </a:cubicBezTo>
                  <a:cubicBezTo>
                    <a:pt x="2211" y="2400"/>
                    <a:pt x="2370" y="2199"/>
                    <a:pt x="2474" y="2199"/>
                  </a:cubicBezTo>
                  <a:cubicBezTo>
                    <a:pt x="2499" y="2199"/>
                    <a:pt x="2521" y="2211"/>
                    <a:pt x="2540" y="2238"/>
                  </a:cubicBezTo>
                  <a:cubicBezTo>
                    <a:pt x="2705" y="2485"/>
                    <a:pt x="1387" y="4325"/>
                    <a:pt x="2595" y="5204"/>
                  </a:cubicBezTo>
                  <a:cubicBezTo>
                    <a:pt x="2692" y="5273"/>
                    <a:pt x="2787" y="5328"/>
                    <a:pt x="2911" y="5383"/>
                  </a:cubicBezTo>
                  <a:cubicBezTo>
                    <a:pt x="3102" y="5469"/>
                    <a:pt x="3276" y="5507"/>
                    <a:pt x="3435" y="5507"/>
                  </a:cubicBezTo>
                  <a:cubicBezTo>
                    <a:pt x="4294" y="5507"/>
                    <a:pt x="4716" y="4400"/>
                    <a:pt x="4971" y="3763"/>
                  </a:cubicBezTo>
                  <a:cubicBezTo>
                    <a:pt x="5070" y="3519"/>
                    <a:pt x="5134" y="3347"/>
                    <a:pt x="5191" y="3347"/>
                  </a:cubicBezTo>
                  <a:cubicBezTo>
                    <a:pt x="5205" y="3347"/>
                    <a:pt x="5218" y="3357"/>
                    <a:pt x="5231" y="3378"/>
                  </a:cubicBezTo>
                  <a:cubicBezTo>
                    <a:pt x="5465" y="3735"/>
                    <a:pt x="5108" y="4820"/>
                    <a:pt x="5835" y="4929"/>
                  </a:cubicBezTo>
                  <a:cubicBezTo>
                    <a:pt x="5860" y="4933"/>
                    <a:pt x="5884" y="4935"/>
                    <a:pt x="5908" y="4935"/>
                  </a:cubicBezTo>
                  <a:cubicBezTo>
                    <a:pt x="6524" y="4935"/>
                    <a:pt x="6717" y="3743"/>
                    <a:pt x="6783" y="2884"/>
                  </a:cubicBezTo>
                  <a:cubicBezTo>
                    <a:pt x="6824" y="2417"/>
                    <a:pt x="6824" y="2060"/>
                    <a:pt x="6824" y="2060"/>
                  </a:cubicBezTo>
                  <a:lnTo>
                    <a:pt x="1414" y="1"/>
                  </a:ln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173100" y="4379400"/>
              <a:ext cx="148650" cy="72125"/>
            </a:xfrm>
            <a:custGeom>
              <a:avLst/>
              <a:gdLst/>
              <a:ahLst/>
              <a:cxnLst/>
              <a:rect l="l" t="t" r="r" b="b"/>
              <a:pathLst>
                <a:path w="5946" h="2885" extrusionOk="0">
                  <a:moveTo>
                    <a:pt x="535" y="1"/>
                  </a:moveTo>
                  <a:cubicBezTo>
                    <a:pt x="522" y="41"/>
                    <a:pt x="260" y="385"/>
                    <a:pt x="0" y="824"/>
                  </a:cubicBezTo>
                  <a:cubicBezTo>
                    <a:pt x="2444" y="2293"/>
                    <a:pt x="4916" y="2760"/>
                    <a:pt x="5904" y="2884"/>
                  </a:cubicBezTo>
                  <a:cubicBezTo>
                    <a:pt x="5945" y="2417"/>
                    <a:pt x="5945" y="2060"/>
                    <a:pt x="5945" y="2060"/>
                  </a:cubicBezTo>
                  <a:lnTo>
                    <a:pt x="535" y="1"/>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212900" y="4461800"/>
              <a:ext cx="62500" cy="55275"/>
            </a:xfrm>
            <a:custGeom>
              <a:avLst/>
              <a:gdLst/>
              <a:ahLst/>
              <a:cxnLst/>
              <a:rect l="l" t="t" r="r" b="b"/>
              <a:pathLst>
                <a:path w="2500" h="2211" extrusionOk="0">
                  <a:moveTo>
                    <a:pt x="1442" y="0"/>
                  </a:moveTo>
                  <a:cubicBezTo>
                    <a:pt x="825" y="0"/>
                    <a:pt x="261" y="412"/>
                    <a:pt x="83" y="1044"/>
                  </a:cubicBezTo>
                  <a:cubicBezTo>
                    <a:pt x="1" y="1346"/>
                    <a:pt x="28" y="1648"/>
                    <a:pt x="124" y="1908"/>
                  </a:cubicBezTo>
                  <a:cubicBezTo>
                    <a:pt x="221" y="1977"/>
                    <a:pt x="316" y="2032"/>
                    <a:pt x="440" y="2087"/>
                  </a:cubicBezTo>
                  <a:cubicBezTo>
                    <a:pt x="633" y="2170"/>
                    <a:pt x="797" y="2210"/>
                    <a:pt x="962" y="2210"/>
                  </a:cubicBezTo>
                  <a:cubicBezTo>
                    <a:pt x="1827" y="2210"/>
                    <a:pt x="2253" y="1098"/>
                    <a:pt x="2500" y="467"/>
                  </a:cubicBezTo>
                  <a:cubicBezTo>
                    <a:pt x="2321" y="275"/>
                    <a:pt x="2088" y="123"/>
                    <a:pt x="1827" y="55"/>
                  </a:cubicBezTo>
                  <a:cubicBezTo>
                    <a:pt x="1704" y="27"/>
                    <a:pt x="1579" y="0"/>
                    <a:pt x="1442" y="0"/>
                  </a:cubicBezTo>
                  <a:close/>
                </a:path>
              </a:pathLst>
            </a:custGeom>
            <a:solidFill>
              <a:srgbClr val="F3A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322750" y="4344375"/>
              <a:ext cx="107125" cy="126475"/>
            </a:xfrm>
            <a:custGeom>
              <a:avLst/>
              <a:gdLst/>
              <a:ahLst/>
              <a:cxnLst/>
              <a:rect l="l" t="t" r="r" b="b"/>
              <a:pathLst>
                <a:path w="4285" h="5059" extrusionOk="0">
                  <a:moveTo>
                    <a:pt x="2133" y="0"/>
                  </a:moveTo>
                  <a:cubicBezTo>
                    <a:pt x="1910" y="0"/>
                    <a:pt x="1463" y="923"/>
                    <a:pt x="1044" y="1978"/>
                  </a:cubicBezTo>
                  <a:cubicBezTo>
                    <a:pt x="495" y="3337"/>
                    <a:pt x="1" y="4917"/>
                    <a:pt x="151" y="4985"/>
                  </a:cubicBezTo>
                  <a:cubicBezTo>
                    <a:pt x="221" y="5012"/>
                    <a:pt x="413" y="5040"/>
                    <a:pt x="687" y="5054"/>
                  </a:cubicBezTo>
                  <a:cubicBezTo>
                    <a:pt x="744" y="5057"/>
                    <a:pt x="803" y="5058"/>
                    <a:pt x="865" y="5058"/>
                  </a:cubicBezTo>
                  <a:cubicBezTo>
                    <a:pt x="1714" y="5058"/>
                    <a:pt x="3071" y="4766"/>
                    <a:pt x="3571" y="3282"/>
                  </a:cubicBezTo>
                  <a:cubicBezTo>
                    <a:pt x="4285" y="1154"/>
                    <a:pt x="2623" y="28"/>
                    <a:pt x="2143" y="1"/>
                  </a:cubicBezTo>
                  <a:cubicBezTo>
                    <a:pt x="2140" y="1"/>
                    <a:pt x="2137" y="0"/>
                    <a:pt x="2133" y="0"/>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095850" y="4278250"/>
              <a:ext cx="95800" cy="133100"/>
            </a:xfrm>
            <a:custGeom>
              <a:avLst/>
              <a:gdLst/>
              <a:ahLst/>
              <a:cxnLst/>
              <a:rect l="l" t="t" r="r" b="b"/>
              <a:pathLst>
                <a:path w="3832" h="5324" extrusionOk="0">
                  <a:moveTo>
                    <a:pt x="2973" y="1"/>
                  </a:moveTo>
                  <a:cubicBezTo>
                    <a:pt x="2193" y="1"/>
                    <a:pt x="1016" y="390"/>
                    <a:pt x="522" y="1932"/>
                  </a:cubicBezTo>
                  <a:cubicBezTo>
                    <a:pt x="0" y="3565"/>
                    <a:pt x="1153" y="4664"/>
                    <a:pt x="1840" y="5103"/>
                  </a:cubicBezTo>
                  <a:cubicBezTo>
                    <a:pt x="2032" y="5241"/>
                    <a:pt x="2197" y="5310"/>
                    <a:pt x="2266" y="5323"/>
                  </a:cubicBezTo>
                  <a:cubicBezTo>
                    <a:pt x="2268" y="5324"/>
                    <a:pt x="2271" y="5324"/>
                    <a:pt x="2273" y="5324"/>
                  </a:cubicBezTo>
                  <a:cubicBezTo>
                    <a:pt x="2431" y="5324"/>
                    <a:pt x="2916" y="3917"/>
                    <a:pt x="3282" y="2577"/>
                  </a:cubicBezTo>
                  <a:cubicBezTo>
                    <a:pt x="3598" y="1396"/>
                    <a:pt x="3832" y="257"/>
                    <a:pt x="3639" y="133"/>
                  </a:cubicBezTo>
                  <a:cubicBezTo>
                    <a:pt x="3520" y="60"/>
                    <a:pt x="3277" y="1"/>
                    <a:pt x="2973" y="1"/>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147700" y="4298725"/>
              <a:ext cx="211800" cy="142825"/>
            </a:xfrm>
            <a:custGeom>
              <a:avLst/>
              <a:gdLst/>
              <a:ahLst/>
              <a:cxnLst/>
              <a:rect l="l" t="t" r="r" b="b"/>
              <a:pathLst>
                <a:path w="8472" h="5713" extrusionOk="0">
                  <a:moveTo>
                    <a:pt x="2362" y="0"/>
                  </a:moveTo>
                  <a:cubicBezTo>
                    <a:pt x="2362" y="0"/>
                    <a:pt x="1401" y="1071"/>
                    <a:pt x="727" y="1950"/>
                  </a:cubicBezTo>
                  <a:cubicBezTo>
                    <a:pt x="302" y="2499"/>
                    <a:pt x="0" y="2966"/>
                    <a:pt x="137" y="3035"/>
                  </a:cubicBezTo>
                  <a:cubicBezTo>
                    <a:pt x="4449" y="5328"/>
                    <a:pt x="7812" y="5685"/>
                    <a:pt x="8211" y="5712"/>
                  </a:cubicBezTo>
                  <a:cubicBezTo>
                    <a:pt x="8348" y="5712"/>
                    <a:pt x="8417" y="5218"/>
                    <a:pt x="8431" y="4573"/>
                  </a:cubicBezTo>
                  <a:cubicBezTo>
                    <a:pt x="8472" y="3475"/>
                    <a:pt x="8376" y="1950"/>
                    <a:pt x="8376" y="1950"/>
                  </a:cubicBezTo>
                  <a:lnTo>
                    <a:pt x="2362" y="0"/>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57975" y="4059400"/>
              <a:ext cx="284950" cy="322775"/>
            </a:xfrm>
            <a:custGeom>
              <a:avLst/>
              <a:gdLst/>
              <a:ahLst/>
              <a:cxnLst/>
              <a:rect l="l" t="t" r="r" b="b"/>
              <a:pathLst>
                <a:path w="11398" h="12911" extrusionOk="0">
                  <a:moveTo>
                    <a:pt x="8519" y="1"/>
                  </a:moveTo>
                  <a:cubicBezTo>
                    <a:pt x="8476" y="1"/>
                    <a:pt x="8433" y="2"/>
                    <a:pt x="8390" y="3"/>
                  </a:cubicBezTo>
                  <a:cubicBezTo>
                    <a:pt x="7264" y="71"/>
                    <a:pt x="6138" y="827"/>
                    <a:pt x="5095" y="1911"/>
                  </a:cubicBezTo>
                  <a:cubicBezTo>
                    <a:pt x="2870" y="4191"/>
                    <a:pt x="1017" y="7885"/>
                    <a:pt x="316" y="9408"/>
                  </a:cubicBezTo>
                  <a:cubicBezTo>
                    <a:pt x="111" y="9835"/>
                    <a:pt x="1" y="10082"/>
                    <a:pt x="1" y="10082"/>
                  </a:cubicBezTo>
                  <a:cubicBezTo>
                    <a:pt x="1" y="10122"/>
                    <a:pt x="399" y="10274"/>
                    <a:pt x="1017" y="10479"/>
                  </a:cubicBezTo>
                  <a:cubicBezTo>
                    <a:pt x="2884" y="11111"/>
                    <a:pt x="6825" y="12306"/>
                    <a:pt x="8294" y="12746"/>
                  </a:cubicBezTo>
                  <a:cubicBezTo>
                    <a:pt x="8651" y="12855"/>
                    <a:pt x="8857" y="12910"/>
                    <a:pt x="8857" y="12910"/>
                  </a:cubicBezTo>
                  <a:cubicBezTo>
                    <a:pt x="8857" y="12910"/>
                    <a:pt x="8884" y="12869"/>
                    <a:pt x="8926" y="12773"/>
                  </a:cubicBezTo>
                  <a:cubicBezTo>
                    <a:pt x="9022" y="12526"/>
                    <a:pt x="9256" y="11990"/>
                    <a:pt x="9516" y="11276"/>
                  </a:cubicBezTo>
                  <a:cubicBezTo>
                    <a:pt x="10162" y="9601"/>
                    <a:pt x="11041" y="6896"/>
                    <a:pt x="11233" y="4562"/>
                  </a:cubicBezTo>
                  <a:cubicBezTo>
                    <a:pt x="11398" y="2488"/>
                    <a:pt x="10999" y="703"/>
                    <a:pt x="9406" y="141"/>
                  </a:cubicBezTo>
                  <a:cubicBezTo>
                    <a:pt x="9107" y="45"/>
                    <a:pt x="8817" y="1"/>
                    <a:pt x="8519" y="1"/>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285325" y="4059250"/>
              <a:ext cx="156550" cy="119125"/>
            </a:xfrm>
            <a:custGeom>
              <a:avLst/>
              <a:gdLst/>
              <a:ahLst/>
              <a:cxnLst/>
              <a:rect l="l" t="t" r="r" b="b"/>
              <a:pathLst>
                <a:path w="6262" h="4765" extrusionOk="0">
                  <a:moveTo>
                    <a:pt x="3457" y="1"/>
                  </a:moveTo>
                  <a:cubicBezTo>
                    <a:pt x="2278" y="1"/>
                    <a:pt x="1095" y="790"/>
                    <a:pt x="1" y="1917"/>
                  </a:cubicBezTo>
                  <a:cubicBezTo>
                    <a:pt x="235" y="2344"/>
                    <a:pt x="619" y="2879"/>
                    <a:pt x="1278" y="3400"/>
                  </a:cubicBezTo>
                  <a:cubicBezTo>
                    <a:pt x="1690" y="3730"/>
                    <a:pt x="2198" y="4059"/>
                    <a:pt x="2857" y="4348"/>
                  </a:cubicBezTo>
                  <a:cubicBezTo>
                    <a:pt x="3518" y="4649"/>
                    <a:pt x="4164" y="4764"/>
                    <a:pt x="4763" y="4764"/>
                  </a:cubicBezTo>
                  <a:cubicBezTo>
                    <a:pt x="5259" y="4764"/>
                    <a:pt x="5723" y="4686"/>
                    <a:pt x="6139" y="4568"/>
                  </a:cubicBezTo>
                  <a:lnTo>
                    <a:pt x="6139" y="4554"/>
                  </a:lnTo>
                  <a:cubicBezTo>
                    <a:pt x="6262" y="2975"/>
                    <a:pt x="6057" y="1560"/>
                    <a:pt x="5233" y="723"/>
                  </a:cubicBezTo>
                  <a:cubicBezTo>
                    <a:pt x="5136" y="627"/>
                    <a:pt x="5013" y="517"/>
                    <a:pt x="4889" y="434"/>
                  </a:cubicBezTo>
                  <a:cubicBezTo>
                    <a:pt x="4711" y="325"/>
                    <a:pt x="4519" y="229"/>
                    <a:pt x="4312" y="147"/>
                  </a:cubicBezTo>
                  <a:cubicBezTo>
                    <a:pt x="4028" y="47"/>
                    <a:pt x="3742" y="1"/>
                    <a:pt x="3457"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375950" y="4077325"/>
              <a:ext cx="65925" cy="96025"/>
            </a:xfrm>
            <a:custGeom>
              <a:avLst/>
              <a:gdLst/>
              <a:ahLst/>
              <a:cxnLst/>
              <a:rect l="l" t="t" r="r" b="b"/>
              <a:pathLst>
                <a:path w="2637" h="3841" extrusionOk="0">
                  <a:moveTo>
                    <a:pt x="1608" y="0"/>
                  </a:moveTo>
                  <a:cubicBezTo>
                    <a:pt x="1031" y="193"/>
                    <a:pt x="537" y="632"/>
                    <a:pt x="344" y="1236"/>
                  </a:cubicBezTo>
                  <a:cubicBezTo>
                    <a:pt x="1" y="2265"/>
                    <a:pt x="592" y="3378"/>
                    <a:pt x="1676" y="3735"/>
                  </a:cubicBezTo>
                  <a:cubicBezTo>
                    <a:pt x="1884" y="3807"/>
                    <a:pt x="2100" y="3841"/>
                    <a:pt x="2312" y="3841"/>
                  </a:cubicBezTo>
                  <a:cubicBezTo>
                    <a:pt x="2380" y="3841"/>
                    <a:pt x="2447" y="3837"/>
                    <a:pt x="2514" y="3831"/>
                  </a:cubicBezTo>
                  <a:cubicBezTo>
                    <a:pt x="2637" y="2252"/>
                    <a:pt x="2432" y="837"/>
                    <a:pt x="1608"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48375" y="4276075"/>
              <a:ext cx="247875" cy="123525"/>
            </a:xfrm>
            <a:custGeom>
              <a:avLst/>
              <a:gdLst/>
              <a:ahLst/>
              <a:cxnLst/>
              <a:rect l="l" t="t" r="r" b="b"/>
              <a:pathLst>
                <a:path w="9915" h="4941" extrusionOk="0">
                  <a:moveTo>
                    <a:pt x="989" y="0"/>
                  </a:moveTo>
                  <a:cubicBezTo>
                    <a:pt x="852" y="0"/>
                    <a:pt x="28" y="1799"/>
                    <a:pt x="28" y="1799"/>
                  </a:cubicBezTo>
                  <a:cubicBezTo>
                    <a:pt x="0" y="1854"/>
                    <a:pt x="426" y="2349"/>
                    <a:pt x="1909" y="3048"/>
                  </a:cubicBezTo>
                  <a:cubicBezTo>
                    <a:pt x="2417" y="3295"/>
                    <a:pt x="3076" y="3570"/>
                    <a:pt x="3873" y="3859"/>
                  </a:cubicBezTo>
                  <a:cubicBezTo>
                    <a:pt x="6370" y="4761"/>
                    <a:pt x="8171" y="4940"/>
                    <a:pt x="8873" y="4940"/>
                  </a:cubicBezTo>
                  <a:cubicBezTo>
                    <a:pt x="9047" y="4940"/>
                    <a:pt x="9153" y="4929"/>
                    <a:pt x="9186" y="4916"/>
                  </a:cubicBezTo>
                  <a:cubicBezTo>
                    <a:pt x="9365" y="4833"/>
                    <a:pt x="9914" y="3063"/>
                    <a:pt x="9887" y="2980"/>
                  </a:cubicBezTo>
                  <a:cubicBezTo>
                    <a:pt x="9884" y="2972"/>
                    <a:pt x="9878" y="2969"/>
                    <a:pt x="9866" y="2969"/>
                  </a:cubicBezTo>
                  <a:cubicBezTo>
                    <a:pt x="9822" y="2969"/>
                    <a:pt x="9698" y="3011"/>
                    <a:pt x="9372" y="3011"/>
                  </a:cubicBezTo>
                  <a:cubicBezTo>
                    <a:pt x="8846" y="3011"/>
                    <a:pt x="7799" y="2903"/>
                    <a:pt x="5726" y="2334"/>
                  </a:cubicBezTo>
                  <a:cubicBezTo>
                    <a:pt x="4325" y="1950"/>
                    <a:pt x="3323" y="1525"/>
                    <a:pt x="2623" y="1140"/>
                  </a:cubicBezTo>
                  <a:cubicBezTo>
                    <a:pt x="1456" y="509"/>
                    <a:pt x="1057" y="14"/>
                    <a:pt x="989" y="0"/>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244125" y="4179375"/>
              <a:ext cx="146625" cy="130600"/>
            </a:xfrm>
            <a:custGeom>
              <a:avLst/>
              <a:gdLst/>
              <a:ahLst/>
              <a:cxnLst/>
              <a:rect l="l" t="t" r="r" b="b"/>
              <a:pathLst>
                <a:path w="5865" h="5224" extrusionOk="0">
                  <a:moveTo>
                    <a:pt x="2928" y="0"/>
                  </a:moveTo>
                  <a:cubicBezTo>
                    <a:pt x="1833" y="0"/>
                    <a:pt x="817" y="695"/>
                    <a:pt x="455" y="1795"/>
                  </a:cubicBezTo>
                  <a:cubicBezTo>
                    <a:pt x="1" y="3168"/>
                    <a:pt x="742" y="4637"/>
                    <a:pt x="2115" y="5091"/>
                  </a:cubicBezTo>
                  <a:cubicBezTo>
                    <a:pt x="2386" y="5181"/>
                    <a:pt x="2661" y="5223"/>
                    <a:pt x="2932" y="5223"/>
                  </a:cubicBezTo>
                  <a:cubicBezTo>
                    <a:pt x="4024" y="5223"/>
                    <a:pt x="5048" y="4529"/>
                    <a:pt x="5411" y="3429"/>
                  </a:cubicBezTo>
                  <a:cubicBezTo>
                    <a:pt x="5865" y="2070"/>
                    <a:pt x="5109" y="587"/>
                    <a:pt x="3750" y="133"/>
                  </a:cubicBezTo>
                  <a:cubicBezTo>
                    <a:pt x="3477" y="43"/>
                    <a:pt x="3200" y="0"/>
                    <a:pt x="2928"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254100" y="4188175"/>
              <a:ext cx="126675" cy="112975"/>
            </a:xfrm>
            <a:custGeom>
              <a:avLst/>
              <a:gdLst/>
              <a:ahLst/>
              <a:cxnLst/>
              <a:rect l="l" t="t" r="r" b="b"/>
              <a:pathLst>
                <a:path w="5067" h="4519" extrusionOk="0">
                  <a:moveTo>
                    <a:pt x="2527" y="1"/>
                  </a:moveTo>
                  <a:cubicBezTo>
                    <a:pt x="1579" y="1"/>
                    <a:pt x="700" y="605"/>
                    <a:pt x="398" y="1553"/>
                  </a:cubicBezTo>
                  <a:cubicBezTo>
                    <a:pt x="1" y="2734"/>
                    <a:pt x="645" y="4010"/>
                    <a:pt x="1826" y="4395"/>
                  </a:cubicBezTo>
                  <a:cubicBezTo>
                    <a:pt x="2060" y="4477"/>
                    <a:pt x="2293" y="4519"/>
                    <a:pt x="2527" y="4519"/>
                  </a:cubicBezTo>
                  <a:cubicBezTo>
                    <a:pt x="3474" y="4519"/>
                    <a:pt x="4353" y="3915"/>
                    <a:pt x="4669" y="2967"/>
                  </a:cubicBezTo>
                  <a:cubicBezTo>
                    <a:pt x="5067" y="1786"/>
                    <a:pt x="4422" y="509"/>
                    <a:pt x="3241" y="125"/>
                  </a:cubicBezTo>
                  <a:cubicBezTo>
                    <a:pt x="3007" y="43"/>
                    <a:pt x="2760" y="1"/>
                    <a:pt x="2527" y="1"/>
                  </a:cubicBezTo>
                  <a:close/>
                </a:path>
              </a:pathLst>
            </a:custGeom>
            <a:solidFill>
              <a:srgbClr val="CC5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266100" y="4194175"/>
              <a:ext cx="102000" cy="101225"/>
            </a:xfrm>
            <a:custGeom>
              <a:avLst/>
              <a:gdLst/>
              <a:ahLst/>
              <a:cxnLst/>
              <a:rect l="l" t="t" r="r" b="b"/>
              <a:pathLst>
                <a:path w="4080" h="4049" extrusionOk="0">
                  <a:moveTo>
                    <a:pt x="2046" y="0"/>
                  </a:moveTo>
                  <a:cubicBezTo>
                    <a:pt x="1304" y="0"/>
                    <a:pt x="613" y="405"/>
                    <a:pt x="262" y="1066"/>
                  </a:cubicBezTo>
                  <a:cubicBezTo>
                    <a:pt x="207" y="1176"/>
                    <a:pt x="165" y="1271"/>
                    <a:pt x="125" y="1381"/>
                  </a:cubicBezTo>
                  <a:cubicBezTo>
                    <a:pt x="1" y="1766"/>
                    <a:pt x="1" y="2150"/>
                    <a:pt x="83" y="2507"/>
                  </a:cubicBezTo>
                  <a:cubicBezTo>
                    <a:pt x="125" y="2631"/>
                    <a:pt x="165" y="2769"/>
                    <a:pt x="220" y="2892"/>
                  </a:cubicBezTo>
                  <a:cubicBezTo>
                    <a:pt x="385" y="3235"/>
                    <a:pt x="647" y="3523"/>
                    <a:pt x="962" y="3730"/>
                  </a:cubicBezTo>
                  <a:cubicBezTo>
                    <a:pt x="1099" y="3812"/>
                    <a:pt x="1251" y="3894"/>
                    <a:pt x="1416" y="3949"/>
                  </a:cubicBezTo>
                  <a:cubicBezTo>
                    <a:pt x="1624" y="4017"/>
                    <a:pt x="1836" y="4049"/>
                    <a:pt x="2045" y="4049"/>
                  </a:cubicBezTo>
                  <a:cubicBezTo>
                    <a:pt x="2726" y="4049"/>
                    <a:pt x="3368" y="3706"/>
                    <a:pt x="3736" y="3139"/>
                  </a:cubicBezTo>
                  <a:cubicBezTo>
                    <a:pt x="3832" y="2988"/>
                    <a:pt x="3915" y="2823"/>
                    <a:pt x="3969" y="2659"/>
                  </a:cubicBezTo>
                  <a:cubicBezTo>
                    <a:pt x="4038" y="2466"/>
                    <a:pt x="4065" y="2260"/>
                    <a:pt x="4079" y="2068"/>
                  </a:cubicBezTo>
                  <a:cubicBezTo>
                    <a:pt x="4079" y="1930"/>
                    <a:pt x="4065" y="1793"/>
                    <a:pt x="4038" y="1656"/>
                  </a:cubicBezTo>
                  <a:cubicBezTo>
                    <a:pt x="3955" y="1176"/>
                    <a:pt x="3681" y="722"/>
                    <a:pt x="3296" y="420"/>
                  </a:cubicBezTo>
                  <a:cubicBezTo>
                    <a:pt x="3118" y="283"/>
                    <a:pt x="2912" y="173"/>
                    <a:pt x="2692" y="105"/>
                  </a:cubicBezTo>
                  <a:cubicBezTo>
                    <a:pt x="2477" y="34"/>
                    <a:pt x="2259" y="0"/>
                    <a:pt x="2046" y="0"/>
                  </a:cubicBezTo>
                  <a:close/>
                </a:path>
              </a:pathLst>
            </a:custGeom>
            <a:solidFill>
              <a:srgbClr val="E6E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266100" y="4204650"/>
              <a:ext cx="100950" cy="52225"/>
            </a:xfrm>
            <a:custGeom>
              <a:avLst/>
              <a:gdLst/>
              <a:ahLst/>
              <a:cxnLst/>
              <a:rect l="l" t="t" r="r" b="b"/>
              <a:pathLst>
                <a:path w="4038" h="2089" extrusionOk="0">
                  <a:moveTo>
                    <a:pt x="3296" y="1"/>
                  </a:moveTo>
                  <a:lnTo>
                    <a:pt x="262" y="647"/>
                  </a:lnTo>
                  <a:cubicBezTo>
                    <a:pt x="207" y="757"/>
                    <a:pt x="165" y="852"/>
                    <a:pt x="125" y="962"/>
                  </a:cubicBezTo>
                  <a:cubicBezTo>
                    <a:pt x="1" y="1347"/>
                    <a:pt x="1" y="1731"/>
                    <a:pt x="83" y="2088"/>
                  </a:cubicBezTo>
                  <a:lnTo>
                    <a:pt x="4038" y="1237"/>
                  </a:lnTo>
                  <a:cubicBezTo>
                    <a:pt x="3955" y="757"/>
                    <a:pt x="3681" y="303"/>
                    <a:pt x="3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271600" y="4245850"/>
              <a:ext cx="96500" cy="41575"/>
            </a:xfrm>
            <a:custGeom>
              <a:avLst/>
              <a:gdLst/>
              <a:ahLst/>
              <a:cxnLst/>
              <a:rect l="l" t="t" r="r" b="b"/>
              <a:pathLst>
                <a:path w="3860" h="1663" extrusionOk="0">
                  <a:moveTo>
                    <a:pt x="3859" y="1"/>
                  </a:moveTo>
                  <a:lnTo>
                    <a:pt x="0" y="825"/>
                  </a:lnTo>
                  <a:cubicBezTo>
                    <a:pt x="165" y="1168"/>
                    <a:pt x="427" y="1456"/>
                    <a:pt x="742" y="1663"/>
                  </a:cubicBezTo>
                  <a:lnTo>
                    <a:pt x="3516" y="1072"/>
                  </a:lnTo>
                  <a:cubicBezTo>
                    <a:pt x="3612" y="921"/>
                    <a:pt x="3695" y="756"/>
                    <a:pt x="3749" y="592"/>
                  </a:cubicBezTo>
                  <a:cubicBezTo>
                    <a:pt x="3818" y="399"/>
                    <a:pt x="3845" y="193"/>
                    <a:pt x="38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489200" y="3536750"/>
              <a:ext cx="242375" cy="241225"/>
            </a:xfrm>
            <a:custGeom>
              <a:avLst/>
              <a:gdLst/>
              <a:ahLst/>
              <a:cxnLst/>
              <a:rect l="l" t="t" r="r" b="b"/>
              <a:pathLst>
                <a:path w="9695" h="9649" extrusionOk="0">
                  <a:moveTo>
                    <a:pt x="4801" y="0"/>
                  </a:moveTo>
                  <a:cubicBezTo>
                    <a:pt x="4673" y="0"/>
                    <a:pt x="4546" y="4"/>
                    <a:pt x="4422" y="11"/>
                  </a:cubicBezTo>
                  <a:cubicBezTo>
                    <a:pt x="2857" y="148"/>
                    <a:pt x="1484" y="1027"/>
                    <a:pt x="701" y="2331"/>
                  </a:cubicBezTo>
                  <a:cubicBezTo>
                    <a:pt x="523" y="2620"/>
                    <a:pt x="371" y="2935"/>
                    <a:pt x="261" y="3264"/>
                  </a:cubicBezTo>
                  <a:cubicBezTo>
                    <a:pt x="124" y="3636"/>
                    <a:pt x="41" y="4033"/>
                    <a:pt x="14" y="4460"/>
                  </a:cubicBezTo>
                  <a:cubicBezTo>
                    <a:pt x="1" y="4638"/>
                    <a:pt x="1" y="4817"/>
                    <a:pt x="1" y="4981"/>
                  </a:cubicBezTo>
                  <a:cubicBezTo>
                    <a:pt x="14" y="5544"/>
                    <a:pt x="138" y="6093"/>
                    <a:pt x="330" y="6602"/>
                  </a:cubicBezTo>
                  <a:cubicBezTo>
                    <a:pt x="358" y="6642"/>
                    <a:pt x="371" y="6684"/>
                    <a:pt x="385" y="6725"/>
                  </a:cubicBezTo>
                  <a:cubicBezTo>
                    <a:pt x="563" y="7123"/>
                    <a:pt x="783" y="7494"/>
                    <a:pt x="1058" y="7837"/>
                  </a:cubicBezTo>
                  <a:cubicBezTo>
                    <a:pt x="1868" y="8839"/>
                    <a:pt x="3062" y="9526"/>
                    <a:pt x="4450" y="9636"/>
                  </a:cubicBezTo>
                  <a:cubicBezTo>
                    <a:pt x="4569" y="9644"/>
                    <a:pt x="4688" y="9648"/>
                    <a:pt x="4805" y="9648"/>
                  </a:cubicBezTo>
                  <a:cubicBezTo>
                    <a:pt x="6040" y="9648"/>
                    <a:pt x="7168" y="9191"/>
                    <a:pt x="8033" y="8414"/>
                  </a:cubicBezTo>
                  <a:cubicBezTo>
                    <a:pt x="8294" y="8180"/>
                    <a:pt x="8514" y="7933"/>
                    <a:pt x="8719" y="7658"/>
                  </a:cubicBezTo>
                  <a:cubicBezTo>
                    <a:pt x="8829" y="7494"/>
                    <a:pt x="8939" y="7343"/>
                    <a:pt x="9022" y="7178"/>
                  </a:cubicBezTo>
                  <a:cubicBezTo>
                    <a:pt x="9063" y="7096"/>
                    <a:pt x="9104" y="7027"/>
                    <a:pt x="9146" y="6944"/>
                  </a:cubicBezTo>
                  <a:cubicBezTo>
                    <a:pt x="9379" y="6492"/>
                    <a:pt x="9530" y="5983"/>
                    <a:pt x="9598" y="5448"/>
                  </a:cubicBezTo>
                  <a:cubicBezTo>
                    <a:pt x="9613" y="5393"/>
                    <a:pt x="9613" y="5324"/>
                    <a:pt x="9626" y="5269"/>
                  </a:cubicBezTo>
                  <a:lnTo>
                    <a:pt x="9626" y="5187"/>
                  </a:lnTo>
                  <a:cubicBezTo>
                    <a:pt x="9695" y="4335"/>
                    <a:pt x="9530" y="3512"/>
                    <a:pt x="9186" y="2798"/>
                  </a:cubicBezTo>
                  <a:cubicBezTo>
                    <a:pt x="8953" y="2290"/>
                    <a:pt x="8637" y="1836"/>
                    <a:pt x="8253" y="1439"/>
                  </a:cubicBezTo>
                  <a:cubicBezTo>
                    <a:pt x="7758" y="930"/>
                    <a:pt x="7141" y="533"/>
                    <a:pt x="6454" y="285"/>
                  </a:cubicBezTo>
                  <a:cubicBezTo>
                    <a:pt x="6056" y="148"/>
                    <a:pt x="5631" y="51"/>
                    <a:pt x="5191" y="11"/>
                  </a:cubicBezTo>
                  <a:cubicBezTo>
                    <a:pt x="5060" y="4"/>
                    <a:pt x="4930" y="0"/>
                    <a:pt x="4801"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498825" y="3704850"/>
              <a:ext cx="215925" cy="42275"/>
            </a:xfrm>
            <a:custGeom>
              <a:avLst/>
              <a:gdLst/>
              <a:ahLst/>
              <a:cxnLst/>
              <a:rect l="l" t="t" r="r" b="b"/>
              <a:pathLst>
                <a:path w="8637" h="1691" extrusionOk="0">
                  <a:moveTo>
                    <a:pt x="0" y="1"/>
                  </a:moveTo>
                  <a:lnTo>
                    <a:pt x="0" y="1"/>
                  </a:lnTo>
                  <a:cubicBezTo>
                    <a:pt x="178" y="399"/>
                    <a:pt x="398" y="770"/>
                    <a:pt x="673" y="1113"/>
                  </a:cubicBezTo>
                  <a:cubicBezTo>
                    <a:pt x="1511" y="1223"/>
                    <a:pt x="3172" y="1416"/>
                    <a:pt x="4792" y="1553"/>
                  </a:cubicBezTo>
                  <a:lnTo>
                    <a:pt x="4834" y="1553"/>
                  </a:lnTo>
                  <a:cubicBezTo>
                    <a:pt x="4847" y="1553"/>
                    <a:pt x="4861" y="1553"/>
                    <a:pt x="4874" y="1566"/>
                  </a:cubicBezTo>
                  <a:cubicBezTo>
                    <a:pt x="5808" y="1635"/>
                    <a:pt x="6728" y="1690"/>
                    <a:pt x="7470" y="1690"/>
                  </a:cubicBezTo>
                  <a:lnTo>
                    <a:pt x="7648" y="1690"/>
                  </a:lnTo>
                  <a:cubicBezTo>
                    <a:pt x="7909" y="1456"/>
                    <a:pt x="8129" y="1209"/>
                    <a:pt x="8334" y="934"/>
                  </a:cubicBezTo>
                  <a:cubicBezTo>
                    <a:pt x="8444" y="770"/>
                    <a:pt x="8554" y="619"/>
                    <a:pt x="8637" y="454"/>
                  </a:cubicBezTo>
                  <a:lnTo>
                    <a:pt x="5877" y="262"/>
                  </a:lnTo>
                  <a:lnTo>
                    <a:pt x="5451" y="262"/>
                  </a:lnTo>
                  <a:cubicBezTo>
                    <a:pt x="3419" y="262"/>
                    <a:pt x="1249" y="207"/>
                    <a:pt x="0" y="1"/>
                  </a:cubicBezTo>
                  <a:close/>
                </a:path>
              </a:pathLst>
            </a:custGeom>
            <a:solidFill>
              <a:srgbClr val="EB8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495725" y="3572700"/>
              <a:ext cx="223150" cy="58400"/>
            </a:xfrm>
            <a:custGeom>
              <a:avLst/>
              <a:gdLst/>
              <a:ahLst/>
              <a:cxnLst/>
              <a:rect l="l" t="t" r="r" b="b"/>
              <a:pathLst>
                <a:path w="8926" h="2336" extrusionOk="0">
                  <a:moveTo>
                    <a:pt x="7992" y="1"/>
                  </a:moveTo>
                  <a:cubicBezTo>
                    <a:pt x="6289" y="893"/>
                    <a:pt x="4504" y="1140"/>
                    <a:pt x="3035" y="1140"/>
                  </a:cubicBezTo>
                  <a:cubicBezTo>
                    <a:pt x="1937" y="1140"/>
                    <a:pt x="1016" y="1003"/>
                    <a:pt x="440" y="893"/>
                  </a:cubicBezTo>
                  <a:cubicBezTo>
                    <a:pt x="262" y="1182"/>
                    <a:pt x="110" y="1497"/>
                    <a:pt x="0" y="1826"/>
                  </a:cubicBezTo>
                  <a:cubicBezTo>
                    <a:pt x="247" y="1896"/>
                    <a:pt x="509" y="1964"/>
                    <a:pt x="756" y="2019"/>
                  </a:cubicBezTo>
                  <a:cubicBezTo>
                    <a:pt x="797" y="1964"/>
                    <a:pt x="866" y="1936"/>
                    <a:pt x="934" y="1936"/>
                  </a:cubicBezTo>
                  <a:lnTo>
                    <a:pt x="948" y="1936"/>
                  </a:lnTo>
                  <a:cubicBezTo>
                    <a:pt x="1044" y="1936"/>
                    <a:pt x="1126" y="2006"/>
                    <a:pt x="1140" y="2101"/>
                  </a:cubicBezTo>
                  <a:cubicBezTo>
                    <a:pt x="1950" y="2253"/>
                    <a:pt x="2719" y="2335"/>
                    <a:pt x="3447" y="2335"/>
                  </a:cubicBezTo>
                  <a:cubicBezTo>
                    <a:pt x="3584" y="2088"/>
                    <a:pt x="3859" y="1923"/>
                    <a:pt x="4161" y="1923"/>
                  </a:cubicBezTo>
                  <a:lnTo>
                    <a:pt x="4216" y="1923"/>
                  </a:lnTo>
                  <a:cubicBezTo>
                    <a:pt x="4476" y="1936"/>
                    <a:pt x="4710" y="2088"/>
                    <a:pt x="4833" y="2293"/>
                  </a:cubicBezTo>
                  <a:cubicBezTo>
                    <a:pt x="6673" y="2143"/>
                    <a:pt x="8143" y="1662"/>
                    <a:pt x="8925" y="1360"/>
                  </a:cubicBezTo>
                  <a:cubicBezTo>
                    <a:pt x="8692" y="852"/>
                    <a:pt x="8376" y="398"/>
                    <a:pt x="7992" y="1"/>
                  </a:cubicBezTo>
                  <a:close/>
                </a:path>
              </a:pathLst>
            </a:custGeom>
            <a:solidFill>
              <a:srgbClr val="EA8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492975" y="3687000"/>
              <a:ext cx="5875" cy="17875"/>
            </a:xfrm>
            <a:custGeom>
              <a:avLst/>
              <a:gdLst/>
              <a:ahLst/>
              <a:cxnLst/>
              <a:rect l="l" t="t" r="r" b="b"/>
              <a:pathLst>
                <a:path w="235" h="715" extrusionOk="0">
                  <a:moveTo>
                    <a:pt x="0" y="1"/>
                  </a:moveTo>
                  <a:cubicBezTo>
                    <a:pt x="42" y="207"/>
                    <a:pt x="110" y="399"/>
                    <a:pt x="179" y="592"/>
                  </a:cubicBezTo>
                  <a:cubicBezTo>
                    <a:pt x="185" y="600"/>
                    <a:pt x="190" y="608"/>
                    <a:pt x="194" y="617"/>
                  </a:cubicBezTo>
                  <a:lnTo>
                    <a:pt x="194" y="617"/>
                  </a:lnTo>
                  <a:cubicBezTo>
                    <a:pt x="115" y="416"/>
                    <a:pt x="48" y="213"/>
                    <a:pt x="0" y="1"/>
                  </a:cubicBezTo>
                  <a:close/>
                  <a:moveTo>
                    <a:pt x="194" y="617"/>
                  </a:moveTo>
                  <a:lnTo>
                    <a:pt x="194" y="617"/>
                  </a:lnTo>
                  <a:cubicBezTo>
                    <a:pt x="207" y="649"/>
                    <a:pt x="221" y="682"/>
                    <a:pt x="234" y="715"/>
                  </a:cubicBezTo>
                  <a:cubicBezTo>
                    <a:pt x="223" y="682"/>
                    <a:pt x="212" y="649"/>
                    <a:pt x="194" y="617"/>
                  </a:cubicBezTo>
                  <a:close/>
                </a:path>
              </a:pathLst>
            </a:custGeom>
            <a:solidFill>
              <a:srgbClr val="264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489200" y="3661275"/>
              <a:ext cx="240650" cy="50150"/>
            </a:xfrm>
            <a:custGeom>
              <a:avLst/>
              <a:gdLst/>
              <a:ahLst/>
              <a:cxnLst/>
              <a:rect l="l" t="t" r="r" b="b"/>
              <a:pathLst>
                <a:path w="9626" h="2006" extrusionOk="0">
                  <a:moveTo>
                    <a:pt x="1" y="0"/>
                  </a:moveTo>
                  <a:lnTo>
                    <a:pt x="1" y="14"/>
                  </a:lnTo>
                  <a:cubicBezTo>
                    <a:pt x="14" y="357"/>
                    <a:pt x="56" y="700"/>
                    <a:pt x="151" y="1030"/>
                  </a:cubicBezTo>
                  <a:cubicBezTo>
                    <a:pt x="193" y="1236"/>
                    <a:pt x="261" y="1428"/>
                    <a:pt x="330" y="1621"/>
                  </a:cubicBezTo>
                  <a:lnTo>
                    <a:pt x="6262" y="2005"/>
                  </a:lnTo>
                  <a:cubicBezTo>
                    <a:pt x="7333" y="2005"/>
                    <a:pt x="8349" y="1991"/>
                    <a:pt x="9146" y="1963"/>
                  </a:cubicBezTo>
                  <a:cubicBezTo>
                    <a:pt x="9365" y="1524"/>
                    <a:pt x="9516" y="1044"/>
                    <a:pt x="9585" y="535"/>
                  </a:cubicBezTo>
                  <a:lnTo>
                    <a:pt x="9626" y="288"/>
                  </a:lnTo>
                  <a:lnTo>
                    <a:pt x="9626" y="288"/>
                  </a:lnTo>
                  <a:cubicBezTo>
                    <a:pt x="8432" y="605"/>
                    <a:pt x="7141" y="728"/>
                    <a:pt x="5891" y="728"/>
                  </a:cubicBezTo>
                  <a:cubicBezTo>
                    <a:pt x="3364" y="728"/>
                    <a:pt x="1003" y="248"/>
                    <a:pt x="1" y="0"/>
                  </a:cubicBezTo>
                  <a:close/>
                </a:path>
              </a:pathLst>
            </a:custGeom>
            <a:solidFill>
              <a:srgbClr val="EA8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497450" y="3701775"/>
              <a:ext cx="148325" cy="9650"/>
            </a:xfrm>
            <a:custGeom>
              <a:avLst/>
              <a:gdLst/>
              <a:ahLst/>
              <a:cxnLst/>
              <a:rect l="l" t="t" r="r" b="b"/>
              <a:pathLst>
                <a:path w="5933" h="386" extrusionOk="0">
                  <a:moveTo>
                    <a:pt x="0" y="1"/>
                  </a:moveTo>
                  <a:lnTo>
                    <a:pt x="0" y="1"/>
                  </a:lnTo>
                  <a:cubicBezTo>
                    <a:pt x="28" y="41"/>
                    <a:pt x="41" y="83"/>
                    <a:pt x="55" y="124"/>
                  </a:cubicBezTo>
                  <a:cubicBezTo>
                    <a:pt x="1304" y="330"/>
                    <a:pt x="3474" y="385"/>
                    <a:pt x="5506" y="385"/>
                  </a:cubicBezTo>
                  <a:lnTo>
                    <a:pt x="5932" y="385"/>
                  </a:lnTo>
                  <a:lnTo>
                    <a:pt x="0" y="1"/>
                  </a:lnTo>
                  <a:close/>
                </a:path>
              </a:pathLst>
            </a:custGeom>
            <a:solidFill>
              <a:srgbClr val="E57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578800" y="3630025"/>
              <a:ext cx="41200" cy="30925"/>
            </a:xfrm>
            <a:custGeom>
              <a:avLst/>
              <a:gdLst/>
              <a:ahLst/>
              <a:cxnLst/>
              <a:rect l="l" t="t" r="r" b="b"/>
              <a:pathLst>
                <a:path w="1648" h="1237" extrusionOk="0">
                  <a:moveTo>
                    <a:pt x="1510" y="0"/>
                  </a:moveTo>
                  <a:cubicBezTo>
                    <a:pt x="1140" y="28"/>
                    <a:pt x="756" y="55"/>
                    <a:pt x="344" y="55"/>
                  </a:cubicBezTo>
                  <a:cubicBezTo>
                    <a:pt x="275" y="55"/>
                    <a:pt x="207" y="42"/>
                    <a:pt x="124" y="42"/>
                  </a:cubicBezTo>
                  <a:cubicBezTo>
                    <a:pt x="69" y="138"/>
                    <a:pt x="42" y="247"/>
                    <a:pt x="28" y="372"/>
                  </a:cubicBezTo>
                  <a:cubicBezTo>
                    <a:pt x="0" y="811"/>
                    <a:pt x="330" y="1195"/>
                    <a:pt x="769" y="1236"/>
                  </a:cubicBezTo>
                  <a:lnTo>
                    <a:pt x="838" y="1236"/>
                  </a:lnTo>
                  <a:cubicBezTo>
                    <a:pt x="1250" y="1236"/>
                    <a:pt x="1607" y="921"/>
                    <a:pt x="1635" y="495"/>
                  </a:cubicBezTo>
                  <a:cubicBezTo>
                    <a:pt x="1648" y="317"/>
                    <a:pt x="1607" y="138"/>
                    <a:pt x="1510" y="0"/>
                  </a:cubicBezTo>
                  <a:close/>
                </a:path>
              </a:pathLst>
            </a:custGeom>
            <a:solidFill>
              <a:srgbClr val="F5A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581900" y="3620775"/>
              <a:ext cx="34675" cy="10650"/>
            </a:xfrm>
            <a:custGeom>
              <a:avLst/>
              <a:gdLst/>
              <a:ahLst/>
              <a:cxnLst/>
              <a:rect l="l" t="t" r="r" b="b"/>
              <a:pathLst>
                <a:path w="1387" h="426" extrusionOk="0">
                  <a:moveTo>
                    <a:pt x="714" y="0"/>
                  </a:moveTo>
                  <a:cubicBezTo>
                    <a:pt x="412" y="0"/>
                    <a:pt x="137" y="165"/>
                    <a:pt x="0" y="412"/>
                  </a:cubicBezTo>
                  <a:cubicBezTo>
                    <a:pt x="83" y="412"/>
                    <a:pt x="151" y="425"/>
                    <a:pt x="220" y="425"/>
                  </a:cubicBezTo>
                  <a:cubicBezTo>
                    <a:pt x="632" y="425"/>
                    <a:pt x="1016" y="398"/>
                    <a:pt x="1386" y="370"/>
                  </a:cubicBezTo>
                  <a:cubicBezTo>
                    <a:pt x="1263" y="165"/>
                    <a:pt x="1029" y="13"/>
                    <a:pt x="769" y="0"/>
                  </a:cubicBezTo>
                  <a:close/>
                </a:path>
              </a:pathLst>
            </a:custGeom>
            <a:solidFill>
              <a:srgbClr val="EF9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556125" y="3572025"/>
              <a:ext cx="13775" cy="13075"/>
            </a:xfrm>
            <a:custGeom>
              <a:avLst/>
              <a:gdLst/>
              <a:ahLst/>
              <a:cxnLst/>
              <a:rect l="l" t="t" r="r" b="b"/>
              <a:pathLst>
                <a:path w="551" h="523" extrusionOk="0">
                  <a:moveTo>
                    <a:pt x="275" y="0"/>
                  </a:moveTo>
                  <a:cubicBezTo>
                    <a:pt x="138" y="0"/>
                    <a:pt x="28" y="110"/>
                    <a:pt x="15" y="247"/>
                  </a:cubicBezTo>
                  <a:cubicBezTo>
                    <a:pt x="1" y="385"/>
                    <a:pt x="111" y="508"/>
                    <a:pt x="248" y="522"/>
                  </a:cubicBezTo>
                  <a:lnTo>
                    <a:pt x="275" y="522"/>
                  </a:lnTo>
                  <a:cubicBezTo>
                    <a:pt x="413" y="522"/>
                    <a:pt x="523" y="412"/>
                    <a:pt x="537" y="275"/>
                  </a:cubicBezTo>
                  <a:cubicBezTo>
                    <a:pt x="550" y="138"/>
                    <a:pt x="440" y="14"/>
                    <a:pt x="290" y="0"/>
                  </a:cubicBezTo>
                  <a:close/>
                </a:path>
              </a:pathLst>
            </a:custGeom>
            <a:solidFill>
              <a:srgbClr val="F5A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525600" y="3641350"/>
              <a:ext cx="15800" cy="15150"/>
            </a:xfrm>
            <a:custGeom>
              <a:avLst/>
              <a:gdLst/>
              <a:ahLst/>
              <a:cxnLst/>
              <a:rect l="l" t="t" r="r" b="b"/>
              <a:pathLst>
                <a:path w="632" h="606" extrusionOk="0">
                  <a:moveTo>
                    <a:pt x="316" y="1"/>
                  </a:moveTo>
                  <a:cubicBezTo>
                    <a:pt x="165" y="1"/>
                    <a:pt x="28" y="124"/>
                    <a:pt x="13" y="276"/>
                  </a:cubicBezTo>
                  <a:cubicBezTo>
                    <a:pt x="0" y="440"/>
                    <a:pt x="138" y="591"/>
                    <a:pt x="302" y="605"/>
                  </a:cubicBezTo>
                  <a:lnTo>
                    <a:pt x="316" y="605"/>
                  </a:lnTo>
                  <a:cubicBezTo>
                    <a:pt x="480" y="605"/>
                    <a:pt x="618" y="481"/>
                    <a:pt x="618" y="316"/>
                  </a:cubicBezTo>
                  <a:cubicBezTo>
                    <a:pt x="632" y="151"/>
                    <a:pt x="508" y="14"/>
                    <a:pt x="343" y="1"/>
                  </a:cubicBezTo>
                  <a:close/>
                </a:path>
              </a:pathLst>
            </a:custGeom>
            <a:solidFill>
              <a:srgbClr val="F5A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513225" y="3623150"/>
              <a:ext cx="11350" cy="8625"/>
            </a:xfrm>
            <a:custGeom>
              <a:avLst/>
              <a:gdLst/>
              <a:ahLst/>
              <a:cxnLst/>
              <a:rect l="l" t="t" r="r" b="b"/>
              <a:pathLst>
                <a:path w="454" h="345" extrusionOk="0">
                  <a:moveTo>
                    <a:pt x="56" y="1"/>
                  </a:moveTo>
                  <a:cubicBezTo>
                    <a:pt x="28" y="28"/>
                    <a:pt x="14" y="70"/>
                    <a:pt x="14" y="111"/>
                  </a:cubicBezTo>
                  <a:cubicBezTo>
                    <a:pt x="1" y="235"/>
                    <a:pt x="97" y="345"/>
                    <a:pt x="221" y="345"/>
                  </a:cubicBezTo>
                  <a:lnTo>
                    <a:pt x="234" y="345"/>
                  </a:lnTo>
                  <a:cubicBezTo>
                    <a:pt x="344" y="345"/>
                    <a:pt x="440" y="262"/>
                    <a:pt x="454" y="152"/>
                  </a:cubicBezTo>
                  <a:cubicBezTo>
                    <a:pt x="454" y="125"/>
                    <a:pt x="454" y="111"/>
                    <a:pt x="440" y="83"/>
                  </a:cubicBezTo>
                  <a:cubicBezTo>
                    <a:pt x="316" y="56"/>
                    <a:pt x="193" y="28"/>
                    <a:pt x="56" y="1"/>
                  </a:cubicBezTo>
                  <a:close/>
                </a:path>
              </a:pathLst>
            </a:custGeom>
            <a:solidFill>
              <a:srgbClr val="F5A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514600" y="3621100"/>
              <a:ext cx="9650" cy="4150"/>
            </a:xfrm>
            <a:custGeom>
              <a:avLst/>
              <a:gdLst/>
              <a:ahLst/>
              <a:cxnLst/>
              <a:rect l="l" t="t" r="r" b="b"/>
              <a:pathLst>
                <a:path w="386" h="166" extrusionOk="0">
                  <a:moveTo>
                    <a:pt x="179" y="0"/>
                  </a:moveTo>
                  <a:cubicBezTo>
                    <a:pt x="111" y="0"/>
                    <a:pt x="42" y="28"/>
                    <a:pt x="1" y="83"/>
                  </a:cubicBezTo>
                  <a:cubicBezTo>
                    <a:pt x="138" y="110"/>
                    <a:pt x="261" y="138"/>
                    <a:pt x="385" y="165"/>
                  </a:cubicBezTo>
                  <a:cubicBezTo>
                    <a:pt x="371" y="70"/>
                    <a:pt x="289" y="0"/>
                    <a:pt x="193" y="0"/>
                  </a:cubicBezTo>
                  <a:close/>
                </a:path>
              </a:pathLst>
            </a:custGeom>
            <a:solidFill>
              <a:srgbClr val="EF9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613475" y="3743650"/>
              <a:ext cx="11325" cy="11025"/>
            </a:xfrm>
            <a:custGeom>
              <a:avLst/>
              <a:gdLst/>
              <a:ahLst/>
              <a:cxnLst/>
              <a:rect l="l" t="t" r="r" b="b"/>
              <a:pathLst>
                <a:path w="453" h="441" extrusionOk="0">
                  <a:moveTo>
                    <a:pt x="206" y="1"/>
                  </a:moveTo>
                  <a:cubicBezTo>
                    <a:pt x="110" y="14"/>
                    <a:pt x="28" y="96"/>
                    <a:pt x="14" y="206"/>
                  </a:cubicBezTo>
                  <a:cubicBezTo>
                    <a:pt x="0" y="330"/>
                    <a:pt x="96" y="426"/>
                    <a:pt x="220" y="440"/>
                  </a:cubicBezTo>
                  <a:lnTo>
                    <a:pt x="233" y="440"/>
                  </a:lnTo>
                  <a:cubicBezTo>
                    <a:pt x="343" y="440"/>
                    <a:pt x="440" y="358"/>
                    <a:pt x="453" y="234"/>
                  </a:cubicBezTo>
                  <a:cubicBezTo>
                    <a:pt x="453" y="124"/>
                    <a:pt x="385" y="41"/>
                    <a:pt x="288" y="14"/>
                  </a:cubicBezTo>
                  <a:cubicBezTo>
                    <a:pt x="261" y="1"/>
                    <a:pt x="233" y="1"/>
                    <a:pt x="206" y="1"/>
                  </a:cubicBezTo>
                  <a:close/>
                </a:path>
              </a:pathLst>
            </a:custGeom>
            <a:solidFill>
              <a:srgbClr val="F5A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618600" y="3743650"/>
              <a:ext cx="2100" cy="350"/>
            </a:xfrm>
            <a:custGeom>
              <a:avLst/>
              <a:gdLst/>
              <a:ahLst/>
              <a:cxnLst/>
              <a:rect l="l" t="t" r="r" b="b"/>
              <a:pathLst>
                <a:path w="84" h="14" extrusionOk="0">
                  <a:moveTo>
                    <a:pt x="1" y="1"/>
                  </a:moveTo>
                  <a:cubicBezTo>
                    <a:pt x="28" y="1"/>
                    <a:pt x="56" y="1"/>
                    <a:pt x="83" y="14"/>
                  </a:cubicBezTo>
                  <a:cubicBezTo>
                    <a:pt x="70" y="1"/>
                    <a:pt x="56" y="1"/>
                    <a:pt x="43" y="1"/>
                  </a:cubicBezTo>
                  <a:close/>
                </a:path>
              </a:pathLst>
            </a:custGeom>
            <a:solidFill>
              <a:srgbClr val="F09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326857" y="3616495"/>
              <a:ext cx="547684" cy="116195"/>
            </a:xfrm>
            <a:custGeom>
              <a:avLst/>
              <a:gdLst/>
              <a:ahLst/>
              <a:cxnLst/>
              <a:rect l="l" t="t" r="r" b="b"/>
              <a:pathLst>
                <a:path w="22375" h="4747" extrusionOk="0">
                  <a:moveTo>
                    <a:pt x="4550" y="1"/>
                  </a:moveTo>
                  <a:cubicBezTo>
                    <a:pt x="2679" y="1"/>
                    <a:pt x="527" y="298"/>
                    <a:pt x="275" y="1607"/>
                  </a:cubicBezTo>
                  <a:cubicBezTo>
                    <a:pt x="1" y="2995"/>
                    <a:pt x="3996" y="3749"/>
                    <a:pt x="7401" y="4148"/>
                  </a:cubicBezTo>
                  <a:cubicBezTo>
                    <a:pt x="8884" y="4326"/>
                    <a:pt x="10257" y="4436"/>
                    <a:pt x="11123" y="4505"/>
                  </a:cubicBezTo>
                  <a:cubicBezTo>
                    <a:pt x="12056" y="4573"/>
                    <a:pt x="13622" y="4683"/>
                    <a:pt x="15283" y="4725"/>
                  </a:cubicBezTo>
                  <a:cubicBezTo>
                    <a:pt x="15757" y="4738"/>
                    <a:pt x="16239" y="4746"/>
                    <a:pt x="16717" y="4746"/>
                  </a:cubicBezTo>
                  <a:cubicBezTo>
                    <a:pt x="19618" y="4746"/>
                    <a:pt x="22374" y="4450"/>
                    <a:pt x="22327" y="3283"/>
                  </a:cubicBezTo>
                  <a:cubicBezTo>
                    <a:pt x="22258" y="1552"/>
                    <a:pt x="18757" y="1031"/>
                    <a:pt x="16807" y="880"/>
                  </a:cubicBezTo>
                  <a:cubicBezTo>
                    <a:pt x="16615" y="866"/>
                    <a:pt x="16450" y="853"/>
                    <a:pt x="16299" y="838"/>
                  </a:cubicBezTo>
                  <a:lnTo>
                    <a:pt x="16299" y="838"/>
                  </a:lnTo>
                  <a:cubicBezTo>
                    <a:pt x="16326" y="1045"/>
                    <a:pt x="16354" y="1250"/>
                    <a:pt x="16368" y="1457"/>
                  </a:cubicBezTo>
                  <a:cubicBezTo>
                    <a:pt x="17232" y="1690"/>
                    <a:pt x="18606" y="2143"/>
                    <a:pt x="18510" y="2885"/>
                  </a:cubicBezTo>
                  <a:cubicBezTo>
                    <a:pt x="18483" y="3090"/>
                    <a:pt x="17535" y="3187"/>
                    <a:pt x="16134" y="3187"/>
                  </a:cubicBezTo>
                  <a:cubicBezTo>
                    <a:pt x="13567" y="3173"/>
                    <a:pt x="9475" y="2871"/>
                    <a:pt x="6797" y="2500"/>
                  </a:cubicBezTo>
                  <a:cubicBezTo>
                    <a:pt x="5204" y="2267"/>
                    <a:pt x="4106" y="2019"/>
                    <a:pt x="4120" y="1786"/>
                  </a:cubicBezTo>
                  <a:cubicBezTo>
                    <a:pt x="4133" y="935"/>
                    <a:pt x="6042" y="729"/>
                    <a:pt x="6839" y="674"/>
                  </a:cubicBezTo>
                  <a:cubicBezTo>
                    <a:pt x="6866" y="496"/>
                    <a:pt x="6921" y="317"/>
                    <a:pt x="6976" y="139"/>
                  </a:cubicBezTo>
                  <a:cubicBezTo>
                    <a:pt x="6811" y="124"/>
                    <a:pt x="6619" y="97"/>
                    <a:pt x="6372" y="84"/>
                  </a:cubicBezTo>
                  <a:cubicBezTo>
                    <a:pt x="5871" y="40"/>
                    <a:pt x="5229" y="1"/>
                    <a:pt x="4550"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401461" y="3618526"/>
              <a:ext cx="407722" cy="86724"/>
            </a:xfrm>
            <a:custGeom>
              <a:avLst/>
              <a:gdLst/>
              <a:ahLst/>
              <a:cxnLst/>
              <a:rect l="l" t="t" r="r" b="b"/>
              <a:pathLst>
                <a:path w="16657" h="3543" extrusionOk="0">
                  <a:moveTo>
                    <a:pt x="3324" y="1"/>
                  </a:moveTo>
                  <a:cubicBezTo>
                    <a:pt x="3296" y="151"/>
                    <a:pt x="3255" y="303"/>
                    <a:pt x="3214" y="316"/>
                  </a:cubicBezTo>
                  <a:cubicBezTo>
                    <a:pt x="3132" y="358"/>
                    <a:pt x="1" y="632"/>
                    <a:pt x="673" y="1896"/>
                  </a:cubicBezTo>
                  <a:cubicBezTo>
                    <a:pt x="1191" y="2889"/>
                    <a:pt x="8647" y="3543"/>
                    <a:pt x="12644" y="3543"/>
                  </a:cubicBezTo>
                  <a:cubicBezTo>
                    <a:pt x="13729" y="3543"/>
                    <a:pt x="14559" y="3495"/>
                    <a:pt x="14926" y="3392"/>
                  </a:cubicBezTo>
                  <a:cubicBezTo>
                    <a:pt x="16656" y="2898"/>
                    <a:pt x="15901" y="2019"/>
                    <a:pt x="14953" y="1621"/>
                  </a:cubicBezTo>
                  <a:cubicBezTo>
                    <a:pt x="14157" y="1277"/>
                    <a:pt x="13800" y="1360"/>
                    <a:pt x="13759" y="797"/>
                  </a:cubicBezTo>
                  <a:cubicBezTo>
                    <a:pt x="13567" y="783"/>
                    <a:pt x="13402" y="770"/>
                    <a:pt x="13251" y="755"/>
                  </a:cubicBezTo>
                  <a:lnTo>
                    <a:pt x="13251" y="755"/>
                  </a:lnTo>
                  <a:cubicBezTo>
                    <a:pt x="13278" y="962"/>
                    <a:pt x="13306" y="1167"/>
                    <a:pt x="13320" y="1374"/>
                  </a:cubicBezTo>
                  <a:cubicBezTo>
                    <a:pt x="14184" y="1607"/>
                    <a:pt x="15558" y="2060"/>
                    <a:pt x="15462" y="2802"/>
                  </a:cubicBezTo>
                  <a:cubicBezTo>
                    <a:pt x="15435" y="3007"/>
                    <a:pt x="14487" y="3104"/>
                    <a:pt x="13086" y="3104"/>
                  </a:cubicBezTo>
                  <a:cubicBezTo>
                    <a:pt x="10519" y="3090"/>
                    <a:pt x="6427" y="2788"/>
                    <a:pt x="3749" y="2417"/>
                  </a:cubicBezTo>
                  <a:cubicBezTo>
                    <a:pt x="2156" y="2184"/>
                    <a:pt x="1058" y="1936"/>
                    <a:pt x="1072" y="1703"/>
                  </a:cubicBezTo>
                  <a:cubicBezTo>
                    <a:pt x="1085" y="852"/>
                    <a:pt x="2994" y="646"/>
                    <a:pt x="3791" y="591"/>
                  </a:cubicBezTo>
                  <a:cubicBezTo>
                    <a:pt x="3818" y="413"/>
                    <a:pt x="3873" y="234"/>
                    <a:pt x="3928" y="56"/>
                  </a:cubicBezTo>
                  <a:cubicBezTo>
                    <a:pt x="3763" y="41"/>
                    <a:pt x="3571" y="14"/>
                    <a:pt x="3324"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548575" y="4185800"/>
              <a:ext cx="304175" cy="304150"/>
            </a:xfrm>
            <a:custGeom>
              <a:avLst/>
              <a:gdLst/>
              <a:ahLst/>
              <a:cxnLst/>
              <a:rect l="l" t="t" r="r" b="b"/>
              <a:pathLst>
                <a:path w="12167" h="12166" extrusionOk="0">
                  <a:moveTo>
                    <a:pt x="6084" y="0"/>
                  </a:moveTo>
                  <a:cubicBezTo>
                    <a:pt x="5576" y="0"/>
                    <a:pt x="5081" y="55"/>
                    <a:pt x="4614" y="178"/>
                  </a:cubicBezTo>
                  <a:cubicBezTo>
                    <a:pt x="3543" y="440"/>
                    <a:pt x="2569" y="989"/>
                    <a:pt x="1813" y="1744"/>
                  </a:cubicBezTo>
                  <a:cubicBezTo>
                    <a:pt x="1113" y="2444"/>
                    <a:pt x="577" y="3309"/>
                    <a:pt x="275" y="4270"/>
                  </a:cubicBezTo>
                  <a:cubicBezTo>
                    <a:pt x="97" y="4847"/>
                    <a:pt x="1" y="5451"/>
                    <a:pt x="1" y="6083"/>
                  </a:cubicBezTo>
                  <a:cubicBezTo>
                    <a:pt x="1" y="6234"/>
                    <a:pt x="1" y="6385"/>
                    <a:pt x="15" y="6549"/>
                  </a:cubicBezTo>
                  <a:cubicBezTo>
                    <a:pt x="42" y="7031"/>
                    <a:pt x="138" y="7497"/>
                    <a:pt x="290" y="7937"/>
                  </a:cubicBezTo>
                  <a:cubicBezTo>
                    <a:pt x="399" y="8280"/>
                    <a:pt x="537" y="8623"/>
                    <a:pt x="702" y="8939"/>
                  </a:cubicBezTo>
                  <a:cubicBezTo>
                    <a:pt x="1731" y="10861"/>
                    <a:pt x="3750" y="12166"/>
                    <a:pt x="6084" y="12166"/>
                  </a:cubicBezTo>
                  <a:cubicBezTo>
                    <a:pt x="8596" y="12166"/>
                    <a:pt x="10766" y="10641"/>
                    <a:pt x="11686" y="8459"/>
                  </a:cubicBezTo>
                  <a:cubicBezTo>
                    <a:pt x="11851" y="8102"/>
                    <a:pt x="11961" y="7717"/>
                    <a:pt x="12043" y="7318"/>
                  </a:cubicBezTo>
                  <a:cubicBezTo>
                    <a:pt x="12098" y="7071"/>
                    <a:pt x="12139" y="6811"/>
                    <a:pt x="12153" y="6549"/>
                  </a:cubicBezTo>
                  <a:cubicBezTo>
                    <a:pt x="12166" y="6399"/>
                    <a:pt x="12166" y="6234"/>
                    <a:pt x="12166" y="6083"/>
                  </a:cubicBezTo>
                  <a:cubicBezTo>
                    <a:pt x="12166" y="5561"/>
                    <a:pt x="12111" y="5053"/>
                    <a:pt x="11988" y="4559"/>
                  </a:cubicBezTo>
                  <a:cubicBezTo>
                    <a:pt x="11452" y="2485"/>
                    <a:pt x="9832" y="824"/>
                    <a:pt x="7772" y="233"/>
                  </a:cubicBezTo>
                  <a:cubicBezTo>
                    <a:pt x="7333" y="110"/>
                    <a:pt x="6881" y="28"/>
                    <a:pt x="6414" y="0"/>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548575" y="4185800"/>
              <a:ext cx="194325" cy="163750"/>
            </a:xfrm>
            <a:custGeom>
              <a:avLst/>
              <a:gdLst/>
              <a:ahLst/>
              <a:cxnLst/>
              <a:rect l="l" t="t" r="r" b="b"/>
              <a:pathLst>
                <a:path w="7773" h="6550" extrusionOk="0">
                  <a:moveTo>
                    <a:pt x="6414" y="0"/>
                  </a:moveTo>
                  <a:cubicBezTo>
                    <a:pt x="4766" y="2829"/>
                    <a:pt x="1868" y="3886"/>
                    <a:pt x="275" y="4270"/>
                  </a:cubicBezTo>
                  <a:cubicBezTo>
                    <a:pt x="97" y="4847"/>
                    <a:pt x="1" y="5451"/>
                    <a:pt x="1" y="6083"/>
                  </a:cubicBezTo>
                  <a:cubicBezTo>
                    <a:pt x="1" y="6234"/>
                    <a:pt x="1" y="6385"/>
                    <a:pt x="15" y="6549"/>
                  </a:cubicBezTo>
                  <a:cubicBezTo>
                    <a:pt x="5590" y="5850"/>
                    <a:pt x="7320" y="1771"/>
                    <a:pt x="7772" y="233"/>
                  </a:cubicBezTo>
                  <a:cubicBezTo>
                    <a:pt x="7333" y="110"/>
                    <a:pt x="6881" y="28"/>
                    <a:pt x="6414"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555800" y="4299750"/>
              <a:ext cx="296950" cy="130450"/>
            </a:xfrm>
            <a:custGeom>
              <a:avLst/>
              <a:gdLst/>
              <a:ahLst/>
              <a:cxnLst/>
              <a:rect l="l" t="t" r="r" b="b"/>
              <a:pathLst>
                <a:path w="11878" h="5218" extrusionOk="0">
                  <a:moveTo>
                    <a:pt x="11699" y="1"/>
                  </a:moveTo>
                  <a:cubicBezTo>
                    <a:pt x="8582" y="3028"/>
                    <a:pt x="5313" y="3745"/>
                    <a:pt x="2917" y="3745"/>
                  </a:cubicBezTo>
                  <a:cubicBezTo>
                    <a:pt x="1650" y="3745"/>
                    <a:pt x="627" y="3545"/>
                    <a:pt x="1" y="3379"/>
                  </a:cubicBezTo>
                  <a:lnTo>
                    <a:pt x="1" y="3379"/>
                  </a:lnTo>
                  <a:cubicBezTo>
                    <a:pt x="110" y="3722"/>
                    <a:pt x="248" y="4065"/>
                    <a:pt x="413" y="4381"/>
                  </a:cubicBezTo>
                  <a:cubicBezTo>
                    <a:pt x="1852" y="4980"/>
                    <a:pt x="3237" y="5217"/>
                    <a:pt x="4528" y="5217"/>
                  </a:cubicBezTo>
                  <a:cubicBezTo>
                    <a:pt x="7729" y="5217"/>
                    <a:pt x="10345" y="3759"/>
                    <a:pt x="11754" y="2760"/>
                  </a:cubicBezTo>
                  <a:cubicBezTo>
                    <a:pt x="11837" y="2363"/>
                    <a:pt x="11877" y="1951"/>
                    <a:pt x="11877" y="1525"/>
                  </a:cubicBezTo>
                  <a:cubicBezTo>
                    <a:pt x="11877" y="1003"/>
                    <a:pt x="11822" y="495"/>
                    <a:pt x="11699"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730175" y="4267500"/>
              <a:ext cx="40175" cy="40175"/>
            </a:xfrm>
            <a:custGeom>
              <a:avLst/>
              <a:gdLst/>
              <a:ahLst/>
              <a:cxnLst/>
              <a:rect l="l" t="t" r="r" b="b"/>
              <a:pathLst>
                <a:path w="1607" h="1607" extrusionOk="0">
                  <a:moveTo>
                    <a:pt x="797" y="0"/>
                  </a:moveTo>
                  <a:cubicBezTo>
                    <a:pt x="358" y="0"/>
                    <a:pt x="1" y="357"/>
                    <a:pt x="1" y="810"/>
                  </a:cubicBezTo>
                  <a:cubicBezTo>
                    <a:pt x="1" y="1249"/>
                    <a:pt x="358" y="1606"/>
                    <a:pt x="797" y="1606"/>
                  </a:cubicBezTo>
                  <a:cubicBezTo>
                    <a:pt x="1250" y="1606"/>
                    <a:pt x="1607" y="1249"/>
                    <a:pt x="1607" y="810"/>
                  </a:cubicBezTo>
                  <a:cubicBezTo>
                    <a:pt x="1607" y="357"/>
                    <a:pt x="1250" y="0"/>
                    <a:pt x="797"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750775" y="4229375"/>
              <a:ext cx="17525" cy="17200"/>
            </a:xfrm>
            <a:custGeom>
              <a:avLst/>
              <a:gdLst/>
              <a:ahLst/>
              <a:cxnLst/>
              <a:rect l="l" t="t" r="r" b="b"/>
              <a:pathLst>
                <a:path w="701" h="688" extrusionOk="0">
                  <a:moveTo>
                    <a:pt x="358" y="1"/>
                  </a:moveTo>
                  <a:cubicBezTo>
                    <a:pt x="166" y="1"/>
                    <a:pt x="1" y="152"/>
                    <a:pt x="1" y="344"/>
                  </a:cubicBezTo>
                  <a:cubicBezTo>
                    <a:pt x="1" y="537"/>
                    <a:pt x="166" y="687"/>
                    <a:pt x="358" y="687"/>
                  </a:cubicBezTo>
                  <a:cubicBezTo>
                    <a:pt x="536" y="687"/>
                    <a:pt x="701" y="537"/>
                    <a:pt x="701" y="344"/>
                  </a:cubicBezTo>
                  <a:cubicBezTo>
                    <a:pt x="701" y="152"/>
                    <a:pt x="536" y="1"/>
                    <a:pt x="358"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586350" y="4273675"/>
              <a:ext cx="42950" cy="42925"/>
            </a:xfrm>
            <a:custGeom>
              <a:avLst/>
              <a:gdLst/>
              <a:ahLst/>
              <a:cxnLst/>
              <a:rect l="l" t="t" r="r" b="b"/>
              <a:pathLst>
                <a:path w="1718" h="1717" extrusionOk="0">
                  <a:moveTo>
                    <a:pt x="851" y="0"/>
                  </a:moveTo>
                  <a:cubicBezTo>
                    <a:pt x="385" y="0"/>
                    <a:pt x="0" y="385"/>
                    <a:pt x="0" y="865"/>
                  </a:cubicBezTo>
                  <a:cubicBezTo>
                    <a:pt x="0" y="1332"/>
                    <a:pt x="385" y="1716"/>
                    <a:pt x="851" y="1716"/>
                  </a:cubicBezTo>
                  <a:cubicBezTo>
                    <a:pt x="1333" y="1716"/>
                    <a:pt x="1717" y="1332"/>
                    <a:pt x="1717" y="865"/>
                  </a:cubicBezTo>
                  <a:cubicBezTo>
                    <a:pt x="1717" y="385"/>
                    <a:pt x="1333" y="0"/>
                    <a:pt x="851"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635450" y="4401700"/>
              <a:ext cx="35025" cy="35050"/>
            </a:xfrm>
            <a:custGeom>
              <a:avLst/>
              <a:gdLst/>
              <a:ahLst/>
              <a:cxnLst/>
              <a:rect l="l" t="t" r="r" b="b"/>
              <a:pathLst>
                <a:path w="1401" h="1402" extrusionOk="0">
                  <a:moveTo>
                    <a:pt x="700" y="1"/>
                  </a:moveTo>
                  <a:cubicBezTo>
                    <a:pt x="315" y="1"/>
                    <a:pt x="0" y="317"/>
                    <a:pt x="0" y="701"/>
                  </a:cubicBezTo>
                  <a:cubicBezTo>
                    <a:pt x="0" y="1086"/>
                    <a:pt x="315" y="1401"/>
                    <a:pt x="700" y="1401"/>
                  </a:cubicBezTo>
                  <a:cubicBezTo>
                    <a:pt x="1084" y="1401"/>
                    <a:pt x="1401" y="1086"/>
                    <a:pt x="1401" y="701"/>
                  </a:cubicBezTo>
                  <a:cubicBezTo>
                    <a:pt x="1401" y="317"/>
                    <a:pt x="1084" y="1"/>
                    <a:pt x="700"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8900" y="4387275"/>
              <a:ext cx="55275" cy="55650"/>
            </a:xfrm>
            <a:custGeom>
              <a:avLst/>
              <a:gdLst/>
              <a:ahLst/>
              <a:cxnLst/>
              <a:rect l="l" t="t" r="r" b="b"/>
              <a:pathLst>
                <a:path w="2211" h="2226" extrusionOk="0">
                  <a:moveTo>
                    <a:pt x="1099" y="1"/>
                  </a:moveTo>
                  <a:cubicBezTo>
                    <a:pt x="495" y="1"/>
                    <a:pt x="1" y="495"/>
                    <a:pt x="1" y="1114"/>
                  </a:cubicBezTo>
                  <a:cubicBezTo>
                    <a:pt x="1" y="1731"/>
                    <a:pt x="495" y="2225"/>
                    <a:pt x="1099" y="2225"/>
                  </a:cubicBezTo>
                  <a:cubicBezTo>
                    <a:pt x="1716" y="2225"/>
                    <a:pt x="2211" y="1731"/>
                    <a:pt x="2211" y="1114"/>
                  </a:cubicBezTo>
                  <a:cubicBezTo>
                    <a:pt x="2211" y="495"/>
                    <a:pt x="1716" y="1"/>
                    <a:pt x="1099"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647125" y="4350575"/>
              <a:ext cx="14075" cy="14425"/>
            </a:xfrm>
            <a:custGeom>
              <a:avLst/>
              <a:gdLst/>
              <a:ahLst/>
              <a:cxnLst/>
              <a:rect l="l" t="t" r="r" b="b"/>
              <a:pathLst>
                <a:path w="563" h="577" extrusionOk="0">
                  <a:moveTo>
                    <a:pt x="288" y="0"/>
                  </a:moveTo>
                  <a:cubicBezTo>
                    <a:pt x="123" y="0"/>
                    <a:pt x="0" y="137"/>
                    <a:pt x="0" y="288"/>
                  </a:cubicBezTo>
                  <a:cubicBezTo>
                    <a:pt x="0" y="453"/>
                    <a:pt x="123" y="577"/>
                    <a:pt x="288" y="577"/>
                  </a:cubicBezTo>
                  <a:cubicBezTo>
                    <a:pt x="439" y="577"/>
                    <a:pt x="562" y="453"/>
                    <a:pt x="562" y="288"/>
                  </a:cubicBezTo>
                  <a:cubicBezTo>
                    <a:pt x="562" y="137"/>
                    <a:pt x="439" y="0"/>
                    <a:pt x="288"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584275" y="4366675"/>
              <a:ext cx="14450" cy="14450"/>
            </a:xfrm>
            <a:custGeom>
              <a:avLst/>
              <a:gdLst/>
              <a:ahLst/>
              <a:cxnLst/>
              <a:rect l="l" t="t" r="r" b="b"/>
              <a:pathLst>
                <a:path w="578" h="578" extrusionOk="0">
                  <a:moveTo>
                    <a:pt x="290" y="1"/>
                  </a:moveTo>
                  <a:cubicBezTo>
                    <a:pt x="138" y="1"/>
                    <a:pt x="1" y="138"/>
                    <a:pt x="1" y="290"/>
                  </a:cubicBezTo>
                  <a:cubicBezTo>
                    <a:pt x="1" y="455"/>
                    <a:pt x="138" y="578"/>
                    <a:pt x="290" y="578"/>
                  </a:cubicBezTo>
                  <a:cubicBezTo>
                    <a:pt x="454" y="578"/>
                    <a:pt x="577" y="455"/>
                    <a:pt x="577" y="290"/>
                  </a:cubicBezTo>
                  <a:cubicBezTo>
                    <a:pt x="577" y="138"/>
                    <a:pt x="454" y="1"/>
                    <a:pt x="290"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778425" y="3917075"/>
              <a:ext cx="52025" cy="50225"/>
            </a:xfrm>
            <a:custGeom>
              <a:avLst/>
              <a:gdLst/>
              <a:ahLst/>
              <a:cxnLst/>
              <a:rect l="l" t="t" r="r" b="b"/>
              <a:pathLst>
                <a:path w="2081" h="2009" extrusionOk="0">
                  <a:moveTo>
                    <a:pt x="105" y="0"/>
                  </a:moveTo>
                  <a:cubicBezTo>
                    <a:pt x="49" y="0"/>
                    <a:pt x="1" y="65"/>
                    <a:pt x="34" y="122"/>
                  </a:cubicBezTo>
                  <a:cubicBezTo>
                    <a:pt x="378" y="643"/>
                    <a:pt x="1078" y="1728"/>
                    <a:pt x="1215" y="1865"/>
                  </a:cubicBezTo>
                  <a:cubicBezTo>
                    <a:pt x="1311" y="1961"/>
                    <a:pt x="1435" y="2009"/>
                    <a:pt x="1556" y="2009"/>
                  </a:cubicBezTo>
                  <a:cubicBezTo>
                    <a:pt x="1678" y="2009"/>
                    <a:pt x="1799" y="1961"/>
                    <a:pt x="1888" y="1865"/>
                  </a:cubicBezTo>
                  <a:cubicBezTo>
                    <a:pt x="2080" y="1687"/>
                    <a:pt x="2080" y="1385"/>
                    <a:pt x="1888" y="1193"/>
                  </a:cubicBezTo>
                  <a:cubicBezTo>
                    <a:pt x="1751" y="1055"/>
                    <a:pt x="680" y="354"/>
                    <a:pt x="144" y="12"/>
                  </a:cubicBezTo>
                  <a:cubicBezTo>
                    <a:pt x="131" y="4"/>
                    <a:pt x="118" y="0"/>
                    <a:pt x="105"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718400" y="4001175"/>
              <a:ext cx="51950" cy="50250"/>
            </a:xfrm>
            <a:custGeom>
              <a:avLst/>
              <a:gdLst/>
              <a:ahLst/>
              <a:cxnLst/>
              <a:rect l="l" t="t" r="r" b="b"/>
              <a:pathLst>
                <a:path w="2078" h="2010" extrusionOk="0">
                  <a:moveTo>
                    <a:pt x="104" y="0"/>
                  </a:moveTo>
                  <a:cubicBezTo>
                    <a:pt x="48" y="0"/>
                    <a:pt x="1" y="66"/>
                    <a:pt x="46" y="121"/>
                  </a:cubicBezTo>
                  <a:cubicBezTo>
                    <a:pt x="390" y="657"/>
                    <a:pt x="1089" y="1728"/>
                    <a:pt x="1227" y="1865"/>
                  </a:cubicBezTo>
                  <a:cubicBezTo>
                    <a:pt x="1316" y="1962"/>
                    <a:pt x="1436" y="2010"/>
                    <a:pt x="1558" y="2010"/>
                  </a:cubicBezTo>
                  <a:cubicBezTo>
                    <a:pt x="1680" y="2010"/>
                    <a:pt x="1804" y="1962"/>
                    <a:pt x="1900" y="1865"/>
                  </a:cubicBezTo>
                  <a:cubicBezTo>
                    <a:pt x="2078" y="1686"/>
                    <a:pt x="2078" y="1384"/>
                    <a:pt x="1900" y="1206"/>
                  </a:cubicBezTo>
                  <a:cubicBezTo>
                    <a:pt x="1763" y="1055"/>
                    <a:pt x="677" y="355"/>
                    <a:pt x="142" y="11"/>
                  </a:cubicBezTo>
                  <a:cubicBezTo>
                    <a:pt x="130" y="4"/>
                    <a:pt x="117" y="0"/>
                    <a:pt x="104"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694450" y="3900425"/>
              <a:ext cx="197100" cy="186325"/>
            </a:xfrm>
            <a:custGeom>
              <a:avLst/>
              <a:gdLst/>
              <a:ahLst/>
              <a:cxnLst/>
              <a:rect l="l" t="t" r="r" b="b"/>
              <a:pathLst>
                <a:path w="7884" h="7453" extrusionOk="0">
                  <a:moveTo>
                    <a:pt x="104" y="1"/>
                  </a:moveTo>
                  <a:cubicBezTo>
                    <a:pt x="48" y="1"/>
                    <a:pt x="0" y="65"/>
                    <a:pt x="43" y="128"/>
                  </a:cubicBezTo>
                  <a:cubicBezTo>
                    <a:pt x="812" y="1213"/>
                    <a:pt x="3173" y="4605"/>
                    <a:pt x="4437" y="6238"/>
                  </a:cubicBezTo>
                  <a:cubicBezTo>
                    <a:pt x="4437" y="6238"/>
                    <a:pt x="4223" y="6314"/>
                    <a:pt x="3897" y="6314"/>
                  </a:cubicBezTo>
                  <a:cubicBezTo>
                    <a:pt x="3764" y="6314"/>
                    <a:pt x="3612" y="6302"/>
                    <a:pt x="3448" y="6266"/>
                  </a:cubicBezTo>
                  <a:cubicBezTo>
                    <a:pt x="3443" y="6265"/>
                    <a:pt x="3438" y="6264"/>
                    <a:pt x="3433" y="6264"/>
                  </a:cubicBezTo>
                  <a:cubicBezTo>
                    <a:pt x="3361" y="6264"/>
                    <a:pt x="3328" y="6352"/>
                    <a:pt x="3380" y="6403"/>
                  </a:cubicBezTo>
                  <a:cubicBezTo>
                    <a:pt x="3829" y="6778"/>
                    <a:pt x="4763" y="7453"/>
                    <a:pt x="5692" y="7453"/>
                  </a:cubicBezTo>
                  <a:cubicBezTo>
                    <a:pt x="5955" y="7453"/>
                    <a:pt x="6217" y="7399"/>
                    <a:pt x="6469" y="7269"/>
                  </a:cubicBezTo>
                  <a:cubicBezTo>
                    <a:pt x="6661" y="7199"/>
                    <a:pt x="6826" y="7104"/>
                    <a:pt x="6977" y="6952"/>
                  </a:cubicBezTo>
                  <a:cubicBezTo>
                    <a:pt x="7128" y="6802"/>
                    <a:pt x="7238" y="6623"/>
                    <a:pt x="7293" y="6445"/>
                  </a:cubicBezTo>
                  <a:lnTo>
                    <a:pt x="7307" y="6445"/>
                  </a:lnTo>
                  <a:cubicBezTo>
                    <a:pt x="7884" y="5304"/>
                    <a:pt x="6908" y="3931"/>
                    <a:pt x="6428" y="3355"/>
                  </a:cubicBezTo>
                  <a:cubicBezTo>
                    <a:pt x="6411" y="3338"/>
                    <a:pt x="6390" y="3330"/>
                    <a:pt x="6369" y="3330"/>
                  </a:cubicBezTo>
                  <a:cubicBezTo>
                    <a:pt x="6324" y="3330"/>
                    <a:pt x="6281" y="3367"/>
                    <a:pt x="6291" y="3424"/>
                  </a:cubicBezTo>
                  <a:cubicBezTo>
                    <a:pt x="6414" y="3973"/>
                    <a:pt x="6263" y="4413"/>
                    <a:pt x="6263" y="4413"/>
                  </a:cubicBezTo>
                  <a:cubicBezTo>
                    <a:pt x="4629" y="3149"/>
                    <a:pt x="1251" y="773"/>
                    <a:pt x="152" y="19"/>
                  </a:cubicBezTo>
                  <a:cubicBezTo>
                    <a:pt x="137" y="6"/>
                    <a:pt x="120" y="1"/>
                    <a:pt x="104"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756850" y="3962725"/>
              <a:ext cx="115125" cy="112125"/>
            </a:xfrm>
            <a:custGeom>
              <a:avLst/>
              <a:gdLst/>
              <a:ahLst/>
              <a:cxnLst/>
              <a:rect l="l" t="t" r="r" b="b"/>
              <a:pathLst>
                <a:path w="4605" h="4485" extrusionOk="0">
                  <a:moveTo>
                    <a:pt x="104" y="1"/>
                  </a:moveTo>
                  <a:cubicBezTo>
                    <a:pt x="47" y="1"/>
                    <a:pt x="1" y="66"/>
                    <a:pt x="46" y="121"/>
                  </a:cubicBezTo>
                  <a:cubicBezTo>
                    <a:pt x="637" y="1042"/>
                    <a:pt x="2449" y="3856"/>
                    <a:pt x="2779" y="4186"/>
                  </a:cubicBezTo>
                  <a:cubicBezTo>
                    <a:pt x="2977" y="4385"/>
                    <a:pt x="3235" y="4485"/>
                    <a:pt x="3492" y="4485"/>
                  </a:cubicBezTo>
                  <a:cubicBezTo>
                    <a:pt x="3750" y="4485"/>
                    <a:pt x="4007" y="4385"/>
                    <a:pt x="4207" y="4186"/>
                  </a:cubicBezTo>
                  <a:cubicBezTo>
                    <a:pt x="4604" y="3788"/>
                    <a:pt x="4604" y="3156"/>
                    <a:pt x="4207" y="2758"/>
                  </a:cubicBezTo>
                  <a:cubicBezTo>
                    <a:pt x="3877" y="2428"/>
                    <a:pt x="1076" y="616"/>
                    <a:pt x="142" y="11"/>
                  </a:cubicBezTo>
                  <a:cubicBezTo>
                    <a:pt x="130" y="4"/>
                    <a:pt x="116" y="1"/>
                    <a:pt x="104"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205000" y="3932225"/>
              <a:ext cx="30425" cy="29775"/>
            </a:xfrm>
            <a:custGeom>
              <a:avLst/>
              <a:gdLst/>
              <a:ahLst/>
              <a:cxnLst/>
              <a:rect l="l" t="t" r="r" b="b"/>
              <a:pathLst>
                <a:path w="1217" h="1191" extrusionOk="0">
                  <a:moveTo>
                    <a:pt x="1156" y="1"/>
                  </a:moveTo>
                  <a:cubicBezTo>
                    <a:pt x="1146" y="1"/>
                    <a:pt x="1136" y="4"/>
                    <a:pt x="1126" y="10"/>
                  </a:cubicBezTo>
                  <a:cubicBezTo>
                    <a:pt x="824" y="215"/>
                    <a:pt x="180" y="627"/>
                    <a:pt x="97" y="710"/>
                  </a:cubicBezTo>
                  <a:cubicBezTo>
                    <a:pt x="1" y="819"/>
                    <a:pt x="1" y="998"/>
                    <a:pt x="110" y="1108"/>
                  </a:cubicBezTo>
                  <a:cubicBezTo>
                    <a:pt x="165" y="1163"/>
                    <a:pt x="238" y="1191"/>
                    <a:pt x="310" y="1191"/>
                  </a:cubicBezTo>
                  <a:cubicBezTo>
                    <a:pt x="382" y="1191"/>
                    <a:pt x="454" y="1163"/>
                    <a:pt x="509" y="1108"/>
                  </a:cubicBezTo>
                  <a:cubicBezTo>
                    <a:pt x="577" y="1026"/>
                    <a:pt x="989" y="380"/>
                    <a:pt x="1196" y="65"/>
                  </a:cubicBezTo>
                  <a:cubicBezTo>
                    <a:pt x="1217" y="33"/>
                    <a:pt x="1189" y="1"/>
                    <a:pt x="1156"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154875" y="3897225"/>
              <a:ext cx="30450" cy="29775"/>
            </a:xfrm>
            <a:custGeom>
              <a:avLst/>
              <a:gdLst/>
              <a:ahLst/>
              <a:cxnLst/>
              <a:rect l="l" t="t" r="r" b="b"/>
              <a:pathLst>
                <a:path w="1218" h="1191" extrusionOk="0">
                  <a:moveTo>
                    <a:pt x="1168" y="0"/>
                  </a:moveTo>
                  <a:cubicBezTo>
                    <a:pt x="1160" y="0"/>
                    <a:pt x="1150" y="3"/>
                    <a:pt x="1141" y="9"/>
                  </a:cubicBezTo>
                  <a:cubicBezTo>
                    <a:pt x="825" y="215"/>
                    <a:pt x="193" y="627"/>
                    <a:pt x="111" y="709"/>
                  </a:cubicBezTo>
                  <a:cubicBezTo>
                    <a:pt x="1" y="819"/>
                    <a:pt x="1" y="998"/>
                    <a:pt x="111" y="1108"/>
                  </a:cubicBezTo>
                  <a:cubicBezTo>
                    <a:pt x="166" y="1163"/>
                    <a:pt x="238" y="1190"/>
                    <a:pt x="310" y="1190"/>
                  </a:cubicBezTo>
                  <a:cubicBezTo>
                    <a:pt x="382" y="1190"/>
                    <a:pt x="455" y="1163"/>
                    <a:pt x="509" y="1108"/>
                  </a:cubicBezTo>
                  <a:cubicBezTo>
                    <a:pt x="592" y="1025"/>
                    <a:pt x="1004" y="379"/>
                    <a:pt x="1196" y="64"/>
                  </a:cubicBezTo>
                  <a:cubicBezTo>
                    <a:pt x="1217" y="32"/>
                    <a:pt x="1197" y="0"/>
                    <a:pt x="1168"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4129150" y="3882650"/>
              <a:ext cx="115525" cy="110475"/>
            </a:xfrm>
            <a:custGeom>
              <a:avLst/>
              <a:gdLst/>
              <a:ahLst/>
              <a:cxnLst/>
              <a:rect l="l" t="t" r="r" b="b"/>
              <a:pathLst>
                <a:path w="4621" h="4419" extrusionOk="0">
                  <a:moveTo>
                    <a:pt x="4575" y="1"/>
                  </a:moveTo>
                  <a:cubicBezTo>
                    <a:pt x="4566" y="1"/>
                    <a:pt x="4555" y="5"/>
                    <a:pt x="4545" y="16"/>
                  </a:cubicBezTo>
                  <a:cubicBezTo>
                    <a:pt x="3900" y="468"/>
                    <a:pt x="1909" y="1883"/>
                    <a:pt x="947" y="2624"/>
                  </a:cubicBezTo>
                  <a:cubicBezTo>
                    <a:pt x="947" y="2624"/>
                    <a:pt x="852" y="2377"/>
                    <a:pt x="934" y="2048"/>
                  </a:cubicBezTo>
                  <a:cubicBezTo>
                    <a:pt x="934" y="2011"/>
                    <a:pt x="910" y="1987"/>
                    <a:pt x="885" y="1987"/>
                  </a:cubicBezTo>
                  <a:cubicBezTo>
                    <a:pt x="873" y="1987"/>
                    <a:pt x="861" y="1993"/>
                    <a:pt x="852" y="2006"/>
                  </a:cubicBezTo>
                  <a:cubicBezTo>
                    <a:pt x="563" y="2350"/>
                    <a:pt x="1" y="3159"/>
                    <a:pt x="343" y="3833"/>
                  </a:cubicBezTo>
                  <a:cubicBezTo>
                    <a:pt x="385" y="3943"/>
                    <a:pt x="453" y="4038"/>
                    <a:pt x="536" y="4135"/>
                  </a:cubicBezTo>
                  <a:cubicBezTo>
                    <a:pt x="632" y="4217"/>
                    <a:pt x="728" y="4272"/>
                    <a:pt x="838" y="4313"/>
                  </a:cubicBezTo>
                  <a:cubicBezTo>
                    <a:pt x="984" y="4388"/>
                    <a:pt x="1138" y="4419"/>
                    <a:pt x="1291" y="4419"/>
                  </a:cubicBezTo>
                  <a:cubicBezTo>
                    <a:pt x="1842" y="4419"/>
                    <a:pt x="2395" y="4017"/>
                    <a:pt x="2664" y="3791"/>
                  </a:cubicBezTo>
                  <a:cubicBezTo>
                    <a:pt x="2692" y="3764"/>
                    <a:pt x="2664" y="3709"/>
                    <a:pt x="2623" y="3709"/>
                  </a:cubicBezTo>
                  <a:cubicBezTo>
                    <a:pt x="2523" y="3733"/>
                    <a:pt x="2430" y="3742"/>
                    <a:pt x="2349" y="3742"/>
                  </a:cubicBezTo>
                  <a:cubicBezTo>
                    <a:pt x="2160" y="3742"/>
                    <a:pt x="2033" y="3695"/>
                    <a:pt x="2033" y="3695"/>
                  </a:cubicBezTo>
                  <a:cubicBezTo>
                    <a:pt x="2774" y="2734"/>
                    <a:pt x="4160" y="715"/>
                    <a:pt x="4600" y="71"/>
                  </a:cubicBezTo>
                  <a:cubicBezTo>
                    <a:pt x="4620" y="39"/>
                    <a:pt x="4603" y="1"/>
                    <a:pt x="4575"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140825" y="3919550"/>
              <a:ext cx="67500" cy="66575"/>
            </a:xfrm>
            <a:custGeom>
              <a:avLst/>
              <a:gdLst/>
              <a:ahLst/>
              <a:cxnLst/>
              <a:rect l="l" t="t" r="r" b="b"/>
              <a:pathLst>
                <a:path w="2700" h="2663" extrusionOk="0">
                  <a:moveTo>
                    <a:pt x="2633" y="1"/>
                  </a:moveTo>
                  <a:cubicBezTo>
                    <a:pt x="2625" y="1"/>
                    <a:pt x="2617" y="3"/>
                    <a:pt x="2609" y="8"/>
                  </a:cubicBezTo>
                  <a:cubicBezTo>
                    <a:pt x="2073" y="365"/>
                    <a:pt x="426" y="1451"/>
                    <a:pt x="233" y="1643"/>
                  </a:cubicBezTo>
                  <a:cubicBezTo>
                    <a:pt x="0" y="1876"/>
                    <a:pt x="0" y="2260"/>
                    <a:pt x="233" y="2494"/>
                  </a:cubicBezTo>
                  <a:cubicBezTo>
                    <a:pt x="347" y="2607"/>
                    <a:pt x="496" y="2662"/>
                    <a:pt x="644" y="2662"/>
                  </a:cubicBezTo>
                  <a:cubicBezTo>
                    <a:pt x="802" y="2662"/>
                    <a:pt x="958" y="2600"/>
                    <a:pt x="1071" y="2480"/>
                  </a:cubicBezTo>
                  <a:cubicBezTo>
                    <a:pt x="1264" y="2288"/>
                    <a:pt x="2335" y="627"/>
                    <a:pt x="2677" y="77"/>
                  </a:cubicBezTo>
                  <a:cubicBezTo>
                    <a:pt x="2700" y="44"/>
                    <a:pt x="2668" y="1"/>
                    <a:pt x="2633"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4658125" y="3565150"/>
              <a:ext cx="26800" cy="27125"/>
            </a:xfrm>
            <a:custGeom>
              <a:avLst/>
              <a:gdLst/>
              <a:ahLst/>
              <a:cxnLst/>
              <a:rect l="l" t="t" r="r" b="b"/>
              <a:pathLst>
                <a:path w="1072" h="1085" extrusionOk="0">
                  <a:moveTo>
                    <a:pt x="537" y="1"/>
                  </a:moveTo>
                  <a:cubicBezTo>
                    <a:pt x="234" y="1"/>
                    <a:pt x="0" y="248"/>
                    <a:pt x="0" y="536"/>
                  </a:cubicBezTo>
                  <a:cubicBezTo>
                    <a:pt x="0" y="838"/>
                    <a:pt x="234" y="1085"/>
                    <a:pt x="537" y="1085"/>
                  </a:cubicBezTo>
                  <a:cubicBezTo>
                    <a:pt x="839" y="1085"/>
                    <a:pt x="1072" y="838"/>
                    <a:pt x="1072" y="536"/>
                  </a:cubicBezTo>
                  <a:cubicBezTo>
                    <a:pt x="1072" y="248"/>
                    <a:pt x="839" y="1"/>
                    <a:pt x="537" y="1"/>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124000" y="4026850"/>
              <a:ext cx="27150" cy="27150"/>
            </a:xfrm>
            <a:custGeom>
              <a:avLst/>
              <a:gdLst/>
              <a:ahLst/>
              <a:cxnLst/>
              <a:rect l="l" t="t" r="r" b="b"/>
              <a:pathLst>
                <a:path w="1086" h="1086" extrusionOk="0">
                  <a:moveTo>
                    <a:pt x="549" y="0"/>
                  </a:moveTo>
                  <a:cubicBezTo>
                    <a:pt x="247" y="0"/>
                    <a:pt x="0" y="247"/>
                    <a:pt x="0" y="550"/>
                  </a:cubicBezTo>
                  <a:cubicBezTo>
                    <a:pt x="0" y="852"/>
                    <a:pt x="247" y="1086"/>
                    <a:pt x="549" y="1086"/>
                  </a:cubicBezTo>
                  <a:cubicBezTo>
                    <a:pt x="838" y="1086"/>
                    <a:pt x="1085" y="852"/>
                    <a:pt x="1085" y="550"/>
                  </a:cubicBezTo>
                  <a:cubicBezTo>
                    <a:pt x="1085" y="247"/>
                    <a:pt x="838" y="0"/>
                    <a:pt x="549" y="0"/>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557900" y="3578525"/>
              <a:ext cx="16150" cy="16175"/>
            </a:xfrm>
            <a:custGeom>
              <a:avLst/>
              <a:gdLst/>
              <a:ahLst/>
              <a:cxnLst/>
              <a:rect l="l" t="t" r="r" b="b"/>
              <a:pathLst>
                <a:path w="646" h="647" extrusionOk="0">
                  <a:moveTo>
                    <a:pt x="316" y="1"/>
                  </a:moveTo>
                  <a:cubicBezTo>
                    <a:pt x="152" y="1"/>
                    <a:pt x="0" y="152"/>
                    <a:pt x="0" y="317"/>
                  </a:cubicBezTo>
                  <a:cubicBezTo>
                    <a:pt x="0" y="495"/>
                    <a:pt x="152" y="647"/>
                    <a:pt x="316" y="647"/>
                  </a:cubicBezTo>
                  <a:cubicBezTo>
                    <a:pt x="494" y="647"/>
                    <a:pt x="646" y="495"/>
                    <a:pt x="646" y="317"/>
                  </a:cubicBezTo>
                  <a:cubicBezTo>
                    <a:pt x="646" y="152"/>
                    <a:pt x="494" y="1"/>
                    <a:pt x="316" y="1"/>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270225" y="3859325"/>
              <a:ext cx="9625" cy="9650"/>
            </a:xfrm>
            <a:custGeom>
              <a:avLst/>
              <a:gdLst/>
              <a:ahLst/>
              <a:cxnLst/>
              <a:rect l="l" t="t" r="r" b="b"/>
              <a:pathLst>
                <a:path w="385" h="386" extrusionOk="0">
                  <a:moveTo>
                    <a:pt x="193" y="1"/>
                  </a:moveTo>
                  <a:cubicBezTo>
                    <a:pt x="83" y="1"/>
                    <a:pt x="0" y="83"/>
                    <a:pt x="0" y="193"/>
                  </a:cubicBezTo>
                  <a:cubicBezTo>
                    <a:pt x="0" y="290"/>
                    <a:pt x="83" y="385"/>
                    <a:pt x="193" y="385"/>
                  </a:cubicBezTo>
                  <a:cubicBezTo>
                    <a:pt x="289" y="385"/>
                    <a:pt x="385" y="290"/>
                    <a:pt x="385" y="193"/>
                  </a:cubicBezTo>
                  <a:cubicBezTo>
                    <a:pt x="385" y="83"/>
                    <a:pt x="289" y="1"/>
                    <a:pt x="193" y="1"/>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332025" y="3834275"/>
              <a:ext cx="14100" cy="14100"/>
            </a:xfrm>
            <a:custGeom>
              <a:avLst/>
              <a:gdLst/>
              <a:ahLst/>
              <a:cxnLst/>
              <a:rect l="l" t="t" r="r" b="b"/>
              <a:pathLst>
                <a:path w="564" h="564" extrusionOk="0">
                  <a:moveTo>
                    <a:pt x="275" y="1"/>
                  </a:moveTo>
                  <a:cubicBezTo>
                    <a:pt x="124" y="1"/>
                    <a:pt x="0" y="124"/>
                    <a:pt x="0" y="289"/>
                  </a:cubicBezTo>
                  <a:cubicBezTo>
                    <a:pt x="0" y="440"/>
                    <a:pt x="124" y="563"/>
                    <a:pt x="275" y="563"/>
                  </a:cubicBezTo>
                  <a:cubicBezTo>
                    <a:pt x="439" y="563"/>
                    <a:pt x="564" y="440"/>
                    <a:pt x="564" y="289"/>
                  </a:cubicBezTo>
                  <a:cubicBezTo>
                    <a:pt x="564" y="124"/>
                    <a:pt x="439" y="1"/>
                    <a:pt x="275" y="1"/>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685950" y="4452875"/>
              <a:ext cx="25425" cy="25425"/>
            </a:xfrm>
            <a:custGeom>
              <a:avLst/>
              <a:gdLst/>
              <a:ahLst/>
              <a:cxnLst/>
              <a:rect l="l" t="t" r="r" b="b"/>
              <a:pathLst>
                <a:path w="1017" h="1017" extrusionOk="0">
                  <a:moveTo>
                    <a:pt x="508" y="0"/>
                  </a:moveTo>
                  <a:cubicBezTo>
                    <a:pt x="220" y="0"/>
                    <a:pt x="0" y="220"/>
                    <a:pt x="0" y="507"/>
                  </a:cubicBezTo>
                  <a:cubicBezTo>
                    <a:pt x="0" y="782"/>
                    <a:pt x="220" y="1016"/>
                    <a:pt x="508" y="1016"/>
                  </a:cubicBezTo>
                  <a:cubicBezTo>
                    <a:pt x="782" y="1016"/>
                    <a:pt x="1016" y="782"/>
                    <a:pt x="1016" y="507"/>
                  </a:cubicBezTo>
                  <a:cubicBezTo>
                    <a:pt x="1016" y="220"/>
                    <a:pt x="782" y="0"/>
                    <a:pt x="508" y="0"/>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574025" y="4473450"/>
              <a:ext cx="12725" cy="13075"/>
            </a:xfrm>
            <a:custGeom>
              <a:avLst/>
              <a:gdLst/>
              <a:ahLst/>
              <a:cxnLst/>
              <a:rect l="l" t="t" r="r" b="b"/>
              <a:pathLst>
                <a:path w="509" h="523" extrusionOk="0">
                  <a:moveTo>
                    <a:pt x="248" y="1"/>
                  </a:moveTo>
                  <a:cubicBezTo>
                    <a:pt x="111" y="1"/>
                    <a:pt x="1" y="124"/>
                    <a:pt x="1" y="261"/>
                  </a:cubicBezTo>
                  <a:cubicBezTo>
                    <a:pt x="1" y="399"/>
                    <a:pt x="111" y="523"/>
                    <a:pt x="248" y="523"/>
                  </a:cubicBezTo>
                  <a:cubicBezTo>
                    <a:pt x="385" y="523"/>
                    <a:pt x="508" y="399"/>
                    <a:pt x="508" y="261"/>
                  </a:cubicBezTo>
                  <a:cubicBezTo>
                    <a:pt x="508" y="124"/>
                    <a:pt x="385" y="1"/>
                    <a:pt x="248" y="1"/>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154200" y="4182000"/>
              <a:ext cx="7925" cy="7950"/>
            </a:xfrm>
            <a:custGeom>
              <a:avLst/>
              <a:gdLst/>
              <a:ahLst/>
              <a:cxnLst/>
              <a:rect l="l" t="t" r="r" b="b"/>
              <a:pathLst>
                <a:path w="317" h="318" extrusionOk="0">
                  <a:moveTo>
                    <a:pt x="152" y="1"/>
                  </a:moveTo>
                  <a:cubicBezTo>
                    <a:pt x="70" y="1"/>
                    <a:pt x="0" y="70"/>
                    <a:pt x="0" y="152"/>
                  </a:cubicBezTo>
                  <a:cubicBezTo>
                    <a:pt x="0" y="248"/>
                    <a:pt x="70" y="317"/>
                    <a:pt x="152" y="317"/>
                  </a:cubicBezTo>
                  <a:cubicBezTo>
                    <a:pt x="248" y="317"/>
                    <a:pt x="317" y="248"/>
                    <a:pt x="317" y="152"/>
                  </a:cubicBezTo>
                  <a:cubicBezTo>
                    <a:pt x="317" y="70"/>
                    <a:pt x="248" y="1"/>
                    <a:pt x="152" y="1"/>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934475" y="3524300"/>
              <a:ext cx="13075" cy="12725"/>
            </a:xfrm>
            <a:custGeom>
              <a:avLst/>
              <a:gdLst/>
              <a:ahLst/>
              <a:cxnLst/>
              <a:rect l="l" t="t" r="r" b="b"/>
              <a:pathLst>
                <a:path w="523" h="509" extrusionOk="0">
                  <a:moveTo>
                    <a:pt x="261" y="0"/>
                  </a:moveTo>
                  <a:cubicBezTo>
                    <a:pt x="124" y="0"/>
                    <a:pt x="0" y="110"/>
                    <a:pt x="0" y="262"/>
                  </a:cubicBezTo>
                  <a:cubicBezTo>
                    <a:pt x="0" y="399"/>
                    <a:pt x="124" y="509"/>
                    <a:pt x="261" y="509"/>
                  </a:cubicBezTo>
                  <a:cubicBezTo>
                    <a:pt x="398" y="509"/>
                    <a:pt x="522" y="399"/>
                    <a:pt x="522" y="262"/>
                  </a:cubicBezTo>
                  <a:cubicBezTo>
                    <a:pt x="522" y="110"/>
                    <a:pt x="398" y="0"/>
                    <a:pt x="261" y="0"/>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785100" y="3519475"/>
              <a:ext cx="22325" cy="22350"/>
            </a:xfrm>
            <a:custGeom>
              <a:avLst/>
              <a:gdLst/>
              <a:ahLst/>
              <a:cxnLst/>
              <a:rect l="l" t="t" r="r" b="b"/>
              <a:pathLst>
                <a:path w="893" h="894" extrusionOk="0">
                  <a:moveTo>
                    <a:pt x="440" y="1"/>
                  </a:moveTo>
                  <a:cubicBezTo>
                    <a:pt x="193" y="1"/>
                    <a:pt x="1" y="207"/>
                    <a:pt x="1" y="455"/>
                  </a:cubicBezTo>
                  <a:cubicBezTo>
                    <a:pt x="1" y="688"/>
                    <a:pt x="193" y="894"/>
                    <a:pt x="440" y="894"/>
                  </a:cubicBezTo>
                  <a:cubicBezTo>
                    <a:pt x="687" y="894"/>
                    <a:pt x="893" y="688"/>
                    <a:pt x="893" y="455"/>
                  </a:cubicBezTo>
                  <a:cubicBezTo>
                    <a:pt x="893" y="207"/>
                    <a:pt x="687" y="1"/>
                    <a:pt x="440" y="1"/>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829375" y="3569950"/>
              <a:ext cx="17550" cy="17525"/>
            </a:xfrm>
            <a:custGeom>
              <a:avLst/>
              <a:gdLst/>
              <a:ahLst/>
              <a:cxnLst/>
              <a:rect l="l" t="t" r="r" b="b"/>
              <a:pathLst>
                <a:path w="702" h="701" extrusionOk="0">
                  <a:moveTo>
                    <a:pt x="345" y="1"/>
                  </a:moveTo>
                  <a:cubicBezTo>
                    <a:pt x="152" y="1"/>
                    <a:pt x="1" y="151"/>
                    <a:pt x="1" y="344"/>
                  </a:cubicBezTo>
                  <a:cubicBezTo>
                    <a:pt x="1" y="536"/>
                    <a:pt x="152" y="701"/>
                    <a:pt x="345" y="701"/>
                  </a:cubicBezTo>
                  <a:cubicBezTo>
                    <a:pt x="537" y="701"/>
                    <a:pt x="702" y="536"/>
                    <a:pt x="702" y="344"/>
                  </a:cubicBezTo>
                  <a:cubicBezTo>
                    <a:pt x="702" y="151"/>
                    <a:pt x="537" y="1"/>
                    <a:pt x="345" y="1"/>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722275" y="3799950"/>
              <a:ext cx="15825" cy="15825"/>
            </a:xfrm>
            <a:custGeom>
              <a:avLst/>
              <a:gdLst/>
              <a:ahLst/>
              <a:cxnLst/>
              <a:rect l="l" t="t" r="r" b="b"/>
              <a:pathLst>
                <a:path w="633" h="633" extrusionOk="0">
                  <a:moveTo>
                    <a:pt x="317" y="1"/>
                  </a:moveTo>
                  <a:cubicBezTo>
                    <a:pt x="138" y="1"/>
                    <a:pt x="1" y="138"/>
                    <a:pt x="1" y="316"/>
                  </a:cubicBezTo>
                  <a:cubicBezTo>
                    <a:pt x="1" y="495"/>
                    <a:pt x="138" y="632"/>
                    <a:pt x="317" y="632"/>
                  </a:cubicBezTo>
                  <a:cubicBezTo>
                    <a:pt x="495" y="632"/>
                    <a:pt x="632" y="495"/>
                    <a:pt x="632" y="316"/>
                  </a:cubicBezTo>
                  <a:cubicBezTo>
                    <a:pt x="632" y="138"/>
                    <a:pt x="495" y="1"/>
                    <a:pt x="317" y="1"/>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659125" y="4075600"/>
              <a:ext cx="22350" cy="22350"/>
            </a:xfrm>
            <a:custGeom>
              <a:avLst/>
              <a:gdLst/>
              <a:ahLst/>
              <a:cxnLst/>
              <a:rect l="l" t="t" r="r" b="b"/>
              <a:pathLst>
                <a:path w="894" h="894" extrusionOk="0">
                  <a:moveTo>
                    <a:pt x="454" y="0"/>
                  </a:moveTo>
                  <a:cubicBezTo>
                    <a:pt x="207" y="0"/>
                    <a:pt x="0" y="207"/>
                    <a:pt x="0" y="454"/>
                  </a:cubicBezTo>
                  <a:cubicBezTo>
                    <a:pt x="0" y="701"/>
                    <a:pt x="207" y="893"/>
                    <a:pt x="454" y="893"/>
                  </a:cubicBezTo>
                  <a:cubicBezTo>
                    <a:pt x="687" y="893"/>
                    <a:pt x="893" y="701"/>
                    <a:pt x="893" y="454"/>
                  </a:cubicBezTo>
                  <a:cubicBezTo>
                    <a:pt x="893" y="207"/>
                    <a:pt x="687" y="0"/>
                    <a:pt x="454" y="0"/>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196775" y="4078000"/>
              <a:ext cx="17525" cy="17525"/>
            </a:xfrm>
            <a:custGeom>
              <a:avLst/>
              <a:gdLst/>
              <a:ahLst/>
              <a:cxnLst/>
              <a:rect l="l" t="t" r="r" b="b"/>
              <a:pathLst>
                <a:path w="701" h="701" extrusionOk="0">
                  <a:moveTo>
                    <a:pt x="357" y="1"/>
                  </a:moveTo>
                  <a:cubicBezTo>
                    <a:pt x="165" y="1"/>
                    <a:pt x="0" y="166"/>
                    <a:pt x="0" y="358"/>
                  </a:cubicBezTo>
                  <a:cubicBezTo>
                    <a:pt x="0" y="550"/>
                    <a:pt x="165" y="701"/>
                    <a:pt x="357" y="701"/>
                  </a:cubicBezTo>
                  <a:cubicBezTo>
                    <a:pt x="549" y="701"/>
                    <a:pt x="701" y="550"/>
                    <a:pt x="701" y="358"/>
                  </a:cubicBezTo>
                  <a:cubicBezTo>
                    <a:pt x="701" y="166"/>
                    <a:pt x="549" y="1"/>
                    <a:pt x="357" y="1"/>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5296975" y="4479975"/>
              <a:ext cx="18900" cy="19250"/>
            </a:xfrm>
            <a:custGeom>
              <a:avLst/>
              <a:gdLst/>
              <a:ahLst/>
              <a:cxnLst/>
              <a:rect l="l" t="t" r="r" b="b"/>
              <a:pathLst>
                <a:path w="756" h="770" extrusionOk="0">
                  <a:moveTo>
                    <a:pt x="371" y="0"/>
                  </a:moveTo>
                  <a:cubicBezTo>
                    <a:pt x="165" y="0"/>
                    <a:pt x="0" y="165"/>
                    <a:pt x="0" y="385"/>
                  </a:cubicBezTo>
                  <a:cubicBezTo>
                    <a:pt x="0" y="591"/>
                    <a:pt x="165" y="769"/>
                    <a:pt x="371" y="769"/>
                  </a:cubicBezTo>
                  <a:cubicBezTo>
                    <a:pt x="590" y="769"/>
                    <a:pt x="755" y="591"/>
                    <a:pt x="755" y="385"/>
                  </a:cubicBezTo>
                  <a:cubicBezTo>
                    <a:pt x="755" y="165"/>
                    <a:pt x="590" y="0"/>
                    <a:pt x="371" y="0"/>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5490900" y="4406500"/>
              <a:ext cx="9650" cy="9650"/>
            </a:xfrm>
            <a:custGeom>
              <a:avLst/>
              <a:gdLst/>
              <a:ahLst/>
              <a:cxnLst/>
              <a:rect l="l" t="t" r="r" b="b"/>
              <a:pathLst>
                <a:path w="386" h="386" extrusionOk="0">
                  <a:moveTo>
                    <a:pt x="193" y="1"/>
                  </a:moveTo>
                  <a:cubicBezTo>
                    <a:pt x="83" y="1"/>
                    <a:pt x="1" y="97"/>
                    <a:pt x="1" y="193"/>
                  </a:cubicBezTo>
                  <a:cubicBezTo>
                    <a:pt x="1" y="303"/>
                    <a:pt x="83" y="385"/>
                    <a:pt x="193" y="385"/>
                  </a:cubicBezTo>
                  <a:cubicBezTo>
                    <a:pt x="290" y="385"/>
                    <a:pt x="385" y="303"/>
                    <a:pt x="385" y="193"/>
                  </a:cubicBezTo>
                  <a:cubicBezTo>
                    <a:pt x="385" y="97"/>
                    <a:pt x="290" y="1"/>
                    <a:pt x="193" y="1"/>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025775" y="4472775"/>
              <a:ext cx="20625" cy="20625"/>
            </a:xfrm>
            <a:custGeom>
              <a:avLst/>
              <a:gdLst/>
              <a:ahLst/>
              <a:cxnLst/>
              <a:rect l="l" t="t" r="r" b="b"/>
              <a:pathLst>
                <a:path w="825" h="825" extrusionOk="0">
                  <a:moveTo>
                    <a:pt x="413" y="0"/>
                  </a:moveTo>
                  <a:cubicBezTo>
                    <a:pt x="193" y="0"/>
                    <a:pt x="1" y="178"/>
                    <a:pt x="1" y="412"/>
                  </a:cubicBezTo>
                  <a:cubicBezTo>
                    <a:pt x="1" y="632"/>
                    <a:pt x="193" y="824"/>
                    <a:pt x="413" y="824"/>
                  </a:cubicBezTo>
                  <a:cubicBezTo>
                    <a:pt x="646" y="824"/>
                    <a:pt x="825" y="632"/>
                    <a:pt x="825" y="412"/>
                  </a:cubicBezTo>
                  <a:cubicBezTo>
                    <a:pt x="825" y="178"/>
                    <a:pt x="646" y="0"/>
                    <a:pt x="413" y="0"/>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837975" y="4465550"/>
              <a:ext cx="17525" cy="17550"/>
            </a:xfrm>
            <a:custGeom>
              <a:avLst/>
              <a:gdLst/>
              <a:ahLst/>
              <a:cxnLst/>
              <a:rect l="l" t="t" r="r" b="b"/>
              <a:pathLst>
                <a:path w="701" h="702" extrusionOk="0">
                  <a:moveTo>
                    <a:pt x="358" y="0"/>
                  </a:moveTo>
                  <a:cubicBezTo>
                    <a:pt x="165" y="0"/>
                    <a:pt x="1" y="152"/>
                    <a:pt x="1" y="344"/>
                  </a:cubicBezTo>
                  <a:cubicBezTo>
                    <a:pt x="1" y="537"/>
                    <a:pt x="165" y="701"/>
                    <a:pt x="358" y="701"/>
                  </a:cubicBezTo>
                  <a:cubicBezTo>
                    <a:pt x="550" y="701"/>
                    <a:pt x="700" y="537"/>
                    <a:pt x="700" y="344"/>
                  </a:cubicBezTo>
                  <a:cubicBezTo>
                    <a:pt x="700" y="152"/>
                    <a:pt x="550" y="0"/>
                    <a:pt x="358" y="0"/>
                  </a:cubicBezTo>
                  <a:close/>
                </a:path>
              </a:pathLst>
            </a:custGeom>
            <a:solidFill>
              <a:srgbClr val="EAB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625825" y="3806725"/>
              <a:ext cx="51175" cy="47100"/>
            </a:xfrm>
            <a:custGeom>
              <a:avLst/>
              <a:gdLst/>
              <a:ahLst/>
              <a:cxnLst/>
              <a:rect l="l" t="t" r="r" b="b"/>
              <a:pathLst>
                <a:path w="2047" h="1884" extrusionOk="0">
                  <a:moveTo>
                    <a:pt x="1016" y="1"/>
                  </a:moveTo>
                  <a:cubicBezTo>
                    <a:pt x="972" y="1"/>
                    <a:pt x="927" y="25"/>
                    <a:pt x="907" y="72"/>
                  </a:cubicBezTo>
                  <a:lnTo>
                    <a:pt x="700" y="484"/>
                  </a:lnTo>
                  <a:cubicBezTo>
                    <a:pt x="673" y="526"/>
                    <a:pt x="646" y="554"/>
                    <a:pt x="605" y="554"/>
                  </a:cubicBezTo>
                  <a:lnTo>
                    <a:pt x="138" y="622"/>
                  </a:lnTo>
                  <a:cubicBezTo>
                    <a:pt x="41" y="636"/>
                    <a:pt x="1" y="759"/>
                    <a:pt x="69" y="841"/>
                  </a:cubicBezTo>
                  <a:lnTo>
                    <a:pt x="398" y="1171"/>
                  </a:lnTo>
                  <a:cubicBezTo>
                    <a:pt x="440" y="1198"/>
                    <a:pt x="453" y="1240"/>
                    <a:pt x="440" y="1281"/>
                  </a:cubicBezTo>
                  <a:lnTo>
                    <a:pt x="358" y="1734"/>
                  </a:lnTo>
                  <a:cubicBezTo>
                    <a:pt x="346" y="1822"/>
                    <a:pt x="415" y="1884"/>
                    <a:pt x="492" y="1884"/>
                  </a:cubicBezTo>
                  <a:cubicBezTo>
                    <a:pt x="511" y="1884"/>
                    <a:pt x="531" y="1880"/>
                    <a:pt x="550" y="1872"/>
                  </a:cubicBezTo>
                  <a:lnTo>
                    <a:pt x="962" y="1652"/>
                  </a:lnTo>
                  <a:cubicBezTo>
                    <a:pt x="976" y="1645"/>
                    <a:pt x="996" y="1641"/>
                    <a:pt x="1017" y="1641"/>
                  </a:cubicBezTo>
                  <a:cubicBezTo>
                    <a:pt x="1037" y="1641"/>
                    <a:pt x="1058" y="1645"/>
                    <a:pt x="1072" y="1652"/>
                  </a:cubicBezTo>
                  <a:lnTo>
                    <a:pt x="1497" y="1872"/>
                  </a:lnTo>
                  <a:cubicBezTo>
                    <a:pt x="1513" y="1880"/>
                    <a:pt x="1531" y="1884"/>
                    <a:pt x="1548" y="1884"/>
                  </a:cubicBezTo>
                  <a:cubicBezTo>
                    <a:pt x="1618" y="1884"/>
                    <a:pt x="1686" y="1822"/>
                    <a:pt x="1676" y="1734"/>
                  </a:cubicBezTo>
                  <a:lnTo>
                    <a:pt x="1594" y="1281"/>
                  </a:lnTo>
                  <a:cubicBezTo>
                    <a:pt x="1579" y="1240"/>
                    <a:pt x="1594" y="1198"/>
                    <a:pt x="1634" y="1171"/>
                  </a:cubicBezTo>
                  <a:lnTo>
                    <a:pt x="1964" y="841"/>
                  </a:lnTo>
                  <a:cubicBezTo>
                    <a:pt x="2046" y="759"/>
                    <a:pt x="2005" y="636"/>
                    <a:pt x="1896" y="622"/>
                  </a:cubicBezTo>
                  <a:lnTo>
                    <a:pt x="1429" y="554"/>
                  </a:lnTo>
                  <a:cubicBezTo>
                    <a:pt x="1387" y="554"/>
                    <a:pt x="1360" y="526"/>
                    <a:pt x="1332" y="484"/>
                  </a:cubicBezTo>
                  <a:lnTo>
                    <a:pt x="1127" y="72"/>
                  </a:lnTo>
                  <a:cubicBezTo>
                    <a:pt x="1106" y="25"/>
                    <a:pt x="1061"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4280200" y="3929275"/>
              <a:ext cx="51150" cy="47225"/>
            </a:xfrm>
            <a:custGeom>
              <a:avLst/>
              <a:gdLst/>
              <a:ahLst/>
              <a:cxnLst/>
              <a:rect l="l" t="t" r="r" b="b"/>
              <a:pathLst>
                <a:path w="2046" h="1889" extrusionOk="0">
                  <a:moveTo>
                    <a:pt x="1028" y="0"/>
                  </a:moveTo>
                  <a:cubicBezTo>
                    <a:pt x="982" y="0"/>
                    <a:pt x="934" y="25"/>
                    <a:pt x="906" y="73"/>
                  </a:cubicBezTo>
                  <a:lnTo>
                    <a:pt x="700" y="498"/>
                  </a:lnTo>
                  <a:cubicBezTo>
                    <a:pt x="687" y="526"/>
                    <a:pt x="645" y="553"/>
                    <a:pt x="604" y="567"/>
                  </a:cubicBezTo>
                  <a:lnTo>
                    <a:pt x="151" y="622"/>
                  </a:lnTo>
                  <a:cubicBezTo>
                    <a:pt x="41" y="650"/>
                    <a:pt x="0" y="773"/>
                    <a:pt x="83" y="842"/>
                  </a:cubicBezTo>
                  <a:lnTo>
                    <a:pt x="412" y="1171"/>
                  </a:lnTo>
                  <a:cubicBezTo>
                    <a:pt x="440" y="1199"/>
                    <a:pt x="453" y="1240"/>
                    <a:pt x="453" y="1281"/>
                  </a:cubicBezTo>
                  <a:lnTo>
                    <a:pt x="370" y="1748"/>
                  </a:lnTo>
                  <a:cubicBezTo>
                    <a:pt x="360" y="1822"/>
                    <a:pt x="416" y="1889"/>
                    <a:pt x="486" y="1889"/>
                  </a:cubicBezTo>
                  <a:cubicBezTo>
                    <a:pt x="507" y="1889"/>
                    <a:pt x="528" y="1883"/>
                    <a:pt x="549" y="1871"/>
                  </a:cubicBezTo>
                  <a:lnTo>
                    <a:pt x="961" y="1651"/>
                  </a:lnTo>
                  <a:cubicBezTo>
                    <a:pt x="982" y="1645"/>
                    <a:pt x="1002" y="1642"/>
                    <a:pt x="1023" y="1642"/>
                  </a:cubicBezTo>
                  <a:cubicBezTo>
                    <a:pt x="1043" y="1642"/>
                    <a:pt x="1064" y="1645"/>
                    <a:pt x="1084" y="1651"/>
                  </a:cubicBezTo>
                  <a:lnTo>
                    <a:pt x="1496" y="1871"/>
                  </a:lnTo>
                  <a:cubicBezTo>
                    <a:pt x="1518" y="1883"/>
                    <a:pt x="1540" y="1889"/>
                    <a:pt x="1561" y="1889"/>
                  </a:cubicBezTo>
                  <a:cubicBezTo>
                    <a:pt x="1635" y="1889"/>
                    <a:pt x="1697" y="1822"/>
                    <a:pt x="1675" y="1748"/>
                  </a:cubicBezTo>
                  <a:lnTo>
                    <a:pt x="1606" y="1281"/>
                  </a:lnTo>
                  <a:cubicBezTo>
                    <a:pt x="1593" y="1240"/>
                    <a:pt x="1606" y="1199"/>
                    <a:pt x="1634" y="1171"/>
                  </a:cubicBezTo>
                  <a:lnTo>
                    <a:pt x="1977" y="842"/>
                  </a:lnTo>
                  <a:cubicBezTo>
                    <a:pt x="2046" y="773"/>
                    <a:pt x="2005" y="650"/>
                    <a:pt x="1908" y="622"/>
                  </a:cubicBezTo>
                  <a:lnTo>
                    <a:pt x="1441" y="567"/>
                  </a:lnTo>
                  <a:cubicBezTo>
                    <a:pt x="1401" y="553"/>
                    <a:pt x="1359" y="526"/>
                    <a:pt x="1346" y="498"/>
                  </a:cubicBezTo>
                  <a:lnTo>
                    <a:pt x="1139" y="73"/>
                  </a:lnTo>
                  <a:cubicBezTo>
                    <a:pt x="1119" y="25"/>
                    <a:pt x="1075" y="0"/>
                    <a:pt x="10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4472075" y="4341475"/>
              <a:ext cx="51175" cy="47175"/>
            </a:xfrm>
            <a:custGeom>
              <a:avLst/>
              <a:gdLst/>
              <a:ahLst/>
              <a:cxnLst/>
              <a:rect l="l" t="t" r="r" b="b"/>
              <a:pathLst>
                <a:path w="2047" h="1887" extrusionOk="0">
                  <a:moveTo>
                    <a:pt x="1017" y="0"/>
                  </a:moveTo>
                  <a:cubicBezTo>
                    <a:pt x="972" y="0"/>
                    <a:pt x="927" y="21"/>
                    <a:pt x="907" y="62"/>
                  </a:cubicBezTo>
                  <a:lnTo>
                    <a:pt x="701" y="487"/>
                  </a:lnTo>
                  <a:cubicBezTo>
                    <a:pt x="674" y="529"/>
                    <a:pt x="646" y="556"/>
                    <a:pt x="604" y="556"/>
                  </a:cubicBezTo>
                  <a:lnTo>
                    <a:pt x="138" y="625"/>
                  </a:lnTo>
                  <a:cubicBezTo>
                    <a:pt x="42" y="639"/>
                    <a:pt x="0" y="762"/>
                    <a:pt x="69" y="831"/>
                  </a:cubicBezTo>
                  <a:lnTo>
                    <a:pt x="399" y="1161"/>
                  </a:lnTo>
                  <a:cubicBezTo>
                    <a:pt x="440" y="1188"/>
                    <a:pt x="454" y="1229"/>
                    <a:pt x="440" y="1270"/>
                  </a:cubicBezTo>
                  <a:lnTo>
                    <a:pt x="357" y="1737"/>
                  </a:lnTo>
                  <a:cubicBezTo>
                    <a:pt x="347" y="1825"/>
                    <a:pt x="415" y="1886"/>
                    <a:pt x="492" y="1886"/>
                  </a:cubicBezTo>
                  <a:cubicBezTo>
                    <a:pt x="511" y="1886"/>
                    <a:pt x="530" y="1883"/>
                    <a:pt x="550" y="1875"/>
                  </a:cubicBezTo>
                  <a:lnTo>
                    <a:pt x="961" y="1655"/>
                  </a:lnTo>
                  <a:cubicBezTo>
                    <a:pt x="975" y="1641"/>
                    <a:pt x="996" y="1634"/>
                    <a:pt x="1016" y="1634"/>
                  </a:cubicBezTo>
                  <a:cubicBezTo>
                    <a:pt x="1037" y="1634"/>
                    <a:pt x="1058" y="1641"/>
                    <a:pt x="1071" y="1655"/>
                  </a:cubicBezTo>
                  <a:lnTo>
                    <a:pt x="1498" y="1875"/>
                  </a:lnTo>
                  <a:cubicBezTo>
                    <a:pt x="1514" y="1883"/>
                    <a:pt x="1531" y="1886"/>
                    <a:pt x="1549" y="1886"/>
                  </a:cubicBezTo>
                  <a:cubicBezTo>
                    <a:pt x="1619" y="1886"/>
                    <a:pt x="1687" y="1825"/>
                    <a:pt x="1675" y="1737"/>
                  </a:cubicBezTo>
                  <a:lnTo>
                    <a:pt x="1593" y="1270"/>
                  </a:lnTo>
                  <a:cubicBezTo>
                    <a:pt x="1593" y="1229"/>
                    <a:pt x="1607" y="1188"/>
                    <a:pt x="1635" y="1161"/>
                  </a:cubicBezTo>
                  <a:lnTo>
                    <a:pt x="1964" y="831"/>
                  </a:lnTo>
                  <a:cubicBezTo>
                    <a:pt x="2047" y="762"/>
                    <a:pt x="2005" y="639"/>
                    <a:pt x="1895" y="625"/>
                  </a:cubicBezTo>
                  <a:lnTo>
                    <a:pt x="1428" y="556"/>
                  </a:lnTo>
                  <a:cubicBezTo>
                    <a:pt x="1388" y="556"/>
                    <a:pt x="1360" y="529"/>
                    <a:pt x="1333" y="487"/>
                  </a:cubicBezTo>
                  <a:lnTo>
                    <a:pt x="1126" y="62"/>
                  </a:lnTo>
                  <a:cubicBezTo>
                    <a:pt x="1106" y="21"/>
                    <a:pt x="1061" y="0"/>
                    <a:pt x="1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5325" y="3611500"/>
              <a:ext cx="32275" cy="29725"/>
            </a:xfrm>
            <a:custGeom>
              <a:avLst/>
              <a:gdLst/>
              <a:ahLst/>
              <a:cxnLst/>
              <a:rect l="l" t="t" r="r" b="b"/>
              <a:pathLst>
                <a:path w="1291" h="1189" extrusionOk="0">
                  <a:moveTo>
                    <a:pt x="646" y="0"/>
                  </a:moveTo>
                  <a:cubicBezTo>
                    <a:pt x="618" y="0"/>
                    <a:pt x="591" y="14"/>
                    <a:pt x="577" y="42"/>
                  </a:cubicBezTo>
                  <a:lnTo>
                    <a:pt x="440" y="302"/>
                  </a:lnTo>
                  <a:cubicBezTo>
                    <a:pt x="440" y="329"/>
                    <a:pt x="412" y="344"/>
                    <a:pt x="385" y="357"/>
                  </a:cubicBezTo>
                  <a:lnTo>
                    <a:pt x="96" y="399"/>
                  </a:lnTo>
                  <a:cubicBezTo>
                    <a:pt x="28" y="399"/>
                    <a:pt x="0" y="481"/>
                    <a:pt x="55" y="522"/>
                  </a:cubicBezTo>
                  <a:lnTo>
                    <a:pt x="261" y="728"/>
                  </a:lnTo>
                  <a:cubicBezTo>
                    <a:pt x="275" y="756"/>
                    <a:pt x="288" y="783"/>
                    <a:pt x="288" y="811"/>
                  </a:cubicBezTo>
                  <a:lnTo>
                    <a:pt x="233" y="1098"/>
                  </a:lnTo>
                  <a:cubicBezTo>
                    <a:pt x="222" y="1143"/>
                    <a:pt x="266" y="1188"/>
                    <a:pt x="312" y="1188"/>
                  </a:cubicBezTo>
                  <a:cubicBezTo>
                    <a:pt x="322" y="1188"/>
                    <a:pt x="333" y="1186"/>
                    <a:pt x="343" y="1181"/>
                  </a:cubicBezTo>
                  <a:lnTo>
                    <a:pt x="604" y="1043"/>
                  </a:lnTo>
                  <a:cubicBezTo>
                    <a:pt x="618" y="1037"/>
                    <a:pt x="632" y="1034"/>
                    <a:pt x="646" y="1034"/>
                  </a:cubicBezTo>
                  <a:cubicBezTo>
                    <a:pt x="659" y="1034"/>
                    <a:pt x="673" y="1037"/>
                    <a:pt x="687" y="1043"/>
                  </a:cubicBezTo>
                  <a:lnTo>
                    <a:pt x="947" y="1181"/>
                  </a:lnTo>
                  <a:cubicBezTo>
                    <a:pt x="957" y="1186"/>
                    <a:pt x="968" y="1188"/>
                    <a:pt x="978" y="1188"/>
                  </a:cubicBezTo>
                  <a:cubicBezTo>
                    <a:pt x="1025" y="1188"/>
                    <a:pt x="1069" y="1143"/>
                    <a:pt x="1057" y="1098"/>
                  </a:cubicBezTo>
                  <a:lnTo>
                    <a:pt x="1002" y="811"/>
                  </a:lnTo>
                  <a:cubicBezTo>
                    <a:pt x="1002" y="783"/>
                    <a:pt x="1016" y="756"/>
                    <a:pt x="1030" y="728"/>
                  </a:cubicBezTo>
                  <a:lnTo>
                    <a:pt x="1236" y="522"/>
                  </a:lnTo>
                  <a:cubicBezTo>
                    <a:pt x="1291" y="481"/>
                    <a:pt x="1264" y="399"/>
                    <a:pt x="1194" y="399"/>
                  </a:cubicBezTo>
                  <a:lnTo>
                    <a:pt x="907" y="357"/>
                  </a:lnTo>
                  <a:cubicBezTo>
                    <a:pt x="879" y="344"/>
                    <a:pt x="852" y="329"/>
                    <a:pt x="852" y="302"/>
                  </a:cubicBezTo>
                  <a:lnTo>
                    <a:pt x="714" y="42"/>
                  </a:lnTo>
                  <a:cubicBezTo>
                    <a:pt x="701" y="14"/>
                    <a:pt x="673" y="0"/>
                    <a:pt x="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602500" y="4119550"/>
              <a:ext cx="31925" cy="29550"/>
            </a:xfrm>
            <a:custGeom>
              <a:avLst/>
              <a:gdLst/>
              <a:ahLst/>
              <a:cxnLst/>
              <a:rect l="l" t="t" r="r" b="b"/>
              <a:pathLst>
                <a:path w="1277" h="1182" extrusionOk="0">
                  <a:moveTo>
                    <a:pt x="645" y="0"/>
                  </a:moveTo>
                  <a:cubicBezTo>
                    <a:pt x="618" y="0"/>
                    <a:pt x="590" y="14"/>
                    <a:pt x="577" y="41"/>
                  </a:cubicBezTo>
                  <a:lnTo>
                    <a:pt x="439" y="302"/>
                  </a:lnTo>
                  <a:cubicBezTo>
                    <a:pt x="425" y="329"/>
                    <a:pt x="412" y="344"/>
                    <a:pt x="385" y="344"/>
                  </a:cubicBezTo>
                  <a:lnTo>
                    <a:pt x="96" y="384"/>
                  </a:lnTo>
                  <a:cubicBezTo>
                    <a:pt x="28" y="398"/>
                    <a:pt x="0" y="481"/>
                    <a:pt x="41" y="521"/>
                  </a:cubicBezTo>
                  <a:lnTo>
                    <a:pt x="260" y="728"/>
                  </a:lnTo>
                  <a:cubicBezTo>
                    <a:pt x="275" y="741"/>
                    <a:pt x="288" y="769"/>
                    <a:pt x="275" y="796"/>
                  </a:cubicBezTo>
                  <a:lnTo>
                    <a:pt x="233" y="1085"/>
                  </a:lnTo>
                  <a:cubicBezTo>
                    <a:pt x="223" y="1137"/>
                    <a:pt x="260" y="1181"/>
                    <a:pt x="303" y="1181"/>
                  </a:cubicBezTo>
                  <a:cubicBezTo>
                    <a:pt x="316" y="1181"/>
                    <a:pt x="330" y="1177"/>
                    <a:pt x="343" y="1167"/>
                  </a:cubicBezTo>
                  <a:lnTo>
                    <a:pt x="604" y="1030"/>
                  </a:lnTo>
                  <a:lnTo>
                    <a:pt x="672" y="1030"/>
                  </a:lnTo>
                  <a:lnTo>
                    <a:pt x="934" y="1167"/>
                  </a:lnTo>
                  <a:cubicBezTo>
                    <a:pt x="950" y="1177"/>
                    <a:pt x="965" y="1181"/>
                    <a:pt x="979" y="1181"/>
                  </a:cubicBezTo>
                  <a:cubicBezTo>
                    <a:pt x="1025" y="1181"/>
                    <a:pt x="1057" y="1137"/>
                    <a:pt x="1057" y="1085"/>
                  </a:cubicBezTo>
                  <a:lnTo>
                    <a:pt x="1002" y="796"/>
                  </a:lnTo>
                  <a:cubicBezTo>
                    <a:pt x="1002" y="769"/>
                    <a:pt x="1002" y="741"/>
                    <a:pt x="1029" y="728"/>
                  </a:cubicBezTo>
                  <a:lnTo>
                    <a:pt x="1236" y="521"/>
                  </a:lnTo>
                  <a:cubicBezTo>
                    <a:pt x="1276" y="481"/>
                    <a:pt x="1263" y="398"/>
                    <a:pt x="1194" y="384"/>
                  </a:cubicBezTo>
                  <a:lnTo>
                    <a:pt x="906" y="344"/>
                  </a:lnTo>
                  <a:cubicBezTo>
                    <a:pt x="879" y="344"/>
                    <a:pt x="851" y="329"/>
                    <a:pt x="837" y="302"/>
                  </a:cubicBezTo>
                  <a:lnTo>
                    <a:pt x="714" y="41"/>
                  </a:lnTo>
                  <a:cubicBezTo>
                    <a:pt x="700" y="14"/>
                    <a:pt x="673" y="0"/>
                    <a:pt x="6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400975" y="4388650"/>
              <a:ext cx="21300" cy="21675"/>
            </a:xfrm>
            <a:custGeom>
              <a:avLst/>
              <a:gdLst/>
              <a:ahLst/>
              <a:cxnLst/>
              <a:rect l="l" t="t" r="r" b="b"/>
              <a:pathLst>
                <a:path w="852" h="867" extrusionOk="0">
                  <a:moveTo>
                    <a:pt x="427" y="1"/>
                  </a:moveTo>
                  <a:cubicBezTo>
                    <a:pt x="193" y="1"/>
                    <a:pt x="0" y="193"/>
                    <a:pt x="0" y="440"/>
                  </a:cubicBezTo>
                  <a:cubicBezTo>
                    <a:pt x="0" y="674"/>
                    <a:pt x="193" y="866"/>
                    <a:pt x="427" y="866"/>
                  </a:cubicBezTo>
                  <a:cubicBezTo>
                    <a:pt x="659" y="866"/>
                    <a:pt x="852" y="674"/>
                    <a:pt x="852" y="440"/>
                  </a:cubicBezTo>
                  <a:cubicBezTo>
                    <a:pt x="852" y="193"/>
                    <a:pt x="659" y="1"/>
                    <a:pt x="4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2"/>
          <p:cNvSpPr txBox="1">
            <a:spLocks noGrp="1"/>
          </p:cNvSpPr>
          <p:nvPr>
            <p:ph type="ctrTitle"/>
          </p:nvPr>
        </p:nvSpPr>
        <p:spPr>
          <a:xfrm>
            <a:off x="2018848" y="1288400"/>
            <a:ext cx="51063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3"/>
              </a:buClr>
              <a:buSzPts val="5200"/>
              <a:buNone/>
              <a:defRPr sz="7000">
                <a:solidFill>
                  <a:schemeClr val="accent3"/>
                </a:solidFill>
                <a:latin typeface="Londrina Solid"/>
                <a:ea typeface="Londrina Solid"/>
                <a:cs typeface="Londrina Solid"/>
                <a:sym typeface="Londrina Solid"/>
              </a:defRPr>
            </a:lvl1pPr>
            <a:lvl2pPr lvl="1" algn="ctr">
              <a:spcBef>
                <a:spcPts val="0"/>
              </a:spcBef>
              <a:spcAft>
                <a:spcPts val="0"/>
              </a:spcAft>
              <a:buClr>
                <a:schemeClr val="accent4"/>
              </a:buClr>
              <a:buSzPts val="5200"/>
              <a:buNone/>
              <a:defRPr sz="5200">
                <a:solidFill>
                  <a:schemeClr val="accent4"/>
                </a:solidFill>
              </a:defRPr>
            </a:lvl2pPr>
            <a:lvl3pPr lvl="2" algn="ctr">
              <a:spcBef>
                <a:spcPts val="0"/>
              </a:spcBef>
              <a:spcAft>
                <a:spcPts val="0"/>
              </a:spcAft>
              <a:buClr>
                <a:schemeClr val="accent4"/>
              </a:buClr>
              <a:buSzPts val="5200"/>
              <a:buNone/>
              <a:defRPr sz="5200">
                <a:solidFill>
                  <a:schemeClr val="accent4"/>
                </a:solidFill>
              </a:defRPr>
            </a:lvl3pPr>
            <a:lvl4pPr lvl="3" algn="ctr">
              <a:spcBef>
                <a:spcPts val="0"/>
              </a:spcBef>
              <a:spcAft>
                <a:spcPts val="0"/>
              </a:spcAft>
              <a:buClr>
                <a:schemeClr val="accent4"/>
              </a:buClr>
              <a:buSzPts val="5200"/>
              <a:buNone/>
              <a:defRPr sz="5200">
                <a:solidFill>
                  <a:schemeClr val="accent4"/>
                </a:solidFill>
              </a:defRPr>
            </a:lvl4pPr>
            <a:lvl5pPr lvl="4" algn="ctr">
              <a:spcBef>
                <a:spcPts val="0"/>
              </a:spcBef>
              <a:spcAft>
                <a:spcPts val="0"/>
              </a:spcAft>
              <a:buClr>
                <a:schemeClr val="accent4"/>
              </a:buClr>
              <a:buSzPts val="5200"/>
              <a:buNone/>
              <a:defRPr sz="5200">
                <a:solidFill>
                  <a:schemeClr val="accent4"/>
                </a:solidFill>
              </a:defRPr>
            </a:lvl5pPr>
            <a:lvl6pPr lvl="5" algn="ctr">
              <a:spcBef>
                <a:spcPts val="0"/>
              </a:spcBef>
              <a:spcAft>
                <a:spcPts val="0"/>
              </a:spcAft>
              <a:buClr>
                <a:schemeClr val="accent4"/>
              </a:buClr>
              <a:buSzPts val="5200"/>
              <a:buNone/>
              <a:defRPr sz="5200">
                <a:solidFill>
                  <a:schemeClr val="accent4"/>
                </a:solidFill>
              </a:defRPr>
            </a:lvl6pPr>
            <a:lvl7pPr lvl="6" algn="ctr">
              <a:spcBef>
                <a:spcPts val="0"/>
              </a:spcBef>
              <a:spcAft>
                <a:spcPts val="0"/>
              </a:spcAft>
              <a:buClr>
                <a:schemeClr val="accent4"/>
              </a:buClr>
              <a:buSzPts val="5200"/>
              <a:buNone/>
              <a:defRPr sz="5200">
                <a:solidFill>
                  <a:schemeClr val="accent4"/>
                </a:solidFill>
              </a:defRPr>
            </a:lvl7pPr>
            <a:lvl8pPr lvl="7" algn="ctr">
              <a:spcBef>
                <a:spcPts val="0"/>
              </a:spcBef>
              <a:spcAft>
                <a:spcPts val="0"/>
              </a:spcAft>
              <a:buClr>
                <a:schemeClr val="accent4"/>
              </a:buClr>
              <a:buSzPts val="5200"/>
              <a:buNone/>
              <a:defRPr sz="5200">
                <a:solidFill>
                  <a:schemeClr val="accent4"/>
                </a:solidFill>
              </a:defRPr>
            </a:lvl8pPr>
            <a:lvl9pPr lvl="8" algn="ctr">
              <a:spcBef>
                <a:spcPts val="0"/>
              </a:spcBef>
              <a:spcAft>
                <a:spcPts val="0"/>
              </a:spcAft>
              <a:buClr>
                <a:schemeClr val="accent4"/>
              </a:buClr>
              <a:buSzPts val="5200"/>
              <a:buNone/>
              <a:defRPr sz="5200">
                <a:solidFill>
                  <a:schemeClr val="accent4"/>
                </a:solidFill>
              </a:defRPr>
            </a:lvl9pPr>
          </a:lstStyle>
          <a:p>
            <a:endParaRPr/>
          </a:p>
        </p:txBody>
      </p:sp>
      <p:sp>
        <p:nvSpPr>
          <p:cNvPr id="123" name="Google Shape;123;p2"/>
          <p:cNvSpPr txBox="1">
            <a:spLocks noGrp="1"/>
          </p:cNvSpPr>
          <p:nvPr>
            <p:ph type="subTitle" idx="1"/>
          </p:nvPr>
        </p:nvSpPr>
        <p:spPr>
          <a:xfrm>
            <a:off x="2018850" y="3341000"/>
            <a:ext cx="5106300" cy="677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800"/>
              <a:buNone/>
              <a:defRPr>
                <a:solidFill>
                  <a:schemeClr val="lt1"/>
                </a:solidFill>
                <a:latin typeface="Quicksand"/>
                <a:ea typeface="Quicksand"/>
                <a:cs typeface="Quicksand"/>
                <a:sym typeface="Quicksan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6"/>
        <p:cNvGrpSpPr/>
        <p:nvPr/>
      </p:nvGrpSpPr>
      <p:grpSpPr>
        <a:xfrm>
          <a:off x="0" y="0"/>
          <a:ext cx="0" cy="0"/>
          <a:chOff x="0" y="0"/>
          <a:chExt cx="0" cy="0"/>
        </a:xfrm>
      </p:grpSpPr>
      <p:sp>
        <p:nvSpPr>
          <p:cNvPr id="207" name="Google Shape;20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08"/>
        <p:cNvGrpSpPr/>
        <p:nvPr/>
      </p:nvGrpSpPr>
      <p:grpSpPr>
        <a:xfrm>
          <a:off x="0" y="0"/>
          <a:ext cx="0" cy="0"/>
          <a:chOff x="0" y="0"/>
          <a:chExt cx="0" cy="0"/>
        </a:xfrm>
      </p:grpSpPr>
      <p:grpSp>
        <p:nvGrpSpPr>
          <p:cNvPr id="209" name="Google Shape;209;p13"/>
          <p:cNvGrpSpPr/>
          <p:nvPr/>
        </p:nvGrpSpPr>
        <p:grpSpPr>
          <a:xfrm>
            <a:off x="-496393" y="3453"/>
            <a:ext cx="10136686" cy="5980061"/>
            <a:chOff x="5411625" y="1644200"/>
            <a:chExt cx="1983075" cy="1169900"/>
          </a:xfrm>
        </p:grpSpPr>
        <p:sp>
          <p:nvSpPr>
            <p:cNvPr id="210" name="Google Shape;210;p13"/>
            <p:cNvSpPr/>
            <p:nvPr/>
          </p:nvSpPr>
          <p:spPr>
            <a:xfrm>
              <a:off x="7056325" y="1728125"/>
              <a:ext cx="338375" cy="210750"/>
            </a:xfrm>
            <a:custGeom>
              <a:avLst/>
              <a:gdLst/>
              <a:ahLst/>
              <a:cxnLst/>
              <a:rect l="l" t="t" r="r" b="b"/>
              <a:pathLst>
                <a:path w="13535" h="8430" extrusionOk="0">
                  <a:moveTo>
                    <a:pt x="9100" y="0"/>
                  </a:moveTo>
                  <a:cubicBezTo>
                    <a:pt x="8136" y="0"/>
                    <a:pt x="7135" y="571"/>
                    <a:pt x="7124" y="1834"/>
                  </a:cubicBezTo>
                  <a:cubicBezTo>
                    <a:pt x="6572" y="1054"/>
                    <a:pt x="5830" y="680"/>
                    <a:pt x="5180" y="680"/>
                  </a:cubicBezTo>
                  <a:cubicBezTo>
                    <a:pt x="4215" y="680"/>
                    <a:pt x="3454" y="1505"/>
                    <a:pt x="3815" y="3055"/>
                  </a:cubicBezTo>
                  <a:cubicBezTo>
                    <a:pt x="3440" y="2713"/>
                    <a:pt x="3047" y="2571"/>
                    <a:pt x="2683" y="2571"/>
                  </a:cubicBezTo>
                  <a:cubicBezTo>
                    <a:pt x="1070" y="2571"/>
                    <a:pt x="1" y="5356"/>
                    <a:pt x="3417" y="5993"/>
                  </a:cubicBezTo>
                  <a:cubicBezTo>
                    <a:pt x="2963" y="6955"/>
                    <a:pt x="3595" y="8081"/>
                    <a:pt x="4556" y="8342"/>
                  </a:cubicBezTo>
                  <a:cubicBezTo>
                    <a:pt x="4773" y="8402"/>
                    <a:pt x="4974" y="8429"/>
                    <a:pt x="5161" y="8429"/>
                  </a:cubicBezTo>
                  <a:cubicBezTo>
                    <a:pt x="6217" y="8429"/>
                    <a:pt x="6831" y="7553"/>
                    <a:pt x="7426" y="6667"/>
                  </a:cubicBezTo>
                  <a:cubicBezTo>
                    <a:pt x="8009" y="7261"/>
                    <a:pt x="8754" y="7903"/>
                    <a:pt x="9630" y="7903"/>
                  </a:cubicBezTo>
                  <a:cubicBezTo>
                    <a:pt x="9806" y="7903"/>
                    <a:pt x="9987" y="7878"/>
                    <a:pt x="10173" y="7820"/>
                  </a:cubicBezTo>
                  <a:cubicBezTo>
                    <a:pt x="11381" y="7394"/>
                    <a:pt x="11504" y="6405"/>
                    <a:pt x="11491" y="5321"/>
                  </a:cubicBezTo>
                  <a:lnTo>
                    <a:pt x="11491" y="5321"/>
                  </a:lnTo>
                  <a:cubicBezTo>
                    <a:pt x="11591" y="5336"/>
                    <a:pt x="11685" y="5343"/>
                    <a:pt x="11775" y="5343"/>
                  </a:cubicBezTo>
                  <a:cubicBezTo>
                    <a:pt x="13535" y="5343"/>
                    <a:pt x="13292" y="2579"/>
                    <a:pt x="11566" y="2579"/>
                  </a:cubicBezTo>
                  <a:cubicBezTo>
                    <a:pt x="11293" y="2579"/>
                    <a:pt x="10984" y="2648"/>
                    <a:pt x="10639" y="2808"/>
                  </a:cubicBezTo>
                  <a:cubicBezTo>
                    <a:pt x="10653" y="1861"/>
                    <a:pt x="10900" y="460"/>
                    <a:pt x="9746" y="89"/>
                  </a:cubicBezTo>
                  <a:cubicBezTo>
                    <a:pt x="9541" y="30"/>
                    <a:pt x="9321" y="0"/>
                    <a:pt x="9100"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5429475" y="1671375"/>
              <a:ext cx="336475" cy="202200"/>
            </a:xfrm>
            <a:custGeom>
              <a:avLst/>
              <a:gdLst/>
              <a:ahLst/>
              <a:cxnLst/>
              <a:rect l="l" t="t" r="r" b="b"/>
              <a:pathLst>
                <a:path w="13459" h="8088" extrusionOk="0">
                  <a:moveTo>
                    <a:pt x="9234" y="1"/>
                  </a:moveTo>
                  <a:cubicBezTo>
                    <a:pt x="8329" y="1"/>
                    <a:pt x="7423" y="499"/>
                    <a:pt x="7319" y="1673"/>
                  </a:cubicBezTo>
                  <a:cubicBezTo>
                    <a:pt x="6797" y="784"/>
                    <a:pt x="6021" y="345"/>
                    <a:pt x="5338" y="345"/>
                  </a:cubicBezTo>
                  <a:cubicBezTo>
                    <a:pt x="4438" y="345"/>
                    <a:pt x="3701" y="1107"/>
                    <a:pt x="3928" y="2606"/>
                  </a:cubicBezTo>
                  <a:cubicBezTo>
                    <a:pt x="3544" y="2194"/>
                    <a:pt x="3118" y="2025"/>
                    <a:pt x="2718" y="2025"/>
                  </a:cubicBezTo>
                  <a:cubicBezTo>
                    <a:pt x="1160" y="2025"/>
                    <a:pt x="1" y="4608"/>
                    <a:pt x="3269" y="5504"/>
                  </a:cubicBezTo>
                  <a:cubicBezTo>
                    <a:pt x="2747" y="6424"/>
                    <a:pt x="3269" y="7604"/>
                    <a:pt x="4215" y="7948"/>
                  </a:cubicBezTo>
                  <a:cubicBezTo>
                    <a:pt x="4481" y="8044"/>
                    <a:pt x="4725" y="8087"/>
                    <a:pt x="4952" y="8087"/>
                  </a:cubicBezTo>
                  <a:cubicBezTo>
                    <a:pt x="5926" y="8087"/>
                    <a:pt x="6585" y="7299"/>
                    <a:pt x="7209" y="6520"/>
                  </a:cubicBezTo>
                  <a:cubicBezTo>
                    <a:pt x="7773" y="7192"/>
                    <a:pt x="8505" y="7927"/>
                    <a:pt x="9432" y="7927"/>
                  </a:cubicBezTo>
                  <a:cubicBezTo>
                    <a:pt x="9566" y="7927"/>
                    <a:pt x="9703" y="7912"/>
                    <a:pt x="9845" y="7879"/>
                  </a:cubicBezTo>
                  <a:cubicBezTo>
                    <a:pt x="11095" y="7564"/>
                    <a:pt x="11301" y="6588"/>
                    <a:pt x="11370" y="5504"/>
                  </a:cubicBezTo>
                  <a:cubicBezTo>
                    <a:pt x="11521" y="5540"/>
                    <a:pt x="11661" y="5557"/>
                    <a:pt x="11790" y="5557"/>
                  </a:cubicBezTo>
                  <a:cubicBezTo>
                    <a:pt x="13459" y="5557"/>
                    <a:pt x="13352" y="2769"/>
                    <a:pt x="11534" y="2769"/>
                  </a:cubicBezTo>
                  <a:cubicBezTo>
                    <a:pt x="11298" y="2769"/>
                    <a:pt x="11032" y="2816"/>
                    <a:pt x="10738" y="2923"/>
                  </a:cubicBezTo>
                  <a:cubicBezTo>
                    <a:pt x="10834" y="1989"/>
                    <a:pt x="11191" y="616"/>
                    <a:pt x="10079" y="149"/>
                  </a:cubicBezTo>
                  <a:cubicBezTo>
                    <a:pt x="9815" y="52"/>
                    <a:pt x="9525" y="1"/>
                    <a:pt x="9234"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5498825" y="1859700"/>
              <a:ext cx="1832075" cy="824650"/>
            </a:xfrm>
            <a:custGeom>
              <a:avLst/>
              <a:gdLst/>
              <a:ahLst/>
              <a:cxnLst/>
              <a:rect l="l" t="t" r="r" b="b"/>
              <a:pathLst>
                <a:path w="73283" h="32986" extrusionOk="0">
                  <a:moveTo>
                    <a:pt x="893" y="0"/>
                  </a:moveTo>
                  <a:cubicBezTo>
                    <a:pt x="603" y="0"/>
                    <a:pt x="305" y="23"/>
                    <a:pt x="0" y="71"/>
                  </a:cubicBezTo>
                  <a:lnTo>
                    <a:pt x="0" y="32985"/>
                  </a:lnTo>
                  <a:lnTo>
                    <a:pt x="73282" y="32985"/>
                  </a:lnTo>
                  <a:lnTo>
                    <a:pt x="73282" y="1554"/>
                  </a:lnTo>
                  <a:cubicBezTo>
                    <a:pt x="73187" y="1541"/>
                    <a:pt x="73090" y="1541"/>
                    <a:pt x="72994" y="1541"/>
                  </a:cubicBezTo>
                  <a:cubicBezTo>
                    <a:pt x="70454" y="1624"/>
                    <a:pt x="69891" y="3875"/>
                    <a:pt x="70358" y="5646"/>
                  </a:cubicBezTo>
                  <a:cubicBezTo>
                    <a:pt x="66211" y="6772"/>
                    <a:pt x="65373" y="10397"/>
                    <a:pt x="68106" y="13226"/>
                  </a:cubicBezTo>
                  <a:cubicBezTo>
                    <a:pt x="64893" y="13295"/>
                    <a:pt x="61598" y="13542"/>
                    <a:pt x="61131" y="16768"/>
                  </a:cubicBezTo>
                  <a:cubicBezTo>
                    <a:pt x="60664" y="19584"/>
                    <a:pt x="62174" y="21836"/>
                    <a:pt x="63300" y="24335"/>
                  </a:cubicBezTo>
                  <a:cubicBezTo>
                    <a:pt x="61885" y="23818"/>
                    <a:pt x="60719" y="23411"/>
                    <a:pt x="59513" y="23411"/>
                  </a:cubicBezTo>
                  <a:cubicBezTo>
                    <a:pt x="58636" y="23411"/>
                    <a:pt x="57739" y="23626"/>
                    <a:pt x="56709" y="24170"/>
                  </a:cubicBezTo>
                  <a:cubicBezTo>
                    <a:pt x="55102" y="25062"/>
                    <a:pt x="53784" y="26422"/>
                    <a:pt x="53222" y="27877"/>
                  </a:cubicBezTo>
                  <a:cubicBezTo>
                    <a:pt x="51724" y="26023"/>
                    <a:pt x="49652" y="24499"/>
                    <a:pt x="46919" y="24335"/>
                  </a:cubicBezTo>
                  <a:cubicBezTo>
                    <a:pt x="46747" y="24322"/>
                    <a:pt x="46578" y="24316"/>
                    <a:pt x="46413" y="24316"/>
                  </a:cubicBezTo>
                  <a:cubicBezTo>
                    <a:pt x="43319" y="24316"/>
                    <a:pt x="41378" y="26458"/>
                    <a:pt x="39958" y="28674"/>
                  </a:cubicBezTo>
                  <a:cubicBezTo>
                    <a:pt x="37691" y="26834"/>
                    <a:pt x="36181" y="24732"/>
                    <a:pt x="32803" y="24567"/>
                  </a:cubicBezTo>
                  <a:cubicBezTo>
                    <a:pt x="32620" y="24559"/>
                    <a:pt x="32441" y="24555"/>
                    <a:pt x="32266" y="24555"/>
                  </a:cubicBezTo>
                  <a:cubicBezTo>
                    <a:pt x="29289" y="24555"/>
                    <a:pt x="27447" y="25759"/>
                    <a:pt x="26020" y="28042"/>
                  </a:cubicBezTo>
                  <a:cubicBezTo>
                    <a:pt x="26391" y="26270"/>
                    <a:pt x="25828" y="24732"/>
                    <a:pt x="24139" y="23606"/>
                  </a:cubicBezTo>
                  <a:cubicBezTo>
                    <a:pt x="23413" y="23140"/>
                    <a:pt x="22561" y="22974"/>
                    <a:pt x="21668" y="22974"/>
                  </a:cubicBezTo>
                  <a:cubicBezTo>
                    <a:pt x="20247" y="22974"/>
                    <a:pt x="18725" y="23394"/>
                    <a:pt x="17452" y="23689"/>
                  </a:cubicBezTo>
                  <a:cubicBezTo>
                    <a:pt x="18303" y="21519"/>
                    <a:pt x="18962" y="19020"/>
                    <a:pt x="17356" y="17002"/>
                  </a:cubicBezTo>
                  <a:cubicBezTo>
                    <a:pt x="16005" y="15290"/>
                    <a:pt x="14170" y="14839"/>
                    <a:pt x="12200" y="14839"/>
                  </a:cubicBezTo>
                  <a:cubicBezTo>
                    <a:pt x="11026" y="14839"/>
                    <a:pt x="9804" y="14999"/>
                    <a:pt x="8609" y="15148"/>
                  </a:cubicBezTo>
                  <a:cubicBezTo>
                    <a:pt x="9173" y="13460"/>
                    <a:pt x="10491" y="12100"/>
                    <a:pt x="10106" y="10247"/>
                  </a:cubicBezTo>
                  <a:cubicBezTo>
                    <a:pt x="9639" y="8145"/>
                    <a:pt x="7854" y="7583"/>
                    <a:pt x="5588" y="7583"/>
                  </a:cubicBezTo>
                  <a:cubicBezTo>
                    <a:pt x="7525" y="4582"/>
                    <a:pt x="4994" y="0"/>
                    <a:pt x="893"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6708850" y="2016300"/>
              <a:ext cx="622050" cy="668050"/>
            </a:xfrm>
            <a:custGeom>
              <a:avLst/>
              <a:gdLst/>
              <a:ahLst/>
              <a:cxnLst/>
              <a:rect l="l" t="t" r="r" b="b"/>
              <a:pathLst>
                <a:path w="24882" h="26722" extrusionOk="0">
                  <a:moveTo>
                    <a:pt x="24881" y="1"/>
                  </a:moveTo>
                  <a:cubicBezTo>
                    <a:pt x="24703" y="69"/>
                    <a:pt x="24524" y="165"/>
                    <a:pt x="24359" y="261"/>
                  </a:cubicBezTo>
                  <a:cubicBezTo>
                    <a:pt x="22272" y="1566"/>
                    <a:pt x="22122" y="4175"/>
                    <a:pt x="22836" y="6317"/>
                  </a:cubicBezTo>
                  <a:cubicBezTo>
                    <a:pt x="22918" y="6537"/>
                    <a:pt x="22753" y="6852"/>
                    <a:pt x="22506" y="6894"/>
                  </a:cubicBezTo>
                  <a:cubicBezTo>
                    <a:pt x="21256" y="7126"/>
                    <a:pt x="19965" y="7566"/>
                    <a:pt x="19032" y="8472"/>
                  </a:cubicBezTo>
                  <a:cubicBezTo>
                    <a:pt x="18290" y="9186"/>
                    <a:pt x="17810" y="10107"/>
                    <a:pt x="17631" y="11136"/>
                  </a:cubicBezTo>
                  <a:cubicBezTo>
                    <a:pt x="17192" y="13470"/>
                    <a:pt x="18030" y="15929"/>
                    <a:pt x="19114" y="17961"/>
                  </a:cubicBezTo>
                  <a:cubicBezTo>
                    <a:pt x="19304" y="18326"/>
                    <a:pt x="19041" y="18669"/>
                    <a:pt x="18678" y="18669"/>
                  </a:cubicBezTo>
                  <a:cubicBezTo>
                    <a:pt x="18646" y="18669"/>
                    <a:pt x="18613" y="18666"/>
                    <a:pt x="18579" y="18660"/>
                  </a:cubicBezTo>
                  <a:cubicBezTo>
                    <a:pt x="17431" y="18458"/>
                    <a:pt x="16217" y="18165"/>
                    <a:pt x="15044" y="18165"/>
                  </a:cubicBezTo>
                  <a:cubicBezTo>
                    <a:pt x="14069" y="18165"/>
                    <a:pt x="13122" y="18367"/>
                    <a:pt x="12263" y="18990"/>
                  </a:cubicBezTo>
                  <a:cubicBezTo>
                    <a:pt x="10588" y="20198"/>
                    <a:pt x="10381" y="22272"/>
                    <a:pt x="10121" y="24167"/>
                  </a:cubicBezTo>
                  <a:cubicBezTo>
                    <a:pt x="10101" y="24373"/>
                    <a:pt x="9877" y="24510"/>
                    <a:pt x="9665" y="24510"/>
                  </a:cubicBezTo>
                  <a:cubicBezTo>
                    <a:pt x="9582" y="24510"/>
                    <a:pt x="9500" y="24488"/>
                    <a:pt x="9434" y="24442"/>
                  </a:cubicBezTo>
                  <a:cubicBezTo>
                    <a:pt x="8092" y="23525"/>
                    <a:pt x="6385" y="22906"/>
                    <a:pt x="4712" y="22906"/>
                  </a:cubicBezTo>
                  <a:cubicBezTo>
                    <a:pt x="4230" y="22906"/>
                    <a:pt x="3750" y="22958"/>
                    <a:pt x="3283" y="23069"/>
                  </a:cubicBezTo>
                  <a:cubicBezTo>
                    <a:pt x="2377" y="23288"/>
                    <a:pt x="1456" y="23741"/>
                    <a:pt x="894" y="24510"/>
                  </a:cubicBezTo>
                  <a:cubicBezTo>
                    <a:pt x="537" y="25004"/>
                    <a:pt x="125" y="26158"/>
                    <a:pt x="1" y="26721"/>
                  </a:cubicBezTo>
                  <a:lnTo>
                    <a:pt x="24881" y="26721"/>
                  </a:lnTo>
                  <a:lnTo>
                    <a:pt x="24881" y="1"/>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5498825" y="2058500"/>
              <a:ext cx="533800" cy="625850"/>
            </a:xfrm>
            <a:custGeom>
              <a:avLst/>
              <a:gdLst/>
              <a:ahLst/>
              <a:cxnLst/>
              <a:rect l="l" t="t" r="r" b="b"/>
              <a:pathLst>
                <a:path w="21352" h="25034" extrusionOk="0">
                  <a:moveTo>
                    <a:pt x="0" y="1"/>
                  </a:moveTo>
                  <a:lnTo>
                    <a:pt x="0" y="25033"/>
                  </a:lnTo>
                  <a:lnTo>
                    <a:pt x="21022" y="25033"/>
                  </a:lnTo>
                  <a:cubicBezTo>
                    <a:pt x="21351" y="23069"/>
                    <a:pt x="20514" y="20419"/>
                    <a:pt x="19237" y="18867"/>
                  </a:cubicBezTo>
                  <a:cubicBezTo>
                    <a:pt x="18317" y="17756"/>
                    <a:pt x="17150" y="16959"/>
                    <a:pt x="15709" y="16767"/>
                  </a:cubicBezTo>
                  <a:cubicBezTo>
                    <a:pt x="15206" y="16698"/>
                    <a:pt x="14700" y="16678"/>
                    <a:pt x="14192" y="16678"/>
                  </a:cubicBezTo>
                  <a:cubicBezTo>
                    <a:pt x="13496" y="16678"/>
                    <a:pt x="12797" y="16716"/>
                    <a:pt x="12101" y="16716"/>
                  </a:cubicBezTo>
                  <a:cubicBezTo>
                    <a:pt x="11985" y="16716"/>
                    <a:pt x="11870" y="16714"/>
                    <a:pt x="11754" y="16712"/>
                  </a:cubicBezTo>
                  <a:cubicBezTo>
                    <a:pt x="11507" y="16698"/>
                    <a:pt x="11287" y="16492"/>
                    <a:pt x="11287" y="16231"/>
                  </a:cubicBezTo>
                  <a:cubicBezTo>
                    <a:pt x="11315" y="13664"/>
                    <a:pt x="12646" y="10616"/>
                    <a:pt x="10559" y="8501"/>
                  </a:cubicBezTo>
                  <a:cubicBezTo>
                    <a:pt x="9749" y="7680"/>
                    <a:pt x="8777" y="7457"/>
                    <a:pt x="7749" y="7457"/>
                  </a:cubicBezTo>
                  <a:cubicBezTo>
                    <a:pt x="6530" y="7457"/>
                    <a:pt x="5232" y="7770"/>
                    <a:pt x="4031" y="7770"/>
                  </a:cubicBezTo>
                  <a:cubicBezTo>
                    <a:pt x="3908" y="7770"/>
                    <a:pt x="3786" y="7767"/>
                    <a:pt x="3666" y="7759"/>
                  </a:cubicBezTo>
                  <a:cubicBezTo>
                    <a:pt x="3336" y="7745"/>
                    <a:pt x="3158" y="7485"/>
                    <a:pt x="3213" y="7169"/>
                  </a:cubicBezTo>
                  <a:cubicBezTo>
                    <a:pt x="3501" y="5438"/>
                    <a:pt x="3515" y="3241"/>
                    <a:pt x="2403" y="1786"/>
                  </a:cubicBezTo>
                  <a:cubicBezTo>
                    <a:pt x="1923" y="1154"/>
                    <a:pt x="727" y="153"/>
                    <a:pt x="0" y="1"/>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5846225" y="2352700"/>
              <a:ext cx="257125" cy="403375"/>
            </a:xfrm>
            <a:custGeom>
              <a:avLst/>
              <a:gdLst/>
              <a:ahLst/>
              <a:cxnLst/>
              <a:rect l="l" t="t" r="r" b="b"/>
              <a:pathLst>
                <a:path w="10285" h="16135" extrusionOk="0">
                  <a:moveTo>
                    <a:pt x="9845" y="1"/>
                  </a:moveTo>
                  <a:cubicBezTo>
                    <a:pt x="7373" y="1539"/>
                    <a:pt x="5258" y="3873"/>
                    <a:pt x="3488" y="6138"/>
                  </a:cubicBezTo>
                  <a:cubicBezTo>
                    <a:pt x="2279" y="7621"/>
                    <a:pt x="1428" y="9241"/>
                    <a:pt x="892" y="11096"/>
                  </a:cubicBezTo>
                  <a:cubicBezTo>
                    <a:pt x="590" y="12441"/>
                    <a:pt x="0" y="14116"/>
                    <a:pt x="535" y="15420"/>
                  </a:cubicBezTo>
                  <a:lnTo>
                    <a:pt x="617" y="16134"/>
                  </a:lnTo>
                  <a:cubicBezTo>
                    <a:pt x="782" y="16039"/>
                    <a:pt x="947" y="15929"/>
                    <a:pt x="1112" y="15832"/>
                  </a:cubicBezTo>
                  <a:cubicBezTo>
                    <a:pt x="3776" y="14157"/>
                    <a:pt x="6152" y="12152"/>
                    <a:pt x="7812" y="9379"/>
                  </a:cubicBezTo>
                  <a:cubicBezTo>
                    <a:pt x="8774" y="7773"/>
                    <a:pt x="9474" y="6152"/>
                    <a:pt x="9804" y="4271"/>
                  </a:cubicBezTo>
                  <a:cubicBezTo>
                    <a:pt x="9996" y="3062"/>
                    <a:pt x="10284" y="1182"/>
                    <a:pt x="9845"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5857375" y="2394250"/>
              <a:ext cx="216325" cy="357600"/>
            </a:xfrm>
            <a:custGeom>
              <a:avLst/>
              <a:gdLst/>
              <a:ahLst/>
              <a:cxnLst/>
              <a:rect l="l" t="t" r="r" b="b"/>
              <a:pathLst>
                <a:path w="8653" h="14304" extrusionOk="0">
                  <a:moveTo>
                    <a:pt x="8475" y="0"/>
                  </a:moveTo>
                  <a:cubicBezTo>
                    <a:pt x="8459" y="0"/>
                    <a:pt x="8442" y="4"/>
                    <a:pt x="8424" y="14"/>
                  </a:cubicBezTo>
                  <a:cubicBezTo>
                    <a:pt x="8273" y="97"/>
                    <a:pt x="8232" y="289"/>
                    <a:pt x="8150" y="426"/>
                  </a:cubicBezTo>
                  <a:cubicBezTo>
                    <a:pt x="7971" y="741"/>
                    <a:pt x="7793" y="1058"/>
                    <a:pt x="7600" y="1360"/>
                  </a:cubicBezTo>
                  <a:cubicBezTo>
                    <a:pt x="7243" y="1977"/>
                    <a:pt x="6872" y="2596"/>
                    <a:pt x="6515" y="3200"/>
                  </a:cubicBezTo>
                  <a:cubicBezTo>
                    <a:pt x="5733" y="4476"/>
                    <a:pt x="4950" y="5739"/>
                    <a:pt x="4195" y="7030"/>
                  </a:cubicBezTo>
                  <a:cubicBezTo>
                    <a:pt x="3454" y="8280"/>
                    <a:pt x="2767" y="9543"/>
                    <a:pt x="1956" y="10752"/>
                  </a:cubicBezTo>
                  <a:cubicBezTo>
                    <a:pt x="1229" y="11836"/>
                    <a:pt x="528" y="12949"/>
                    <a:pt x="34" y="14157"/>
                  </a:cubicBezTo>
                  <a:cubicBezTo>
                    <a:pt x="1" y="14248"/>
                    <a:pt x="68" y="14304"/>
                    <a:pt x="138" y="14304"/>
                  </a:cubicBezTo>
                  <a:cubicBezTo>
                    <a:pt x="184" y="14304"/>
                    <a:pt x="232" y="14280"/>
                    <a:pt x="254" y="14225"/>
                  </a:cubicBezTo>
                  <a:cubicBezTo>
                    <a:pt x="748" y="13031"/>
                    <a:pt x="1449" y="11933"/>
                    <a:pt x="2163" y="10862"/>
                  </a:cubicBezTo>
                  <a:cubicBezTo>
                    <a:pt x="2932" y="9708"/>
                    <a:pt x="3618" y="8513"/>
                    <a:pt x="4305" y="7305"/>
                  </a:cubicBezTo>
                  <a:cubicBezTo>
                    <a:pt x="5019" y="6056"/>
                    <a:pt x="5788" y="4847"/>
                    <a:pt x="6529" y="3625"/>
                  </a:cubicBezTo>
                  <a:cubicBezTo>
                    <a:pt x="6900" y="3021"/>
                    <a:pt x="7271" y="2403"/>
                    <a:pt x="7628" y="1785"/>
                  </a:cubicBezTo>
                  <a:cubicBezTo>
                    <a:pt x="7806" y="1483"/>
                    <a:pt x="7998" y="1168"/>
                    <a:pt x="8177" y="851"/>
                  </a:cubicBezTo>
                  <a:cubicBezTo>
                    <a:pt x="8260" y="714"/>
                    <a:pt x="8465" y="261"/>
                    <a:pt x="8534" y="220"/>
                  </a:cubicBezTo>
                  <a:cubicBezTo>
                    <a:pt x="8652" y="161"/>
                    <a:pt x="8577" y="0"/>
                    <a:pt x="8475" y="0"/>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6024025" y="2426075"/>
              <a:ext cx="46225" cy="41250"/>
            </a:xfrm>
            <a:custGeom>
              <a:avLst/>
              <a:gdLst/>
              <a:ahLst/>
              <a:cxnLst/>
              <a:rect l="l" t="t" r="r" b="b"/>
              <a:pathLst>
                <a:path w="1849" h="1650" extrusionOk="0">
                  <a:moveTo>
                    <a:pt x="117" y="1"/>
                  </a:moveTo>
                  <a:cubicBezTo>
                    <a:pt x="59" y="1"/>
                    <a:pt x="1" y="38"/>
                    <a:pt x="1" y="114"/>
                  </a:cubicBezTo>
                  <a:cubicBezTo>
                    <a:pt x="1" y="594"/>
                    <a:pt x="83" y="1061"/>
                    <a:pt x="138" y="1528"/>
                  </a:cubicBezTo>
                  <a:cubicBezTo>
                    <a:pt x="149" y="1584"/>
                    <a:pt x="187" y="1649"/>
                    <a:pt x="245" y="1649"/>
                  </a:cubicBezTo>
                  <a:cubicBezTo>
                    <a:pt x="259" y="1649"/>
                    <a:pt x="273" y="1646"/>
                    <a:pt x="289" y="1638"/>
                  </a:cubicBezTo>
                  <a:cubicBezTo>
                    <a:pt x="810" y="1432"/>
                    <a:pt x="1222" y="1034"/>
                    <a:pt x="1731" y="786"/>
                  </a:cubicBezTo>
                  <a:cubicBezTo>
                    <a:pt x="1849" y="728"/>
                    <a:pt x="1774" y="567"/>
                    <a:pt x="1663" y="567"/>
                  </a:cubicBezTo>
                  <a:cubicBezTo>
                    <a:pt x="1645" y="567"/>
                    <a:pt x="1626" y="571"/>
                    <a:pt x="1607" y="581"/>
                  </a:cubicBezTo>
                  <a:cubicBezTo>
                    <a:pt x="1170" y="793"/>
                    <a:pt x="800" y="1142"/>
                    <a:pt x="355" y="1358"/>
                  </a:cubicBezTo>
                  <a:lnTo>
                    <a:pt x="355" y="1358"/>
                  </a:lnTo>
                  <a:cubicBezTo>
                    <a:pt x="311" y="948"/>
                    <a:pt x="246" y="536"/>
                    <a:pt x="234" y="114"/>
                  </a:cubicBezTo>
                  <a:cubicBezTo>
                    <a:pt x="234" y="38"/>
                    <a:pt x="175" y="1"/>
                    <a:pt x="117" y="1"/>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5987300" y="2461450"/>
              <a:ext cx="76750" cy="52475"/>
            </a:xfrm>
            <a:custGeom>
              <a:avLst/>
              <a:gdLst/>
              <a:ahLst/>
              <a:cxnLst/>
              <a:rect l="l" t="t" r="r" b="b"/>
              <a:pathLst>
                <a:path w="3070" h="2099" extrusionOk="0">
                  <a:moveTo>
                    <a:pt x="110" y="0"/>
                  </a:moveTo>
                  <a:cubicBezTo>
                    <a:pt x="52" y="0"/>
                    <a:pt x="1" y="38"/>
                    <a:pt x="14" y="113"/>
                  </a:cubicBezTo>
                  <a:cubicBezTo>
                    <a:pt x="55" y="525"/>
                    <a:pt x="165" y="937"/>
                    <a:pt x="289" y="1336"/>
                  </a:cubicBezTo>
                  <a:cubicBezTo>
                    <a:pt x="371" y="1596"/>
                    <a:pt x="509" y="1995"/>
                    <a:pt x="811" y="2077"/>
                  </a:cubicBezTo>
                  <a:cubicBezTo>
                    <a:pt x="867" y="2092"/>
                    <a:pt x="926" y="2098"/>
                    <a:pt x="988" y="2098"/>
                  </a:cubicBezTo>
                  <a:cubicBezTo>
                    <a:pt x="1273" y="2098"/>
                    <a:pt x="1603" y="1961"/>
                    <a:pt x="1840" y="1871"/>
                  </a:cubicBezTo>
                  <a:cubicBezTo>
                    <a:pt x="2224" y="1733"/>
                    <a:pt x="2623" y="1568"/>
                    <a:pt x="2966" y="1349"/>
                  </a:cubicBezTo>
                  <a:cubicBezTo>
                    <a:pt x="3070" y="1280"/>
                    <a:pt x="3000" y="1124"/>
                    <a:pt x="2902" y="1124"/>
                  </a:cubicBezTo>
                  <a:cubicBezTo>
                    <a:pt x="2883" y="1124"/>
                    <a:pt x="2863" y="1130"/>
                    <a:pt x="2843" y="1143"/>
                  </a:cubicBezTo>
                  <a:cubicBezTo>
                    <a:pt x="2334" y="1486"/>
                    <a:pt x="1689" y="1733"/>
                    <a:pt x="1085" y="1843"/>
                  </a:cubicBezTo>
                  <a:cubicBezTo>
                    <a:pt x="1062" y="1847"/>
                    <a:pt x="1039" y="1849"/>
                    <a:pt x="1017" y="1849"/>
                  </a:cubicBezTo>
                  <a:cubicBezTo>
                    <a:pt x="454" y="1849"/>
                    <a:pt x="300" y="549"/>
                    <a:pt x="247" y="113"/>
                  </a:cubicBezTo>
                  <a:cubicBezTo>
                    <a:pt x="233" y="38"/>
                    <a:pt x="168" y="0"/>
                    <a:pt x="110" y="0"/>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5959075" y="2492025"/>
              <a:ext cx="86025" cy="66025"/>
            </a:xfrm>
            <a:custGeom>
              <a:avLst/>
              <a:gdLst/>
              <a:ahLst/>
              <a:cxnLst/>
              <a:rect l="l" t="t" r="r" b="b"/>
              <a:pathLst>
                <a:path w="3441" h="2641" extrusionOk="0">
                  <a:moveTo>
                    <a:pt x="143" y="0"/>
                  </a:moveTo>
                  <a:cubicBezTo>
                    <a:pt x="75" y="0"/>
                    <a:pt x="1" y="62"/>
                    <a:pt x="17" y="153"/>
                  </a:cubicBezTo>
                  <a:cubicBezTo>
                    <a:pt x="113" y="662"/>
                    <a:pt x="155" y="1184"/>
                    <a:pt x="264" y="1691"/>
                  </a:cubicBezTo>
                  <a:cubicBezTo>
                    <a:pt x="333" y="1993"/>
                    <a:pt x="429" y="2515"/>
                    <a:pt x="799" y="2612"/>
                  </a:cubicBezTo>
                  <a:cubicBezTo>
                    <a:pt x="866" y="2631"/>
                    <a:pt x="938" y="2640"/>
                    <a:pt x="1013" y="2640"/>
                  </a:cubicBezTo>
                  <a:cubicBezTo>
                    <a:pt x="1353" y="2640"/>
                    <a:pt x="1754" y="2463"/>
                    <a:pt x="2035" y="2350"/>
                  </a:cubicBezTo>
                  <a:cubicBezTo>
                    <a:pt x="2489" y="2185"/>
                    <a:pt x="2956" y="1993"/>
                    <a:pt x="3340" y="1719"/>
                  </a:cubicBezTo>
                  <a:cubicBezTo>
                    <a:pt x="3441" y="1651"/>
                    <a:pt x="3377" y="1501"/>
                    <a:pt x="3282" y="1501"/>
                  </a:cubicBezTo>
                  <a:cubicBezTo>
                    <a:pt x="3261" y="1501"/>
                    <a:pt x="3239" y="1509"/>
                    <a:pt x="3216" y="1526"/>
                  </a:cubicBezTo>
                  <a:cubicBezTo>
                    <a:pt x="2612" y="1953"/>
                    <a:pt x="1692" y="2364"/>
                    <a:pt x="937" y="2392"/>
                  </a:cubicBezTo>
                  <a:cubicBezTo>
                    <a:pt x="933" y="2392"/>
                    <a:pt x="929" y="2392"/>
                    <a:pt x="925" y="2392"/>
                  </a:cubicBezTo>
                  <a:cubicBezTo>
                    <a:pt x="387" y="2392"/>
                    <a:pt x="319" y="480"/>
                    <a:pt x="237" y="85"/>
                  </a:cubicBezTo>
                  <a:cubicBezTo>
                    <a:pt x="226" y="26"/>
                    <a:pt x="186" y="0"/>
                    <a:pt x="143" y="0"/>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5924525" y="2541450"/>
              <a:ext cx="98400" cy="72250"/>
            </a:xfrm>
            <a:custGeom>
              <a:avLst/>
              <a:gdLst/>
              <a:ahLst/>
              <a:cxnLst/>
              <a:rect l="l" t="t" r="r" b="b"/>
              <a:pathLst>
                <a:path w="3936" h="2890" extrusionOk="0">
                  <a:moveTo>
                    <a:pt x="150" y="0"/>
                  </a:moveTo>
                  <a:cubicBezTo>
                    <a:pt x="77" y="0"/>
                    <a:pt x="1" y="62"/>
                    <a:pt x="26" y="153"/>
                  </a:cubicBezTo>
                  <a:cubicBezTo>
                    <a:pt x="259" y="937"/>
                    <a:pt x="232" y="2255"/>
                    <a:pt x="973" y="2777"/>
                  </a:cubicBezTo>
                  <a:cubicBezTo>
                    <a:pt x="1088" y="2859"/>
                    <a:pt x="1234" y="2890"/>
                    <a:pt x="1392" y="2890"/>
                  </a:cubicBezTo>
                  <a:cubicBezTo>
                    <a:pt x="1707" y="2890"/>
                    <a:pt x="2068" y="2767"/>
                    <a:pt x="2306" y="2694"/>
                  </a:cubicBezTo>
                  <a:cubicBezTo>
                    <a:pt x="2827" y="2529"/>
                    <a:pt x="3349" y="2282"/>
                    <a:pt x="3829" y="2008"/>
                  </a:cubicBezTo>
                  <a:cubicBezTo>
                    <a:pt x="3935" y="1937"/>
                    <a:pt x="3870" y="1787"/>
                    <a:pt x="3764" y="1787"/>
                  </a:cubicBezTo>
                  <a:cubicBezTo>
                    <a:pt x="3746" y="1787"/>
                    <a:pt x="3726" y="1791"/>
                    <a:pt x="3706" y="1801"/>
                  </a:cubicBezTo>
                  <a:cubicBezTo>
                    <a:pt x="3307" y="2035"/>
                    <a:pt x="2895" y="2227"/>
                    <a:pt x="2470" y="2378"/>
                  </a:cubicBezTo>
                  <a:cubicBezTo>
                    <a:pt x="2217" y="2481"/>
                    <a:pt x="1793" y="2654"/>
                    <a:pt x="1440" y="2654"/>
                  </a:cubicBezTo>
                  <a:cubicBezTo>
                    <a:pt x="1274" y="2654"/>
                    <a:pt x="1124" y="2616"/>
                    <a:pt x="1015" y="2515"/>
                  </a:cubicBezTo>
                  <a:cubicBezTo>
                    <a:pt x="713" y="2227"/>
                    <a:pt x="616" y="1678"/>
                    <a:pt x="534" y="1307"/>
                  </a:cubicBezTo>
                  <a:cubicBezTo>
                    <a:pt x="438" y="895"/>
                    <a:pt x="369" y="483"/>
                    <a:pt x="259" y="85"/>
                  </a:cubicBezTo>
                  <a:cubicBezTo>
                    <a:pt x="243" y="26"/>
                    <a:pt x="198" y="0"/>
                    <a:pt x="150" y="0"/>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5895350" y="2590875"/>
              <a:ext cx="94550" cy="69425"/>
            </a:xfrm>
            <a:custGeom>
              <a:avLst/>
              <a:gdLst/>
              <a:ahLst/>
              <a:cxnLst/>
              <a:rect l="l" t="t" r="r" b="b"/>
              <a:pathLst>
                <a:path w="3782" h="2777" extrusionOk="0">
                  <a:moveTo>
                    <a:pt x="141" y="1"/>
                  </a:moveTo>
                  <a:cubicBezTo>
                    <a:pt x="72" y="1"/>
                    <a:pt x="1" y="62"/>
                    <a:pt x="26" y="154"/>
                  </a:cubicBezTo>
                  <a:cubicBezTo>
                    <a:pt x="245" y="992"/>
                    <a:pt x="314" y="1856"/>
                    <a:pt x="589" y="2695"/>
                  </a:cubicBezTo>
                  <a:cubicBezTo>
                    <a:pt x="602" y="2763"/>
                    <a:pt x="657" y="2777"/>
                    <a:pt x="726" y="2777"/>
                  </a:cubicBezTo>
                  <a:cubicBezTo>
                    <a:pt x="1797" y="2612"/>
                    <a:pt x="2759" y="2173"/>
                    <a:pt x="3678" y="1637"/>
                  </a:cubicBezTo>
                  <a:cubicBezTo>
                    <a:pt x="3782" y="1568"/>
                    <a:pt x="3722" y="1412"/>
                    <a:pt x="3619" y="1412"/>
                  </a:cubicBezTo>
                  <a:cubicBezTo>
                    <a:pt x="3599" y="1412"/>
                    <a:pt x="3577" y="1418"/>
                    <a:pt x="3555" y="1431"/>
                  </a:cubicBezTo>
                  <a:cubicBezTo>
                    <a:pt x="2679" y="1948"/>
                    <a:pt x="1778" y="2363"/>
                    <a:pt x="777" y="2527"/>
                  </a:cubicBezTo>
                  <a:lnTo>
                    <a:pt x="777" y="2527"/>
                  </a:lnTo>
                  <a:cubicBezTo>
                    <a:pt x="528" y="1732"/>
                    <a:pt x="456" y="889"/>
                    <a:pt x="245" y="86"/>
                  </a:cubicBezTo>
                  <a:cubicBezTo>
                    <a:pt x="229" y="26"/>
                    <a:pt x="186" y="1"/>
                    <a:pt x="141" y="1"/>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5871450" y="2660150"/>
              <a:ext cx="63525" cy="44650"/>
            </a:xfrm>
            <a:custGeom>
              <a:avLst/>
              <a:gdLst/>
              <a:ahLst/>
              <a:cxnLst/>
              <a:rect l="l" t="t" r="r" b="b"/>
              <a:pathLst>
                <a:path w="2541" h="1786" extrusionOk="0">
                  <a:moveTo>
                    <a:pt x="163" y="1"/>
                  </a:moveTo>
                  <a:cubicBezTo>
                    <a:pt x="84" y="1"/>
                    <a:pt x="1" y="89"/>
                    <a:pt x="48" y="184"/>
                  </a:cubicBezTo>
                  <a:cubicBezTo>
                    <a:pt x="267" y="623"/>
                    <a:pt x="130" y="1571"/>
                    <a:pt x="707" y="1749"/>
                  </a:cubicBezTo>
                  <a:cubicBezTo>
                    <a:pt x="786" y="1774"/>
                    <a:pt x="871" y="1785"/>
                    <a:pt x="959" y="1785"/>
                  </a:cubicBezTo>
                  <a:cubicBezTo>
                    <a:pt x="1448" y="1785"/>
                    <a:pt x="2039" y="1441"/>
                    <a:pt x="2424" y="1255"/>
                  </a:cubicBezTo>
                  <a:cubicBezTo>
                    <a:pt x="2541" y="1197"/>
                    <a:pt x="2468" y="1048"/>
                    <a:pt x="2358" y="1048"/>
                  </a:cubicBezTo>
                  <a:cubicBezTo>
                    <a:pt x="2340" y="1048"/>
                    <a:pt x="2320" y="1053"/>
                    <a:pt x="2300" y="1063"/>
                  </a:cubicBezTo>
                  <a:cubicBezTo>
                    <a:pt x="1908" y="1247"/>
                    <a:pt x="1396" y="1529"/>
                    <a:pt x="928" y="1529"/>
                  </a:cubicBezTo>
                  <a:cubicBezTo>
                    <a:pt x="872" y="1529"/>
                    <a:pt x="816" y="1525"/>
                    <a:pt x="762" y="1516"/>
                  </a:cubicBezTo>
                  <a:cubicBezTo>
                    <a:pt x="419" y="1461"/>
                    <a:pt x="377" y="335"/>
                    <a:pt x="254" y="61"/>
                  </a:cubicBezTo>
                  <a:cubicBezTo>
                    <a:pt x="233" y="18"/>
                    <a:pt x="199" y="1"/>
                    <a:pt x="163" y="1"/>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6074475" y="2417925"/>
              <a:ext cx="10675" cy="8275"/>
            </a:xfrm>
            <a:custGeom>
              <a:avLst/>
              <a:gdLst/>
              <a:ahLst/>
              <a:cxnLst/>
              <a:rect l="l" t="t" r="r" b="b"/>
              <a:pathLst>
                <a:path w="427" h="331" extrusionOk="0">
                  <a:moveTo>
                    <a:pt x="220" y="1"/>
                  </a:moveTo>
                  <a:cubicBezTo>
                    <a:pt x="1" y="1"/>
                    <a:pt x="1" y="330"/>
                    <a:pt x="220" y="330"/>
                  </a:cubicBezTo>
                  <a:cubicBezTo>
                    <a:pt x="427" y="330"/>
                    <a:pt x="427" y="1"/>
                    <a:pt x="220" y="1"/>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6080325" y="2403850"/>
              <a:ext cx="10650" cy="8250"/>
            </a:xfrm>
            <a:custGeom>
              <a:avLst/>
              <a:gdLst/>
              <a:ahLst/>
              <a:cxnLst/>
              <a:rect l="l" t="t" r="r" b="b"/>
              <a:pathLst>
                <a:path w="426" h="330" extrusionOk="0">
                  <a:moveTo>
                    <a:pt x="220" y="0"/>
                  </a:moveTo>
                  <a:cubicBezTo>
                    <a:pt x="1" y="0"/>
                    <a:pt x="1" y="330"/>
                    <a:pt x="220" y="330"/>
                  </a:cubicBezTo>
                  <a:cubicBezTo>
                    <a:pt x="426" y="330"/>
                    <a:pt x="426" y="0"/>
                    <a:pt x="220" y="0"/>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5974600" y="2478000"/>
              <a:ext cx="10650" cy="8250"/>
            </a:xfrm>
            <a:custGeom>
              <a:avLst/>
              <a:gdLst/>
              <a:ahLst/>
              <a:cxnLst/>
              <a:rect l="l" t="t" r="r" b="b"/>
              <a:pathLst>
                <a:path w="426" h="330" extrusionOk="0">
                  <a:moveTo>
                    <a:pt x="206" y="0"/>
                  </a:moveTo>
                  <a:cubicBezTo>
                    <a:pt x="0" y="0"/>
                    <a:pt x="0" y="330"/>
                    <a:pt x="206" y="330"/>
                  </a:cubicBezTo>
                  <a:cubicBezTo>
                    <a:pt x="426" y="330"/>
                    <a:pt x="426" y="0"/>
                    <a:pt x="206" y="0"/>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5980425" y="2496525"/>
              <a:ext cx="10675" cy="8275"/>
            </a:xfrm>
            <a:custGeom>
              <a:avLst/>
              <a:gdLst/>
              <a:ahLst/>
              <a:cxnLst/>
              <a:rect l="l" t="t" r="r" b="b"/>
              <a:pathLst>
                <a:path w="427" h="331" extrusionOk="0">
                  <a:moveTo>
                    <a:pt x="207" y="1"/>
                  </a:moveTo>
                  <a:cubicBezTo>
                    <a:pt x="0" y="1"/>
                    <a:pt x="0" y="330"/>
                    <a:pt x="207" y="330"/>
                  </a:cubicBezTo>
                  <a:cubicBezTo>
                    <a:pt x="427" y="330"/>
                    <a:pt x="427" y="1"/>
                    <a:pt x="207" y="1"/>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6052175" y="2510950"/>
              <a:ext cx="10650" cy="8250"/>
            </a:xfrm>
            <a:custGeom>
              <a:avLst/>
              <a:gdLst/>
              <a:ahLst/>
              <a:cxnLst/>
              <a:rect l="l" t="t" r="r" b="b"/>
              <a:pathLst>
                <a:path w="426" h="330" extrusionOk="0">
                  <a:moveTo>
                    <a:pt x="220" y="0"/>
                  </a:moveTo>
                  <a:cubicBezTo>
                    <a:pt x="1" y="0"/>
                    <a:pt x="1" y="330"/>
                    <a:pt x="220" y="330"/>
                  </a:cubicBezTo>
                  <a:cubicBezTo>
                    <a:pt x="426" y="330"/>
                    <a:pt x="426" y="0"/>
                    <a:pt x="220" y="0"/>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6052175" y="2529475"/>
              <a:ext cx="10650" cy="8275"/>
            </a:xfrm>
            <a:custGeom>
              <a:avLst/>
              <a:gdLst/>
              <a:ahLst/>
              <a:cxnLst/>
              <a:rect l="l" t="t" r="r" b="b"/>
              <a:pathLst>
                <a:path w="426" h="331" extrusionOk="0">
                  <a:moveTo>
                    <a:pt x="220" y="1"/>
                  </a:moveTo>
                  <a:cubicBezTo>
                    <a:pt x="1" y="1"/>
                    <a:pt x="1" y="330"/>
                    <a:pt x="220" y="330"/>
                  </a:cubicBezTo>
                  <a:cubicBezTo>
                    <a:pt x="426" y="330"/>
                    <a:pt x="426" y="1"/>
                    <a:pt x="220" y="1"/>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6001700" y="2570675"/>
              <a:ext cx="10675" cy="8275"/>
            </a:xfrm>
            <a:custGeom>
              <a:avLst/>
              <a:gdLst/>
              <a:ahLst/>
              <a:cxnLst/>
              <a:rect l="l" t="t" r="r" b="b"/>
              <a:pathLst>
                <a:path w="427" h="331" extrusionOk="0">
                  <a:moveTo>
                    <a:pt x="207" y="1"/>
                  </a:moveTo>
                  <a:cubicBezTo>
                    <a:pt x="1" y="1"/>
                    <a:pt x="1" y="330"/>
                    <a:pt x="207" y="330"/>
                  </a:cubicBezTo>
                  <a:cubicBezTo>
                    <a:pt x="427" y="330"/>
                    <a:pt x="427" y="1"/>
                    <a:pt x="207" y="1"/>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914500" y="2583725"/>
              <a:ext cx="10700" cy="8250"/>
            </a:xfrm>
            <a:custGeom>
              <a:avLst/>
              <a:gdLst/>
              <a:ahLst/>
              <a:cxnLst/>
              <a:rect l="l" t="t" r="r" b="b"/>
              <a:pathLst>
                <a:path w="428" h="330" extrusionOk="0">
                  <a:moveTo>
                    <a:pt x="221" y="0"/>
                  </a:moveTo>
                  <a:cubicBezTo>
                    <a:pt x="1" y="0"/>
                    <a:pt x="1" y="330"/>
                    <a:pt x="221" y="330"/>
                  </a:cubicBezTo>
                  <a:cubicBezTo>
                    <a:pt x="427" y="330"/>
                    <a:pt x="427" y="0"/>
                    <a:pt x="221" y="0"/>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5949875" y="2662675"/>
              <a:ext cx="10650" cy="8250"/>
            </a:xfrm>
            <a:custGeom>
              <a:avLst/>
              <a:gdLst/>
              <a:ahLst/>
              <a:cxnLst/>
              <a:rect l="l" t="t" r="r" b="b"/>
              <a:pathLst>
                <a:path w="426" h="330" extrusionOk="0">
                  <a:moveTo>
                    <a:pt x="206" y="0"/>
                  </a:moveTo>
                  <a:cubicBezTo>
                    <a:pt x="1" y="0"/>
                    <a:pt x="1" y="330"/>
                    <a:pt x="206" y="330"/>
                  </a:cubicBezTo>
                  <a:cubicBezTo>
                    <a:pt x="426" y="330"/>
                    <a:pt x="426" y="0"/>
                    <a:pt x="206" y="0"/>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5876750" y="2627325"/>
              <a:ext cx="10675" cy="8275"/>
            </a:xfrm>
            <a:custGeom>
              <a:avLst/>
              <a:gdLst/>
              <a:ahLst/>
              <a:cxnLst/>
              <a:rect l="l" t="t" r="r" b="b"/>
              <a:pathLst>
                <a:path w="427" h="331" extrusionOk="0">
                  <a:moveTo>
                    <a:pt x="220" y="1"/>
                  </a:moveTo>
                  <a:cubicBezTo>
                    <a:pt x="1" y="1"/>
                    <a:pt x="1" y="330"/>
                    <a:pt x="220" y="330"/>
                  </a:cubicBezTo>
                  <a:cubicBezTo>
                    <a:pt x="427" y="330"/>
                    <a:pt x="427" y="1"/>
                    <a:pt x="220" y="1"/>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6040500" y="2400075"/>
              <a:ext cx="10650" cy="8275"/>
            </a:xfrm>
            <a:custGeom>
              <a:avLst/>
              <a:gdLst/>
              <a:ahLst/>
              <a:cxnLst/>
              <a:rect l="l" t="t" r="r" b="b"/>
              <a:pathLst>
                <a:path w="426" h="331" extrusionOk="0">
                  <a:moveTo>
                    <a:pt x="206" y="1"/>
                  </a:moveTo>
                  <a:cubicBezTo>
                    <a:pt x="1" y="1"/>
                    <a:pt x="1" y="330"/>
                    <a:pt x="206" y="330"/>
                  </a:cubicBezTo>
                  <a:cubicBezTo>
                    <a:pt x="426" y="330"/>
                    <a:pt x="426" y="1"/>
                    <a:pt x="206" y="1"/>
                  </a:cubicBezTo>
                  <a:close/>
                </a:path>
              </a:pathLst>
            </a:custGeom>
            <a:solidFill>
              <a:srgbClr val="04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6652550" y="2391950"/>
              <a:ext cx="163950" cy="162200"/>
            </a:xfrm>
            <a:custGeom>
              <a:avLst/>
              <a:gdLst/>
              <a:ahLst/>
              <a:cxnLst/>
              <a:rect l="l" t="t" r="r" b="b"/>
              <a:pathLst>
                <a:path w="6558" h="6488" extrusionOk="0">
                  <a:moveTo>
                    <a:pt x="3466" y="1"/>
                  </a:moveTo>
                  <a:cubicBezTo>
                    <a:pt x="2577" y="1"/>
                    <a:pt x="1631" y="502"/>
                    <a:pt x="1099" y="1300"/>
                  </a:cubicBezTo>
                  <a:cubicBezTo>
                    <a:pt x="1" y="3003"/>
                    <a:pt x="1236" y="6065"/>
                    <a:pt x="3131" y="6422"/>
                  </a:cubicBezTo>
                  <a:cubicBezTo>
                    <a:pt x="3366" y="6467"/>
                    <a:pt x="3588" y="6487"/>
                    <a:pt x="3796" y="6487"/>
                  </a:cubicBezTo>
                  <a:cubicBezTo>
                    <a:pt x="5791" y="6487"/>
                    <a:pt x="6558" y="4590"/>
                    <a:pt x="6097" y="3222"/>
                  </a:cubicBezTo>
                  <a:lnTo>
                    <a:pt x="6097" y="3222"/>
                  </a:lnTo>
                  <a:cubicBezTo>
                    <a:pt x="5730" y="4076"/>
                    <a:pt x="4937" y="4888"/>
                    <a:pt x="4207" y="4888"/>
                  </a:cubicBezTo>
                  <a:cubicBezTo>
                    <a:pt x="3681" y="4888"/>
                    <a:pt x="3188" y="4466"/>
                    <a:pt x="2912" y="3332"/>
                  </a:cubicBezTo>
                  <a:cubicBezTo>
                    <a:pt x="2566" y="1951"/>
                    <a:pt x="3220" y="1006"/>
                    <a:pt x="4150" y="1006"/>
                  </a:cubicBezTo>
                  <a:cubicBezTo>
                    <a:pt x="4552" y="1006"/>
                    <a:pt x="5005" y="1182"/>
                    <a:pt x="5452" y="1575"/>
                  </a:cubicBezTo>
                  <a:cubicBezTo>
                    <a:pt x="5122" y="464"/>
                    <a:pt x="4320" y="1"/>
                    <a:pt x="3466"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6833025" y="2519700"/>
              <a:ext cx="338750" cy="217650"/>
            </a:xfrm>
            <a:custGeom>
              <a:avLst/>
              <a:gdLst/>
              <a:ahLst/>
              <a:cxnLst/>
              <a:rect l="l" t="t" r="r" b="b"/>
              <a:pathLst>
                <a:path w="13550" h="8706" extrusionOk="0">
                  <a:moveTo>
                    <a:pt x="8929" y="0"/>
                  </a:moveTo>
                  <a:cubicBezTo>
                    <a:pt x="7911" y="0"/>
                    <a:pt x="6840" y="634"/>
                    <a:pt x="6911" y="1971"/>
                  </a:cubicBezTo>
                  <a:cubicBezTo>
                    <a:pt x="6348" y="1284"/>
                    <a:pt x="5642" y="960"/>
                    <a:pt x="5024" y="960"/>
                  </a:cubicBezTo>
                  <a:cubicBezTo>
                    <a:pt x="4000" y="960"/>
                    <a:pt x="3215" y="1848"/>
                    <a:pt x="3712" y="3440"/>
                  </a:cubicBezTo>
                  <a:cubicBezTo>
                    <a:pt x="3351" y="3155"/>
                    <a:pt x="2987" y="3035"/>
                    <a:pt x="2651" y="3035"/>
                  </a:cubicBezTo>
                  <a:cubicBezTo>
                    <a:pt x="980" y="3035"/>
                    <a:pt x="0" y="6006"/>
                    <a:pt x="3534" y="6406"/>
                  </a:cubicBezTo>
                  <a:cubicBezTo>
                    <a:pt x="3149" y="7395"/>
                    <a:pt x="3863" y="8466"/>
                    <a:pt x="4852" y="8658"/>
                  </a:cubicBezTo>
                  <a:cubicBezTo>
                    <a:pt x="5014" y="8690"/>
                    <a:pt x="5166" y="8705"/>
                    <a:pt x="5309" y="8705"/>
                  </a:cubicBezTo>
                  <a:cubicBezTo>
                    <a:pt x="6453" y="8705"/>
                    <a:pt x="7034" y="7741"/>
                    <a:pt x="7571" y="6777"/>
                  </a:cubicBezTo>
                  <a:cubicBezTo>
                    <a:pt x="8168" y="7300"/>
                    <a:pt x="8913" y="7847"/>
                    <a:pt x="9737" y="7847"/>
                  </a:cubicBezTo>
                  <a:cubicBezTo>
                    <a:pt x="9953" y="7847"/>
                    <a:pt x="10174" y="7810"/>
                    <a:pt x="10399" y="7724"/>
                  </a:cubicBezTo>
                  <a:cubicBezTo>
                    <a:pt x="11580" y="7202"/>
                    <a:pt x="11621" y="6214"/>
                    <a:pt x="11525" y="5130"/>
                  </a:cubicBezTo>
                  <a:lnTo>
                    <a:pt x="11525" y="5130"/>
                  </a:lnTo>
                  <a:cubicBezTo>
                    <a:pt x="11581" y="5134"/>
                    <a:pt x="11635" y="5136"/>
                    <a:pt x="11687" y="5136"/>
                  </a:cubicBezTo>
                  <a:cubicBezTo>
                    <a:pt x="13549" y="5136"/>
                    <a:pt x="13181" y="2385"/>
                    <a:pt x="11516" y="2385"/>
                  </a:cubicBezTo>
                  <a:cubicBezTo>
                    <a:pt x="11216" y="2385"/>
                    <a:pt x="10874" y="2474"/>
                    <a:pt x="10495" y="2685"/>
                  </a:cubicBezTo>
                  <a:cubicBezTo>
                    <a:pt x="10454" y="1737"/>
                    <a:pt x="10591" y="324"/>
                    <a:pt x="9410" y="49"/>
                  </a:cubicBezTo>
                  <a:cubicBezTo>
                    <a:pt x="9255" y="17"/>
                    <a:pt x="9093" y="0"/>
                    <a:pt x="8929"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5416600" y="2286625"/>
              <a:ext cx="338600" cy="210750"/>
            </a:xfrm>
            <a:custGeom>
              <a:avLst/>
              <a:gdLst/>
              <a:ahLst/>
              <a:cxnLst/>
              <a:rect l="l" t="t" r="r" b="b"/>
              <a:pathLst>
                <a:path w="13544" h="8430" extrusionOk="0">
                  <a:moveTo>
                    <a:pt x="9104" y="0"/>
                  </a:moveTo>
                  <a:cubicBezTo>
                    <a:pt x="8136" y="0"/>
                    <a:pt x="7145" y="572"/>
                    <a:pt x="7134" y="1833"/>
                  </a:cubicBezTo>
                  <a:cubicBezTo>
                    <a:pt x="6581" y="1054"/>
                    <a:pt x="5839" y="680"/>
                    <a:pt x="5190" y="680"/>
                  </a:cubicBezTo>
                  <a:cubicBezTo>
                    <a:pt x="4225" y="680"/>
                    <a:pt x="3463" y="1505"/>
                    <a:pt x="3824" y="3056"/>
                  </a:cubicBezTo>
                  <a:cubicBezTo>
                    <a:pt x="3449" y="2714"/>
                    <a:pt x="3056" y="2571"/>
                    <a:pt x="2691" y="2571"/>
                  </a:cubicBezTo>
                  <a:cubicBezTo>
                    <a:pt x="1075" y="2571"/>
                    <a:pt x="0" y="5356"/>
                    <a:pt x="3427" y="5994"/>
                  </a:cubicBezTo>
                  <a:cubicBezTo>
                    <a:pt x="2973" y="6955"/>
                    <a:pt x="3591" y="8081"/>
                    <a:pt x="4566" y="8342"/>
                  </a:cubicBezTo>
                  <a:cubicBezTo>
                    <a:pt x="4783" y="8402"/>
                    <a:pt x="4984" y="8429"/>
                    <a:pt x="5172" y="8429"/>
                  </a:cubicBezTo>
                  <a:cubicBezTo>
                    <a:pt x="6227" y="8429"/>
                    <a:pt x="6841" y="7553"/>
                    <a:pt x="7436" y="6667"/>
                  </a:cubicBezTo>
                  <a:cubicBezTo>
                    <a:pt x="8019" y="7261"/>
                    <a:pt x="8763" y="7903"/>
                    <a:pt x="9639" y="7903"/>
                  </a:cubicBezTo>
                  <a:cubicBezTo>
                    <a:pt x="9815" y="7903"/>
                    <a:pt x="9996" y="7878"/>
                    <a:pt x="10182" y="7820"/>
                  </a:cubicBezTo>
                  <a:cubicBezTo>
                    <a:pt x="11391" y="7395"/>
                    <a:pt x="11514" y="6406"/>
                    <a:pt x="11500" y="5321"/>
                  </a:cubicBezTo>
                  <a:lnTo>
                    <a:pt x="11500" y="5321"/>
                  </a:lnTo>
                  <a:cubicBezTo>
                    <a:pt x="11604" y="5337"/>
                    <a:pt x="11702" y="5345"/>
                    <a:pt x="11794" y="5345"/>
                  </a:cubicBezTo>
                  <a:cubicBezTo>
                    <a:pt x="13544" y="5345"/>
                    <a:pt x="13298" y="2581"/>
                    <a:pt x="11574" y="2581"/>
                  </a:cubicBezTo>
                  <a:cubicBezTo>
                    <a:pt x="11302" y="2581"/>
                    <a:pt x="10993" y="2649"/>
                    <a:pt x="10649" y="2809"/>
                  </a:cubicBezTo>
                  <a:cubicBezTo>
                    <a:pt x="10662" y="1861"/>
                    <a:pt x="10909" y="460"/>
                    <a:pt x="9756" y="90"/>
                  </a:cubicBezTo>
                  <a:cubicBezTo>
                    <a:pt x="9548" y="31"/>
                    <a:pt x="9326" y="0"/>
                    <a:pt x="9104"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7020225" y="2303475"/>
              <a:ext cx="236875" cy="220575"/>
            </a:xfrm>
            <a:custGeom>
              <a:avLst/>
              <a:gdLst/>
              <a:ahLst/>
              <a:cxnLst/>
              <a:rect l="l" t="t" r="r" b="b"/>
              <a:pathLst>
                <a:path w="9475" h="8823" extrusionOk="0">
                  <a:moveTo>
                    <a:pt x="4846" y="1"/>
                  </a:moveTo>
                  <a:cubicBezTo>
                    <a:pt x="2957" y="1"/>
                    <a:pt x="1062" y="1149"/>
                    <a:pt x="453" y="3164"/>
                  </a:cubicBezTo>
                  <a:cubicBezTo>
                    <a:pt x="0" y="4744"/>
                    <a:pt x="440" y="6419"/>
                    <a:pt x="1441" y="7682"/>
                  </a:cubicBezTo>
                  <a:cubicBezTo>
                    <a:pt x="1875" y="8232"/>
                    <a:pt x="2747" y="8822"/>
                    <a:pt x="3633" y="8822"/>
                  </a:cubicBezTo>
                  <a:cubicBezTo>
                    <a:pt x="3787" y="8822"/>
                    <a:pt x="3940" y="8805"/>
                    <a:pt x="4092" y="8766"/>
                  </a:cubicBezTo>
                  <a:cubicBezTo>
                    <a:pt x="4586" y="8423"/>
                    <a:pt x="8966" y="5320"/>
                    <a:pt x="9295" y="4839"/>
                  </a:cubicBezTo>
                  <a:cubicBezTo>
                    <a:pt x="9475" y="4565"/>
                    <a:pt x="9350" y="4235"/>
                    <a:pt x="9295" y="3892"/>
                  </a:cubicBezTo>
                  <a:cubicBezTo>
                    <a:pt x="9131" y="3027"/>
                    <a:pt x="8801" y="2354"/>
                    <a:pt x="8239" y="1626"/>
                  </a:cubicBezTo>
                  <a:cubicBezTo>
                    <a:pt x="7369" y="514"/>
                    <a:pt x="6109" y="1"/>
                    <a:pt x="4846" y="1"/>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7081325" y="2389775"/>
              <a:ext cx="194650" cy="162750"/>
            </a:xfrm>
            <a:custGeom>
              <a:avLst/>
              <a:gdLst/>
              <a:ahLst/>
              <a:cxnLst/>
              <a:rect l="l" t="t" r="r" b="b"/>
              <a:pathLst>
                <a:path w="7786" h="6510" extrusionOk="0">
                  <a:moveTo>
                    <a:pt x="6934" y="1"/>
                  </a:moveTo>
                  <a:cubicBezTo>
                    <a:pt x="6014" y="633"/>
                    <a:pt x="934" y="4724"/>
                    <a:pt x="0" y="5576"/>
                  </a:cubicBezTo>
                  <a:cubicBezTo>
                    <a:pt x="165" y="5658"/>
                    <a:pt x="440" y="6070"/>
                    <a:pt x="824" y="6509"/>
                  </a:cubicBezTo>
                  <a:cubicBezTo>
                    <a:pt x="2210" y="5438"/>
                    <a:pt x="4037" y="3955"/>
                    <a:pt x="5410" y="2870"/>
                  </a:cubicBezTo>
                  <a:cubicBezTo>
                    <a:pt x="6591" y="1909"/>
                    <a:pt x="7181" y="1497"/>
                    <a:pt x="7785" y="962"/>
                  </a:cubicBezTo>
                  <a:cubicBezTo>
                    <a:pt x="7538" y="660"/>
                    <a:pt x="7126" y="193"/>
                    <a:pt x="6934"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7102600" y="2524350"/>
              <a:ext cx="10650" cy="8250"/>
            </a:xfrm>
            <a:custGeom>
              <a:avLst/>
              <a:gdLst/>
              <a:ahLst/>
              <a:cxnLst/>
              <a:rect l="l" t="t" r="r" b="b"/>
              <a:pathLst>
                <a:path w="426" h="330" extrusionOk="0">
                  <a:moveTo>
                    <a:pt x="206" y="0"/>
                  </a:moveTo>
                  <a:cubicBezTo>
                    <a:pt x="1" y="0"/>
                    <a:pt x="1" y="330"/>
                    <a:pt x="206" y="330"/>
                  </a:cubicBezTo>
                  <a:cubicBezTo>
                    <a:pt x="426" y="330"/>
                    <a:pt x="426" y="0"/>
                    <a:pt x="206" y="0"/>
                  </a:cubicBezTo>
                  <a:close/>
                </a:path>
              </a:pathLst>
            </a:custGeom>
            <a:solidFill>
              <a:srgbClr val="055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7128700" y="2501700"/>
              <a:ext cx="11000" cy="8250"/>
            </a:xfrm>
            <a:custGeom>
              <a:avLst/>
              <a:gdLst/>
              <a:ahLst/>
              <a:cxnLst/>
              <a:rect l="l" t="t" r="r" b="b"/>
              <a:pathLst>
                <a:path w="440" h="330" extrusionOk="0">
                  <a:moveTo>
                    <a:pt x="220" y="0"/>
                  </a:moveTo>
                  <a:cubicBezTo>
                    <a:pt x="0" y="0"/>
                    <a:pt x="0" y="330"/>
                    <a:pt x="220" y="330"/>
                  </a:cubicBezTo>
                  <a:cubicBezTo>
                    <a:pt x="440" y="330"/>
                    <a:pt x="440" y="0"/>
                    <a:pt x="220" y="0"/>
                  </a:cubicBezTo>
                  <a:close/>
                </a:path>
              </a:pathLst>
            </a:custGeom>
            <a:solidFill>
              <a:srgbClr val="055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7158200" y="2478675"/>
              <a:ext cx="11025" cy="8625"/>
            </a:xfrm>
            <a:custGeom>
              <a:avLst/>
              <a:gdLst/>
              <a:ahLst/>
              <a:cxnLst/>
              <a:rect l="l" t="t" r="r" b="b"/>
              <a:pathLst>
                <a:path w="441" h="345" extrusionOk="0">
                  <a:moveTo>
                    <a:pt x="221" y="1"/>
                  </a:moveTo>
                  <a:cubicBezTo>
                    <a:pt x="1" y="1"/>
                    <a:pt x="1" y="344"/>
                    <a:pt x="221" y="344"/>
                  </a:cubicBezTo>
                  <a:cubicBezTo>
                    <a:pt x="440" y="344"/>
                    <a:pt x="440" y="1"/>
                    <a:pt x="221" y="1"/>
                  </a:cubicBezTo>
                  <a:close/>
                </a:path>
              </a:pathLst>
            </a:custGeom>
            <a:solidFill>
              <a:srgbClr val="055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7184625" y="2458075"/>
              <a:ext cx="10675" cy="8275"/>
            </a:xfrm>
            <a:custGeom>
              <a:avLst/>
              <a:gdLst/>
              <a:ahLst/>
              <a:cxnLst/>
              <a:rect l="l" t="t" r="r" b="b"/>
              <a:pathLst>
                <a:path w="427" h="331" extrusionOk="0">
                  <a:moveTo>
                    <a:pt x="220" y="1"/>
                  </a:moveTo>
                  <a:cubicBezTo>
                    <a:pt x="1" y="1"/>
                    <a:pt x="1" y="330"/>
                    <a:pt x="220" y="330"/>
                  </a:cubicBezTo>
                  <a:cubicBezTo>
                    <a:pt x="427" y="330"/>
                    <a:pt x="427" y="1"/>
                    <a:pt x="220" y="1"/>
                  </a:cubicBezTo>
                  <a:close/>
                </a:path>
              </a:pathLst>
            </a:custGeom>
            <a:solidFill>
              <a:srgbClr val="055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7214150" y="2433375"/>
              <a:ext cx="11000" cy="8250"/>
            </a:xfrm>
            <a:custGeom>
              <a:avLst/>
              <a:gdLst/>
              <a:ahLst/>
              <a:cxnLst/>
              <a:rect l="l" t="t" r="r" b="b"/>
              <a:pathLst>
                <a:path w="440" h="330" extrusionOk="0">
                  <a:moveTo>
                    <a:pt x="220" y="0"/>
                  </a:moveTo>
                  <a:cubicBezTo>
                    <a:pt x="1" y="0"/>
                    <a:pt x="1" y="330"/>
                    <a:pt x="220" y="330"/>
                  </a:cubicBezTo>
                  <a:cubicBezTo>
                    <a:pt x="440" y="330"/>
                    <a:pt x="440" y="0"/>
                    <a:pt x="220" y="0"/>
                  </a:cubicBezTo>
                  <a:close/>
                </a:path>
              </a:pathLst>
            </a:custGeom>
            <a:solidFill>
              <a:srgbClr val="055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244025" y="2410375"/>
              <a:ext cx="10650" cy="8600"/>
            </a:xfrm>
            <a:custGeom>
              <a:avLst/>
              <a:gdLst/>
              <a:ahLst/>
              <a:cxnLst/>
              <a:rect l="l" t="t" r="r" b="b"/>
              <a:pathLst>
                <a:path w="426" h="344" extrusionOk="0">
                  <a:moveTo>
                    <a:pt x="220" y="1"/>
                  </a:moveTo>
                  <a:cubicBezTo>
                    <a:pt x="1" y="1"/>
                    <a:pt x="1" y="343"/>
                    <a:pt x="220" y="343"/>
                  </a:cubicBezTo>
                  <a:cubicBezTo>
                    <a:pt x="426" y="343"/>
                    <a:pt x="426" y="1"/>
                    <a:pt x="220" y="1"/>
                  </a:cubicBezTo>
                  <a:close/>
                </a:path>
              </a:pathLst>
            </a:custGeom>
            <a:solidFill>
              <a:srgbClr val="055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7073400" y="2406500"/>
              <a:ext cx="240325" cy="252425"/>
            </a:xfrm>
            <a:custGeom>
              <a:avLst/>
              <a:gdLst/>
              <a:ahLst/>
              <a:cxnLst/>
              <a:rect l="l" t="t" r="r" b="b"/>
              <a:pathLst>
                <a:path w="9613" h="10097" extrusionOk="0">
                  <a:moveTo>
                    <a:pt x="9452" y="0"/>
                  </a:moveTo>
                  <a:cubicBezTo>
                    <a:pt x="8934" y="0"/>
                    <a:pt x="8602" y="126"/>
                    <a:pt x="7828" y="375"/>
                  </a:cubicBezTo>
                  <a:cubicBezTo>
                    <a:pt x="6881" y="1089"/>
                    <a:pt x="6509" y="1309"/>
                    <a:pt x="5740" y="1968"/>
                  </a:cubicBezTo>
                  <a:cubicBezTo>
                    <a:pt x="4944" y="2572"/>
                    <a:pt x="3640" y="3616"/>
                    <a:pt x="1758" y="5209"/>
                  </a:cubicBezTo>
                  <a:cubicBezTo>
                    <a:pt x="303" y="6445"/>
                    <a:pt x="1" y="9506"/>
                    <a:pt x="28" y="10097"/>
                  </a:cubicBezTo>
                  <a:lnTo>
                    <a:pt x="9613" y="10097"/>
                  </a:lnTo>
                  <a:lnTo>
                    <a:pt x="9613" y="4"/>
                  </a:lnTo>
                  <a:cubicBezTo>
                    <a:pt x="9557" y="2"/>
                    <a:pt x="9503" y="0"/>
                    <a:pt x="9452" y="0"/>
                  </a:cubicBezTo>
                  <a:close/>
                </a:path>
              </a:pathLst>
            </a:custGeom>
            <a:solidFill>
              <a:srgbClr val="D4E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7137625" y="2533600"/>
              <a:ext cx="32275" cy="25100"/>
            </a:xfrm>
            <a:custGeom>
              <a:avLst/>
              <a:gdLst/>
              <a:ahLst/>
              <a:cxnLst/>
              <a:rect l="l" t="t" r="r" b="b"/>
              <a:pathLst>
                <a:path w="1291" h="1004" extrusionOk="0">
                  <a:moveTo>
                    <a:pt x="645" y="1"/>
                  </a:moveTo>
                  <a:cubicBezTo>
                    <a:pt x="0" y="1"/>
                    <a:pt x="0" y="1004"/>
                    <a:pt x="645" y="1004"/>
                  </a:cubicBezTo>
                  <a:cubicBezTo>
                    <a:pt x="1291" y="1004"/>
                    <a:pt x="1291" y="1"/>
                    <a:pt x="645" y="1"/>
                  </a:cubicBezTo>
                  <a:close/>
                </a:path>
              </a:pathLst>
            </a:custGeom>
            <a:solidFill>
              <a:srgbClr val="055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7144800" y="2539100"/>
              <a:ext cx="17875" cy="14100"/>
            </a:xfrm>
            <a:custGeom>
              <a:avLst/>
              <a:gdLst/>
              <a:ahLst/>
              <a:cxnLst/>
              <a:rect l="l" t="t" r="r" b="b"/>
              <a:pathLst>
                <a:path w="715" h="564" extrusionOk="0">
                  <a:moveTo>
                    <a:pt x="358" y="0"/>
                  </a:moveTo>
                  <a:cubicBezTo>
                    <a:pt x="1" y="0"/>
                    <a:pt x="1" y="564"/>
                    <a:pt x="358" y="564"/>
                  </a:cubicBezTo>
                  <a:cubicBezTo>
                    <a:pt x="715" y="564"/>
                    <a:pt x="715" y="0"/>
                    <a:pt x="358" y="0"/>
                  </a:cubicBezTo>
                  <a:close/>
                </a:path>
              </a:pathLst>
            </a:custGeom>
            <a:solidFill>
              <a:srgbClr val="FEE9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7131375" y="2586575"/>
              <a:ext cx="77325" cy="111450"/>
            </a:xfrm>
            <a:custGeom>
              <a:avLst/>
              <a:gdLst/>
              <a:ahLst/>
              <a:cxnLst/>
              <a:rect l="l" t="t" r="r" b="b"/>
              <a:pathLst>
                <a:path w="3093" h="4458" extrusionOk="0">
                  <a:moveTo>
                    <a:pt x="76" y="1"/>
                  </a:moveTo>
                  <a:cubicBezTo>
                    <a:pt x="41" y="1"/>
                    <a:pt x="1" y="40"/>
                    <a:pt x="30" y="79"/>
                  </a:cubicBezTo>
                  <a:cubicBezTo>
                    <a:pt x="950" y="1562"/>
                    <a:pt x="1993" y="2990"/>
                    <a:pt x="2982" y="4432"/>
                  </a:cubicBezTo>
                  <a:cubicBezTo>
                    <a:pt x="2991" y="4450"/>
                    <a:pt x="3008" y="4458"/>
                    <a:pt x="3025" y="4458"/>
                  </a:cubicBezTo>
                  <a:cubicBezTo>
                    <a:pt x="3058" y="4458"/>
                    <a:pt x="3092" y="4427"/>
                    <a:pt x="3064" y="4390"/>
                  </a:cubicBezTo>
                  <a:cubicBezTo>
                    <a:pt x="2076" y="2935"/>
                    <a:pt x="1047" y="1507"/>
                    <a:pt x="113" y="24"/>
                  </a:cubicBezTo>
                  <a:cubicBezTo>
                    <a:pt x="105" y="8"/>
                    <a:pt x="91" y="1"/>
                    <a:pt x="76" y="1"/>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7283125" y="2465075"/>
              <a:ext cx="77350" cy="111675"/>
            </a:xfrm>
            <a:custGeom>
              <a:avLst/>
              <a:gdLst/>
              <a:ahLst/>
              <a:cxnLst/>
              <a:rect l="l" t="t" r="r" b="b"/>
              <a:pathLst>
                <a:path w="3094" h="4467" extrusionOk="0">
                  <a:moveTo>
                    <a:pt x="75" y="0"/>
                  </a:moveTo>
                  <a:cubicBezTo>
                    <a:pt x="40" y="0"/>
                    <a:pt x="0" y="39"/>
                    <a:pt x="30" y="78"/>
                  </a:cubicBezTo>
                  <a:cubicBezTo>
                    <a:pt x="949" y="1561"/>
                    <a:pt x="1993" y="2989"/>
                    <a:pt x="2981" y="4444"/>
                  </a:cubicBezTo>
                  <a:cubicBezTo>
                    <a:pt x="2993" y="4460"/>
                    <a:pt x="3009" y="4467"/>
                    <a:pt x="3024" y="4467"/>
                  </a:cubicBezTo>
                  <a:cubicBezTo>
                    <a:pt x="3061" y="4467"/>
                    <a:pt x="3093" y="4428"/>
                    <a:pt x="3064" y="4389"/>
                  </a:cubicBezTo>
                  <a:cubicBezTo>
                    <a:pt x="2075" y="2934"/>
                    <a:pt x="1046" y="1520"/>
                    <a:pt x="112" y="23"/>
                  </a:cubicBezTo>
                  <a:cubicBezTo>
                    <a:pt x="104" y="7"/>
                    <a:pt x="90" y="0"/>
                    <a:pt x="75" y="0"/>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7159225" y="2486925"/>
              <a:ext cx="155875" cy="144550"/>
            </a:xfrm>
            <a:custGeom>
              <a:avLst/>
              <a:gdLst/>
              <a:ahLst/>
              <a:cxnLst/>
              <a:rect l="l" t="t" r="r" b="b"/>
              <a:pathLst>
                <a:path w="6235" h="5782" extrusionOk="0">
                  <a:moveTo>
                    <a:pt x="4669" y="0"/>
                  </a:moveTo>
                  <a:cubicBezTo>
                    <a:pt x="2898" y="1333"/>
                    <a:pt x="1745" y="2266"/>
                    <a:pt x="1" y="3653"/>
                  </a:cubicBezTo>
                  <a:cubicBezTo>
                    <a:pt x="385" y="4229"/>
                    <a:pt x="1141" y="5273"/>
                    <a:pt x="1635" y="5781"/>
                  </a:cubicBezTo>
                  <a:cubicBezTo>
                    <a:pt x="2541" y="5081"/>
                    <a:pt x="5328" y="2966"/>
                    <a:pt x="6235" y="2157"/>
                  </a:cubicBezTo>
                  <a:cubicBezTo>
                    <a:pt x="5823" y="1607"/>
                    <a:pt x="5191" y="646"/>
                    <a:pt x="4669" y="0"/>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7173325" y="2552150"/>
              <a:ext cx="63875" cy="65225"/>
            </a:xfrm>
            <a:custGeom>
              <a:avLst/>
              <a:gdLst/>
              <a:ahLst/>
              <a:cxnLst/>
              <a:rect l="l" t="t" r="r" b="b"/>
              <a:pathLst>
                <a:path w="2555" h="2609" extrusionOk="0">
                  <a:moveTo>
                    <a:pt x="1428" y="0"/>
                  </a:moveTo>
                  <a:cubicBezTo>
                    <a:pt x="1139" y="220"/>
                    <a:pt x="837" y="454"/>
                    <a:pt x="535" y="701"/>
                  </a:cubicBezTo>
                  <a:cubicBezTo>
                    <a:pt x="357" y="838"/>
                    <a:pt x="178" y="976"/>
                    <a:pt x="0" y="1126"/>
                  </a:cubicBezTo>
                  <a:cubicBezTo>
                    <a:pt x="315" y="1580"/>
                    <a:pt x="755" y="2184"/>
                    <a:pt x="1112" y="2609"/>
                  </a:cubicBezTo>
                  <a:cubicBezTo>
                    <a:pt x="1441" y="2362"/>
                    <a:pt x="1963" y="1964"/>
                    <a:pt x="2554" y="1510"/>
                  </a:cubicBezTo>
                  <a:cubicBezTo>
                    <a:pt x="2170" y="1003"/>
                    <a:pt x="1798" y="494"/>
                    <a:pt x="1428" y="0"/>
                  </a:cubicBezTo>
                  <a:close/>
                </a:path>
              </a:pathLst>
            </a:custGeom>
            <a:solidFill>
              <a:srgbClr val="06AD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7191850" y="2574475"/>
              <a:ext cx="35050" cy="32975"/>
            </a:xfrm>
            <a:custGeom>
              <a:avLst/>
              <a:gdLst/>
              <a:ahLst/>
              <a:cxnLst/>
              <a:rect l="l" t="t" r="r" b="b"/>
              <a:pathLst>
                <a:path w="1402" h="1319" extrusionOk="0">
                  <a:moveTo>
                    <a:pt x="962" y="0"/>
                  </a:moveTo>
                  <a:cubicBezTo>
                    <a:pt x="645" y="247"/>
                    <a:pt x="330" y="494"/>
                    <a:pt x="1" y="727"/>
                  </a:cubicBezTo>
                  <a:cubicBezTo>
                    <a:pt x="151" y="934"/>
                    <a:pt x="316" y="1139"/>
                    <a:pt x="453" y="1318"/>
                  </a:cubicBezTo>
                  <a:cubicBezTo>
                    <a:pt x="673" y="1154"/>
                    <a:pt x="1017" y="892"/>
                    <a:pt x="1401" y="590"/>
                  </a:cubicBezTo>
                  <a:cubicBezTo>
                    <a:pt x="1264" y="398"/>
                    <a:pt x="1112" y="192"/>
                    <a:pt x="962" y="0"/>
                  </a:cubicBezTo>
                  <a:close/>
                </a:path>
              </a:pathLst>
            </a:custGeom>
            <a:solidFill>
              <a:srgbClr val="A6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7190025" y="2573800"/>
              <a:ext cx="34500" cy="24975"/>
            </a:xfrm>
            <a:custGeom>
              <a:avLst/>
              <a:gdLst/>
              <a:ahLst/>
              <a:cxnLst/>
              <a:rect l="l" t="t" r="r" b="b"/>
              <a:pathLst>
                <a:path w="1380" h="999" extrusionOk="0">
                  <a:moveTo>
                    <a:pt x="1292" y="0"/>
                  </a:moveTo>
                  <a:cubicBezTo>
                    <a:pt x="1279" y="0"/>
                    <a:pt x="1266" y="4"/>
                    <a:pt x="1254" y="13"/>
                  </a:cubicBezTo>
                  <a:cubicBezTo>
                    <a:pt x="870" y="315"/>
                    <a:pt x="486" y="644"/>
                    <a:pt x="46" y="906"/>
                  </a:cubicBezTo>
                  <a:cubicBezTo>
                    <a:pt x="1" y="929"/>
                    <a:pt x="31" y="998"/>
                    <a:pt x="73" y="998"/>
                  </a:cubicBezTo>
                  <a:cubicBezTo>
                    <a:pt x="82" y="998"/>
                    <a:pt x="92" y="995"/>
                    <a:pt x="101" y="988"/>
                  </a:cubicBezTo>
                  <a:cubicBezTo>
                    <a:pt x="540" y="727"/>
                    <a:pt x="925" y="397"/>
                    <a:pt x="1337" y="82"/>
                  </a:cubicBezTo>
                  <a:cubicBezTo>
                    <a:pt x="1380" y="49"/>
                    <a:pt x="1339" y="0"/>
                    <a:pt x="12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7193425" y="2581050"/>
              <a:ext cx="34225" cy="25150"/>
            </a:xfrm>
            <a:custGeom>
              <a:avLst/>
              <a:gdLst/>
              <a:ahLst/>
              <a:cxnLst/>
              <a:rect l="l" t="t" r="r" b="b"/>
              <a:pathLst>
                <a:path w="1369" h="1006" extrusionOk="0">
                  <a:moveTo>
                    <a:pt x="1288" y="0"/>
                  </a:moveTo>
                  <a:cubicBezTo>
                    <a:pt x="1277" y="0"/>
                    <a:pt x="1266" y="4"/>
                    <a:pt x="1256" y="12"/>
                  </a:cubicBezTo>
                  <a:cubicBezTo>
                    <a:pt x="857" y="327"/>
                    <a:pt x="473" y="643"/>
                    <a:pt x="47" y="904"/>
                  </a:cubicBezTo>
                  <a:cubicBezTo>
                    <a:pt x="0" y="940"/>
                    <a:pt x="24" y="1006"/>
                    <a:pt x="76" y="1006"/>
                  </a:cubicBezTo>
                  <a:cubicBezTo>
                    <a:pt x="84" y="1006"/>
                    <a:pt x="93" y="1004"/>
                    <a:pt x="102" y="1000"/>
                  </a:cubicBezTo>
                  <a:cubicBezTo>
                    <a:pt x="542" y="726"/>
                    <a:pt x="926" y="409"/>
                    <a:pt x="1324" y="94"/>
                  </a:cubicBezTo>
                  <a:cubicBezTo>
                    <a:pt x="1368" y="60"/>
                    <a:pt x="1332" y="0"/>
                    <a:pt x="12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7173325" y="2552150"/>
              <a:ext cx="46025" cy="41900"/>
            </a:xfrm>
            <a:custGeom>
              <a:avLst/>
              <a:gdLst/>
              <a:ahLst/>
              <a:cxnLst/>
              <a:rect l="l" t="t" r="r" b="b"/>
              <a:pathLst>
                <a:path w="1841" h="1676" extrusionOk="0">
                  <a:moveTo>
                    <a:pt x="1428" y="0"/>
                  </a:moveTo>
                  <a:cubicBezTo>
                    <a:pt x="1139" y="220"/>
                    <a:pt x="837" y="454"/>
                    <a:pt x="535" y="701"/>
                  </a:cubicBezTo>
                  <a:cubicBezTo>
                    <a:pt x="357" y="838"/>
                    <a:pt x="178" y="976"/>
                    <a:pt x="0" y="1126"/>
                  </a:cubicBezTo>
                  <a:cubicBezTo>
                    <a:pt x="110" y="1291"/>
                    <a:pt x="247" y="1483"/>
                    <a:pt x="398" y="1675"/>
                  </a:cubicBezTo>
                  <a:cubicBezTo>
                    <a:pt x="797" y="1346"/>
                    <a:pt x="1249" y="1044"/>
                    <a:pt x="1661" y="714"/>
                  </a:cubicBezTo>
                  <a:cubicBezTo>
                    <a:pt x="1716" y="659"/>
                    <a:pt x="1785" y="604"/>
                    <a:pt x="1840" y="564"/>
                  </a:cubicBezTo>
                  <a:cubicBezTo>
                    <a:pt x="1703" y="371"/>
                    <a:pt x="1565" y="179"/>
                    <a:pt x="1428" y="0"/>
                  </a:cubicBezTo>
                  <a:close/>
                </a:path>
              </a:pathLst>
            </a:custGeom>
            <a:solidFill>
              <a:srgbClr val="006F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7214850" y="2537025"/>
              <a:ext cx="16850" cy="17200"/>
            </a:xfrm>
            <a:custGeom>
              <a:avLst/>
              <a:gdLst/>
              <a:ahLst/>
              <a:cxnLst/>
              <a:rect l="l" t="t" r="r" b="b"/>
              <a:pathLst>
                <a:path w="674" h="688" extrusionOk="0">
                  <a:moveTo>
                    <a:pt x="371" y="1"/>
                  </a:moveTo>
                  <a:cubicBezTo>
                    <a:pt x="302" y="70"/>
                    <a:pt x="220" y="125"/>
                    <a:pt x="152" y="193"/>
                  </a:cubicBezTo>
                  <a:cubicBezTo>
                    <a:pt x="97" y="221"/>
                    <a:pt x="55" y="262"/>
                    <a:pt x="0" y="303"/>
                  </a:cubicBezTo>
                  <a:cubicBezTo>
                    <a:pt x="82" y="427"/>
                    <a:pt x="207" y="578"/>
                    <a:pt x="302" y="687"/>
                  </a:cubicBezTo>
                  <a:cubicBezTo>
                    <a:pt x="385" y="619"/>
                    <a:pt x="522" y="523"/>
                    <a:pt x="673" y="400"/>
                  </a:cubicBezTo>
                  <a:cubicBezTo>
                    <a:pt x="577" y="276"/>
                    <a:pt x="481" y="138"/>
                    <a:pt x="371" y="1"/>
                  </a:cubicBezTo>
                  <a:close/>
                </a:path>
              </a:pathLst>
            </a:custGeom>
            <a:solidFill>
              <a:srgbClr val="06AD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7227875" y="2553175"/>
              <a:ext cx="16500" cy="16850"/>
            </a:xfrm>
            <a:custGeom>
              <a:avLst/>
              <a:gdLst/>
              <a:ahLst/>
              <a:cxnLst/>
              <a:rect l="l" t="t" r="r" b="b"/>
              <a:pathLst>
                <a:path w="660" h="674" extrusionOk="0">
                  <a:moveTo>
                    <a:pt x="372" y="1"/>
                  </a:moveTo>
                  <a:cubicBezTo>
                    <a:pt x="290" y="56"/>
                    <a:pt x="221" y="111"/>
                    <a:pt x="138" y="179"/>
                  </a:cubicBezTo>
                  <a:cubicBezTo>
                    <a:pt x="83" y="221"/>
                    <a:pt x="43" y="248"/>
                    <a:pt x="1" y="289"/>
                  </a:cubicBezTo>
                  <a:cubicBezTo>
                    <a:pt x="83" y="413"/>
                    <a:pt x="193" y="563"/>
                    <a:pt x="290" y="673"/>
                  </a:cubicBezTo>
                  <a:cubicBezTo>
                    <a:pt x="372" y="605"/>
                    <a:pt x="509" y="508"/>
                    <a:pt x="660" y="385"/>
                  </a:cubicBezTo>
                  <a:cubicBezTo>
                    <a:pt x="564" y="261"/>
                    <a:pt x="468" y="124"/>
                    <a:pt x="372" y="1"/>
                  </a:cubicBezTo>
                  <a:close/>
                </a:path>
              </a:pathLst>
            </a:custGeom>
            <a:solidFill>
              <a:srgbClr val="06AD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7241975" y="2541500"/>
              <a:ext cx="16500" cy="16850"/>
            </a:xfrm>
            <a:custGeom>
              <a:avLst/>
              <a:gdLst/>
              <a:ahLst/>
              <a:cxnLst/>
              <a:rect l="l" t="t" r="r" b="b"/>
              <a:pathLst>
                <a:path w="660" h="674" extrusionOk="0">
                  <a:moveTo>
                    <a:pt x="371" y="1"/>
                  </a:moveTo>
                  <a:cubicBezTo>
                    <a:pt x="288" y="56"/>
                    <a:pt x="220" y="111"/>
                    <a:pt x="138" y="179"/>
                  </a:cubicBezTo>
                  <a:cubicBezTo>
                    <a:pt x="96" y="206"/>
                    <a:pt x="41" y="248"/>
                    <a:pt x="0" y="289"/>
                  </a:cubicBezTo>
                  <a:cubicBezTo>
                    <a:pt x="83" y="413"/>
                    <a:pt x="193" y="563"/>
                    <a:pt x="288" y="673"/>
                  </a:cubicBezTo>
                  <a:cubicBezTo>
                    <a:pt x="371" y="605"/>
                    <a:pt x="508" y="508"/>
                    <a:pt x="659" y="385"/>
                  </a:cubicBezTo>
                  <a:cubicBezTo>
                    <a:pt x="563" y="261"/>
                    <a:pt x="467" y="124"/>
                    <a:pt x="371" y="1"/>
                  </a:cubicBezTo>
                  <a:close/>
                </a:path>
              </a:pathLst>
            </a:custGeom>
            <a:solidFill>
              <a:srgbClr val="06AD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7257400" y="2529850"/>
              <a:ext cx="16500" cy="17175"/>
            </a:xfrm>
            <a:custGeom>
              <a:avLst/>
              <a:gdLst/>
              <a:ahLst/>
              <a:cxnLst/>
              <a:rect l="l" t="t" r="r" b="b"/>
              <a:pathLst>
                <a:path w="660" h="687" extrusionOk="0">
                  <a:moveTo>
                    <a:pt x="372" y="0"/>
                  </a:moveTo>
                  <a:cubicBezTo>
                    <a:pt x="303" y="68"/>
                    <a:pt x="220" y="123"/>
                    <a:pt x="138" y="192"/>
                  </a:cubicBezTo>
                  <a:cubicBezTo>
                    <a:pt x="97" y="220"/>
                    <a:pt x="56" y="260"/>
                    <a:pt x="1" y="302"/>
                  </a:cubicBezTo>
                  <a:cubicBezTo>
                    <a:pt x="83" y="412"/>
                    <a:pt x="193" y="577"/>
                    <a:pt x="290" y="687"/>
                  </a:cubicBezTo>
                  <a:cubicBezTo>
                    <a:pt x="372" y="617"/>
                    <a:pt x="509" y="522"/>
                    <a:pt x="660" y="398"/>
                  </a:cubicBezTo>
                  <a:cubicBezTo>
                    <a:pt x="564" y="275"/>
                    <a:pt x="468" y="137"/>
                    <a:pt x="372" y="0"/>
                  </a:cubicBezTo>
                  <a:close/>
                </a:path>
              </a:pathLst>
            </a:custGeom>
            <a:solidFill>
              <a:srgbClr val="06AD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7274250" y="2517475"/>
              <a:ext cx="16825" cy="17200"/>
            </a:xfrm>
            <a:custGeom>
              <a:avLst/>
              <a:gdLst/>
              <a:ahLst/>
              <a:cxnLst/>
              <a:rect l="l" t="t" r="r" b="b"/>
              <a:pathLst>
                <a:path w="673" h="688" extrusionOk="0">
                  <a:moveTo>
                    <a:pt x="370" y="1"/>
                  </a:moveTo>
                  <a:cubicBezTo>
                    <a:pt x="302" y="56"/>
                    <a:pt x="220" y="124"/>
                    <a:pt x="137" y="193"/>
                  </a:cubicBezTo>
                  <a:cubicBezTo>
                    <a:pt x="96" y="221"/>
                    <a:pt x="55" y="261"/>
                    <a:pt x="0" y="303"/>
                  </a:cubicBezTo>
                  <a:lnTo>
                    <a:pt x="288" y="687"/>
                  </a:lnTo>
                  <a:cubicBezTo>
                    <a:pt x="385" y="618"/>
                    <a:pt x="522" y="508"/>
                    <a:pt x="672" y="398"/>
                  </a:cubicBezTo>
                  <a:cubicBezTo>
                    <a:pt x="562" y="261"/>
                    <a:pt x="467" y="138"/>
                    <a:pt x="370" y="1"/>
                  </a:cubicBezTo>
                  <a:close/>
                </a:path>
              </a:pathLst>
            </a:custGeom>
            <a:solidFill>
              <a:srgbClr val="06AD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7239550" y="2567925"/>
              <a:ext cx="16500" cy="16875"/>
            </a:xfrm>
            <a:custGeom>
              <a:avLst/>
              <a:gdLst/>
              <a:ahLst/>
              <a:cxnLst/>
              <a:rect l="l" t="t" r="r" b="b"/>
              <a:pathLst>
                <a:path w="660" h="675" extrusionOk="0">
                  <a:moveTo>
                    <a:pt x="372" y="1"/>
                  </a:moveTo>
                  <a:cubicBezTo>
                    <a:pt x="290" y="56"/>
                    <a:pt x="220" y="125"/>
                    <a:pt x="138" y="180"/>
                  </a:cubicBezTo>
                  <a:cubicBezTo>
                    <a:pt x="97" y="220"/>
                    <a:pt x="42" y="262"/>
                    <a:pt x="1" y="290"/>
                  </a:cubicBezTo>
                  <a:cubicBezTo>
                    <a:pt x="83" y="413"/>
                    <a:pt x="193" y="564"/>
                    <a:pt x="290" y="674"/>
                  </a:cubicBezTo>
                  <a:cubicBezTo>
                    <a:pt x="372" y="619"/>
                    <a:pt x="509" y="509"/>
                    <a:pt x="660" y="399"/>
                  </a:cubicBezTo>
                  <a:cubicBezTo>
                    <a:pt x="564" y="262"/>
                    <a:pt x="468" y="125"/>
                    <a:pt x="372" y="1"/>
                  </a:cubicBezTo>
                  <a:close/>
                </a:path>
              </a:pathLst>
            </a:custGeom>
            <a:solidFill>
              <a:srgbClr val="06AD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7253650" y="2557300"/>
              <a:ext cx="16500" cy="16825"/>
            </a:xfrm>
            <a:custGeom>
              <a:avLst/>
              <a:gdLst/>
              <a:ahLst/>
              <a:cxnLst/>
              <a:rect l="l" t="t" r="r" b="b"/>
              <a:pathLst>
                <a:path w="660" h="673" extrusionOk="0">
                  <a:moveTo>
                    <a:pt x="370" y="1"/>
                  </a:moveTo>
                  <a:cubicBezTo>
                    <a:pt x="302" y="56"/>
                    <a:pt x="220" y="110"/>
                    <a:pt x="138" y="179"/>
                  </a:cubicBezTo>
                  <a:cubicBezTo>
                    <a:pt x="96" y="220"/>
                    <a:pt x="55" y="248"/>
                    <a:pt x="0" y="288"/>
                  </a:cubicBezTo>
                  <a:cubicBezTo>
                    <a:pt x="83" y="413"/>
                    <a:pt x="192" y="563"/>
                    <a:pt x="288" y="673"/>
                  </a:cubicBezTo>
                  <a:cubicBezTo>
                    <a:pt x="370" y="618"/>
                    <a:pt x="508" y="508"/>
                    <a:pt x="659" y="385"/>
                  </a:cubicBezTo>
                  <a:cubicBezTo>
                    <a:pt x="563" y="261"/>
                    <a:pt x="467" y="124"/>
                    <a:pt x="370" y="1"/>
                  </a:cubicBezTo>
                  <a:close/>
                </a:path>
              </a:pathLst>
            </a:custGeom>
            <a:solidFill>
              <a:srgbClr val="06AD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7269075" y="2544950"/>
              <a:ext cx="16850" cy="16825"/>
            </a:xfrm>
            <a:custGeom>
              <a:avLst/>
              <a:gdLst/>
              <a:ahLst/>
              <a:cxnLst/>
              <a:rect l="l" t="t" r="r" b="b"/>
              <a:pathLst>
                <a:path w="674" h="673" extrusionOk="0">
                  <a:moveTo>
                    <a:pt x="372" y="0"/>
                  </a:moveTo>
                  <a:cubicBezTo>
                    <a:pt x="303" y="55"/>
                    <a:pt x="220" y="110"/>
                    <a:pt x="138" y="178"/>
                  </a:cubicBezTo>
                  <a:cubicBezTo>
                    <a:pt x="97" y="220"/>
                    <a:pt x="55" y="247"/>
                    <a:pt x="1" y="288"/>
                  </a:cubicBezTo>
                  <a:cubicBezTo>
                    <a:pt x="83" y="412"/>
                    <a:pt x="207" y="563"/>
                    <a:pt x="289" y="673"/>
                  </a:cubicBezTo>
                  <a:cubicBezTo>
                    <a:pt x="385" y="604"/>
                    <a:pt x="522" y="508"/>
                    <a:pt x="674" y="385"/>
                  </a:cubicBezTo>
                  <a:cubicBezTo>
                    <a:pt x="564" y="261"/>
                    <a:pt x="467" y="123"/>
                    <a:pt x="372" y="0"/>
                  </a:cubicBezTo>
                  <a:close/>
                </a:path>
              </a:pathLst>
            </a:custGeom>
            <a:solidFill>
              <a:srgbClr val="06AD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7285900" y="2531900"/>
              <a:ext cx="16500" cy="17200"/>
            </a:xfrm>
            <a:custGeom>
              <a:avLst/>
              <a:gdLst/>
              <a:ahLst/>
              <a:cxnLst/>
              <a:rect l="l" t="t" r="r" b="b"/>
              <a:pathLst>
                <a:path w="660" h="688" extrusionOk="0">
                  <a:moveTo>
                    <a:pt x="358" y="1"/>
                  </a:moveTo>
                  <a:cubicBezTo>
                    <a:pt x="289" y="69"/>
                    <a:pt x="206" y="124"/>
                    <a:pt x="138" y="193"/>
                  </a:cubicBezTo>
                  <a:cubicBezTo>
                    <a:pt x="83" y="220"/>
                    <a:pt x="42" y="261"/>
                    <a:pt x="1" y="303"/>
                  </a:cubicBezTo>
                  <a:cubicBezTo>
                    <a:pt x="69" y="412"/>
                    <a:pt x="193" y="577"/>
                    <a:pt x="289" y="687"/>
                  </a:cubicBezTo>
                  <a:cubicBezTo>
                    <a:pt x="371" y="618"/>
                    <a:pt x="508" y="522"/>
                    <a:pt x="660" y="398"/>
                  </a:cubicBezTo>
                  <a:cubicBezTo>
                    <a:pt x="563" y="275"/>
                    <a:pt x="468" y="138"/>
                    <a:pt x="358" y="1"/>
                  </a:cubicBezTo>
                  <a:close/>
                </a:path>
              </a:pathLst>
            </a:custGeom>
            <a:solidFill>
              <a:srgbClr val="06AD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7230300" y="2525025"/>
              <a:ext cx="16500" cy="17200"/>
            </a:xfrm>
            <a:custGeom>
              <a:avLst/>
              <a:gdLst/>
              <a:ahLst/>
              <a:cxnLst/>
              <a:rect l="l" t="t" r="r" b="b"/>
              <a:pathLst>
                <a:path w="660" h="688" extrusionOk="0">
                  <a:moveTo>
                    <a:pt x="371" y="1"/>
                  </a:moveTo>
                  <a:cubicBezTo>
                    <a:pt x="288" y="69"/>
                    <a:pt x="220" y="124"/>
                    <a:pt x="138" y="193"/>
                  </a:cubicBezTo>
                  <a:cubicBezTo>
                    <a:pt x="96" y="221"/>
                    <a:pt x="41" y="261"/>
                    <a:pt x="1" y="303"/>
                  </a:cubicBezTo>
                  <a:cubicBezTo>
                    <a:pt x="83" y="413"/>
                    <a:pt x="193" y="578"/>
                    <a:pt x="288" y="687"/>
                  </a:cubicBezTo>
                  <a:cubicBezTo>
                    <a:pt x="371" y="618"/>
                    <a:pt x="508" y="508"/>
                    <a:pt x="660" y="399"/>
                  </a:cubicBezTo>
                  <a:cubicBezTo>
                    <a:pt x="563" y="261"/>
                    <a:pt x="467" y="138"/>
                    <a:pt x="371" y="1"/>
                  </a:cubicBezTo>
                  <a:close/>
                </a:path>
              </a:pathLst>
            </a:custGeom>
            <a:solidFill>
              <a:srgbClr val="06AD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7246100" y="2513375"/>
              <a:ext cx="16500" cy="17175"/>
            </a:xfrm>
            <a:custGeom>
              <a:avLst/>
              <a:gdLst/>
              <a:ahLst/>
              <a:cxnLst/>
              <a:rect l="l" t="t" r="r" b="b"/>
              <a:pathLst>
                <a:path w="660" h="687" extrusionOk="0">
                  <a:moveTo>
                    <a:pt x="370" y="0"/>
                  </a:moveTo>
                  <a:cubicBezTo>
                    <a:pt x="288" y="55"/>
                    <a:pt x="220" y="123"/>
                    <a:pt x="137" y="178"/>
                  </a:cubicBezTo>
                  <a:cubicBezTo>
                    <a:pt x="96" y="220"/>
                    <a:pt x="41" y="260"/>
                    <a:pt x="0" y="302"/>
                  </a:cubicBezTo>
                  <a:cubicBezTo>
                    <a:pt x="83" y="412"/>
                    <a:pt x="192" y="577"/>
                    <a:pt x="288" y="687"/>
                  </a:cubicBezTo>
                  <a:cubicBezTo>
                    <a:pt x="370" y="617"/>
                    <a:pt x="508" y="508"/>
                    <a:pt x="659" y="398"/>
                  </a:cubicBezTo>
                  <a:cubicBezTo>
                    <a:pt x="563" y="260"/>
                    <a:pt x="467" y="137"/>
                    <a:pt x="370" y="0"/>
                  </a:cubicBezTo>
                  <a:close/>
                </a:path>
              </a:pathLst>
            </a:custGeom>
            <a:solidFill>
              <a:srgbClr val="06AD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7261875" y="2501000"/>
              <a:ext cx="16500" cy="16825"/>
            </a:xfrm>
            <a:custGeom>
              <a:avLst/>
              <a:gdLst/>
              <a:ahLst/>
              <a:cxnLst/>
              <a:rect l="l" t="t" r="r" b="b"/>
              <a:pathLst>
                <a:path w="660" h="673" extrusionOk="0">
                  <a:moveTo>
                    <a:pt x="371" y="1"/>
                  </a:moveTo>
                  <a:cubicBezTo>
                    <a:pt x="303" y="56"/>
                    <a:pt x="220" y="124"/>
                    <a:pt x="138" y="179"/>
                  </a:cubicBezTo>
                  <a:cubicBezTo>
                    <a:pt x="96" y="220"/>
                    <a:pt x="56" y="261"/>
                    <a:pt x="1" y="289"/>
                  </a:cubicBezTo>
                  <a:cubicBezTo>
                    <a:pt x="83" y="413"/>
                    <a:pt x="193" y="563"/>
                    <a:pt x="289" y="673"/>
                  </a:cubicBezTo>
                  <a:cubicBezTo>
                    <a:pt x="371" y="618"/>
                    <a:pt x="508" y="508"/>
                    <a:pt x="660" y="398"/>
                  </a:cubicBezTo>
                  <a:cubicBezTo>
                    <a:pt x="563" y="261"/>
                    <a:pt x="468" y="124"/>
                    <a:pt x="371" y="1"/>
                  </a:cubicBezTo>
                  <a:close/>
                </a:path>
              </a:pathLst>
            </a:custGeom>
            <a:solidFill>
              <a:srgbClr val="06AD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7152600" y="2480425"/>
              <a:ext cx="116200" cy="92650"/>
            </a:xfrm>
            <a:custGeom>
              <a:avLst/>
              <a:gdLst/>
              <a:ahLst/>
              <a:cxnLst/>
              <a:rect l="l" t="t" r="r" b="b"/>
              <a:pathLst>
                <a:path w="4648" h="3706" extrusionOk="0">
                  <a:moveTo>
                    <a:pt x="4573" y="1"/>
                  </a:moveTo>
                  <a:cubicBezTo>
                    <a:pt x="4561" y="1"/>
                    <a:pt x="4548" y="4"/>
                    <a:pt x="4537" y="13"/>
                  </a:cubicBezTo>
                  <a:cubicBezTo>
                    <a:pt x="3054" y="1236"/>
                    <a:pt x="1516" y="2389"/>
                    <a:pt x="33" y="3625"/>
                  </a:cubicBezTo>
                  <a:cubicBezTo>
                    <a:pt x="0" y="3657"/>
                    <a:pt x="35" y="3706"/>
                    <a:pt x="78" y="3706"/>
                  </a:cubicBezTo>
                  <a:cubicBezTo>
                    <a:pt x="91" y="3706"/>
                    <a:pt x="103" y="3702"/>
                    <a:pt x="115" y="3693"/>
                  </a:cubicBezTo>
                  <a:cubicBezTo>
                    <a:pt x="1584" y="2457"/>
                    <a:pt x="3122" y="1304"/>
                    <a:pt x="4605" y="82"/>
                  </a:cubicBezTo>
                  <a:cubicBezTo>
                    <a:pt x="4648" y="50"/>
                    <a:pt x="4615" y="1"/>
                    <a:pt x="4573" y="1"/>
                  </a:cubicBezTo>
                  <a:close/>
                </a:path>
              </a:pathLst>
            </a:custGeom>
            <a:solidFill>
              <a:srgbClr val="00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7207525" y="2548400"/>
              <a:ext cx="116200" cy="92650"/>
            </a:xfrm>
            <a:custGeom>
              <a:avLst/>
              <a:gdLst/>
              <a:ahLst/>
              <a:cxnLst/>
              <a:rect l="l" t="t" r="r" b="b"/>
              <a:pathLst>
                <a:path w="4648" h="3706" extrusionOk="0">
                  <a:moveTo>
                    <a:pt x="4573" y="0"/>
                  </a:moveTo>
                  <a:cubicBezTo>
                    <a:pt x="4561" y="0"/>
                    <a:pt x="4548" y="4"/>
                    <a:pt x="4536" y="13"/>
                  </a:cubicBezTo>
                  <a:cubicBezTo>
                    <a:pt x="3054" y="1235"/>
                    <a:pt x="1516" y="2389"/>
                    <a:pt x="33" y="3625"/>
                  </a:cubicBezTo>
                  <a:cubicBezTo>
                    <a:pt x="0" y="3656"/>
                    <a:pt x="35" y="3706"/>
                    <a:pt x="78" y="3706"/>
                  </a:cubicBezTo>
                  <a:cubicBezTo>
                    <a:pt x="90" y="3706"/>
                    <a:pt x="103" y="3702"/>
                    <a:pt x="115" y="3693"/>
                  </a:cubicBezTo>
                  <a:cubicBezTo>
                    <a:pt x="1584" y="2457"/>
                    <a:pt x="3122" y="1303"/>
                    <a:pt x="4605" y="82"/>
                  </a:cubicBezTo>
                  <a:cubicBezTo>
                    <a:pt x="4648" y="49"/>
                    <a:pt x="4615" y="0"/>
                    <a:pt x="4573" y="0"/>
                  </a:cubicBezTo>
                  <a:close/>
                </a:path>
              </a:pathLst>
            </a:custGeom>
            <a:solidFill>
              <a:srgbClr val="00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7179500" y="2576525"/>
              <a:ext cx="10325" cy="10650"/>
            </a:xfrm>
            <a:custGeom>
              <a:avLst/>
              <a:gdLst/>
              <a:ahLst/>
              <a:cxnLst/>
              <a:rect l="l" t="t" r="r" b="b"/>
              <a:pathLst>
                <a:path w="413" h="426" extrusionOk="0">
                  <a:moveTo>
                    <a:pt x="233" y="1"/>
                  </a:moveTo>
                  <a:cubicBezTo>
                    <a:pt x="178" y="41"/>
                    <a:pt x="138" y="83"/>
                    <a:pt x="83" y="124"/>
                  </a:cubicBezTo>
                  <a:cubicBezTo>
                    <a:pt x="55" y="138"/>
                    <a:pt x="28" y="165"/>
                    <a:pt x="0" y="193"/>
                  </a:cubicBezTo>
                  <a:cubicBezTo>
                    <a:pt x="55" y="261"/>
                    <a:pt x="123" y="358"/>
                    <a:pt x="178" y="426"/>
                  </a:cubicBezTo>
                  <a:cubicBezTo>
                    <a:pt x="233" y="385"/>
                    <a:pt x="316" y="316"/>
                    <a:pt x="412" y="248"/>
                  </a:cubicBezTo>
                  <a:cubicBezTo>
                    <a:pt x="357" y="165"/>
                    <a:pt x="288" y="83"/>
                    <a:pt x="233"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7190475" y="2567925"/>
              <a:ext cx="10325" cy="10675"/>
            </a:xfrm>
            <a:custGeom>
              <a:avLst/>
              <a:gdLst/>
              <a:ahLst/>
              <a:cxnLst/>
              <a:rect l="l" t="t" r="r" b="b"/>
              <a:pathLst>
                <a:path w="413" h="427" extrusionOk="0">
                  <a:moveTo>
                    <a:pt x="234" y="1"/>
                  </a:moveTo>
                  <a:cubicBezTo>
                    <a:pt x="193" y="42"/>
                    <a:pt x="138" y="83"/>
                    <a:pt x="83" y="111"/>
                  </a:cubicBezTo>
                  <a:lnTo>
                    <a:pt x="1" y="193"/>
                  </a:lnTo>
                  <a:cubicBezTo>
                    <a:pt x="56" y="262"/>
                    <a:pt x="124" y="358"/>
                    <a:pt x="179" y="427"/>
                  </a:cubicBezTo>
                  <a:cubicBezTo>
                    <a:pt x="234" y="385"/>
                    <a:pt x="316" y="317"/>
                    <a:pt x="413" y="248"/>
                  </a:cubicBezTo>
                  <a:cubicBezTo>
                    <a:pt x="358" y="165"/>
                    <a:pt x="289" y="83"/>
                    <a:pt x="234"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7201475" y="2559700"/>
              <a:ext cx="10650" cy="10675"/>
            </a:xfrm>
            <a:custGeom>
              <a:avLst/>
              <a:gdLst/>
              <a:ahLst/>
              <a:cxnLst/>
              <a:rect l="l" t="t" r="r" b="b"/>
              <a:pathLst>
                <a:path w="426" h="427" extrusionOk="0">
                  <a:moveTo>
                    <a:pt x="233" y="0"/>
                  </a:moveTo>
                  <a:cubicBezTo>
                    <a:pt x="192" y="42"/>
                    <a:pt x="137" y="69"/>
                    <a:pt x="96" y="110"/>
                  </a:cubicBezTo>
                  <a:cubicBezTo>
                    <a:pt x="68" y="137"/>
                    <a:pt x="28" y="165"/>
                    <a:pt x="0" y="179"/>
                  </a:cubicBezTo>
                  <a:cubicBezTo>
                    <a:pt x="55" y="262"/>
                    <a:pt x="123" y="357"/>
                    <a:pt x="192" y="426"/>
                  </a:cubicBezTo>
                  <a:cubicBezTo>
                    <a:pt x="233" y="385"/>
                    <a:pt x="330" y="317"/>
                    <a:pt x="425" y="247"/>
                  </a:cubicBezTo>
                  <a:cubicBezTo>
                    <a:pt x="357" y="165"/>
                    <a:pt x="302" y="83"/>
                    <a:pt x="233"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7045250" y="2339975"/>
              <a:ext cx="51825" cy="130500"/>
            </a:xfrm>
            <a:custGeom>
              <a:avLst/>
              <a:gdLst/>
              <a:ahLst/>
              <a:cxnLst/>
              <a:rect l="l" t="t" r="r" b="b"/>
              <a:pathLst>
                <a:path w="2073" h="5220" extrusionOk="0">
                  <a:moveTo>
                    <a:pt x="1771" y="0"/>
                  </a:moveTo>
                  <a:cubicBezTo>
                    <a:pt x="1725" y="0"/>
                    <a:pt x="1678" y="17"/>
                    <a:pt x="1635" y="56"/>
                  </a:cubicBezTo>
                  <a:cubicBezTo>
                    <a:pt x="166" y="1389"/>
                    <a:pt x="1" y="3626"/>
                    <a:pt x="1292" y="5151"/>
                  </a:cubicBezTo>
                  <a:cubicBezTo>
                    <a:pt x="1334" y="5200"/>
                    <a:pt x="1382" y="5220"/>
                    <a:pt x="1429" y="5220"/>
                  </a:cubicBezTo>
                  <a:cubicBezTo>
                    <a:pt x="1581" y="5220"/>
                    <a:pt x="1720" y="5009"/>
                    <a:pt x="1594" y="4862"/>
                  </a:cubicBezTo>
                  <a:cubicBezTo>
                    <a:pt x="440" y="3503"/>
                    <a:pt x="633" y="1526"/>
                    <a:pt x="1923" y="345"/>
                  </a:cubicBezTo>
                  <a:cubicBezTo>
                    <a:pt x="2073" y="206"/>
                    <a:pt x="1932" y="0"/>
                    <a:pt x="1771" y="0"/>
                  </a:cubicBezTo>
                  <a:close/>
                </a:path>
              </a:pathLst>
            </a:custGeom>
            <a:solidFill>
              <a:srgbClr val="D4E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6283550" y="2445050"/>
              <a:ext cx="303800" cy="303825"/>
            </a:xfrm>
            <a:custGeom>
              <a:avLst/>
              <a:gdLst/>
              <a:ahLst/>
              <a:cxnLst/>
              <a:rect l="l" t="t" r="r" b="b"/>
              <a:pathLst>
                <a:path w="12152" h="12153" extrusionOk="0">
                  <a:moveTo>
                    <a:pt x="6083" y="0"/>
                  </a:moveTo>
                  <a:cubicBezTo>
                    <a:pt x="2719" y="0"/>
                    <a:pt x="0" y="2719"/>
                    <a:pt x="0" y="6083"/>
                  </a:cubicBezTo>
                  <a:cubicBezTo>
                    <a:pt x="0" y="9434"/>
                    <a:pt x="2719" y="12152"/>
                    <a:pt x="6083" y="12152"/>
                  </a:cubicBezTo>
                  <a:cubicBezTo>
                    <a:pt x="9433" y="12152"/>
                    <a:pt x="12152" y="9434"/>
                    <a:pt x="12152" y="6083"/>
                  </a:cubicBezTo>
                  <a:cubicBezTo>
                    <a:pt x="12152" y="2719"/>
                    <a:pt x="9433" y="0"/>
                    <a:pt x="6083" y="0"/>
                  </a:cubicBezTo>
                  <a:close/>
                </a:path>
              </a:pathLst>
            </a:custGeom>
            <a:solidFill>
              <a:srgbClr val="73C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6359400" y="2661500"/>
              <a:ext cx="204275" cy="87375"/>
            </a:xfrm>
            <a:custGeom>
              <a:avLst/>
              <a:gdLst/>
              <a:ahLst/>
              <a:cxnLst/>
              <a:rect l="l" t="t" r="r" b="b"/>
              <a:pathLst>
                <a:path w="8171" h="3495" extrusionOk="0">
                  <a:moveTo>
                    <a:pt x="3314" y="0"/>
                  </a:moveTo>
                  <a:cubicBezTo>
                    <a:pt x="3217" y="0"/>
                    <a:pt x="3119" y="23"/>
                    <a:pt x="3021" y="75"/>
                  </a:cubicBezTo>
                  <a:cubicBezTo>
                    <a:pt x="2582" y="309"/>
                    <a:pt x="2307" y="721"/>
                    <a:pt x="2019" y="1118"/>
                  </a:cubicBezTo>
                  <a:cubicBezTo>
                    <a:pt x="1717" y="1530"/>
                    <a:pt x="1388" y="1929"/>
                    <a:pt x="934" y="2189"/>
                  </a:cubicBezTo>
                  <a:cubicBezTo>
                    <a:pt x="632" y="2369"/>
                    <a:pt x="317" y="2506"/>
                    <a:pt x="0" y="2671"/>
                  </a:cubicBezTo>
                  <a:cubicBezTo>
                    <a:pt x="893" y="3192"/>
                    <a:pt x="1937" y="3494"/>
                    <a:pt x="3049" y="3494"/>
                  </a:cubicBezTo>
                  <a:cubicBezTo>
                    <a:pt x="5191" y="3494"/>
                    <a:pt x="7086" y="2369"/>
                    <a:pt x="8171" y="679"/>
                  </a:cubicBezTo>
                  <a:cubicBezTo>
                    <a:pt x="7984" y="608"/>
                    <a:pt x="7801" y="579"/>
                    <a:pt x="7619" y="579"/>
                  </a:cubicBezTo>
                  <a:cubicBezTo>
                    <a:pt x="7306" y="579"/>
                    <a:pt x="6995" y="667"/>
                    <a:pt x="6674" y="789"/>
                  </a:cubicBezTo>
                  <a:cubicBezTo>
                    <a:pt x="6330" y="921"/>
                    <a:pt x="5949" y="1052"/>
                    <a:pt x="5569" y="1052"/>
                  </a:cubicBezTo>
                  <a:cubicBezTo>
                    <a:pt x="5433" y="1052"/>
                    <a:pt x="5297" y="1035"/>
                    <a:pt x="5163" y="995"/>
                  </a:cubicBezTo>
                  <a:cubicBezTo>
                    <a:pt x="4751" y="858"/>
                    <a:pt x="4422" y="624"/>
                    <a:pt x="4092" y="364"/>
                  </a:cubicBezTo>
                  <a:cubicBezTo>
                    <a:pt x="3867" y="189"/>
                    <a:pt x="3596" y="0"/>
                    <a:pt x="3314"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6283550" y="2474550"/>
              <a:ext cx="144200" cy="222150"/>
            </a:xfrm>
            <a:custGeom>
              <a:avLst/>
              <a:gdLst/>
              <a:ahLst/>
              <a:cxnLst/>
              <a:rect l="l" t="t" r="r" b="b"/>
              <a:pathLst>
                <a:path w="5768" h="8886" extrusionOk="0">
                  <a:moveTo>
                    <a:pt x="2485" y="1"/>
                  </a:moveTo>
                  <a:cubicBezTo>
                    <a:pt x="989" y="1099"/>
                    <a:pt x="0" y="2884"/>
                    <a:pt x="0" y="4903"/>
                  </a:cubicBezTo>
                  <a:cubicBezTo>
                    <a:pt x="0" y="6427"/>
                    <a:pt x="563" y="7814"/>
                    <a:pt x="1496" y="8885"/>
                  </a:cubicBezTo>
                  <a:cubicBezTo>
                    <a:pt x="2485" y="8611"/>
                    <a:pt x="3433" y="8157"/>
                    <a:pt x="4215" y="7485"/>
                  </a:cubicBezTo>
                  <a:cubicBezTo>
                    <a:pt x="4545" y="7196"/>
                    <a:pt x="4847" y="6908"/>
                    <a:pt x="5108" y="6579"/>
                  </a:cubicBezTo>
                  <a:cubicBezTo>
                    <a:pt x="5355" y="6276"/>
                    <a:pt x="5726" y="5850"/>
                    <a:pt x="5753" y="5453"/>
                  </a:cubicBezTo>
                  <a:cubicBezTo>
                    <a:pt x="5767" y="4807"/>
                    <a:pt x="5081" y="4450"/>
                    <a:pt x="4614" y="4148"/>
                  </a:cubicBezTo>
                  <a:cubicBezTo>
                    <a:pt x="3996" y="3763"/>
                    <a:pt x="3419" y="3324"/>
                    <a:pt x="3570" y="2500"/>
                  </a:cubicBezTo>
                  <a:cubicBezTo>
                    <a:pt x="3693" y="1910"/>
                    <a:pt x="4147" y="1319"/>
                    <a:pt x="3873" y="702"/>
                  </a:cubicBezTo>
                  <a:cubicBezTo>
                    <a:pt x="3666" y="207"/>
                    <a:pt x="3104" y="43"/>
                    <a:pt x="2485"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6446950" y="2448475"/>
              <a:ext cx="140400" cy="212025"/>
            </a:xfrm>
            <a:custGeom>
              <a:avLst/>
              <a:gdLst/>
              <a:ahLst/>
              <a:cxnLst/>
              <a:rect l="l" t="t" r="r" b="b"/>
              <a:pathLst>
                <a:path w="5616" h="8481" extrusionOk="0">
                  <a:moveTo>
                    <a:pt x="797" y="0"/>
                  </a:moveTo>
                  <a:cubicBezTo>
                    <a:pt x="371" y="591"/>
                    <a:pt x="165" y="1305"/>
                    <a:pt x="110" y="2033"/>
                  </a:cubicBezTo>
                  <a:cubicBezTo>
                    <a:pt x="83" y="2376"/>
                    <a:pt x="0" y="2981"/>
                    <a:pt x="357" y="3200"/>
                  </a:cubicBezTo>
                  <a:cubicBezTo>
                    <a:pt x="604" y="3338"/>
                    <a:pt x="865" y="3447"/>
                    <a:pt x="1112" y="3612"/>
                  </a:cubicBezTo>
                  <a:cubicBezTo>
                    <a:pt x="2348" y="4491"/>
                    <a:pt x="1249" y="6111"/>
                    <a:pt x="1661" y="7265"/>
                  </a:cubicBezTo>
                  <a:cubicBezTo>
                    <a:pt x="1948" y="8094"/>
                    <a:pt x="2702" y="8481"/>
                    <a:pt x="3493" y="8481"/>
                  </a:cubicBezTo>
                  <a:cubicBezTo>
                    <a:pt x="3763" y="8481"/>
                    <a:pt x="4036" y="8436"/>
                    <a:pt x="4298" y="8349"/>
                  </a:cubicBezTo>
                  <a:cubicBezTo>
                    <a:pt x="4641" y="8239"/>
                    <a:pt x="4984" y="8061"/>
                    <a:pt x="5301" y="7854"/>
                  </a:cubicBezTo>
                  <a:cubicBezTo>
                    <a:pt x="5506" y="7250"/>
                    <a:pt x="5616" y="6605"/>
                    <a:pt x="5616" y="5946"/>
                  </a:cubicBezTo>
                  <a:cubicBezTo>
                    <a:pt x="5616" y="3021"/>
                    <a:pt x="3543" y="577"/>
                    <a:pt x="797"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6464100" y="2480375"/>
              <a:ext cx="28425" cy="21350"/>
            </a:xfrm>
            <a:custGeom>
              <a:avLst/>
              <a:gdLst/>
              <a:ahLst/>
              <a:cxnLst/>
              <a:rect l="l" t="t" r="r" b="b"/>
              <a:pathLst>
                <a:path w="1137" h="854" extrusionOk="0">
                  <a:moveTo>
                    <a:pt x="518" y="1"/>
                  </a:moveTo>
                  <a:cubicBezTo>
                    <a:pt x="338" y="1"/>
                    <a:pt x="453" y="417"/>
                    <a:pt x="453" y="524"/>
                  </a:cubicBezTo>
                  <a:cubicBezTo>
                    <a:pt x="410" y="458"/>
                    <a:pt x="246" y="238"/>
                    <a:pt x="145" y="238"/>
                  </a:cubicBezTo>
                  <a:cubicBezTo>
                    <a:pt x="119" y="238"/>
                    <a:pt x="97" y="253"/>
                    <a:pt x="83" y="290"/>
                  </a:cubicBezTo>
                  <a:cubicBezTo>
                    <a:pt x="1" y="496"/>
                    <a:pt x="344" y="729"/>
                    <a:pt x="481" y="839"/>
                  </a:cubicBezTo>
                  <a:lnTo>
                    <a:pt x="728" y="853"/>
                  </a:lnTo>
                  <a:cubicBezTo>
                    <a:pt x="838" y="729"/>
                    <a:pt x="962" y="579"/>
                    <a:pt x="1044" y="441"/>
                  </a:cubicBezTo>
                  <a:cubicBezTo>
                    <a:pt x="1084" y="362"/>
                    <a:pt x="1136" y="179"/>
                    <a:pt x="1004" y="179"/>
                  </a:cubicBezTo>
                  <a:cubicBezTo>
                    <a:pt x="999" y="179"/>
                    <a:pt x="994" y="179"/>
                    <a:pt x="990" y="180"/>
                  </a:cubicBezTo>
                  <a:cubicBezTo>
                    <a:pt x="852" y="207"/>
                    <a:pt x="756" y="386"/>
                    <a:pt x="687" y="482"/>
                  </a:cubicBezTo>
                  <a:cubicBezTo>
                    <a:pt x="673" y="372"/>
                    <a:pt x="687" y="15"/>
                    <a:pt x="536" y="2"/>
                  </a:cubicBezTo>
                  <a:cubicBezTo>
                    <a:pt x="530" y="1"/>
                    <a:pt x="524" y="1"/>
                    <a:pt x="518" y="1"/>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6332625" y="2493075"/>
              <a:ext cx="28350" cy="21325"/>
            </a:xfrm>
            <a:custGeom>
              <a:avLst/>
              <a:gdLst/>
              <a:ahLst/>
              <a:cxnLst/>
              <a:rect l="l" t="t" r="r" b="b"/>
              <a:pathLst>
                <a:path w="1134" h="853" extrusionOk="0">
                  <a:moveTo>
                    <a:pt x="519" y="0"/>
                  </a:moveTo>
                  <a:cubicBezTo>
                    <a:pt x="337" y="0"/>
                    <a:pt x="454" y="430"/>
                    <a:pt x="454" y="523"/>
                  </a:cubicBezTo>
                  <a:cubicBezTo>
                    <a:pt x="411" y="469"/>
                    <a:pt x="247" y="251"/>
                    <a:pt x="146" y="251"/>
                  </a:cubicBezTo>
                  <a:cubicBezTo>
                    <a:pt x="119" y="251"/>
                    <a:pt x="97" y="266"/>
                    <a:pt x="83" y="303"/>
                  </a:cubicBezTo>
                  <a:cubicBezTo>
                    <a:pt x="0" y="496"/>
                    <a:pt x="344" y="743"/>
                    <a:pt x="481" y="839"/>
                  </a:cubicBezTo>
                  <a:lnTo>
                    <a:pt x="729" y="853"/>
                  </a:lnTo>
                  <a:cubicBezTo>
                    <a:pt x="838" y="743"/>
                    <a:pt x="962" y="578"/>
                    <a:pt x="1031" y="441"/>
                  </a:cubicBezTo>
                  <a:cubicBezTo>
                    <a:pt x="1082" y="364"/>
                    <a:pt x="1133" y="191"/>
                    <a:pt x="1016" y="191"/>
                  </a:cubicBezTo>
                  <a:cubicBezTo>
                    <a:pt x="1008" y="191"/>
                    <a:pt x="999" y="192"/>
                    <a:pt x="989" y="194"/>
                  </a:cubicBezTo>
                  <a:cubicBezTo>
                    <a:pt x="852" y="208"/>
                    <a:pt x="742" y="400"/>
                    <a:pt x="674" y="482"/>
                  </a:cubicBezTo>
                  <a:cubicBezTo>
                    <a:pt x="659" y="386"/>
                    <a:pt x="674" y="29"/>
                    <a:pt x="536" y="1"/>
                  </a:cubicBezTo>
                  <a:cubicBezTo>
                    <a:pt x="530" y="1"/>
                    <a:pt x="525" y="0"/>
                    <a:pt x="519" y="0"/>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6537225" y="2536675"/>
              <a:ext cx="28350" cy="21350"/>
            </a:xfrm>
            <a:custGeom>
              <a:avLst/>
              <a:gdLst/>
              <a:ahLst/>
              <a:cxnLst/>
              <a:rect l="l" t="t" r="r" b="b"/>
              <a:pathLst>
                <a:path w="1134" h="854" extrusionOk="0">
                  <a:moveTo>
                    <a:pt x="518" y="1"/>
                  </a:moveTo>
                  <a:cubicBezTo>
                    <a:pt x="337" y="1"/>
                    <a:pt x="454" y="417"/>
                    <a:pt x="454" y="524"/>
                  </a:cubicBezTo>
                  <a:cubicBezTo>
                    <a:pt x="410" y="468"/>
                    <a:pt x="241" y="244"/>
                    <a:pt x="141" y="244"/>
                  </a:cubicBezTo>
                  <a:cubicBezTo>
                    <a:pt x="116" y="244"/>
                    <a:pt x="96" y="257"/>
                    <a:pt x="82" y="290"/>
                  </a:cubicBezTo>
                  <a:cubicBezTo>
                    <a:pt x="0" y="496"/>
                    <a:pt x="357" y="743"/>
                    <a:pt x="481" y="839"/>
                  </a:cubicBezTo>
                  <a:lnTo>
                    <a:pt x="742" y="853"/>
                  </a:lnTo>
                  <a:cubicBezTo>
                    <a:pt x="838" y="729"/>
                    <a:pt x="961" y="578"/>
                    <a:pt x="1044" y="441"/>
                  </a:cubicBezTo>
                  <a:cubicBezTo>
                    <a:pt x="1083" y="364"/>
                    <a:pt x="1133" y="191"/>
                    <a:pt x="1016" y="191"/>
                  </a:cubicBezTo>
                  <a:cubicBezTo>
                    <a:pt x="1008" y="191"/>
                    <a:pt x="999" y="192"/>
                    <a:pt x="989" y="194"/>
                  </a:cubicBezTo>
                  <a:cubicBezTo>
                    <a:pt x="851" y="207"/>
                    <a:pt x="756" y="399"/>
                    <a:pt x="687" y="482"/>
                  </a:cubicBezTo>
                  <a:cubicBezTo>
                    <a:pt x="673" y="372"/>
                    <a:pt x="687" y="29"/>
                    <a:pt x="536" y="2"/>
                  </a:cubicBezTo>
                  <a:cubicBezTo>
                    <a:pt x="530" y="1"/>
                    <a:pt x="524" y="1"/>
                    <a:pt x="518" y="1"/>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6380675" y="2596725"/>
              <a:ext cx="28450" cy="21350"/>
            </a:xfrm>
            <a:custGeom>
              <a:avLst/>
              <a:gdLst/>
              <a:ahLst/>
              <a:cxnLst/>
              <a:rect l="l" t="t" r="r" b="b"/>
              <a:pathLst>
                <a:path w="1138" h="854" extrusionOk="0">
                  <a:moveTo>
                    <a:pt x="519" y="1"/>
                  </a:moveTo>
                  <a:cubicBezTo>
                    <a:pt x="338" y="1"/>
                    <a:pt x="454" y="417"/>
                    <a:pt x="454" y="524"/>
                  </a:cubicBezTo>
                  <a:cubicBezTo>
                    <a:pt x="411" y="459"/>
                    <a:pt x="247" y="238"/>
                    <a:pt x="146" y="238"/>
                  </a:cubicBezTo>
                  <a:cubicBezTo>
                    <a:pt x="120" y="238"/>
                    <a:pt x="97" y="254"/>
                    <a:pt x="83" y="291"/>
                  </a:cubicBezTo>
                  <a:cubicBezTo>
                    <a:pt x="1" y="496"/>
                    <a:pt x="358" y="730"/>
                    <a:pt x="482" y="840"/>
                  </a:cubicBezTo>
                  <a:lnTo>
                    <a:pt x="742" y="853"/>
                  </a:lnTo>
                  <a:cubicBezTo>
                    <a:pt x="839" y="730"/>
                    <a:pt x="962" y="579"/>
                    <a:pt x="1044" y="441"/>
                  </a:cubicBezTo>
                  <a:cubicBezTo>
                    <a:pt x="1085" y="362"/>
                    <a:pt x="1137" y="180"/>
                    <a:pt x="1005" y="180"/>
                  </a:cubicBezTo>
                  <a:cubicBezTo>
                    <a:pt x="1000" y="180"/>
                    <a:pt x="995" y="181"/>
                    <a:pt x="989" y="181"/>
                  </a:cubicBezTo>
                  <a:cubicBezTo>
                    <a:pt x="866" y="209"/>
                    <a:pt x="756" y="387"/>
                    <a:pt x="687" y="483"/>
                  </a:cubicBezTo>
                  <a:cubicBezTo>
                    <a:pt x="674" y="373"/>
                    <a:pt x="687" y="16"/>
                    <a:pt x="537" y="2"/>
                  </a:cubicBezTo>
                  <a:cubicBezTo>
                    <a:pt x="531" y="1"/>
                    <a:pt x="525" y="1"/>
                    <a:pt x="519" y="1"/>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6303450" y="2605325"/>
              <a:ext cx="28325" cy="21350"/>
            </a:xfrm>
            <a:custGeom>
              <a:avLst/>
              <a:gdLst/>
              <a:ahLst/>
              <a:cxnLst/>
              <a:rect l="l" t="t" r="r" b="b"/>
              <a:pathLst>
                <a:path w="1133" h="854" extrusionOk="0">
                  <a:moveTo>
                    <a:pt x="518" y="1"/>
                  </a:moveTo>
                  <a:cubicBezTo>
                    <a:pt x="338" y="1"/>
                    <a:pt x="453" y="417"/>
                    <a:pt x="453" y="524"/>
                  </a:cubicBezTo>
                  <a:cubicBezTo>
                    <a:pt x="409" y="468"/>
                    <a:pt x="241" y="244"/>
                    <a:pt x="141" y="244"/>
                  </a:cubicBezTo>
                  <a:cubicBezTo>
                    <a:pt x="117" y="244"/>
                    <a:pt x="97" y="257"/>
                    <a:pt x="83" y="290"/>
                  </a:cubicBezTo>
                  <a:cubicBezTo>
                    <a:pt x="1" y="496"/>
                    <a:pt x="358" y="743"/>
                    <a:pt x="481" y="839"/>
                  </a:cubicBezTo>
                  <a:lnTo>
                    <a:pt x="742" y="853"/>
                  </a:lnTo>
                  <a:cubicBezTo>
                    <a:pt x="838" y="729"/>
                    <a:pt x="962" y="579"/>
                    <a:pt x="1044" y="441"/>
                  </a:cubicBezTo>
                  <a:cubicBezTo>
                    <a:pt x="1082" y="364"/>
                    <a:pt x="1133" y="192"/>
                    <a:pt x="1016" y="192"/>
                  </a:cubicBezTo>
                  <a:cubicBezTo>
                    <a:pt x="1008" y="192"/>
                    <a:pt x="999" y="192"/>
                    <a:pt x="989" y="194"/>
                  </a:cubicBezTo>
                  <a:cubicBezTo>
                    <a:pt x="852" y="207"/>
                    <a:pt x="755" y="400"/>
                    <a:pt x="687" y="482"/>
                  </a:cubicBezTo>
                  <a:cubicBezTo>
                    <a:pt x="673" y="372"/>
                    <a:pt x="687" y="29"/>
                    <a:pt x="536" y="2"/>
                  </a:cubicBezTo>
                  <a:cubicBezTo>
                    <a:pt x="530" y="1"/>
                    <a:pt x="524" y="1"/>
                    <a:pt x="518" y="1"/>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6499125" y="2609775"/>
              <a:ext cx="28400" cy="21350"/>
            </a:xfrm>
            <a:custGeom>
              <a:avLst/>
              <a:gdLst/>
              <a:ahLst/>
              <a:cxnLst/>
              <a:rect l="l" t="t" r="r" b="b"/>
              <a:pathLst>
                <a:path w="1136" h="854" extrusionOk="0">
                  <a:moveTo>
                    <a:pt x="518" y="1"/>
                  </a:moveTo>
                  <a:cubicBezTo>
                    <a:pt x="337" y="1"/>
                    <a:pt x="453" y="417"/>
                    <a:pt x="453" y="524"/>
                  </a:cubicBezTo>
                  <a:cubicBezTo>
                    <a:pt x="410" y="458"/>
                    <a:pt x="246" y="238"/>
                    <a:pt x="145" y="238"/>
                  </a:cubicBezTo>
                  <a:cubicBezTo>
                    <a:pt x="119" y="238"/>
                    <a:pt x="97" y="253"/>
                    <a:pt x="83" y="291"/>
                  </a:cubicBezTo>
                  <a:cubicBezTo>
                    <a:pt x="0" y="496"/>
                    <a:pt x="343" y="730"/>
                    <a:pt x="480" y="840"/>
                  </a:cubicBezTo>
                  <a:lnTo>
                    <a:pt x="728" y="853"/>
                  </a:lnTo>
                  <a:cubicBezTo>
                    <a:pt x="837" y="730"/>
                    <a:pt x="962" y="579"/>
                    <a:pt x="1044" y="441"/>
                  </a:cubicBezTo>
                  <a:cubicBezTo>
                    <a:pt x="1083" y="362"/>
                    <a:pt x="1136" y="180"/>
                    <a:pt x="1004" y="180"/>
                  </a:cubicBezTo>
                  <a:cubicBezTo>
                    <a:pt x="1000" y="180"/>
                    <a:pt x="994" y="180"/>
                    <a:pt x="989" y="181"/>
                  </a:cubicBezTo>
                  <a:cubicBezTo>
                    <a:pt x="852" y="208"/>
                    <a:pt x="755" y="386"/>
                    <a:pt x="687" y="483"/>
                  </a:cubicBezTo>
                  <a:cubicBezTo>
                    <a:pt x="673" y="373"/>
                    <a:pt x="687" y="16"/>
                    <a:pt x="535" y="2"/>
                  </a:cubicBezTo>
                  <a:cubicBezTo>
                    <a:pt x="529" y="1"/>
                    <a:pt x="523" y="1"/>
                    <a:pt x="518" y="1"/>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6415000" y="2708650"/>
              <a:ext cx="28450" cy="21000"/>
            </a:xfrm>
            <a:custGeom>
              <a:avLst/>
              <a:gdLst/>
              <a:ahLst/>
              <a:cxnLst/>
              <a:rect l="l" t="t" r="r" b="b"/>
              <a:pathLst>
                <a:path w="1138" h="840" extrusionOk="0">
                  <a:moveTo>
                    <a:pt x="519" y="0"/>
                  </a:moveTo>
                  <a:cubicBezTo>
                    <a:pt x="338" y="0"/>
                    <a:pt x="454" y="416"/>
                    <a:pt x="454" y="510"/>
                  </a:cubicBezTo>
                  <a:cubicBezTo>
                    <a:pt x="411" y="455"/>
                    <a:pt x="238" y="238"/>
                    <a:pt x="141" y="238"/>
                  </a:cubicBezTo>
                  <a:cubicBezTo>
                    <a:pt x="115" y="238"/>
                    <a:pt x="95" y="253"/>
                    <a:pt x="83" y="290"/>
                  </a:cubicBezTo>
                  <a:cubicBezTo>
                    <a:pt x="1" y="496"/>
                    <a:pt x="345" y="730"/>
                    <a:pt x="468" y="840"/>
                  </a:cubicBezTo>
                  <a:lnTo>
                    <a:pt x="729" y="840"/>
                  </a:lnTo>
                  <a:cubicBezTo>
                    <a:pt x="839" y="730"/>
                    <a:pt x="962" y="578"/>
                    <a:pt x="1031" y="441"/>
                  </a:cubicBezTo>
                  <a:cubicBezTo>
                    <a:pt x="1084" y="361"/>
                    <a:pt x="1137" y="180"/>
                    <a:pt x="1005" y="180"/>
                  </a:cubicBezTo>
                  <a:cubicBezTo>
                    <a:pt x="1000" y="180"/>
                    <a:pt x="995" y="180"/>
                    <a:pt x="989" y="180"/>
                  </a:cubicBezTo>
                  <a:cubicBezTo>
                    <a:pt x="852" y="194"/>
                    <a:pt x="742" y="386"/>
                    <a:pt x="674" y="483"/>
                  </a:cubicBezTo>
                  <a:cubicBezTo>
                    <a:pt x="660" y="373"/>
                    <a:pt x="674" y="16"/>
                    <a:pt x="537" y="1"/>
                  </a:cubicBezTo>
                  <a:cubicBezTo>
                    <a:pt x="531" y="1"/>
                    <a:pt x="525" y="0"/>
                    <a:pt x="519" y="0"/>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6483650" y="2697650"/>
              <a:ext cx="28375" cy="21350"/>
            </a:xfrm>
            <a:custGeom>
              <a:avLst/>
              <a:gdLst/>
              <a:ahLst/>
              <a:cxnLst/>
              <a:rect l="l" t="t" r="r" b="b"/>
              <a:pathLst>
                <a:path w="1135" h="854" extrusionOk="0">
                  <a:moveTo>
                    <a:pt x="520" y="1"/>
                  </a:moveTo>
                  <a:cubicBezTo>
                    <a:pt x="338" y="1"/>
                    <a:pt x="455" y="431"/>
                    <a:pt x="455" y="524"/>
                  </a:cubicBezTo>
                  <a:cubicBezTo>
                    <a:pt x="411" y="470"/>
                    <a:pt x="247" y="252"/>
                    <a:pt x="146" y="252"/>
                  </a:cubicBezTo>
                  <a:cubicBezTo>
                    <a:pt x="120" y="252"/>
                    <a:pt x="98" y="267"/>
                    <a:pt x="83" y="304"/>
                  </a:cubicBezTo>
                  <a:cubicBezTo>
                    <a:pt x="1" y="496"/>
                    <a:pt x="345" y="743"/>
                    <a:pt x="482" y="840"/>
                  </a:cubicBezTo>
                  <a:lnTo>
                    <a:pt x="729" y="853"/>
                  </a:lnTo>
                  <a:cubicBezTo>
                    <a:pt x="839" y="743"/>
                    <a:pt x="962" y="579"/>
                    <a:pt x="1045" y="441"/>
                  </a:cubicBezTo>
                  <a:cubicBezTo>
                    <a:pt x="1084" y="364"/>
                    <a:pt x="1134" y="192"/>
                    <a:pt x="1017" y="192"/>
                  </a:cubicBezTo>
                  <a:cubicBezTo>
                    <a:pt x="1009" y="192"/>
                    <a:pt x="1000" y="192"/>
                    <a:pt x="990" y="194"/>
                  </a:cubicBezTo>
                  <a:cubicBezTo>
                    <a:pt x="852" y="209"/>
                    <a:pt x="757" y="401"/>
                    <a:pt x="674" y="483"/>
                  </a:cubicBezTo>
                  <a:cubicBezTo>
                    <a:pt x="660" y="386"/>
                    <a:pt x="674" y="29"/>
                    <a:pt x="537" y="2"/>
                  </a:cubicBezTo>
                  <a:cubicBezTo>
                    <a:pt x="531" y="1"/>
                    <a:pt x="525" y="1"/>
                    <a:pt x="520" y="1"/>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6510400" y="2489900"/>
              <a:ext cx="12100" cy="8275"/>
            </a:xfrm>
            <a:custGeom>
              <a:avLst/>
              <a:gdLst/>
              <a:ahLst/>
              <a:cxnLst/>
              <a:rect l="l" t="t" r="r" b="b"/>
              <a:pathLst>
                <a:path w="484" h="331" extrusionOk="0">
                  <a:moveTo>
                    <a:pt x="410" y="1"/>
                  </a:moveTo>
                  <a:cubicBezTo>
                    <a:pt x="392" y="1"/>
                    <a:pt x="373" y="10"/>
                    <a:pt x="359" y="33"/>
                  </a:cubicBezTo>
                  <a:cubicBezTo>
                    <a:pt x="315" y="88"/>
                    <a:pt x="280" y="143"/>
                    <a:pt x="246" y="191"/>
                  </a:cubicBezTo>
                  <a:lnTo>
                    <a:pt x="246" y="191"/>
                  </a:lnTo>
                  <a:cubicBezTo>
                    <a:pt x="202" y="151"/>
                    <a:pt x="168" y="99"/>
                    <a:pt x="126" y="46"/>
                  </a:cubicBezTo>
                  <a:cubicBezTo>
                    <a:pt x="115" y="34"/>
                    <a:pt x="102" y="30"/>
                    <a:pt x="90" y="30"/>
                  </a:cubicBezTo>
                  <a:cubicBezTo>
                    <a:pt x="43" y="30"/>
                    <a:pt x="0" y="99"/>
                    <a:pt x="44" y="143"/>
                  </a:cubicBezTo>
                  <a:cubicBezTo>
                    <a:pt x="112" y="198"/>
                    <a:pt x="154" y="280"/>
                    <a:pt x="236" y="321"/>
                  </a:cubicBezTo>
                  <a:cubicBezTo>
                    <a:pt x="242" y="327"/>
                    <a:pt x="252" y="330"/>
                    <a:pt x="263" y="330"/>
                  </a:cubicBezTo>
                  <a:cubicBezTo>
                    <a:pt x="279" y="330"/>
                    <a:pt x="296" y="323"/>
                    <a:pt x="304" y="307"/>
                  </a:cubicBezTo>
                  <a:cubicBezTo>
                    <a:pt x="359" y="238"/>
                    <a:pt x="401" y="170"/>
                    <a:pt x="456" y="88"/>
                  </a:cubicBezTo>
                  <a:cubicBezTo>
                    <a:pt x="483" y="41"/>
                    <a:pt x="449" y="1"/>
                    <a:pt x="410" y="1"/>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6317150" y="2530300"/>
              <a:ext cx="12125" cy="8050"/>
            </a:xfrm>
            <a:custGeom>
              <a:avLst/>
              <a:gdLst/>
              <a:ahLst/>
              <a:cxnLst/>
              <a:rect l="l" t="t" r="r" b="b"/>
              <a:pathLst>
                <a:path w="485" h="322" extrusionOk="0">
                  <a:moveTo>
                    <a:pt x="398" y="0"/>
                  </a:moveTo>
                  <a:cubicBezTo>
                    <a:pt x="379" y="0"/>
                    <a:pt x="360" y="7"/>
                    <a:pt x="345" y="23"/>
                  </a:cubicBezTo>
                  <a:lnTo>
                    <a:pt x="248" y="185"/>
                  </a:lnTo>
                  <a:lnTo>
                    <a:pt x="248" y="185"/>
                  </a:lnTo>
                  <a:cubicBezTo>
                    <a:pt x="203" y="145"/>
                    <a:pt x="168" y="93"/>
                    <a:pt x="125" y="50"/>
                  </a:cubicBezTo>
                  <a:cubicBezTo>
                    <a:pt x="112" y="37"/>
                    <a:pt x="98" y="32"/>
                    <a:pt x="84" y="32"/>
                  </a:cubicBezTo>
                  <a:cubicBezTo>
                    <a:pt x="39" y="32"/>
                    <a:pt x="0" y="90"/>
                    <a:pt x="43" y="133"/>
                  </a:cubicBezTo>
                  <a:cubicBezTo>
                    <a:pt x="112" y="202"/>
                    <a:pt x="152" y="270"/>
                    <a:pt x="235" y="312"/>
                  </a:cubicBezTo>
                  <a:cubicBezTo>
                    <a:pt x="242" y="318"/>
                    <a:pt x="256" y="322"/>
                    <a:pt x="269" y="322"/>
                  </a:cubicBezTo>
                  <a:cubicBezTo>
                    <a:pt x="283" y="322"/>
                    <a:pt x="297" y="318"/>
                    <a:pt x="304" y="312"/>
                  </a:cubicBezTo>
                  <a:cubicBezTo>
                    <a:pt x="359" y="242"/>
                    <a:pt x="400" y="160"/>
                    <a:pt x="455" y="92"/>
                  </a:cubicBezTo>
                  <a:cubicBezTo>
                    <a:pt x="484" y="43"/>
                    <a:pt x="444" y="0"/>
                    <a:pt x="398" y="0"/>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6300650" y="2570225"/>
              <a:ext cx="12100" cy="8275"/>
            </a:xfrm>
            <a:custGeom>
              <a:avLst/>
              <a:gdLst/>
              <a:ahLst/>
              <a:cxnLst/>
              <a:rect l="l" t="t" r="r" b="b"/>
              <a:pathLst>
                <a:path w="484" h="331" extrusionOk="0">
                  <a:moveTo>
                    <a:pt x="406" y="1"/>
                  </a:moveTo>
                  <a:cubicBezTo>
                    <a:pt x="386" y="1"/>
                    <a:pt x="364" y="10"/>
                    <a:pt x="346" y="33"/>
                  </a:cubicBezTo>
                  <a:cubicBezTo>
                    <a:pt x="313" y="88"/>
                    <a:pt x="279" y="143"/>
                    <a:pt x="246" y="191"/>
                  </a:cubicBezTo>
                  <a:lnTo>
                    <a:pt x="246" y="191"/>
                  </a:lnTo>
                  <a:cubicBezTo>
                    <a:pt x="202" y="151"/>
                    <a:pt x="168" y="99"/>
                    <a:pt x="126" y="46"/>
                  </a:cubicBezTo>
                  <a:cubicBezTo>
                    <a:pt x="114" y="35"/>
                    <a:pt x="102" y="30"/>
                    <a:pt x="89" y="30"/>
                  </a:cubicBezTo>
                  <a:cubicBezTo>
                    <a:pt x="43" y="30"/>
                    <a:pt x="0" y="99"/>
                    <a:pt x="44" y="143"/>
                  </a:cubicBezTo>
                  <a:cubicBezTo>
                    <a:pt x="113" y="198"/>
                    <a:pt x="153" y="280"/>
                    <a:pt x="236" y="321"/>
                  </a:cubicBezTo>
                  <a:cubicBezTo>
                    <a:pt x="242" y="327"/>
                    <a:pt x="252" y="330"/>
                    <a:pt x="264" y="330"/>
                  </a:cubicBezTo>
                  <a:cubicBezTo>
                    <a:pt x="280" y="330"/>
                    <a:pt x="297" y="323"/>
                    <a:pt x="305" y="307"/>
                  </a:cubicBezTo>
                  <a:cubicBezTo>
                    <a:pt x="360" y="238"/>
                    <a:pt x="401" y="170"/>
                    <a:pt x="455" y="88"/>
                  </a:cubicBezTo>
                  <a:cubicBezTo>
                    <a:pt x="484" y="41"/>
                    <a:pt x="449" y="1"/>
                    <a:pt x="406" y="1"/>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6349100" y="2530300"/>
              <a:ext cx="11750" cy="8050"/>
            </a:xfrm>
            <a:custGeom>
              <a:avLst/>
              <a:gdLst/>
              <a:ahLst/>
              <a:cxnLst/>
              <a:rect l="l" t="t" r="r" b="b"/>
              <a:pathLst>
                <a:path w="470" h="322" extrusionOk="0">
                  <a:moveTo>
                    <a:pt x="388" y="0"/>
                  </a:moveTo>
                  <a:cubicBezTo>
                    <a:pt x="372" y="0"/>
                    <a:pt x="356" y="7"/>
                    <a:pt x="344" y="23"/>
                  </a:cubicBezTo>
                  <a:cubicBezTo>
                    <a:pt x="312" y="76"/>
                    <a:pt x="281" y="128"/>
                    <a:pt x="243" y="181"/>
                  </a:cubicBezTo>
                  <a:lnTo>
                    <a:pt x="243" y="181"/>
                  </a:lnTo>
                  <a:cubicBezTo>
                    <a:pt x="200" y="142"/>
                    <a:pt x="166" y="92"/>
                    <a:pt x="125" y="50"/>
                  </a:cubicBezTo>
                  <a:cubicBezTo>
                    <a:pt x="112" y="37"/>
                    <a:pt x="98" y="32"/>
                    <a:pt x="84" y="32"/>
                  </a:cubicBezTo>
                  <a:cubicBezTo>
                    <a:pt x="39" y="32"/>
                    <a:pt x="0" y="90"/>
                    <a:pt x="42" y="133"/>
                  </a:cubicBezTo>
                  <a:cubicBezTo>
                    <a:pt x="97" y="202"/>
                    <a:pt x="152" y="270"/>
                    <a:pt x="220" y="312"/>
                  </a:cubicBezTo>
                  <a:cubicBezTo>
                    <a:pt x="234" y="318"/>
                    <a:pt x="248" y="322"/>
                    <a:pt x="260" y="322"/>
                  </a:cubicBezTo>
                  <a:cubicBezTo>
                    <a:pt x="272" y="322"/>
                    <a:pt x="282" y="318"/>
                    <a:pt x="289" y="312"/>
                  </a:cubicBezTo>
                  <a:cubicBezTo>
                    <a:pt x="357" y="242"/>
                    <a:pt x="399" y="160"/>
                    <a:pt x="440" y="92"/>
                  </a:cubicBezTo>
                  <a:cubicBezTo>
                    <a:pt x="470" y="43"/>
                    <a:pt x="429" y="0"/>
                    <a:pt x="388" y="0"/>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6351400" y="2577350"/>
              <a:ext cx="11850" cy="8125"/>
            </a:xfrm>
            <a:custGeom>
              <a:avLst/>
              <a:gdLst/>
              <a:ahLst/>
              <a:cxnLst/>
              <a:rect l="l" t="t" r="r" b="b"/>
              <a:pathLst>
                <a:path w="474" h="325" extrusionOk="0">
                  <a:moveTo>
                    <a:pt x="392" y="0"/>
                  </a:moveTo>
                  <a:cubicBezTo>
                    <a:pt x="376" y="0"/>
                    <a:pt x="360" y="7"/>
                    <a:pt x="348" y="22"/>
                  </a:cubicBezTo>
                  <a:cubicBezTo>
                    <a:pt x="315" y="77"/>
                    <a:pt x="282" y="132"/>
                    <a:pt x="242" y="187"/>
                  </a:cubicBezTo>
                  <a:lnTo>
                    <a:pt x="242" y="187"/>
                  </a:lnTo>
                  <a:cubicBezTo>
                    <a:pt x="194" y="147"/>
                    <a:pt x="159" y="94"/>
                    <a:pt x="115" y="50"/>
                  </a:cubicBezTo>
                  <a:cubicBezTo>
                    <a:pt x="105" y="37"/>
                    <a:pt x="93" y="32"/>
                    <a:pt x="81" y="32"/>
                  </a:cubicBezTo>
                  <a:cubicBezTo>
                    <a:pt x="42" y="32"/>
                    <a:pt x="1" y="90"/>
                    <a:pt x="33" y="132"/>
                  </a:cubicBezTo>
                  <a:cubicBezTo>
                    <a:pt x="101" y="200"/>
                    <a:pt x="142" y="270"/>
                    <a:pt x="225" y="325"/>
                  </a:cubicBezTo>
                  <a:cubicBezTo>
                    <a:pt x="252" y="325"/>
                    <a:pt x="280" y="325"/>
                    <a:pt x="293" y="310"/>
                  </a:cubicBezTo>
                  <a:cubicBezTo>
                    <a:pt x="348" y="242"/>
                    <a:pt x="403" y="160"/>
                    <a:pt x="445" y="91"/>
                  </a:cubicBezTo>
                  <a:cubicBezTo>
                    <a:pt x="474" y="42"/>
                    <a:pt x="433" y="0"/>
                    <a:pt x="392" y="0"/>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6314750" y="2656125"/>
              <a:ext cx="12100" cy="8225"/>
            </a:xfrm>
            <a:custGeom>
              <a:avLst/>
              <a:gdLst/>
              <a:ahLst/>
              <a:cxnLst/>
              <a:rect l="l" t="t" r="r" b="b"/>
              <a:pathLst>
                <a:path w="484" h="329" extrusionOk="0">
                  <a:moveTo>
                    <a:pt x="405" y="1"/>
                  </a:moveTo>
                  <a:cubicBezTo>
                    <a:pt x="388" y="1"/>
                    <a:pt x="371" y="9"/>
                    <a:pt x="358" y="30"/>
                  </a:cubicBezTo>
                  <a:cubicBezTo>
                    <a:pt x="315" y="84"/>
                    <a:pt x="288" y="139"/>
                    <a:pt x="251" y="194"/>
                  </a:cubicBezTo>
                  <a:lnTo>
                    <a:pt x="251" y="194"/>
                  </a:lnTo>
                  <a:cubicBezTo>
                    <a:pt x="204" y="153"/>
                    <a:pt x="169" y="101"/>
                    <a:pt x="125" y="57"/>
                  </a:cubicBezTo>
                  <a:cubicBezTo>
                    <a:pt x="113" y="44"/>
                    <a:pt x="98" y="39"/>
                    <a:pt x="85" y="39"/>
                  </a:cubicBezTo>
                  <a:cubicBezTo>
                    <a:pt x="40" y="39"/>
                    <a:pt x="1" y="97"/>
                    <a:pt x="43" y="139"/>
                  </a:cubicBezTo>
                  <a:cubicBezTo>
                    <a:pt x="111" y="194"/>
                    <a:pt x="153" y="277"/>
                    <a:pt x="235" y="317"/>
                  </a:cubicBezTo>
                  <a:cubicBezTo>
                    <a:pt x="242" y="325"/>
                    <a:pt x="256" y="328"/>
                    <a:pt x="269" y="328"/>
                  </a:cubicBezTo>
                  <a:cubicBezTo>
                    <a:pt x="283" y="328"/>
                    <a:pt x="297" y="325"/>
                    <a:pt x="303" y="317"/>
                  </a:cubicBezTo>
                  <a:cubicBezTo>
                    <a:pt x="358" y="235"/>
                    <a:pt x="400" y="167"/>
                    <a:pt x="455" y="85"/>
                  </a:cubicBezTo>
                  <a:cubicBezTo>
                    <a:pt x="483" y="46"/>
                    <a:pt x="445" y="1"/>
                    <a:pt x="405" y="1"/>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6331250" y="2556175"/>
              <a:ext cx="12050" cy="8225"/>
            </a:xfrm>
            <a:custGeom>
              <a:avLst/>
              <a:gdLst/>
              <a:ahLst/>
              <a:cxnLst/>
              <a:rect l="l" t="t" r="r" b="b"/>
              <a:pathLst>
                <a:path w="482" h="329" extrusionOk="0">
                  <a:moveTo>
                    <a:pt x="408" y="0"/>
                  </a:moveTo>
                  <a:cubicBezTo>
                    <a:pt x="390" y="0"/>
                    <a:pt x="371" y="9"/>
                    <a:pt x="357" y="31"/>
                  </a:cubicBezTo>
                  <a:cubicBezTo>
                    <a:pt x="312" y="76"/>
                    <a:pt x="286" y="140"/>
                    <a:pt x="247" y="192"/>
                  </a:cubicBezTo>
                  <a:lnTo>
                    <a:pt x="247" y="192"/>
                  </a:lnTo>
                  <a:cubicBezTo>
                    <a:pt x="202" y="148"/>
                    <a:pt x="167" y="88"/>
                    <a:pt x="125" y="46"/>
                  </a:cubicBezTo>
                  <a:cubicBezTo>
                    <a:pt x="112" y="33"/>
                    <a:pt x="98" y="27"/>
                    <a:pt x="84" y="27"/>
                  </a:cubicBezTo>
                  <a:cubicBezTo>
                    <a:pt x="39" y="27"/>
                    <a:pt x="0" y="86"/>
                    <a:pt x="42" y="128"/>
                  </a:cubicBezTo>
                  <a:cubicBezTo>
                    <a:pt x="110" y="196"/>
                    <a:pt x="152" y="278"/>
                    <a:pt x="234" y="320"/>
                  </a:cubicBezTo>
                  <a:cubicBezTo>
                    <a:pt x="240" y="326"/>
                    <a:pt x="250" y="329"/>
                    <a:pt x="261" y="329"/>
                  </a:cubicBezTo>
                  <a:cubicBezTo>
                    <a:pt x="277" y="329"/>
                    <a:pt x="295" y="322"/>
                    <a:pt x="303" y="306"/>
                  </a:cubicBezTo>
                  <a:cubicBezTo>
                    <a:pt x="357" y="238"/>
                    <a:pt x="399" y="155"/>
                    <a:pt x="454" y="86"/>
                  </a:cubicBezTo>
                  <a:cubicBezTo>
                    <a:pt x="482" y="40"/>
                    <a:pt x="447" y="0"/>
                    <a:pt x="408" y="0"/>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6358025" y="2619400"/>
              <a:ext cx="12075" cy="8175"/>
            </a:xfrm>
            <a:custGeom>
              <a:avLst/>
              <a:gdLst/>
              <a:ahLst/>
              <a:cxnLst/>
              <a:rect l="l" t="t" r="r" b="b"/>
              <a:pathLst>
                <a:path w="483" h="327" extrusionOk="0">
                  <a:moveTo>
                    <a:pt x="404" y="0"/>
                  </a:moveTo>
                  <a:cubicBezTo>
                    <a:pt x="387" y="0"/>
                    <a:pt x="370" y="8"/>
                    <a:pt x="357" y="29"/>
                  </a:cubicBezTo>
                  <a:cubicBezTo>
                    <a:pt x="312" y="86"/>
                    <a:pt x="286" y="142"/>
                    <a:pt x="247" y="190"/>
                  </a:cubicBezTo>
                  <a:lnTo>
                    <a:pt x="247" y="190"/>
                  </a:lnTo>
                  <a:cubicBezTo>
                    <a:pt x="202" y="151"/>
                    <a:pt x="167" y="99"/>
                    <a:pt x="125" y="56"/>
                  </a:cubicBezTo>
                  <a:cubicBezTo>
                    <a:pt x="112" y="44"/>
                    <a:pt x="98" y="38"/>
                    <a:pt x="84" y="38"/>
                  </a:cubicBezTo>
                  <a:cubicBezTo>
                    <a:pt x="39" y="38"/>
                    <a:pt x="0" y="97"/>
                    <a:pt x="42" y="139"/>
                  </a:cubicBezTo>
                  <a:cubicBezTo>
                    <a:pt x="110" y="194"/>
                    <a:pt x="152" y="276"/>
                    <a:pt x="234" y="318"/>
                  </a:cubicBezTo>
                  <a:cubicBezTo>
                    <a:pt x="240" y="323"/>
                    <a:pt x="250" y="326"/>
                    <a:pt x="261" y="326"/>
                  </a:cubicBezTo>
                  <a:cubicBezTo>
                    <a:pt x="277" y="326"/>
                    <a:pt x="295" y="320"/>
                    <a:pt x="303" y="303"/>
                  </a:cubicBezTo>
                  <a:cubicBezTo>
                    <a:pt x="357" y="235"/>
                    <a:pt x="399" y="166"/>
                    <a:pt x="454" y="84"/>
                  </a:cubicBezTo>
                  <a:cubicBezTo>
                    <a:pt x="483" y="45"/>
                    <a:pt x="444" y="0"/>
                    <a:pt x="404" y="0"/>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6352175" y="2657100"/>
              <a:ext cx="12075" cy="8225"/>
            </a:xfrm>
            <a:custGeom>
              <a:avLst/>
              <a:gdLst/>
              <a:ahLst/>
              <a:cxnLst/>
              <a:rect l="l" t="t" r="r" b="b"/>
              <a:pathLst>
                <a:path w="483" h="329" extrusionOk="0">
                  <a:moveTo>
                    <a:pt x="399" y="0"/>
                  </a:moveTo>
                  <a:cubicBezTo>
                    <a:pt x="378" y="0"/>
                    <a:pt x="358" y="9"/>
                    <a:pt x="344" y="31"/>
                  </a:cubicBezTo>
                  <a:cubicBezTo>
                    <a:pt x="312" y="74"/>
                    <a:pt x="280" y="134"/>
                    <a:pt x="248" y="185"/>
                  </a:cubicBezTo>
                  <a:lnTo>
                    <a:pt x="248" y="185"/>
                  </a:lnTo>
                  <a:cubicBezTo>
                    <a:pt x="202" y="148"/>
                    <a:pt x="167" y="88"/>
                    <a:pt x="125" y="46"/>
                  </a:cubicBezTo>
                  <a:cubicBezTo>
                    <a:pt x="112" y="33"/>
                    <a:pt x="98" y="27"/>
                    <a:pt x="84" y="27"/>
                  </a:cubicBezTo>
                  <a:cubicBezTo>
                    <a:pt x="39" y="27"/>
                    <a:pt x="0" y="86"/>
                    <a:pt x="42" y="128"/>
                  </a:cubicBezTo>
                  <a:cubicBezTo>
                    <a:pt x="97" y="196"/>
                    <a:pt x="152" y="278"/>
                    <a:pt x="234" y="320"/>
                  </a:cubicBezTo>
                  <a:cubicBezTo>
                    <a:pt x="240" y="326"/>
                    <a:pt x="251" y="329"/>
                    <a:pt x="262" y="329"/>
                  </a:cubicBezTo>
                  <a:cubicBezTo>
                    <a:pt x="278" y="329"/>
                    <a:pt x="295" y="322"/>
                    <a:pt x="304" y="306"/>
                  </a:cubicBezTo>
                  <a:cubicBezTo>
                    <a:pt x="359" y="238"/>
                    <a:pt x="399" y="155"/>
                    <a:pt x="454" y="86"/>
                  </a:cubicBezTo>
                  <a:cubicBezTo>
                    <a:pt x="482" y="40"/>
                    <a:pt x="441" y="0"/>
                    <a:pt x="399" y="0"/>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6486050" y="2513825"/>
              <a:ext cx="12125" cy="8200"/>
            </a:xfrm>
            <a:custGeom>
              <a:avLst/>
              <a:gdLst/>
              <a:ahLst/>
              <a:cxnLst/>
              <a:rect l="l" t="t" r="r" b="b"/>
              <a:pathLst>
                <a:path w="485" h="328" extrusionOk="0">
                  <a:moveTo>
                    <a:pt x="392" y="0"/>
                  </a:moveTo>
                  <a:cubicBezTo>
                    <a:pt x="374" y="0"/>
                    <a:pt x="356" y="7"/>
                    <a:pt x="344" y="23"/>
                  </a:cubicBezTo>
                  <a:cubicBezTo>
                    <a:pt x="313" y="76"/>
                    <a:pt x="290" y="137"/>
                    <a:pt x="249" y="187"/>
                  </a:cubicBezTo>
                  <a:lnTo>
                    <a:pt x="249" y="187"/>
                  </a:lnTo>
                  <a:cubicBezTo>
                    <a:pt x="208" y="141"/>
                    <a:pt x="166" y="92"/>
                    <a:pt x="125" y="50"/>
                  </a:cubicBezTo>
                  <a:cubicBezTo>
                    <a:pt x="112" y="37"/>
                    <a:pt x="98" y="32"/>
                    <a:pt x="84" y="32"/>
                  </a:cubicBezTo>
                  <a:cubicBezTo>
                    <a:pt x="39" y="32"/>
                    <a:pt x="0" y="90"/>
                    <a:pt x="42" y="133"/>
                  </a:cubicBezTo>
                  <a:cubicBezTo>
                    <a:pt x="97" y="187"/>
                    <a:pt x="152" y="257"/>
                    <a:pt x="207" y="312"/>
                  </a:cubicBezTo>
                  <a:cubicBezTo>
                    <a:pt x="219" y="323"/>
                    <a:pt x="230" y="327"/>
                    <a:pt x="242" y="327"/>
                  </a:cubicBezTo>
                  <a:cubicBezTo>
                    <a:pt x="258" y="327"/>
                    <a:pt x="274" y="319"/>
                    <a:pt x="289" y="312"/>
                  </a:cubicBezTo>
                  <a:cubicBezTo>
                    <a:pt x="359" y="242"/>
                    <a:pt x="399" y="160"/>
                    <a:pt x="454" y="92"/>
                  </a:cubicBezTo>
                  <a:cubicBezTo>
                    <a:pt x="484" y="42"/>
                    <a:pt x="436" y="0"/>
                    <a:pt x="392" y="0"/>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6525200" y="2517950"/>
              <a:ext cx="12425" cy="7325"/>
            </a:xfrm>
            <a:custGeom>
              <a:avLst/>
              <a:gdLst/>
              <a:ahLst/>
              <a:cxnLst/>
              <a:rect l="l" t="t" r="r" b="b"/>
              <a:pathLst>
                <a:path w="497" h="293" extrusionOk="0">
                  <a:moveTo>
                    <a:pt x="405" y="0"/>
                  </a:moveTo>
                  <a:cubicBezTo>
                    <a:pt x="387" y="0"/>
                    <a:pt x="370" y="7"/>
                    <a:pt x="358" y="22"/>
                  </a:cubicBezTo>
                  <a:cubicBezTo>
                    <a:pt x="326" y="64"/>
                    <a:pt x="303" y="115"/>
                    <a:pt x="269" y="154"/>
                  </a:cubicBezTo>
                  <a:lnTo>
                    <a:pt x="269" y="154"/>
                  </a:lnTo>
                  <a:cubicBezTo>
                    <a:pt x="225" y="115"/>
                    <a:pt x="182" y="80"/>
                    <a:pt x="138" y="37"/>
                  </a:cubicBezTo>
                  <a:cubicBezTo>
                    <a:pt x="128" y="29"/>
                    <a:pt x="116" y="25"/>
                    <a:pt x="103" y="25"/>
                  </a:cubicBezTo>
                  <a:cubicBezTo>
                    <a:pt x="52" y="25"/>
                    <a:pt x="0" y="85"/>
                    <a:pt x="56" y="119"/>
                  </a:cubicBezTo>
                  <a:cubicBezTo>
                    <a:pt x="111" y="174"/>
                    <a:pt x="166" y="215"/>
                    <a:pt x="221" y="270"/>
                  </a:cubicBezTo>
                  <a:cubicBezTo>
                    <a:pt x="228" y="286"/>
                    <a:pt x="241" y="292"/>
                    <a:pt x="256" y="292"/>
                  </a:cubicBezTo>
                  <a:cubicBezTo>
                    <a:pt x="266" y="292"/>
                    <a:pt x="278" y="289"/>
                    <a:pt x="289" y="284"/>
                  </a:cubicBezTo>
                  <a:cubicBezTo>
                    <a:pt x="371" y="242"/>
                    <a:pt x="413" y="160"/>
                    <a:pt x="468" y="92"/>
                  </a:cubicBezTo>
                  <a:cubicBezTo>
                    <a:pt x="497" y="42"/>
                    <a:pt x="449" y="0"/>
                    <a:pt x="405" y="0"/>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6506550" y="2547250"/>
              <a:ext cx="11500" cy="7675"/>
            </a:xfrm>
            <a:custGeom>
              <a:avLst/>
              <a:gdLst/>
              <a:ahLst/>
              <a:cxnLst/>
              <a:rect l="l" t="t" r="r" b="b"/>
              <a:pathLst>
                <a:path w="460" h="307" extrusionOk="0">
                  <a:moveTo>
                    <a:pt x="369" y="0"/>
                  </a:moveTo>
                  <a:cubicBezTo>
                    <a:pt x="354" y="0"/>
                    <a:pt x="337" y="5"/>
                    <a:pt x="321" y="18"/>
                  </a:cubicBezTo>
                  <a:cubicBezTo>
                    <a:pt x="283" y="56"/>
                    <a:pt x="252" y="99"/>
                    <a:pt x="223" y="150"/>
                  </a:cubicBezTo>
                  <a:lnTo>
                    <a:pt x="223" y="150"/>
                  </a:lnTo>
                  <a:cubicBezTo>
                    <a:pt x="187" y="109"/>
                    <a:pt x="151" y="67"/>
                    <a:pt x="115" y="31"/>
                  </a:cubicBezTo>
                  <a:cubicBezTo>
                    <a:pt x="106" y="19"/>
                    <a:pt x="94" y="13"/>
                    <a:pt x="82" y="13"/>
                  </a:cubicBezTo>
                  <a:cubicBezTo>
                    <a:pt x="42" y="13"/>
                    <a:pt x="1" y="72"/>
                    <a:pt x="33" y="114"/>
                  </a:cubicBezTo>
                  <a:cubicBezTo>
                    <a:pt x="88" y="183"/>
                    <a:pt x="143" y="238"/>
                    <a:pt x="198" y="293"/>
                  </a:cubicBezTo>
                  <a:cubicBezTo>
                    <a:pt x="211" y="299"/>
                    <a:pt x="229" y="306"/>
                    <a:pt x="246" y="306"/>
                  </a:cubicBezTo>
                  <a:cubicBezTo>
                    <a:pt x="263" y="306"/>
                    <a:pt x="280" y="299"/>
                    <a:pt x="293" y="278"/>
                  </a:cubicBezTo>
                  <a:cubicBezTo>
                    <a:pt x="321" y="210"/>
                    <a:pt x="348" y="155"/>
                    <a:pt x="417" y="101"/>
                  </a:cubicBezTo>
                  <a:cubicBezTo>
                    <a:pt x="460" y="58"/>
                    <a:pt x="421" y="0"/>
                    <a:pt x="369" y="0"/>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6543025" y="2571150"/>
              <a:ext cx="11425" cy="7600"/>
            </a:xfrm>
            <a:custGeom>
              <a:avLst/>
              <a:gdLst/>
              <a:ahLst/>
              <a:cxnLst/>
              <a:rect l="l" t="t" r="r" b="b"/>
              <a:pathLst>
                <a:path w="457" h="304" extrusionOk="0">
                  <a:moveTo>
                    <a:pt x="376" y="1"/>
                  </a:moveTo>
                  <a:cubicBezTo>
                    <a:pt x="359" y="1"/>
                    <a:pt x="343" y="8"/>
                    <a:pt x="332" y="23"/>
                  </a:cubicBezTo>
                  <a:cubicBezTo>
                    <a:pt x="303" y="70"/>
                    <a:pt x="275" y="110"/>
                    <a:pt x="247" y="153"/>
                  </a:cubicBezTo>
                  <a:lnTo>
                    <a:pt x="247" y="153"/>
                  </a:lnTo>
                  <a:cubicBezTo>
                    <a:pt x="206" y="118"/>
                    <a:pt x="166" y="77"/>
                    <a:pt x="125" y="36"/>
                  </a:cubicBezTo>
                  <a:cubicBezTo>
                    <a:pt x="112" y="24"/>
                    <a:pt x="98" y="18"/>
                    <a:pt x="84" y="18"/>
                  </a:cubicBezTo>
                  <a:cubicBezTo>
                    <a:pt x="39" y="18"/>
                    <a:pt x="0" y="77"/>
                    <a:pt x="43" y="119"/>
                  </a:cubicBezTo>
                  <a:cubicBezTo>
                    <a:pt x="112" y="188"/>
                    <a:pt x="167" y="243"/>
                    <a:pt x="235" y="298"/>
                  </a:cubicBezTo>
                  <a:cubicBezTo>
                    <a:pt x="242" y="301"/>
                    <a:pt x="251" y="303"/>
                    <a:pt x="259" y="303"/>
                  </a:cubicBezTo>
                  <a:cubicBezTo>
                    <a:pt x="283" y="303"/>
                    <a:pt x="308" y="291"/>
                    <a:pt x="317" y="270"/>
                  </a:cubicBezTo>
                  <a:cubicBezTo>
                    <a:pt x="359" y="216"/>
                    <a:pt x="400" y="146"/>
                    <a:pt x="427" y="91"/>
                  </a:cubicBezTo>
                  <a:cubicBezTo>
                    <a:pt x="457" y="43"/>
                    <a:pt x="416" y="1"/>
                    <a:pt x="376" y="1"/>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6503550" y="2581575"/>
              <a:ext cx="11150" cy="7700"/>
            </a:xfrm>
            <a:custGeom>
              <a:avLst/>
              <a:gdLst/>
              <a:ahLst/>
              <a:cxnLst/>
              <a:rect l="l" t="t" r="r" b="b"/>
              <a:pathLst>
                <a:path w="446" h="308" extrusionOk="0">
                  <a:moveTo>
                    <a:pt x="365" y="0"/>
                  </a:moveTo>
                  <a:cubicBezTo>
                    <a:pt x="353" y="0"/>
                    <a:pt x="341" y="5"/>
                    <a:pt x="331" y="18"/>
                  </a:cubicBezTo>
                  <a:cubicBezTo>
                    <a:pt x="292" y="66"/>
                    <a:pt x="261" y="115"/>
                    <a:pt x="231" y="158"/>
                  </a:cubicBezTo>
                  <a:lnTo>
                    <a:pt x="231" y="158"/>
                  </a:lnTo>
                  <a:cubicBezTo>
                    <a:pt x="198" y="117"/>
                    <a:pt x="162" y="77"/>
                    <a:pt x="126" y="31"/>
                  </a:cubicBezTo>
                  <a:cubicBezTo>
                    <a:pt x="113" y="15"/>
                    <a:pt x="96" y="9"/>
                    <a:pt x="80" y="9"/>
                  </a:cubicBezTo>
                  <a:cubicBezTo>
                    <a:pt x="39" y="9"/>
                    <a:pt x="0" y="47"/>
                    <a:pt x="29" y="86"/>
                  </a:cubicBezTo>
                  <a:cubicBezTo>
                    <a:pt x="71" y="156"/>
                    <a:pt x="139" y="210"/>
                    <a:pt x="180" y="279"/>
                  </a:cubicBezTo>
                  <a:cubicBezTo>
                    <a:pt x="189" y="296"/>
                    <a:pt x="213" y="308"/>
                    <a:pt x="237" y="308"/>
                  </a:cubicBezTo>
                  <a:cubicBezTo>
                    <a:pt x="251" y="308"/>
                    <a:pt x="266" y="303"/>
                    <a:pt x="276" y="293"/>
                  </a:cubicBezTo>
                  <a:cubicBezTo>
                    <a:pt x="318" y="238"/>
                    <a:pt x="358" y="169"/>
                    <a:pt x="413" y="101"/>
                  </a:cubicBezTo>
                  <a:cubicBezTo>
                    <a:pt x="445" y="58"/>
                    <a:pt x="404" y="0"/>
                    <a:pt x="365" y="0"/>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6544775" y="2600425"/>
              <a:ext cx="10775" cy="7750"/>
            </a:xfrm>
            <a:custGeom>
              <a:avLst/>
              <a:gdLst/>
              <a:ahLst/>
              <a:cxnLst/>
              <a:rect l="l" t="t" r="r" b="b"/>
              <a:pathLst>
                <a:path w="431" h="310" extrusionOk="0">
                  <a:moveTo>
                    <a:pt x="350" y="1"/>
                  </a:moveTo>
                  <a:cubicBezTo>
                    <a:pt x="338" y="1"/>
                    <a:pt x="326" y="6"/>
                    <a:pt x="316" y="19"/>
                  </a:cubicBezTo>
                  <a:cubicBezTo>
                    <a:pt x="284" y="72"/>
                    <a:pt x="245" y="117"/>
                    <a:pt x="210" y="165"/>
                  </a:cubicBezTo>
                  <a:lnTo>
                    <a:pt x="210" y="165"/>
                  </a:lnTo>
                  <a:cubicBezTo>
                    <a:pt x="178" y="133"/>
                    <a:pt x="151" y="97"/>
                    <a:pt x="124" y="61"/>
                  </a:cubicBezTo>
                  <a:cubicBezTo>
                    <a:pt x="115" y="38"/>
                    <a:pt x="98" y="29"/>
                    <a:pt x="79" y="29"/>
                  </a:cubicBezTo>
                  <a:cubicBezTo>
                    <a:pt x="41" y="29"/>
                    <a:pt x="0" y="69"/>
                    <a:pt x="28" y="116"/>
                  </a:cubicBezTo>
                  <a:cubicBezTo>
                    <a:pt x="69" y="184"/>
                    <a:pt x="110" y="239"/>
                    <a:pt x="179" y="293"/>
                  </a:cubicBezTo>
                  <a:cubicBezTo>
                    <a:pt x="187" y="302"/>
                    <a:pt x="204" y="310"/>
                    <a:pt x="222" y="310"/>
                  </a:cubicBezTo>
                  <a:cubicBezTo>
                    <a:pt x="236" y="310"/>
                    <a:pt x="250" y="305"/>
                    <a:pt x="262" y="293"/>
                  </a:cubicBezTo>
                  <a:cubicBezTo>
                    <a:pt x="302" y="225"/>
                    <a:pt x="357" y="170"/>
                    <a:pt x="399" y="101"/>
                  </a:cubicBezTo>
                  <a:cubicBezTo>
                    <a:pt x="430" y="59"/>
                    <a:pt x="389" y="1"/>
                    <a:pt x="350" y="1"/>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6440600" y="2681300"/>
              <a:ext cx="10925" cy="7900"/>
            </a:xfrm>
            <a:custGeom>
              <a:avLst/>
              <a:gdLst/>
              <a:ahLst/>
              <a:cxnLst/>
              <a:rect l="l" t="t" r="r" b="b"/>
              <a:pathLst>
                <a:path w="437" h="316" extrusionOk="0">
                  <a:moveTo>
                    <a:pt x="358" y="1"/>
                  </a:moveTo>
                  <a:cubicBezTo>
                    <a:pt x="345" y="1"/>
                    <a:pt x="333" y="8"/>
                    <a:pt x="322" y="24"/>
                  </a:cubicBezTo>
                  <a:cubicBezTo>
                    <a:pt x="281" y="66"/>
                    <a:pt x="248" y="115"/>
                    <a:pt x="211" y="166"/>
                  </a:cubicBezTo>
                  <a:lnTo>
                    <a:pt x="211" y="166"/>
                  </a:lnTo>
                  <a:cubicBezTo>
                    <a:pt x="180" y="132"/>
                    <a:pt x="149" y="98"/>
                    <a:pt x="130" y="52"/>
                  </a:cubicBezTo>
                  <a:cubicBezTo>
                    <a:pt x="118" y="32"/>
                    <a:pt x="102" y="24"/>
                    <a:pt x="85" y="24"/>
                  </a:cubicBezTo>
                  <a:cubicBezTo>
                    <a:pt x="44" y="24"/>
                    <a:pt x="1" y="72"/>
                    <a:pt x="20" y="121"/>
                  </a:cubicBezTo>
                  <a:cubicBezTo>
                    <a:pt x="62" y="189"/>
                    <a:pt x="117" y="244"/>
                    <a:pt x="172" y="299"/>
                  </a:cubicBezTo>
                  <a:cubicBezTo>
                    <a:pt x="188" y="307"/>
                    <a:pt x="208" y="315"/>
                    <a:pt x="225" y="315"/>
                  </a:cubicBezTo>
                  <a:cubicBezTo>
                    <a:pt x="237" y="315"/>
                    <a:pt x="248" y="311"/>
                    <a:pt x="254" y="299"/>
                  </a:cubicBezTo>
                  <a:cubicBezTo>
                    <a:pt x="309" y="231"/>
                    <a:pt x="350" y="162"/>
                    <a:pt x="405" y="107"/>
                  </a:cubicBezTo>
                  <a:cubicBezTo>
                    <a:pt x="436" y="65"/>
                    <a:pt x="397" y="1"/>
                    <a:pt x="358" y="1"/>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6464075" y="2710650"/>
              <a:ext cx="11050" cy="7850"/>
            </a:xfrm>
            <a:custGeom>
              <a:avLst/>
              <a:gdLst/>
              <a:ahLst/>
              <a:cxnLst/>
              <a:rect l="l" t="t" r="r" b="b"/>
              <a:pathLst>
                <a:path w="442" h="314" extrusionOk="0">
                  <a:moveTo>
                    <a:pt x="357" y="0"/>
                  </a:moveTo>
                  <a:cubicBezTo>
                    <a:pt x="344" y="0"/>
                    <a:pt x="330" y="5"/>
                    <a:pt x="317" y="18"/>
                  </a:cubicBezTo>
                  <a:cubicBezTo>
                    <a:pt x="286" y="70"/>
                    <a:pt x="247" y="122"/>
                    <a:pt x="212" y="168"/>
                  </a:cubicBezTo>
                  <a:lnTo>
                    <a:pt x="212" y="168"/>
                  </a:lnTo>
                  <a:cubicBezTo>
                    <a:pt x="180" y="139"/>
                    <a:pt x="153" y="105"/>
                    <a:pt x="125" y="59"/>
                  </a:cubicBezTo>
                  <a:cubicBezTo>
                    <a:pt x="117" y="38"/>
                    <a:pt x="101" y="30"/>
                    <a:pt x="84" y="30"/>
                  </a:cubicBezTo>
                  <a:cubicBezTo>
                    <a:pt x="45" y="30"/>
                    <a:pt x="0" y="75"/>
                    <a:pt x="29" y="114"/>
                  </a:cubicBezTo>
                  <a:cubicBezTo>
                    <a:pt x="70" y="196"/>
                    <a:pt x="112" y="251"/>
                    <a:pt x="180" y="293"/>
                  </a:cubicBezTo>
                  <a:cubicBezTo>
                    <a:pt x="194" y="306"/>
                    <a:pt x="207" y="313"/>
                    <a:pt x="221" y="313"/>
                  </a:cubicBezTo>
                  <a:cubicBezTo>
                    <a:pt x="235" y="313"/>
                    <a:pt x="248" y="306"/>
                    <a:pt x="262" y="293"/>
                  </a:cubicBezTo>
                  <a:cubicBezTo>
                    <a:pt x="317" y="238"/>
                    <a:pt x="359" y="169"/>
                    <a:pt x="400" y="114"/>
                  </a:cubicBezTo>
                  <a:cubicBezTo>
                    <a:pt x="442" y="61"/>
                    <a:pt x="403" y="0"/>
                    <a:pt x="357" y="0"/>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6525425" y="2686075"/>
              <a:ext cx="10850" cy="7700"/>
            </a:xfrm>
            <a:custGeom>
              <a:avLst/>
              <a:gdLst/>
              <a:ahLst/>
              <a:cxnLst/>
              <a:rect l="l" t="t" r="r" b="b"/>
              <a:pathLst>
                <a:path w="434" h="308" extrusionOk="0">
                  <a:moveTo>
                    <a:pt x="354" y="0"/>
                  </a:moveTo>
                  <a:cubicBezTo>
                    <a:pt x="338" y="0"/>
                    <a:pt x="322" y="8"/>
                    <a:pt x="307" y="26"/>
                  </a:cubicBezTo>
                  <a:cubicBezTo>
                    <a:pt x="276" y="68"/>
                    <a:pt x="244" y="119"/>
                    <a:pt x="205" y="165"/>
                  </a:cubicBezTo>
                  <a:lnTo>
                    <a:pt x="205" y="165"/>
                  </a:lnTo>
                  <a:cubicBezTo>
                    <a:pt x="174" y="135"/>
                    <a:pt x="148" y="101"/>
                    <a:pt x="129" y="53"/>
                  </a:cubicBezTo>
                  <a:cubicBezTo>
                    <a:pt x="117" y="33"/>
                    <a:pt x="100" y="25"/>
                    <a:pt x="82" y="25"/>
                  </a:cubicBezTo>
                  <a:cubicBezTo>
                    <a:pt x="41" y="25"/>
                    <a:pt x="0" y="70"/>
                    <a:pt x="19" y="108"/>
                  </a:cubicBezTo>
                  <a:cubicBezTo>
                    <a:pt x="60" y="190"/>
                    <a:pt x="115" y="245"/>
                    <a:pt x="170" y="287"/>
                  </a:cubicBezTo>
                  <a:cubicBezTo>
                    <a:pt x="184" y="301"/>
                    <a:pt x="201" y="308"/>
                    <a:pt x="217" y="308"/>
                  </a:cubicBezTo>
                  <a:cubicBezTo>
                    <a:pt x="232" y="308"/>
                    <a:pt x="246" y="301"/>
                    <a:pt x="252" y="287"/>
                  </a:cubicBezTo>
                  <a:cubicBezTo>
                    <a:pt x="307" y="232"/>
                    <a:pt x="349" y="163"/>
                    <a:pt x="404" y="108"/>
                  </a:cubicBezTo>
                  <a:cubicBezTo>
                    <a:pt x="434" y="58"/>
                    <a:pt x="397" y="0"/>
                    <a:pt x="354" y="0"/>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6398175" y="2720250"/>
              <a:ext cx="11050" cy="7725"/>
            </a:xfrm>
            <a:custGeom>
              <a:avLst/>
              <a:gdLst/>
              <a:ahLst/>
              <a:cxnLst/>
              <a:rect l="l" t="t" r="r" b="b"/>
              <a:pathLst>
                <a:path w="442" h="309" extrusionOk="0">
                  <a:moveTo>
                    <a:pt x="357" y="0"/>
                  </a:moveTo>
                  <a:cubicBezTo>
                    <a:pt x="344" y="0"/>
                    <a:pt x="330" y="6"/>
                    <a:pt x="317" y="19"/>
                  </a:cubicBezTo>
                  <a:cubicBezTo>
                    <a:pt x="285" y="61"/>
                    <a:pt x="253" y="111"/>
                    <a:pt x="215" y="164"/>
                  </a:cubicBezTo>
                  <a:lnTo>
                    <a:pt x="215" y="164"/>
                  </a:lnTo>
                  <a:cubicBezTo>
                    <a:pt x="182" y="129"/>
                    <a:pt x="154" y="97"/>
                    <a:pt x="125" y="59"/>
                  </a:cubicBezTo>
                  <a:cubicBezTo>
                    <a:pt x="116" y="37"/>
                    <a:pt x="98" y="28"/>
                    <a:pt x="80" y="28"/>
                  </a:cubicBezTo>
                  <a:cubicBezTo>
                    <a:pt x="42" y="28"/>
                    <a:pt x="1" y="68"/>
                    <a:pt x="29" y="114"/>
                  </a:cubicBezTo>
                  <a:cubicBezTo>
                    <a:pt x="70" y="183"/>
                    <a:pt x="111" y="238"/>
                    <a:pt x="179" y="293"/>
                  </a:cubicBezTo>
                  <a:cubicBezTo>
                    <a:pt x="195" y="301"/>
                    <a:pt x="211" y="309"/>
                    <a:pt x="227" y="309"/>
                  </a:cubicBezTo>
                  <a:cubicBezTo>
                    <a:pt x="239" y="309"/>
                    <a:pt x="250" y="305"/>
                    <a:pt x="262" y="293"/>
                  </a:cubicBezTo>
                  <a:cubicBezTo>
                    <a:pt x="317" y="224"/>
                    <a:pt x="359" y="156"/>
                    <a:pt x="399" y="101"/>
                  </a:cubicBezTo>
                  <a:cubicBezTo>
                    <a:pt x="441" y="59"/>
                    <a:pt x="403" y="0"/>
                    <a:pt x="357" y="0"/>
                  </a:cubicBezTo>
                  <a:close/>
                </a:path>
              </a:pathLst>
            </a:custGeom>
            <a:solidFill>
              <a:srgbClr val="5EB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6402325" y="2536350"/>
              <a:ext cx="55950" cy="11375"/>
            </a:xfrm>
            <a:custGeom>
              <a:avLst/>
              <a:gdLst/>
              <a:ahLst/>
              <a:cxnLst/>
              <a:rect l="l" t="t" r="r" b="b"/>
              <a:pathLst>
                <a:path w="2238" h="455" extrusionOk="0">
                  <a:moveTo>
                    <a:pt x="2170" y="0"/>
                  </a:moveTo>
                  <a:cubicBezTo>
                    <a:pt x="2156" y="0"/>
                    <a:pt x="2142" y="15"/>
                    <a:pt x="2128" y="28"/>
                  </a:cubicBezTo>
                  <a:cubicBezTo>
                    <a:pt x="2060" y="180"/>
                    <a:pt x="1950" y="234"/>
                    <a:pt x="1840" y="234"/>
                  </a:cubicBezTo>
                  <a:cubicBezTo>
                    <a:pt x="1730" y="234"/>
                    <a:pt x="1606" y="165"/>
                    <a:pt x="1496" y="83"/>
                  </a:cubicBezTo>
                  <a:cubicBezTo>
                    <a:pt x="1469" y="55"/>
                    <a:pt x="1428" y="28"/>
                    <a:pt x="1373" y="15"/>
                  </a:cubicBezTo>
                  <a:lnTo>
                    <a:pt x="1346" y="15"/>
                  </a:lnTo>
                  <a:cubicBezTo>
                    <a:pt x="1209" y="15"/>
                    <a:pt x="1126" y="97"/>
                    <a:pt x="1044" y="207"/>
                  </a:cubicBezTo>
                  <a:cubicBezTo>
                    <a:pt x="989" y="303"/>
                    <a:pt x="920" y="330"/>
                    <a:pt x="852" y="330"/>
                  </a:cubicBezTo>
                  <a:cubicBezTo>
                    <a:pt x="687" y="330"/>
                    <a:pt x="508" y="110"/>
                    <a:pt x="343" y="83"/>
                  </a:cubicBezTo>
                  <a:cubicBezTo>
                    <a:pt x="330" y="83"/>
                    <a:pt x="330" y="70"/>
                    <a:pt x="316" y="70"/>
                  </a:cubicBezTo>
                  <a:cubicBezTo>
                    <a:pt x="178" y="70"/>
                    <a:pt x="68" y="262"/>
                    <a:pt x="13" y="357"/>
                  </a:cubicBezTo>
                  <a:cubicBezTo>
                    <a:pt x="0" y="385"/>
                    <a:pt x="28" y="427"/>
                    <a:pt x="55" y="427"/>
                  </a:cubicBezTo>
                  <a:cubicBezTo>
                    <a:pt x="68" y="427"/>
                    <a:pt x="83" y="412"/>
                    <a:pt x="96" y="399"/>
                  </a:cubicBezTo>
                  <a:cubicBezTo>
                    <a:pt x="165" y="289"/>
                    <a:pt x="233" y="248"/>
                    <a:pt x="302" y="248"/>
                  </a:cubicBezTo>
                  <a:cubicBezTo>
                    <a:pt x="398" y="248"/>
                    <a:pt x="480" y="303"/>
                    <a:pt x="577" y="357"/>
                  </a:cubicBezTo>
                  <a:cubicBezTo>
                    <a:pt x="673" y="412"/>
                    <a:pt x="769" y="454"/>
                    <a:pt x="865" y="454"/>
                  </a:cubicBezTo>
                  <a:cubicBezTo>
                    <a:pt x="934" y="454"/>
                    <a:pt x="1002" y="427"/>
                    <a:pt x="1071" y="330"/>
                  </a:cubicBezTo>
                  <a:cubicBezTo>
                    <a:pt x="1181" y="207"/>
                    <a:pt x="1249" y="152"/>
                    <a:pt x="1332" y="152"/>
                  </a:cubicBezTo>
                  <a:cubicBezTo>
                    <a:pt x="1414" y="152"/>
                    <a:pt x="1483" y="220"/>
                    <a:pt x="1566" y="289"/>
                  </a:cubicBezTo>
                  <a:cubicBezTo>
                    <a:pt x="1634" y="344"/>
                    <a:pt x="1716" y="412"/>
                    <a:pt x="1813" y="412"/>
                  </a:cubicBezTo>
                  <a:cubicBezTo>
                    <a:pt x="2032" y="412"/>
                    <a:pt x="2115" y="262"/>
                    <a:pt x="2210" y="83"/>
                  </a:cubicBezTo>
                  <a:cubicBezTo>
                    <a:pt x="2238" y="42"/>
                    <a:pt x="2197" y="0"/>
                    <a:pt x="2170" y="0"/>
                  </a:cubicBezTo>
                  <a:close/>
                </a:path>
              </a:pathLst>
            </a:custGeom>
            <a:solidFill>
              <a:srgbClr val="9C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6402325" y="2550425"/>
              <a:ext cx="55950" cy="11350"/>
            </a:xfrm>
            <a:custGeom>
              <a:avLst/>
              <a:gdLst/>
              <a:ahLst/>
              <a:cxnLst/>
              <a:rect l="l" t="t" r="r" b="b"/>
              <a:pathLst>
                <a:path w="2238" h="454" extrusionOk="0">
                  <a:moveTo>
                    <a:pt x="2170" y="1"/>
                  </a:moveTo>
                  <a:cubicBezTo>
                    <a:pt x="2156" y="1"/>
                    <a:pt x="2142" y="1"/>
                    <a:pt x="2128" y="14"/>
                  </a:cubicBezTo>
                  <a:cubicBezTo>
                    <a:pt x="2060" y="166"/>
                    <a:pt x="1963" y="221"/>
                    <a:pt x="1840" y="221"/>
                  </a:cubicBezTo>
                  <a:cubicBezTo>
                    <a:pt x="1730" y="221"/>
                    <a:pt x="1606" y="151"/>
                    <a:pt x="1496" y="69"/>
                  </a:cubicBezTo>
                  <a:cubicBezTo>
                    <a:pt x="1469" y="42"/>
                    <a:pt x="1428" y="14"/>
                    <a:pt x="1373" y="14"/>
                  </a:cubicBezTo>
                  <a:lnTo>
                    <a:pt x="1346" y="14"/>
                  </a:lnTo>
                  <a:cubicBezTo>
                    <a:pt x="1209" y="14"/>
                    <a:pt x="1126" y="83"/>
                    <a:pt x="1044" y="206"/>
                  </a:cubicBezTo>
                  <a:cubicBezTo>
                    <a:pt x="989" y="289"/>
                    <a:pt x="920" y="316"/>
                    <a:pt x="852" y="316"/>
                  </a:cubicBezTo>
                  <a:cubicBezTo>
                    <a:pt x="687" y="316"/>
                    <a:pt x="508" y="97"/>
                    <a:pt x="343" y="69"/>
                  </a:cubicBezTo>
                  <a:lnTo>
                    <a:pt x="316" y="69"/>
                  </a:lnTo>
                  <a:cubicBezTo>
                    <a:pt x="178" y="69"/>
                    <a:pt x="68" y="248"/>
                    <a:pt x="13" y="344"/>
                  </a:cubicBezTo>
                  <a:cubicBezTo>
                    <a:pt x="0" y="371"/>
                    <a:pt x="28" y="413"/>
                    <a:pt x="55" y="413"/>
                  </a:cubicBezTo>
                  <a:cubicBezTo>
                    <a:pt x="68" y="413"/>
                    <a:pt x="83" y="399"/>
                    <a:pt x="96" y="385"/>
                  </a:cubicBezTo>
                  <a:cubicBezTo>
                    <a:pt x="165" y="276"/>
                    <a:pt x="233" y="234"/>
                    <a:pt x="302" y="234"/>
                  </a:cubicBezTo>
                  <a:cubicBezTo>
                    <a:pt x="398" y="234"/>
                    <a:pt x="480" y="289"/>
                    <a:pt x="577" y="344"/>
                  </a:cubicBezTo>
                  <a:cubicBezTo>
                    <a:pt x="673" y="399"/>
                    <a:pt x="769" y="454"/>
                    <a:pt x="865" y="454"/>
                  </a:cubicBezTo>
                  <a:cubicBezTo>
                    <a:pt x="934" y="454"/>
                    <a:pt x="1002" y="413"/>
                    <a:pt x="1071" y="316"/>
                  </a:cubicBezTo>
                  <a:cubicBezTo>
                    <a:pt x="1181" y="193"/>
                    <a:pt x="1249" y="151"/>
                    <a:pt x="1332" y="151"/>
                  </a:cubicBezTo>
                  <a:cubicBezTo>
                    <a:pt x="1414" y="151"/>
                    <a:pt x="1483" y="206"/>
                    <a:pt x="1566" y="276"/>
                  </a:cubicBezTo>
                  <a:cubicBezTo>
                    <a:pt x="1634" y="331"/>
                    <a:pt x="1716" y="399"/>
                    <a:pt x="1813" y="399"/>
                  </a:cubicBezTo>
                  <a:cubicBezTo>
                    <a:pt x="2032" y="399"/>
                    <a:pt x="2115" y="261"/>
                    <a:pt x="2210" y="69"/>
                  </a:cubicBezTo>
                  <a:cubicBezTo>
                    <a:pt x="2238" y="28"/>
                    <a:pt x="2197" y="1"/>
                    <a:pt x="2170" y="1"/>
                  </a:cubicBezTo>
                  <a:close/>
                </a:path>
              </a:pathLst>
            </a:custGeom>
            <a:solidFill>
              <a:srgbClr val="9C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6434100" y="2616100"/>
              <a:ext cx="43900" cy="9925"/>
            </a:xfrm>
            <a:custGeom>
              <a:avLst/>
              <a:gdLst/>
              <a:ahLst/>
              <a:cxnLst/>
              <a:rect l="l" t="t" r="r" b="b"/>
              <a:pathLst>
                <a:path w="1756" h="397" extrusionOk="0">
                  <a:moveTo>
                    <a:pt x="1688" y="1"/>
                  </a:moveTo>
                  <a:cubicBezTo>
                    <a:pt x="1674" y="1"/>
                    <a:pt x="1661" y="7"/>
                    <a:pt x="1653" y="24"/>
                  </a:cubicBezTo>
                  <a:cubicBezTo>
                    <a:pt x="1585" y="156"/>
                    <a:pt x="1522" y="200"/>
                    <a:pt x="1460" y="200"/>
                  </a:cubicBezTo>
                  <a:cubicBezTo>
                    <a:pt x="1334" y="200"/>
                    <a:pt x="1215" y="19"/>
                    <a:pt x="1077" y="10"/>
                  </a:cubicBezTo>
                  <a:cubicBezTo>
                    <a:pt x="954" y="10"/>
                    <a:pt x="885" y="65"/>
                    <a:pt x="816" y="161"/>
                  </a:cubicBezTo>
                  <a:cubicBezTo>
                    <a:pt x="771" y="225"/>
                    <a:pt x="725" y="249"/>
                    <a:pt x="678" y="249"/>
                  </a:cubicBezTo>
                  <a:cubicBezTo>
                    <a:pt x="554" y="249"/>
                    <a:pt x="424" y="81"/>
                    <a:pt x="295" y="51"/>
                  </a:cubicBezTo>
                  <a:cubicBezTo>
                    <a:pt x="289" y="50"/>
                    <a:pt x="284" y="50"/>
                    <a:pt x="279" y="50"/>
                  </a:cubicBezTo>
                  <a:cubicBezTo>
                    <a:pt x="163" y="50"/>
                    <a:pt x="73" y="192"/>
                    <a:pt x="20" y="271"/>
                  </a:cubicBezTo>
                  <a:cubicBezTo>
                    <a:pt x="0" y="310"/>
                    <a:pt x="37" y="343"/>
                    <a:pt x="69" y="343"/>
                  </a:cubicBezTo>
                  <a:cubicBezTo>
                    <a:pt x="82" y="343"/>
                    <a:pt x="95" y="337"/>
                    <a:pt x="102" y="326"/>
                  </a:cubicBezTo>
                  <a:cubicBezTo>
                    <a:pt x="157" y="237"/>
                    <a:pt x="214" y="206"/>
                    <a:pt x="273" y="206"/>
                  </a:cubicBezTo>
                  <a:cubicBezTo>
                    <a:pt x="406" y="206"/>
                    <a:pt x="546" y="366"/>
                    <a:pt x="679" y="395"/>
                  </a:cubicBezTo>
                  <a:cubicBezTo>
                    <a:pt x="685" y="396"/>
                    <a:pt x="691" y="396"/>
                    <a:pt x="697" y="396"/>
                  </a:cubicBezTo>
                  <a:cubicBezTo>
                    <a:pt x="769" y="396"/>
                    <a:pt x="819" y="322"/>
                    <a:pt x="857" y="271"/>
                  </a:cubicBezTo>
                  <a:cubicBezTo>
                    <a:pt x="929" y="174"/>
                    <a:pt x="989" y="140"/>
                    <a:pt x="1042" y="140"/>
                  </a:cubicBezTo>
                  <a:cubicBezTo>
                    <a:pt x="1170" y="140"/>
                    <a:pt x="1261" y="340"/>
                    <a:pt x="1406" y="340"/>
                  </a:cubicBezTo>
                  <a:cubicBezTo>
                    <a:pt x="1585" y="340"/>
                    <a:pt x="1653" y="216"/>
                    <a:pt x="1736" y="78"/>
                  </a:cubicBezTo>
                  <a:cubicBezTo>
                    <a:pt x="1755" y="40"/>
                    <a:pt x="1720" y="1"/>
                    <a:pt x="1688"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6434125" y="2626675"/>
              <a:ext cx="43850" cy="9975"/>
            </a:xfrm>
            <a:custGeom>
              <a:avLst/>
              <a:gdLst/>
              <a:ahLst/>
              <a:cxnLst/>
              <a:rect l="l" t="t" r="r" b="b"/>
              <a:pathLst>
                <a:path w="1754" h="399" extrusionOk="0">
                  <a:moveTo>
                    <a:pt x="1692" y="1"/>
                  </a:moveTo>
                  <a:cubicBezTo>
                    <a:pt x="1677" y="1"/>
                    <a:pt x="1662" y="8"/>
                    <a:pt x="1652" y="27"/>
                  </a:cubicBezTo>
                  <a:cubicBezTo>
                    <a:pt x="1584" y="154"/>
                    <a:pt x="1521" y="197"/>
                    <a:pt x="1459" y="197"/>
                  </a:cubicBezTo>
                  <a:cubicBezTo>
                    <a:pt x="1333" y="197"/>
                    <a:pt x="1214" y="22"/>
                    <a:pt x="1076" y="12"/>
                  </a:cubicBezTo>
                  <a:cubicBezTo>
                    <a:pt x="1065" y="11"/>
                    <a:pt x="1056" y="11"/>
                    <a:pt x="1046" y="11"/>
                  </a:cubicBezTo>
                  <a:cubicBezTo>
                    <a:pt x="941" y="11"/>
                    <a:pt x="878" y="75"/>
                    <a:pt x="815" y="164"/>
                  </a:cubicBezTo>
                  <a:cubicBezTo>
                    <a:pt x="770" y="228"/>
                    <a:pt x="724" y="251"/>
                    <a:pt x="677" y="251"/>
                  </a:cubicBezTo>
                  <a:cubicBezTo>
                    <a:pt x="553" y="251"/>
                    <a:pt x="423" y="84"/>
                    <a:pt x="294" y="54"/>
                  </a:cubicBezTo>
                  <a:cubicBezTo>
                    <a:pt x="284" y="52"/>
                    <a:pt x="275" y="51"/>
                    <a:pt x="266" y="51"/>
                  </a:cubicBezTo>
                  <a:cubicBezTo>
                    <a:pt x="155" y="51"/>
                    <a:pt x="70" y="198"/>
                    <a:pt x="19" y="274"/>
                  </a:cubicBezTo>
                  <a:cubicBezTo>
                    <a:pt x="1" y="310"/>
                    <a:pt x="31" y="341"/>
                    <a:pt x="61" y="341"/>
                  </a:cubicBezTo>
                  <a:cubicBezTo>
                    <a:pt x="77" y="341"/>
                    <a:pt x="92" y="333"/>
                    <a:pt x="101" y="315"/>
                  </a:cubicBezTo>
                  <a:cubicBezTo>
                    <a:pt x="155" y="229"/>
                    <a:pt x="210" y="198"/>
                    <a:pt x="267" y="198"/>
                  </a:cubicBezTo>
                  <a:cubicBezTo>
                    <a:pt x="401" y="198"/>
                    <a:pt x="543" y="368"/>
                    <a:pt x="678" y="397"/>
                  </a:cubicBezTo>
                  <a:cubicBezTo>
                    <a:pt x="685" y="398"/>
                    <a:pt x="691" y="399"/>
                    <a:pt x="697" y="399"/>
                  </a:cubicBezTo>
                  <a:cubicBezTo>
                    <a:pt x="769" y="399"/>
                    <a:pt x="819" y="325"/>
                    <a:pt x="856" y="274"/>
                  </a:cubicBezTo>
                  <a:cubicBezTo>
                    <a:pt x="930" y="175"/>
                    <a:pt x="991" y="140"/>
                    <a:pt x="1045" y="140"/>
                  </a:cubicBezTo>
                  <a:cubicBezTo>
                    <a:pt x="1171" y="140"/>
                    <a:pt x="1262" y="329"/>
                    <a:pt x="1405" y="329"/>
                  </a:cubicBezTo>
                  <a:cubicBezTo>
                    <a:pt x="1584" y="329"/>
                    <a:pt x="1652" y="219"/>
                    <a:pt x="1735" y="67"/>
                  </a:cubicBezTo>
                  <a:cubicBezTo>
                    <a:pt x="1753" y="31"/>
                    <a:pt x="1723" y="1"/>
                    <a:pt x="1692"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6352750" y="2686400"/>
              <a:ext cx="43525" cy="9725"/>
            </a:xfrm>
            <a:custGeom>
              <a:avLst/>
              <a:gdLst/>
              <a:ahLst/>
              <a:cxnLst/>
              <a:rect l="l" t="t" r="r" b="b"/>
              <a:pathLst>
                <a:path w="1741" h="389" extrusionOk="0">
                  <a:moveTo>
                    <a:pt x="1679" y="1"/>
                  </a:moveTo>
                  <a:cubicBezTo>
                    <a:pt x="1664" y="1"/>
                    <a:pt x="1649" y="8"/>
                    <a:pt x="1639" y="27"/>
                  </a:cubicBezTo>
                  <a:cubicBezTo>
                    <a:pt x="1576" y="154"/>
                    <a:pt x="1514" y="197"/>
                    <a:pt x="1452" y="197"/>
                  </a:cubicBezTo>
                  <a:cubicBezTo>
                    <a:pt x="1328" y="197"/>
                    <a:pt x="1206" y="22"/>
                    <a:pt x="1077" y="13"/>
                  </a:cubicBezTo>
                  <a:cubicBezTo>
                    <a:pt x="1064" y="11"/>
                    <a:pt x="1051" y="11"/>
                    <a:pt x="1039" y="11"/>
                  </a:cubicBezTo>
                  <a:cubicBezTo>
                    <a:pt x="926" y="11"/>
                    <a:pt x="864" y="65"/>
                    <a:pt x="802" y="164"/>
                  </a:cubicBezTo>
                  <a:cubicBezTo>
                    <a:pt x="761" y="224"/>
                    <a:pt x="717" y="246"/>
                    <a:pt x="672" y="246"/>
                  </a:cubicBezTo>
                  <a:cubicBezTo>
                    <a:pt x="548" y="246"/>
                    <a:pt x="410" y="84"/>
                    <a:pt x="281" y="54"/>
                  </a:cubicBezTo>
                  <a:cubicBezTo>
                    <a:pt x="271" y="52"/>
                    <a:pt x="261" y="51"/>
                    <a:pt x="251" y="51"/>
                  </a:cubicBezTo>
                  <a:cubicBezTo>
                    <a:pt x="141" y="51"/>
                    <a:pt x="58" y="185"/>
                    <a:pt x="19" y="274"/>
                  </a:cubicBezTo>
                  <a:cubicBezTo>
                    <a:pt x="0" y="302"/>
                    <a:pt x="28" y="338"/>
                    <a:pt x="61" y="338"/>
                  </a:cubicBezTo>
                  <a:cubicBezTo>
                    <a:pt x="75" y="338"/>
                    <a:pt x="89" y="331"/>
                    <a:pt x="102" y="315"/>
                  </a:cubicBezTo>
                  <a:cubicBezTo>
                    <a:pt x="152" y="226"/>
                    <a:pt x="207" y="195"/>
                    <a:pt x="264" y="195"/>
                  </a:cubicBezTo>
                  <a:cubicBezTo>
                    <a:pt x="392" y="195"/>
                    <a:pt x="532" y="355"/>
                    <a:pt x="665" y="384"/>
                  </a:cubicBezTo>
                  <a:cubicBezTo>
                    <a:pt x="675" y="387"/>
                    <a:pt x="685" y="389"/>
                    <a:pt x="694" y="389"/>
                  </a:cubicBezTo>
                  <a:cubicBezTo>
                    <a:pt x="764" y="389"/>
                    <a:pt x="821" y="308"/>
                    <a:pt x="857" y="260"/>
                  </a:cubicBezTo>
                  <a:cubicBezTo>
                    <a:pt x="925" y="168"/>
                    <a:pt x="981" y="136"/>
                    <a:pt x="1032" y="136"/>
                  </a:cubicBezTo>
                  <a:cubicBezTo>
                    <a:pt x="1157" y="136"/>
                    <a:pt x="1251" y="329"/>
                    <a:pt x="1407" y="329"/>
                  </a:cubicBezTo>
                  <a:cubicBezTo>
                    <a:pt x="1585" y="329"/>
                    <a:pt x="1654" y="219"/>
                    <a:pt x="1722" y="68"/>
                  </a:cubicBezTo>
                  <a:cubicBezTo>
                    <a:pt x="1740" y="31"/>
                    <a:pt x="1710" y="1"/>
                    <a:pt x="1679"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6352725" y="2696925"/>
              <a:ext cx="43575" cy="9825"/>
            </a:xfrm>
            <a:custGeom>
              <a:avLst/>
              <a:gdLst/>
              <a:ahLst/>
              <a:cxnLst/>
              <a:rect l="l" t="t" r="r" b="b"/>
              <a:pathLst>
                <a:path w="1743" h="393" extrusionOk="0">
                  <a:moveTo>
                    <a:pt x="1673" y="1"/>
                  </a:moveTo>
                  <a:cubicBezTo>
                    <a:pt x="1660" y="1"/>
                    <a:pt x="1648" y="6"/>
                    <a:pt x="1640" y="18"/>
                  </a:cubicBezTo>
                  <a:cubicBezTo>
                    <a:pt x="1576" y="150"/>
                    <a:pt x="1514" y="195"/>
                    <a:pt x="1452" y="195"/>
                  </a:cubicBezTo>
                  <a:cubicBezTo>
                    <a:pt x="1328" y="195"/>
                    <a:pt x="1206" y="18"/>
                    <a:pt x="1078" y="18"/>
                  </a:cubicBezTo>
                  <a:cubicBezTo>
                    <a:pt x="1064" y="16"/>
                    <a:pt x="1050" y="16"/>
                    <a:pt x="1037" y="16"/>
                  </a:cubicBezTo>
                  <a:cubicBezTo>
                    <a:pt x="926" y="16"/>
                    <a:pt x="864" y="70"/>
                    <a:pt x="803" y="168"/>
                  </a:cubicBezTo>
                  <a:cubicBezTo>
                    <a:pt x="763" y="226"/>
                    <a:pt x="721" y="248"/>
                    <a:pt x="676" y="248"/>
                  </a:cubicBezTo>
                  <a:cubicBezTo>
                    <a:pt x="552" y="248"/>
                    <a:pt x="413" y="79"/>
                    <a:pt x="282" y="58"/>
                  </a:cubicBezTo>
                  <a:cubicBezTo>
                    <a:pt x="272" y="56"/>
                    <a:pt x="262" y="55"/>
                    <a:pt x="252" y="55"/>
                  </a:cubicBezTo>
                  <a:cubicBezTo>
                    <a:pt x="142" y="55"/>
                    <a:pt x="59" y="189"/>
                    <a:pt x="20" y="265"/>
                  </a:cubicBezTo>
                  <a:cubicBezTo>
                    <a:pt x="1" y="304"/>
                    <a:pt x="30" y="343"/>
                    <a:pt x="63" y="343"/>
                  </a:cubicBezTo>
                  <a:cubicBezTo>
                    <a:pt x="76" y="343"/>
                    <a:pt x="91" y="336"/>
                    <a:pt x="103" y="320"/>
                  </a:cubicBezTo>
                  <a:cubicBezTo>
                    <a:pt x="153" y="231"/>
                    <a:pt x="208" y="199"/>
                    <a:pt x="265" y="199"/>
                  </a:cubicBezTo>
                  <a:cubicBezTo>
                    <a:pt x="393" y="199"/>
                    <a:pt x="533" y="360"/>
                    <a:pt x="666" y="388"/>
                  </a:cubicBezTo>
                  <a:cubicBezTo>
                    <a:pt x="676" y="391"/>
                    <a:pt x="686" y="393"/>
                    <a:pt x="695" y="393"/>
                  </a:cubicBezTo>
                  <a:cubicBezTo>
                    <a:pt x="765" y="393"/>
                    <a:pt x="822" y="313"/>
                    <a:pt x="858" y="265"/>
                  </a:cubicBezTo>
                  <a:cubicBezTo>
                    <a:pt x="926" y="173"/>
                    <a:pt x="983" y="140"/>
                    <a:pt x="1034" y="140"/>
                  </a:cubicBezTo>
                  <a:cubicBezTo>
                    <a:pt x="1158" y="140"/>
                    <a:pt x="1252" y="333"/>
                    <a:pt x="1408" y="333"/>
                  </a:cubicBezTo>
                  <a:cubicBezTo>
                    <a:pt x="1586" y="333"/>
                    <a:pt x="1655" y="223"/>
                    <a:pt x="1723" y="73"/>
                  </a:cubicBezTo>
                  <a:cubicBezTo>
                    <a:pt x="1743" y="33"/>
                    <a:pt x="1706" y="1"/>
                    <a:pt x="1673"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6393375" y="2467050"/>
              <a:ext cx="43750" cy="9975"/>
            </a:xfrm>
            <a:custGeom>
              <a:avLst/>
              <a:gdLst/>
              <a:ahLst/>
              <a:cxnLst/>
              <a:rect l="l" t="t" r="r" b="b"/>
              <a:pathLst>
                <a:path w="1750" h="399" extrusionOk="0">
                  <a:moveTo>
                    <a:pt x="1688" y="0"/>
                  </a:moveTo>
                  <a:cubicBezTo>
                    <a:pt x="1673" y="0"/>
                    <a:pt x="1658" y="8"/>
                    <a:pt x="1649" y="26"/>
                  </a:cubicBezTo>
                  <a:cubicBezTo>
                    <a:pt x="1585" y="154"/>
                    <a:pt x="1523" y="197"/>
                    <a:pt x="1461" y="197"/>
                  </a:cubicBezTo>
                  <a:cubicBezTo>
                    <a:pt x="1335" y="197"/>
                    <a:pt x="1210" y="22"/>
                    <a:pt x="1072" y="13"/>
                  </a:cubicBezTo>
                  <a:cubicBezTo>
                    <a:pt x="1061" y="12"/>
                    <a:pt x="1051" y="11"/>
                    <a:pt x="1041" y="11"/>
                  </a:cubicBezTo>
                  <a:cubicBezTo>
                    <a:pt x="936" y="11"/>
                    <a:pt x="874" y="76"/>
                    <a:pt x="811" y="164"/>
                  </a:cubicBezTo>
                  <a:cubicBezTo>
                    <a:pt x="766" y="228"/>
                    <a:pt x="720" y="252"/>
                    <a:pt x="673" y="252"/>
                  </a:cubicBezTo>
                  <a:cubicBezTo>
                    <a:pt x="548" y="252"/>
                    <a:pt x="419" y="84"/>
                    <a:pt x="289" y="54"/>
                  </a:cubicBezTo>
                  <a:cubicBezTo>
                    <a:pt x="280" y="52"/>
                    <a:pt x="271" y="51"/>
                    <a:pt x="262" y="51"/>
                  </a:cubicBezTo>
                  <a:cubicBezTo>
                    <a:pt x="152" y="51"/>
                    <a:pt x="66" y="197"/>
                    <a:pt x="29" y="273"/>
                  </a:cubicBezTo>
                  <a:cubicBezTo>
                    <a:pt x="1" y="310"/>
                    <a:pt x="28" y="341"/>
                    <a:pt x="62" y="341"/>
                  </a:cubicBezTo>
                  <a:cubicBezTo>
                    <a:pt x="79" y="341"/>
                    <a:pt x="97" y="333"/>
                    <a:pt x="111" y="315"/>
                  </a:cubicBezTo>
                  <a:cubicBezTo>
                    <a:pt x="160" y="229"/>
                    <a:pt x="213" y="198"/>
                    <a:pt x="268" y="198"/>
                  </a:cubicBezTo>
                  <a:cubicBezTo>
                    <a:pt x="398" y="198"/>
                    <a:pt x="539" y="368"/>
                    <a:pt x="674" y="398"/>
                  </a:cubicBezTo>
                  <a:cubicBezTo>
                    <a:pt x="680" y="399"/>
                    <a:pt x="685" y="399"/>
                    <a:pt x="691" y="399"/>
                  </a:cubicBezTo>
                  <a:cubicBezTo>
                    <a:pt x="764" y="399"/>
                    <a:pt x="814" y="324"/>
                    <a:pt x="853" y="273"/>
                  </a:cubicBezTo>
                  <a:cubicBezTo>
                    <a:pt x="927" y="175"/>
                    <a:pt x="987" y="140"/>
                    <a:pt x="1042" y="140"/>
                  </a:cubicBezTo>
                  <a:cubicBezTo>
                    <a:pt x="1168" y="140"/>
                    <a:pt x="1261" y="328"/>
                    <a:pt x="1415" y="328"/>
                  </a:cubicBezTo>
                  <a:cubicBezTo>
                    <a:pt x="1580" y="328"/>
                    <a:pt x="1649" y="218"/>
                    <a:pt x="1731" y="68"/>
                  </a:cubicBezTo>
                  <a:cubicBezTo>
                    <a:pt x="1750" y="31"/>
                    <a:pt x="1719" y="0"/>
                    <a:pt x="1688"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6393375" y="2477700"/>
              <a:ext cx="43750" cy="9975"/>
            </a:xfrm>
            <a:custGeom>
              <a:avLst/>
              <a:gdLst/>
              <a:ahLst/>
              <a:cxnLst/>
              <a:rect l="l" t="t" r="r" b="b"/>
              <a:pathLst>
                <a:path w="1750" h="399" extrusionOk="0">
                  <a:moveTo>
                    <a:pt x="1689" y="0"/>
                  </a:moveTo>
                  <a:cubicBezTo>
                    <a:pt x="1674" y="0"/>
                    <a:pt x="1658" y="8"/>
                    <a:pt x="1649" y="26"/>
                  </a:cubicBezTo>
                  <a:cubicBezTo>
                    <a:pt x="1585" y="154"/>
                    <a:pt x="1523" y="197"/>
                    <a:pt x="1461" y="197"/>
                  </a:cubicBezTo>
                  <a:cubicBezTo>
                    <a:pt x="1335" y="197"/>
                    <a:pt x="1210" y="22"/>
                    <a:pt x="1072" y="12"/>
                  </a:cubicBezTo>
                  <a:cubicBezTo>
                    <a:pt x="1060" y="11"/>
                    <a:pt x="1049" y="10"/>
                    <a:pt x="1037" y="10"/>
                  </a:cubicBezTo>
                  <a:cubicBezTo>
                    <a:pt x="935" y="10"/>
                    <a:pt x="873" y="65"/>
                    <a:pt x="811" y="164"/>
                  </a:cubicBezTo>
                  <a:cubicBezTo>
                    <a:pt x="766" y="223"/>
                    <a:pt x="721" y="245"/>
                    <a:pt x="675" y="245"/>
                  </a:cubicBezTo>
                  <a:cubicBezTo>
                    <a:pt x="550" y="245"/>
                    <a:pt x="420" y="84"/>
                    <a:pt x="289" y="54"/>
                  </a:cubicBezTo>
                  <a:cubicBezTo>
                    <a:pt x="280" y="52"/>
                    <a:pt x="271" y="51"/>
                    <a:pt x="262" y="51"/>
                  </a:cubicBezTo>
                  <a:cubicBezTo>
                    <a:pt x="152" y="51"/>
                    <a:pt x="66" y="197"/>
                    <a:pt x="29" y="274"/>
                  </a:cubicBezTo>
                  <a:cubicBezTo>
                    <a:pt x="1" y="310"/>
                    <a:pt x="28" y="340"/>
                    <a:pt x="62" y="340"/>
                  </a:cubicBezTo>
                  <a:cubicBezTo>
                    <a:pt x="79" y="340"/>
                    <a:pt x="97" y="333"/>
                    <a:pt x="111" y="314"/>
                  </a:cubicBezTo>
                  <a:cubicBezTo>
                    <a:pt x="160" y="228"/>
                    <a:pt x="213" y="197"/>
                    <a:pt x="268" y="197"/>
                  </a:cubicBezTo>
                  <a:cubicBezTo>
                    <a:pt x="397" y="197"/>
                    <a:pt x="539" y="368"/>
                    <a:pt x="674" y="397"/>
                  </a:cubicBezTo>
                  <a:cubicBezTo>
                    <a:pt x="679" y="398"/>
                    <a:pt x="685" y="398"/>
                    <a:pt x="690" y="398"/>
                  </a:cubicBezTo>
                  <a:cubicBezTo>
                    <a:pt x="763" y="398"/>
                    <a:pt x="814" y="311"/>
                    <a:pt x="853" y="259"/>
                  </a:cubicBezTo>
                  <a:cubicBezTo>
                    <a:pt x="924" y="168"/>
                    <a:pt x="984" y="135"/>
                    <a:pt x="1037" y="135"/>
                  </a:cubicBezTo>
                  <a:cubicBezTo>
                    <a:pt x="1166" y="135"/>
                    <a:pt x="1259" y="329"/>
                    <a:pt x="1415" y="329"/>
                  </a:cubicBezTo>
                  <a:cubicBezTo>
                    <a:pt x="1580" y="329"/>
                    <a:pt x="1649" y="219"/>
                    <a:pt x="1731" y="67"/>
                  </a:cubicBezTo>
                  <a:cubicBezTo>
                    <a:pt x="1750" y="31"/>
                    <a:pt x="1719" y="0"/>
                    <a:pt x="1689"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5411625" y="2405900"/>
              <a:ext cx="229675" cy="187750"/>
            </a:xfrm>
            <a:custGeom>
              <a:avLst/>
              <a:gdLst/>
              <a:ahLst/>
              <a:cxnLst/>
              <a:rect l="l" t="t" r="r" b="b"/>
              <a:pathLst>
                <a:path w="9187" h="7510" extrusionOk="0">
                  <a:moveTo>
                    <a:pt x="8135" y="1"/>
                  </a:moveTo>
                  <a:cubicBezTo>
                    <a:pt x="7329" y="1"/>
                    <a:pt x="6316" y="1015"/>
                    <a:pt x="5823" y="1401"/>
                  </a:cubicBezTo>
                  <a:cubicBezTo>
                    <a:pt x="4929" y="2115"/>
                    <a:pt x="4120" y="2829"/>
                    <a:pt x="3269" y="3598"/>
                  </a:cubicBezTo>
                  <a:cubicBezTo>
                    <a:pt x="2774" y="4038"/>
                    <a:pt x="1" y="6454"/>
                    <a:pt x="138" y="7183"/>
                  </a:cubicBezTo>
                  <a:cubicBezTo>
                    <a:pt x="168" y="7416"/>
                    <a:pt x="387" y="7509"/>
                    <a:pt x="719" y="7509"/>
                  </a:cubicBezTo>
                  <a:cubicBezTo>
                    <a:pt x="1908" y="7509"/>
                    <a:pt x="4541" y="6312"/>
                    <a:pt x="5067" y="6097"/>
                  </a:cubicBezTo>
                  <a:cubicBezTo>
                    <a:pt x="6550" y="5480"/>
                    <a:pt x="8252" y="3900"/>
                    <a:pt x="8926" y="2432"/>
                  </a:cubicBezTo>
                  <a:lnTo>
                    <a:pt x="8926" y="2253"/>
                  </a:lnTo>
                  <a:cubicBezTo>
                    <a:pt x="8926" y="1663"/>
                    <a:pt x="9186" y="729"/>
                    <a:pt x="8747" y="275"/>
                  </a:cubicBezTo>
                  <a:cubicBezTo>
                    <a:pt x="8570" y="80"/>
                    <a:pt x="8360" y="1"/>
                    <a:pt x="8135" y="1"/>
                  </a:cubicBezTo>
                  <a:close/>
                </a:path>
              </a:pathLst>
            </a:custGeom>
            <a:solidFill>
              <a:srgbClr val="E5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5713350" y="2574700"/>
              <a:ext cx="196050" cy="239400"/>
            </a:xfrm>
            <a:custGeom>
              <a:avLst/>
              <a:gdLst/>
              <a:ahLst/>
              <a:cxnLst/>
              <a:rect l="l" t="t" r="r" b="b"/>
              <a:pathLst>
                <a:path w="7842" h="9576" extrusionOk="0">
                  <a:moveTo>
                    <a:pt x="6261" y="1"/>
                  </a:moveTo>
                  <a:cubicBezTo>
                    <a:pt x="5798" y="1"/>
                    <a:pt x="5261" y="192"/>
                    <a:pt x="4861" y="238"/>
                  </a:cubicBezTo>
                  <a:lnTo>
                    <a:pt x="4697" y="266"/>
                  </a:lnTo>
                  <a:cubicBezTo>
                    <a:pt x="3310" y="1117"/>
                    <a:pt x="1965" y="3012"/>
                    <a:pt x="1525" y="4550"/>
                  </a:cubicBezTo>
                  <a:cubicBezTo>
                    <a:pt x="1346" y="5250"/>
                    <a:pt x="1" y="9575"/>
                    <a:pt x="1086" y="9575"/>
                  </a:cubicBezTo>
                  <a:cubicBezTo>
                    <a:pt x="1091" y="9576"/>
                    <a:pt x="1096" y="9576"/>
                    <a:pt x="1100" y="9576"/>
                  </a:cubicBezTo>
                  <a:cubicBezTo>
                    <a:pt x="1840" y="9576"/>
                    <a:pt x="3862" y="6551"/>
                    <a:pt x="4244" y="6018"/>
                  </a:cubicBezTo>
                  <a:cubicBezTo>
                    <a:pt x="4889" y="5072"/>
                    <a:pt x="5507" y="4179"/>
                    <a:pt x="6097" y="3204"/>
                  </a:cubicBezTo>
                  <a:cubicBezTo>
                    <a:pt x="6509" y="2518"/>
                    <a:pt x="7842" y="856"/>
                    <a:pt x="6853" y="169"/>
                  </a:cubicBezTo>
                  <a:cubicBezTo>
                    <a:pt x="6688" y="45"/>
                    <a:pt x="6483" y="1"/>
                    <a:pt x="6261" y="1"/>
                  </a:cubicBezTo>
                  <a:close/>
                </a:path>
              </a:pathLst>
            </a:custGeom>
            <a:solidFill>
              <a:srgbClr val="E5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5503625" y="2314275"/>
              <a:ext cx="416750" cy="449350"/>
            </a:xfrm>
            <a:custGeom>
              <a:avLst/>
              <a:gdLst/>
              <a:ahLst/>
              <a:cxnLst/>
              <a:rect l="l" t="t" r="r" b="b"/>
              <a:pathLst>
                <a:path w="16670" h="17974" extrusionOk="0">
                  <a:moveTo>
                    <a:pt x="15585" y="0"/>
                  </a:moveTo>
                  <a:lnTo>
                    <a:pt x="15585" y="0"/>
                  </a:lnTo>
                  <a:cubicBezTo>
                    <a:pt x="6811" y="1661"/>
                    <a:pt x="1" y="10353"/>
                    <a:pt x="1" y="10353"/>
                  </a:cubicBezTo>
                  <a:cubicBezTo>
                    <a:pt x="673" y="17246"/>
                    <a:pt x="9323" y="17973"/>
                    <a:pt x="9323" y="17973"/>
                  </a:cubicBezTo>
                  <a:cubicBezTo>
                    <a:pt x="16670" y="8156"/>
                    <a:pt x="15585" y="0"/>
                    <a:pt x="15585" y="0"/>
                  </a:cubicBezTo>
                  <a:close/>
                </a:path>
              </a:pathLst>
            </a:custGeom>
            <a:solidFill>
              <a:srgbClr val="A4C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589075" y="2314275"/>
              <a:ext cx="323750" cy="344650"/>
            </a:xfrm>
            <a:custGeom>
              <a:avLst/>
              <a:gdLst/>
              <a:ahLst/>
              <a:cxnLst/>
              <a:rect l="l" t="t" r="r" b="b"/>
              <a:pathLst>
                <a:path w="12950" h="13786" extrusionOk="0">
                  <a:moveTo>
                    <a:pt x="12167" y="0"/>
                  </a:moveTo>
                  <a:cubicBezTo>
                    <a:pt x="7183" y="934"/>
                    <a:pt x="2830" y="4147"/>
                    <a:pt x="1" y="6741"/>
                  </a:cubicBezTo>
                  <a:cubicBezTo>
                    <a:pt x="83" y="6838"/>
                    <a:pt x="180" y="6934"/>
                    <a:pt x="262" y="7030"/>
                  </a:cubicBezTo>
                  <a:cubicBezTo>
                    <a:pt x="715" y="7552"/>
                    <a:pt x="1169" y="8060"/>
                    <a:pt x="1649" y="8541"/>
                  </a:cubicBezTo>
                  <a:cubicBezTo>
                    <a:pt x="2665" y="9570"/>
                    <a:pt x="3750" y="10518"/>
                    <a:pt x="4917" y="11382"/>
                  </a:cubicBezTo>
                  <a:cubicBezTo>
                    <a:pt x="6084" y="12261"/>
                    <a:pt x="7320" y="13085"/>
                    <a:pt x="8611" y="13786"/>
                  </a:cubicBezTo>
                  <a:cubicBezTo>
                    <a:pt x="12950" y="5945"/>
                    <a:pt x="12167" y="0"/>
                    <a:pt x="12167" y="0"/>
                  </a:cubicBezTo>
                  <a:close/>
                </a:path>
              </a:pathLst>
            </a:custGeom>
            <a:solidFill>
              <a:srgbClr val="BDD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5659125" y="2314275"/>
              <a:ext cx="248225" cy="257800"/>
            </a:xfrm>
            <a:custGeom>
              <a:avLst/>
              <a:gdLst/>
              <a:ahLst/>
              <a:cxnLst/>
              <a:rect l="l" t="t" r="r" b="b"/>
              <a:pathLst>
                <a:path w="9929" h="10312" extrusionOk="0">
                  <a:moveTo>
                    <a:pt x="9365" y="0"/>
                  </a:moveTo>
                  <a:lnTo>
                    <a:pt x="9365" y="0"/>
                  </a:lnTo>
                  <a:cubicBezTo>
                    <a:pt x="5822" y="672"/>
                    <a:pt x="2582" y="2499"/>
                    <a:pt x="0" y="4421"/>
                  </a:cubicBezTo>
                  <a:cubicBezTo>
                    <a:pt x="604" y="5231"/>
                    <a:pt x="1333" y="5945"/>
                    <a:pt x="2102" y="6618"/>
                  </a:cubicBezTo>
                  <a:cubicBezTo>
                    <a:pt x="2939" y="7360"/>
                    <a:pt x="3790" y="8087"/>
                    <a:pt x="4710" y="8719"/>
                  </a:cubicBezTo>
                  <a:cubicBezTo>
                    <a:pt x="5589" y="9323"/>
                    <a:pt x="6523" y="9845"/>
                    <a:pt x="7484" y="10311"/>
                  </a:cubicBezTo>
                  <a:cubicBezTo>
                    <a:pt x="9928" y="4243"/>
                    <a:pt x="9365" y="0"/>
                    <a:pt x="9365" y="0"/>
                  </a:cubicBezTo>
                  <a:close/>
                </a:path>
              </a:pathLst>
            </a:custGeom>
            <a:solidFill>
              <a:srgbClr val="7DAE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5754900" y="2314275"/>
              <a:ext cx="146600" cy="158250"/>
            </a:xfrm>
            <a:custGeom>
              <a:avLst/>
              <a:gdLst/>
              <a:ahLst/>
              <a:cxnLst/>
              <a:rect l="l" t="t" r="r" b="b"/>
              <a:pathLst>
                <a:path w="5864" h="6330" extrusionOk="0">
                  <a:moveTo>
                    <a:pt x="5534" y="0"/>
                  </a:moveTo>
                  <a:cubicBezTo>
                    <a:pt x="3571" y="370"/>
                    <a:pt x="1703" y="1099"/>
                    <a:pt x="1" y="1991"/>
                  </a:cubicBezTo>
                  <a:cubicBezTo>
                    <a:pt x="1085" y="3982"/>
                    <a:pt x="2884" y="5423"/>
                    <a:pt x="4929" y="6329"/>
                  </a:cubicBezTo>
                  <a:cubicBezTo>
                    <a:pt x="5863" y="2472"/>
                    <a:pt x="5534" y="0"/>
                    <a:pt x="5534"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5754900" y="2357850"/>
              <a:ext cx="126675" cy="114675"/>
            </a:xfrm>
            <a:custGeom>
              <a:avLst/>
              <a:gdLst/>
              <a:ahLst/>
              <a:cxnLst/>
              <a:rect l="l" t="t" r="r" b="b"/>
              <a:pathLst>
                <a:path w="5067" h="4587" extrusionOk="0">
                  <a:moveTo>
                    <a:pt x="467" y="0"/>
                  </a:moveTo>
                  <a:cubicBezTo>
                    <a:pt x="316" y="83"/>
                    <a:pt x="151" y="165"/>
                    <a:pt x="1" y="248"/>
                  </a:cubicBezTo>
                  <a:cubicBezTo>
                    <a:pt x="1085" y="2239"/>
                    <a:pt x="2884" y="3680"/>
                    <a:pt x="4929" y="4586"/>
                  </a:cubicBezTo>
                  <a:cubicBezTo>
                    <a:pt x="4984" y="4381"/>
                    <a:pt x="5026" y="4175"/>
                    <a:pt x="5067" y="3969"/>
                  </a:cubicBezTo>
                  <a:cubicBezTo>
                    <a:pt x="4243" y="3722"/>
                    <a:pt x="3516" y="3296"/>
                    <a:pt x="2815" y="2733"/>
                  </a:cubicBezTo>
                  <a:cubicBezTo>
                    <a:pt x="1909" y="1978"/>
                    <a:pt x="948" y="1113"/>
                    <a:pt x="467" y="0"/>
                  </a:cubicBezTo>
                  <a:close/>
                </a:path>
              </a:pathLst>
            </a:custGeom>
            <a:solidFill>
              <a:srgbClr val="E25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5680400" y="2436475"/>
              <a:ext cx="125650" cy="125300"/>
            </a:xfrm>
            <a:custGeom>
              <a:avLst/>
              <a:gdLst/>
              <a:ahLst/>
              <a:cxnLst/>
              <a:rect l="l" t="t" r="r" b="b"/>
              <a:pathLst>
                <a:path w="5026" h="5012" extrusionOk="0">
                  <a:moveTo>
                    <a:pt x="2514" y="0"/>
                  </a:moveTo>
                  <a:cubicBezTo>
                    <a:pt x="1126" y="0"/>
                    <a:pt x="0" y="1112"/>
                    <a:pt x="0" y="2499"/>
                  </a:cubicBezTo>
                  <a:cubicBezTo>
                    <a:pt x="0" y="3886"/>
                    <a:pt x="1126" y="5012"/>
                    <a:pt x="2514" y="5012"/>
                  </a:cubicBezTo>
                  <a:cubicBezTo>
                    <a:pt x="3900" y="5012"/>
                    <a:pt x="5026" y="3886"/>
                    <a:pt x="5026" y="2499"/>
                  </a:cubicBezTo>
                  <a:cubicBezTo>
                    <a:pt x="5026" y="1112"/>
                    <a:pt x="3900" y="0"/>
                    <a:pt x="2514" y="0"/>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5692750" y="2448475"/>
              <a:ext cx="100950" cy="100950"/>
            </a:xfrm>
            <a:custGeom>
              <a:avLst/>
              <a:gdLst/>
              <a:ahLst/>
              <a:cxnLst/>
              <a:rect l="l" t="t" r="r" b="b"/>
              <a:pathLst>
                <a:path w="4038" h="4038" extrusionOk="0">
                  <a:moveTo>
                    <a:pt x="2020" y="0"/>
                  </a:moveTo>
                  <a:cubicBezTo>
                    <a:pt x="907" y="0"/>
                    <a:pt x="1" y="907"/>
                    <a:pt x="1" y="2019"/>
                  </a:cubicBezTo>
                  <a:cubicBezTo>
                    <a:pt x="1" y="3131"/>
                    <a:pt x="907" y="4037"/>
                    <a:pt x="2020" y="4037"/>
                  </a:cubicBezTo>
                  <a:cubicBezTo>
                    <a:pt x="3131" y="4037"/>
                    <a:pt x="4038" y="3131"/>
                    <a:pt x="4038" y="2019"/>
                  </a:cubicBezTo>
                  <a:cubicBezTo>
                    <a:pt x="4038" y="907"/>
                    <a:pt x="3131" y="0"/>
                    <a:pt x="2020" y="0"/>
                  </a:cubicBezTo>
                  <a:close/>
                </a:path>
              </a:pathLst>
            </a:custGeom>
            <a:solidFill>
              <a:srgbClr val="73C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5710200" y="2468300"/>
              <a:ext cx="38275" cy="35900"/>
            </a:xfrm>
            <a:custGeom>
              <a:avLst/>
              <a:gdLst/>
              <a:ahLst/>
              <a:cxnLst/>
              <a:rect l="l" t="t" r="r" b="b"/>
              <a:pathLst>
                <a:path w="1531" h="1436" extrusionOk="0">
                  <a:moveTo>
                    <a:pt x="1365" y="1"/>
                  </a:moveTo>
                  <a:cubicBezTo>
                    <a:pt x="1340" y="1"/>
                    <a:pt x="1316" y="10"/>
                    <a:pt x="1294" y="31"/>
                  </a:cubicBezTo>
                  <a:cubicBezTo>
                    <a:pt x="882" y="430"/>
                    <a:pt x="484" y="842"/>
                    <a:pt x="86" y="1240"/>
                  </a:cubicBezTo>
                  <a:cubicBezTo>
                    <a:pt x="1" y="1325"/>
                    <a:pt x="81" y="1435"/>
                    <a:pt x="166" y="1435"/>
                  </a:cubicBezTo>
                  <a:cubicBezTo>
                    <a:pt x="190" y="1435"/>
                    <a:pt x="215" y="1426"/>
                    <a:pt x="236" y="1404"/>
                  </a:cubicBezTo>
                  <a:cubicBezTo>
                    <a:pt x="635" y="992"/>
                    <a:pt x="1047" y="595"/>
                    <a:pt x="1445" y="196"/>
                  </a:cubicBezTo>
                  <a:cubicBezTo>
                    <a:pt x="1530" y="111"/>
                    <a:pt x="1450" y="1"/>
                    <a:pt x="1365" y="1"/>
                  </a:cubicBezTo>
                  <a:close/>
                </a:path>
              </a:pathLst>
            </a:custGeom>
            <a:solidFill>
              <a:srgbClr val="BF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5733800" y="2488425"/>
              <a:ext cx="23550" cy="21250"/>
            </a:xfrm>
            <a:custGeom>
              <a:avLst/>
              <a:gdLst/>
              <a:ahLst/>
              <a:cxnLst/>
              <a:rect l="l" t="t" r="r" b="b"/>
              <a:pathLst>
                <a:path w="942" h="850" extrusionOk="0">
                  <a:moveTo>
                    <a:pt x="781" y="0"/>
                  </a:moveTo>
                  <a:cubicBezTo>
                    <a:pt x="756" y="0"/>
                    <a:pt x="730" y="11"/>
                    <a:pt x="707" y="37"/>
                  </a:cubicBezTo>
                  <a:cubicBezTo>
                    <a:pt x="488" y="242"/>
                    <a:pt x="281" y="449"/>
                    <a:pt x="76" y="654"/>
                  </a:cubicBezTo>
                  <a:cubicBezTo>
                    <a:pt x="1" y="739"/>
                    <a:pt x="75" y="850"/>
                    <a:pt x="164" y="850"/>
                  </a:cubicBezTo>
                  <a:cubicBezTo>
                    <a:pt x="189" y="850"/>
                    <a:pt x="216" y="841"/>
                    <a:pt x="240" y="819"/>
                  </a:cubicBezTo>
                  <a:cubicBezTo>
                    <a:pt x="446" y="614"/>
                    <a:pt x="652" y="394"/>
                    <a:pt x="858" y="187"/>
                  </a:cubicBezTo>
                  <a:cubicBezTo>
                    <a:pt x="942" y="114"/>
                    <a:pt x="865" y="0"/>
                    <a:pt x="781" y="0"/>
                  </a:cubicBezTo>
                  <a:close/>
                </a:path>
              </a:pathLst>
            </a:custGeom>
            <a:solidFill>
              <a:srgbClr val="BF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5743775" y="2496300"/>
              <a:ext cx="36000" cy="33650"/>
            </a:xfrm>
            <a:custGeom>
              <a:avLst/>
              <a:gdLst/>
              <a:ahLst/>
              <a:cxnLst/>
              <a:rect l="l" t="t" r="r" b="b"/>
              <a:pathLst>
                <a:path w="1440" h="1346" extrusionOk="0">
                  <a:moveTo>
                    <a:pt x="1275" y="1"/>
                  </a:moveTo>
                  <a:cubicBezTo>
                    <a:pt x="1249" y="1"/>
                    <a:pt x="1223" y="11"/>
                    <a:pt x="1200" y="37"/>
                  </a:cubicBezTo>
                  <a:cubicBezTo>
                    <a:pt x="830" y="408"/>
                    <a:pt x="459" y="779"/>
                    <a:pt x="74" y="1150"/>
                  </a:cubicBezTo>
                  <a:cubicBezTo>
                    <a:pt x="0" y="1235"/>
                    <a:pt x="74" y="1345"/>
                    <a:pt x="163" y="1345"/>
                  </a:cubicBezTo>
                  <a:cubicBezTo>
                    <a:pt x="188" y="1345"/>
                    <a:pt x="215" y="1336"/>
                    <a:pt x="239" y="1315"/>
                  </a:cubicBezTo>
                  <a:cubicBezTo>
                    <a:pt x="610" y="930"/>
                    <a:pt x="981" y="559"/>
                    <a:pt x="1365" y="189"/>
                  </a:cubicBezTo>
                  <a:cubicBezTo>
                    <a:pt x="1439" y="115"/>
                    <a:pt x="1360" y="1"/>
                    <a:pt x="1275" y="1"/>
                  </a:cubicBezTo>
                  <a:close/>
                </a:path>
              </a:pathLst>
            </a:custGeom>
            <a:solidFill>
              <a:srgbClr val="BF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781675" y="2457750"/>
              <a:ext cx="7225" cy="5525"/>
            </a:xfrm>
            <a:custGeom>
              <a:avLst/>
              <a:gdLst/>
              <a:ahLst/>
              <a:cxnLst/>
              <a:rect l="l" t="t" r="r" b="b"/>
              <a:pathLst>
                <a:path w="289" h="221" extrusionOk="0">
                  <a:moveTo>
                    <a:pt x="138" y="1"/>
                  </a:moveTo>
                  <a:cubicBezTo>
                    <a:pt x="1" y="1"/>
                    <a:pt x="1" y="220"/>
                    <a:pt x="138" y="220"/>
                  </a:cubicBezTo>
                  <a:cubicBezTo>
                    <a:pt x="288" y="220"/>
                    <a:pt x="288" y="1"/>
                    <a:pt x="138" y="1"/>
                  </a:cubicBezTo>
                  <a:close/>
                </a:path>
              </a:pathLst>
            </a:custGeom>
            <a:solidFill>
              <a:srgbClr val="30B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5696550" y="2532575"/>
              <a:ext cx="7225" cy="5850"/>
            </a:xfrm>
            <a:custGeom>
              <a:avLst/>
              <a:gdLst/>
              <a:ahLst/>
              <a:cxnLst/>
              <a:rect l="l" t="t" r="r" b="b"/>
              <a:pathLst>
                <a:path w="289" h="234" extrusionOk="0">
                  <a:moveTo>
                    <a:pt x="138" y="1"/>
                  </a:moveTo>
                  <a:cubicBezTo>
                    <a:pt x="0" y="1"/>
                    <a:pt x="0" y="234"/>
                    <a:pt x="138" y="234"/>
                  </a:cubicBezTo>
                  <a:cubicBezTo>
                    <a:pt x="288" y="234"/>
                    <a:pt x="288" y="1"/>
                    <a:pt x="138" y="1"/>
                  </a:cubicBezTo>
                  <a:close/>
                </a:path>
              </a:pathLst>
            </a:custGeom>
            <a:solidFill>
              <a:srgbClr val="30B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5702725" y="2452600"/>
              <a:ext cx="7225" cy="5500"/>
            </a:xfrm>
            <a:custGeom>
              <a:avLst/>
              <a:gdLst/>
              <a:ahLst/>
              <a:cxnLst/>
              <a:rect l="l" t="t" r="r" b="b"/>
              <a:pathLst>
                <a:path w="289" h="220" extrusionOk="0">
                  <a:moveTo>
                    <a:pt x="138" y="0"/>
                  </a:moveTo>
                  <a:cubicBezTo>
                    <a:pt x="0" y="0"/>
                    <a:pt x="0" y="220"/>
                    <a:pt x="138" y="220"/>
                  </a:cubicBezTo>
                  <a:cubicBezTo>
                    <a:pt x="288" y="220"/>
                    <a:pt x="288" y="0"/>
                    <a:pt x="138" y="0"/>
                  </a:cubicBezTo>
                  <a:close/>
                </a:path>
              </a:pathLst>
            </a:custGeom>
            <a:solidFill>
              <a:srgbClr val="30B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5778250" y="2537025"/>
              <a:ext cx="7225" cy="5875"/>
            </a:xfrm>
            <a:custGeom>
              <a:avLst/>
              <a:gdLst/>
              <a:ahLst/>
              <a:cxnLst/>
              <a:rect l="l" t="t" r="r" b="b"/>
              <a:pathLst>
                <a:path w="289" h="235" extrusionOk="0">
                  <a:moveTo>
                    <a:pt x="151" y="1"/>
                  </a:moveTo>
                  <a:cubicBezTo>
                    <a:pt x="0" y="1"/>
                    <a:pt x="0" y="235"/>
                    <a:pt x="151" y="235"/>
                  </a:cubicBezTo>
                  <a:cubicBezTo>
                    <a:pt x="288" y="235"/>
                    <a:pt x="288" y="1"/>
                    <a:pt x="151" y="1"/>
                  </a:cubicBezTo>
                  <a:close/>
                </a:path>
              </a:pathLst>
            </a:custGeom>
            <a:solidFill>
              <a:srgbClr val="30B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5796100" y="2496200"/>
              <a:ext cx="7225" cy="5850"/>
            </a:xfrm>
            <a:custGeom>
              <a:avLst/>
              <a:gdLst/>
              <a:ahLst/>
              <a:cxnLst/>
              <a:rect l="l" t="t" r="r" b="b"/>
              <a:pathLst>
                <a:path w="289" h="234" extrusionOk="0">
                  <a:moveTo>
                    <a:pt x="151" y="0"/>
                  </a:moveTo>
                  <a:cubicBezTo>
                    <a:pt x="0" y="0"/>
                    <a:pt x="0" y="233"/>
                    <a:pt x="151" y="233"/>
                  </a:cubicBezTo>
                  <a:cubicBezTo>
                    <a:pt x="288" y="233"/>
                    <a:pt x="288" y="0"/>
                    <a:pt x="151" y="0"/>
                  </a:cubicBezTo>
                  <a:close/>
                </a:path>
              </a:pathLst>
            </a:custGeom>
            <a:solidFill>
              <a:srgbClr val="30B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5741850" y="2438525"/>
              <a:ext cx="7225" cy="5525"/>
            </a:xfrm>
            <a:custGeom>
              <a:avLst/>
              <a:gdLst/>
              <a:ahLst/>
              <a:cxnLst/>
              <a:rect l="l" t="t" r="r" b="b"/>
              <a:pathLst>
                <a:path w="289" h="221" extrusionOk="0">
                  <a:moveTo>
                    <a:pt x="151" y="1"/>
                  </a:moveTo>
                  <a:cubicBezTo>
                    <a:pt x="1" y="1"/>
                    <a:pt x="1" y="220"/>
                    <a:pt x="151" y="220"/>
                  </a:cubicBezTo>
                  <a:cubicBezTo>
                    <a:pt x="289" y="220"/>
                    <a:pt x="289" y="1"/>
                    <a:pt x="151" y="1"/>
                  </a:cubicBezTo>
                  <a:close/>
                </a:path>
              </a:pathLst>
            </a:custGeom>
            <a:solidFill>
              <a:srgbClr val="30B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5682125" y="2492775"/>
              <a:ext cx="7225" cy="5850"/>
            </a:xfrm>
            <a:custGeom>
              <a:avLst/>
              <a:gdLst/>
              <a:ahLst/>
              <a:cxnLst/>
              <a:rect l="l" t="t" r="r" b="b"/>
              <a:pathLst>
                <a:path w="289" h="234" extrusionOk="0">
                  <a:moveTo>
                    <a:pt x="138" y="0"/>
                  </a:moveTo>
                  <a:cubicBezTo>
                    <a:pt x="1" y="0"/>
                    <a:pt x="1" y="233"/>
                    <a:pt x="138" y="233"/>
                  </a:cubicBezTo>
                  <a:cubicBezTo>
                    <a:pt x="288" y="233"/>
                    <a:pt x="288" y="0"/>
                    <a:pt x="138" y="0"/>
                  </a:cubicBezTo>
                  <a:close/>
                </a:path>
              </a:pathLst>
            </a:custGeom>
            <a:solidFill>
              <a:srgbClr val="30B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5738075" y="2553525"/>
              <a:ext cx="7250" cy="5500"/>
            </a:xfrm>
            <a:custGeom>
              <a:avLst/>
              <a:gdLst/>
              <a:ahLst/>
              <a:cxnLst/>
              <a:rect l="l" t="t" r="r" b="b"/>
              <a:pathLst>
                <a:path w="290" h="220" extrusionOk="0">
                  <a:moveTo>
                    <a:pt x="138" y="0"/>
                  </a:moveTo>
                  <a:cubicBezTo>
                    <a:pt x="0" y="0"/>
                    <a:pt x="0" y="220"/>
                    <a:pt x="138" y="220"/>
                  </a:cubicBezTo>
                  <a:cubicBezTo>
                    <a:pt x="289" y="220"/>
                    <a:pt x="289" y="0"/>
                    <a:pt x="138" y="0"/>
                  </a:cubicBezTo>
                  <a:close/>
                </a:path>
              </a:pathLst>
            </a:custGeom>
            <a:solidFill>
              <a:srgbClr val="30B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5654300" y="2433725"/>
              <a:ext cx="5525" cy="4150"/>
            </a:xfrm>
            <a:custGeom>
              <a:avLst/>
              <a:gdLst/>
              <a:ahLst/>
              <a:cxnLst/>
              <a:rect l="l" t="t" r="r" b="b"/>
              <a:pathLst>
                <a:path w="221" h="166" extrusionOk="0">
                  <a:moveTo>
                    <a:pt x="111" y="0"/>
                  </a:moveTo>
                  <a:cubicBezTo>
                    <a:pt x="1" y="0"/>
                    <a:pt x="1" y="165"/>
                    <a:pt x="111" y="165"/>
                  </a:cubicBezTo>
                  <a:cubicBezTo>
                    <a:pt x="221" y="165"/>
                    <a:pt x="221" y="0"/>
                    <a:pt x="111" y="0"/>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5789550" y="2549400"/>
              <a:ext cx="5875" cy="4500"/>
            </a:xfrm>
            <a:custGeom>
              <a:avLst/>
              <a:gdLst/>
              <a:ahLst/>
              <a:cxnLst/>
              <a:rect l="l" t="t" r="r" b="b"/>
              <a:pathLst>
                <a:path w="235" h="180" extrusionOk="0">
                  <a:moveTo>
                    <a:pt x="125" y="0"/>
                  </a:moveTo>
                  <a:cubicBezTo>
                    <a:pt x="1" y="0"/>
                    <a:pt x="1" y="179"/>
                    <a:pt x="125" y="179"/>
                  </a:cubicBezTo>
                  <a:cubicBezTo>
                    <a:pt x="235" y="179"/>
                    <a:pt x="235" y="0"/>
                    <a:pt x="125" y="0"/>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5586350" y="2491725"/>
              <a:ext cx="5875" cy="4500"/>
            </a:xfrm>
            <a:custGeom>
              <a:avLst/>
              <a:gdLst/>
              <a:ahLst/>
              <a:cxnLst/>
              <a:rect l="l" t="t" r="r" b="b"/>
              <a:pathLst>
                <a:path w="235" h="180" extrusionOk="0">
                  <a:moveTo>
                    <a:pt x="110" y="0"/>
                  </a:moveTo>
                  <a:cubicBezTo>
                    <a:pt x="0" y="0"/>
                    <a:pt x="0" y="179"/>
                    <a:pt x="110" y="179"/>
                  </a:cubicBezTo>
                  <a:cubicBezTo>
                    <a:pt x="234" y="179"/>
                    <a:pt x="234" y="0"/>
                    <a:pt x="110" y="0"/>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5598000" y="2504775"/>
              <a:ext cx="5875" cy="4500"/>
            </a:xfrm>
            <a:custGeom>
              <a:avLst/>
              <a:gdLst/>
              <a:ahLst/>
              <a:cxnLst/>
              <a:rect l="l" t="t" r="r" b="b"/>
              <a:pathLst>
                <a:path w="235" h="180" extrusionOk="0">
                  <a:moveTo>
                    <a:pt x="125" y="0"/>
                  </a:moveTo>
                  <a:cubicBezTo>
                    <a:pt x="1" y="0"/>
                    <a:pt x="1" y="179"/>
                    <a:pt x="125" y="179"/>
                  </a:cubicBezTo>
                  <a:cubicBezTo>
                    <a:pt x="235" y="179"/>
                    <a:pt x="235" y="0"/>
                    <a:pt x="125" y="0"/>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5612775" y="2522300"/>
              <a:ext cx="5525" cy="4125"/>
            </a:xfrm>
            <a:custGeom>
              <a:avLst/>
              <a:gdLst/>
              <a:ahLst/>
              <a:cxnLst/>
              <a:rect l="l" t="t" r="r" b="b"/>
              <a:pathLst>
                <a:path w="221" h="165" extrusionOk="0">
                  <a:moveTo>
                    <a:pt x="111" y="0"/>
                  </a:moveTo>
                  <a:cubicBezTo>
                    <a:pt x="1" y="0"/>
                    <a:pt x="1" y="165"/>
                    <a:pt x="111" y="165"/>
                  </a:cubicBezTo>
                  <a:cubicBezTo>
                    <a:pt x="221" y="165"/>
                    <a:pt x="221" y="0"/>
                    <a:pt x="111" y="0"/>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5628575" y="2536025"/>
              <a:ext cx="5525" cy="4475"/>
            </a:xfrm>
            <a:custGeom>
              <a:avLst/>
              <a:gdLst/>
              <a:ahLst/>
              <a:cxnLst/>
              <a:rect l="l" t="t" r="r" b="b"/>
              <a:pathLst>
                <a:path w="221" h="179" extrusionOk="0">
                  <a:moveTo>
                    <a:pt x="110" y="0"/>
                  </a:moveTo>
                  <a:cubicBezTo>
                    <a:pt x="1" y="0"/>
                    <a:pt x="1" y="178"/>
                    <a:pt x="110" y="178"/>
                  </a:cubicBezTo>
                  <a:cubicBezTo>
                    <a:pt x="220" y="178"/>
                    <a:pt x="220" y="0"/>
                    <a:pt x="110" y="0"/>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5644700" y="2552500"/>
              <a:ext cx="5525" cy="4150"/>
            </a:xfrm>
            <a:custGeom>
              <a:avLst/>
              <a:gdLst/>
              <a:ahLst/>
              <a:cxnLst/>
              <a:rect l="l" t="t" r="r" b="b"/>
              <a:pathLst>
                <a:path w="221" h="166" extrusionOk="0">
                  <a:moveTo>
                    <a:pt x="110" y="0"/>
                  </a:moveTo>
                  <a:cubicBezTo>
                    <a:pt x="0" y="0"/>
                    <a:pt x="0" y="165"/>
                    <a:pt x="110" y="165"/>
                  </a:cubicBezTo>
                  <a:cubicBezTo>
                    <a:pt x="220" y="165"/>
                    <a:pt x="220" y="0"/>
                    <a:pt x="110" y="0"/>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5660500" y="2567925"/>
              <a:ext cx="5500" cy="4500"/>
            </a:xfrm>
            <a:custGeom>
              <a:avLst/>
              <a:gdLst/>
              <a:ahLst/>
              <a:cxnLst/>
              <a:rect l="l" t="t" r="r" b="b"/>
              <a:pathLst>
                <a:path w="220" h="180" extrusionOk="0">
                  <a:moveTo>
                    <a:pt x="110" y="1"/>
                  </a:moveTo>
                  <a:cubicBezTo>
                    <a:pt x="0" y="1"/>
                    <a:pt x="0" y="180"/>
                    <a:pt x="110" y="180"/>
                  </a:cubicBezTo>
                  <a:cubicBezTo>
                    <a:pt x="220" y="180"/>
                    <a:pt x="220" y="1"/>
                    <a:pt x="110" y="1"/>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5680075" y="2583025"/>
              <a:ext cx="5500" cy="4500"/>
            </a:xfrm>
            <a:custGeom>
              <a:avLst/>
              <a:gdLst/>
              <a:ahLst/>
              <a:cxnLst/>
              <a:rect l="l" t="t" r="r" b="b"/>
              <a:pathLst>
                <a:path w="220" h="180" extrusionOk="0">
                  <a:moveTo>
                    <a:pt x="110" y="1"/>
                  </a:moveTo>
                  <a:cubicBezTo>
                    <a:pt x="0" y="1"/>
                    <a:pt x="0" y="180"/>
                    <a:pt x="110" y="180"/>
                  </a:cubicBezTo>
                  <a:cubicBezTo>
                    <a:pt x="220" y="180"/>
                    <a:pt x="220" y="1"/>
                    <a:pt x="110" y="1"/>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5699975" y="2599875"/>
              <a:ext cx="5850" cy="4475"/>
            </a:xfrm>
            <a:custGeom>
              <a:avLst/>
              <a:gdLst/>
              <a:ahLst/>
              <a:cxnLst/>
              <a:rect l="l" t="t" r="r" b="b"/>
              <a:pathLst>
                <a:path w="234" h="179" extrusionOk="0">
                  <a:moveTo>
                    <a:pt x="124" y="0"/>
                  </a:moveTo>
                  <a:cubicBezTo>
                    <a:pt x="1" y="0"/>
                    <a:pt x="1" y="178"/>
                    <a:pt x="124" y="178"/>
                  </a:cubicBezTo>
                  <a:cubicBezTo>
                    <a:pt x="234" y="178"/>
                    <a:pt x="234" y="0"/>
                    <a:pt x="124" y="0"/>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5719200" y="2613925"/>
              <a:ext cx="5525" cy="4500"/>
            </a:xfrm>
            <a:custGeom>
              <a:avLst/>
              <a:gdLst/>
              <a:ahLst/>
              <a:cxnLst/>
              <a:rect l="l" t="t" r="r" b="b"/>
              <a:pathLst>
                <a:path w="221" h="180" extrusionOk="0">
                  <a:moveTo>
                    <a:pt x="110" y="1"/>
                  </a:moveTo>
                  <a:cubicBezTo>
                    <a:pt x="1" y="1"/>
                    <a:pt x="1" y="180"/>
                    <a:pt x="110" y="180"/>
                  </a:cubicBezTo>
                  <a:cubicBezTo>
                    <a:pt x="220" y="180"/>
                    <a:pt x="220" y="1"/>
                    <a:pt x="110" y="1"/>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5738075" y="2628025"/>
              <a:ext cx="5875" cy="4125"/>
            </a:xfrm>
            <a:custGeom>
              <a:avLst/>
              <a:gdLst/>
              <a:ahLst/>
              <a:cxnLst/>
              <a:rect l="l" t="t" r="r" b="b"/>
              <a:pathLst>
                <a:path w="235" h="165" extrusionOk="0">
                  <a:moveTo>
                    <a:pt x="124" y="0"/>
                  </a:moveTo>
                  <a:cubicBezTo>
                    <a:pt x="0" y="0"/>
                    <a:pt x="0" y="165"/>
                    <a:pt x="124" y="165"/>
                  </a:cubicBezTo>
                  <a:cubicBezTo>
                    <a:pt x="234" y="165"/>
                    <a:pt x="234" y="0"/>
                    <a:pt x="124" y="0"/>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5759350" y="2641400"/>
              <a:ext cx="5875" cy="4500"/>
            </a:xfrm>
            <a:custGeom>
              <a:avLst/>
              <a:gdLst/>
              <a:ahLst/>
              <a:cxnLst/>
              <a:rect l="l" t="t" r="r" b="b"/>
              <a:pathLst>
                <a:path w="235" h="180" extrusionOk="0">
                  <a:moveTo>
                    <a:pt x="125" y="0"/>
                  </a:moveTo>
                  <a:cubicBezTo>
                    <a:pt x="1" y="0"/>
                    <a:pt x="1" y="179"/>
                    <a:pt x="125" y="179"/>
                  </a:cubicBezTo>
                  <a:cubicBezTo>
                    <a:pt x="235" y="179"/>
                    <a:pt x="235" y="0"/>
                    <a:pt x="125" y="0"/>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5779625" y="2653750"/>
              <a:ext cx="5850" cy="4500"/>
            </a:xfrm>
            <a:custGeom>
              <a:avLst/>
              <a:gdLst/>
              <a:ahLst/>
              <a:cxnLst/>
              <a:rect l="l" t="t" r="r" b="b"/>
              <a:pathLst>
                <a:path w="234" h="180" extrusionOk="0">
                  <a:moveTo>
                    <a:pt x="110" y="0"/>
                  </a:moveTo>
                  <a:cubicBezTo>
                    <a:pt x="0" y="0"/>
                    <a:pt x="0" y="180"/>
                    <a:pt x="110" y="180"/>
                  </a:cubicBezTo>
                  <a:cubicBezTo>
                    <a:pt x="233" y="180"/>
                    <a:pt x="233" y="0"/>
                    <a:pt x="110" y="0"/>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5817700" y="2567600"/>
              <a:ext cx="5875" cy="4150"/>
            </a:xfrm>
            <a:custGeom>
              <a:avLst/>
              <a:gdLst/>
              <a:ahLst/>
              <a:cxnLst/>
              <a:rect l="l" t="t" r="r" b="b"/>
              <a:pathLst>
                <a:path w="235" h="166" extrusionOk="0">
                  <a:moveTo>
                    <a:pt x="111" y="1"/>
                  </a:moveTo>
                  <a:cubicBezTo>
                    <a:pt x="1" y="1"/>
                    <a:pt x="1" y="165"/>
                    <a:pt x="111" y="165"/>
                  </a:cubicBezTo>
                  <a:cubicBezTo>
                    <a:pt x="235" y="165"/>
                    <a:pt x="235" y="1"/>
                    <a:pt x="111" y="1"/>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5833500" y="2575850"/>
              <a:ext cx="5525" cy="4475"/>
            </a:xfrm>
            <a:custGeom>
              <a:avLst/>
              <a:gdLst/>
              <a:ahLst/>
              <a:cxnLst/>
              <a:rect l="l" t="t" r="r" b="b"/>
              <a:pathLst>
                <a:path w="221" h="179" extrusionOk="0">
                  <a:moveTo>
                    <a:pt x="110" y="0"/>
                  </a:moveTo>
                  <a:cubicBezTo>
                    <a:pt x="0" y="0"/>
                    <a:pt x="0" y="178"/>
                    <a:pt x="110" y="178"/>
                  </a:cubicBezTo>
                  <a:cubicBezTo>
                    <a:pt x="220" y="178"/>
                    <a:pt x="220" y="0"/>
                    <a:pt x="110" y="0"/>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5664975" y="2446075"/>
              <a:ext cx="5500" cy="4150"/>
            </a:xfrm>
            <a:custGeom>
              <a:avLst/>
              <a:gdLst/>
              <a:ahLst/>
              <a:cxnLst/>
              <a:rect l="l" t="t" r="r" b="b"/>
              <a:pathLst>
                <a:path w="220" h="166" extrusionOk="0">
                  <a:moveTo>
                    <a:pt x="110" y="1"/>
                  </a:moveTo>
                  <a:cubicBezTo>
                    <a:pt x="0" y="1"/>
                    <a:pt x="0" y="166"/>
                    <a:pt x="110" y="166"/>
                  </a:cubicBezTo>
                  <a:cubicBezTo>
                    <a:pt x="220" y="166"/>
                    <a:pt x="220" y="1"/>
                    <a:pt x="110" y="1"/>
                  </a:cubicBez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5804425" y="2332675"/>
              <a:ext cx="73775" cy="36650"/>
            </a:xfrm>
            <a:custGeom>
              <a:avLst/>
              <a:gdLst/>
              <a:ahLst/>
              <a:cxnLst/>
              <a:rect l="l" t="t" r="r" b="b"/>
              <a:pathLst>
                <a:path w="2951" h="1466" extrusionOk="0">
                  <a:moveTo>
                    <a:pt x="2806" y="0"/>
                  </a:moveTo>
                  <a:cubicBezTo>
                    <a:pt x="2795" y="0"/>
                    <a:pt x="2783" y="2"/>
                    <a:pt x="2771" y="6"/>
                  </a:cubicBezTo>
                  <a:cubicBezTo>
                    <a:pt x="1837" y="321"/>
                    <a:pt x="916" y="692"/>
                    <a:pt x="92" y="1255"/>
                  </a:cubicBezTo>
                  <a:cubicBezTo>
                    <a:pt x="0" y="1312"/>
                    <a:pt x="63" y="1466"/>
                    <a:pt x="158" y="1466"/>
                  </a:cubicBezTo>
                  <a:cubicBezTo>
                    <a:pt x="177" y="1466"/>
                    <a:pt x="196" y="1460"/>
                    <a:pt x="217" y="1447"/>
                  </a:cubicBezTo>
                  <a:cubicBezTo>
                    <a:pt x="1013" y="898"/>
                    <a:pt x="1905" y="541"/>
                    <a:pt x="2825" y="225"/>
                  </a:cubicBezTo>
                  <a:cubicBezTo>
                    <a:pt x="2950" y="175"/>
                    <a:pt x="2916" y="0"/>
                    <a:pt x="28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5467075" y="2426800"/>
              <a:ext cx="143775" cy="121000"/>
            </a:xfrm>
            <a:custGeom>
              <a:avLst/>
              <a:gdLst/>
              <a:ahLst/>
              <a:cxnLst/>
              <a:rect l="l" t="t" r="r" b="b"/>
              <a:pathLst>
                <a:path w="5751" h="4840" extrusionOk="0">
                  <a:moveTo>
                    <a:pt x="5574" y="1"/>
                  </a:moveTo>
                  <a:cubicBezTo>
                    <a:pt x="5549" y="1"/>
                    <a:pt x="5523" y="10"/>
                    <a:pt x="5499" y="30"/>
                  </a:cubicBezTo>
                  <a:cubicBezTo>
                    <a:pt x="3714" y="1596"/>
                    <a:pt x="1805" y="3024"/>
                    <a:pt x="75" y="4644"/>
                  </a:cubicBezTo>
                  <a:cubicBezTo>
                    <a:pt x="1" y="4729"/>
                    <a:pt x="75" y="4839"/>
                    <a:pt x="163" y="4839"/>
                  </a:cubicBezTo>
                  <a:cubicBezTo>
                    <a:pt x="189" y="4839"/>
                    <a:pt x="215" y="4830"/>
                    <a:pt x="240" y="4809"/>
                  </a:cubicBezTo>
                  <a:cubicBezTo>
                    <a:pt x="1970" y="3174"/>
                    <a:pt x="3865" y="1746"/>
                    <a:pt x="5664" y="195"/>
                  </a:cubicBezTo>
                  <a:cubicBezTo>
                    <a:pt x="5751" y="119"/>
                    <a:pt x="5667" y="1"/>
                    <a:pt x="5574" y="1"/>
                  </a:cubicBezTo>
                  <a:close/>
                </a:path>
              </a:pathLst>
            </a:custGeom>
            <a:solidFill>
              <a:srgbClr val="AF4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5771900" y="2603300"/>
              <a:ext cx="102975" cy="155650"/>
            </a:xfrm>
            <a:custGeom>
              <a:avLst/>
              <a:gdLst/>
              <a:ahLst/>
              <a:cxnLst/>
              <a:rect l="l" t="t" r="r" b="b"/>
              <a:pathLst>
                <a:path w="4119" h="6226" extrusionOk="0">
                  <a:moveTo>
                    <a:pt x="3967" y="1"/>
                  </a:moveTo>
                  <a:cubicBezTo>
                    <a:pt x="3934" y="1"/>
                    <a:pt x="3900" y="17"/>
                    <a:pt x="3879" y="55"/>
                  </a:cubicBezTo>
                  <a:cubicBezTo>
                    <a:pt x="2629" y="2073"/>
                    <a:pt x="1229" y="3996"/>
                    <a:pt x="48" y="6055"/>
                  </a:cubicBezTo>
                  <a:cubicBezTo>
                    <a:pt x="1" y="6141"/>
                    <a:pt x="77" y="6226"/>
                    <a:pt x="152" y="6226"/>
                  </a:cubicBezTo>
                  <a:cubicBezTo>
                    <a:pt x="185" y="6226"/>
                    <a:pt x="219" y="6208"/>
                    <a:pt x="240" y="6165"/>
                  </a:cubicBezTo>
                  <a:cubicBezTo>
                    <a:pt x="1421" y="4106"/>
                    <a:pt x="2821" y="2183"/>
                    <a:pt x="4072" y="165"/>
                  </a:cubicBezTo>
                  <a:cubicBezTo>
                    <a:pt x="4118" y="80"/>
                    <a:pt x="4042" y="1"/>
                    <a:pt x="3967" y="1"/>
                  </a:cubicBezTo>
                  <a:close/>
                </a:path>
              </a:pathLst>
            </a:custGeom>
            <a:solidFill>
              <a:srgbClr val="AF4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5641950" y="2081425"/>
              <a:ext cx="186450" cy="173975"/>
            </a:xfrm>
            <a:custGeom>
              <a:avLst/>
              <a:gdLst/>
              <a:ahLst/>
              <a:cxnLst/>
              <a:rect l="l" t="t" r="r" b="b"/>
              <a:pathLst>
                <a:path w="7458" h="6959" extrusionOk="0">
                  <a:moveTo>
                    <a:pt x="3469" y="0"/>
                  </a:moveTo>
                  <a:cubicBezTo>
                    <a:pt x="2572" y="0"/>
                    <a:pt x="1713" y="274"/>
                    <a:pt x="1017" y="896"/>
                  </a:cubicBezTo>
                  <a:cubicBezTo>
                    <a:pt x="165" y="1652"/>
                    <a:pt x="1" y="2846"/>
                    <a:pt x="165" y="3904"/>
                  </a:cubicBezTo>
                  <a:cubicBezTo>
                    <a:pt x="446" y="5697"/>
                    <a:pt x="2179" y="6959"/>
                    <a:pt x="3929" y="6959"/>
                  </a:cubicBezTo>
                  <a:cubicBezTo>
                    <a:pt x="4149" y="6959"/>
                    <a:pt x="4369" y="6939"/>
                    <a:pt x="4587" y="6897"/>
                  </a:cubicBezTo>
                  <a:cubicBezTo>
                    <a:pt x="5108" y="6801"/>
                    <a:pt x="5425" y="6760"/>
                    <a:pt x="5960" y="6361"/>
                  </a:cubicBezTo>
                  <a:cubicBezTo>
                    <a:pt x="6619" y="5881"/>
                    <a:pt x="6935" y="5305"/>
                    <a:pt x="7168" y="4631"/>
                  </a:cubicBezTo>
                  <a:cubicBezTo>
                    <a:pt x="7457" y="3752"/>
                    <a:pt x="7305" y="2696"/>
                    <a:pt x="6935" y="1885"/>
                  </a:cubicBezTo>
                  <a:cubicBezTo>
                    <a:pt x="6468" y="896"/>
                    <a:pt x="5315" y="252"/>
                    <a:pt x="4285" y="73"/>
                  </a:cubicBezTo>
                  <a:cubicBezTo>
                    <a:pt x="4012" y="25"/>
                    <a:pt x="3739" y="0"/>
                    <a:pt x="3469"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5623775" y="2067375"/>
              <a:ext cx="222800" cy="205000"/>
            </a:xfrm>
            <a:custGeom>
              <a:avLst/>
              <a:gdLst/>
              <a:ahLst/>
              <a:cxnLst/>
              <a:rect l="l" t="t" r="r" b="b"/>
              <a:pathLst>
                <a:path w="8912" h="8200" extrusionOk="0">
                  <a:moveTo>
                    <a:pt x="5091" y="0"/>
                  </a:moveTo>
                  <a:cubicBezTo>
                    <a:pt x="5079" y="0"/>
                    <a:pt x="5066" y="1"/>
                    <a:pt x="5053" y="3"/>
                  </a:cubicBezTo>
                  <a:cubicBezTo>
                    <a:pt x="4092" y="182"/>
                    <a:pt x="3282" y="951"/>
                    <a:pt x="2472" y="1445"/>
                  </a:cubicBezTo>
                  <a:cubicBezTo>
                    <a:pt x="1689" y="1925"/>
                    <a:pt x="824" y="2434"/>
                    <a:pt x="316" y="3230"/>
                  </a:cubicBezTo>
                  <a:cubicBezTo>
                    <a:pt x="14" y="3683"/>
                    <a:pt x="0" y="4479"/>
                    <a:pt x="700" y="4479"/>
                  </a:cubicBezTo>
                  <a:cubicBezTo>
                    <a:pt x="1332" y="4479"/>
                    <a:pt x="2005" y="3972"/>
                    <a:pt x="2513" y="3642"/>
                  </a:cubicBezTo>
                  <a:cubicBezTo>
                    <a:pt x="3446" y="3024"/>
                    <a:pt x="4422" y="2337"/>
                    <a:pt x="5465" y="1912"/>
                  </a:cubicBezTo>
                  <a:cubicBezTo>
                    <a:pt x="5740" y="1802"/>
                    <a:pt x="6015" y="1720"/>
                    <a:pt x="6289" y="1637"/>
                  </a:cubicBezTo>
                  <a:cubicBezTo>
                    <a:pt x="6454" y="1596"/>
                    <a:pt x="6619" y="1568"/>
                    <a:pt x="6783" y="1541"/>
                  </a:cubicBezTo>
                  <a:lnTo>
                    <a:pt x="6976" y="1541"/>
                  </a:lnTo>
                  <a:cubicBezTo>
                    <a:pt x="6976" y="1555"/>
                    <a:pt x="6961" y="1583"/>
                    <a:pt x="6934" y="1610"/>
                  </a:cubicBezTo>
                  <a:cubicBezTo>
                    <a:pt x="6714" y="2035"/>
                    <a:pt x="6042" y="2172"/>
                    <a:pt x="5630" y="2352"/>
                  </a:cubicBezTo>
                  <a:cubicBezTo>
                    <a:pt x="4984" y="2639"/>
                    <a:pt x="4422" y="3106"/>
                    <a:pt x="3803" y="3450"/>
                  </a:cubicBezTo>
                  <a:cubicBezTo>
                    <a:pt x="2829" y="3972"/>
                    <a:pt x="1895" y="4494"/>
                    <a:pt x="1359" y="5510"/>
                  </a:cubicBezTo>
                  <a:cubicBezTo>
                    <a:pt x="1024" y="6135"/>
                    <a:pt x="1280" y="6705"/>
                    <a:pt x="1844" y="6705"/>
                  </a:cubicBezTo>
                  <a:cubicBezTo>
                    <a:pt x="1974" y="6705"/>
                    <a:pt x="2120" y="6675"/>
                    <a:pt x="2280" y="6608"/>
                  </a:cubicBezTo>
                  <a:cubicBezTo>
                    <a:pt x="3433" y="6114"/>
                    <a:pt x="4380" y="5180"/>
                    <a:pt x="5424" y="4479"/>
                  </a:cubicBezTo>
                  <a:cubicBezTo>
                    <a:pt x="5835" y="4205"/>
                    <a:pt x="6262" y="3930"/>
                    <a:pt x="6714" y="3697"/>
                  </a:cubicBezTo>
                  <a:cubicBezTo>
                    <a:pt x="6978" y="3561"/>
                    <a:pt x="7477" y="3320"/>
                    <a:pt x="7882" y="3320"/>
                  </a:cubicBezTo>
                  <a:cubicBezTo>
                    <a:pt x="8046" y="3320"/>
                    <a:pt x="8196" y="3360"/>
                    <a:pt x="8307" y="3463"/>
                  </a:cubicBezTo>
                  <a:cubicBezTo>
                    <a:pt x="8431" y="3560"/>
                    <a:pt x="6879" y="4466"/>
                    <a:pt x="6714" y="4548"/>
                  </a:cubicBezTo>
                  <a:cubicBezTo>
                    <a:pt x="5726" y="5070"/>
                    <a:pt x="4696" y="5633"/>
                    <a:pt x="3818" y="6306"/>
                  </a:cubicBezTo>
                  <a:cubicBezTo>
                    <a:pt x="3446" y="6594"/>
                    <a:pt x="2650" y="7212"/>
                    <a:pt x="2774" y="7775"/>
                  </a:cubicBezTo>
                  <a:cubicBezTo>
                    <a:pt x="2849" y="8090"/>
                    <a:pt x="3071" y="8199"/>
                    <a:pt x="3342" y="8199"/>
                  </a:cubicBezTo>
                  <a:cubicBezTo>
                    <a:pt x="3817" y="8199"/>
                    <a:pt x="4443" y="7864"/>
                    <a:pt x="4696" y="7707"/>
                  </a:cubicBezTo>
                  <a:cubicBezTo>
                    <a:pt x="5603" y="7116"/>
                    <a:pt x="6344" y="6306"/>
                    <a:pt x="7401" y="5990"/>
                  </a:cubicBezTo>
                  <a:cubicBezTo>
                    <a:pt x="7546" y="5943"/>
                    <a:pt x="7694" y="5919"/>
                    <a:pt x="7841" y="5919"/>
                  </a:cubicBezTo>
                  <a:cubicBezTo>
                    <a:pt x="8040" y="5919"/>
                    <a:pt x="8235" y="5964"/>
                    <a:pt x="8417" y="6059"/>
                  </a:cubicBezTo>
                  <a:cubicBezTo>
                    <a:pt x="8453" y="6075"/>
                    <a:pt x="8488" y="6082"/>
                    <a:pt x="8522" y="6082"/>
                  </a:cubicBezTo>
                  <a:cubicBezTo>
                    <a:pt x="8744" y="6082"/>
                    <a:pt x="8890" y="5766"/>
                    <a:pt x="8651" y="5647"/>
                  </a:cubicBezTo>
                  <a:cubicBezTo>
                    <a:pt x="8383" y="5519"/>
                    <a:pt x="8113" y="5464"/>
                    <a:pt x="7844" y="5464"/>
                  </a:cubicBezTo>
                  <a:cubicBezTo>
                    <a:pt x="7165" y="5464"/>
                    <a:pt x="6499" y="5815"/>
                    <a:pt x="5918" y="6209"/>
                  </a:cubicBezTo>
                  <a:cubicBezTo>
                    <a:pt x="5533" y="6471"/>
                    <a:pt x="5163" y="6773"/>
                    <a:pt x="4792" y="7061"/>
                  </a:cubicBezTo>
                  <a:cubicBezTo>
                    <a:pt x="4494" y="7290"/>
                    <a:pt x="3949" y="7738"/>
                    <a:pt x="3489" y="7738"/>
                  </a:cubicBezTo>
                  <a:cubicBezTo>
                    <a:pt x="3397" y="7738"/>
                    <a:pt x="3309" y="7720"/>
                    <a:pt x="3227" y="7679"/>
                  </a:cubicBezTo>
                  <a:cubicBezTo>
                    <a:pt x="3144" y="7637"/>
                    <a:pt x="3748" y="6993"/>
                    <a:pt x="3803" y="6938"/>
                  </a:cubicBezTo>
                  <a:cubicBezTo>
                    <a:pt x="4147" y="6608"/>
                    <a:pt x="4559" y="6361"/>
                    <a:pt x="4957" y="6114"/>
                  </a:cubicBezTo>
                  <a:cubicBezTo>
                    <a:pt x="5822" y="5578"/>
                    <a:pt x="6714" y="5111"/>
                    <a:pt x="7593" y="4617"/>
                  </a:cubicBezTo>
                  <a:cubicBezTo>
                    <a:pt x="7964" y="4397"/>
                    <a:pt x="8911" y="3917"/>
                    <a:pt x="8761" y="3353"/>
                  </a:cubicBezTo>
                  <a:cubicBezTo>
                    <a:pt x="8671" y="2988"/>
                    <a:pt x="8348" y="2871"/>
                    <a:pt x="7982" y="2871"/>
                  </a:cubicBezTo>
                  <a:cubicBezTo>
                    <a:pt x="7563" y="2871"/>
                    <a:pt x="7087" y="3024"/>
                    <a:pt x="6838" y="3134"/>
                  </a:cubicBezTo>
                  <a:cubicBezTo>
                    <a:pt x="5726" y="3615"/>
                    <a:pt x="4751" y="4369"/>
                    <a:pt x="3776" y="5083"/>
                  </a:cubicBezTo>
                  <a:cubicBezTo>
                    <a:pt x="3309" y="5427"/>
                    <a:pt x="2842" y="5770"/>
                    <a:pt x="2335" y="6059"/>
                  </a:cubicBezTo>
                  <a:cubicBezTo>
                    <a:pt x="2242" y="6109"/>
                    <a:pt x="1982" y="6245"/>
                    <a:pt x="1812" y="6245"/>
                  </a:cubicBezTo>
                  <a:cubicBezTo>
                    <a:pt x="1702" y="6245"/>
                    <a:pt x="1629" y="6189"/>
                    <a:pt x="1661" y="6017"/>
                  </a:cubicBezTo>
                  <a:cubicBezTo>
                    <a:pt x="1703" y="5770"/>
                    <a:pt x="1881" y="5523"/>
                    <a:pt x="2033" y="5317"/>
                  </a:cubicBezTo>
                  <a:cubicBezTo>
                    <a:pt x="2705" y="4342"/>
                    <a:pt x="4010" y="3903"/>
                    <a:pt x="4984" y="3285"/>
                  </a:cubicBezTo>
                  <a:cubicBezTo>
                    <a:pt x="5493" y="2969"/>
                    <a:pt x="5987" y="2722"/>
                    <a:pt x="6536" y="2489"/>
                  </a:cubicBezTo>
                  <a:cubicBezTo>
                    <a:pt x="6893" y="2324"/>
                    <a:pt x="7250" y="2104"/>
                    <a:pt x="7401" y="1720"/>
                  </a:cubicBezTo>
                  <a:cubicBezTo>
                    <a:pt x="7604" y="1244"/>
                    <a:pt x="7207" y="1077"/>
                    <a:pt x="6821" y="1077"/>
                  </a:cubicBezTo>
                  <a:cubicBezTo>
                    <a:pt x="6762" y="1077"/>
                    <a:pt x="6703" y="1081"/>
                    <a:pt x="6646" y="1088"/>
                  </a:cubicBezTo>
                  <a:cubicBezTo>
                    <a:pt x="5973" y="1184"/>
                    <a:pt x="5341" y="1431"/>
                    <a:pt x="4751" y="1733"/>
                  </a:cubicBezTo>
                  <a:cubicBezTo>
                    <a:pt x="3845" y="2200"/>
                    <a:pt x="2994" y="2763"/>
                    <a:pt x="2156" y="3326"/>
                  </a:cubicBezTo>
                  <a:cubicBezTo>
                    <a:pt x="1992" y="3425"/>
                    <a:pt x="1098" y="3992"/>
                    <a:pt x="733" y="3992"/>
                  </a:cubicBezTo>
                  <a:cubicBezTo>
                    <a:pt x="639" y="3992"/>
                    <a:pt x="580" y="3954"/>
                    <a:pt x="577" y="3862"/>
                  </a:cubicBezTo>
                  <a:cubicBezTo>
                    <a:pt x="563" y="3423"/>
                    <a:pt x="1071" y="3011"/>
                    <a:pt x="1373" y="2749"/>
                  </a:cubicBezTo>
                  <a:cubicBezTo>
                    <a:pt x="1758" y="2434"/>
                    <a:pt x="2197" y="2172"/>
                    <a:pt x="2622" y="1898"/>
                  </a:cubicBezTo>
                  <a:cubicBezTo>
                    <a:pt x="3419" y="1418"/>
                    <a:pt x="4243" y="635"/>
                    <a:pt x="5176" y="457"/>
                  </a:cubicBezTo>
                  <a:cubicBezTo>
                    <a:pt x="5466" y="417"/>
                    <a:pt x="5365" y="0"/>
                    <a:pt x="5091"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7119775" y="2049425"/>
              <a:ext cx="179900" cy="161700"/>
            </a:xfrm>
            <a:custGeom>
              <a:avLst/>
              <a:gdLst/>
              <a:ahLst/>
              <a:cxnLst/>
              <a:rect l="l" t="t" r="r" b="b"/>
              <a:pathLst>
                <a:path w="7196" h="6468" extrusionOk="0">
                  <a:moveTo>
                    <a:pt x="3232" y="0"/>
                  </a:moveTo>
                  <a:cubicBezTo>
                    <a:pt x="2499" y="0"/>
                    <a:pt x="1767" y="239"/>
                    <a:pt x="1154" y="735"/>
                  </a:cubicBezTo>
                  <a:cubicBezTo>
                    <a:pt x="96" y="1600"/>
                    <a:pt x="0" y="3207"/>
                    <a:pt x="522" y="4388"/>
                  </a:cubicBezTo>
                  <a:cubicBezTo>
                    <a:pt x="632" y="4621"/>
                    <a:pt x="782" y="4840"/>
                    <a:pt x="947" y="5032"/>
                  </a:cubicBezTo>
                  <a:cubicBezTo>
                    <a:pt x="1304" y="5596"/>
                    <a:pt x="1853" y="6035"/>
                    <a:pt x="2472" y="6268"/>
                  </a:cubicBezTo>
                  <a:cubicBezTo>
                    <a:pt x="2816" y="6403"/>
                    <a:pt x="3194" y="6468"/>
                    <a:pt x="3578" y="6468"/>
                  </a:cubicBezTo>
                  <a:cubicBezTo>
                    <a:pt x="4755" y="6468"/>
                    <a:pt x="5991" y="5862"/>
                    <a:pt x="6509" y="4827"/>
                  </a:cubicBezTo>
                  <a:cubicBezTo>
                    <a:pt x="7195" y="3467"/>
                    <a:pt x="6632" y="1779"/>
                    <a:pt x="5506" y="845"/>
                  </a:cubicBezTo>
                  <a:cubicBezTo>
                    <a:pt x="4851" y="290"/>
                    <a:pt x="4041" y="0"/>
                    <a:pt x="3232"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7091625" y="2054650"/>
              <a:ext cx="216975" cy="133775"/>
            </a:xfrm>
            <a:custGeom>
              <a:avLst/>
              <a:gdLst/>
              <a:ahLst/>
              <a:cxnLst/>
              <a:rect l="l" t="t" r="r" b="b"/>
              <a:pathLst>
                <a:path w="8679" h="5351" extrusionOk="0">
                  <a:moveTo>
                    <a:pt x="7687" y="1"/>
                  </a:moveTo>
                  <a:cubicBezTo>
                    <a:pt x="7295" y="1"/>
                    <a:pt x="6898" y="205"/>
                    <a:pt x="6591" y="416"/>
                  </a:cubicBezTo>
                  <a:cubicBezTo>
                    <a:pt x="6487" y="485"/>
                    <a:pt x="6557" y="641"/>
                    <a:pt x="6655" y="641"/>
                  </a:cubicBezTo>
                  <a:cubicBezTo>
                    <a:pt x="6674" y="641"/>
                    <a:pt x="6694" y="635"/>
                    <a:pt x="6714" y="622"/>
                  </a:cubicBezTo>
                  <a:cubicBezTo>
                    <a:pt x="6989" y="427"/>
                    <a:pt x="7332" y="242"/>
                    <a:pt x="7678" y="242"/>
                  </a:cubicBezTo>
                  <a:cubicBezTo>
                    <a:pt x="7746" y="242"/>
                    <a:pt x="7814" y="249"/>
                    <a:pt x="7882" y="265"/>
                  </a:cubicBezTo>
                  <a:cubicBezTo>
                    <a:pt x="8678" y="430"/>
                    <a:pt x="7785" y="1501"/>
                    <a:pt x="7552" y="1735"/>
                  </a:cubicBezTo>
                  <a:cubicBezTo>
                    <a:pt x="6728" y="2572"/>
                    <a:pt x="5657" y="3203"/>
                    <a:pt x="4614" y="3725"/>
                  </a:cubicBezTo>
                  <a:cubicBezTo>
                    <a:pt x="3680" y="4206"/>
                    <a:pt x="2705" y="4646"/>
                    <a:pt x="1703" y="4961"/>
                  </a:cubicBezTo>
                  <a:cubicBezTo>
                    <a:pt x="1456" y="5043"/>
                    <a:pt x="1209" y="5085"/>
                    <a:pt x="961" y="5098"/>
                  </a:cubicBezTo>
                  <a:cubicBezTo>
                    <a:pt x="943" y="5100"/>
                    <a:pt x="925" y="5101"/>
                    <a:pt x="906" y="5101"/>
                  </a:cubicBezTo>
                  <a:cubicBezTo>
                    <a:pt x="611" y="5101"/>
                    <a:pt x="249" y="4899"/>
                    <a:pt x="508" y="4563"/>
                  </a:cubicBezTo>
                  <a:cubicBezTo>
                    <a:pt x="742" y="4261"/>
                    <a:pt x="1167" y="4069"/>
                    <a:pt x="1496" y="3890"/>
                  </a:cubicBezTo>
                  <a:cubicBezTo>
                    <a:pt x="1613" y="3820"/>
                    <a:pt x="1551" y="3670"/>
                    <a:pt x="1445" y="3670"/>
                  </a:cubicBezTo>
                  <a:cubicBezTo>
                    <a:pt x="1426" y="3670"/>
                    <a:pt x="1407" y="3674"/>
                    <a:pt x="1386" y="3684"/>
                  </a:cubicBezTo>
                  <a:cubicBezTo>
                    <a:pt x="961" y="3904"/>
                    <a:pt x="480" y="4137"/>
                    <a:pt x="220" y="4563"/>
                  </a:cubicBezTo>
                  <a:cubicBezTo>
                    <a:pt x="0" y="4933"/>
                    <a:pt x="398" y="5263"/>
                    <a:pt x="742" y="5332"/>
                  </a:cubicBezTo>
                  <a:cubicBezTo>
                    <a:pt x="820" y="5345"/>
                    <a:pt x="900" y="5351"/>
                    <a:pt x="981" y="5351"/>
                  </a:cubicBezTo>
                  <a:cubicBezTo>
                    <a:pt x="1495" y="5351"/>
                    <a:pt x="2048" y="5112"/>
                    <a:pt x="2499" y="4933"/>
                  </a:cubicBezTo>
                  <a:cubicBezTo>
                    <a:pt x="3254" y="4631"/>
                    <a:pt x="3995" y="4302"/>
                    <a:pt x="4737" y="3932"/>
                  </a:cubicBezTo>
                  <a:cubicBezTo>
                    <a:pt x="5561" y="3520"/>
                    <a:pt x="6357" y="3025"/>
                    <a:pt x="7085" y="2449"/>
                  </a:cubicBezTo>
                  <a:cubicBezTo>
                    <a:pt x="7552" y="2092"/>
                    <a:pt x="8005" y="1693"/>
                    <a:pt x="8294" y="1158"/>
                  </a:cubicBezTo>
                  <a:cubicBezTo>
                    <a:pt x="8472" y="801"/>
                    <a:pt x="8472" y="224"/>
                    <a:pt x="8032" y="59"/>
                  </a:cubicBezTo>
                  <a:cubicBezTo>
                    <a:pt x="7919" y="18"/>
                    <a:pt x="7803" y="1"/>
                    <a:pt x="7687" y="1"/>
                  </a:cubicBezTo>
                  <a:close/>
                </a:path>
              </a:pathLst>
            </a:custGeom>
            <a:solidFill>
              <a:srgbClr val="E25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7142075" y="2084450"/>
              <a:ext cx="27825" cy="21275"/>
            </a:xfrm>
            <a:custGeom>
              <a:avLst/>
              <a:gdLst/>
              <a:ahLst/>
              <a:cxnLst/>
              <a:rect l="l" t="t" r="r" b="b"/>
              <a:pathLst>
                <a:path w="1113" h="851" extrusionOk="0">
                  <a:moveTo>
                    <a:pt x="833" y="1"/>
                  </a:moveTo>
                  <a:cubicBezTo>
                    <a:pt x="792" y="1"/>
                    <a:pt x="751" y="11"/>
                    <a:pt x="714" y="34"/>
                  </a:cubicBezTo>
                  <a:cubicBezTo>
                    <a:pt x="536" y="158"/>
                    <a:pt x="344" y="281"/>
                    <a:pt x="152" y="405"/>
                  </a:cubicBezTo>
                  <a:cubicBezTo>
                    <a:pt x="42" y="488"/>
                    <a:pt x="0" y="611"/>
                    <a:pt x="69" y="735"/>
                  </a:cubicBezTo>
                  <a:cubicBezTo>
                    <a:pt x="115" y="808"/>
                    <a:pt x="197" y="851"/>
                    <a:pt x="275" y="851"/>
                  </a:cubicBezTo>
                  <a:cubicBezTo>
                    <a:pt x="315" y="851"/>
                    <a:pt x="353" y="840"/>
                    <a:pt x="385" y="817"/>
                  </a:cubicBezTo>
                  <a:lnTo>
                    <a:pt x="961" y="446"/>
                  </a:lnTo>
                  <a:cubicBezTo>
                    <a:pt x="1058" y="364"/>
                    <a:pt x="1113" y="240"/>
                    <a:pt x="1044" y="116"/>
                  </a:cubicBezTo>
                  <a:cubicBezTo>
                    <a:pt x="998" y="43"/>
                    <a:pt x="916" y="1"/>
                    <a:pt x="833"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7175075" y="2062550"/>
              <a:ext cx="28475" cy="21350"/>
            </a:xfrm>
            <a:custGeom>
              <a:avLst/>
              <a:gdLst/>
              <a:ahLst/>
              <a:cxnLst/>
              <a:rect l="l" t="t" r="r" b="b"/>
              <a:pathLst>
                <a:path w="1139" h="854" extrusionOk="0">
                  <a:moveTo>
                    <a:pt x="876" y="0"/>
                  </a:moveTo>
                  <a:cubicBezTo>
                    <a:pt x="813" y="0"/>
                    <a:pt x="750" y="29"/>
                    <a:pt x="699" y="73"/>
                  </a:cubicBezTo>
                  <a:cubicBezTo>
                    <a:pt x="547" y="196"/>
                    <a:pt x="383" y="293"/>
                    <a:pt x="218" y="402"/>
                  </a:cubicBezTo>
                  <a:cubicBezTo>
                    <a:pt x="1" y="551"/>
                    <a:pt x="137" y="853"/>
                    <a:pt x="332" y="853"/>
                  </a:cubicBezTo>
                  <a:cubicBezTo>
                    <a:pt x="370" y="853"/>
                    <a:pt x="411" y="842"/>
                    <a:pt x="452" y="814"/>
                  </a:cubicBezTo>
                  <a:cubicBezTo>
                    <a:pt x="644" y="677"/>
                    <a:pt x="850" y="553"/>
                    <a:pt x="1029" y="402"/>
                  </a:cubicBezTo>
                  <a:cubicBezTo>
                    <a:pt x="1138" y="320"/>
                    <a:pt x="1111" y="155"/>
                    <a:pt x="1029" y="73"/>
                  </a:cubicBezTo>
                  <a:cubicBezTo>
                    <a:pt x="984" y="22"/>
                    <a:pt x="930" y="0"/>
                    <a:pt x="876"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7138325" y="2081925"/>
              <a:ext cx="84750" cy="57700"/>
            </a:xfrm>
            <a:custGeom>
              <a:avLst/>
              <a:gdLst/>
              <a:ahLst/>
              <a:cxnLst/>
              <a:rect l="l" t="t" r="r" b="b"/>
              <a:pathLst>
                <a:path w="3390" h="2308" extrusionOk="0">
                  <a:moveTo>
                    <a:pt x="3058" y="0"/>
                  </a:moveTo>
                  <a:cubicBezTo>
                    <a:pt x="3020" y="0"/>
                    <a:pt x="2979" y="12"/>
                    <a:pt x="2938" y="39"/>
                  </a:cubicBezTo>
                  <a:cubicBezTo>
                    <a:pt x="2032" y="657"/>
                    <a:pt x="1098" y="1233"/>
                    <a:pt x="205" y="1865"/>
                  </a:cubicBezTo>
                  <a:cubicBezTo>
                    <a:pt x="0" y="2002"/>
                    <a:pt x="135" y="2308"/>
                    <a:pt x="327" y="2308"/>
                  </a:cubicBezTo>
                  <a:cubicBezTo>
                    <a:pt x="367" y="2308"/>
                    <a:pt x="410" y="2294"/>
                    <a:pt x="452" y="2264"/>
                  </a:cubicBezTo>
                  <a:cubicBezTo>
                    <a:pt x="1345" y="1632"/>
                    <a:pt x="2279" y="1069"/>
                    <a:pt x="3171" y="451"/>
                  </a:cubicBezTo>
                  <a:cubicBezTo>
                    <a:pt x="3389" y="302"/>
                    <a:pt x="3253" y="0"/>
                    <a:pt x="3058"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7182600" y="2115575"/>
              <a:ext cx="37400" cy="25475"/>
            </a:xfrm>
            <a:custGeom>
              <a:avLst/>
              <a:gdLst/>
              <a:ahLst/>
              <a:cxnLst/>
              <a:rect l="l" t="t" r="r" b="b"/>
              <a:pathLst>
                <a:path w="1496" h="1019" extrusionOk="0">
                  <a:moveTo>
                    <a:pt x="1160" y="1"/>
                  </a:moveTo>
                  <a:cubicBezTo>
                    <a:pt x="1123" y="1"/>
                    <a:pt x="1083" y="12"/>
                    <a:pt x="1043" y="39"/>
                  </a:cubicBezTo>
                  <a:cubicBezTo>
                    <a:pt x="768" y="231"/>
                    <a:pt x="508" y="424"/>
                    <a:pt x="233" y="574"/>
                  </a:cubicBezTo>
                  <a:cubicBezTo>
                    <a:pt x="0" y="703"/>
                    <a:pt x="143" y="1019"/>
                    <a:pt x="351" y="1019"/>
                  </a:cubicBezTo>
                  <a:cubicBezTo>
                    <a:pt x="388" y="1019"/>
                    <a:pt x="427" y="1009"/>
                    <a:pt x="466" y="986"/>
                  </a:cubicBezTo>
                  <a:cubicBezTo>
                    <a:pt x="741" y="821"/>
                    <a:pt x="1015" y="629"/>
                    <a:pt x="1277" y="451"/>
                  </a:cubicBezTo>
                  <a:cubicBezTo>
                    <a:pt x="1495" y="313"/>
                    <a:pt x="1357" y="1"/>
                    <a:pt x="1160"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7226875" y="2095350"/>
              <a:ext cx="23000" cy="18100"/>
            </a:xfrm>
            <a:custGeom>
              <a:avLst/>
              <a:gdLst/>
              <a:ahLst/>
              <a:cxnLst/>
              <a:rect l="l" t="t" r="r" b="b"/>
              <a:pathLst>
                <a:path w="920" h="724" extrusionOk="0">
                  <a:moveTo>
                    <a:pt x="636" y="1"/>
                  </a:moveTo>
                  <a:cubicBezTo>
                    <a:pt x="596" y="1"/>
                    <a:pt x="556" y="12"/>
                    <a:pt x="522" y="37"/>
                  </a:cubicBezTo>
                  <a:cubicBezTo>
                    <a:pt x="412" y="134"/>
                    <a:pt x="288" y="216"/>
                    <a:pt x="151" y="285"/>
                  </a:cubicBezTo>
                  <a:cubicBezTo>
                    <a:pt x="41" y="354"/>
                    <a:pt x="0" y="504"/>
                    <a:pt x="68" y="614"/>
                  </a:cubicBezTo>
                  <a:cubicBezTo>
                    <a:pt x="114" y="687"/>
                    <a:pt x="191" y="724"/>
                    <a:pt x="269" y="724"/>
                  </a:cubicBezTo>
                  <a:cubicBezTo>
                    <a:pt x="308" y="724"/>
                    <a:pt x="348" y="715"/>
                    <a:pt x="385" y="696"/>
                  </a:cubicBezTo>
                  <a:cubicBezTo>
                    <a:pt x="522" y="628"/>
                    <a:pt x="645" y="532"/>
                    <a:pt x="769" y="449"/>
                  </a:cubicBezTo>
                  <a:cubicBezTo>
                    <a:pt x="865" y="367"/>
                    <a:pt x="920" y="244"/>
                    <a:pt x="852" y="120"/>
                  </a:cubicBezTo>
                  <a:cubicBezTo>
                    <a:pt x="814" y="54"/>
                    <a:pt x="724" y="1"/>
                    <a:pt x="636"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7200050" y="2156550"/>
              <a:ext cx="57775" cy="37750"/>
            </a:xfrm>
            <a:custGeom>
              <a:avLst/>
              <a:gdLst/>
              <a:ahLst/>
              <a:cxnLst/>
              <a:rect l="l" t="t" r="r" b="b"/>
              <a:pathLst>
                <a:path w="2311" h="1510" extrusionOk="0">
                  <a:moveTo>
                    <a:pt x="1970" y="1"/>
                  </a:moveTo>
                  <a:cubicBezTo>
                    <a:pt x="1933" y="1"/>
                    <a:pt x="1895" y="11"/>
                    <a:pt x="1855" y="33"/>
                  </a:cubicBezTo>
                  <a:cubicBezTo>
                    <a:pt x="1293" y="350"/>
                    <a:pt x="784" y="747"/>
                    <a:pt x="222" y="1077"/>
                  </a:cubicBezTo>
                  <a:cubicBezTo>
                    <a:pt x="1" y="1205"/>
                    <a:pt x="134" y="1509"/>
                    <a:pt x="338" y="1509"/>
                  </a:cubicBezTo>
                  <a:cubicBezTo>
                    <a:pt x="375" y="1509"/>
                    <a:pt x="415" y="1499"/>
                    <a:pt x="455" y="1476"/>
                  </a:cubicBezTo>
                  <a:cubicBezTo>
                    <a:pt x="1018" y="1159"/>
                    <a:pt x="1526" y="762"/>
                    <a:pt x="2089" y="445"/>
                  </a:cubicBezTo>
                  <a:cubicBezTo>
                    <a:pt x="2310" y="318"/>
                    <a:pt x="2176" y="1"/>
                    <a:pt x="1970"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a:off x="7258450" y="2134650"/>
              <a:ext cx="22675" cy="17950"/>
            </a:xfrm>
            <a:custGeom>
              <a:avLst/>
              <a:gdLst/>
              <a:ahLst/>
              <a:cxnLst/>
              <a:rect l="l" t="t" r="r" b="b"/>
              <a:pathLst>
                <a:path w="907" h="718" extrusionOk="0">
                  <a:moveTo>
                    <a:pt x="625" y="0"/>
                  </a:moveTo>
                  <a:cubicBezTo>
                    <a:pt x="588" y="0"/>
                    <a:pt x="552" y="10"/>
                    <a:pt x="522" y="31"/>
                  </a:cubicBezTo>
                  <a:cubicBezTo>
                    <a:pt x="398" y="127"/>
                    <a:pt x="275" y="210"/>
                    <a:pt x="138" y="292"/>
                  </a:cubicBezTo>
                  <a:cubicBezTo>
                    <a:pt x="28" y="347"/>
                    <a:pt x="0" y="498"/>
                    <a:pt x="55" y="607"/>
                  </a:cubicBezTo>
                  <a:cubicBezTo>
                    <a:pt x="101" y="681"/>
                    <a:pt x="177" y="717"/>
                    <a:pt x="259" y="717"/>
                  </a:cubicBezTo>
                  <a:cubicBezTo>
                    <a:pt x="301" y="717"/>
                    <a:pt x="344" y="708"/>
                    <a:pt x="385" y="690"/>
                  </a:cubicBezTo>
                  <a:cubicBezTo>
                    <a:pt x="508" y="622"/>
                    <a:pt x="632" y="525"/>
                    <a:pt x="755" y="443"/>
                  </a:cubicBezTo>
                  <a:cubicBezTo>
                    <a:pt x="865" y="360"/>
                    <a:pt x="907" y="237"/>
                    <a:pt x="837" y="113"/>
                  </a:cubicBezTo>
                  <a:cubicBezTo>
                    <a:pt x="800" y="47"/>
                    <a:pt x="709" y="0"/>
                    <a:pt x="625"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5559225" y="1890250"/>
              <a:ext cx="36425" cy="31675"/>
            </a:xfrm>
            <a:custGeom>
              <a:avLst/>
              <a:gdLst/>
              <a:ahLst/>
              <a:cxnLst/>
              <a:rect l="l" t="t" r="r" b="b"/>
              <a:pathLst>
                <a:path w="1457" h="1267" extrusionOk="0">
                  <a:moveTo>
                    <a:pt x="574" y="1"/>
                  </a:moveTo>
                  <a:cubicBezTo>
                    <a:pt x="525" y="1"/>
                    <a:pt x="480" y="49"/>
                    <a:pt x="468" y="85"/>
                  </a:cubicBezTo>
                  <a:cubicBezTo>
                    <a:pt x="440" y="195"/>
                    <a:pt x="426" y="305"/>
                    <a:pt x="426" y="415"/>
                  </a:cubicBezTo>
                  <a:cubicBezTo>
                    <a:pt x="316" y="456"/>
                    <a:pt x="221" y="484"/>
                    <a:pt x="111" y="511"/>
                  </a:cubicBezTo>
                  <a:cubicBezTo>
                    <a:pt x="1" y="539"/>
                    <a:pt x="1" y="717"/>
                    <a:pt x="111" y="731"/>
                  </a:cubicBezTo>
                  <a:cubicBezTo>
                    <a:pt x="221" y="759"/>
                    <a:pt x="330" y="786"/>
                    <a:pt x="440" y="799"/>
                  </a:cubicBezTo>
                  <a:cubicBezTo>
                    <a:pt x="454" y="923"/>
                    <a:pt x="468" y="1033"/>
                    <a:pt x="468" y="1156"/>
                  </a:cubicBezTo>
                  <a:cubicBezTo>
                    <a:pt x="468" y="1228"/>
                    <a:pt x="525" y="1267"/>
                    <a:pt x="581" y="1267"/>
                  </a:cubicBezTo>
                  <a:cubicBezTo>
                    <a:pt x="631" y="1267"/>
                    <a:pt x="681" y="1236"/>
                    <a:pt x="687" y="1170"/>
                  </a:cubicBezTo>
                  <a:cubicBezTo>
                    <a:pt x="756" y="1088"/>
                    <a:pt x="825" y="991"/>
                    <a:pt x="880" y="909"/>
                  </a:cubicBezTo>
                  <a:cubicBezTo>
                    <a:pt x="935" y="923"/>
                    <a:pt x="975" y="936"/>
                    <a:pt x="1017" y="951"/>
                  </a:cubicBezTo>
                  <a:cubicBezTo>
                    <a:pt x="1113" y="1006"/>
                    <a:pt x="1195" y="1046"/>
                    <a:pt x="1292" y="1074"/>
                  </a:cubicBezTo>
                  <a:cubicBezTo>
                    <a:pt x="1332" y="1074"/>
                    <a:pt x="1374" y="1074"/>
                    <a:pt x="1415" y="1033"/>
                  </a:cubicBezTo>
                  <a:cubicBezTo>
                    <a:pt x="1442" y="1006"/>
                    <a:pt x="1456" y="936"/>
                    <a:pt x="1429" y="896"/>
                  </a:cubicBezTo>
                  <a:cubicBezTo>
                    <a:pt x="1347" y="772"/>
                    <a:pt x="1250" y="649"/>
                    <a:pt x="1154" y="539"/>
                  </a:cubicBezTo>
                  <a:lnTo>
                    <a:pt x="1360" y="292"/>
                  </a:lnTo>
                  <a:cubicBezTo>
                    <a:pt x="1387" y="250"/>
                    <a:pt x="1402" y="209"/>
                    <a:pt x="1374" y="154"/>
                  </a:cubicBezTo>
                  <a:cubicBezTo>
                    <a:pt x="1352" y="120"/>
                    <a:pt x="1311" y="96"/>
                    <a:pt x="1267" y="96"/>
                  </a:cubicBezTo>
                  <a:cubicBezTo>
                    <a:pt x="1257" y="96"/>
                    <a:pt x="1247" y="97"/>
                    <a:pt x="1237" y="99"/>
                  </a:cubicBezTo>
                  <a:cubicBezTo>
                    <a:pt x="1127" y="140"/>
                    <a:pt x="1017" y="182"/>
                    <a:pt x="893" y="222"/>
                  </a:cubicBezTo>
                  <a:cubicBezTo>
                    <a:pt x="880" y="195"/>
                    <a:pt x="852" y="182"/>
                    <a:pt x="825" y="154"/>
                  </a:cubicBezTo>
                  <a:cubicBezTo>
                    <a:pt x="756" y="72"/>
                    <a:pt x="687" y="17"/>
                    <a:pt x="591" y="3"/>
                  </a:cubicBezTo>
                  <a:cubicBezTo>
                    <a:pt x="585" y="1"/>
                    <a:pt x="579" y="1"/>
                    <a:pt x="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a:off x="5652350" y="1990950"/>
              <a:ext cx="37350" cy="32275"/>
            </a:xfrm>
            <a:custGeom>
              <a:avLst/>
              <a:gdLst/>
              <a:ahLst/>
              <a:cxnLst/>
              <a:rect l="l" t="t" r="r" b="b"/>
              <a:pathLst>
                <a:path w="1494" h="1291" extrusionOk="0">
                  <a:moveTo>
                    <a:pt x="765" y="0"/>
                  </a:moveTo>
                  <a:cubicBezTo>
                    <a:pt x="729" y="0"/>
                    <a:pt x="689" y="20"/>
                    <a:pt x="670" y="39"/>
                  </a:cubicBezTo>
                  <a:cubicBezTo>
                    <a:pt x="601" y="136"/>
                    <a:pt x="560" y="231"/>
                    <a:pt x="505" y="328"/>
                  </a:cubicBezTo>
                  <a:cubicBezTo>
                    <a:pt x="395" y="328"/>
                    <a:pt x="285" y="314"/>
                    <a:pt x="176" y="301"/>
                  </a:cubicBezTo>
                  <a:cubicBezTo>
                    <a:pt x="171" y="300"/>
                    <a:pt x="167" y="300"/>
                    <a:pt x="162" y="300"/>
                  </a:cubicBezTo>
                  <a:cubicBezTo>
                    <a:pt x="60" y="300"/>
                    <a:pt x="0" y="453"/>
                    <a:pt x="93" y="506"/>
                  </a:cubicBezTo>
                  <a:cubicBezTo>
                    <a:pt x="189" y="575"/>
                    <a:pt x="285" y="643"/>
                    <a:pt x="381" y="698"/>
                  </a:cubicBezTo>
                  <a:cubicBezTo>
                    <a:pt x="340" y="808"/>
                    <a:pt x="313" y="932"/>
                    <a:pt x="271" y="1028"/>
                  </a:cubicBezTo>
                  <a:cubicBezTo>
                    <a:pt x="234" y="1121"/>
                    <a:pt x="310" y="1189"/>
                    <a:pt x="385" y="1189"/>
                  </a:cubicBezTo>
                  <a:cubicBezTo>
                    <a:pt x="420" y="1189"/>
                    <a:pt x="455" y="1173"/>
                    <a:pt x="478" y="1138"/>
                  </a:cubicBezTo>
                  <a:cubicBezTo>
                    <a:pt x="573" y="1083"/>
                    <a:pt x="656" y="1015"/>
                    <a:pt x="752" y="960"/>
                  </a:cubicBezTo>
                  <a:cubicBezTo>
                    <a:pt x="793" y="987"/>
                    <a:pt x="835" y="1015"/>
                    <a:pt x="862" y="1055"/>
                  </a:cubicBezTo>
                  <a:cubicBezTo>
                    <a:pt x="930" y="1138"/>
                    <a:pt x="985" y="1207"/>
                    <a:pt x="1068" y="1262"/>
                  </a:cubicBezTo>
                  <a:cubicBezTo>
                    <a:pt x="1093" y="1279"/>
                    <a:pt x="1118" y="1290"/>
                    <a:pt x="1144" y="1290"/>
                  </a:cubicBezTo>
                  <a:cubicBezTo>
                    <a:pt x="1160" y="1290"/>
                    <a:pt x="1176" y="1286"/>
                    <a:pt x="1192" y="1275"/>
                  </a:cubicBezTo>
                  <a:cubicBezTo>
                    <a:pt x="1232" y="1262"/>
                    <a:pt x="1274" y="1207"/>
                    <a:pt x="1260" y="1152"/>
                  </a:cubicBezTo>
                  <a:cubicBezTo>
                    <a:pt x="1232" y="1015"/>
                    <a:pt x="1192" y="863"/>
                    <a:pt x="1150" y="726"/>
                  </a:cubicBezTo>
                  <a:cubicBezTo>
                    <a:pt x="1232" y="671"/>
                    <a:pt x="1329" y="616"/>
                    <a:pt x="1411" y="575"/>
                  </a:cubicBezTo>
                  <a:cubicBezTo>
                    <a:pt x="1466" y="548"/>
                    <a:pt x="1494" y="506"/>
                    <a:pt x="1479" y="451"/>
                  </a:cubicBezTo>
                  <a:cubicBezTo>
                    <a:pt x="1479" y="396"/>
                    <a:pt x="1439" y="356"/>
                    <a:pt x="1384" y="341"/>
                  </a:cubicBezTo>
                  <a:lnTo>
                    <a:pt x="1013" y="341"/>
                  </a:lnTo>
                  <a:cubicBezTo>
                    <a:pt x="999" y="301"/>
                    <a:pt x="985" y="273"/>
                    <a:pt x="985" y="231"/>
                  </a:cubicBezTo>
                  <a:cubicBezTo>
                    <a:pt x="944" y="136"/>
                    <a:pt x="903" y="53"/>
                    <a:pt x="807" y="12"/>
                  </a:cubicBezTo>
                  <a:cubicBezTo>
                    <a:pt x="795" y="4"/>
                    <a:pt x="780" y="0"/>
                    <a:pt x="7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a:off x="6642100" y="2559425"/>
              <a:ext cx="37250" cy="32250"/>
            </a:xfrm>
            <a:custGeom>
              <a:avLst/>
              <a:gdLst/>
              <a:ahLst/>
              <a:cxnLst/>
              <a:rect l="l" t="t" r="r" b="b"/>
              <a:pathLst>
                <a:path w="1490" h="1290" extrusionOk="0">
                  <a:moveTo>
                    <a:pt x="764" y="0"/>
                  </a:moveTo>
                  <a:cubicBezTo>
                    <a:pt x="727" y="0"/>
                    <a:pt x="686" y="23"/>
                    <a:pt x="666" y="53"/>
                  </a:cubicBezTo>
                  <a:cubicBezTo>
                    <a:pt x="598" y="135"/>
                    <a:pt x="543" y="231"/>
                    <a:pt x="501" y="341"/>
                  </a:cubicBezTo>
                  <a:cubicBezTo>
                    <a:pt x="391" y="328"/>
                    <a:pt x="281" y="328"/>
                    <a:pt x="172" y="313"/>
                  </a:cubicBezTo>
                  <a:cubicBezTo>
                    <a:pt x="163" y="311"/>
                    <a:pt x="155" y="310"/>
                    <a:pt x="147" y="310"/>
                  </a:cubicBezTo>
                  <a:cubicBezTo>
                    <a:pt x="52" y="310"/>
                    <a:pt x="1" y="456"/>
                    <a:pt x="89" y="520"/>
                  </a:cubicBezTo>
                  <a:cubicBezTo>
                    <a:pt x="186" y="575"/>
                    <a:pt x="281" y="643"/>
                    <a:pt x="378" y="698"/>
                  </a:cubicBezTo>
                  <a:cubicBezTo>
                    <a:pt x="336" y="822"/>
                    <a:pt x="309" y="932"/>
                    <a:pt x="254" y="1042"/>
                  </a:cubicBezTo>
                  <a:cubicBezTo>
                    <a:pt x="227" y="1124"/>
                    <a:pt x="304" y="1188"/>
                    <a:pt x="379" y="1188"/>
                  </a:cubicBezTo>
                  <a:cubicBezTo>
                    <a:pt x="416" y="1188"/>
                    <a:pt x="451" y="1173"/>
                    <a:pt x="474" y="1137"/>
                  </a:cubicBezTo>
                  <a:cubicBezTo>
                    <a:pt x="556" y="1082"/>
                    <a:pt x="653" y="1014"/>
                    <a:pt x="748" y="959"/>
                  </a:cubicBezTo>
                  <a:cubicBezTo>
                    <a:pt x="790" y="987"/>
                    <a:pt x="817" y="1027"/>
                    <a:pt x="858" y="1055"/>
                  </a:cubicBezTo>
                  <a:cubicBezTo>
                    <a:pt x="927" y="1137"/>
                    <a:pt x="982" y="1219"/>
                    <a:pt x="1065" y="1261"/>
                  </a:cubicBezTo>
                  <a:cubicBezTo>
                    <a:pt x="1090" y="1278"/>
                    <a:pt x="1115" y="1290"/>
                    <a:pt x="1140" y="1290"/>
                  </a:cubicBezTo>
                  <a:cubicBezTo>
                    <a:pt x="1156" y="1290"/>
                    <a:pt x="1172" y="1285"/>
                    <a:pt x="1188" y="1274"/>
                  </a:cubicBezTo>
                  <a:cubicBezTo>
                    <a:pt x="1229" y="1261"/>
                    <a:pt x="1257" y="1206"/>
                    <a:pt x="1257" y="1151"/>
                  </a:cubicBezTo>
                  <a:cubicBezTo>
                    <a:pt x="1215" y="1014"/>
                    <a:pt x="1188" y="862"/>
                    <a:pt x="1133" y="725"/>
                  </a:cubicBezTo>
                  <a:cubicBezTo>
                    <a:pt x="1229" y="670"/>
                    <a:pt x="1312" y="615"/>
                    <a:pt x="1407" y="575"/>
                  </a:cubicBezTo>
                  <a:cubicBezTo>
                    <a:pt x="1449" y="547"/>
                    <a:pt x="1490" y="505"/>
                    <a:pt x="1476" y="451"/>
                  </a:cubicBezTo>
                  <a:cubicBezTo>
                    <a:pt x="1462" y="396"/>
                    <a:pt x="1422" y="355"/>
                    <a:pt x="1380" y="355"/>
                  </a:cubicBezTo>
                  <a:cubicBezTo>
                    <a:pt x="1257" y="341"/>
                    <a:pt x="1133" y="341"/>
                    <a:pt x="1010" y="341"/>
                  </a:cubicBezTo>
                  <a:cubicBezTo>
                    <a:pt x="995" y="300"/>
                    <a:pt x="982" y="273"/>
                    <a:pt x="968" y="231"/>
                  </a:cubicBezTo>
                  <a:cubicBezTo>
                    <a:pt x="940" y="148"/>
                    <a:pt x="900" y="53"/>
                    <a:pt x="803" y="11"/>
                  </a:cubicBezTo>
                  <a:cubicBezTo>
                    <a:pt x="792" y="4"/>
                    <a:pt x="778" y="0"/>
                    <a:pt x="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a:off x="6127800" y="2576050"/>
              <a:ext cx="37325" cy="32300"/>
            </a:xfrm>
            <a:custGeom>
              <a:avLst/>
              <a:gdLst/>
              <a:ahLst/>
              <a:cxnLst/>
              <a:rect l="l" t="t" r="r" b="b"/>
              <a:pathLst>
                <a:path w="1493" h="1292" extrusionOk="0">
                  <a:moveTo>
                    <a:pt x="772" y="0"/>
                  </a:moveTo>
                  <a:cubicBezTo>
                    <a:pt x="734" y="0"/>
                    <a:pt x="689" y="16"/>
                    <a:pt x="669" y="47"/>
                  </a:cubicBezTo>
                  <a:cubicBezTo>
                    <a:pt x="601" y="143"/>
                    <a:pt x="546" y="239"/>
                    <a:pt x="504" y="335"/>
                  </a:cubicBezTo>
                  <a:cubicBezTo>
                    <a:pt x="394" y="335"/>
                    <a:pt x="284" y="322"/>
                    <a:pt x="174" y="307"/>
                  </a:cubicBezTo>
                  <a:cubicBezTo>
                    <a:pt x="170" y="307"/>
                    <a:pt x="166" y="307"/>
                    <a:pt x="162" y="307"/>
                  </a:cubicBezTo>
                  <a:cubicBezTo>
                    <a:pt x="60" y="307"/>
                    <a:pt x="0" y="461"/>
                    <a:pt x="92" y="514"/>
                  </a:cubicBezTo>
                  <a:cubicBezTo>
                    <a:pt x="189" y="582"/>
                    <a:pt x="284" y="637"/>
                    <a:pt x="381" y="706"/>
                  </a:cubicBezTo>
                  <a:cubicBezTo>
                    <a:pt x="339" y="816"/>
                    <a:pt x="312" y="926"/>
                    <a:pt x="271" y="1036"/>
                  </a:cubicBezTo>
                  <a:cubicBezTo>
                    <a:pt x="234" y="1129"/>
                    <a:pt x="310" y="1196"/>
                    <a:pt x="384" y="1196"/>
                  </a:cubicBezTo>
                  <a:cubicBezTo>
                    <a:pt x="420" y="1196"/>
                    <a:pt x="455" y="1181"/>
                    <a:pt x="477" y="1145"/>
                  </a:cubicBezTo>
                  <a:cubicBezTo>
                    <a:pt x="573" y="1091"/>
                    <a:pt x="656" y="1021"/>
                    <a:pt x="751" y="966"/>
                  </a:cubicBezTo>
                  <a:cubicBezTo>
                    <a:pt x="793" y="994"/>
                    <a:pt x="820" y="1021"/>
                    <a:pt x="861" y="1063"/>
                  </a:cubicBezTo>
                  <a:cubicBezTo>
                    <a:pt x="930" y="1131"/>
                    <a:pt x="985" y="1214"/>
                    <a:pt x="1068" y="1268"/>
                  </a:cubicBezTo>
                  <a:cubicBezTo>
                    <a:pt x="1092" y="1285"/>
                    <a:pt x="1116" y="1291"/>
                    <a:pt x="1140" y="1291"/>
                  </a:cubicBezTo>
                  <a:cubicBezTo>
                    <a:pt x="1157" y="1291"/>
                    <a:pt x="1174" y="1288"/>
                    <a:pt x="1191" y="1283"/>
                  </a:cubicBezTo>
                  <a:cubicBezTo>
                    <a:pt x="1232" y="1268"/>
                    <a:pt x="1273" y="1214"/>
                    <a:pt x="1260" y="1159"/>
                  </a:cubicBezTo>
                  <a:cubicBezTo>
                    <a:pt x="1218" y="1008"/>
                    <a:pt x="1191" y="871"/>
                    <a:pt x="1136" y="719"/>
                  </a:cubicBezTo>
                  <a:cubicBezTo>
                    <a:pt x="1232" y="679"/>
                    <a:pt x="1328" y="624"/>
                    <a:pt x="1410" y="569"/>
                  </a:cubicBezTo>
                  <a:cubicBezTo>
                    <a:pt x="1452" y="554"/>
                    <a:pt x="1493" y="500"/>
                    <a:pt x="1479" y="445"/>
                  </a:cubicBezTo>
                  <a:cubicBezTo>
                    <a:pt x="1479" y="404"/>
                    <a:pt x="1425" y="349"/>
                    <a:pt x="1383" y="349"/>
                  </a:cubicBezTo>
                  <a:lnTo>
                    <a:pt x="1013" y="349"/>
                  </a:lnTo>
                  <a:cubicBezTo>
                    <a:pt x="998" y="307"/>
                    <a:pt x="985" y="280"/>
                    <a:pt x="971" y="239"/>
                  </a:cubicBezTo>
                  <a:cubicBezTo>
                    <a:pt x="943" y="143"/>
                    <a:pt x="903" y="60"/>
                    <a:pt x="806" y="5"/>
                  </a:cubicBezTo>
                  <a:cubicBezTo>
                    <a:pt x="796" y="2"/>
                    <a:pt x="784"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6889741" y="2388362"/>
              <a:ext cx="37675" cy="33725"/>
            </a:xfrm>
            <a:custGeom>
              <a:avLst/>
              <a:gdLst/>
              <a:ahLst/>
              <a:cxnLst/>
              <a:rect l="l" t="t" r="r" b="b"/>
              <a:pathLst>
                <a:path w="1507" h="1349" extrusionOk="0">
                  <a:moveTo>
                    <a:pt x="1080" y="1"/>
                  </a:moveTo>
                  <a:cubicBezTo>
                    <a:pt x="1055" y="1"/>
                    <a:pt x="1031" y="8"/>
                    <a:pt x="1012" y="20"/>
                  </a:cubicBezTo>
                  <a:cubicBezTo>
                    <a:pt x="917" y="103"/>
                    <a:pt x="834" y="171"/>
                    <a:pt x="738" y="253"/>
                  </a:cubicBezTo>
                  <a:cubicBezTo>
                    <a:pt x="710" y="240"/>
                    <a:pt x="670" y="226"/>
                    <a:pt x="642" y="198"/>
                  </a:cubicBezTo>
                  <a:cubicBezTo>
                    <a:pt x="578" y="167"/>
                    <a:pt x="506" y="134"/>
                    <a:pt x="432" y="134"/>
                  </a:cubicBezTo>
                  <a:cubicBezTo>
                    <a:pt x="410" y="134"/>
                    <a:pt x="389" y="137"/>
                    <a:pt x="368" y="143"/>
                  </a:cubicBezTo>
                  <a:cubicBezTo>
                    <a:pt x="313" y="157"/>
                    <a:pt x="285" y="212"/>
                    <a:pt x="285" y="267"/>
                  </a:cubicBezTo>
                  <a:cubicBezTo>
                    <a:pt x="298" y="377"/>
                    <a:pt x="326" y="487"/>
                    <a:pt x="353" y="583"/>
                  </a:cubicBezTo>
                  <a:cubicBezTo>
                    <a:pt x="271" y="652"/>
                    <a:pt x="175" y="720"/>
                    <a:pt x="93" y="789"/>
                  </a:cubicBezTo>
                  <a:cubicBezTo>
                    <a:pt x="0" y="842"/>
                    <a:pt x="47" y="995"/>
                    <a:pt x="148" y="995"/>
                  </a:cubicBezTo>
                  <a:cubicBezTo>
                    <a:pt x="152" y="995"/>
                    <a:pt x="157" y="995"/>
                    <a:pt x="161" y="994"/>
                  </a:cubicBezTo>
                  <a:cubicBezTo>
                    <a:pt x="271" y="981"/>
                    <a:pt x="381" y="967"/>
                    <a:pt x="505" y="954"/>
                  </a:cubicBezTo>
                  <a:cubicBezTo>
                    <a:pt x="546" y="1064"/>
                    <a:pt x="600" y="1159"/>
                    <a:pt x="628" y="1269"/>
                  </a:cubicBezTo>
                  <a:cubicBezTo>
                    <a:pt x="650" y="1325"/>
                    <a:pt x="697" y="1349"/>
                    <a:pt x="743" y="1349"/>
                  </a:cubicBezTo>
                  <a:cubicBezTo>
                    <a:pt x="811" y="1349"/>
                    <a:pt x="878" y="1296"/>
                    <a:pt x="862" y="1214"/>
                  </a:cubicBezTo>
                  <a:cubicBezTo>
                    <a:pt x="889" y="1119"/>
                    <a:pt x="917" y="1009"/>
                    <a:pt x="944" y="899"/>
                  </a:cubicBezTo>
                  <a:lnTo>
                    <a:pt x="1095" y="899"/>
                  </a:lnTo>
                  <a:cubicBezTo>
                    <a:pt x="1161" y="908"/>
                    <a:pt x="1227" y="924"/>
                    <a:pt x="1298" y="924"/>
                  </a:cubicBezTo>
                  <a:cubicBezTo>
                    <a:pt x="1330" y="924"/>
                    <a:pt x="1363" y="921"/>
                    <a:pt x="1397" y="912"/>
                  </a:cubicBezTo>
                  <a:cubicBezTo>
                    <a:pt x="1439" y="912"/>
                    <a:pt x="1466" y="899"/>
                    <a:pt x="1494" y="857"/>
                  </a:cubicBezTo>
                  <a:cubicBezTo>
                    <a:pt x="1507" y="802"/>
                    <a:pt x="1507" y="747"/>
                    <a:pt x="1466" y="720"/>
                  </a:cubicBezTo>
                  <a:cubicBezTo>
                    <a:pt x="1342" y="624"/>
                    <a:pt x="1219" y="542"/>
                    <a:pt x="1082" y="460"/>
                  </a:cubicBezTo>
                  <a:cubicBezTo>
                    <a:pt x="1122" y="363"/>
                    <a:pt x="1150" y="267"/>
                    <a:pt x="1191" y="171"/>
                  </a:cubicBezTo>
                  <a:cubicBezTo>
                    <a:pt x="1205" y="116"/>
                    <a:pt x="1205" y="61"/>
                    <a:pt x="1164" y="33"/>
                  </a:cubicBezTo>
                  <a:cubicBezTo>
                    <a:pt x="1141" y="11"/>
                    <a:pt x="1110" y="1"/>
                    <a:pt x="1080"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5878575" y="2148675"/>
              <a:ext cx="29100" cy="25450"/>
            </a:xfrm>
            <a:custGeom>
              <a:avLst/>
              <a:gdLst/>
              <a:ahLst/>
              <a:cxnLst/>
              <a:rect l="l" t="t" r="r" b="b"/>
              <a:pathLst>
                <a:path w="1164" h="1018" extrusionOk="0">
                  <a:moveTo>
                    <a:pt x="614" y="0"/>
                  </a:moveTo>
                  <a:cubicBezTo>
                    <a:pt x="587" y="0"/>
                    <a:pt x="552" y="13"/>
                    <a:pt x="532" y="33"/>
                  </a:cubicBezTo>
                  <a:cubicBezTo>
                    <a:pt x="477" y="101"/>
                    <a:pt x="436" y="184"/>
                    <a:pt x="394" y="253"/>
                  </a:cubicBezTo>
                  <a:cubicBezTo>
                    <a:pt x="312" y="253"/>
                    <a:pt x="230" y="239"/>
                    <a:pt x="147" y="225"/>
                  </a:cubicBezTo>
                  <a:cubicBezTo>
                    <a:pt x="142" y="225"/>
                    <a:pt x="137" y="224"/>
                    <a:pt x="132" y="224"/>
                  </a:cubicBezTo>
                  <a:cubicBezTo>
                    <a:pt x="46" y="224"/>
                    <a:pt x="0" y="338"/>
                    <a:pt x="65" y="390"/>
                  </a:cubicBezTo>
                  <a:cubicBezTo>
                    <a:pt x="147" y="445"/>
                    <a:pt x="216" y="486"/>
                    <a:pt x="285" y="541"/>
                  </a:cubicBezTo>
                  <a:cubicBezTo>
                    <a:pt x="257" y="623"/>
                    <a:pt x="230" y="720"/>
                    <a:pt x="189" y="802"/>
                  </a:cubicBezTo>
                  <a:cubicBezTo>
                    <a:pt x="160" y="868"/>
                    <a:pt x="223" y="921"/>
                    <a:pt x="283" y="921"/>
                  </a:cubicBezTo>
                  <a:cubicBezTo>
                    <a:pt x="310" y="921"/>
                    <a:pt x="337" y="910"/>
                    <a:pt x="354" y="885"/>
                  </a:cubicBezTo>
                  <a:cubicBezTo>
                    <a:pt x="422" y="843"/>
                    <a:pt x="504" y="802"/>
                    <a:pt x="573" y="747"/>
                  </a:cubicBezTo>
                  <a:lnTo>
                    <a:pt x="656" y="830"/>
                  </a:lnTo>
                  <a:cubicBezTo>
                    <a:pt x="711" y="885"/>
                    <a:pt x="751" y="953"/>
                    <a:pt x="821" y="994"/>
                  </a:cubicBezTo>
                  <a:cubicBezTo>
                    <a:pt x="837" y="1010"/>
                    <a:pt x="853" y="1017"/>
                    <a:pt x="869" y="1017"/>
                  </a:cubicBezTo>
                  <a:cubicBezTo>
                    <a:pt x="880" y="1017"/>
                    <a:pt x="892" y="1014"/>
                    <a:pt x="903" y="1008"/>
                  </a:cubicBezTo>
                  <a:cubicBezTo>
                    <a:pt x="944" y="994"/>
                    <a:pt x="971" y="953"/>
                    <a:pt x="958" y="912"/>
                  </a:cubicBezTo>
                  <a:cubicBezTo>
                    <a:pt x="944" y="802"/>
                    <a:pt x="916" y="692"/>
                    <a:pt x="889" y="568"/>
                  </a:cubicBezTo>
                  <a:cubicBezTo>
                    <a:pt x="958" y="541"/>
                    <a:pt x="1026" y="500"/>
                    <a:pt x="1095" y="458"/>
                  </a:cubicBezTo>
                  <a:cubicBezTo>
                    <a:pt x="1136" y="445"/>
                    <a:pt x="1163" y="418"/>
                    <a:pt x="1163" y="363"/>
                  </a:cubicBezTo>
                  <a:cubicBezTo>
                    <a:pt x="1150" y="335"/>
                    <a:pt x="1123" y="294"/>
                    <a:pt x="1081" y="294"/>
                  </a:cubicBezTo>
                  <a:cubicBezTo>
                    <a:pt x="985" y="280"/>
                    <a:pt x="889" y="280"/>
                    <a:pt x="793" y="266"/>
                  </a:cubicBezTo>
                  <a:cubicBezTo>
                    <a:pt x="793" y="253"/>
                    <a:pt x="779" y="225"/>
                    <a:pt x="766" y="198"/>
                  </a:cubicBezTo>
                  <a:cubicBezTo>
                    <a:pt x="751" y="116"/>
                    <a:pt x="711" y="46"/>
                    <a:pt x="642" y="6"/>
                  </a:cubicBezTo>
                  <a:cubicBezTo>
                    <a:pt x="634" y="2"/>
                    <a:pt x="625" y="0"/>
                    <a:pt x="614"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6959125" y="2241825"/>
              <a:ext cx="28500" cy="24850"/>
            </a:xfrm>
            <a:custGeom>
              <a:avLst/>
              <a:gdLst/>
              <a:ahLst/>
              <a:cxnLst/>
              <a:rect l="l" t="t" r="r" b="b"/>
              <a:pathLst>
                <a:path w="1140" h="994" extrusionOk="0">
                  <a:moveTo>
                    <a:pt x="522" y="0"/>
                  </a:moveTo>
                  <a:cubicBezTo>
                    <a:pt x="480" y="0"/>
                    <a:pt x="439" y="28"/>
                    <a:pt x="425" y="69"/>
                  </a:cubicBezTo>
                  <a:cubicBezTo>
                    <a:pt x="398" y="152"/>
                    <a:pt x="370" y="234"/>
                    <a:pt x="357" y="317"/>
                  </a:cubicBezTo>
                  <a:cubicBezTo>
                    <a:pt x="275" y="330"/>
                    <a:pt x="192" y="357"/>
                    <a:pt x="110" y="357"/>
                  </a:cubicBezTo>
                  <a:cubicBezTo>
                    <a:pt x="13" y="372"/>
                    <a:pt x="0" y="509"/>
                    <a:pt x="82" y="536"/>
                  </a:cubicBezTo>
                  <a:cubicBezTo>
                    <a:pt x="165" y="564"/>
                    <a:pt x="260" y="591"/>
                    <a:pt x="343" y="619"/>
                  </a:cubicBezTo>
                  <a:cubicBezTo>
                    <a:pt x="343" y="714"/>
                    <a:pt x="330" y="797"/>
                    <a:pt x="330" y="893"/>
                  </a:cubicBezTo>
                  <a:cubicBezTo>
                    <a:pt x="321" y="957"/>
                    <a:pt x="373" y="993"/>
                    <a:pt x="424" y="993"/>
                  </a:cubicBezTo>
                  <a:cubicBezTo>
                    <a:pt x="460" y="993"/>
                    <a:pt x="496" y="974"/>
                    <a:pt x="508" y="934"/>
                  </a:cubicBezTo>
                  <a:lnTo>
                    <a:pt x="672" y="729"/>
                  </a:lnTo>
                  <a:cubicBezTo>
                    <a:pt x="714" y="756"/>
                    <a:pt x="741" y="769"/>
                    <a:pt x="782" y="784"/>
                  </a:cubicBezTo>
                  <a:cubicBezTo>
                    <a:pt x="837" y="824"/>
                    <a:pt x="906" y="879"/>
                    <a:pt x="974" y="893"/>
                  </a:cubicBezTo>
                  <a:cubicBezTo>
                    <a:pt x="995" y="900"/>
                    <a:pt x="1013" y="903"/>
                    <a:pt x="1028" y="903"/>
                  </a:cubicBezTo>
                  <a:cubicBezTo>
                    <a:pt x="1044" y="903"/>
                    <a:pt x="1057" y="900"/>
                    <a:pt x="1071" y="893"/>
                  </a:cubicBezTo>
                  <a:cubicBezTo>
                    <a:pt x="1098" y="866"/>
                    <a:pt x="1112" y="811"/>
                    <a:pt x="1098" y="784"/>
                  </a:cubicBezTo>
                  <a:cubicBezTo>
                    <a:pt x="1044" y="674"/>
                    <a:pt x="989" y="577"/>
                    <a:pt x="919" y="467"/>
                  </a:cubicBezTo>
                  <a:cubicBezTo>
                    <a:pt x="974" y="412"/>
                    <a:pt x="1029" y="357"/>
                    <a:pt x="1098" y="302"/>
                  </a:cubicBezTo>
                  <a:cubicBezTo>
                    <a:pt x="1126" y="275"/>
                    <a:pt x="1139" y="234"/>
                    <a:pt x="1112" y="193"/>
                  </a:cubicBezTo>
                  <a:cubicBezTo>
                    <a:pt x="1098" y="165"/>
                    <a:pt x="1057" y="138"/>
                    <a:pt x="1016" y="138"/>
                  </a:cubicBezTo>
                  <a:cubicBezTo>
                    <a:pt x="934" y="165"/>
                    <a:pt x="837" y="193"/>
                    <a:pt x="741" y="207"/>
                  </a:cubicBezTo>
                  <a:cubicBezTo>
                    <a:pt x="727" y="193"/>
                    <a:pt x="714" y="165"/>
                    <a:pt x="700" y="138"/>
                  </a:cubicBezTo>
                  <a:cubicBezTo>
                    <a:pt x="645" y="83"/>
                    <a:pt x="604" y="28"/>
                    <a:pt x="522"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a:off x="5756450" y="1878375"/>
              <a:ext cx="36250" cy="33600"/>
            </a:xfrm>
            <a:custGeom>
              <a:avLst/>
              <a:gdLst/>
              <a:ahLst/>
              <a:cxnLst/>
              <a:rect l="l" t="t" r="r" b="b"/>
              <a:pathLst>
                <a:path w="1450" h="1344" extrusionOk="0">
                  <a:moveTo>
                    <a:pt x="762" y="327"/>
                  </a:moveTo>
                  <a:lnTo>
                    <a:pt x="776" y="340"/>
                  </a:lnTo>
                  <a:lnTo>
                    <a:pt x="762" y="340"/>
                  </a:lnTo>
                  <a:lnTo>
                    <a:pt x="762" y="327"/>
                  </a:lnTo>
                  <a:close/>
                  <a:moveTo>
                    <a:pt x="810" y="0"/>
                  </a:moveTo>
                  <a:cubicBezTo>
                    <a:pt x="778" y="0"/>
                    <a:pt x="745" y="15"/>
                    <a:pt x="721" y="38"/>
                  </a:cubicBezTo>
                  <a:cubicBezTo>
                    <a:pt x="638" y="108"/>
                    <a:pt x="570" y="203"/>
                    <a:pt x="515" y="286"/>
                  </a:cubicBezTo>
                  <a:cubicBezTo>
                    <a:pt x="405" y="272"/>
                    <a:pt x="296" y="245"/>
                    <a:pt x="186" y="203"/>
                  </a:cubicBezTo>
                  <a:cubicBezTo>
                    <a:pt x="177" y="201"/>
                    <a:pt x="169" y="200"/>
                    <a:pt x="160" y="200"/>
                  </a:cubicBezTo>
                  <a:cubicBezTo>
                    <a:pt x="74" y="200"/>
                    <a:pt x="1" y="320"/>
                    <a:pt x="76" y="395"/>
                  </a:cubicBezTo>
                  <a:cubicBezTo>
                    <a:pt x="158" y="478"/>
                    <a:pt x="241" y="547"/>
                    <a:pt x="323" y="629"/>
                  </a:cubicBezTo>
                  <a:cubicBezTo>
                    <a:pt x="268" y="739"/>
                    <a:pt x="213" y="835"/>
                    <a:pt x="158" y="945"/>
                  </a:cubicBezTo>
                  <a:cubicBezTo>
                    <a:pt x="98" y="1036"/>
                    <a:pt x="177" y="1119"/>
                    <a:pt x="257" y="1119"/>
                  </a:cubicBezTo>
                  <a:cubicBezTo>
                    <a:pt x="285" y="1119"/>
                    <a:pt x="314" y="1108"/>
                    <a:pt x="336" y="1082"/>
                  </a:cubicBezTo>
                  <a:cubicBezTo>
                    <a:pt x="446" y="1041"/>
                    <a:pt x="543" y="986"/>
                    <a:pt x="638" y="945"/>
                  </a:cubicBezTo>
                  <a:cubicBezTo>
                    <a:pt x="680" y="986"/>
                    <a:pt x="708" y="1027"/>
                    <a:pt x="735" y="1069"/>
                  </a:cubicBezTo>
                  <a:cubicBezTo>
                    <a:pt x="790" y="1151"/>
                    <a:pt x="831" y="1234"/>
                    <a:pt x="913" y="1302"/>
                  </a:cubicBezTo>
                  <a:cubicBezTo>
                    <a:pt x="940" y="1329"/>
                    <a:pt x="982" y="1343"/>
                    <a:pt x="1023" y="1343"/>
                  </a:cubicBezTo>
                  <a:cubicBezTo>
                    <a:pt x="1065" y="1329"/>
                    <a:pt x="1119" y="1274"/>
                    <a:pt x="1105" y="1234"/>
                  </a:cubicBezTo>
                  <a:cubicBezTo>
                    <a:pt x="1105" y="1082"/>
                    <a:pt x="1092" y="931"/>
                    <a:pt x="1078" y="780"/>
                  </a:cubicBezTo>
                  <a:cubicBezTo>
                    <a:pt x="1174" y="739"/>
                    <a:pt x="1270" y="712"/>
                    <a:pt x="1367" y="684"/>
                  </a:cubicBezTo>
                  <a:cubicBezTo>
                    <a:pt x="1407" y="657"/>
                    <a:pt x="1449" y="629"/>
                    <a:pt x="1449" y="560"/>
                  </a:cubicBezTo>
                  <a:cubicBezTo>
                    <a:pt x="1449" y="520"/>
                    <a:pt x="1422" y="465"/>
                    <a:pt x="1367" y="450"/>
                  </a:cubicBezTo>
                  <a:cubicBezTo>
                    <a:pt x="1257" y="423"/>
                    <a:pt x="1133" y="395"/>
                    <a:pt x="1010" y="382"/>
                  </a:cubicBezTo>
                  <a:cubicBezTo>
                    <a:pt x="1010" y="340"/>
                    <a:pt x="995" y="313"/>
                    <a:pt x="995" y="272"/>
                  </a:cubicBezTo>
                  <a:cubicBezTo>
                    <a:pt x="982" y="176"/>
                    <a:pt x="940" y="80"/>
                    <a:pt x="872" y="25"/>
                  </a:cubicBezTo>
                  <a:cubicBezTo>
                    <a:pt x="855" y="8"/>
                    <a:pt x="833" y="0"/>
                    <a:pt x="810"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7045450" y="1905975"/>
              <a:ext cx="37600" cy="33975"/>
            </a:xfrm>
            <a:custGeom>
              <a:avLst/>
              <a:gdLst/>
              <a:ahLst/>
              <a:cxnLst/>
              <a:rect l="l" t="t" r="r" b="b"/>
              <a:pathLst>
                <a:path w="1504" h="1359" extrusionOk="0">
                  <a:moveTo>
                    <a:pt x="1063" y="0"/>
                  </a:moveTo>
                  <a:cubicBezTo>
                    <a:pt x="1038" y="0"/>
                    <a:pt x="1014" y="7"/>
                    <a:pt x="996" y="20"/>
                  </a:cubicBezTo>
                  <a:cubicBezTo>
                    <a:pt x="899" y="102"/>
                    <a:pt x="817" y="184"/>
                    <a:pt x="721" y="267"/>
                  </a:cubicBezTo>
                  <a:cubicBezTo>
                    <a:pt x="694" y="253"/>
                    <a:pt x="666" y="225"/>
                    <a:pt x="625" y="212"/>
                  </a:cubicBezTo>
                  <a:cubicBezTo>
                    <a:pt x="561" y="180"/>
                    <a:pt x="489" y="148"/>
                    <a:pt x="415" y="148"/>
                  </a:cubicBezTo>
                  <a:cubicBezTo>
                    <a:pt x="394" y="148"/>
                    <a:pt x="372" y="151"/>
                    <a:pt x="350" y="157"/>
                  </a:cubicBezTo>
                  <a:cubicBezTo>
                    <a:pt x="295" y="170"/>
                    <a:pt x="268" y="225"/>
                    <a:pt x="282" y="280"/>
                  </a:cubicBezTo>
                  <a:cubicBezTo>
                    <a:pt x="282" y="390"/>
                    <a:pt x="309" y="500"/>
                    <a:pt x="350" y="596"/>
                  </a:cubicBezTo>
                  <a:cubicBezTo>
                    <a:pt x="268" y="679"/>
                    <a:pt x="172" y="747"/>
                    <a:pt x="90" y="802"/>
                  </a:cubicBezTo>
                  <a:cubicBezTo>
                    <a:pt x="0" y="866"/>
                    <a:pt x="40" y="1011"/>
                    <a:pt x="134" y="1011"/>
                  </a:cubicBezTo>
                  <a:cubicBezTo>
                    <a:pt x="141" y="1011"/>
                    <a:pt x="149" y="1010"/>
                    <a:pt x="158" y="1008"/>
                  </a:cubicBezTo>
                  <a:cubicBezTo>
                    <a:pt x="268" y="994"/>
                    <a:pt x="392" y="981"/>
                    <a:pt x="502" y="967"/>
                  </a:cubicBezTo>
                  <a:cubicBezTo>
                    <a:pt x="542" y="1063"/>
                    <a:pt x="597" y="1173"/>
                    <a:pt x="639" y="1283"/>
                  </a:cubicBezTo>
                  <a:cubicBezTo>
                    <a:pt x="660" y="1336"/>
                    <a:pt x="702" y="1358"/>
                    <a:pt x="744" y="1358"/>
                  </a:cubicBezTo>
                  <a:cubicBezTo>
                    <a:pt x="810" y="1358"/>
                    <a:pt x="875" y="1303"/>
                    <a:pt x="859" y="1228"/>
                  </a:cubicBezTo>
                  <a:cubicBezTo>
                    <a:pt x="899" y="1118"/>
                    <a:pt x="913" y="1008"/>
                    <a:pt x="941" y="898"/>
                  </a:cubicBezTo>
                  <a:lnTo>
                    <a:pt x="1091" y="898"/>
                  </a:lnTo>
                  <a:cubicBezTo>
                    <a:pt x="1160" y="908"/>
                    <a:pt x="1234" y="918"/>
                    <a:pt x="1306" y="918"/>
                  </a:cubicBezTo>
                  <a:cubicBezTo>
                    <a:pt x="1336" y="918"/>
                    <a:pt x="1365" y="916"/>
                    <a:pt x="1393" y="912"/>
                  </a:cubicBezTo>
                  <a:cubicBezTo>
                    <a:pt x="1435" y="898"/>
                    <a:pt x="1463" y="884"/>
                    <a:pt x="1490" y="844"/>
                  </a:cubicBezTo>
                  <a:cubicBezTo>
                    <a:pt x="1503" y="802"/>
                    <a:pt x="1490" y="734"/>
                    <a:pt x="1448" y="706"/>
                  </a:cubicBezTo>
                  <a:cubicBezTo>
                    <a:pt x="1339" y="624"/>
                    <a:pt x="1201" y="541"/>
                    <a:pt x="1078" y="459"/>
                  </a:cubicBezTo>
                  <a:cubicBezTo>
                    <a:pt x="1106" y="362"/>
                    <a:pt x="1146" y="267"/>
                    <a:pt x="1174" y="170"/>
                  </a:cubicBezTo>
                  <a:cubicBezTo>
                    <a:pt x="1188" y="115"/>
                    <a:pt x="1188" y="60"/>
                    <a:pt x="1146" y="33"/>
                  </a:cubicBezTo>
                  <a:cubicBezTo>
                    <a:pt x="1124" y="11"/>
                    <a:pt x="1093" y="0"/>
                    <a:pt x="1063"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7228675" y="2226100"/>
              <a:ext cx="37000" cy="32375"/>
            </a:xfrm>
            <a:custGeom>
              <a:avLst/>
              <a:gdLst/>
              <a:ahLst/>
              <a:cxnLst/>
              <a:rect l="l" t="t" r="r" b="b"/>
              <a:pathLst>
                <a:path w="1480" h="1295" extrusionOk="0">
                  <a:moveTo>
                    <a:pt x="761" y="1"/>
                  </a:moveTo>
                  <a:cubicBezTo>
                    <a:pt x="723" y="1"/>
                    <a:pt x="689" y="23"/>
                    <a:pt x="670" y="53"/>
                  </a:cubicBezTo>
                  <a:cubicBezTo>
                    <a:pt x="600" y="135"/>
                    <a:pt x="546" y="245"/>
                    <a:pt x="505" y="341"/>
                  </a:cubicBezTo>
                  <a:cubicBezTo>
                    <a:pt x="395" y="341"/>
                    <a:pt x="285" y="327"/>
                    <a:pt x="175" y="314"/>
                  </a:cubicBezTo>
                  <a:cubicBezTo>
                    <a:pt x="170" y="313"/>
                    <a:pt x="166" y="313"/>
                    <a:pt x="161" y="313"/>
                  </a:cubicBezTo>
                  <a:cubicBezTo>
                    <a:pt x="60" y="313"/>
                    <a:pt x="1" y="454"/>
                    <a:pt x="93" y="519"/>
                  </a:cubicBezTo>
                  <a:cubicBezTo>
                    <a:pt x="175" y="589"/>
                    <a:pt x="271" y="644"/>
                    <a:pt x="368" y="712"/>
                  </a:cubicBezTo>
                  <a:cubicBezTo>
                    <a:pt x="340" y="822"/>
                    <a:pt x="298" y="931"/>
                    <a:pt x="258" y="1041"/>
                  </a:cubicBezTo>
                  <a:cubicBezTo>
                    <a:pt x="221" y="1134"/>
                    <a:pt x="297" y="1202"/>
                    <a:pt x="371" y="1202"/>
                  </a:cubicBezTo>
                  <a:cubicBezTo>
                    <a:pt x="406" y="1202"/>
                    <a:pt x="441" y="1187"/>
                    <a:pt x="463" y="1151"/>
                  </a:cubicBezTo>
                  <a:cubicBezTo>
                    <a:pt x="560" y="1096"/>
                    <a:pt x="655" y="1028"/>
                    <a:pt x="738" y="959"/>
                  </a:cubicBezTo>
                  <a:cubicBezTo>
                    <a:pt x="780" y="1001"/>
                    <a:pt x="820" y="1028"/>
                    <a:pt x="848" y="1069"/>
                  </a:cubicBezTo>
                  <a:cubicBezTo>
                    <a:pt x="917" y="1138"/>
                    <a:pt x="985" y="1220"/>
                    <a:pt x="1067" y="1275"/>
                  </a:cubicBezTo>
                  <a:cubicBezTo>
                    <a:pt x="1087" y="1284"/>
                    <a:pt x="1113" y="1294"/>
                    <a:pt x="1141" y="1294"/>
                  </a:cubicBezTo>
                  <a:cubicBezTo>
                    <a:pt x="1153" y="1294"/>
                    <a:pt x="1165" y="1293"/>
                    <a:pt x="1177" y="1288"/>
                  </a:cubicBezTo>
                  <a:cubicBezTo>
                    <a:pt x="1232" y="1261"/>
                    <a:pt x="1260" y="1206"/>
                    <a:pt x="1246" y="1165"/>
                  </a:cubicBezTo>
                  <a:cubicBezTo>
                    <a:pt x="1219" y="1014"/>
                    <a:pt x="1177" y="876"/>
                    <a:pt x="1137" y="726"/>
                  </a:cubicBezTo>
                  <a:cubicBezTo>
                    <a:pt x="1232" y="671"/>
                    <a:pt x="1314" y="629"/>
                    <a:pt x="1411" y="574"/>
                  </a:cubicBezTo>
                  <a:cubicBezTo>
                    <a:pt x="1452" y="547"/>
                    <a:pt x="1479" y="506"/>
                    <a:pt x="1479" y="451"/>
                  </a:cubicBezTo>
                  <a:cubicBezTo>
                    <a:pt x="1466" y="396"/>
                    <a:pt x="1424" y="355"/>
                    <a:pt x="1369" y="355"/>
                  </a:cubicBezTo>
                  <a:cubicBezTo>
                    <a:pt x="1246" y="341"/>
                    <a:pt x="1137" y="341"/>
                    <a:pt x="1012" y="341"/>
                  </a:cubicBezTo>
                  <a:cubicBezTo>
                    <a:pt x="999" y="314"/>
                    <a:pt x="985" y="272"/>
                    <a:pt x="972" y="245"/>
                  </a:cubicBezTo>
                  <a:cubicBezTo>
                    <a:pt x="944" y="149"/>
                    <a:pt x="889" y="67"/>
                    <a:pt x="807" y="12"/>
                  </a:cubicBezTo>
                  <a:cubicBezTo>
                    <a:pt x="792" y="4"/>
                    <a:pt x="77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7269625" y="1942200"/>
              <a:ext cx="37225" cy="32375"/>
            </a:xfrm>
            <a:custGeom>
              <a:avLst/>
              <a:gdLst/>
              <a:ahLst/>
              <a:cxnLst/>
              <a:rect l="l" t="t" r="r" b="b"/>
              <a:pathLst>
                <a:path w="1489" h="1295" extrusionOk="0">
                  <a:moveTo>
                    <a:pt x="763" y="1"/>
                  </a:moveTo>
                  <a:cubicBezTo>
                    <a:pt x="726" y="1"/>
                    <a:pt x="685" y="24"/>
                    <a:pt x="665" y="54"/>
                  </a:cubicBezTo>
                  <a:cubicBezTo>
                    <a:pt x="597" y="136"/>
                    <a:pt x="555" y="232"/>
                    <a:pt x="500" y="341"/>
                  </a:cubicBezTo>
                  <a:cubicBezTo>
                    <a:pt x="390" y="328"/>
                    <a:pt x="281" y="328"/>
                    <a:pt x="171" y="314"/>
                  </a:cubicBezTo>
                  <a:cubicBezTo>
                    <a:pt x="162" y="312"/>
                    <a:pt x="154" y="311"/>
                    <a:pt x="147" y="311"/>
                  </a:cubicBezTo>
                  <a:cubicBezTo>
                    <a:pt x="52" y="311"/>
                    <a:pt x="0" y="457"/>
                    <a:pt x="88" y="520"/>
                  </a:cubicBezTo>
                  <a:cubicBezTo>
                    <a:pt x="185" y="575"/>
                    <a:pt x="281" y="644"/>
                    <a:pt x="377" y="698"/>
                  </a:cubicBezTo>
                  <a:cubicBezTo>
                    <a:pt x="336" y="823"/>
                    <a:pt x="308" y="932"/>
                    <a:pt x="267" y="1042"/>
                  </a:cubicBezTo>
                  <a:cubicBezTo>
                    <a:pt x="231" y="1125"/>
                    <a:pt x="305" y="1196"/>
                    <a:pt x="379" y="1196"/>
                  </a:cubicBezTo>
                  <a:cubicBezTo>
                    <a:pt x="415" y="1196"/>
                    <a:pt x="450" y="1179"/>
                    <a:pt x="473" y="1138"/>
                  </a:cubicBezTo>
                  <a:cubicBezTo>
                    <a:pt x="570" y="1083"/>
                    <a:pt x="652" y="1028"/>
                    <a:pt x="747" y="960"/>
                  </a:cubicBezTo>
                  <a:cubicBezTo>
                    <a:pt x="789" y="987"/>
                    <a:pt x="830" y="1028"/>
                    <a:pt x="857" y="1055"/>
                  </a:cubicBezTo>
                  <a:cubicBezTo>
                    <a:pt x="927" y="1138"/>
                    <a:pt x="981" y="1220"/>
                    <a:pt x="1064" y="1262"/>
                  </a:cubicBezTo>
                  <a:cubicBezTo>
                    <a:pt x="1094" y="1282"/>
                    <a:pt x="1124" y="1295"/>
                    <a:pt x="1154" y="1295"/>
                  </a:cubicBezTo>
                  <a:cubicBezTo>
                    <a:pt x="1165" y="1295"/>
                    <a:pt x="1176" y="1293"/>
                    <a:pt x="1187" y="1289"/>
                  </a:cubicBezTo>
                  <a:cubicBezTo>
                    <a:pt x="1229" y="1262"/>
                    <a:pt x="1269" y="1207"/>
                    <a:pt x="1256" y="1165"/>
                  </a:cubicBezTo>
                  <a:cubicBezTo>
                    <a:pt x="1229" y="1015"/>
                    <a:pt x="1187" y="863"/>
                    <a:pt x="1146" y="726"/>
                  </a:cubicBezTo>
                  <a:cubicBezTo>
                    <a:pt x="1229" y="671"/>
                    <a:pt x="1324" y="616"/>
                    <a:pt x="1407" y="575"/>
                  </a:cubicBezTo>
                  <a:cubicBezTo>
                    <a:pt x="1462" y="548"/>
                    <a:pt x="1489" y="506"/>
                    <a:pt x="1476" y="451"/>
                  </a:cubicBezTo>
                  <a:cubicBezTo>
                    <a:pt x="1476" y="396"/>
                    <a:pt x="1434" y="356"/>
                    <a:pt x="1379" y="356"/>
                  </a:cubicBezTo>
                  <a:cubicBezTo>
                    <a:pt x="1256" y="341"/>
                    <a:pt x="1132" y="341"/>
                    <a:pt x="1009" y="341"/>
                  </a:cubicBezTo>
                  <a:cubicBezTo>
                    <a:pt x="995" y="301"/>
                    <a:pt x="981" y="273"/>
                    <a:pt x="981" y="246"/>
                  </a:cubicBezTo>
                  <a:cubicBezTo>
                    <a:pt x="940" y="149"/>
                    <a:pt x="899" y="67"/>
                    <a:pt x="802" y="12"/>
                  </a:cubicBezTo>
                  <a:cubicBezTo>
                    <a:pt x="791" y="4"/>
                    <a:pt x="778" y="1"/>
                    <a:pt x="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5603850" y="2187950"/>
              <a:ext cx="29550" cy="25650"/>
            </a:xfrm>
            <a:custGeom>
              <a:avLst/>
              <a:gdLst/>
              <a:ahLst/>
              <a:cxnLst/>
              <a:rect l="l" t="t" r="r" b="b"/>
              <a:pathLst>
                <a:path w="1182" h="1026" extrusionOk="0">
                  <a:moveTo>
                    <a:pt x="523" y="0"/>
                  </a:moveTo>
                  <a:cubicBezTo>
                    <a:pt x="481" y="0"/>
                    <a:pt x="440" y="28"/>
                    <a:pt x="426" y="68"/>
                  </a:cubicBezTo>
                  <a:cubicBezTo>
                    <a:pt x="399" y="151"/>
                    <a:pt x="371" y="247"/>
                    <a:pt x="371" y="330"/>
                  </a:cubicBezTo>
                  <a:cubicBezTo>
                    <a:pt x="289" y="357"/>
                    <a:pt x="193" y="385"/>
                    <a:pt x="111" y="398"/>
                  </a:cubicBezTo>
                  <a:cubicBezTo>
                    <a:pt x="14" y="412"/>
                    <a:pt x="1" y="549"/>
                    <a:pt x="97" y="577"/>
                  </a:cubicBezTo>
                  <a:cubicBezTo>
                    <a:pt x="193" y="604"/>
                    <a:pt x="276" y="617"/>
                    <a:pt x="358" y="645"/>
                  </a:cubicBezTo>
                  <a:cubicBezTo>
                    <a:pt x="371" y="742"/>
                    <a:pt x="371" y="837"/>
                    <a:pt x="358" y="934"/>
                  </a:cubicBezTo>
                  <a:cubicBezTo>
                    <a:pt x="358" y="994"/>
                    <a:pt x="408" y="1025"/>
                    <a:pt x="457" y="1025"/>
                  </a:cubicBezTo>
                  <a:cubicBezTo>
                    <a:pt x="498" y="1025"/>
                    <a:pt x="538" y="1004"/>
                    <a:pt x="550" y="961"/>
                  </a:cubicBezTo>
                  <a:cubicBezTo>
                    <a:pt x="605" y="892"/>
                    <a:pt x="660" y="824"/>
                    <a:pt x="715" y="742"/>
                  </a:cubicBezTo>
                  <a:cubicBezTo>
                    <a:pt x="756" y="755"/>
                    <a:pt x="783" y="782"/>
                    <a:pt x="825" y="796"/>
                  </a:cubicBezTo>
                  <a:cubicBezTo>
                    <a:pt x="893" y="837"/>
                    <a:pt x="962" y="879"/>
                    <a:pt x="1045" y="906"/>
                  </a:cubicBezTo>
                  <a:cubicBezTo>
                    <a:pt x="1072" y="906"/>
                    <a:pt x="1113" y="906"/>
                    <a:pt x="1127" y="879"/>
                  </a:cubicBezTo>
                  <a:cubicBezTo>
                    <a:pt x="1168" y="851"/>
                    <a:pt x="1182" y="810"/>
                    <a:pt x="1154" y="769"/>
                  </a:cubicBezTo>
                  <a:cubicBezTo>
                    <a:pt x="1099" y="659"/>
                    <a:pt x="1030" y="562"/>
                    <a:pt x="962" y="467"/>
                  </a:cubicBezTo>
                  <a:cubicBezTo>
                    <a:pt x="1017" y="398"/>
                    <a:pt x="1072" y="343"/>
                    <a:pt x="1127" y="275"/>
                  </a:cubicBezTo>
                  <a:cubicBezTo>
                    <a:pt x="1154" y="247"/>
                    <a:pt x="1168" y="205"/>
                    <a:pt x="1140" y="165"/>
                  </a:cubicBezTo>
                  <a:cubicBezTo>
                    <a:pt x="1129" y="142"/>
                    <a:pt x="1099" y="120"/>
                    <a:pt x="1066" y="120"/>
                  </a:cubicBezTo>
                  <a:cubicBezTo>
                    <a:pt x="1059" y="120"/>
                    <a:pt x="1052" y="121"/>
                    <a:pt x="1045" y="123"/>
                  </a:cubicBezTo>
                  <a:cubicBezTo>
                    <a:pt x="948" y="137"/>
                    <a:pt x="852" y="178"/>
                    <a:pt x="756" y="205"/>
                  </a:cubicBezTo>
                  <a:cubicBezTo>
                    <a:pt x="742" y="178"/>
                    <a:pt x="728" y="165"/>
                    <a:pt x="701" y="137"/>
                  </a:cubicBezTo>
                  <a:cubicBezTo>
                    <a:pt x="660" y="68"/>
                    <a:pt x="605" y="13"/>
                    <a:pt x="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6946075" y="2460775"/>
              <a:ext cx="29175" cy="25625"/>
            </a:xfrm>
            <a:custGeom>
              <a:avLst/>
              <a:gdLst/>
              <a:ahLst/>
              <a:cxnLst/>
              <a:rect l="l" t="t" r="r" b="b"/>
              <a:pathLst>
                <a:path w="1167" h="1025" extrusionOk="0">
                  <a:moveTo>
                    <a:pt x="491" y="0"/>
                  </a:moveTo>
                  <a:cubicBezTo>
                    <a:pt x="456" y="0"/>
                    <a:pt x="424" y="34"/>
                    <a:pt x="412" y="58"/>
                  </a:cubicBezTo>
                  <a:cubicBezTo>
                    <a:pt x="385" y="154"/>
                    <a:pt x="370" y="237"/>
                    <a:pt x="357" y="332"/>
                  </a:cubicBezTo>
                  <a:cubicBezTo>
                    <a:pt x="275" y="346"/>
                    <a:pt x="192" y="374"/>
                    <a:pt x="96" y="387"/>
                  </a:cubicBezTo>
                  <a:cubicBezTo>
                    <a:pt x="13" y="401"/>
                    <a:pt x="0" y="552"/>
                    <a:pt x="83" y="566"/>
                  </a:cubicBezTo>
                  <a:cubicBezTo>
                    <a:pt x="178" y="594"/>
                    <a:pt x="261" y="621"/>
                    <a:pt x="357" y="634"/>
                  </a:cubicBezTo>
                  <a:lnTo>
                    <a:pt x="357" y="923"/>
                  </a:lnTo>
                  <a:cubicBezTo>
                    <a:pt x="349" y="990"/>
                    <a:pt x="399" y="1025"/>
                    <a:pt x="448" y="1025"/>
                  </a:cubicBezTo>
                  <a:cubicBezTo>
                    <a:pt x="489" y="1025"/>
                    <a:pt x="529" y="1001"/>
                    <a:pt x="535" y="951"/>
                  </a:cubicBezTo>
                  <a:lnTo>
                    <a:pt x="700" y="744"/>
                  </a:lnTo>
                  <a:cubicBezTo>
                    <a:pt x="742" y="758"/>
                    <a:pt x="782" y="772"/>
                    <a:pt x="810" y="786"/>
                  </a:cubicBezTo>
                  <a:cubicBezTo>
                    <a:pt x="879" y="827"/>
                    <a:pt x="947" y="881"/>
                    <a:pt x="1030" y="896"/>
                  </a:cubicBezTo>
                  <a:cubicBezTo>
                    <a:pt x="1037" y="900"/>
                    <a:pt x="1047" y="901"/>
                    <a:pt x="1056" y="901"/>
                  </a:cubicBezTo>
                  <a:cubicBezTo>
                    <a:pt x="1080" y="901"/>
                    <a:pt x="1107" y="892"/>
                    <a:pt x="1126" y="881"/>
                  </a:cubicBezTo>
                  <a:cubicBezTo>
                    <a:pt x="1154" y="854"/>
                    <a:pt x="1167" y="799"/>
                    <a:pt x="1139" y="772"/>
                  </a:cubicBezTo>
                  <a:cubicBezTo>
                    <a:pt x="1084" y="662"/>
                    <a:pt x="1016" y="552"/>
                    <a:pt x="947" y="456"/>
                  </a:cubicBezTo>
                  <a:cubicBezTo>
                    <a:pt x="1002" y="401"/>
                    <a:pt x="1057" y="332"/>
                    <a:pt x="1112" y="277"/>
                  </a:cubicBezTo>
                  <a:cubicBezTo>
                    <a:pt x="1139" y="250"/>
                    <a:pt x="1154" y="209"/>
                    <a:pt x="1139" y="167"/>
                  </a:cubicBezTo>
                  <a:cubicBezTo>
                    <a:pt x="1117" y="134"/>
                    <a:pt x="1085" y="109"/>
                    <a:pt x="1051" y="109"/>
                  </a:cubicBezTo>
                  <a:cubicBezTo>
                    <a:pt x="1044" y="109"/>
                    <a:pt x="1037" y="110"/>
                    <a:pt x="1030" y="112"/>
                  </a:cubicBezTo>
                  <a:cubicBezTo>
                    <a:pt x="934" y="140"/>
                    <a:pt x="837" y="167"/>
                    <a:pt x="755" y="195"/>
                  </a:cubicBezTo>
                  <a:cubicBezTo>
                    <a:pt x="727" y="182"/>
                    <a:pt x="714" y="154"/>
                    <a:pt x="700" y="127"/>
                  </a:cubicBezTo>
                  <a:cubicBezTo>
                    <a:pt x="645" y="72"/>
                    <a:pt x="590" y="17"/>
                    <a:pt x="508" y="3"/>
                  </a:cubicBezTo>
                  <a:cubicBezTo>
                    <a:pt x="502" y="1"/>
                    <a:pt x="497" y="0"/>
                    <a:pt x="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5918625" y="2349200"/>
              <a:ext cx="29225" cy="25650"/>
            </a:xfrm>
            <a:custGeom>
              <a:avLst/>
              <a:gdLst/>
              <a:ahLst/>
              <a:cxnLst/>
              <a:rect l="l" t="t" r="r" b="b"/>
              <a:pathLst>
                <a:path w="1169" h="1026" extrusionOk="0">
                  <a:moveTo>
                    <a:pt x="492" y="1"/>
                  </a:moveTo>
                  <a:cubicBezTo>
                    <a:pt x="457" y="1"/>
                    <a:pt x="425" y="35"/>
                    <a:pt x="413" y="59"/>
                  </a:cubicBezTo>
                  <a:cubicBezTo>
                    <a:pt x="385" y="154"/>
                    <a:pt x="372" y="237"/>
                    <a:pt x="358" y="333"/>
                  </a:cubicBezTo>
                  <a:cubicBezTo>
                    <a:pt x="275" y="346"/>
                    <a:pt x="193" y="374"/>
                    <a:pt x="97" y="388"/>
                  </a:cubicBezTo>
                  <a:cubicBezTo>
                    <a:pt x="15" y="401"/>
                    <a:pt x="1" y="553"/>
                    <a:pt x="83" y="566"/>
                  </a:cubicBezTo>
                  <a:cubicBezTo>
                    <a:pt x="180" y="594"/>
                    <a:pt x="262" y="621"/>
                    <a:pt x="358" y="648"/>
                  </a:cubicBezTo>
                  <a:lnTo>
                    <a:pt x="358" y="923"/>
                  </a:lnTo>
                  <a:cubicBezTo>
                    <a:pt x="351" y="990"/>
                    <a:pt x="400" y="1025"/>
                    <a:pt x="449" y="1025"/>
                  </a:cubicBezTo>
                  <a:cubicBezTo>
                    <a:pt x="490" y="1025"/>
                    <a:pt x="530" y="1001"/>
                    <a:pt x="537" y="951"/>
                  </a:cubicBezTo>
                  <a:cubicBezTo>
                    <a:pt x="605" y="882"/>
                    <a:pt x="647" y="813"/>
                    <a:pt x="702" y="745"/>
                  </a:cubicBezTo>
                  <a:cubicBezTo>
                    <a:pt x="742" y="758"/>
                    <a:pt x="784" y="773"/>
                    <a:pt x="811" y="786"/>
                  </a:cubicBezTo>
                  <a:cubicBezTo>
                    <a:pt x="894" y="827"/>
                    <a:pt x="949" y="882"/>
                    <a:pt x="1031" y="896"/>
                  </a:cubicBezTo>
                  <a:cubicBezTo>
                    <a:pt x="1043" y="900"/>
                    <a:pt x="1054" y="902"/>
                    <a:pt x="1064" y="902"/>
                  </a:cubicBezTo>
                  <a:cubicBezTo>
                    <a:pt x="1088" y="902"/>
                    <a:pt x="1107" y="892"/>
                    <a:pt x="1127" y="882"/>
                  </a:cubicBezTo>
                  <a:cubicBezTo>
                    <a:pt x="1154" y="855"/>
                    <a:pt x="1168" y="800"/>
                    <a:pt x="1141" y="773"/>
                  </a:cubicBezTo>
                  <a:cubicBezTo>
                    <a:pt x="1086" y="663"/>
                    <a:pt x="1017" y="566"/>
                    <a:pt x="949" y="456"/>
                  </a:cubicBezTo>
                  <a:cubicBezTo>
                    <a:pt x="1004" y="401"/>
                    <a:pt x="1059" y="333"/>
                    <a:pt x="1114" y="278"/>
                  </a:cubicBezTo>
                  <a:cubicBezTo>
                    <a:pt x="1141" y="251"/>
                    <a:pt x="1154" y="209"/>
                    <a:pt x="1141" y="168"/>
                  </a:cubicBezTo>
                  <a:cubicBezTo>
                    <a:pt x="1119" y="134"/>
                    <a:pt x="1086" y="110"/>
                    <a:pt x="1053" y="110"/>
                  </a:cubicBezTo>
                  <a:cubicBezTo>
                    <a:pt x="1046" y="110"/>
                    <a:pt x="1039" y="111"/>
                    <a:pt x="1031" y="113"/>
                  </a:cubicBezTo>
                  <a:cubicBezTo>
                    <a:pt x="934" y="141"/>
                    <a:pt x="839" y="168"/>
                    <a:pt x="757" y="196"/>
                  </a:cubicBezTo>
                  <a:cubicBezTo>
                    <a:pt x="729" y="182"/>
                    <a:pt x="715" y="154"/>
                    <a:pt x="702" y="127"/>
                  </a:cubicBezTo>
                  <a:cubicBezTo>
                    <a:pt x="647" y="72"/>
                    <a:pt x="592" y="17"/>
                    <a:pt x="509" y="4"/>
                  </a:cubicBezTo>
                  <a:cubicBezTo>
                    <a:pt x="504" y="2"/>
                    <a:pt x="498" y="1"/>
                    <a:pt x="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5580525" y="2013550"/>
              <a:ext cx="15125" cy="12025"/>
            </a:xfrm>
            <a:custGeom>
              <a:avLst/>
              <a:gdLst/>
              <a:ahLst/>
              <a:cxnLst/>
              <a:rect l="l" t="t" r="r" b="b"/>
              <a:pathLst>
                <a:path w="605" h="481" extrusionOk="0">
                  <a:moveTo>
                    <a:pt x="302" y="1"/>
                  </a:moveTo>
                  <a:cubicBezTo>
                    <a:pt x="0" y="1"/>
                    <a:pt x="0" y="481"/>
                    <a:pt x="302" y="481"/>
                  </a:cubicBezTo>
                  <a:cubicBezTo>
                    <a:pt x="604" y="481"/>
                    <a:pt x="604" y="1"/>
                    <a:pt x="3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5592200" y="1990225"/>
              <a:ext cx="15125" cy="11675"/>
            </a:xfrm>
            <a:custGeom>
              <a:avLst/>
              <a:gdLst/>
              <a:ahLst/>
              <a:cxnLst/>
              <a:rect l="l" t="t" r="r" b="b"/>
              <a:pathLst>
                <a:path w="605" h="467" extrusionOk="0">
                  <a:moveTo>
                    <a:pt x="302" y="0"/>
                  </a:moveTo>
                  <a:cubicBezTo>
                    <a:pt x="0" y="0"/>
                    <a:pt x="0" y="467"/>
                    <a:pt x="302" y="467"/>
                  </a:cubicBezTo>
                  <a:cubicBezTo>
                    <a:pt x="604" y="467"/>
                    <a:pt x="604" y="0"/>
                    <a:pt x="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5813250" y="2253850"/>
              <a:ext cx="15150" cy="11700"/>
            </a:xfrm>
            <a:custGeom>
              <a:avLst/>
              <a:gdLst/>
              <a:ahLst/>
              <a:cxnLst/>
              <a:rect l="l" t="t" r="r" b="b"/>
              <a:pathLst>
                <a:path w="606" h="468" extrusionOk="0">
                  <a:moveTo>
                    <a:pt x="303" y="0"/>
                  </a:moveTo>
                  <a:cubicBezTo>
                    <a:pt x="1" y="0"/>
                    <a:pt x="1" y="467"/>
                    <a:pt x="303" y="467"/>
                  </a:cubicBezTo>
                  <a:cubicBezTo>
                    <a:pt x="605" y="467"/>
                    <a:pt x="605" y="0"/>
                    <a:pt x="3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5834000" y="2243975"/>
              <a:ext cx="19675" cy="13925"/>
            </a:xfrm>
            <a:custGeom>
              <a:avLst/>
              <a:gdLst/>
              <a:ahLst/>
              <a:cxnLst/>
              <a:rect l="l" t="t" r="r" b="b"/>
              <a:pathLst>
                <a:path w="787" h="557" extrusionOk="0">
                  <a:moveTo>
                    <a:pt x="425" y="0"/>
                  </a:moveTo>
                  <a:cubicBezTo>
                    <a:pt x="196" y="0"/>
                    <a:pt x="1" y="347"/>
                    <a:pt x="228" y="505"/>
                  </a:cubicBezTo>
                  <a:cubicBezTo>
                    <a:pt x="273" y="541"/>
                    <a:pt x="321" y="556"/>
                    <a:pt x="368" y="556"/>
                  </a:cubicBezTo>
                  <a:cubicBezTo>
                    <a:pt x="590" y="556"/>
                    <a:pt x="786" y="210"/>
                    <a:pt x="571" y="52"/>
                  </a:cubicBezTo>
                  <a:cubicBezTo>
                    <a:pt x="524" y="16"/>
                    <a:pt x="474" y="0"/>
                    <a:pt x="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6225200" y="2515075"/>
              <a:ext cx="15125" cy="11675"/>
            </a:xfrm>
            <a:custGeom>
              <a:avLst/>
              <a:gdLst/>
              <a:ahLst/>
              <a:cxnLst/>
              <a:rect l="l" t="t" r="r" b="b"/>
              <a:pathLst>
                <a:path w="605" h="467" extrusionOk="0">
                  <a:moveTo>
                    <a:pt x="302" y="0"/>
                  </a:moveTo>
                  <a:cubicBezTo>
                    <a:pt x="0" y="0"/>
                    <a:pt x="0" y="467"/>
                    <a:pt x="302" y="467"/>
                  </a:cubicBezTo>
                  <a:cubicBezTo>
                    <a:pt x="604" y="467"/>
                    <a:pt x="604" y="0"/>
                    <a:pt x="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230000" y="2536025"/>
              <a:ext cx="15125" cy="12025"/>
            </a:xfrm>
            <a:custGeom>
              <a:avLst/>
              <a:gdLst/>
              <a:ahLst/>
              <a:cxnLst/>
              <a:rect l="l" t="t" r="r" b="b"/>
              <a:pathLst>
                <a:path w="605" h="481" extrusionOk="0">
                  <a:moveTo>
                    <a:pt x="302" y="0"/>
                  </a:moveTo>
                  <a:cubicBezTo>
                    <a:pt x="0" y="0"/>
                    <a:pt x="0" y="480"/>
                    <a:pt x="302" y="480"/>
                  </a:cubicBezTo>
                  <a:cubicBezTo>
                    <a:pt x="604" y="480"/>
                    <a:pt x="604" y="0"/>
                    <a:pt x="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804275" y="2564500"/>
              <a:ext cx="15125" cy="11700"/>
            </a:xfrm>
            <a:custGeom>
              <a:avLst/>
              <a:gdLst/>
              <a:ahLst/>
              <a:cxnLst/>
              <a:rect l="l" t="t" r="r" b="b"/>
              <a:pathLst>
                <a:path w="605" h="468" extrusionOk="0">
                  <a:moveTo>
                    <a:pt x="303" y="0"/>
                  </a:moveTo>
                  <a:cubicBezTo>
                    <a:pt x="1" y="0"/>
                    <a:pt x="1" y="467"/>
                    <a:pt x="303" y="467"/>
                  </a:cubicBezTo>
                  <a:cubicBezTo>
                    <a:pt x="605" y="467"/>
                    <a:pt x="605" y="0"/>
                    <a:pt x="3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6813575" y="2585450"/>
              <a:ext cx="15125" cy="12025"/>
            </a:xfrm>
            <a:custGeom>
              <a:avLst/>
              <a:gdLst/>
              <a:ahLst/>
              <a:cxnLst/>
              <a:rect l="l" t="t" r="r" b="b"/>
              <a:pathLst>
                <a:path w="605" h="481" extrusionOk="0">
                  <a:moveTo>
                    <a:pt x="302" y="1"/>
                  </a:moveTo>
                  <a:cubicBezTo>
                    <a:pt x="0" y="1"/>
                    <a:pt x="0" y="481"/>
                    <a:pt x="302" y="481"/>
                  </a:cubicBezTo>
                  <a:cubicBezTo>
                    <a:pt x="604" y="481"/>
                    <a:pt x="604" y="1"/>
                    <a:pt x="3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7131075" y="2220200"/>
              <a:ext cx="15125" cy="12025"/>
            </a:xfrm>
            <a:custGeom>
              <a:avLst/>
              <a:gdLst/>
              <a:ahLst/>
              <a:cxnLst/>
              <a:rect l="l" t="t" r="r" b="b"/>
              <a:pathLst>
                <a:path w="605" h="481" extrusionOk="0">
                  <a:moveTo>
                    <a:pt x="303" y="1"/>
                  </a:moveTo>
                  <a:cubicBezTo>
                    <a:pt x="1" y="1"/>
                    <a:pt x="1" y="481"/>
                    <a:pt x="303" y="481"/>
                  </a:cubicBezTo>
                  <a:cubicBezTo>
                    <a:pt x="605" y="481"/>
                    <a:pt x="605" y="1"/>
                    <a:pt x="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7152375" y="2233575"/>
              <a:ext cx="15475" cy="12050"/>
            </a:xfrm>
            <a:custGeom>
              <a:avLst/>
              <a:gdLst/>
              <a:ahLst/>
              <a:cxnLst/>
              <a:rect l="l" t="t" r="r" b="b"/>
              <a:pathLst>
                <a:path w="619" h="482" extrusionOk="0">
                  <a:moveTo>
                    <a:pt x="316" y="1"/>
                  </a:moveTo>
                  <a:cubicBezTo>
                    <a:pt x="0" y="1"/>
                    <a:pt x="0" y="482"/>
                    <a:pt x="316" y="482"/>
                  </a:cubicBezTo>
                  <a:cubicBezTo>
                    <a:pt x="618" y="482"/>
                    <a:pt x="618" y="1"/>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7001000" y="2081850"/>
              <a:ext cx="16825" cy="13075"/>
            </a:xfrm>
            <a:custGeom>
              <a:avLst/>
              <a:gdLst/>
              <a:ahLst/>
              <a:cxnLst/>
              <a:rect l="l" t="t" r="r" b="b"/>
              <a:pathLst>
                <a:path w="673" h="523" extrusionOk="0">
                  <a:moveTo>
                    <a:pt x="330" y="1"/>
                  </a:moveTo>
                  <a:cubicBezTo>
                    <a:pt x="0" y="1"/>
                    <a:pt x="0" y="522"/>
                    <a:pt x="330" y="522"/>
                  </a:cubicBezTo>
                  <a:cubicBezTo>
                    <a:pt x="672" y="522"/>
                    <a:pt x="672" y="1"/>
                    <a:pt x="330"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7017800" y="2063675"/>
              <a:ext cx="16850" cy="13075"/>
            </a:xfrm>
            <a:custGeom>
              <a:avLst/>
              <a:gdLst/>
              <a:ahLst/>
              <a:cxnLst/>
              <a:rect l="l" t="t" r="r" b="b"/>
              <a:pathLst>
                <a:path w="674" h="523" extrusionOk="0">
                  <a:moveTo>
                    <a:pt x="330" y="0"/>
                  </a:moveTo>
                  <a:cubicBezTo>
                    <a:pt x="0" y="0"/>
                    <a:pt x="0" y="522"/>
                    <a:pt x="330" y="522"/>
                  </a:cubicBezTo>
                  <a:cubicBezTo>
                    <a:pt x="674" y="522"/>
                    <a:pt x="674" y="0"/>
                    <a:pt x="330"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7021600" y="2087025"/>
              <a:ext cx="16825" cy="13050"/>
            </a:xfrm>
            <a:custGeom>
              <a:avLst/>
              <a:gdLst/>
              <a:ahLst/>
              <a:cxnLst/>
              <a:rect l="l" t="t" r="r" b="b"/>
              <a:pathLst>
                <a:path w="673" h="522" extrusionOk="0">
                  <a:moveTo>
                    <a:pt x="343" y="0"/>
                  </a:moveTo>
                  <a:cubicBezTo>
                    <a:pt x="0" y="0"/>
                    <a:pt x="0" y="522"/>
                    <a:pt x="343" y="522"/>
                  </a:cubicBezTo>
                  <a:cubicBezTo>
                    <a:pt x="672" y="522"/>
                    <a:pt x="672" y="0"/>
                    <a:pt x="343"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6050125" y="2606275"/>
              <a:ext cx="92700" cy="83125"/>
            </a:xfrm>
            <a:custGeom>
              <a:avLst/>
              <a:gdLst/>
              <a:ahLst/>
              <a:cxnLst/>
              <a:rect l="l" t="t" r="r" b="b"/>
              <a:pathLst>
                <a:path w="3708" h="3325" extrusionOk="0">
                  <a:moveTo>
                    <a:pt x="1668" y="0"/>
                  </a:moveTo>
                  <a:cubicBezTo>
                    <a:pt x="1292" y="0"/>
                    <a:pt x="917" y="122"/>
                    <a:pt x="604" y="376"/>
                  </a:cubicBezTo>
                  <a:cubicBezTo>
                    <a:pt x="55" y="815"/>
                    <a:pt x="0" y="1652"/>
                    <a:pt x="275" y="2256"/>
                  </a:cubicBezTo>
                  <a:cubicBezTo>
                    <a:pt x="330" y="2381"/>
                    <a:pt x="398" y="2490"/>
                    <a:pt x="495" y="2586"/>
                  </a:cubicBezTo>
                  <a:cubicBezTo>
                    <a:pt x="673" y="2875"/>
                    <a:pt x="961" y="3108"/>
                    <a:pt x="1277" y="3218"/>
                  </a:cubicBezTo>
                  <a:cubicBezTo>
                    <a:pt x="1458" y="3290"/>
                    <a:pt x="1656" y="3324"/>
                    <a:pt x="1856" y="3324"/>
                  </a:cubicBezTo>
                  <a:cubicBezTo>
                    <a:pt x="2459" y="3324"/>
                    <a:pt x="3083" y="3012"/>
                    <a:pt x="3351" y="2476"/>
                  </a:cubicBezTo>
                  <a:cubicBezTo>
                    <a:pt x="3708" y="1776"/>
                    <a:pt x="3419" y="911"/>
                    <a:pt x="2842" y="431"/>
                  </a:cubicBezTo>
                  <a:cubicBezTo>
                    <a:pt x="2503" y="149"/>
                    <a:pt x="2085" y="0"/>
                    <a:pt x="1668"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5499825" y="1924525"/>
              <a:ext cx="92725" cy="83275"/>
            </a:xfrm>
            <a:custGeom>
              <a:avLst/>
              <a:gdLst/>
              <a:ahLst/>
              <a:cxnLst/>
              <a:rect l="l" t="t" r="r" b="b"/>
              <a:pathLst>
                <a:path w="3709" h="3331" extrusionOk="0">
                  <a:moveTo>
                    <a:pt x="1669" y="1"/>
                  </a:moveTo>
                  <a:cubicBezTo>
                    <a:pt x="1292" y="1"/>
                    <a:pt x="918" y="122"/>
                    <a:pt x="605" y="376"/>
                  </a:cubicBezTo>
                  <a:cubicBezTo>
                    <a:pt x="56" y="816"/>
                    <a:pt x="1" y="1653"/>
                    <a:pt x="276" y="2257"/>
                  </a:cubicBezTo>
                  <a:cubicBezTo>
                    <a:pt x="330" y="2381"/>
                    <a:pt x="400" y="2491"/>
                    <a:pt x="495" y="2586"/>
                  </a:cubicBezTo>
                  <a:cubicBezTo>
                    <a:pt x="674" y="2875"/>
                    <a:pt x="962" y="3108"/>
                    <a:pt x="1278" y="3232"/>
                  </a:cubicBezTo>
                  <a:cubicBezTo>
                    <a:pt x="1454" y="3299"/>
                    <a:pt x="1646" y="3330"/>
                    <a:pt x="1839" y="3330"/>
                  </a:cubicBezTo>
                  <a:cubicBezTo>
                    <a:pt x="2447" y="3330"/>
                    <a:pt x="3081" y="3018"/>
                    <a:pt x="3351" y="2476"/>
                  </a:cubicBezTo>
                  <a:cubicBezTo>
                    <a:pt x="3708" y="1777"/>
                    <a:pt x="3420" y="911"/>
                    <a:pt x="2844" y="431"/>
                  </a:cubicBezTo>
                  <a:cubicBezTo>
                    <a:pt x="2504" y="149"/>
                    <a:pt x="2085" y="1"/>
                    <a:pt x="1669"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7285550" y="1980125"/>
              <a:ext cx="92700" cy="83300"/>
            </a:xfrm>
            <a:custGeom>
              <a:avLst/>
              <a:gdLst/>
              <a:ahLst/>
              <a:cxnLst/>
              <a:rect l="l" t="t" r="r" b="b"/>
              <a:pathLst>
                <a:path w="3708" h="3332" extrusionOk="0">
                  <a:moveTo>
                    <a:pt x="1660" y="1"/>
                  </a:moveTo>
                  <a:cubicBezTo>
                    <a:pt x="1285" y="1"/>
                    <a:pt x="911" y="122"/>
                    <a:pt x="592" y="377"/>
                  </a:cubicBezTo>
                  <a:cubicBezTo>
                    <a:pt x="42" y="816"/>
                    <a:pt x="1" y="1653"/>
                    <a:pt x="275" y="2257"/>
                  </a:cubicBezTo>
                  <a:cubicBezTo>
                    <a:pt x="330" y="2381"/>
                    <a:pt x="399" y="2491"/>
                    <a:pt x="482" y="2601"/>
                  </a:cubicBezTo>
                  <a:cubicBezTo>
                    <a:pt x="674" y="2876"/>
                    <a:pt x="949" y="3108"/>
                    <a:pt x="1278" y="3233"/>
                  </a:cubicBezTo>
                  <a:cubicBezTo>
                    <a:pt x="1451" y="3299"/>
                    <a:pt x="1642" y="3331"/>
                    <a:pt x="1836" y="3331"/>
                  </a:cubicBezTo>
                  <a:cubicBezTo>
                    <a:pt x="2440" y="3331"/>
                    <a:pt x="3081" y="3021"/>
                    <a:pt x="3351" y="2491"/>
                  </a:cubicBezTo>
                  <a:cubicBezTo>
                    <a:pt x="3708" y="1790"/>
                    <a:pt x="3406" y="926"/>
                    <a:pt x="2829" y="432"/>
                  </a:cubicBezTo>
                  <a:cubicBezTo>
                    <a:pt x="2490" y="150"/>
                    <a:pt x="2075" y="1"/>
                    <a:pt x="1660"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6211100" y="2397325"/>
              <a:ext cx="15125" cy="11700"/>
            </a:xfrm>
            <a:custGeom>
              <a:avLst/>
              <a:gdLst/>
              <a:ahLst/>
              <a:cxnLst/>
              <a:rect l="l" t="t" r="r" b="b"/>
              <a:pathLst>
                <a:path w="605" h="468" extrusionOk="0">
                  <a:moveTo>
                    <a:pt x="303" y="1"/>
                  </a:moveTo>
                  <a:cubicBezTo>
                    <a:pt x="1" y="1"/>
                    <a:pt x="1" y="468"/>
                    <a:pt x="303" y="468"/>
                  </a:cubicBezTo>
                  <a:cubicBezTo>
                    <a:pt x="605" y="468"/>
                    <a:pt x="605" y="1"/>
                    <a:pt x="303"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6601225" y="2409337"/>
              <a:ext cx="15125" cy="11700"/>
            </a:xfrm>
            <a:custGeom>
              <a:avLst/>
              <a:gdLst/>
              <a:ahLst/>
              <a:cxnLst/>
              <a:rect l="l" t="t" r="r" b="b"/>
              <a:pathLst>
                <a:path w="605" h="468" extrusionOk="0">
                  <a:moveTo>
                    <a:pt x="303" y="0"/>
                  </a:moveTo>
                  <a:cubicBezTo>
                    <a:pt x="1" y="0"/>
                    <a:pt x="1" y="467"/>
                    <a:pt x="303" y="467"/>
                  </a:cubicBezTo>
                  <a:cubicBezTo>
                    <a:pt x="605" y="467"/>
                    <a:pt x="605" y="0"/>
                    <a:pt x="303"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5792300" y="2019375"/>
              <a:ext cx="15125" cy="12050"/>
            </a:xfrm>
            <a:custGeom>
              <a:avLst/>
              <a:gdLst/>
              <a:ahLst/>
              <a:cxnLst/>
              <a:rect l="l" t="t" r="r" b="b"/>
              <a:pathLst>
                <a:path w="605" h="482" extrusionOk="0">
                  <a:moveTo>
                    <a:pt x="303" y="1"/>
                  </a:moveTo>
                  <a:cubicBezTo>
                    <a:pt x="1" y="1"/>
                    <a:pt x="1" y="482"/>
                    <a:pt x="303" y="482"/>
                  </a:cubicBezTo>
                  <a:cubicBezTo>
                    <a:pt x="605" y="482"/>
                    <a:pt x="605" y="1"/>
                    <a:pt x="303"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5592200" y="1644200"/>
              <a:ext cx="15125" cy="11700"/>
            </a:xfrm>
            <a:custGeom>
              <a:avLst/>
              <a:gdLst/>
              <a:ahLst/>
              <a:cxnLst/>
              <a:rect l="l" t="t" r="r" b="b"/>
              <a:pathLst>
                <a:path w="605" h="468" extrusionOk="0">
                  <a:moveTo>
                    <a:pt x="302" y="0"/>
                  </a:moveTo>
                  <a:cubicBezTo>
                    <a:pt x="0" y="0"/>
                    <a:pt x="0" y="467"/>
                    <a:pt x="302" y="467"/>
                  </a:cubicBezTo>
                  <a:cubicBezTo>
                    <a:pt x="604" y="467"/>
                    <a:pt x="604" y="0"/>
                    <a:pt x="302"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7232700" y="1667525"/>
              <a:ext cx="15125" cy="12025"/>
            </a:xfrm>
            <a:custGeom>
              <a:avLst/>
              <a:gdLst/>
              <a:ahLst/>
              <a:cxnLst/>
              <a:rect l="l" t="t" r="r" b="b"/>
              <a:pathLst>
                <a:path w="605" h="481" extrusionOk="0">
                  <a:moveTo>
                    <a:pt x="302" y="1"/>
                  </a:moveTo>
                  <a:cubicBezTo>
                    <a:pt x="0" y="1"/>
                    <a:pt x="0" y="481"/>
                    <a:pt x="302" y="481"/>
                  </a:cubicBezTo>
                  <a:cubicBezTo>
                    <a:pt x="604" y="481"/>
                    <a:pt x="604" y="1"/>
                    <a:pt x="302"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6413725" y="2375775"/>
              <a:ext cx="37375" cy="32250"/>
            </a:xfrm>
            <a:custGeom>
              <a:avLst/>
              <a:gdLst/>
              <a:ahLst/>
              <a:cxnLst/>
              <a:rect l="l" t="t" r="r" b="b"/>
              <a:pathLst>
                <a:path w="1495" h="1290" extrusionOk="0">
                  <a:moveTo>
                    <a:pt x="766" y="0"/>
                  </a:moveTo>
                  <a:cubicBezTo>
                    <a:pt x="729" y="0"/>
                    <a:pt x="690" y="20"/>
                    <a:pt x="670" y="39"/>
                  </a:cubicBezTo>
                  <a:cubicBezTo>
                    <a:pt x="601" y="135"/>
                    <a:pt x="546" y="231"/>
                    <a:pt x="505" y="327"/>
                  </a:cubicBezTo>
                  <a:cubicBezTo>
                    <a:pt x="396" y="327"/>
                    <a:pt x="286" y="327"/>
                    <a:pt x="176" y="299"/>
                  </a:cubicBezTo>
                  <a:cubicBezTo>
                    <a:pt x="172" y="299"/>
                    <a:pt x="168" y="299"/>
                    <a:pt x="164" y="299"/>
                  </a:cubicBezTo>
                  <a:cubicBezTo>
                    <a:pt x="61" y="299"/>
                    <a:pt x="1" y="453"/>
                    <a:pt x="94" y="506"/>
                  </a:cubicBezTo>
                  <a:cubicBezTo>
                    <a:pt x="189" y="574"/>
                    <a:pt x="286" y="643"/>
                    <a:pt x="381" y="698"/>
                  </a:cubicBezTo>
                  <a:cubicBezTo>
                    <a:pt x="341" y="808"/>
                    <a:pt x="313" y="931"/>
                    <a:pt x="271" y="1028"/>
                  </a:cubicBezTo>
                  <a:cubicBezTo>
                    <a:pt x="234" y="1121"/>
                    <a:pt x="310" y="1188"/>
                    <a:pt x="385" y="1188"/>
                  </a:cubicBezTo>
                  <a:cubicBezTo>
                    <a:pt x="420" y="1188"/>
                    <a:pt x="456" y="1173"/>
                    <a:pt x="478" y="1138"/>
                  </a:cubicBezTo>
                  <a:cubicBezTo>
                    <a:pt x="574" y="1083"/>
                    <a:pt x="656" y="1013"/>
                    <a:pt x="753" y="959"/>
                  </a:cubicBezTo>
                  <a:cubicBezTo>
                    <a:pt x="793" y="986"/>
                    <a:pt x="821" y="1013"/>
                    <a:pt x="862" y="1055"/>
                  </a:cubicBezTo>
                  <a:cubicBezTo>
                    <a:pt x="931" y="1138"/>
                    <a:pt x="986" y="1206"/>
                    <a:pt x="1068" y="1261"/>
                  </a:cubicBezTo>
                  <a:cubicBezTo>
                    <a:pt x="1094" y="1278"/>
                    <a:pt x="1119" y="1290"/>
                    <a:pt x="1145" y="1290"/>
                  </a:cubicBezTo>
                  <a:cubicBezTo>
                    <a:pt x="1161" y="1290"/>
                    <a:pt x="1176" y="1285"/>
                    <a:pt x="1192" y="1275"/>
                  </a:cubicBezTo>
                  <a:cubicBezTo>
                    <a:pt x="1233" y="1261"/>
                    <a:pt x="1274" y="1206"/>
                    <a:pt x="1260" y="1151"/>
                  </a:cubicBezTo>
                  <a:cubicBezTo>
                    <a:pt x="1233" y="1013"/>
                    <a:pt x="1192" y="863"/>
                    <a:pt x="1150" y="726"/>
                  </a:cubicBezTo>
                  <a:cubicBezTo>
                    <a:pt x="1233" y="671"/>
                    <a:pt x="1329" y="616"/>
                    <a:pt x="1412" y="574"/>
                  </a:cubicBezTo>
                  <a:cubicBezTo>
                    <a:pt x="1452" y="547"/>
                    <a:pt x="1494" y="506"/>
                    <a:pt x="1480" y="451"/>
                  </a:cubicBezTo>
                  <a:cubicBezTo>
                    <a:pt x="1480" y="396"/>
                    <a:pt x="1425" y="354"/>
                    <a:pt x="1384" y="341"/>
                  </a:cubicBezTo>
                  <a:lnTo>
                    <a:pt x="1013" y="341"/>
                  </a:lnTo>
                  <a:cubicBezTo>
                    <a:pt x="1000" y="299"/>
                    <a:pt x="986" y="272"/>
                    <a:pt x="972" y="231"/>
                  </a:cubicBezTo>
                  <a:cubicBezTo>
                    <a:pt x="945" y="135"/>
                    <a:pt x="903" y="52"/>
                    <a:pt x="808" y="12"/>
                  </a:cubicBezTo>
                  <a:cubicBezTo>
                    <a:pt x="795" y="4"/>
                    <a:pt x="781" y="0"/>
                    <a:pt x="766"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3"/>
          <p:cNvSpPr txBox="1">
            <a:spLocks noGrp="1"/>
          </p:cNvSpPr>
          <p:nvPr>
            <p:ph type="ctrTitle"/>
          </p:nvPr>
        </p:nvSpPr>
        <p:spPr>
          <a:xfrm>
            <a:off x="311700" y="590275"/>
            <a:ext cx="85206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rgbClr val="E55C5E"/>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01" name="Google Shape;401;p13"/>
          <p:cNvSpPr txBox="1">
            <a:spLocks noGrp="1"/>
          </p:cNvSpPr>
          <p:nvPr>
            <p:ph type="subTitle" idx="1"/>
          </p:nvPr>
        </p:nvSpPr>
        <p:spPr>
          <a:xfrm>
            <a:off x="311700" y="1436875"/>
            <a:ext cx="8520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rgbClr val="003C47"/>
                </a:solidFill>
                <a:latin typeface="Quicksand"/>
                <a:ea typeface="Quicksand"/>
                <a:cs typeface="Quicksand"/>
                <a:sym typeface="Quicksan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2" name="Google Shape;402;p13"/>
          <p:cNvSpPr txBox="1">
            <a:spLocks noGrp="1"/>
          </p:cNvSpPr>
          <p:nvPr>
            <p:ph type="ctrTitle" idx="2"/>
          </p:nvPr>
        </p:nvSpPr>
        <p:spPr>
          <a:xfrm>
            <a:off x="311700" y="1994400"/>
            <a:ext cx="85206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rgbClr val="48B5B5"/>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03" name="Google Shape;403;p13"/>
          <p:cNvSpPr txBox="1">
            <a:spLocks noGrp="1"/>
          </p:cNvSpPr>
          <p:nvPr>
            <p:ph type="ctrTitle" idx="3"/>
          </p:nvPr>
        </p:nvSpPr>
        <p:spPr>
          <a:xfrm>
            <a:off x="1495750" y="2956975"/>
            <a:ext cx="6152400" cy="43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Quicksand"/>
              <a:buNone/>
              <a:defRPr sz="2000">
                <a:latin typeface="Quicksand"/>
                <a:ea typeface="Quicksand"/>
                <a:cs typeface="Quicksand"/>
                <a:sym typeface="Quicksand"/>
              </a:defRPr>
            </a:lvl1pPr>
            <a:lvl2pPr lvl="1" algn="ctr" rtl="0">
              <a:spcBef>
                <a:spcPts val="0"/>
              </a:spcBef>
              <a:spcAft>
                <a:spcPts val="0"/>
              </a:spcAft>
              <a:buSzPts val="5200"/>
              <a:buFont typeface="Quicksand"/>
              <a:buNone/>
              <a:defRPr sz="5200">
                <a:latin typeface="Quicksand"/>
                <a:ea typeface="Quicksand"/>
                <a:cs typeface="Quicksand"/>
                <a:sym typeface="Quicksand"/>
              </a:defRPr>
            </a:lvl2pPr>
            <a:lvl3pPr lvl="2" algn="ctr" rtl="0">
              <a:spcBef>
                <a:spcPts val="0"/>
              </a:spcBef>
              <a:spcAft>
                <a:spcPts val="0"/>
              </a:spcAft>
              <a:buSzPts val="5200"/>
              <a:buFont typeface="Quicksand"/>
              <a:buNone/>
              <a:defRPr sz="5200">
                <a:latin typeface="Quicksand"/>
                <a:ea typeface="Quicksand"/>
                <a:cs typeface="Quicksand"/>
                <a:sym typeface="Quicksand"/>
              </a:defRPr>
            </a:lvl3pPr>
            <a:lvl4pPr lvl="3" algn="ctr" rtl="0">
              <a:spcBef>
                <a:spcPts val="0"/>
              </a:spcBef>
              <a:spcAft>
                <a:spcPts val="0"/>
              </a:spcAft>
              <a:buSzPts val="5200"/>
              <a:buFont typeface="Quicksand"/>
              <a:buNone/>
              <a:defRPr sz="5200">
                <a:latin typeface="Quicksand"/>
                <a:ea typeface="Quicksand"/>
                <a:cs typeface="Quicksand"/>
                <a:sym typeface="Quicksand"/>
              </a:defRPr>
            </a:lvl4pPr>
            <a:lvl5pPr lvl="4" algn="ctr" rtl="0">
              <a:spcBef>
                <a:spcPts val="0"/>
              </a:spcBef>
              <a:spcAft>
                <a:spcPts val="0"/>
              </a:spcAft>
              <a:buSzPts val="5200"/>
              <a:buFont typeface="Quicksand"/>
              <a:buNone/>
              <a:defRPr sz="5200">
                <a:latin typeface="Quicksand"/>
                <a:ea typeface="Quicksand"/>
                <a:cs typeface="Quicksand"/>
                <a:sym typeface="Quicksand"/>
              </a:defRPr>
            </a:lvl5pPr>
            <a:lvl6pPr lvl="5" algn="ctr" rtl="0">
              <a:spcBef>
                <a:spcPts val="0"/>
              </a:spcBef>
              <a:spcAft>
                <a:spcPts val="0"/>
              </a:spcAft>
              <a:buSzPts val="5200"/>
              <a:buFont typeface="Quicksand"/>
              <a:buNone/>
              <a:defRPr sz="5200">
                <a:latin typeface="Quicksand"/>
                <a:ea typeface="Quicksand"/>
                <a:cs typeface="Quicksand"/>
                <a:sym typeface="Quicksand"/>
              </a:defRPr>
            </a:lvl6pPr>
            <a:lvl7pPr lvl="6" algn="ctr" rtl="0">
              <a:spcBef>
                <a:spcPts val="0"/>
              </a:spcBef>
              <a:spcAft>
                <a:spcPts val="0"/>
              </a:spcAft>
              <a:buSzPts val="5200"/>
              <a:buFont typeface="Quicksand"/>
              <a:buNone/>
              <a:defRPr sz="5200">
                <a:latin typeface="Quicksand"/>
                <a:ea typeface="Quicksand"/>
                <a:cs typeface="Quicksand"/>
                <a:sym typeface="Quicksand"/>
              </a:defRPr>
            </a:lvl7pPr>
            <a:lvl8pPr lvl="7" algn="ctr" rtl="0">
              <a:spcBef>
                <a:spcPts val="0"/>
              </a:spcBef>
              <a:spcAft>
                <a:spcPts val="0"/>
              </a:spcAft>
              <a:buSzPts val="5200"/>
              <a:buFont typeface="Quicksand"/>
              <a:buNone/>
              <a:defRPr sz="5200">
                <a:latin typeface="Quicksand"/>
                <a:ea typeface="Quicksand"/>
                <a:cs typeface="Quicksand"/>
                <a:sym typeface="Quicksand"/>
              </a:defRPr>
            </a:lvl8pPr>
            <a:lvl9pPr lvl="8" algn="ctr" rtl="0">
              <a:spcBef>
                <a:spcPts val="0"/>
              </a:spcBef>
              <a:spcAft>
                <a:spcPts val="0"/>
              </a:spcAft>
              <a:buSzPts val="5200"/>
              <a:buFont typeface="Quicksand"/>
              <a:buNone/>
              <a:defRPr sz="5200">
                <a:latin typeface="Quicksand"/>
                <a:ea typeface="Quicksand"/>
                <a:cs typeface="Quicksand"/>
                <a:sym typeface="Quicksand"/>
              </a:defRPr>
            </a:lvl9pPr>
          </a:lstStyle>
          <a:p>
            <a:endParaRPr/>
          </a:p>
        </p:txBody>
      </p:sp>
      <p:cxnSp>
        <p:nvCxnSpPr>
          <p:cNvPr id="404" name="Google Shape;404;p13"/>
          <p:cNvCxnSpPr/>
          <p:nvPr/>
        </p:nvCxnSpPr>
        <p:spPr>
          <a:xfrm>
            <a:off x="2295250" y="2705750"/>
            <a:ext cx="4855500" cy="0"/>
          </a:xfrm>
          <a:prstGeom prst="straightConnector1">
            <a:avLst/>
          </a:prstGeom>
          <a:noFill/>
          <a:ln w="28575" cap="flat" cmpd="sng">
            <a:solidFill>
              <a:srgbClr val="E55C5E"/>
            </a:solidFill>
            <a:prstDash val="dot"/>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34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405"/>
        <p:cNvGrpSpPr/>
        <p:nvPr/>
      </p:nvGrpSpPr>
      <p:grpSpPr>
        <a:xfrm>
          <a:off x="0" y="0"/>
          <a:ext cx="0" cy="0"/>
          <a:chOff x="0" y="0"/>
          <a:chExt cx="0" cy="0"/>
        </a:xfrm>
      </p:grpSpPr>
      <p:grpSp>
        <p:nvGrpSpPr>
          <p:cNvPr id="406" name="Google Shape;406;p14"/>
          <p:cNvGrpSpPr/>
          <p:nvPr/>
        </p:nvGrpSpPr>
        <p:grpSpPr>
          <a:xfrm>
            <a:off x="-1984453" y="-1516476"/>
            <a:ext cx="12940602" cy="8501405"/>
            <a:chOff x="-1984453" y="-1516476"/>
            <a:chExt cx="12940602" cy="8501405"/>
          </a:xfrm>
        </p:grpSpPr>
        <p:sp>
          <p:nvSpPr>
            <p:cNvPr id="407" name="Google Shape;407;p14"/>
            <p:cNvSpPr/>
            <p:nvPr/>
          </p:nvSpPr>
          <p:spPr>
            <a:xfrm>
              <a:off x="3779433" y="2949478"/>
              <a:ext cx="7176716" cy="3202920"/>
            </a:xfrm>
            <a:custGeom>
              <a:avLst/>
              <a:gdLst/>
              <a:ahLst/>
              <a:cxnLst/>
              <a:rect l="l" t="t" r="r" b="b"/>
              <a:pathLst>
                <a:path w="53428" h="23845" extrusionOk="0">
                  <a:moveTo>
                    <a:pt x="38902" y="1"/>
                  </a:moveTo>
                  <a:cubicBezTo>
                    <a:pt x="36068" y="1"/>
                    <a:pt x="33191" y="573"/>
                    <a:pt x="30868" y="2178"/>
                  </a:cubicBezTo>
                  <a:cubicBezTo>
                    <a:pt x="28766" y="3620"/>
                    <a:pt x="27283" y="5776"/>
                    <a:pt x="25705" y="7781"/>
                  </a:cubicBezTo>
                  <a:cubicBezTo>
                    <a:pt x="24125" y="9785"/>
                    <a:pt x="22285" y="11748"/>
                    <a:pt x="19855" y="12532"/>
                  </a:cubicBezTo>
                  <a:cubicBezTo>
                    <a:pt x="18965" y="12817"/>
                    <a:pt x="18046" y="12929"/>
                    <a:pt x="17116" y="12929"/>
                  </a:cubicBezTo>
                  <a:cubicBezTo>
                    <a:pt x="15680" y="12929"/>
                    <a:pt x="14220" y="12661"/>
                    <a:pt x="12811" y="12353"/>
                  </a:cubicBezTo>
                  <a:cubicBezTo>
                    <a:pt x="10916" y="11949"/>
                    <a:pt x="8984" y="11463"/>
                    <a:pt x="7061" y="11463"/>
                  </a:cubicBezTo>
                  <a:cubicBezTo>
                    <a:pt x="6629" y="11463"/>
                    <a:pt x="6198" y="11488"/>
                    <a:pt x="5767" y="11543"/>
                  </a:cubicBezTo>
                  <a:cubicBezTo>
                    <a:pt x="3406" y="11858"/>
                    <a:pt x="1016" y="13355"/>
                    <a:pt x="495" y="15675"/>
                  </a:cubicBezTo>
                  <a:cubicBezTo>
                    <a:pt x="0" y="17817"/>
                    <a:pt x="1264" y="20056"/>
                    <a:pt x="3049" y="21319"/>
                  </a:cubicBezTo>
                  <a:cubicBezTo>
                    <a:pt x="4834" y="22596"/>
                    <a:pt x="7071" y="23063"/>
                    <a:pt x="9241" y="23337"/>
                  </a:cubicBezTo>
                  <a:cubicBezTo>
                    <a:pt x="12292" y="23740"/>
                    <a:pt x="15367" y="23844"/>
                    <a:pt x="18446" y="23844"/>
                  </a:cubicBezTo>
                  <a:cubicBezTo>
                    <a:pt x="19982" y="23844"/>
                    <a:pt x="21519" y="23818"/>
                    <a:pt x="23054" y="23791"/>
                  </a:cubicBezTo>
                  <a:cubicBezTo>
                    <a:pt x="28259" y="23709"/>
                    <a:pt x="33462" y="23626"/>
                    <a:pt x="38680" y="23544"/>
                  </a:cubicBezTo>
                  <a:cubicBezTo>
                    <a:pt x="41509" y="23502"/>
                    <a:pt x="44392" y="23447"/>
                    <a:pt x="47056" y="22486"/>
                  </a:cubicBezTo>
                  <a:cubicBezTo>
                    <a:pt x="49720" y="21512"/>
                    <a:pt x="52151" y="19452"/>
                    <a:pt x="52782" y="16706"/>
                  </a:cubicBezTo>
                  <a:cubicBezTo>
                    <a:pt x="53427" y="13945"/>
                    <a:pt x="52027" y="11598"/>
                    <a:pt x="51519" y="8975"/>
                  </a:cubicBezTo>
                  <a:cubicBezTo>
                    <a:pt x="51010" y="6298"/>
                    <a:pt x="49967" y="4059"/>
                    <a:pt x="47688" y="2426"/>
                  </a:cubicBezTo>
                  <a:cubicBezTo>
                    <a:pt x="45340" y="736"/>
                    <a:pt x="42374" y="91"/>
                    <a:pt x="39491" y="9"/>
                  </a:cubicBezTo>
                  <a:cubicBezTo>
                    <a:pt x="39295" y="4"/>
                    <a:pt x="39099" y="1"/>
                    <a:pt x="38902"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1984453" y="-1516476"/>
              <a:ext cx="6488838" cy="8501405"/>
            </a:xfrm>
            <a:custGeom>
              <a:avLst/>
              <a:gdLst/>
              <a:ahLst/>
              <a:cxnLst/>
              <a:rect l="l" t="t" r="r" b="b"/>
              <a:pathLst>
                <a:path w="48307" h="63291" extrusionOk="0">
                  <a:moveTo>
                    <a:pt x="48059" y="1"/>
                  </a:moveTo>
                  <a:lnTo>
                    <a:pt x="48108" y="506"/>
                  </a:lnTo>
                  <a:lnTo>
                    <a:pt x="48108" y="506"/>
                  </a:lnTo>
                  <a:cubicBezTo>
                    <a:pt x="48095" y="338"/>
                    <a:pt x="48079" y="169"/>
                    <a:pt x="48059" y="1"/>
                  </a:cubicBezTo>
                  <a:close/>
                  <a:moveTo>
                    <a:pt x="48108" y="506"/>
                  </a:moveTo>
                  <a:cubicBezTo>
                    <a:pt x="48124" y="717"/>
                    <a:pt x="48134" y="928"/>
                    <a:pt x="48140" y="1139"/>
                  </a:cubicBezTo>
                  <a:lnTo>
                    <a:pt x="48140" y="1139"/>
                  </a:lnTo>
                  <a:cubicBezTo>
                    <a:pt x="47263" y="1121"/>
                    <a:pt x="46386" y="1112"/>
                    <a:pt x="45509" y="1112"/>
                  </a:cubicBezTo>
                  <a:cubicBezTo>
                    <a:pt x="34489" y="1112"/>
                    <a:pt x="23474" y="2531"/>
                    <a:pt x="12812" y="5314"/>
                  </a:cubicBezTo>
                  <a:cubicBezTo>
                    <a:pt x="10161" y="6015"/>
                    <a:pt x="7360" y="6893"/>
                    <a:pt x="5644" y="9036"/>
                  </a:cubicBezTo>
                  <a:cubicBezTo>
                    <a:pt x="3997" y="11081"/>
                    <a:pt x="3680" y="13869"/>
                    <a:pt x="3447" y="16491"/>
                  </a:cubicBezTo>
                  <a:cubicBezTo>
                    <a:pt x="2417" y="27325"/>
                    <a:pt x="1401" y="38158"/>
                    <a:pt x="385" y="48993"/>
                  </a:cubicBezTo>
                  <a:cubicBezTo>
                    <a:pt x="179" y="51080"/>
                    <a:pt x="0" y="53262"/>
                    <a:pt x="824" y="55199"/>
                  </a:cubicBezTo>
                  <a:cubicBezTo>
                    <a:pt x="2060" y="58123"/>
                    <a:pt x="5232" y="59675"/>
                    <a:pt x="8253" y="60664"/>
                  </a:cubicBezTo>
                  <a:cubicBezTo>
                    <a:pt x="14063" y="62561"/>
                    <a:pt x="20195" y="63291"/>
                    <a:pt x="26323" y="63291"/>
                  </a:cubicBezTo>
                  <a:cubicBezTo>
                    <a:pt x="28001" y="63291"/>
                    <a:pt x="29678" y="63236"/>
                    <a:pt x="31349" y="63136"/>
                  </a:cubicBezTo>
                  <a:cubicBezTo>
                    <a:pt x="32982" y="63039"/>
                    <a:pt x="34644" y="62888"/>
                    <a:pt x="36155" y="62284"/>
                  </a:cubicBezTo>
                  <a:cubicBezTo>
                    <a:pt x="37665" y="61666"/>
                    <a:pt x="39038" y="60499"/>
                    <a:pt x="39518" y="58947"/>
                  </a:cubicBezTo>
                  <a:cubicBezTo>
                    <a:pt x="40384" y="56215"/>
                    <a:pt x="38173" y="53262"/>
                    <a:pt x="35468" y="52316"/>
                  </a:cubicBezTo>
                  <a:cubicBezTo>
                    <a:pt x="33710" y="51711"/>
                    <a:pt x="31816" y="51711"/>
                    <a:pt x="29948" y="51684"/>
                  </a:cubicBezTo>
                  <a:cubicBezTo>
                    <a:pt x="28081" y="51656"/>
                    <a:pt x="26172" y="51574"/>
                    <a:pt x="24469" y="50791"/>
                  </a:cubicBezTo>
                  <a:cubicBezTo>
                    <a:pt x="22781" y="50022"/>
                    <a:pt x="21353" y="48388"/>
                    <a:pt x="21353" y="46521"/>
                  </a:cubicBezTo>
                  <a:cubicBezTo>
                    <a:pt x="21380" y="43390"/>
                    <a:pt x="25073" y="41564"/>
                    <a:pt x="26062" y="38612"/>
                  </a:cubicBezTo>
                  <a:cubicBezTo>
                    <a:pt x="26982" y="35866"/>
                    <a:pt x="25389" y="32955"/>
                    <a:pt x="23755" y="30551"/>
                  </a:cubicBezTo>
                  <a:cubicBezTo>
                    <a:pt x="22122" y="28162"/>
                    <a:pt x="20322" y="25471"/>
                    <a:pt x="20817" y="22615"/>
                  </a:cubicBezTo>
                  <a:cubicBezTo>
                    <a:pt x="21366" y="19389"/>
                    <a:pt x="24703" y="17356"/>
                    <a:pt x="27916" y="16683"/>
                  </a:cubicBezTo>
                  <a:cubicBezTo>
                    <a:pt x="31115" y="16011"/>
                    <a:pt x="34493" y="16258"/>
                    <a:pt x="37651" y="15392"/>
                  </a:cubicBezTo>
                  <a:cubicBezTo>
                    <a:pt x="43791" y="13708"/>
                    <a:pt x="48306" y="7466"/>
                    <a:pt x="48140" y="1139"/>
                  </a:cubicBezTo>
                  <a:lnTo>
                    <a:pt x="48140" y="1139"/>
                  </a:lnTo>
                  <a:cubicBezTo>
                    <a:pt x="48150" y="1139"/>
                    <a:pt x="48159" y="1139"/>
                    <a:pt x="48169" y="1140"/>
                  </a:cubicBezTo>
                  <a:lnTo>
                    <a:pt x="48108" y="506"/>
                  </a:ln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1858993" y="3937823"/>
              <a:ext cx="2923584" cy="484770"/>
            </a:xfrm>
            <a:custGeom>
              <a:avLst/>
              <a:gdLst/>
              <a:ahLst/>
              <a:cxnLst/>
              <a:rect l="l" t="t" r="r" b="b"/>
              <a:pathLst>
                <a:path w="21765" h="3609" extrusionOk="0">
                  <a:moveTo>
                    <a:pt x="16237" y="0"/>
                  </a:moveTo>
                  <a:cubicBezTo>
                    <a:pt x="15549" y="0"/>
                    <a:pt x="14902" y="176"/>
                    <a:pt x="14404" y="368"/>
                  </a:cubicBezTo>
                  <a:cubicBezTo>
                    <a:pt x="13786" y="601"/>
                    <a:pt x="13196" y="917"/>
                    <a:pt x="12633" y="1219"/>
                  </a:cubicBezTo>
                  <a:cubicBezTo>
                    <a:pt x="12358" y="1370"/>
                    <a:pt x="12056" y="1534"/>
                    <a:pt x="11768" y="1672"/>
                  </a:cubicBezTo>
                  <a:cubicBezTo>
                    <a:pt x="9867" y="2622"/>
                    <a:pt x="7755" y="3102"/>
                    <a:pt x="5642" y="3102"/>
                  </a:cubicBezTo>
                  <a:cubicBezTo>
                    <a:pt x="3788" y="3102"/>
                    <a:pt x="1934" y="2733"/>
                    <a:pt x="220" y="1988"/>
                  </a:cubicBezTo>
                  <a:cubicBezTo>
                    <a:pt x="165" y="1961"/>
                    <a:pt x="110" y="1946"/>
                    <a:pt x="55" y="1919"/>
                  </a:cubicBezTo>
                  <a:cubicBezTo>
                    <a:pt x="42" y="2098"/>
                    <a:pt x="27" y="2276"/>
                    <a:pt x="0" y="2455"/>
                  </a:cubicBezTo>
                  <a:lnTo>
                    <a:pt x="27" y="2455"/>
                  </a:lnTo>
                  <a:cubicBezTo>
                    <a:pt x="1799" y="3224"/>
                    <a:pt x="3722" y="3608"/>
                    <a:pt x="5657" y="3608"/>
                  </a:cubicBezTo>
                  <a:cubicBezTo>
                    <a:pt x="7841" y="3608"/>
                    <a:pt x="10024" y="3114"/>
                    <a:pt x="12001" y="2139"/>
                  </a:cubicBezTo>
                  <a:cubicBezTo>
                    <a:pt x="12303" y="1988"/>
                    <a:pt x="12592" y="1823"/>
                    <a:pt x="12880" y="1672"/>
                  </a:cubicBezTo>
                  <a:cubicBezTo>
                    <a:pt x="13429" y="1370"/>
                    <a:pt x="13992" y="1067"/>
                    <a:pt x="14582" y="835"/>
                  </a:cubicBezTo>
                  <a:cubicBezTo>
                    <a:pt x="15032" y="667"/>
                    <a:pt x="15618" y="505"/>
                    <a:pt x="16230" y="505"/>
                  </a:cubicBezTo>
                  <a:cubicBezTo>
                    <a:pt x="16571" y="505"/>
                    <a:pt x="16921" y="555"/>
                    <a:pt x="17260" y="683"/>
                  </a:cubicBezTo>
                  <a:cubicBezTo>
                    <a:pt x="17810" y="890"/>
                    <a:pt x="18277" y="1274"/>
                    <a:pt x="18757" y="1686"/>
                  </a:cubicBezTo>
                  <a:cubicBezTo>
                    <a:pt x="19018" y="1891"/>
                    <a:pt x="19293" y="2125"/>
                    <a:pt x="19580" y="2318"/>
                  </a:cubicBezTo>
                  <a:cubicBezTo>
                    <a:pt x="20144" y="2702"/>
                    <a:pt x="20776" y="2977"/>
                    <a:pt x="21435" y="3141"/>
                  </a:cubicBezTo>
                  <a:cubicBezTo>
                    <a:pt x="21530" y="2990"/>
                    <a:pt x="21640" y="2839"/>
                    <a:pt x="21764" y="2688"/>
                  </a:cubicBezTo>
                  <a:cubicBezTo>
                    <a:pt x="21078" y="2550"/>
                    <a:pt x="20432" y="2276"/>
                    <a:pt x="19869" y="1891"/>
                  </a:cubicBezTo>
                  <a:cubicBezTo>
                    <a:pt x="19595" y="1713"/>
                    <a:pt x="19333" y="1494"/>
                    <a:pt x="19086" y="1287"/>
                  </a:cubicBezTo>
                  <a:cubicBezTo>
                    <a:pt x="18592" y="875"/>
                    <a:pt x="18070" y="436"/>
                    <a:pt x="17438" y="203"/>
                  </a:cubicBezTo>
                  <a:cubicBezTo>
                    <a:pt x="17038" y="58"/>
                    <a:pt x="16631" y="0"/>
                    <a:pt x="16237"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1803786" y="3607659"/>
              <a:ext cx="3261142" cy="316867"/>
            </a:xfrm>
            <a:custGeom>
              <a:avLst/>
              <a:gdLst/>
              <a:ahLst/>
              <a:cxnLst/>
              <a:rect l="l" t="t" r="r" b="b"/>
              <a:pathLst>
                <a:path w="24278" h="2359" extrusionOk="0">
                  <a:moveTo>
                    <a:pt x="16166" y="1"/>
                  </a:moveTo>
                  <a:cubicBezTo>
                    <a:pt x="14907" y="1"/>
                    <a:pt x="13676" y="416"/>
                    <a:pt x="12483" y="821"/>
                  </a:cubicBezTo>
                  <a:cubicBezTo>
                    <a:pt x="12057" y="972"/>
                    <a:pt x="11632" y="1109"/>
                    <a:pt x="11192" y="1246"/>
                  </a:cubicBezTo>
                  <a:cubicBezTo>
                    <a:pt x="9845" y="1637"/>
                    <a:pt x="8450" y="1830"/>
                    <a:pt x="7056" y="1830"/>
                  </a:cubicBezTo>
                  <a:cubicBezTo>
                    <a:pt x="4629" y="1830"/>
                    <a:pt x="2206" y="1244"/>
                    <a:pt x="43" y="93"/>
                  </a:cubicBezTo>
                  <a:cubicBezTo>
                    <a:pt x="28" y="272"/>
                    <a:pt x="15" y="464"/>
                    <a:pt x="1" y="642"/>
                  </a:cubicBezTo>
                  <a:cubicBezTo>
                    <a:pt x="2183" y="1763"/>
                    <a:pt x="4614" y="2337"/>
                    <a:pt x="7052" y="2337"/>
                  </a:cubicBezTo>
                  <a:cubicBezTo>
                    <a:pt x="8496" y="2337"/>
                    <a:pt x="9943" y="2136"/>
                    <a:pt x="11343" y="1727"/>
                  </a:cubicBezTo>
                  <a:cubicBezTo>
                    <a:pt x="11782" y="1603"/>
                    <a:pt x="12222" y="1453"/>
                    <a:pt x="12648" y="1301"/>
                  </a:cubicBezTo>
                  <a:cubicBezTo>
                    <a:pt x="13801" y="917"/>
                    <a:pt x="14981" y="514"/>
                    <a:pt x="16159" y="514"/>
                  </a:cubicBezTo>
                  <a:cubicBezTo>
                    <a:pt x="16412" y="514"/>
                    <a:pt x="16665" y="532"/>
                    <a:pt x="16918" y="574"/>
                  </a:cubicBezTo>
                  <a:cubicBezTo>
                    <a:pt x="17728" y="697"/>
                    <a:pt x="18470" y="1054"/>
                    <a:pt x="19252" y="1411"/>
                  </a:cubicBezTo>
                  <a:cubicBezTo>
                    <a:pt x="20021" y="1768"/>
                    <a:pt x="20817" y="2139"/>
                    <a:pt x="21668" y="2290"/>
                  </a:cubicBezTo>
                  <a:cubicBezTo>
                    <a:pt x="21930" y="2331"/>
                    <a:pt x="22177" y="2359"/>
                    <a:pt x="22424" y="2359"/>
                  </a:cubicBezTo>
                  <a:cubicBezTo>
                    <a:pt x="22904" y="2359"/>
                    <a:pt x="23371" y="2277"/>
                    <a:pt x="23825" y="2139"/>
                  </a:cubicBezTo>
                  <a:cubicBezTo>
                    <a:pt x="23990" y="1920"/>
                    <a:pt x="24140" y="1672"/>
                    <a:pt x="24277" y="1438"/>
                  </a:cubicBezTo>
                  <a:lnTo>
                    <a:pt x="24277" y="1438"/>
                  </a:lnTo>
                  <a:cubicBezTo>
                    <a:pt x="23706" y="1699"/>
                    <a:pt x="23084" y="1843"/>
                    <a:pt x="22458" y="1843"/>
                  </a:cubicBezTo>
                  <a:cubicBezTo>
                    <a:pt x="22227" y="1843"/>
                    <a:pt x="21995" y="1823"/>
                    <a:pt x="21765" y="1782"/>
                  </a:cubicBezTo>
                  <a:cubicBezTo>
                    <a:pt x="20969" y="1658"/>
                    <a:pt x="20240" y="1315"/>
                    <a:pt x="19472" y="958"/>
                  </a:cubicBezTo>
                  <a:cubicBezTo>
                    <a:pt x="18689" y="587"/>
                    <a:pt x="17879" y="203"/>
                    <a:pt x="17000" y="65"/>
                  </a:cubicBezTo>
                  <a:cubicBezTo>
                    <a:pt x="16721" y="21"/>
                    <a:pt x="16443" y="1"/>
                    <a:pt x="16166"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1908828" y="4405534"/>
              <a:ext cx="2814780" cy="574094"/>
            </a:xfrm>
            <a:custGeom>
              <a:avLst/>
              <a:gdLst/>
              <a:ahLst/>
              <a:cxnLst/>
              <a:rect l="l" t="t" r="r" b="b"/>
              <a:pathLst>
                <a:path w="20955" h="4274" extrusionOk="0">
                  <a:moveTo>
                    <a:pt x="17325" y="0"/>
                  </a:moveTo>
                  <a:cubicBezTo>
                    <a:pt x="16568" y="0"/>
                    <a:pt x="15748" y="211"/>
                    <a:pt x="14871" y="634"/>
                  </a:cubicBezTo>
                  <a:cubicBezTo>
                    <a:pt x="14309" y="895"/>
                    <a:pt x="13772" y="1225"/>
                    <a:pt x="13251" y="1540"/>
                  </a:cubicBezTo>
                  <a:cubicBezTo>
                    <a:pt x="12908" y="1747"/>
                    <a:pt x="12551" y="1966"/>
                    <a:pt x="12194" y="2158"/>
                  </a:cubicBezTo>
                  <a:cubicBezTo>
                    <a:pt x="10255" y="3216"/>
                    <a:pt x="8046" y="3756"/>
                    <a:pt x="5839" y="3756"/>
                  </a:cubicBezTo>
                  <a:cubicBezTo>
                    <a:pt x="4295" y="3756"/>
                    <a:pt x="2752" y="3492"/>
                    <a:pt x="1305" y="2955"/>
                  </a:cubicBezTo>
                  <a:cubicBezTo>
                    <a:pt x="838" y="2790"/>
                    <a:pt x="426" y="2598"/>
                    <a:pt x="56" y="2391"/>
                  </a:cubicBezTo>
                  <a:cubicBezTo>
                    <a:pt x="41" y="2570"/>
                    <a:pt x="28" y="2763"/>
                    <a:pt x="1" y="2941"/>
                  </a:cubicBezTo>
                  <a:cubicBezTo>
                    <a:pt x="344" y="3120"/>
                    <a:pt x="715" y="3284"/>
                    <a:pt x="1127" y="3435"/>
                  </a:cubicBezTo>
                  <a:cubicBezTo>
                    <a:pt x="2637" y="3998"/>
                    <a:pt x="4230" y="4273"/>
                    <a:pt x="5836" y="4273"/>
                  </a:cubicBezTo>
                  <a:cubicBezTo>
                    <a:pt x="8130" y="4273"/>
                    <a:pt x="10422" y="3709"/>
                    <a:pt x="12441" y="2611"/>
                  </a:cubicBezTo>
                  <a:cubicBezTo>
                    <a:pt x="12798" y="2406"/>
                    <a:pt x="13168" y="2186"/>
                    <a:pt x="13525" y="1979"/>
                  </a:cubicBezTo>
                  <a:cubicBezTo>
                    <a:pt x="14020" y="1664"/>
                    <a:pt x="14556" y="1348"/>
                    <a:pt x="15091" y="1087"/>
                  </a:cubicBezTo>
                  <a:cubicBezTo>
                    <a:pt x="15894" y="707"/>
                    <a:pt x="16640" y="513"/>
                    <a:pt x="17317" y="513"/>
                  </a:cubicBezTo>
                  <a:cubicBezTo>
                    <a:pt x="17520" y="513"/>
                    <a:pt x="17716" y="531"/>
                    <a:pt x="17906" y="566"/>
                  </a:cubicBezTo>
                  <a:cubicBezTo>
                    <a:pt x="18620" y="689"/>
                    <a:pt x="19265" y="1046"/>
                    <a:pt x="19951" y="1417"/>
                  </a:cubicBezTo>
                  <a:cubicBezTo>
                    <a:pt x="20240" y="1582"/>
                    <a:pt x="20528" y="1747"/>
                    <a:pt x="20844" y="1897"/>
                  </a:cubicBezTo>
                  <a:cubicBezTo>
                    <a:pt x="20858" y="1719"/>
                    <a:pt x="20899" y="1540"/>
                    <a:pt x="20954" y="1375"/>
                  </a:cubicBezTo>
                  <a:cubicBezTo>
                    <a:pt x="20693" y="1252"/>
                    <a:pt x="20446" y="1115"/>
                    <a:pt x="20199" y="978"/>
                  </a:cubicBezTo>
                  <a:cubicBezTo>
                    <a:pt x="19512" y="593"/>
                    <a:pt x="18798" y="194"/>
                    <a:pt x="17988" y="57"/>
                  </a:cubicBezTo>
                  <a:cubicBezTo>
                    <a:pt x="17773" y="19"/>
                    <a:pt x="17552" y="0"/>
                    <a:pt x="17325"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4"/>
            <p:cNvSpPr/>
            <p:nvPr/>
          </p:nvSpPr>
          <p:spPr>
            <a:xfrm>
              <a:off x="3653973" y="-885966"/>
              <a:ext cx="7193372" cy="5494059"/>
            </a:xfrm>
            <a:custGeom>
              <a:avLst/>
              <a:gdLst/>
              <a:ahLst/>
              <a:cxnLst/>
              <a:rect l="l" t="t" r="r" b="b"/>
              <a:pathLst>
                <a:path w="53552" h="40902" extrusionOk="0">
                  <a:moveTo>
                    <a:pt x="17339" y="1"/>
                  </a:moveTo>
                  <a:cubicBezTo>
                    <a:pt x="14246" y="1"/>
                    <a:pt x="11153" y="86"/>
                    <a:pt x="8060" y="277"/>
                  </a:cubicBezTo>
                  <a:cubicBezTo>
                    <a:pt x="6330" y="387"/>
                    <a:pt x="4587" y="524"/>
                    <a:pt x="2857" y="689"/>
                  </a:cubicBezTo>
                  <a:cubicBezTo>
                    <a:pt x="2307" y="744"/>
                    <a:pt x="1057" y="634"/>
                    <a:pt x="577" y="922"/>
                  </a:cubicBezTo>
                  <a:cubicBezTo>
                    <a:pt x="1" y="1266"/>
                    <a:pt x="110" y="1842"/>
                    <a:pt x="165" y="2570"/>
                  </a:cubicBezTo>
                  <a:cubicBezTo>
                    <a:pt x="371" y="5605"/>
                    <a:pt x="2198" y="8433"/>
                    <a:pt x="4627" y="10204"/>
                  </a:cubicBezTo>
                  <a:cubicBezTo>
                    <a:pt x="7498" y="12305"/>
                    <a:pt x="11150" y="13115"/>
                    <a:pt x="14720" y="13184"/>
                  </a:cubicBezTo>
                  <a:cubicBezTo>
                    <a:pt x="14903" y="13188"/>
                    <a:pt x="15086" y="13189"/>
                    <a:pt x="15269" y="13189"/>
                  </a:cubicBezTo>
                  <a:cubicBezTo>
                    <a:pt x="18652" y="13189"/>
                    <a:pt x="21999" y="12610"/>
                    <a:pt x="25348" y="12141"/>
                  </a:cubicBezTo>
                  <a:cubicBezTo>
                    <a:pt x="26288" y="12010"/>
                    <a:pt x="27239" y="11890"/>
                    <a:pt x="28180" y="11890"/>
                  </a:cubicBezTo>
                  <a:cubicBezTo>
                    <a:pt x="28723" y="11890"/>
                    <a:pt x="29264" y="11930"/>
                    <a:pt x="29797" y="12031"/>
                  </a:cubicBezTo>
                  <a:cubicBezTo>
                    <a:pt x="31266" y="12319"/>
                    <a:pt x="32694" y="13157"/>
                    <a:pt x="33325" y="14502"/>
                  </a:cubicBezTo>
                  <a:cubicBezTo>
                    <a:pt x="33999" y="15944"/>
                    <a:pt x="33642" y="17674"/>
                    <a:pt x="32955" y="19116"/>
                  </a:cubicBezTo>
                  <a:cubicBezTo>
                    <a:pt x="32268" y="20557"/>
                    <a:pt x="31266" y="21835"/>
                    <a:pt x="30606" y="23276"/>
                  </a:cubicBezTo>
                  <a:cubicBezTo>
                    <a:pt x="28616" y="27602"/>
                    <a:pt x="30002" y="33025"/>
                    <a:pt x="33353" y="36403"/>
                  </a:cubicBezTo>
                  <a:cubicBezTo>
                    <a:pt x="36379" y="39442"/>
                    <a:pt x="40751" y="40902"/>
                    <a:pt x="45060" y="40902"/>
                  </a:cubicBezTo>
                  <a:cubicBezTo>
                    <a:pt x="45521" y="40902"/>
                    <a:pt x="45981" y="40885"/>
                    <a:pt x="46439" y="40852"/>
                  </a:cubicBezTo>
                  <a:cubicBezTo>
                    <a:pt x="48306" y="40714"/>
                    <a:pt x="50284" y="40247"/>
                    <a:pt x="51560" y="38874"/>
                  </a:cubicBezTo>
                  <a:cubicBezTo>
                    <a:pt x="53551" y="36747"/>
                    <a:pt x="53070" y="33382"/>
                    <a:pt x="52453" y="30526"/>
                  </a:cubicBezTo>
                  <a:cubicBezTo>
                    <a:pt x="50833" y="23249"/>
                    <a:pt x="49020" y="16013"/>
                    <a:pt x="47016" y="8831"/>
                  </a:cubicBezTo>
                  <a:cubicBezTo>
                    <a:pt x="46534" y="7088"/>
                    <a:pt x="45999" y="5275"/>
                    <a:pt x="44736" y="3970"/>
                  </a:cubicBezTo>
                  <a:cubicBezTo>
                    <a:pt x="43088" y="2268"/>
                    <a:pt x="40575" y="1788"/>
                    <a:pt x="38228" y="1458"/>
                  </a:cubicBezTo>
                  <a:cubicBezTo>
                    <a:pt x="31554" y="524"/>
                    <a:pt x="24812" y="30"/>
                    <a:pt x="18071" y="3"/>
                  </a:cubicBezTo>
                  <a:cubicBezTo>
                    <a:pt x="17827" y="1"/>
                    <a:pt x="17583" y="1"/>
                    <a:pt x="17339" y="1"/>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4"/>
            <p:cNvSpPr/>
            <p:nvPr/>
          </p:nvSpPr>
          <p:spPr>
            <a:xfrm>
              <a:off x="3825372" y="-788045"/>
              <a:ext cx="4581691" cy="1569827"/>
            </a:xfrm>
            <a:custGeom>
              <a:avLst/>
              <a:gdLst/>
              <a:ahLst/>
              <a:cxnLst/>
              <a:rect l="l" t="t" r="r" b="b"/>
              <a:pathLst>
                <a:path w="34109" h="11687" extrusionOk="0">
                  <a:moveTo>
                    <a:pt x="166" y="1"/>
                  </a:moveTo>
                  <a:cubicBezTo>
                    <a:pt x="125" y="1"/>
                    <a:pt x="83" y="15"/>
                    <a:pt x="43" y="15"/>
                  </a:cubicBezTo>
                  <a:cubicBezTo>
                    <a:pt x="1" y="2143"/>
                    <a:pt x="729" y="4367"/>
                    <a:pt x="2116" y="6194"/>
                  </a:cubicBezTo>
                  <a:cubicBezTo>
                    <a:pt x="3763" y="8349"/>
                    <a:pt x="6345" y="10024"/>
                    <a:pt x="9366" y="10890"/>
                  </a:cubicBezTo>
                  <a:cubicBezTo>
                    <a:pt x="11233" y="11425"/>
                    <a:pt x="13307" y="11686"/>
                    <a:pt x="15682" y="11686"/>
                  </a:cubicBezTo>
                  <a:cubicBezTo>
                    <a:pt x="16438" y="11686"/>
                    <a:pt x="17234" y="11659"/>
                    <a:pt x="18071" y="11604"/>
                  </a:cubicBezTo>
                  <a:cubicBezTo>
                    <a:pt x="21353" y="11384"/>
                    <a:pt x="23715" y="10821"/>
                    <a:pt x="25720" y="9791"/>
                  </a:cubicBezTo>
                  <a:cubicBezTo>
                    <a:pt x="27724" y="8761"/>
                    <a:pt x="29592" y="7113"/>
                    <a:pt x="31267" y="4876"/>
                  </a:cubicBezTo>
                  <a:cubicBezTo>
                    <a:pt x="32338" y="3461"/>
                    <a:pt x="33257" y="1910"/>
                    <a:pt x="34109" y="358"/>
                  </a:cubicBezTo>
                  <a:cubicBezTo>
                    <a:pt x="34068" y="358"/>
                    <a:pt x="34026" y="358"/>
                    <a:pt x="33972" y="345"/>
                  </a:cubicBezTo>
                  <a:cubicBezTo>
                    <a:pt x="33120" y="1882"/>
                    <a:pt x="32214" y="3393"/>
                    <a:pt x="31157" y="4807"/>
                  </a:cubicBezTo>
                  <a:cubicBezTo>
                    <a:pt x="29495" y="7018"/>
                    <a:pt x="27642" y="8666"/>
                    <a:pt x="25665" y="9682"/>
                  </a:cubicBezTo>
                  <a:cubicBezTo>
                    <a:pt x="23673" y="10711"/>
                    <a:pt x="21326" y="11260"/>
                    <a:pt x="18058" y="11480"/>
                  </a:cubicBezTo>
                  <a:cubicBezTo>
                    <a:pt x="17241" y="11533"/>
                    <a:pt x="16457" y="11560"/>
                    <a:pt x="15702" y="11560"/>
                  </a:cubicBezTo>
                  <a:cubicBezTo>
                    <a:pt x="13335" y="11560"/>
                    <a:pt x="11261" y="11297"/>
                    <a:pt x="9407" y="10766"/>
                  </a:cubicBezTo>
                  <a:cubicBezTo>
                    <a:pt x="6400" y="9901"/>
                    <a:pt x="3846" y="8254"/>
                    <a:pt x="2212" y="6112"/>
                  </a:cubicBezTo>
                  <a:cubicBezTo>
                    <a:pt x="839" y="4312"/>
                    <a:pt x="125" y="2102"/>
                    <a:pt x="166"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4967269" y="-861788"/>
              <a:ext cx="2104470" cy="996136"/>
            </a:xfrm>
            <a:custGeom>
              <a:avLst/>
              <a:gdLst/>
              <a:ahLst/>
              <a:cxnLst/>
              <a:rect l="l" t="t" r="r" b="b"/>
              <a:pathLst>
                <a:path w="15667" h="7416" extrusionOk="0">
                  <a:moveTo>
                    <a:pt x="0" y="0"/>
                  </a:moveTo>
                  <a:cubicBezTo>
                    <a:pt x="165" y="1031"/>
                    <a:pt x="577" y="2074"/>
                    <a:pt x="1222" y="3008"/>
                  </a:cubicBezTo>
                  <a:cubicBezTo>
                    <a:pt x="1990" y="4147"/>
                    <a:pt x="3089" y="5178"/>
                    <a:pt x="4476" y="6070"/>
                  </a:cubicBezTo>
                  <a:cubicBezTo>
                    <a:pt x="5753" y="6893"/>
                    <a:pt x="6893" y="7320"/>
                    <a:pt x="7977" y="7402"/>
                  </a:cubicBezTo>
                  <a:cubicBezTo>
                    <a:pt x="8087" y="7402"/>
                    <a:pt x="8197" y="7415"/>
                    <a:pt x="8307" y="7415"/>
                  </a:cubicBezTo>
                  <a:cubicBezTo>
                    <a:pt x="10134" y="7415"/>
                    <a:pt x="12001" y="6413"/>
                    <a:pt x="13360" y="4696"/>
                  </a:cubicBezTo>
                  <a:cubicBezTo>
                    <a:pt x="14473" y="3296"/>
                    <a:pt x="15145" y="1621"/>
                    <a:pt x="15667" y="42"/>
                  </a:cubicBezTo>
                  <a:cubicBezTo>
                    <a:pt x="15626" y="42"/>
                    <a:pt x="15584" y="42"/>
                    <a:pt x="15529" y="28"/>
                  </a:cubicBezTo>
                  <a:cubicBezTo>
                    <a:pt x="15022" y="1593"/>
                    <a:pt x="14348" y="3241"/>
                    <a:pt x="13264" y="4614"/>
                  </a:cubicBezTo>
                  <a:cubicBezTo>
                    <a:pt x="11916" y="6312"/>
                    <a:pt x="10079" y="7288"/>
                    <a:pt x="8295" y="7288"/>
                  </a:cubicBezTo>
                  <a:cubicBezTo>
                    <a:pt x="8189" y="7288"/>
                    <a:pt x="8083" y="7285"/>
                    <a:pt x="7977" y="7278"/>
                  </a:cubicBezTo>
                  <a:cubicBezTo>
                    <a:pt x="6920" y="7196"/>
                    <a:pt x="5808" y="6770"/>
                    <a:pt x="4544" y="5974"/>
                  </a:cubicBezTo>
                  <a:cubicBezTo>
                    <a:pt x="3171" y="5081"/>
                    <a:pt x="2087" y="4065"/>
                    <a:pt x="1318" y="2939"/>
                  </a:cubicBezTo>
                  <a:cubicBezTo>
                    <a:pt x="700" y="2019"/>
                    <a:pt x="302" y="1003"/>
                    <a:pt x="137"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3993413" y="-791672"/>
              <a:ext cx="4192418" cy="1372373"/>
            </a:xfrm>
            <a:custGeom>
              <a:avLst/>
              <a:gdLst/>
              <a:ahLst/>
              <a:cxnLst/>
              <a:rect l="l" t="t" r="r" b="b"/>
              <a:pathLst>
                <a:path w="31211" h="10217" extrusionOk="0">
                  <a:moveTo>
                    <a:pt x="0" y="0"/>
                  </a:moveTo>
                  <a:cubicBezTo>
                    <a:pt x="275" y="2129"/>
                    <a:pt x="1304" y="4229"/>
                    <a:pt x="2924" y="5891"/>
                  </a:cubicBezTo>
                  <a:cubicBezTo>
                    <a:pt x="4833" y="7841"/>
                    <a:pt x="7483" y="9214"/>
                    <a:pt x="10586" y="9832"/>
                  </a:cubicBezTo>
                  <a:cubicBezTo>
                    <a:pt x="11904" y="10093"/>
                    <a:pt x="13332" y="10216"/>
                    <a:pt x="14870" y="10216"/>
                  </a:cubicBezTo>
                  <a:cubicBezTo>
                    <a:pt x="16243" y="10216"/>
                    <a:pt x="17699" y="10121"/>
                    <a:pt x="19278" y="9914"/>
                  </a:cubicBezTo>
                  <a:cubicBezTo>
                    <a:pt x="21942" y="9557"/>
                    <a:pt x="25306" y="8870"/>
                    <a:pt x="27695" y="6619"/>
                  </a:cubicBezTo>
                  <a:cubicBezTo>
                    <a:pt x="29522" y="4903"/>
                    <a:pt x="30510" y="2486"/>
                    <a:pt x="31210" y="193"/>
                  </a:cubicBezTo>
                  <a:cubicBezTo>
                    <a:pt x="31169" y="193"/>
                    <a:pt x="31115" y="193"/>
                    <a:pt x="31073" y="179"/>
                  </a:cubicBezTo>
                  <a:cubicBezTo>
                    <a:pt x="30373" y="2459"/>
                    <a:pt x="29398" y="4834"/>
                    <a:pt x="27599" y="6536"/>
                  </a:cubicBezTo>
                  <a:cubicBezTo>
                    <a:pt x="25251" y="8747"/>
                    <a:pt x="21900" y="9434"/>
                    <a:pt x="19251" y="9777"/>
                  </a:cubicBezTo>
                  <a:cubicBezTo>
                    <a:pt x="17687" y="9983"/>
                    <a:pt x="16233" y="10087"/>
                    <a:pt x="14872" y="10087"/>
                  </a:cubicBezTo>
                  <a:cubicBezTo>
                    <a:pt x="13342" y="10087"/>
                    <a:pt x="11930" y="9956"/>
                    <a:pt x="10614" y="9694"/>
                  </a:cubicBezTo>
                  <a:cubicBezTo>
                    <a:pt x="7525" y="9090"/>
                    <a:pt x="4901" y="7745"/>
                    <a:pt x="3021" y="5795"/>
                  </a:cubicBezTo>
                  <a:cubicBezTo>
                    <a:pt x="1414" y="4161"/>
                    <a:pt x="412" y="2087"/>
                    <a:pt x="123"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4321703" y="-819342"/>
              <a:ext cx="3609581" cy="1250677"/>
            </a:xfrm>
            <a:custGeom>
              <a:avLst/>
              <a:gdLst/>
              <a:ahLst/>
              <a:cxnLst/>
              <a:rect l="l" t="t" r="r" b="b"/>
              <a:pathLst>
                <a:path w="26872" h="9311" extrusionOk="0">
                  <a:moveTo>
                    <a:pt x="137" y="1"/>
                  </a:moveTo>
                  <a:cubicBezTo>
                    <a:pt x="83" y="1"/>
                    <a:pt x="41" y="1"/>
                    <a:pt x="0" y="14"/>
                  </a:cubicBezTo>
                  <a:cubicBezTo>
                    <a:pt x="275" y="1951"/>
                    <a:pt x="1194" y="3859"/>
                    <a:pt x="2622" y="5383"/>
                  </a:cubicBezTo>
                  <a:cubicBezTo>
                    <a:pt x="4394" y="7278"/>
                    <a:pt x="6934" y="8596"/>
                    <a:pt x="9777" y="9076"/>
                  </a:cubicBezTo>
                  <a:cubicBezTo>
                    <a:pt x="10669" y="9241"/>
                    <a:pt x="11589" y="9310"/>
                    <a:pt x="12536" y="9310"/>
                  </a:cubicBezTo>
                  <a:cubicBezTo>
                    <a:pt x="14239" y="9310"/>
                    <a:pt x="16024" y="9063"/>
                    <a:pt x="17878" y="8569"/>
                  </a:cubicBezTo>
                  <a:cubicBezTo>
                    <a:pt x="20102" y="7965"/>
                    <a:pt x="21818" y="7127"/>
                    <a:pt x="23109" y="6028"/>
                  </a:cubicBezTo>
                  <a:cubicBezTo>
                    <a:pt x="24921" y="4490"/>
                    <a:pt x="26020" y="2348"/>
                    <a:pt x="26871" y="206"/>
                  </a:cubicBezTo>
                  <a:cubicBezTo>
                    <a:pt x="26831" y="206"/>
                    <a:pt x="26789" y="206"/>
                    <a:pt x="26734" y="193"/>
                  </a:cubicBezTo>
                  <a:cubicBezTo>
                    <a:pt x="25883" y="2308"/>
                    <a:pt x="24812" y="4422"/>
                    <a:pt x="23027" y="5933"/>
                  </a:cubicBezTo>
                  <a:cubicBezTo>
                    <a:pt x="21750" y="7017"/>
                    <a:pt x="20061" y="7841"/>
                    <a:pt x="17850" y="8445"/>
                  </a:cubicBezTo>
                  <a:cubicBezTo>
                    <a:pt x="16010" y="8938"/>
                    <a:pt x="14238" y="9183"/>
                    <a:pt x="12551" y="9183"/>
                  </a:cubicBezTo>
                  <a:cubicBezTo>
                    <a:pt x="11608" y="9183"/>
                    <a:pt x="10691" y="9106"/>
                    <a:pt x="9804" y="8953"/>
                  </a:cubicBezTo>
                  <a:cubicBezTo>
                    <a:pt x="6989" y="8472"/>
                    <a:pt x="4462" y="7168"/>
                    <a:pt x="2719" y="5301"/>
                  </a:cubicBezTo>
                  <a:cubicBezTo>
                    <a:pt x="1304" y="3791"/>
                    <a:pt x="412" y="1909"/>
                    <a:pt x="137"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4723738" y="-848759"/>
              <a:ext cx="2654128" cy="1115817"/>
            </a:xfrm>
            <a:custGeom>
              <a:avLst/>
              <a:gdLst/>
              <a:ahLst/>
              <a:cxnLst/>
              <a:rect l="l" t="t" r="r" b="b"/>
              <a:pathLst>
                <a:path w="19759" h="8307" extrusionOk="0">
                  <a:moveTo>
                    <a:pt x="96" y="0"/>
                  </a:moveTo>
                  <a:cubicBezTo>
                    <a:pt x="69" y="0"/>
                    <a:pt x="28" y="13"/>
                    <a:pt x="1" y="13"/>
                  </a:cubicBezTo>
                  <a:cubicBezTo>
                    <a:pt x="303" y="1840"/>
                    <a:pt x="1099" y="3570"/>
                    <a:pt x="2335" y="4971"/>
                  </a:cubicBezTo>
                  <a:cubicBezTo>
                    <a:pt x="4051" y="6921"/>
                    <a:pt x="6522" y="8129"/>
                    <a:pt x="9131" y="8294"/>
                  </a:cubicBezTo>
                  <a:cubicBezTo>
                    <a:pt x="9323" y="8294"/>
                    <a:pt x="9516" y="8307"/>
                    <a:pt x="9708" y="8307"/>
                  </a:cubicBezTo>
                  <a:cubicBezTo>
                    <a:pt x="12111" y="8307"/>
                    <a:pt x="14473" y="7415"/>
                    <a:pt x="16271" y="5822"/>
                  </a:cubicBezTo>
                  <a:cubicBezTo>
                    <a:pt x="18139" y="4160"/>
                    <a:pt x="19182" y="1977"/>
                    <a:pt x="19759" y="83"/>
                  </a:cubicBezTo>
                  <a:lnTo>
                    <a:pt x="19636" y="83"/>
                  </a:lnTo>
                  <a:cubicBezTo>
                    <a:pt x="19059" y="1936"/>
                    <a:pt x="18029" y="4092"/>
                    <a:pt x="16189" y="5725"/>
                  </a:cubicBezTo>
                  <a:cubicBezTo>
                    <a:pt x="14418" y="7294"/>
                    <a:pt x="12099" y="8176"/>
                    <a:pt x="9736" y="8176"/>
                  </a:cubicBezTo>
                  <a:cubicBezTo>
                    <a:pt x="9535" y="8176"/>
                    <a:pt x="9333" y="8169"/>
                    <a:pt x="9131" y="8156"/>
                  </a:cubicBezTo>
                  <a:cubicBezTo>
                    <a:pt x="6564" y="8005"/>
                    <a:pt x="4120" y="6811"/>
                    <a:pt x="2430" y="4888"/>
                  </a:cubicBezTo>
                  <a:cubicBezTo>
                    <a:pt x="1209" y="3501"/>
                    <a:pt x="426" y="1798"/>
                    <a:pt x="124"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3179940" y="4290017"/>
              <a:ext cx="3428914" cy="1231737"/>
            </a:xfrm>
            <a:custGeom>
              <a:avLst/>
              <a:gdLst/>
              <a:ahLst/>
              <a:cxnLst/>
              <a:rect l="l" t="t" r="r" b="b"/>
              <a:pathLst>
                <a:path w="25527" h="9170" extrusionOk="0">
                  <a:moveTo>
                    <a:pt x="14429" y="0"/>
                  </a:moveTo>
                  <a:cubicBezTo>
                    <a:pt x="14090" y="0"/>
                    <a:pt x="13743" y="9"/>
                    <a:pt x="13388" y="25"/>
                  </a:cubicBezTo>
                  <a:cubicBezTo>
                    <a:pt x="12812" y="53"/>
                    <a:pt x="12221" y="107"/>
                    <a:pt x="11603" y="176"/>
                  </a:cubicBezTo>
                  <a:cubicBezTo>
                    <a:pt x="9159" y="450"/>
                    <a:pt x="7415" y="959"/>
                    <a:pt x="5946" y="1810"/>
                  </a:cubicBezTo>
                  <a:cubicBezTo>
                    <a:pt x="4476" y="2647"/>
                    <a:pt x="3145" y="3952"/>
                    <a:pt x="1964" y="5682"/>
                  </a:cubicBezTo>
                  <a:cubicBezTo>
                    <a:pt x="1223" y="6781"/>
                    <a:pt x="591" y="7975"/>
                    <a:pt x="0" y="9170"/>
                  </a:cubicBezTo>
                  <a:lnTo>
                    <a:pt x="97" y="9170"/>
                  </a:lnTo>
                  <a:cubicBezTo>
                    <a:pt x="687" y="8002"/>
                    <a:pt x="1305" y="6821"/>
                    <a:pt x="2047" y="5737"/>
                  </a:cubicBezTo>
                  <a:cubicBezTo>
                    <a:pt x="3213" y="4020"/>
                    <a:pt x="4546" y="2716"/>
                    <a:pt x="5987" y="1893"/>
                  </a:cubicBezTo>
                  <a:cubicBezTo>
                    <a:pt x="7442" y="1054"/>
                    <a:pt x="9187" y="547"/>
                    <a:pt x="11617" y="272"/>
                  </a:cubicBezTo>
                  <a:cubicBezTo>
                    <a:pt x="12624" y="157"/>
                    <a:pt x="13569" y="98"/>
                    <a:pt x="14460" y="98"/>
                  </a:cubicBezTo>
                  <a:cubicBezTo>
                    <a:pt x="15793" y="98"/>
                    <a:pt x="17006" y="229"/>
                    <a:pt x="18125" y="492"/>
                  </a:cubicBezTo>
                  <a:cubicBezTo>
                    <a:pt x="20404" y="1027"/>
                    <a:pt x="22369" y="2167"/>
                    <a:pt x="23672" y="3705"/>
                  </a:cubicBezTo>
                  <a:cubicBezTo>
                    <a:pt x="24758" y="5009"/>
                    <a:pt x="25375" y="6629"/>
                    <a:pt x="25430" y="8209"/>
                  </a:cubicBezTo>
                  <a:cubicBezTo>
                    <a:pt x="25457" y="8209"/>
                    <a:pt x="25485" y="8209"/>
                    <a:pt x="25527" y="8194"/>
                  </a:cubicBezTo>
                  <a:cubicBezTo>
                    <a:pt x="25472" y="6602"/>
                    <a:pt x="24853" y="4968"/>
                    <a:pt x="23742" y="3650"/>
                  </a:cubicBezTo>
                  <a:cubicBezTo>
                    <a:pt x="22423" y="2085"/>
                    <a:pt x="20446" y="931"/>
                    <a:pt x="18139" y="395"/>
                  </a:cubicBezTo>
                  <a:cubicBezTo>
                    <a:pt x="17008" y="132"/>
                    <a:pt x="15781" y="0"/>
                    <a:pt x="14429"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4183214" y="4783921"/>
              <a:ext cx="1575364" cy="776518"/>
            </a:xfrm>
            <a:custGeom>
              <a:avLst/>
              <a:gdLst/>
              <a:ahLst/>
              <a:cxnLst/>
              <a:rect l="l" t="t" r="r" b="b"/>
              <a:pathLst>
                <a:path w="11728" h="5781" extrusionOk="0">
                  <a:moveTo>
                    <a:pt x="5246" y="1"/>
                  </a:moveTo>
                  <a:cubicBezTo>
                    <a:pt x="3887" y="69"/>
                    <a:pt x="2527" y="879"/>
                    <a:pt x="1566" y="2225"/>
                  </a:cubicBezTo>
                  <a:cubicBezTo>
                    <a:pt x="784" y="3296"/>
                    <a:pt x="345" y="4587"/>
                    <a:pt x="1" y="5781"/>
                  </a:cubicBezTo>
                  <a:lnTo>
                    <a:pt x="111" y="5781"/>
                  </a:lnTo>
                  <a:cubicBezTo>
                    <a:pt x="440" y="4600"/>
                    <a:pt x="880" y="3337"/>
                    <a:pt x="1635" y="2280"/>
                  </a:cubicBezTo>
                  <a:cubicBezTo>
                    <a:pt x="2621" y="902"/>
                    <a:pt x="4032" y="95"/>
                    <a:pt x="5424" y="95"/>
                  </a:cubicBezTo>
                  <a:cubicBezTo>
                    <a:pt x="5447" y="95"/>
                    <a:pt x="5470" y="96"/>
                    <a:pt x="5493" y="96"/>
                  </a:cubicBezTo>
                  <a:cubicBezTo>
                    <a:pt x="6290" y="110"/>
                    <a:pt x="7141" y="385"/>
                    <a:pt x="8116" y="947"/>
                  </a:cubicBezTo>
                  <a:cubicBezTo>
                    <a:pt x="9187" y="1552"/>
                    <a:pt x="10024" y="2280"/>
                    <a:pt x="10643" y="3089"/>
                  </a:cubicBezTo>
                  <a:cubicBezTo>
                    <a:pt x="11137" y="3763"/>
                    <a:pt x="11480" y="4504"/>
                    <a:pt x="11632" y="5246"/>
                  </a:cubicBezTo>
                  <a:lnTo>
                    <a:pt x="11727" y="5246"/>
                  </a:lnTo>
                  <a:cubicBezTo>
                    <a:pt x="11577" y="4477"/>
                    <a:pt x="11220" y="3721"/>
                    <a:pt x="10711" y="3035"/>
                  </a:cubicBezTo>
                  <a:cubicBezTo>
                    <a:pt x="10107" y="2211"/>
                    <a:pt x="9242" y="1483"/>
                    <a:pt x="8157" y="865"/>
                  </a:cubicBezTo>
                  <a:cubicBezTo>
                    <a:pt x="7183" y="303"/>
                    <a:pt x="6304" y="14"/>
                    <a:pt x="5507"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3347847" y="4442473"/>
              <a:ext cx="3139310" cy="1090430"/>
            </a:xfrm>
            <a:custGeom>
              <a:avLst/>
              <a:gdLst/>
              <a:ahLst/>
              <a:cxnLst/>
              <a:rect l="l" t="t" r="r" b="b"/>
              <a:pathLst>
                <a:path w="23371" h="8118" extrusionOk="0">
                  <a:moveTo>
                    <a:pt x="12833" y="0"/>
                  </a:moveTo>
                  <a:cubicBezTo>
                    <a:pt x="12517" y="0"/>
                    <a:pt x="12194" y="10"/>
                    <a:pt x="11864" y="29"/>
                  </a:cubicBezTo>
                  <a:cubicBezTo>
                    <a:pt x="10833" y="71"/>
                    <a:pt x="9749" y="208"/>
                    <a:pt x="8582" y="414"/>
                  </a:cubicBezTo>
                  <a:cubicBezTo>
                    <a:pt x="6591" y="771"/>
                    <a:pt x="4105" y="1417"/>
                    <a:pt x="2403" y="3174"/>
                  </a:cubicBezTo>
                  <a:cubicBezTo>
                    <a:pt x="1084" y="4533"/>
                    <a:pt x="440" y="6373"/>
                    <a:pt x="0" y="8117"/>
                  </a:cubicBezTo>
                  <a:lnTo>
                    <a:pt x="96" y="8117"/>
                  </a:lnTo>
                  <a:cubicBezTo>
                    <a:pt x="535" y="6400"/>
                    <a:pt x="1181" y="4575"/>
                    <a:pt x="2472" y="3242"/>
                  </a:cubicBezTo>
                  <a:cubicBezTo>
                    <a:pt x="4147" y="1499"/>
                    <a:pt x="6632" y="867"/>
                    <a:pt x="8596" y="510"/>
                  </a:cubicBezTo>
                  <a:cubicBezTo>
                    <a:pt x="10106" y="233"/>
                    <a:pt x="11487" y="95"/>
                    <a:pt x="12763" y="95"/>
                  </a:cubicBezTo>
                  <a:cubicBezTo>
                    <a:pt x="13575" y="95"/>
                    <a:pt x="14345" y="151"/>
                    <a:pt x="15077" y="263"/>
                  </a:cubicBezTo>
                  <a:cubicBezTo>
                    <a:pt x="17397" y="606"/>
                    <a:pt x="19416" y="1526"/>
                    <a:pt x="20899" y="2900"/>
                  </a:cubicBezTo>
                  <a:cubicBezTo>
                    <a:pt x="22148" y="4080"/>
                    <a:pt x="22986" y="5591"/>
                    <a:pt x="23274" y="7142"/>
                  </a:cubicBezTo>
                  <a:cubicBezTo>
                    <a:pt x="23301" y="7142"/>
                    <a:pt x="23329" y="7142"/>
                    <a:pt x="23370" y="7129"/>
                  </a:cubicBezTo>
                  <a:cubicBezTo>
                    <a:pt x="23081" y="5563"/>
                    <a:pt x="22230" y="4025"/>
                    <a:pt x="20967" y="2830"/>
                  </a:cubicBezTo>
                  <a:cubicBezTo>
                    <a:pt x="19471" y="1444"/>
                    <a:pt x="17439" y="510"/>
                    <a:pt x="15090" y="167"/>
                  </a:cubicBezTo>
                  <a:cubicBezTo>
                    <a:pt x="14375" y="59"/>
                    <a:pt x="13624" y="0"/>
                    <a:pt x="12833"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3537648" y="4556378"/>
              <a:ext cx="2704097" cy="987539"/>
            </a:xfrm>
            <a:custGeom>
              <a:avLst/>
              <a:gdLst/>
              <a:ahLst/>
              <a:cxnLst/>
              <a:rect l="l" t="t" r="r" b="b"/>
              <a:pathLst>
                <a:path w="20131" h="7352" extrusionOk="0">
                  <a:moveTo>
                    <a:pt x="11069" y="0"/>
                  </a:moveTo>
                  <a:cubicBezTo>
                    <a:pt x="10851" y="0"/>
                    <a:pt x="10632" y="6"/>
                    <a:pt x="10409" y="19"/>
                  </a:cubicBezTo>
                  <a:cubicBezTo>
                    <a:pt x="9133" y="74"/>
                    <a:pt x="7800" y="321"/>
                    <a:pt x="6441" y="761"/>
                  </a:cubicBezTo>
                  <a:cubicBezTo>
                    <a:pt x="4794" y="1296"/>
                    <a:pt x="3544" y="1982"/>
                    <a:pt x="2610" y="2848"/>
                  </a:cubicBezTo>
                  <a:cubicBezTo>
                    <a:pt x="1306" y="4069"/>
                    <a:pt x="564" y="5717"/>
                    <a:pt x="1" y="7352"/>
                  </a:cubicBezTo>
                  <a:lnTo>
                    <a:pt x="111" y="7352"/>
                  </a:lnTo>
                  <a:cubicBezTo>
                    <a:pt x="660" y="5731"/>
                    <a:pt x="1402" y="4124"/>
                    <a:pt x="2679" y="2916"/>
                  </a:cubicBezTo>
                  <a:cubicBezTo>
                    <a:pt x="3598" y="2065"/>
                    <a:pt x="4834" y="1378"/>
                    <a:pt x="6469" y="856"/>
                  </a:cubicBezTo>
                  <a:cubicBezTo>
                    <a:pt x="8050" y="354"/>
                    <a:pt x="9578" y="96"/>
                    <a:pt x="11029" y="96"/>
                  </a:cubicBezTo>
                  <a:cubicBezTo>
                    <a:pt x="11518" y="96"/>
                    <a:pt x="11998" y="125"/>
                    <a:pt x="12469" y="184"/>
                  </a:cubicBezTo>
                  <a:cubicBezTo>
                    <a:pt x="14598" y="444"/>
                    <a:pt x="16520" y="1323"/>
                    <a:pt x="17906" y="2669"/>
                  </a:cubicBezTo>
                  <a:cubicBezTo>
                    <a:pt x="19005" y="3740"/>
                    <a:pt x="19760" y="5113"/>
                    <a:pt x="20035" y="6541"/>
                  </a:cubicBezTo>
                  <a:cubicBezTo>
                    <a:pt x="20063" y="6541"/>
                    <a:pt x="20090" y="6528"/>
                    <a:pt x="20131" y="6528"/>
                  </a:cubicBezTo>
                  <a:cubicBezTo>
                    <a:pt x="19843" y="5086"/>
                    <a:pt x="19087" y="3685"/>
                    <a:pt x="17975" y="2601"/>
                  </a:cubicBezTo>
                  <a:cubicBezTo>
                    <a:pt x="16575" y="1241"/>
                    <a:pt x="14625" y="349"/>
                    <a:pt x="12483" y="87"/>
                  </a:cubicBezTo>
                  <a:cubicBezTo>
                    <a:pt x="12019" y="31"/>
                    <a:pt x="11550" y="0"/>
                    <a:pt x="11069"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3954593" y="4680627"/>
              <a:ext cx="1986532" cy="878066"/>
            </a:xfrm>
            <a:custGeom>
              <a:avLst/>
              <a:gdLst/>
              <a:ahLst/>
              <a:cxnLst/>
              <a:rect l="l" t="t" r="r" b="b"/>
              <a:pathLst>
                <a:path w="14789" h="6537" extrusionOk="0">
                  <a:moveTo>
                    <a:pt x="7662" y="1"/>
                  </a:moveTo>
                  <a:cubicBezTo>
                    <a:pt x="7512" y="1"/>
                    <a:pt x="7360" y="1"/>
                    <a:pt x="7223" y="14"/>
                  </a:cubicBezTo>
                  <a:cubicBezTo>
                    <a:pt x="5424" y="96"/>
                    <a:pt x="3694" y="852"/>
                    <a:pt x="2404" y="2115"/>
                  </a:cubicBezTo>
                  <a:cubicBezTo>
                    <a:pt x="1058" y="3419"/>
                    <a:pt x="357" y="5094"/>
                    <a:pt x="0" y="6522"/>
                  </a:cubicBezTo>
                  <a:cubicBezTo>
                    <a:pt x="28" y="6522"/>
                    <a:pt x="69" y="6522"/>
                    <a:pt x="97" y="6537"/>
                  </a:cubicBezTo>
                  <a:cubicBezTo>
                    <a:pt x="454" y="5109"/>
                    <a:pt x="1154" y="3461"/>
                    <a:pt x="2472" y="2183"/>
                  </a:cubicBezTo>
                  <a:cubicBezTo>
                    <a:pt x="3821" y="861"/>
                    <a:pt x="5674" y="95"/>
                    <a:pt x="7562" y="95"/>
                  </a:cubicBezTo>
                  <a:cubicBezTo>
                    <a:pt x="7596" y="95"/>
                    <a:pt x="7629" y="96"/>
                    <a:pt x="7662" y="96"/>
                  </a:cubicBezTo>
                  <a:cubicBezTo>
                    <a:pt x="9584" y="124"/>
                    <a:pt x="11452" y="934"/>
                    <a:pt x="12797" y="2307"/>
                  </a:cubicBezTo>
                  <a:cubicBezTo>
                    <a:pt x="13759" y="3296"/>
                    <a:pt x="14405" y="4545"/>
                    <a:pt x="14692" y="5877"/>
                  </a:cubicBezTo>
                  <a:lnTo>
                    <a:pt x="14789" y="5877"/>
                  </a:lnTo>
                  <a:cubicBezTo>
                    <a:pt x="14500" y="4518"/>
                    <a:pt x="13841" y="3241"/>
                    <a:pt x="12867" y="2238"/>
                  </a:cubicBezTo>
                  <a:cubicBezTo>
                    <a:pt x="11507" y="852"/>
                    <a:pt x="9612" y="28"/>
                    <a:pt x="7662"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3572841" y="-450358"/>
              <a:ext cx="1560454" cy="735953"/>
            </a:xfrm>
            <a:custGeom>
              <a:avLst/>
              <a:gdLst/>
              <a:ahLst/>
              <a:cxnLst/>
              <a:rect l="l" t="t" r="r" b="b"/>
              <a:pathLst>
                <a:path w="11617" h="5479" extrusionOk="0">
                  <a:moveTo>
                    <a:pt x="41" y="0"/>
                  </a:moveTo>
                  <a:lnTo>
                    <a:pt x="41" y="0"/>
                  </a:lnTo>
                  <a:cubicBezTo>
                    <a:pt x="0" y="1291"/>
                    <a:pt x="522" y="2609"/>
                    <a:pt x="1469" y="3611"/>
                  </a:cubicBezTo>
                  <a:cubicBezTo>
                    <a:pt x="2348" y="4517"/>
                    <a:pt x="3570" y="5149"/>
                    <a:pt x="4916" y="5383"/>
                  </a:cubicBezTo>
                  <a:cubicBezTo>
                    <a:pt x="5301" y="5451"/>
                    <a:pt x="5685" y="5478"/>
                    <a:pt x="6055" y="5478"/>
                  </a:cubicBezTo>
                  <a:cubicBezTo>
                    <a:pt x="7086" y="5478"/>
                    <a:pt x="8087" y="5245"/>
                    <a:pt x="8953" y="4792"/>
                  </a:cubicBezTo>
                  <a:cubicBezTo>
                    <a:pt x="10229" y="4119"/>
                    <a:pt x="11205" y="2979"/>
                    <a:pt x="11617" y="1661"/>
                  </a:cubicBezTo>
                  <a:lnTo>
                    <a:pt x="10834" y="1414"/>
                  </a:lnTo>
                  <a:cubicBezTo>
                    <a:pt x="10491" y="2527"/>
                    <a:pt x="9667" y="3501"/>
                    <a:pt x="8569" y="4064"/>
                  </a:cubicBezTo>
                  <a:cubicBezTo>
                    <a:pt x="7815" y="4466"/>
                    <a:pt x="6945" y="4669"/>
                    <a:pt x="6049" y="4669"/>
                  </a:cubicBezTo>
                  <a:cubicBezTo>
                    <a:pt x="5719" y="4669"/>
                    <a:pt x="5386" y="4641"/>
                    <a:pt x="5053" y="4586"/>
                  </a:cubicBezTo>
                  <a:cubicBezTo>
                    <a:pt x="3873" y="4380"/>
                    <a:pt x="2815" y="3830"/>
                    <a:pt x="2060" y="3048"/>
                  </a:cubicBezTo>
                  <a:cubicBezTo>
                    <a:pt x="1264" y="2210"/>
                    <a:pt x="810" y="1099"/>
                    <a:pt x="852" y="13"/>
                  </a:cubicBezTo>
                  <a:lnTo>
                    <a:pt x="41"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7822347" y="2829260"/>
              <a:ext cx="617895" cy="1344300"/>
            </a:xfrm>
            <a:custGeom>
              <a:avLst/>
              <a:gdLst/>
              <a:ahLst/>
              <a:cxnLst/>
              <a:rect l="l" t="t" r="r" b="b"/>
              <a:pathLst>
                <a:path w="4600" h="10008" extrusionOk="0">
                  <a:moveTo>
                    <a:pt x="4146" y="0"/>
                  </a:moveTo>
                  <a:cubicBezTo>
                    <a:pt x="3556" y="0"/>
                    <a:pt x="2934" y="184"/>
                    <a:pt x="2390" y="533"/>
                  </a:cubicBezTo>
                  <a:cubicBezTo>
                    <a:pt x="1826" y="904"/>
                    <a:pt x="1332" y="1453"/>
                    <a:pt x="934" y="2153"/>
                  </a:cubicBezTo>
                  <a:cubicBezTo>
                    <a:pt x="234" y="3430"/>
                    <a:pt x="1" y="4968"/>
                    <a:pt x="288" y="6396"/>
                  </a:cubicBezTo>
                  <a:cubicBezTo>
                    <a:pt x="591" y="7810"/>
                    <a:pt x="1414" y="9128"/>
                    <a:pt x="2582" y="10007"/>
                  </a:cubicBezTo>
                  <a:lnTo>
                    <a:pt x="3076" y="9362"/>
                  </a:lnTo>
                  <a:cubicBezTo>
                    <a:pt x="2073" y="8606"/>
                    <a:pt x="1346" y="7453"/>
                    <a:pt x="1085" y="6217"/>
                  </a:cubicBezTo>
                  <a:cubicBezTo>
                    <a:pt x="838" y="4996"/>
                    <a:pt x="1030" y="3650"/>
                    <a:pt x="1648" y="2552"/>
                  </a:cubicBezTo>
                  <a:cubicBezTo>
                    <a:pt x="1978" y="1961"/>
                    <a:pt x="2376" y="1508"/>
                    <a:pt x="2842" y="1219"/>
                  </a:cubicBezTo>
                  <a:cubicBezTo>
                    <a:pt x="3244" y="959"/>
                    <a:pt x="3696" y="819"/>
                    <a:pt x="4119" y="819"/>
                  </a:cubicBezTo>
                  <a:cubicBezTo>
                    <a:pt x="4232" y="819"/>
                    <a:pt x="4342" y="829"/>
                    <a:pt x="4449" y="849"/>
                  </a:cubicBezTo>
                  <a:lnTo>
                    <a:pt x="4600" y="38"/>
                  </a:lnTo>
                  <a:cubicBezTo>
                    <a:pt x="4452" y="13"/>
                    <a:pt x="4300" y="0"/>
                    <a:pt x="4146"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3179940" y="4769414"/>
              <a:ext cx="1305908" cy="780011"/>
            </a:xfrm>
            <a:custGeom>
              <a:avLst/>
              <a:gdLst/>
              <a:ahLst/>
              <a:cxnLst/>
              <a:rect l="l" t="t" r="r" b="b"/>
              <a:pathLst>
                <a:path w="9722" h="5807" extrusionOk="0">
                  <a:moveTo>
                    <a:pt x="5244" y="0"/>
                  </a:moveTo>
                  <a:cubicBezTo>
                    <a:pt x="4295" y="0"/>
                    <a:pt x="3312" y="299"/>
                    <a:pt x="2472" y="877"/>
                  </a:cubicBezTo>
                  <a:cubicBezTo>
                    <a:pt x="1085" y="1824"/>
                    <a:pt x="357" y="3252"/>
                    <a:pt x="0" y="4283"/>
                  </a:cubicBezTo>
                  <a:lnTo>
                    <a:pt x="769" y="4557"/>
                  </a:lnTo>
                  <a:cubicBezTo>
                    <a:pt x="1085" y="3637"/>
                    <a:pt x="1730" y="2374"/>
                    <a:pt x="2939" y="1550"/>
                  </a:cubicBezTo>
                  <a:cubicBezTo>
                    <a:pt x="3640" y="1068"/>
                    <a:pt x="4455" y="815"/>
                    <a:pt x="5237" y="815"/>
                  </a:cubicBezTo>
                  <a:cubicBezTo>
                    <a:pt x="5635" y="815"/>
                    <a:pt x="6024" y="880"/>
                    <a:pt x="6386" y="1015"/>
                  </a:cubicBezTo>
                  <a:cubicBezTo>
                    <a:pt x="7223" y="1317"/>
                    <a:pt x="7951" y="2003"/>
                    <a:pt x="8376" y="2882"/>
                  </a:cubicBezTo>
                  <a:cubicBezTo>
                    <a:pt x="8761" y="3692"/>
                    <a:pt x="8898" y="4695"/>
                    <a:pt x="8747" y="5683"/>
                  </a:cubicBezTo>
                  <a:lnTo>
                    <a:pt x="9557" y="5806"/>
                  </a:lnTo>
                  <a:cubicBezTo>
                    <a:pt x="9722" y="4653"/>
                    <a:pt x="9571" y="3486"/>
                    <a:pt x="9104" y="2525"/>
                  </a:cubicBezTo>
                  <a:cubicBezTo>
                    <a:pt x="8596" y="1454"/>
                    <a:pt x="7704" y="630"/>
                    <a:pt x="6673" y="246"/>
                  </a:cubicBezTo>
                  <a:cubicBezTo>
                    <a:pt x="6222" y="81"/>
                    <a:pt x="5738" y="0"/>
                    <a:pt x="5244"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1234108" y="-500326"/>
              <a:ext cx="256426" cy="695522"/>
            </a:xfrm>
            <a:custGeom>
              <a:avLst/>
              <a:gdLst/>
              <a:ahLst/>
              <a:cxnLst/>
              <a:rect l="l" t="t" r="r" b="b"/>
              <a:pathLst>
                <a:path w="1909" h="5178" extrusionOk="0">
                  <a:moveTo>
                    <a:pt x="316" y="1"/>
                  </a:moveTo>
                  <a:cubicBezTo>
                    <a:pt x="206" y="43"/>
                    <a:pt x="96" y="83"/>
                    <a:pt x="0" y="111"/>
                  </a:cubicBezTo>
                  <a:lnTo>
                    <a:pt x="1566" y="5178"/>
                  </a:lnTo>
                  <a:cubicBezTo>
                    <a:pt x="1758" y="5150"/>
                    <a:pt x="1895" y="5164"/>
                    <a:pt x="1895" y="4999"/>
                  </a:cubicBezTo>
                  <a:cubicBezTo>
                    <a:pt x="1909" y="4821"/>
                    <a:pt x="1771" y="4614"/>
                    <a:pt x="1731" y="4450"/>
                  </a:cubicBezTo>
                  <a:cubicBezTo>
                    <a:pt x="1606" y="4079"/>
                    <a:pt x="1497" y="3722"/>
                    <a:pt x="1374" y="3351"/>
                  </a:cubicBezTo>
                  <a:cubicBezTo>
                    <a:pt x="1154" y="2637"/>
                    <a:pt x="920" y="1910"/>
                    <a:pt x="687" y="1196"/>
                  </a:cubicBezTo>
                  <a:cubicBezTo>
                    <a:pt x="660" y="1099"/>
                    <a:pt x="316" y="1"/>
                    <a:pt x="316" y="1"/>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1176886" y="100498"/>
              <a:ext cx="710311" cy="652270"/>
            </a:xfrm>
            <a:custGeom>
              <a:avLst/>
              <a:gdLst/>
              <a:ahLst/>
              <a:cxnLst/>
              <a:rect l="l" t="t" r="r" b="b"/>
              <a:pathLst>
                <a:path w="5288" h="4856" extrusionOk="0">
                  <a:moveTo>
                    <a:pt x="2848" y="0"/>
                  </a:moveTo>
                  <a:cubicBezTo>
                    <a:pt x="2314" y="0"/>
                    <a:pt x="1779" y="117"/>
                    <a:pt x="1333" y="403"/>
                  </a:cubicBezTo>
                  <a:cubicBezTo>
                    <a:pt x="783" y="746"/>
                    <a:pt x="412" y="1322"/>
                    <a:pt x="220" y="1941"/>
                  </a:cubicBezTo>
                  <a:cubicBezTo>
                    <a:pt x="28" y="2545"/>
                    <a:pt x="0" y="3231"/>
                    <a:pt x="357" y="3766"/>
                  </a:cubicBezTo>
                  <a:cubicBezTo>
                    <a:pt x="619" y="4165"/>
                    <a:pt x="1058" y="4412"/>
                    <a:pt x="1525" y="4535"/>
                  </a:cubicBezTo>
                  <a:cubicBezTo>
                    <a:pt x="2005" y="4673"/>
                    <a:pt x="2486" y="4673"/>
                    <a:pt x="2980" y="4687"/>
                  </a:cubicBezTo>
                  <a:cubicBezTo>
                    <a:pt x="3269" y="4698"/>
                    <a:pt x="3510" y="4856"/>
                    <a:pt x="3792" y="4856"/>
                  </a:cubicBezTo>
                  <a:cubicBezTo>
                    <a:pt x="3845" y="4856"/>
                    <a:pt x="3899" y="4850"/>
                    <a:pt x="3955" y="4837"/>
                  </a:cubicBezTo>
                  <a:cubicBezTo>
                    <a:pt x="4216" y="4782"/>
                    <a:pt x="4449" y="4645"/>
                    <a:pt x="4641" y="4467"/>
                  </a:cubicBezTo>
                  <a:cubicBezTo>
                    <a:pt x="4958" y="4165"/>
                    <a:pt x="5150" y="3739"/>
                    <a:pt x="5218" y="3299"/>
                  </a:cubicBezTo>
                  <a:cubicBezTo>
                    <a:pt x="5287" y="2860"/>
                    <a:pt x="5232" y="2421"/>
                    <a:pt x="5150" y="1996"/>
                  </a:cubicBezTo>
                  <a:cubicBezTo>
                    <a:pt x="5013" y="1377"/>
                    <a:pt x="4738" y="746"/>
                    <a:pt x="4229" y="389"/>
                  </a:cubicBezTo>
                  <a:cubicBezTo>
                    <a:pt x="3872" y="141"/>
                    <a:pt x="3447" y="32"/>
                    <a:pt x="3021" y="4"/>
                  </a:cubicBezTo>
                  <a:cubicBezTo>
                    <a:pt x="2964" y="1"/>
                    <a:pt x="2906" y="0"/>
                    <a:pt x="2848"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4"/>
            <p:cNvSpPr/>
            <p:nvPr/>
          </p:nvSpPr>
          <p:spPr>
            <a:xfrm>
              <a:off x="1171379" y="67589"/>
              <a:ext cx="745235" cy="719566"/>
            </a:xfrm>
            <a:custGeom>
              <a:avLst/>
              <a:gdLst/>
              <a:ahLst/>
              <a:cxnLst/>
              <a:rect l="l" t="t" r="r" b="b"/>
              <a:pathLst>
                <a:path w="5548" h="5357" extrusionOk="0">
                  <a:moveTo>
                    <a:pt x="425" y="2320"/>
                  </a:moveTo>
                  <a:cubicBezTo>
                    <a:pt x="424" y="2332"/>
                    <a:pt x="420" y="2344"/>
                    <a:pt x="418" y="2354"/>
                  </a:cubicBezTo>
                  <a:lnTo>
                    <a:pt x="418" y="2354"/>
                  </a:lnTo>
                  <a:cubicBezTo>
                    <a:pt x="420" y="2343"/>
                    <a:pt x="422" y="2331"/>
                    <a:pt x="425" y="2320"/>
                  </a:cubicBezTo>
                  <a:close/>
                  <a:moveTo>
                    <a:pt x="358" y="3023"/>
                  </a:moveTo>
                  <a:lnTo>
                    <a:pt x="358" y="3023"/>
                  </a:lnTo>
                  <a:cubicBezTo>
                    <a:pt x="398" y="3407"/>
                    <a:pt x="550" y="3792"/>
                    <a:pt x="824" y="4094"/>
                  </a:cubicBezTo>
                  <a:cubicBezTo>
                    <a:pt x="948" y="4218"/>
                    <a:pt x="1085" y="4328"/>
                    <a:pt x="1236" y="4423"/>
                  </a:cubicBezTo>
                  <a:cubicBezTo>
                    <a:pt x="1017" y="4313"/>
                    <a:pt x="810" y="4176"/>
                    <a:pt x="660" y="3984"/>
                  </a:cubicBezTo>
                  <a:cubicBezTo>
                    <a:pt x="440" y="3696"/>
                    <a:pt x="371" y="3325"/>
                    <a:pt x="358" y="3023"/>
                  </a:cubicBezTo>
                  <a:close/>
                  <a:moveTo>
                    <a:pt x="2592" y="1239"/>
                  </a:moveTo>
                  <a:cubicBezTo>
                    <a:pt x="2962" y="1239"/>
                    <a:pt x="3329" y="1332"/>
                    <a:pt x="3639" y="1512"/>
                  </a:cubicBezTo>
                  <a:cubicBezTo>
                    <a:pt x="4230" y="1884"/>
                    <a:pt x="4600" y="2598"/>
                    <a:pt x="4532" y="3270"/>
                  </a:cubicBezTo>
                  <a:cubicBezTo>
                    <a:pt x="4477" y="3956"/>
                    <a:pt x="3968" y="4547"/>
                    <a:pt x="3324" y="4725"/>
                  </a:cubicBezTo>
                  <a:cubicBezTo>
                    <a:pt x="3309" y="4725"/>
                    <a:pt x="3296" y="4740"/>
                    <a:pt x="3282" y="4740"/>
                  </a:cubicBezTo>
                  <a:cubicBezTo>
                    <a:pt x="3143" y="4770"/>
                    <a:pt x="2999" y="4781"/>
                    <a:pt x="2855" y="4781"/>
                  </a:cubicBezTo>
                  <a:cubicBezTo>
                    <a:pt x="2672" y="4781"/>
                    <a:pt x="2490" y="4762"/>
                    <a:pt x="2321" y="4740"/>
                  </a:cubicBezTo>
                  <a:cubicBezTo>
                    <a:pt x="2390" y="4740"/>
                    <a:pt x="2458" y="4725"/>
                    <a:pt x="2527" y="4725"/>
                  </a:cubicBezTo>
                  <a:cubicBezTo>
                    <a:pt x="3144" y="4657"/>
                    <a:pt x="3681" y="4328"/>
                    <a:pt x="3928" y="3847"/>
                  </a:cubicBezTo>
                  <a:cubicBezTo>
                    <a:pt x="4215" y="3312"/>
                    <a:pt x="4120" y="2598"/>
                    <a:pt x="3694" y="2158"/>
                  </a:cubicBezTo>
                  <a:cubicBezTo>
                    <a:pt x="3419" y="1865"/>
                    <a:pt x="3017" y="1707"/>
                    <a:pt x="2612" y="1707"/>
                  </a:cubicBezTo>
                  <a:cubicBezTo>
                    <a:pt x="2409" y="1707"/>
                    <a:pt x="2206" y="1746"/>
                    <a:pt x="2019" y="1829"/>
                  </a:cubicBezTo>
                  <a:cubicBezTo>
                    <a:pt x="1469" y="2089"/>
                    <a:pt x="1112" y="2707"/>
                    <a:pt x="1181" y="3312"/>
                  </a:cubicBezTo>
                  <a:cubicBezTo>
                    <a:pt x="1222" y="3724"/>
                    <a:pt x="1456" y="4066"/>
                    <a:pt x="1786" y="4176"/>
                  </a:cubicBezTo>
                  <a:cubicBezTo>
                    <a:pt x="1865" y="4205"/>
                    <a:pt x="1950" y="4219"/>
                    <a:pt x="2037" y="4219"/>
                  </a:cubicBezTo>
                  <a:cubicBezTo>
                    <a:pt x="2237" y="4219"/>
                    <a:pt x="2446" y="4145"/>
                    <a:pt x="2610" y="4011"/>
                  </a:cubicBezTo>
                  <a:cubicBezTo>
                    <a:pt x="2802" y="3847"/>
                    <a:pt x="2939" y="3586"/>
                    <a:pt x="2980" y="3297"/>
                  </a:cubicBezTo>
                  <a:cubicBezTo>
                    <a:pt x="3007" y="3119"/>
                    <a:pt x="3007" y="2872"/>
                    <a:pt x="2870" y="2638"/>
                  </a:cubicBezTo>
                  <a:cubicBezTo>
                    <a:pt x="2752" y="2416"/>
                    <a:pt x="2521" y="2280"/>
                    <a:pt x="2285" y="2280"/>
                  </a:cubicBezTo>
                  <a:cubicBezTo>
                    <a:pt x="2274" y="2280"/>
                    <a:pt x="2263" y="2281"/>
                    <a:pt x="2252" y="2281"/>
                  </a:cubicBezTo>
                  <a:cubicBezTo>
                    <a:pt x="1964" y="2296"/>
                    <a:pt x="1716" y="2528"/>
                    <a:pt x="1716" y="2803"/>
                  </a:cubicBezTo>
                  <a:cubicBezTo>
                    <a:pt x="1716" y="2955"/>
                    <a:pt x="1786" y="3105"/>
                    <a:pt x="1923" y="3202"/>
                  </a:cubicBezTo>
                  <a:cubicBezTo>
                    <a:pt x="2008" y="3258"/>
                    <a:pt x="2106" y="3289"/>
                    <a:pt x="2199" y="3289"/>
                  </a:cubicBezTo>
                  <a:cubicBezTo>
                    <a:pt x="2241" y="3289"/>
                    <a:pt x="2282" y="3283"/>
                    <a:pt x="2321" y="3270"/>
                  </a:cubicBezTo>
                  <a:cubicBezTo>
                    <a:pt x="2417" y="3229"/>
                    <a:pt x="2458" y="3133"/>
                    <a:pt x="2430" y="3050"/>
                  </a:cubicBezTo>
                  <a:cubicBezTo>
                    <a:pt x="2409" y="2974"/>
                    <a:pt x="2343" y="2932"/>
                    <a:pt x="2269" y="2932"/>
                  </a:cubicBezTo>
                  <a:cubicBezTo>
                    <a:pt x="2250" y="2932"/>
                    <a:pt x="2230" y="2935"/>
                    <a:pt x="2211" y="2940"/>
                  </a:cubicBezTo>
                  <a:cubicBezTo>
                    <a:pt x="2205" y="2943"/>
                    <a:pt x="2199" y="2944"/>
                    <a:pt x="2193" y="2944"/>
                  </a:cubicBezTo>
                  <a:cubicBezTo>
                    <a:pt x="2168" y="2944"/>
                    <a:pt x="2140" y="2924"/>
                    <a:pt x="2128" y="2913"/>
                  </a:cubicBezTo>
                  <a:cubicBezTo>
                    <a:pt x="2088" y="2885"/>
                    <a:pt x="2060" y="2845"/>
                    <a:pt x="2060" y="2803"/>
                  </a:cubicBezTo>
                  <a:cubicBezTo>
                    <a:pt x="2060" y="2721"/>
                    <a:pt x="2170" y="2625"/>
                    <a:pt x="2266" y="2625"/>
                  </a:cubicBezTo>
                  <a:cubicBezTo>
                    <a:pt x="2275" y="2624"/>
                    <a:pt x="2285" y="2623"/>
                    <a:pt x="2294" y="2623"/>
                  </a:cubicBezTo>
                  <a:cubicBezTo>
                    <a:pt x="2408" y="2623"/>
                    <a:pt x="2518" y="2702"/>
                    <a:pt x="2582" y="2803"/>
                  </a:cubicBezTo>
                  <a:cubicBezTo>
                    <a:pt x="2637" y="2927"/>
                    <a:pt x="2664" y="3078"/>
                    <a:pt x="2637" y="3242"/>
                  </a:cubicBezTo>
                  <a:cubicBezTo>
                    <a:pt x="2610" y="3449"/>
                    <a:pt x="2513" y="3627"/>
                    <a:pt x="2390" y="3751"/>
                  </a:cubicBezTo>
                  <a:cubicBezTo>
                    <a:pt x="2284" y="3828"/>
                    <a:pt x="2158" y="3871"/>
                    <a:pt x="2040" y="3871"/>
                  </a:cubicBezTo>
                  <a:cubicBezTo>
                    <a:pt x="1989" y="3871"/>
                    <a:pt x="1941" y="3863"/>
                    <a:pt x="1895" y="3847"/>
                  </a:cubicBezTo>
                  <a:cubicBezTo>
                    <a:pt x="1662" y="3778"/>
                    <a:pt x="1538" y="3504"/>
                    <a:pt x="1524" y="3270"/>
                  </a:cubicBezTo>
                  <a:cubicBezTo>
                    <a:pt x="1469" y="2817"/>
                    <a:pt x="1744" y="2336"/>
                    <a:pt x="2170" y="2144"/>
                  </a:cubicBezTo>
                  <a:cubicBezTo>
                    <a:pt x="2312" y="2080"/>
                    <a:pt x="2466" y="2049"/>
                    <a:pt x="2620" y="2049"/>
                  </a:cubicBezTo>
                  <a:cubicBezTo>
                    <a:pt x="2928" y="2049"/>
                    <a:pt x="3236" y="2171"/>
                    <a:pt x="3447" y="2391"/>
                  </a:cubicBezTo>
                  <a:cubicBezTo>
                    <a:pt x="3763" y="2735"/>
                    <a:pt x="3845" y="3270"/>
                    <a:pt x="3626" y="3682"/>
                  </a:cubicBezTo>
                  <a:cubicBezTo>
                    <a:pt x="3419" y="4066"/>
                    <a:pt x="2994" y="4328"/>
                    <a:pt x="2500" y="4383"/>
                  </a:cubicBezTo>
                  <a:cubicBezTo>
                    <a:pt x="2442" y="4389"/>
                    <a:pt x="2385" y="4391"/>
                    <a:pt x="2328" y="4391"/>
                  </a:cubicBezTo>
                  <a:cubicBezTo>
                    <a:pt x="1851" y="4391"/>
                    <a:pt x="1392" y="4191"/>
                    <a:pt x="1085" y="3861"/>
                  </a:cubicBezTo>
                  <a:cubicBezTo>
                    <a:pt x="728" y="3476"/>
                    <a:pt x="605" y="2900"/>
                    <a:pt x="755" y="2419"/>
                  </a:cubicBezTo>
                  <a:cubicBezTo>
                    <a:pt x="879" y="2034"/>
                    <a:pt x="1195" y="1691"/>
                    <a:pt x="1621" y="1472"/>
                  </a:cubicBezTo>
                  <a:cubicBezTo>
                    <a:pt x="1921" y="1315"/>
                    <a:pt x="2258" y="1239"/>
                    <a:pt x="2592" y="1239"/>
                  </a:cubicBezTo>
                  <a:close/>
                  <a:moveTo>
                    <a:pt x="2748" y="356"/>
                  </a:moveTo>
                  <a:cubicBezTo>
                    <a:pt x="3425" y="356"/>
                    <a:pt x="4102" y="706"/>
                    <a:pt x="4545" y="1265"/>
                  </a:cubicBezTo>
                  <a:cubicBezTo>
                    <a:pt x="4999" y="1829"/>
                    <a:pt x="5191" y="2611"/>
                    <a:pt x="5081" y="3352"/>
                  </a:cubicBezTo>
                  <a:cubicBezTo>
                    <a:pt x="5012" y="3819"/>
                    <a:pt x="4834" y="4204"/>
                    <a:pt x="4587" y="4492"/>
                  </a:cubicBezTo>
                  <a:cubicBezTo>
                    <a:pt x="4380" y="4725"/>
                    <a:pt x="4120" y="4890"/>
                    <a:pt x="3858" y="4959"/>
                  </a:cubicBezTo>
                  <a:cubicBezTo>
                    <a:pt x="3763" y="4987"/>
                    <a:pt x="3681" y="5000"/>
                    <a:pt x="3584" y="5000"/>
                  </a:cubicBezTo>
                  <a:cubicBezTo>
                    <a:pt x="4285" y="4740"/>
                    <a:pt x="4806" y="4066"/>
                    <a:pt x="4889" y="3312"/>
                  </a:cubicBezTo>
                  <a:cubicBezTo>
                    <a:pt x="4971" y="2488"/>
                    <a:pt x="4532" y="1650"/>
                    <a:pt x="3818" y="1225"/>
                  </a:cubicBezTo>
                  <a:cubicBezTo>
                    <a:pt x="3457" y="1008"/>
                    <a:pt x="3027" y="898"/>
                    <a:pt x="2596" y="898"/>
                  </a:cubicBezTo>
                  <a:cubicBezTo>
                    <a:pt x="2206" y="898"/>
                    <a:pt x="1815" y="987"/>
                    <a:pt x="1469" y="1170"/>
                  </a:cubicBezTo>
                  <a:cubicBezTo>
                    <a:pt x="967" y="1414"/>
                    <a:pt x="598" y="1833"/>
                    <a:pt x="431" y="2294"/>
                  </a:cubicBezTo>
                  <a:lnTo>
                    <a:pt x="431" y="2294"/>
                  </a:lnTo>
                  <a:cubicBezTo>
                    <a:pt x="533" y="1860"/>
                    <a:pt x="733" y="1464"/>
                    <a:pt x="1017" y="1142"/>
                  </a:cubicBezTo>
                  <a:cubicBezTo>
                    <a:pt x="1429" y="675"/>
                    <a:pt x="2033" y="386"/>
                    <a:pt x="2637" y="359"/>
                  </a:cubicBezTo>
                  <a:cubicBezTo>
                    <a:pt x="2674" y="357"/>
                    <a:pt x="2711" y="356"/>
                    <a:pt x="2748" y="356"/>
                  </a:cubicBezTo>
                  <a:close/>
                  <a:moveTo>
                    <a:pt x="2703" y="1"/>
                  </a:moveTo>
                  <a:cubicBezTo>
                    <a:pt x="2676" y="1"/>
                    <a:pt x="2649" y="1"/>
                    <a:pt x="2623" y="2"/>
                  </a:cubicBezTo>
                  <a:cubicBezTo>
                    <a:pt x="2430" y="16"/>
                    <a:pt x="2252" y="44"/>
                    <a:pt x="2073" y="99"/>
                  </a:cubicBezTo>
                  <a:cubicBezTo>
                    <a:pt x="1566" y="236"/>
                    <a:pt x="1112" y="510"/>
                    <a:pt x="755" y="908"/>
                  </a:cubicBezTo>
                  <a:cubicBezTo>
                    <a:pt x="303" y="1430"/>
                    <a:pt x="28" y="2116"/>
                    <a:pt x="14" y="2830"/>
                  </a:cubicBezTo>
                  <a:cubicBezTo>
                    <a:pt x="1" y="3215"/>
                    <a:pt x="56" y="3764"/>
                    <a:pt x="398" y="4204"/>
                  </a:cubicBezTo>
                  <a:cubicBezTo>
                    <a:pt x="783" y="4712"/>
                    <a:pt x="1442" y="4904"/>
                    <a:pt x="1978" y="5014"/>
                  </a:cubicBezTo>
                  <a:cubicBezTo>
                    <a:pt x="2250" y="5077"/>
                    <a:pt x="2558" y="5135"/>
                    <a:pt x="2871" y="5135"/>
                  </a:cubicBezTo>
                  <a:cubicBezTo>
                    <a:pt x="3031" y="5135"/>
                    <a:pt x="3193" y="5120"/>
                    <a:pt x="3351" y="5082"/>
                  </a:cubicBezTo>
                  <a:cubicBezTo>
                    <a:pt x="3364" y="5069"/>
                    <a:pt x="3378" y="5069"/>
                    <a:pt x="3392" y="5069"/>
                  </a:cubicBezTo>
                  <a:cubicBezTo>
                    <a:pt x="3364" y="5097"/>
                    <a:pt x="3351" y="5137"/>
                    <a:pt x="3351" y="5179"/>
                  </a:cubicBezTo>
                  <a:cubicBezTo>
                    <a:pt x="3351" y="5275"/>
                    <a:pt x="3419" y="5357"/>
                    <a:pt x="3516" y="5357"/>
                  </a:cubicBezTo>
                  <a:cubicBezTo>
                    <a:pt x="3996" y="5357"/>
                    <a:pt x="4490" y="5124"/>
                    <a:pt x="4847" y="4725"/>
                  </a:cubicBezTo>
                  <a:cubicBezTo>
                    <a:pt x="5149" y="4383"/>
                    <a:pt x="5341" y="3929"/>
                    <a:pt x="5424" y="3407"/>
                  </a:cubicBezTo>
                  <a:cubicBezTo>
                    <a:pt x="5548" y="2570"/>
                    <a:pt x="5328" y="1677"/>
                    <a:pt x="4820" y="1045"/>
                  </a:cubicBezTo>
                  <a:cubicBezTo>
                    <a:pt x="4302" y="395"/>
                    <a:pt x="3501" y="1"/>
                    <a:pt x="2703"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a:off x="7877689" y="5174934"/>
              <a:ext cx="605134" cy="475367"/>
            </a:xfrm>
            <a:custGeom>
              <a:avLst/>
              <a:gdLst/>
              <a:ahLst/>
              <a:cxnLst/>
              <a:rect l="l" t="t" r="r" b="b"/>
              <a:pathLst>
                <a:path w="4505" h="3539" extrusionOk="0">
                  <a:moveTo>
                    <a:pt x="2252" y="1"/>
                  </a:moveTo>
                  <a:cubicBezTo>
                    <a:pt x="2225" y="55"/>
                    <a:pt x="2198" y="110"/>
                    <a:pt x="2183" y="178"/>
                  </a:cubicBezTo>
                  <a:cubicBezTo>
                    <a:pt x="2101" y="715"/>
                    <a:pt x="2046" y="1044"/>
                    <a:pt x="1991" y="1359"/>
                  </a:cubicBezTo>
                  <a:cubicBezTo>
                    <a:pt x="1964" y="1552"/>
                    <a:pt x="1936" y="1758"/>
                    <a:pt x="1895" y="1991"/>
                  </a:cubicBezTo>
                  <a:lnTo>
                    <a:pt x="700" y="1716"/>
                  </a:lnTo>
                  <a:cubicBezTo>
                    <a:pt x="661" y="1707"/>
                    <a:pt x="621" y="1702"/>
                    <a:pt x="581" y="1702"/>
                  </a:cubicBezTo>
                  <a:cubicBezTo>
                    <a:pt x="347" y="1702"/>
                    <a:pt x="128" y="1868"/>
                    <a:pt x="69" y="2115"/>
                  </a:cubicBezTo>
                  <a:cubicBezTo>
                    <a:pt x="1" y="2403"/>
                    <a:pt x="179" y="2677"/>
                    <a:pt x="467" y="2747"/>
                  </a:cubicBezTo>
                  <a:lnTo>
                    <a:pt x="3804" y="3516"/>
                  </a:lnTo>
                  <a:cubicBezTo>
                    <a:pt x="3818" y="3529"/>
                    <a:pt x="3818" y="3529"/>
                    <a:pt x="3831" y="3529"/>
                  </a:cubicBezTo>
                  <a:cubicBezTo>
                    <a:pt x="3865" y="3536"/>
                    <a:pt x="3898" y="3539"/>
                    <a:pt x="3931" y="3539"/>
                  </a:cubicBezTo>
                  <a:cubicBezTo>
                    <a:pt x="4170" y="3539"/>
                    <a:pt x="4389" y="3372"/>
                    <a:pt x="4449" y="3131"/>
                  </a:cubicBezTo>
                  <a:cubicBezTo>
                    <a:pt x="4504" y="2842"/>
                    <a:pt x="4325" y="2554"/>
                    <a:pt x="4051" y="2485"/>
                  </a:cubicBezTo>
                  <a:lnTo>
                    <a:pt x="2925" y="2238"/>
                  </a:lnTo>
                  <a:cubicBezTo>
                    <a:pt x="2966" y="1963"/>
                    <a:pt x="3007" y="1744"/>
                    <a:pt x="3035" y="1524"/>
                  </a:cubicBezTo>
                  <a:cubicBezTo>
                    <a:pt x="3089" y="1209"/>
                    <a:pt x="3144" y="879"/>
                    <a:pt x="3227" y="343"/>
                  </a:cubicBezTo>
                  <a:cubicBezTo>
                    <a:pt x="3241" y="303"/>
                    <a:pt x="3241" y="248"/>
                    <a:pt x="3241" y="193"/>
                  </a:cubicBezTo>
                  <a:lnTo>
                    <a:pt x="2252" y="1"/>
                  </a:ln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7826108" y="3787651"/>
              <a:ext cx="1361250" cy="1441280"/>
            </a:xfrm>
            <a:custGeom>
              <a:avLst/>
              <a:gdLst/>
              <a:ahLst/>
              <a:cxnLst/>
              <a:rect l="l" t="t" r="r" b="b"/>
              <a:pathLst>
                <a:path w="10134" h="10730" extrusionOk="0">
                  <a:moveTo>
                    <a:pt x="5625" y="0"/>
                  </a:moveTo>
                  <a:cubicBezTo>
                    <a:pt x="5554" y="0"/>
                    <a:pt x="5489" y="39"/>
                    <a:pt x="5465" y="98"/>
                  </a:cubicBezTo>
                  <a:cubicBezTo>
                    <a:pt x="5438" y="181"/>
                    <a:pt x="5493" y="263"/>
                    <a:pt x="5561" y="277"/>
                  </a:cubicBezTo>
                  <a:cubicBezTo>
                    <a:pt x="5685" y="318"/>
                    <a:pt x="5795" y="360"/>
                    <a:pt x="5904" y="400"/>
                  </a:cubicBezTo>
                  <a:lnTo>
                    <a:pt x="5520" y="1239"/>
                  </a:lnTo>
                  <a:cubicBezTo>
                    <a:pt x="5493" y="1321"/>
                    <a:pt x="5520" y="1403"/>
                    <a:pt x="5588" y="1431"/>
                  </a:cubicBezTo>
                  <a:cubicBezTo>
                    <a:pt x="5602" y="1444"/>
                    <a:pt x="5616" y="1444"/>
                    <a:pt x="5630" y="1444"/>
                  </a:cubicBezTo>
                  <a:cubicBezTo>
                    <a:pt x="5639" y="1446"/>
                    <a:pt x="5649" y="1448"/>
                    <a:pt x="5659" y="1448"/>
                  </a:cubicBezTo>
                  <a:cubicBezTo>
                    <a:pt x="5707" y="1448"/>
                    <a:pt x="5758" y="1419"/>
                    <a:pt x="5780" y="1362"/>
                  </a:cubicBezTo>
                  <a:lnTo>
                    <a:pt x="6179" y="497"/>
                  </a:lnTo>
                  <a:cubicBezTo>
                    <a:pt x="8101" y="1239"/>
                    <a:pt x="9200" y="2227"/>
                    <a:pt x="9612" y="3586"/>
                  </a:cubicBezTo>
                  <a:cubicBezTo>
                    <a:pt x="9832" y="4355"/>
                    <a:pt x="9832" y="5234"/>
                    <a:pt x="9598" y="6099"/>
                  </a:cubicBezTo>
                  <a:cubicBezTo>
                    <a:pt x="9282" y="7308"/>
                    <a:pt x="8581" y="8434"/>
                    <a:pt x="7689" y="9175"/>
                  </a:cubicBezTo>
                  <a:cubicBezTo>
                    <a:pt x="7318" y="9477"/>
                    <a:pt x="6934" y="9738"/>
                    <a:pt x="6509" y="9930"/>
                  </a:cubicBezTo>
                  <a:cubicBezTo>
                    <a:pt x="5773" y="10275"/>
                    <a:pt x="4969" y="10442"/>
                    <a:pt x="4164" y="10442"/>
                  </a:cubicBezTo>
                  <a:cubicBezTo>
                    <a:pt x="2987" y="10442"/>
                    <a:pt x="1808" y="10085"/>
                    <a:pt x="837" y="9408"/>
                  </a:cubicBezTo>
                  <a:lnTo>
                    <a:pt x="1524" y="8721"/>
                  </a:lnTo>
                  <a:cubicBezTo>
                    <a:pt x="1579" y="8667"/>
                    <a:pt x="1579" y="8584"/>
                    <a:pt x="1524" y="8516"/>
                  </a:cubicBezTo>
                  <a:cubicBezTo>
                    <a:pt x="1496" y="8489"/>
                    <a:pt x="1462" y="8475"/>
                    <a:pt x="1428" y="8475"/>
                  </a:cubicBezTo>
                  <a:cubicBezTo>
                    <a:pt x="1393" y="8475"/>
                    <a:pt x="1359" y="8489"/>
                    <a:pt x="1331" y="8516"/>
                  </a:cubicBezTo>
                  <a:lnTo>
                    <a:pt x="604" y="9243"/>
                  </a:lnTo>
                  <a:cubicBezTo>
                    <a:pt x="480" y="9148"/>
                    <a:pt x="370" y="9051"/>
                    <a:pt x="260" y="8941"/>
                  </a:cubicBezTo>
                  <a:cubicBezTo>
                    <a:pt x="226" y="8914"/>
                    <a:pt x="189" y="8900"/>
                    <a:pt x="153" y="8900"/>
                  </a:cubicBezTo>
                  <a:cubicBezTo>
                    <a:pt x="117" y="8900"/>
                    <a:pt x="82" y="8914"/>
                    <a:pt x="55" y="8941"/>
                  </a:cubicBezTo>
                  <a:cubicBezTo>
                    <a:pt x="0" y="9010"/>
                    <a:pt x="0" y="9093"/>
                    <a:pt x="55" y="9148"/>
                  </a:cubicBezTo>
                  <a:cubicBezTo>
                    <a:pt x="865" y="9917"/>
                    <a:pt x="1895" y="10411"/>
                    <a:pt x="2979" y="10616"/>
                  </a:cubicBezTo>
                  <a:cubicBezTo>
                    <a:pt x="3369" y="10691"/>
                    <a:pt x="3767" y="10729"/>
                    <a:pt x="4164" y="10729"/>
                  </a:cubicBezTo>
                  <a:cubicBezTo>
                    <a:pt x="5010" y="10729"/>
                    <a:pt x="5856" y="10555"/>
                    <a:pt x="6632" y="10191"/>
                  </a:cubicBezTo>
                  <a:cubicBezTo>
                    <a:pt x="7071" y="9985"/>
                    <a:pt x="7497" y="9724"/>
                    <a:pt x="7882" y="9395"/>
                  </a:cubicBezTo>
                  <a:cubicBezTo>
                    <a:pt x="8815" y="8612"/>
                    <a:pt x="9543" y="7431"/>
                    <a:pt x="9872" y="6182"/>
                  </a:cubicBezTo>
                  <a:cubicBezTo>
                    <a:pt x="10134" y="5248"/>
                    <a:pt x="10134" y="4328"/>
                    <a:pt x="9886" y="3504"/>
                  </a:cubicBezTo>
                  <a:cubicBezTo>
                    <a:pt x="9447" y="2048"/>
                    <a:pt x="8224" y="950"/>
                    <a:pt x="6179" y="195"/>
                  </a:cubicBezTo>
                  <a:lnTo>
                    <a:pt x="6165" y="195"/>
                  </a:lnTo>
                  <a:cubicBezTo>
                    <a:pt x="6152" y="181"/>
                    <a:pt x="6152" y="181"/>
                    <a:pt x="6137" y="181"/>
                  </a:cubicBezTo>
                  <a:cubicBezTo>
                    <a:pt x="5987" y="126"/>
                    <a:pt x="5822" y="58"/>
                    <a:pt x="5657" y="3"/>
                  </a:cubicBezTo>
                  <a:cubicBezTo>
                    <a:pt x="5646" y="1"/>
                    <a:pt x="5636" y="0"/>
                    <a:pt x="5625"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a:off x="7700648" y="3865558"/>
              <a:ext cx="1361250" cy="1269616"/>
            </a:xfrm>
            <a:custGeom>
              <a:avLst/>
              <a:gdLst/>
              <a:ahLst/>
              <a:cxnLst/>
              <a:rect l="l" t="t" r="r" b="b"/>
              <a:pathLst>
                <a:path w="10134" h="9452" extrusionOk="0">
                  <a:moveTo>
                    <a:pt x="4934" y="1"/>
                  </a:moveTo>
                  <a:cubicBezTo>
                    <a:pt x="3926" y="1"/>
                    <a:pt x="2925" y="258"/>
                    <a:pt x="2101" y="809"/>
                  </a:cubicBezTo>
                  <a:cubicBezTo>
                    <a:pt x="1689" y="1084"/>
                    <a:pt x="1346" y="1413"/>
                    <a:pt x="1057" y="1798"/>
                  </a:cubicBezTo>
                  <a:cubicBezTo>
                    <a:pt x="220" y="2965"/>
                    <a:pt x="0" y="4544"/>
                    <a:pt x="495" y="5931"/>
                  </a:cubicBezTo>
                  <a:cubicBezTo>
                    <a:pt x="975" y="7304"/>
                    <a:pt x="2073" y="8416"/>
                    <a:pt x="3406" y="9007"/>
                  </a:cubicBezTo>
                  <a:cubicBezTo>
                    <a:pt x="4020" y="9282"/>
                    <a:pt x="4690" y="9451"/>
                    <a:pt x="5355" y="9451"/>
                  </a:cubicBezTo>
                  <a:cubicBezTo>
                    <a:pt x="5553" y="9451"/>
                    <a:pt x="5750" y="9436"/>
                    <a:pt x="5945" y="9405"/>
                  </a:cubicBezTo>
                  <a:cubicBezTo>
                    <a:pt x="6811" y="9267"/>
                    <a:pt x="7607" y="8828"/>
                    <a:pt x="8239" y="8211"/>
                  </a:cubicBezTo>
                  <a:cubicBezTo>
                    <a:pt x="8856" y="7606"/>
                    <a:pt x="9310" y="6838"/>
                    <a:pt x="9612" y="6014"/>
                  </a:cubicBezTo>
                  <a:cubicBezTo>
                    <a:pt x="9997" y="5011"/>
                    <a:pt x="10134" y="3872"/>
                    <a:pt x="9763" y="2869"/>
                  </a:cubicBezTo>
                  <a:cubicBezTo>
                    <a:pt x="9406" y="1908"/>
                    <a:pt x="8609" y="1166"/>
                    <a:pt x="7717" y="686"/>
                  </a:cubicBezTo>
                  <a:cubicBezTo>
                    <a:pt x="6887" y="241"/>
                    <a:pt x="5908" y="1"/>
                    <a:pt x="4934"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8226262" y="4454293"/>
              <a:ext cx="774787" cy="584303"/>
            </a:xfrm>
            <a:custGeom>
              <a:avLst/>
              <a:gdLst/>
              <a:ahLst/>
              <a:cxnLst/>
              <a:rect l="l" t="t" r="r" b="b"/>
              <a:pathLst>
                <a:path w="5768" h="4350" extrusionOk="0">
                  <a:moveTo>
                    <a:pt x="2722" y="1"/>
                  </a:moveTo>
                  <a:cubicBezTo>
                    <a:pt x="2655" y="1"/>
                    <a:pt x="2588" y="16"/>
                    <a:pt x="2527" y="51"/>
                  </a:cubicBezTo>
                  <a:cubicBezTo>
                    <a:pt x="2280" y="188"/>
                    <a:pt x="2225" y="600"/>
                    <a:pt x="1937" y="655"/>
                  </a:cubicBezTo>
                  <a:cubicBezTo>
                    <a:pt x="1911" y="664"/>
                    <a:pt x="1886" y="667"/>
                    <a:pt x="1860" y="667"/>
                  </a:cubicBezTo>
                  <a:cubicBezTo>
                    <a:pt x="1803" y="667"/>
                    <a:pt x="1746" y="651"/>
                    <a:pt x="1690" y="642"/>
                  </a:cubicBezTo>
                  <a:cubicBezTo>
                    <a:pt x="1629" y="627"/>
                    <a:pt x="1569" y="616"/>
                    <a:pt x="1511" y="616"/>
                  </a:cubicBezTo>
                  <a:cubicBezTo>
                    <a:pt x="1463" y="616"/>
                    <a:pt x="1417" y="623"/>
                    <a:pt x="1373" y="642"/>
                  </a:cubicBezTo>
                  <a:cubicBezTo>
                    <a:pt x="1250" y="710"/>
                    <a:pt x="1223" y="862"/>
                    <a:pt x="1195" y="985"/>
                  </a:cubicBezTo>
                  <a:cubicBezTo>
                    <a:pt x="1126" y="1274"/>
                    <a:pt x="1071" y="1561"/>
                    <a:pt x="1016" y="1850"/>
                  </a:cubicBezTo>
                  <a:cubicBezTo>
                    <a:pt x="976" y="2056"/>
                    <a:pt x="921" y="2290"/>
                    <a:pt x="728" y="2400"/>
                  </a:cubicBezTo>
                  <a:cubicBezTo>
                    <a:pt x="646" y="2455"/>
                    <a:pt x="549" y="2482"/>
                    <a:pt x="454" y="2509"/>
                  </a:cubicBezTo>
                  <a:cubicBezTo>
                    <a:pt x="220" y="2605"/>
                    <a:pt x="55" y="2839"/>
                    <a:pt x="28" y="3086"/>
                  </a:cubicBezTo>
                  <a:cubicBezTo>
                    <a:pt x="0" y="3333"/>
                    <a:pt x="124" y="3594"/>
                    <a:pt x="330" y="3745"/>
                  </a:cubicBezTo>
                  <a:cubicBezTo>
                    <a:pt x="494" y="3849"/>
                    <a:pt x="696" y="3882"/>
                    <a:pt x="902" y="3882"/>
                  </a:cubicBezTo>
                  <a:cubicBezTo>
                    <a:pt x="1023" y="3882"/>
                    <a:pt x="1146" y="3870"/>
                    <a:pt x="1263" y="3855"/>
                  </a:cubicBezTo>
                  <a:lnTo>
                    <a:pt x="2211" y="3773"/>
                  </a:lnTo>
                  <a:cubicBezTo>
                    <a:pt x="2349" y="3758"/>
                    <a:pt x="2499" y="3745"/>
                    <a:pt x="2623" y="3676"/>
                  </a:cubicBezTo>
                  <a:cubicBezTo>
                    <a:pt x="2788" y="3580"/>
                    <a:pt x="2884" y="3401"/>
                    <a:pt x="3021" y="3264"/>
                  </a:cubicBezTo>
                  <a:cubicBezTo>
                    <a:pt x="3120" y="3165"/>
                    <a:pt x="3261" y="3088"/>
                    <a:pt x="3394" y="3088"/>
                  </a:cubicBezTo>
                  <a:cubicBezTo>
                    <a:pt x="3446" y="3088"/>
                    <a:pt x="3497" y="3100"/>
                    <a:pt x="3543" y="3127"/>
                  </a:cubicBezTo>
                  <a:cubicBezTo>
                    <a:pt x="3667" y="3209"/>
                    <a:pt x="3722" y="3374"/>
                    <a:pt x="3694" y="3526"/>
                  </a:cubicBezTo>
                  <a:cubicBezTo>
                    <a:pt x="3680" y="3676"/>
                    <a:pt x="3625" y="3828"/>
                    <a:pt x="3612" y="3978"/>
                  </a:cubicBezTo>
                  <a:cubicBezTo>
                    <a:pt x="3585" y="4102"/>
                    <a:pt x="3612" y="4253"/>
                    <a:pt x="3694" y="4349"/>
                  </a:cubicBezTo>
                  <a:cubicBezTo>
                    <a:pt x="3914" y="4198"/>
                    <a:pt x="4134" y="4020"/>
                    <a:pt x="4326" y="3828"/>
                  </a:cubicBezTo>
                  <a:cubicBezTo>
                    <a:pt x="4943" y="3223"/>
                    <a:pt x="5397" y="2455"/>
                    <a:pt x="5699" y="1631"/>
                  </a:cubicBezTo>
                  <a:cubicBezTo>
                    <a:pt x="5727" y="1576"/>
                    <a:pt x="5754" y="1521"/>
                    <a:pt x="5767" y="1452"/>
                  </a:cubicBezTo>
                  <a:cubicBezTo>
                    <a:pt x="5568" y="1182"/>
                    <a:pt x="5187" y="1012"/>
                    <a:pt x="4849" y="1012"/>
                  </a:cubicBezTo>
                  <a:cubicBezTo>
                    <a:pt x="4792" y="1012"/>
                    <a:pt x="4736" y="1017"/>
                    <a:pt x="4683" y="1027"/>
                  </a:cubicBezTo>
                  <a:cubicBezTo>
                    <a:pt x="4497" y="1061"/>
                    <a:pt x="4310" y="1145"/>
                    <a:pt x="4124" y="1145"/>
                  </a:cubicBezTo>
                  <a:cubicBezTo>
                    <a:pt x="4091" y="1145"/>
                    <a:pt x="4057" y="1143"/>
                    <a:pt x="4024" y="1136"/>
                  </a:cubicBezTo>
                  <a:cubicBezTo>
                    <a:pt x="3804" y="1095"/>
                    <a:pt x="3639" y="917"/>
                    <a:pt x="3515" y="724"/>
                  </a:cubicBezTo>
                  <a:cubicBezTo>
                    <a:pt x="3392" y="545"/>
                    <a:pt x="3296" y="340"/>
                    <a:pt x="3131" y="175"/>
                  </a:cubicBezTo>
                  <a:cubicBezTo>
                    <a:pt x="3018" y="72"/>
                    <a:pt x="2868" y="1"/>
                    <a:pt x="2722"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8023700" y="4462621"/>
              <a:ext cx="206323" cy="192753"/>
            </a:xfrm>
            <a:custGeom>
              <a:avLst/>
              <a:gdLst/>
              <a:ahLst/>
              <a:cxnLst/>
              <a:rect l="l" t="t" r="r" b="b"/>
              <a:pathLst>
                <a:path w="1536" h="1435" extrusionOk="0">
                  <a:moveTo>
                    <a:pt x="555" y="1"/>
                  </a:moveTo>
                  <a:cubicBezTo>
                    <a:pt x="244" y="1"/>
                    <a:pt x="0" y="430"/>
                    <a:pt x="25" y="703"/>
                  </a:cubicBezTo>
                  <a:cubicBezTo>
                    <a:pt x="53" y="1157"/>
                    <a:pt x="684" y="1239"/>
                    <a:pt x="1014" y="1376"/>
                  </a:cubicBezTo>
                  <a:cubicBezTo>
                    <a:pt x="1096" y="1404"/>
                    <a:pt x="1165" y="1431"/>
                    <a:pt x="1248" y="1431"/>
                  </a:cubicBezTo>
                  <a:cubicBezTo>
                    <a:pt x="1262" y="1434"/>
                    <a:pt x="1275" y="1435"/>
                    <a:pt x="1289" y="1435"/>
                  </a:cubicBezTo>
                  <a:cubicBezTo>
                    <a:pt x="1357" y="1435"/>
                    <a:pt x="1422" y="1408"/>
                    <a:pt x="1468" y="1362"/>
                  </a:cubicBezTo>
                  <a:cubicBezTo>
                    <a:pt x="1536" y="1294"/>
                    <a:pt x="1536" y="1184"/>
                    <a:pt x="1508" y="1102"/>
                  </a:cubicBezTo>
                  <a:cubicBezTo>
                    <a:pt x="1481" y="1005"/>
                    <a:pt x="1426" y="923"/>
                    <a:pt x="1371" y="855"/>
                  </a:cubicBezTo>
                  <a:cubicBezTo>
                    <a:pt x="1234" y="662"/>
                    <a:pt x="1083" y="470"/>
                    <a:pt x="931" y="264"/>
                  </a:cubicBezTo>
                  <a:cubicBezTo>
                    <a:pt x="863" y="168"/>
                    <a:pt x="781" y="58"/>
                    <a:pt x="657" y="17"/>
                  </a:cubicBezTo>
                  <a:cubicBezTo>
                    <a:pt x="622" y="6"/>
                    <a:pt x="588" y="1"/>
                    <a:pt x="555"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7927389" y="3892960"/>
              <a:ext cx="485316" cy="461532"/>
            </a:xfrm>
            <a:custGeom>
              <a:avLst/>
              <a:gdLst/>
              <a:ahLst/>
              <a:cxnLst/>
              <a:rect l="l" t="t" r="r" b="b"/>
              <a:pathLst>
                <a:path w="3613" h="3436" extrusionOk="0">
                  <a:moveTo>
                    <a:pt x="1718" y="1"/>
                  </a:moveTo>
                  <a:cubicBezTo>
                    <a:pt x="1251" y="138"/>
                    <a:pt x="811" y="330"/>
                    <a:pt x="413" y="605"/>
                  </a:cubicBezTo>
                  <a:cubicBezTo>
                    <a:pt x="262" y="702"/>
                    <a:pt x="125" y="797"/>
                    <a:pt x="1" y="921"/>
                  </a:cubicBezTo>
                  <a:cubicBezTo>
                    <a:pt x="83" y="1017"/>
                    <a:pt x="152" y="1114"/>
                    <a:pt x="180" y="1224"/>
                  </a:cubicBezTo>
                  <a:cubicBezTo>
                    <a:pt x="275" y="1484"/>
                    <a:pt x="166" y="1773"/>
                    <a:pt x="111" y="2033"/>
                  </a:cubicBezTo>
                  <a:cubicBezTo>
                    <a:pt x="42" y="2308"/>
                    <a:pt x="56" y="2637"/>
                    <a:pt x="262" y="2802"/>
                  </a:cubicBezTo>
                  <a:cubicBezTo>
                    <a:pt x="482" y="2954"/>
                    <a:pt x="770" y="2884"/>
                    <a:pt x="1017" y="2981"/>
                  </a:cubicBezTo>
                  <a:cubicBezTo>
                    <a:pt x="1154" y="3036"/>
                    <a:pt x="1264" y="3146"/>
                    <a:pt x="1388" y="3241"/>
                  </a:cubicBezTo>
                  <a:cubicBezTo>
                    <a:pt x="1498" y="3324"/>
                    <a:pt x="1635" y="3420"/>
                    <a:pt x="1786" y="3434"/>
                  </a:cubicBezTo>
                  <a:cubicBezTo>
                    <a:pt x="1796" y="3435"/>
                    <a:pt x="1806" y="3435"/>
                    <a:pt x="1816" y="3435"/>
                  </a:cubicBezTo>
                  <a:cubicBezTo>
                    <a:pt x="1958" y="3435"/>
                    <a:pt x="2103" y="3341"/>
                    <a:pt x="2115" y="3201"/>
                  </a:cubicBezTo>
                  <a:cubicBezTo>
                    <a:pt x="2146" y="3242"/>
                    <a:pt x="2192" y="3260"/>
                    <a:pt x="2242" y="3260"/>
                  </a:cubicBezTo>
                  <a:cubicBezTo>
                    <a:pt x="2324" y="3260"/>
                    <a:pt x="2416" y="3209"/>
                    <a:pt x="2459" y="3132"/>
                  </a:cubicBezTo>
                  <a:cubicBezTo>
                    <a:pt x="2527" y="3022"/>
                    <a:pt x="2542" y="2884"/>
                    <a:pt x="2582" y="2761"/>
                  </a:cubicBezTo>
                  <a:cubicBezTo>
                    <a:pt x="2620" y="2637"/>
                    <a:pt x="2714" y="2524"/>
                    <a:pt x="2833" y="2524"/>
                  </a:cubicBezTo>
                  <a:cubicBezTo>
                    <a:pt x="2845" y="2524"/>
                    <a:pt x="2858" y="2525"/>
                    <a:pt x="2871" y="2527"/>
                  </a:cubicBezTo>
                  <a:cubicBezTo>
                    <a:pt x="3073" y="2568"/>
                    <a:pt x="3117" y="2927"/>
                    <a:pt x="3313" y="2927"/>
                  </a:cubicBezTo>
                  <a:cubicBezTo>
                    <a:pt x="3317" y="2927"/>
                    <a:pt x="3320" y="2926"/>
                    <a:pt x="3324" y="2926"/>
                  </a:cubicBezTo>
                  <a:cubicBezTo>
                    <a:pt x="3448" y="2926"/>
                    <a:pt x="3516" y="2789"/>
                    <a:pt x="3543" y="2679"/>
                  </a:cubicBezTo>
                  <a:cubicBezTo>
                    <a:pt x="3613" y="2404"/>
                    <a:pt x="3613" y="2115"/>
                    <a:pt x="3613" y="1841"/>
                  </a:cubicBezTo>
                  <a:lnTo>
                    <a:pt x="3613" y="1484"/>
                  </a:lnTo>
                  <a:cubicBezTo>
                    <a:pt x="3613" y="1401"/>
                    <a:pt x="3613" y="1306"/>
                    <a:pt x="3571" y="1209"/>
                  </a:cubicBezTo>
                  <a:cubicBezTo>
                    <a:pt x="3543" y="1114"/>
                    <a:pt x="3475" y="1031"/>
                    <a:pt x="3379" y="976"/>
                  </a:cubicBezTo>
                  <a:cubicBezTo>
                    <a:pt x="3263" y="906"/>
                    <a:pt x="3122" y="883"/>
                    <a:pt x="2977" y="883"/>
                  </a:cubicBezTo>
                  <a:cubicBezTo>
                    <a:pt x="2810" y="883"/>
                    <a:pt x="2639" y="913"/>
                    <a:pt x="2500" y="935"/>
                  </a:cubicBezTo>
                  <a:cubicBezTo>
                    <a:pt x="2411" y="948"/>
                    <a:pt x="2308" y="969"/>
                    <a:pt x="2208" y="969"/>
                  </a:cubicBezTo>
                  <a:cubicBezTo>
                    <a:pt x="2109" y="969"/>
                    <a:pt x="2013" y="948"/>
                    <a:pt x="1937" y="880"/>
                  </a:cubicBezTo>
                  <a:cubicBezTo>
                    <a:pt x="1731" y="702"/>
                    <a:pt x="1828" y="400"/>
                    <a:pt x="1786" y="166"/>
                  </a:cubicBezTo>
                  <a:cubicBezTo>
                    <a:pt x="1773" y="111"/>
                    <a:pt x="1745" y="56"/>
                    <a:pt x="1718"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8712787" y="4193573"/>
              <a:ext cx="247695" cy="209543"/>
            </a:xfrm>
            <a:custGeom>
              <a:avLst/>
              <a:gdLst/>
              <a:ahLst/>
              <a:cxnLst/>
              <a:rect l="l" t="t" r="r" b="b"/>
              <a:pathLst>
                <a:path w="1844" h="1560" extrusionOk="0">
                  <a:moveTo>
                    <a:pt x="935" y="1"/>
                  </a:moveTo>
                  <a:cubicBezTo>
                    <a:pt x="410" y="1"/>
                    <a:pt x="275" y="735"/>
                    <a:pt x="113" y="1100"/>
                  </a:cubicBezTo>
                  <a:cubicBezTo>
                    <a:pt x="1" y="1362"/>
                    <a:pt x="156" y="1560"/>
                    <a:pt x="353" y="1560"/>
                  </a:cubicBezTo>
                  <a:cubicBezTo>
                    <a:pt x="445" y="1560"/>
                    <a:pt x="547" y="1516"/>
                    <a:pt x="635" y="1415"/>
                  </a:cubicBezTo>
                  <a:cubicBezTo>
                    <a:pt x="759" y="1292"/>
                    <a:pt x="814" y="1086"/>
                    <a:pt x="979" y="1045"/>
                  </a:cubicBezTo>
                  <a:cubicBezTo>
                    <a:pt x="996" y="1043"/>
                    <a:pt x="1013" y="1041"/>
                    <a:pt x="1031" y="1041"/>
                  </a:cubicBezTo>
                  <a:cubicBezTo>
                    <a:pt x="1109" y="1041"/>
                    <a:pt x="1186" y="1066"/>
                    <a:pt x="1253" y="1100"/>
                  </a:cubicBezTo>
                  <a:cubicBezTo>
                    <a:pt x="1336" y="1128"/>
                    <a:pt x="1418" y="1155"/>
                    <a:pt x="1486" y="1155"/>
                  </a:cubicBezTo>
                  <a:cubicBezTo>
                    <a:pt x="1843" y="1128"/>
                    <a:pt x="1830" y="688"/>
                    <a:pt x="1678" y="468"/>
                  </a:cubicBezTo>
                  <a:cubicBezTo>
                    <a:pt x="1541" y="262"/>
                    <a:pt x="1226" y="15"/>
                    <a:pt x="964" y="2"/>
                  </a:cubicBezTo>
                  <a:cubicBezTo>
                    <a:pt x="955" y="1"/>
                    <a:pt x="945" y="1"/>
                    <a:pt x="935"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a:off x="7763378" y="4516350"/>
              <a:ext cx="1270849" cy="146009"/>
            </a:xfrm>
            <a:custGeom>
              <a:avLst/>
              <a:gdLst/>
              <a:ahLst/>
              <a:cxnLst/>
              <a:rect l="l" t="t" r="r" b="b"/>
              <a:pathLst>
                <a:path w="9461" h="1087" extrusionOk="0">
                  <a:moveTo>
                    <a:pt x="13" y="1086"/>
                  </a:moveTo>
                  <a:lnTo>
                    <a:pt x="28" y="1086"/>
                  </a:lnTo>
                  <a:lnTo>
                    <a:pt x="13" y="1086"/>
                  </a:lnTo>
                  <a:close/>
                  <a:moveTo>
                    <a:pt x="13" y="1072"/>
                  </a:moveTo>
                  <a:lnTo>
                    <a:pt x="13" y="1086"/>
                  </a:lnTo>
                  <a:lnTo>
                    <a:pt x="13" y="1072"/>
                  </a:lnTo>
                  <a:close/>
                  <a:moveTo>
                    <a:pt x="13" y="1072"/>
                  </a:moveTo>
                  <a:lnTo>
                    <a:pt x="13" y="1072"/>
                  </a:lnTo>
                  <a:lnTo>
                    <a:pt x="13" y="1072"/>
                  </a:lnTo>
                  <a:close/>
                  <a:moveTo>
                    <a:pt x="13" y="1059"/>
                  </a:moveTo>
                  <a:lnTo>
                    <a:pt x="13" y="1059"/>
                  </a:lnTo>
                  <a:lnTo>
                    <a:pt x="13" y="1059"/>
                  </a:lnTo>
                  <a:close/>
                  <a:moveTo>
                    <a:pt x="13" y="1045"/>
                  </a:moveTo>
                  <a:lnTo>
                    <a:pt x="13" y="1059"/>
                  </a:lnTo>
                  <a:lnTo>
                    <a:pt x="13" y="1045"/>
                  </a:lnTo>
                  <a:close/>
                  <a:moveTo>
                    <a:pt x="0" y="1045"/>
                  </a:moveTo>
                  <a:lnTo>
                    <a:pt x="0" y="1045"/>
                  </a:lnTo>
                  <a:lnTo>
                    <a:pt x="0" y="1045"/>
                  </a:lnTo>
                  <a:close/>
                  <a:moveTo>
                    <a:pt x="9460" y="1"/>
                  </a:moveTo>
                  <a:cubicBezTo>
                    <a:pt x="9420" y="276"/>
                    <a:pt x="9351" y="565"/>
                    <a:pt x="9268" y="825"/>
                  </a:cubicBezTo>
                  <a:cubicBezTo>
                    <a:pt x="9351" y="565"/>
                    <a:pt x="9420" y="276"/>
                    <a:pt x="9460" y="1"/>
                  </a:cubicBezTo>
                  <a:close/>
                </a:path>
              </a:pathLst>
            </a:custGeom>
            <a:solidFill>
              <a:srgbClr val="A8B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a:off x="9034093" y="4420444"/>
              <a:ext cx="7522" cy="96041"/>
            </a:xfrm>
            <a:custGeom>
              <a:avLst/>
              <a:gdLst/>
              <a:ahLst/>
              <a:cxnLst/>
              <a:rect l="l" t="t" r="r" b="b"/>
              <a:pathLst>
                <a:path w="56" h="715" extrusionOk="0">
                  <a:moveTo>
                    <a:pt x="55" y="1"/>
                  </a:moveTo>
                  <a:cubicBezTo>
                    <a:pt x="55" y="248"/>
                    <a:pt x="42" y="482"/>
                    <a:pt x="0" y="715"/>
                  </a:cubicBezTo>
                  <a:lnTo>
                    <a:pt x="0" y="715"/>
                  </a:lnTo>
                  <a:cubicBezTo>
                    <a:pt x="42" y="482"/>
                    <a:pt x="55" y="248"/>
                    <a:pt x="55" y="1"/>
                  </a:cubicBezTo>
                  <a:close/>
                </a:path>
              </a:pathLst>
            </a:custGeom>
            <a:solidFill>
              <a:srgbClr val="679C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4"/>
            <p:cNvSpPr/>
            <p:nvPr/>
          </p:nvSpPr>
          <p:spPr>
            <a:xfrm>
              <a:off x="7730200" y="4046222"/>
              <a:ext cx="1311415" cy="1088281"/>
            </a:xfrm>
            <a:custGeom>
              <a:avLst/>
              <a:gdLst/>
              <a:ahLst/>
              <a:cxnLst/>
              <a:rect l="l" t="t" r="r" b="b"/>
              <a:pathLst>
                <a:path w="9763" h="8102" extrusionOk="0">
                  <a:moveTo>
                    <a:pt x="8444" y="0"/>
                  </a:moveTo>
                  <a:cubicBezTo>
                    <a:pt x="8486" y="41"/>
                    <a:pt x="8513" y="96"/>
                    <a:pt x="8541" y="137"/>
                  </a:cubicBezTo>
                  <a:cubicBezTo>
                    <a:pt x="8746" y="549"/>
                    <a:pt x="8911" y="974"/>
                    <a:pt x="9035" y="1414"/>
                  </a:cubicBezTo>
                  <a:cubicBezTo>
                    <a:pt x="9158" y="1922"/>
                    <a:pt x="9213" y="2430"/>
                    <a:pt x="9186" y="2939"/>
                  </a:cubicBezTo>
                  <a:cubicBezTo>
                    <a:pt x="9172" y="3351"/>
                    <a:pt x="9103" y="3748"/>
                    <a:pt x="8980" y="4133"/>
                  </a:cubicBezTo>
                  <a:cubicBezTo>
                    <a:pt x="9172" y="4215"/>
                    <a:pt x="9349" y="4338"/>
                    <a:pt x="9459" y="4488"/>
                  </a:cubicBezTo>
                  <a:lnTo>
                    <a:pt x="9459" y="4488"/>
                  </a:lnTo>
                  <a:cubicBezTo>
                    <a:pt x="9478" y="4436"/>
                    <a:pt x="9497" y="4382"/>
                    <a:pt x="9515" y="4325"/>
                  </a:cubicBezTo>
                  <a:cubicBezTo>
                    <a:pt x="9598" y="4065"/>
                    <a:pt x="9667" y="3776"/>
                    <a:pt x="9707" y="3501"/>
                  </a:cubicBezTo>
                  <a:cubicBezTo>
                    <a:pt x="9749" y="3268"/>
                    <a:pt x="9762" y="3034"/>
                    <a:pt x="9762" y="2787"/>
                  </a:cubicBezTo>
                  <a:cubicBezTo>
                    <a:pt x="9762" y="2362"/>
                    <a:pt x="9694" y="1922"/>
                    <a:pt x="9543" y="1524"/>
                  </a:cubicBezTo>
                  <a:cubicBezTo>
                    <a:pt x="9323" y="920"/>
                    <a:pt x="8925" y="412"/>
                    <a:pt x="8444" y="0"/>
                  </a:cubicBezTo>
                  <a:close/>
                  <a:moveTo>
                    <a:pt x="9459" y="4488"/>
                  </a:moveTo>
                  <a:cubicBezTo>
                    <a:pt x="9436" y="4550"/>
                    <a:pt x="9414" y="4609"/>
                    <a:pt x="9392" y="4669"/>
                  </a:cubicBezTo>
                  <a:cubicBezTo>
                    <a:pt x="9420" y="4614"/>
                    <a:pt x="9447" y="4559"/>
                    <a:pt x="9460" y="4490"/>
                  </a:cubicBezTo>
                  <a:cubicBezTo>
                    <a:pt x="9460" y="4489"/>
                    <a:pt x="9459" y="4488"/>
                    <a:pt x="9459" y="4488"/>
                  </a:cubicBezTo>
                  <a:close/>
                  <a:moveTo>
                    <a:pt x="13" y="2924"/>
                  </a:moveTo>
                  <a:cubicBezTo>
                    <a:pt x="0" y="3474"/>
                    <a:pt x="68" y="4023"/>
                    <a:pt x="247" y="4545"/>
                  </a:cubicBezTo>
                  <a:lnTo>
                    <a:pt x="260" y="4545"/>
                  </a:lnTo>
                  <a:lnTo>
                    <a:pt x="260" y="4559"/>
                  </a:lnTo>
                  <a:lnTo>
                    <a:pt x="260" y="4572"/>
                  </a:lnTo>
                  <a:lnTo>
                    <a:pt x="260" y="4586"/>
                  </a:lnTo>
                  <a:lnTo>
                    <a:pt x="275" y="4586"/>
                  </a:lnTo>
                  <a:cubicBezTo>
                    <a:pt x="755" y="5959"/>
                    <a:pt x="1853" y="7071"/>
                    <a:pt x="3186" y="7662"/>
                  </a:cubicBezTo>
                  <a:cubicBezTo>
                    <a:pt x="3803" y="7937"/>
                    <a:pt x="4462" y="8101"/>
                    <a:pt x="5135" y="8101"/>
                  </a:cubicBezTo>
                  <a:cubicBezTo>
                    <a:pt x="5341" y="8101"/>
                    <a:pt x="5533" y="8087"/>
                    <a:pt x="5725" y="8060"/>
                  </a:cubicBezTo>
                  <a:cubicBezTo>
                    <a:pt x="6549" y="7937"/>
                    <a:pt x="7318" y="7525"/>
                    <a:pt x="7922" y="6961"/>
                  </a:cubicBezTo>
                  <a:lnTo>
                    <a:pt x="7922" y="6961"/>
                  </a:lnTo>
                  <a:cubicBezTo>
                    <a:pt x="7758" y="7113"/>
                    <a:pt x="7580" y="7250"/>
                    <a:pt x="7387" y="7387"/>
                  </a:cubicBezTo>
                  <a:cubicBezTo>
                    <a:pt x="7305" y="7291"/>
                    <a:pt x="7278" y="7140"/>
                    <a:pt x="7305" y="7016"/>
                  </a:cubicBezTo>
                  <a:cubicBezTo>
                    <a:pt x="7318" y="6866"/>
                    <a:pt x="7373" y="6714"/>
                    <a:pt x="7387" y="6564"/>
                  </a:cubicBezTo>
                  <a:cubicBezTo>
                    <a:pt x="7401" y="6522"/>
                    <a:pt x="7401" y="6481"/>
                    <a:pt x="7387" y="6439"/>
                  </a:cubicBezTo>
                  <a:cubicBezTo>
                    <a:pt x="6646" y="6975"/>
                    <a:pt x="5725" y="7263"/>
                    <a:pt x="4806" y="7263"/>
                  </a:cubicBezTo>
                  <a:cubicBezTo>
                    <a:pt x="4421" y="7263"/>
                    <a:pt x="4037" y="7208"/>
                    <a:pt x="3666" y="7113"/>
                  </a:cubicBezTo>
                  <a:cubicBezTo>
                    <a:pt x="2389" y="6769"/>
                    <a:pt x="1291" y="5877"/>
                    <a:pt x="632" y="4724"/>
                  </a:cubicBezTo>
                  <a:cubicBezTo>
                    <a:pt x="330" y="4174"/>
                    <a:pt x="123" y="3556"/>
                    <a:pt x="13" y="2924"/>
                  </a:cubicBezTo>
                  <a:close/>
                </a:path>
              </a:pathLst>
            </a:custGeom>
            <a:solidFill>
              <a:srgbClr val="4292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8707683" y="4601242"/>
              <a:ext cx="293366" cy="437354"/>
            </a:xfrm>
            <a:custGeom>
              <a:avLst/>
              <a:gdLst/>
              <a:ahLst/>
              <a:cxnLst/>
              <a:rect l="l" t="t" r="r" b="b"/>
              <a:pathLst>
                <a:path w="2184" h="3256" extrusionOk="0">
                  <a:moveTo>
                    <a:pt x="1703" y="1"/>
                  </a:moveTo>
                  <a:cubicBezTo>
                    <a:pt x="1429" y="894"/>
                    <a:pt x="907" y="1703"/>
                    <a:pt x="165" y="2267"/>
                  </a:cubicBezTo>
                  <a:cubicBezTo>
                    <a:pt x="151" y="2280"/>
                    <a:pt x="124" y="2294"/>
                    <a:pt x="110" y="2307"/>
                  </a:cubicBezTo>
                  <a:cubicBezTo>
                    <a:pt x="124" y="2349"/>
                    <a:pt x="124" y="2390"/>
                    <a:pt x="110" y="2432"/>
                  </a:cubicBezTo>
                  <a:cubicBezTo>
                    <a:pt x="96" y="2582"/>
                    <a:pt x="41" y="2734"/>
                    <a:pt x="28" y="2884"/>
                  </a:cubicBezTo>
                  <a:cubicBezTo>
                    <a:pt x="1" y="3008"/>
                    <a:pt x="28" y="3159"/>
                    <a:pt x="110" y="3255"/>
                  </a:cubicBezTo>
                  <a:cubicBezTo>
                    <a:pt x="303" y="3118"/>
                    <a:pt x="481" y="2981"/>
                    <a:pt x="645" y="2829"/>
                  </a:cubicBezTo>
                  <a:cubicBezTo>
                    <a:pt x="645" y="2816"/>
                    <a:pt x="660" y="2816"/>
                    <a:pt x="660" y="2816"/>
                  </a:cubicBezTo>
                  <a:lnTo>
                    <a:pt x="673" y="2802"/>
                  </a:lnTo>
                  <a:cubicBezTo>
                    <a:pt x="673" y="2789"/>
                    <a:pt x="687" y="2789"/>
                    <a:pt x="687" y="2789"/>
                  </a:cubicBezTo>
                  <a:lnTo>
                    <a:pt x="700" y="2774"/>
                  </a:lnTo>
                  <a:cubicBezTo>
                    <a:pt x="715" y="2774"/>
                    <a:pt x="715" y="2761"/>
                    <a:pt x="715" y="2761"/>
                  </a:cubicBezTo>
                  <a:cubicBezTo>
                    <a:pt x="715" y="2761"/>
                    <a:pt x="728" y="2761"/>
                    <a:pt x="728" y="2747"/>
                  </a:cubicBezTo>
                  <a:lnTo>
                    <a:pt x="742" y="2734"/>
                  </a:lnTo>
                  <a:cubicBezTo>
                    <a:pt x="1359" y="2129"/>
                    <a:pt x="1813" y="1361"/>
                    <a:pt x="2115" y="537"/>
                  </a:cubicBezTo>
                  <a:cubicBezTo>
                    <a:pt x="2143" y="482"/>
                    <a:pt x="2170" y="427"/>
                    <a:pt x="2183" y="358"/>
                  </a:cubicBezTo>
                  <a:cubicBezTo>
                    <a:pt x="2073" y="207"/>
                    <a:pt x="1895" y="83"/>
                    <a:pt x="1703" y="1"/>
                  </a:cubicBezTo>
                  <a:close/>
                </a:path>
              </a:pathLst>
            </a:custGeom>
            <a:solidFill>
              <a:srgbClr val="A8B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8281604" y="-33556"/>
              <a:ext cx="1206373" cy="1206350"/>
            </a:xfrm>
            <a:custGeom>
              <a:avLst/>
              <a:gdLst/>
              <a:ahLst/>
              <a:cxnLst/>
              <a:rect l="l" t="t" r="r" b="b"/>
              <a:pathLst>
                <a:path w="8981" h="8981" extrusionOk="0">
                  <a:moveTo>
                    <a:pt x="4491" y="0"/>
                  </a:moveTo>
                  <a:cubicBezTo>
                    <a:pt x="2019" y="0"/>
                    <a:pt x="0" y="2430"/>
                    <a:pt x="0" y="4916"/>
                  </a:cubicBezTo>
                  <a:cubicBezTo>
                    <a:pt x="0" y="7388"/>
                    <a:pt x="2019" y="8980"/>
                    <a:pt x="4491" y="8980"/>
                  </a:cubicBezTo>
                  <a:cubicBezTo>
                    <a:pt x="6975" y="8980"/>
                    <a:pt x="8980" y="7388"/>
                    <a:pt x="8980" y="4916"/>
                  </a:cubicBezTo>
                  <a:cubicBezTo>
                    <a:pt x="8980" y="2430"/>
                    <a:pt x="6975" y="0"/>
                    <a:pt x="4491"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8287111" y="-11392"/>
              <a:ext cx="1197104" cy="1184187"/>
            </a:xfrm>
            <a:custGeom>
              <a:avLst/>
              <a:gdLst/>
              <a:ahLst/>
              <a:cxnLst/>
              <a:rect l="l" t="t" r="r" b="b"/>
              <a:pathLst>
                <a:path w="8912" h="8816" extrusionOk="0">
                  <a:moveTo>
                    <a:pt x="5548" y="0"/>
                  </a:moveTo>
                  <a:lnTo>
                    <a:pt x="5548" y="0"/>
                  </a:lnTo>
                  <a:cubicBezTo>
                    <a:pt x="5671" y="453"/>
                    <a:pt x="5726" y="865"/>
                    <a:pt x="5726" y="1263"/>
                  </a:cubicBezTo>
                  <a:cubicBezTo>
                    <a:pt x="5713" y="1785"/>
                    <a:pt x="5576" y="2293"/>
                    <a:pt x="5342" y="2691"/>
                  </a:cubicBezTo>
                  <a:cubicBezTo>
                    <a:pt x="4422" y="1785"/>
                    <a:pt x="3309" y="1071"/>
                    <a:pt x="2115" y="604"/>
                  </a:cubicBezTo>
                  <a:cubicBezTo>
                    <a:pt x="2046" y="659"/>
                    <a:pt x="1978" y="714"/>
                    <a:pt x="1909" y="755"/>
                  </a:cubicBezTo>
                  <a:cubicBezTo>
                    <a:pt x="3145" y="1222"/>
                    <a:pt x="4285" y="1950"/>
                    <a:pt x="5219" y="2869"/>
                  </a:cubicBezTo>
                  <a:cubicBezTo>
                    <a:pt x="5109" y="3021"/>
                    <a:pt x="4999" y="3144"/>
                    <a:pt x="4862" y="3254"/>
                  </a:cubicBezTo>
                  <a:cubicBezTo>
                    <a:pt x="4340" y="3693"/>
                    <a:pt x="3626" y="3830"/>
                    <a:pt x="3062" y="3913"/>
                  </a:cubicBezTo>
                  <a:cubicBezTo>
                    <a:pt x="2582" y="3982"/>
                    <a:pt x="2101" y="4009"/>
                    <a:pt x="1607" y="4009"/>
                  </a:cubicBezTo>
                  <a:cubicBezTo>
                    <a:pt x="1085" y="4009"/>
                    <a:pt x="563" y="3968"/>
                    <a:pt x="41" y="3900"/>
                  </a:cubicBezTo>
                  <a:lnTo>
                    <a:pt x="1" y="4105"/>
                  </a:lnTo>
                  <a:cubicBezTo>
                    <a:pt x="536" y="4187"/>
                    <a:pt x="1072" y="4229"/>
                    <a:pt x="1607" y="4229"/>
                  </a:cubicBezTo>
                  <a:cubicBezTo>
                    <a:pt x="2115" y="4229"/>
                    <a:pt x="2610" y="4187"/>
                    <a:pt x="3090" y="4119"/>
                  </a:cubicBezTo>
                  <a:cubicBezTo>
                    <a:pt x="3681" y="4037"/>
                    <a:pt x="4435" y="3885"/>
                    <a:pt x="4999" y="3418"/>
                  </a:cubicBezTo>
                  <a:cubicBezTo>
                    <a:pt x="5136" y="3309"/>
                    <a:pt x="5259" y="3171"/>
                    <a:pt x="5369" y="3021"/>
                  </a:cubicBezTo>
                  <a:cubicBezTo>
                    <a:pt x="5631" y="3295"/>
                    <a:pt x="5863" y="3570"/>
                    <a:pt x="6083" y="3872"/>
                  </a:cubicBezTo>
                  <a:cubicBezTo>
                    <a:pt x="5781" y="4242"/>
                    <a:pt x="5438" y="4599"/>
                    <a:pt x="5054" y="4901"/>
                  </a:cubicBezTo>
                  <a:cubicBezTo>
                    <a:pt x="4326" y="5492"/>
                    <a:pt x="3379" y="5945"/>
                    <a:pt x="2266" y="6261"/>
                  </a:cubicBezTo>
                  <a:cubicBezTo>
                    <a:pt x="2308" y="6316"/>
                    <a:pt x="2335" y="6384"/>
                    <a:pt x="2376" y="6439"/>
                  </a:cubicBezTo>
                  <a:cubicBezTo>
                    <a:pt x="3502" y="6124"/>
                    <a:pt x="4450" y="5670"/>
                    <a:pt x="5191" y="5066"/>
                  </a:cubicBezTo>
                  <a:cubicBezTo>
                    <a:pt x="5576" y="4764"/>
                    <a:pt x="5905" y="4421"/>
                    <a:pt x="6207" y="4037"/>
                  </a:cubicBezTo>
                  <a:cubicBezTo>
                    <a:pt x="6220" y="4050"/>
                    <a:pt x="6235" y="4064"/>
                    <a:pt x="6248" y="4092"/>
                  </a:cubicBezTo>
                  <a:cubicBezTo>
                    <a:pt x="6482" y="4421"/>
                    <a:pt x="6687" y="4764"/>
                    <a:pt x="6866" y="5121"/>
                  </a:cubicBezTo>
                  <a:cubicBezTo>
                    <a:pt x="6797" y="5176"/>
                    <a:pt x="6729" y="5231"/>
                    <a:pt x="6660" y="5300"/>
                  </a:cubicBezTo>
                  <a:cubicBezTo>
                    <a:pt x="5589" y="6275"/>
                    <a:pt x="4862" y="7525"/>
                    <a:pt x="4271" y="8815"/>
                  </a:cubicBezTo>
                  <a:lnTo>
                    <a:pt x="4505" y="8815"/>
                  </a:lnTo>
                  <a:cubicBezTo>
                    <a:pt x="5081" y="7580"/>
                    <a:pt x="5781" y="6384"/>
                    <a:pt x="6811" y="5451"/>
                  </a:cubicBezTo>
                  <a:cubicBezTo>
                    <a:pt x="6852" y="5410"/>
                    <a:pt x="6907" y="5368"/>
                    <a:pt x="6962" y="5313"/>
                  </a:cubicBezTo>
                  <a:cubicBezTo>
                    <a:pt x="7319" y="6055"/>
                    <a:pt x="7566" y="6824"/>
                    <a:pt x="7718" y="7620"/>
                  </a:cubicBezTo>
                  <a:cubicBezTo>
                    <a:pt x="7786" y="7565"/>
                    <a:pt x="7841" y="7510"/>
                    <a:pt x="7910" y="7442"/>
                  </a:cubicBezTo>
                  <a:cubicBezTo>
                    <a:pt x="7745" y="6659"/>
                    <a:pt x="7484" y="5904"/>
                    <a:pt x="7127" y="5176"/>
                  </a:cubicBezTo>
                  <a:cubicBezTo>
                    <a:pt x="7663" y="4751"/>
                    <a:pt x="8267" y="4421"/>
                    <a:pt x="8912" y="4160"/>
                  </a:cubicBezTo>
                  <a:lnTo>
                    <a:pt x="8871" y="3955"/>
                  </a:lnTo>
                  <a:cubicBezTo>
                    <a:pt x="8212" y="4202"/>
                    <a:pt x="7594" y="4544"/>
                    <a:pt x="7031" y="4984"/>
                  </a:cubicBezTo>
                  <a:cubicBezTo>
                    <a:pt x="6852" y="4627"/>
                    <a:pt x="6647" y="4284"/>
                    <a:pt x="6413" y="3968"/>
                  </a:cubicBezTo>
                  <a:cubicBezTo>
                    <a:pt x="6400" y="3927"/>
                    <a:pt x="6372" y="3900"/>
                    <a:pt x="6345" y="3872"/>
                  </a:cubicBezTo>
                  <a:cubicBezTo>
                    <a:pt x="6907" y="3131"/>
                    <a:pt x="7361" y="2293"/>
                    <a:pt x="7731" y="1469"/>
                  </a:cubicBezTo>
                  <a:lnTo>
                    <a:pt x="7566" y="1304"/>
                  </a:lnTo>
                  <a:cubicBezTo>
                    <a:pt x="7196" y="2128"/>
                    <a:pt x="6770" y="2966"/>
                    <a:pt x="6220" y="3693"/>
                  </a:cubicBezTo>
                  <a:cubicBezTo>
                    <a:pt x="6001" y="3391"/>
                    <a:pt x="5754" y="3116"/>
                    <a:pt x="5493" y="2842"/>
                  </a:cubicBezTo>
                  <a:cubicBezTo>
                    <a:pt x="5768" y="2402"/>
                    <a:pt x="5933" y="1867"/>
                    <a:pt x="5933" y="1276"/>
                  </a:cubicBezTo>
                  <a:cubicBezTo>
                    <a:pt x="5946" y="892"/>
                    <a:pt x="5891" y="494"/>
                    <a:pt x="5781" y="68"/>
                  </a:cubicBezTo>
                  <a:cubicBezTo>
                    <a:pt x="5713" y="41"/>
                    <a:pt x="5631" y="13"/>
                    <a:pt x="5548" y="0"/>
                  </a:cubicBezTo>
                  <a:close/>
                </a:path>
              </a:pathLst>
            </a:custGeom>
            <a:solidFill>
              <a:srgbClr val="E2A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551205" y="183295"/>
              <a:ext cx="1641586" cy="1833502"/>
            </a:xfrm>
            <a:custGeom>
              <a:avLst/>
              <a:gdLst/>
              <a:ahLst/>
              <a:cxnLst/>
              <a:rect l="l" t="t" r="r" b="b"/>
              <a:pathLst>
                <a:path w="12221" h="13650" extrusionOk="0">
                  <a:moveTo>
                    <a:pt x="5122" y="1"/>
                  </a:moveTo>
                  <a:cubicBezTo>
                    <a:pt x="5040" y="591"/>
                    <a:pt x="4875" y="1182"/>
                    <a:pt x="4546" y="1676"/>
                  </a:cubicBezTo>
                  <a:cubicBezTo>
                    <a:pt x="4202" y="2170"/>
                    <a:pt x="3707" y="2568"/>
                    <a:pt x="3118" y="2692"/>
                  </a:cubicBezTo>
                  <a:cubicBezTo>
                    <a:pt x="2970" y="2725"/>
                    <a:pt x="2823" y="2740"/>
                    <a:pt x="2676" y="2740"/>
                  </a:cubicBezTo>
                  <a:cubicBezTo>
                    <a:pt x="1960" y="2740"/>
                    <a:pt x="1254" y="2388"/>
                    <a:pt x="604" y="2046"/>
                  </a:cubicBezTo>
                  <a:lnTo>
                    <a:pt x="604" y="2046"/>
                  </a:lnTo>
                  <a:cubicBezTo>
                    <a:pt x="1058" y="2527"/>
                    <a:pt x="1401" y="3117"/>
                    <a:pt x="1510" y="3776"/>
                  </a:cubicBezTo>
                  <a:cubicBezTo>
                    <a:pt x="1607" y="4422"/>
                    <a:pt x="1456" y="5136"/>
                    <a:pt x="1016" y="5631"/>
                  </a:cubicBezTo>
                  <a:cubicBezTo>
                    <a:pt x="756" y="5933"/>
                    <a:pt x="385" y="6138"/>
                    <a:pt x="0" y="6221"/>
                  </a:cubicBezTo>
                  <a:cubicBezTo>
                    <a:pt x="454" y="6385"/>
                    <a:pt x="824" y="6784"/>
                    <a:pt x="921" y="7264"/>
                  </a:cubicBezTo>
                  <a:cubicBezTo>
                    <a:pt x="1030" y="7828"/>
                    <a:pt x="769" y="8404"/>
                    <a:pt x="330" y="8775"/>
                  </a:cubicBezTo>
                  <a:cubicBezTo>
                    <a:pt x="494" y="8706"/>
                    <a:pt x="646" y="8637"/>
                    <a:pt x="811" y="8610"/>
                  </a:cubicBezTo>
                  <a:cubicBezTo>
                    <a:pt x="855" y="8605"/>
                    <a:pt x="899" y="8602"/>
                    <a:pt x="944" y="8602"/>
                  </a:cubicBezTo>
                  <a:cubicBezTo>
                    <a:pt x="1262" y="8602"/>
                    <a:pt x="1584" y="8731"/>
                    <a:pt x="1717" y="9008"/>
                  </a:cubicBezTo>
                  <a:cubicBezTo>
                    <a:pt x="1950" y="9461"/>
                    <a:pt x="1675" y="9805"/>
                    <a:pt x="1387" y="10134"/>
                  </a:cubicBezTo>
                  <a:cubicBezTo>
                    <a:pt x="1717" y="10134"/>
                    <a:pt x="1977" y="10162"/>
                    <a:pt x="2252" y="10299"/>
                  </a:cubicBezTo>
                  <a:cubicBezTo>
                    <a:pt x="2554" y="10437"/>
                    <a:pt x="2801" y="10656"/>
                    <a:pt x="2966" y="10944"/>
                  </a:cubicBezTo>
                  <a:cubicBezTo>
                    <a:pt x="3310" y="11548"/>
                    <a:pt x="3323" y="12276"/>
                    <a:pt x="3323" y="12976"/>
                  </a:cubicBezTo>
                  <a:cubicBezTo>
                    <a:pt x="3543" y="12469"/>
                    <a:pt x="3790" y="11947"/>
                    <a:pt x="4189" y="11562"/>
                  </a:cubicBezTo>
                  <a:cubicBezTo>
                    <a:pt x="4473" y="11297"/>
                    <a:pt x="4870" y="11109"/>
                    <a:pt x="5259" y="11109"/>
                  </a:cubicBezTo>
                  <a:cubicBezTo>
                    <a:pt x="5414" y="11109"/>
                    <a:pt x="5568" y="11139"/>
                    <a:pt x="5712" y="11205"/>
                  </a:cubicBezTo>
                  <a:cubicBezTo>
                    <a:pt x="6138" y="11398"/>
                    <a:pt x="6399" y="11837"/>
                    <a:pt x="6523" y="12290"/>
                  </a:cubicBezTo>
                  <a:cubicBezTo>
                    <a:pt x="6660" y="12729"/>
                    <a:pt x="6715" y="13210"/>
                    <a:pt x="6880" y="13650"/>
                  </a:cubicBezTo>
                  <a:cubicBezTo>
                    <a:pt x="6688" y="12633"/>
                    <a:pt x="7100" y="11521"/>
                    <a:pt x="7909" y="10889"/>
                  </a:cubicBezTo>
                  <a:cubicBezTo>
                    <a:pt x="8408" y="10493"/>
                    <a:pt x="9040" y="10288"/>
                    <a:pt x="9674" y="10288"/>
                  </a:cubicBezTo>
                  <a:cubicBezTo>
                    <a:pt x="10072" y="10288"/>
                    <a:pt x="10469" y="10368"/>
                    <a:pt x="10834" y="10532"/>
                  </a:cubicBezTo>
                  <a:cubicBezTo>
                    <a:pt x="9941" y="9832"/>
                    <a:pt x="9584" y="8542"/>
                    <a:pt x="9996" y="7498"/>
                  </a:cubicBezTo>
                  <a:cubicBezTo>
                    <a:pt x="10353" y="6592"/>
                    <a:pt x="11259" y="5946"/>
                    <a:pt x="12221" y="5878"/>
                  </a:cubicBezTo>
                  <a:cubicBezTo>
                    <a:pt x="11219" y="5781"/>
                    <a:pt x="10271" y="5232"/>
                    <a:pt x="9722" y="4381"/>
                  </a:cubicBezTo>
                  <a:cubicBezTo>
                    <a:pt x="9090" y="3419"/>
                    <a:pt x="9022" y="2101"/>
                    <a:pt x="9557" y="1072"/>
                  </a:cubicBezTo>
                  <a:lnTo>
                    <a:pt x="9557" y="1072"/>
                  </a:lnTo>
                  <a:cubicBezTo>
                    <a:pt x="8985" y="1711"/>
                    <a:pt x="8306" y="2418"/>
                    <a:pt x="7453" y="2418"/>
                  </a:cubicBezTo>
                  <a:cubicBezTo>
                    <a:pt x="7445" y="2418"/>
                    <a:pt x="7437" y="2418"/>
                    <a:pt x="7429" y="2418"/>
                  </a:cubicBezTo>
                  <a:cubicBezTo>
                    <a:pt x="6838" y="2403"/>
                    <a:pt x="6289" y="2046"/>
                    <a:pt x="5932" y="1579"/>
                  </a:cubicBezTo>
                  <a:cubicBezTo>
                    <a:pt x="5562" y="1113"/>
                    <a:pt x="5342" y="550"/>
                    <a:pt x="5122"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495997" y="991245"/>
              <a:ext cx="16925" cy="9268"/>
            </a:xfrm>
            <a:custGeom>
              <a:avLst/>
              <a:gdLst/>
              <a:ahLst/>
              <a:cxnLst/>
              <a:rect l="l" t="t" r="r" b="b"/>
              <a:pathLst>
                <a:path w="126" h="69" extrusionOk="0">
                  <a:moveTo>
                    <a:pt x="125" y="0"/>
                  </a:moveTo>
                  <a:cubicBezTo>
                    <a:pt x="83" y="28"/>
                    <a:pt x="43" y="41"/>
                    <a:pt x="1" y="68"/>
                  </a:cubicBezTo>
                  <a:lnTo>
                    <a:pt x="1" y="68"/>
                  </a:lnTo>
                  <a:cubicBezTo>
                    <a:pt x="43" y="41"/>
                    <a:pt x="83" y="28"/>
                    <a:pt x="125" y="0"/>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495997" y="991245"/>
              <a:ext cx="262068" cy="68236"/>
            </a:xfrm>
            <a:custGeom>
              <a:avLst/>
              <a:gdLst/>
              <a:ahLst/>
              <a:cxnLst/>
              <a:rect l="l" t="t" r="r" b="b"/>
              <a:pathLst>
                <a:path w="1951" h="508" extrusionOk="0">
                  <a:moveTo>
                    <a:pt x="125" y="0"/>
                  </a:moveTo>
                  <a:cubicBezTo>
                    <a:pt x="83" y="28"/>
                    <a:pt x="43" y="41"/>
                    <a:pt x="1" y="68"/>
                  </a:cubicBezTo>
                  <a:lnTo>
                    <a:pt x="1923" y="508"/>
                  </a:lnTo>
                  <a:lnTo>
                    <a:pt x="1951" y="412"/>
                  </a:lnTo>
                  <a:lnTo>
                    <a:pt x="125" y="0"/>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191483" y="1605367"/>
              <a:ext cx="9268" cy="7388"/>
            </a:xfrm>
            <a:custGeom>
              <a:avLst/>
              <a:gdLst/>
              <a:ahLst/>
              <a:cxnLst/>
              <a:rect l="l" t="t" r="r" b="b"/>
              <a:pathLst>
                <a:path w="69" h="55" extrusionOk="0">
                  <a:moveTo>
                    <a:pt x="0" y="0"/>
                  </a:moveTo>
                  <a:lnTo>
                    <a:pt x="0" y="0"/>
                  </a:lnTo>
                  <a:cubicBezTo>
                    <a:pt x="28" y="14"/>
                    <a:pt x="41" y="42"/>
                    <a:pt x="68" y="55"/>
                  </a:cubicBezTo>
                  <a:lnTo>
                    <a:pt x="68" y="55"/>
                  </a:lnTo>
                  <a:cubicBezTo>
                    <a:pt x="41" y="42"/>
                    <a:pt x="28" y="14"/>
                    <a:pt x="0" y="0"/>
                  </a:cubicBezTo>
                  <a:close/>
                </a:path>
              </a:pathLst>
            </a:custGeom>
            <a:solidFill>
              <a:srgbClr val="4B9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191483" y="1360094"/>
              <a:ext cx="147623" cy="252661"/>
            </a:xfrm>
            <a:custGeom>
              <a:avLst/>
              <a:gdLst/>
              <a:ahLst/>
              <a:cxnLst/>
              <a:rect l="l" t="t" r="r" b="b"/>
              <a:pathLst>
                <a:path w="1099" h="1881" extrusionOk="0">
                  <a:moveTo>
                    <a:pt x="1029" y="0"/>
                  </a:moveTo>
                  <a:cubicBezTo>
                    <a:pt x="727" y="618"/>
                    <a:pt x="385" y="1236"/>
                    <a:pt x="0" y="1826"/>
                  </a:cubicBezTo>
                  <a:cubicBezTo>
                    <a:pt x="28" y="1840"/>
                    <a:pt x="41" y="1868"/>
                    <a:pt x="68" y="1881"/>
                  </a:cubicBezTo>
                  <a:cubicBezTo>
                    <a:pt x="453" y="1291"/>
                    <a:pt x="797" y="673"/>
                    <a:pt x="1099" y="28"/>
                  </a:cubicBezTo>
                  <a:lnTo>
                    <a:pt x="1029" y="0"/>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446028" y="1109180"/>
              <a:ext cx="7522" cy="13029"/>
            </a:xfrm>
            <a:custGeom>
              <a:avLst/>
              <a:gdLst/>
              <a:ahLst/>
              <a:cxnLst/>
              <a:rect l="l" t="t" r="r" b="b"/>
              <a:pathLst>
                <a:path w="56" h="97" extrusionOk="0">
                  <a:moveTo>
                    <a:pt x="0" y="1"/>
                  </a:moveTo>
                  <a:cubicBezTo>
                    <a:pt x="28" y="28"/>
                    <a:pt x="41" y="56"/>
                    <a:pt x="55" y="96"/>
                  </a:cubicBezTo>
                  <a:lnTo>
                    <a:pt x="55" y="96"/>
                  </a:lnTo>
                  <a:cubicBezTo>
                    <a:pt x="41" y="56"/>
                    <a:pt x="28" y="28"/>
                    <a:pt x="0" y="1"/>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446028" y="1109180"/>
              <a:ext cx="206726" cy="16656"/>
            </a:xfrm>
            <a:custGeom>
              <a:avLst/>
              <a:gdLst/>
              <a:ahLst/>
              <a:cxnLst/>
              <a:rect l="l" t="t" r="r" b="b"/>
              <a:pathLst>
                <a:path w="1539" h="124" extrusionOk="0">
                  <a:moveTo>
                    <a:pt x="0" y="1"/>
                  </a:moveTo>
                  <a:cubicBezTo>
                    <a:pt x="28" y="28"/>
                    <a:pt x="41" y="56"/>
                    <a:pt x="55" y="96"/>
                  </a:cubicBezTo>
                  <a:lnTo>
                    <a:pt x="1538" y="124"/>
                  </a:lnTo>
                  <a:lnTo>
                    <a:pt x="1538" y="42"/>
                  </a:lnTo>
                  <a:lnTo>
                    <a:pt x="0" y="1"/>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a:off x="-438641" y="1254920"/>
              <a:ext cx="5507" cy="14775"/>
            </a:xfrm>
            <a:custGeom>
              <a:avLst/>
              <a:gdLst/>
              <a:ahLst/>
              <a:cxnLst/>
              <a:rect l="l" t="t" r="r" b="b"/>
              <a:pathLst>
                <a:path w="41" h="110" extrusionOk="0">
                  <a:moveTo>
                    <a:pt x="41" y="0"/>
                  </a:moveTo>
                  <a:lnTo>
                    <a:pt x="41" y="0"/>
                  </a:lnTo>
                  <a:cubicBezTo>
                    <a:pt x="28" y="42"/>
                    <a:pt x="13" y="69"/>
                    <a:pt x="0" y="110"/>
                  </a:cubicBezTo>
                  <a:lnTo>
                    <a:pt x="0" y="110"/>
                  </a:lnTo>
                  <a:cubicBezTo>
                    <a:pt x="13" y="69"/>
                    <a:pt x="28" y="42"/>
                    <a:pt x="41" y="0"/>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a:off x="-438641" y="1192191"/>
              <a:ext cx="265695" cy="77504"/>
            </a:xfrm>
            <a:custGeom>
              <a:avLst/>
              <a:gdLst/>
              <a:ahLst/>
              <a:cxnLst/>
              <a:rect l="l" t="t" r="r" b="b"/>
              <a:pathLst>
                <a:path w="1978" h="577" extrusionOk="0">
                  <a:moveTo>
                    <a:pt x="1963" y="0"/>
                  </a:moveTo>
                  <a:lnTo>
                    <a:pt x="41" y="467"/>
                  </a:lnTo>
                  <a:cubicBezTo>
                    <a:pt x="28" y="509"/>
                    <a:pt x="13" y="536"/>
                    <a:pt x="0" y="577"/>
                  </a:cubicBezTo>
                  <a:lnTo>
                    <a:pt x="1977" y="97"/>
                  </a:lnTo>
                  <a:lnTo>
                    <a:pt x="1963" y="0"/>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280003" y="1553653"/>
              <a:ext cx="12895" cy="3761"/>
            </a:xfrm>
            <a:custGeom>
              <a:avLst/>
              <a:gdLst/>
              <a:ahLst/>
              <a:cxnLst/>
              <a:rect l="l" t="t" r="r" b="b"/>
              <a:pathLst>
                <a:path w="96" h="28" extrusionOk="0">
                  <a:moveTo>
                    <a:pt x="0" y="1"/>
                  </a:moveTo>
                  <a:lnTo>
                    <a:pt x="0" y="1"/>
                  </a:lnTo>
                  <a:cubicBezTo>
                    <a:pt x="28" y="15"/>
                    <a:pt x="55" y="28"/>
                    <a:pt x="96" y="28"/>
                  </a:cubicBezTo>
                  <a:cubicBezTo>
                    <a:pt x="68" y="15"/>
                    <a:pt x="28" y="15"/>
                    <a:pt x="0" y="1"/>
                  </a:cubicBezTo>
                  <a:close/>
                </a:path>
              </a:pathLst>
            </a:custGeom>
            <a:solidFill>
              <a:srgbClr val="4B9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a:off x="-280003" y="1350826"/>
              <a:ext cx="184563" cy="206588"/>
            </a:xfrm>
            <a:custGeom>
              <a:avLst/>
              <a:gdLst/>
              <a:ahLst/>
              <a:cxnLst/>
              <a:rect l="l" t="t" r="r" b="b"/>
              <a:pathLst>
                <a:path w="1374" h="1538" extrusionOk="0">
                  <a:moveTo>
                    <a:pt x="1291" y="0"/>
                  </a:moveTo>
                  <a:cubicBezTo>
                    <a:pt x="906" y="549"/>
                    <a:pt x="480" y="1044"/>
                    <a:pt x="0" y="1511"/>
                  </a:cubicBezTo>
                  <a:cubicBezTo>
                    <a:pt x="28" y="1525"/>
                    <a:pt x="68" y="1525"/>
                    <a:pt x="96" y="1538"/>
                  </a:cubicBezTo>
                  <a:cubicBezTo>
                    <a:pt x="562" y="1085"/>
                    <a:pt x="989" y="591"/>
                    <a:pt x="1373" y="55"/>
                  </a:cubicBezTo>
                  <a:lnTo>
                    <a:pt x="1291" y="0"/>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a:off x="-357508" y="651812"/>
              <a:ext cx="3761" cy="14910"/>
            </a:xfrm>
            <a:custGeom>
              <a:avLst/>
              <a:gdLst/>
              <a:ahLst/>
              <a:cxnLst/>
              <a:rect l="l" t="t" r="r" b="b"/>
              <a:pathLst>
                <a:path w="28" h="111" extrusionOk="0">
                  <a:moveTo>
                    <a:pt x="0" y="1"/>
                  </a:moveTo>
                  <a:cubicBezTo>
                    <a:pt x="14" y="41"/>
                    <a:pt x="28" y="69"/>
                    <a:pt x="28" y="110"/>
                  </a:cubicBezTo>
                  <a:lnTo>
                    <a:pt x="28" y="110"/>
                  </a:lnTo>
                  <a:cubicBezTo>
                    <a:pt x="28" y="69"/>
                    <a:pt x="14" y="41"/>
                    <a:pt x="0" y="1"/>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a:off x="-357508" y="651812"/>
              <a:ext cx="273083" cy="147755"/>
            </a:xfrm>
            <a:custGeom>
              <a:avLst/>
              <a:gdLst/>
              <a:ahLst/>
              <a:cxnLst/>
              <a:rect l="l" t="t" r="r" b="b"/>
              <a:pathLst>
                <a:path w="2033" h="1100" extrusionOk="0">
                  <a:moveTo>
                    <a:pt x="0" y="1"/>
                  </a:moveTo>
                  <a:cubicBezTo>
                    <a:pt x="14" y="41"/>
                    <a:pt x="28" y="69"/>
                    <a:pt x="28" y="110"/>
                  </a:cubicBezTo>
                  <a:lnTo>
                    <a:pt x="1991" y="1099"/>
                  </a:lnTo>
                  <a:lnTo>
                    <a:pt x="2033" y="1017"/>
                  </a:lnTo>
                  <a:lnTo>
                    <a:pt x="0" y="1"/>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a:off x="-309554" y="1435584"/>
              <a:ext cx="134" cy="13164"/>
            </a:xfrm>
            <a:custGeom>
              <a:avLst/>
              <a:gdLst/>
              <a:ahLst/>
              <a:cxnLst/>
              <a:rect l="l" t="t" r="r" b="b"/>
              <a:pathLst>
                <a:path w="1" h="98" extrusionOk="0">
                  <a:moveTo>
                    <a:pt x="0" y="1"/>
                  </a:moveTo>
                  <a:lnTo>
                    <a:pt x="0" y="1"/>
                  </a:lnTo>
                  <a:lnTo>
                    <a:pt x="0" y="97"/>
                  </a:lnTo>
                  <a:lnTo>
                    <a:pt x="0" y="97"/>
                  </a:lnTo>
                  <a:close/>
                </a:path>
              </a:pathLst>
            </a:custGeom>
            <a:solidFill>
              <a:srgbClr val="4B9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a:off x="-309554" y="1310261"/>
              <a:ext cx="204711" cy="138486"/>
            </a:xfrm>
            <a:custGeom>
              <a:avLst/>
              <a:gdLst/>
              <a:ahLst/>
              <a:cxnLst/>
              <a:rect l="l" t="t" r="r" b="b"/>
              <a:pathLst>
                <a:path w="1524" h="1031" extrusionOk="0">
                  <a:moveTo>
                    <a:pt x="1469" y="0"/>
                  </a:moveTo>
                  <a:cubicBezTo>
                    <a:pt x="1002" y="330"/>
                    <a:pt x="508" y="632"/>
                    <a:pt x="0" y="934"/>
                  </a:cubicBezTo>
                  <a:lnTo>
                    <a:pt x="0" y="1030"/>
                  </a:lnTo>
                  <a:cubicBezTo>
                    <a:pt x="522" y="728"/>
                    <a:pt x="1030" y="412"/>
                    <a:pt x="1524" y="69"/>
                  </a:cubicBezTo>
                  <a:lnTo>
                    <a:pt x="1469" y="0"/>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346494" y="755106"/>
              <a:ext cx="1881" cy="13029"/>
            </a:xfrm>
            <a:custGeom>
              <a:avLst/>
              <a:gdLst/>
              <a:ahLst/>
              <a:cxnLst/>
              <a:rect l="l" t="t" r="r" b="b"/>
              <a:pathLst>
                <a:path w="14" h="97" extrusionOk="0">
                  <a:moveTo>
                    <a:pt x="14" y="1"/>
                  </a:moveTo>
                  <a:cubicBezTo>
                    <a:pt x="14" y="28"/>
                    <a:pt x="1" y="69"/>
                    <a:pt x="1" y="96"/>
                  </a:cubicBezTo>
                  <a:cubicBezTo>
                    <a:pt x="14" y="69"/>
                    <a:pt x="14" y="28"/>
                    <a:pt x="14" y="1"/>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a:off x="-346494" y="755106"/>
              <a:ext cx="173548" cy="101548"/>
            </a:xfrm>
            <a:custGeom>
              <a:avLst/>
              <a:gdLst/>
              <a:ahLst/>
              <a:cxnLst/>
              <a:rect l="l" t="t" r="r" b="b"/>
              <a:pathLst>
                <a:path w="1292" h="756" extrusionOk="0">
                  <a:moveTo>
                    <a:pt x="14" y="1"/>
                  </a:moveTo>
                  <a:cubicBezTo>
                    <a:pt x="14" y="28"/>
                    <a:pt x="14" y="69"/>
                    <a:pt x="1" y="96"/>
                  </a:cubicBezTo>
                  <a:lnTo>
                    <a:pt x="1250" y="755"/>
                  </a:lnTo>
                  <a:lnTo>
                    <a:pt x="1291" y="673"/>
                  </a:lnTo>
                  <a:lnTo>
                    <a:pt x="14" y="1"/>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392701" y="1341692"/>
              <a:ext cx="16925" cy="5507"/>
            </a:xfrm>
            <a:custGeom>
              <a:avLst/>
              <a:gdLst/>
              <a:ahLst/>
              <a:cxnLst/>
              <a:rect l="l" t="t" r="r" b="b"/>
              <a:pathLst>
                <a:path w="126" h="41" extrusionOk="0">
                  <a:moveTo>
                    <a:pt x="1" y="0"/>
                  </a:moveTo>
                  <a:lnTo>
                    <a:pt x="125" y="41"/>
                  </a:lnTo>
                  <a:cubicBezTo>
                    <a:pt x="83" y="13"/>
                    <a:pt x="43" y="13"/>
                    <a:pt x="1" y="0"/>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392701" y="1242025"/>
              <a:ext cx="275098" cy="105175"/>
            </a:xfrm>
            <a:custGeom>
              <a:avLst/>
              <a:gdLst/>
              <a:ahLst/>
              <a:cxnLst/>
              <a:rect l="l" t="t" r="r" b="b"/>
              <a:pathLst>
                <a:path w="2048" h="783" extrusionOk="0">
                  <a:moveTo>
                    <a:pt x="2033" y="1"/>
                  </a:moveTo>
                  <a:cubicBezTo>
                    <a:pt x="1319" y="138"/>
                    <a:pt x="633" y="385"/>
                    <a:pt x="1" y="742"/>
                  </a:cubicBezTo>
                  <a:cubicBezTo>
                    <a:pt x="43" y="755"/>
                    <a:pt x="83" y="755"/>
                    <a:pt x="125" y="783"/>
                  </a:cubicBezTo>
                  <a:cubicBezTo>
                    <a:pt x="729" y="453"/>
                    <a:pt x="1374" y="220"/>
                    <a:pt x="2047" y="96"/>
                  </a:cubicBezTo>
                  <a:lnTo>
                    <a:pt x="2033" y="1"/>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274630" y="541130"/>
              <a:ext cx="20552" cy="3895"/>
            </a:xfrm>
            <a:custGeom>
              <a:avLst/>
              <a:gdLst/>
              <a:ahLst/>
              <a:cxnLst/>
              <a:rect l="l" t="t" r="r" b="b"/>
              <a:pathLst>
                <a:path w="153" h="29" extrusionOk="0">
                  <a:moveTo>
                    <a:pt x="1" y="1"/>
                  </a:moveTo>
                  <a:cubicBezTo>
                    <a:pt x="6" y="1"/>
                    <a:pt x="11" y="1"/>
                    <a:pt x="16" y="1"/>
                  </a:cubicBezTo>
                  <a:lnTo>
                    <a:pt x="16" y="1"/>
                  </a:lnTo>
                  <a:cubicBezTo>
                    <a:pt x="16" y="1"/>
                    <a:pt x="15" y="1"/>
                    <a:pt x="15" y="1"/>
                  </a:cubicBezTo>
                  <a:close/>
                  <a:moveTo>
                    <a:pt x="16" y="1"/>
                  </a:moveTo>
                  <a:cubicBezTo>
                    <a:pt x="57" y="14"/>
                    <a:pt x="111" y="14"/>
                    <a:pt x="152" y="28"/>
                  </a:cubicBezTo>
                  <a:cubicBezTo>
                    <a:pt x="114" y="15"/>
                    <a:pt x="66" y="3"/>
                    <a:pt x="16" y="1"/>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272749" y="541130"/>
              <a:ext cx="260188" cy="223244"/>
            </a:xfrm>
            <a:custGeom>
              <a:avLst/>
              <a:gdLst/>
              <a:ahLst/>
              <a:cxnLst/>
              <a:rect l="l" t="t" r="r" b="b"/>
              <a:pathLst>
                <a:path w="1937" h="1662" extrusionOk="0">
                  <a:moveTo>
                    <a:pt x="1" y="1"/>
                  </a:moveTo>
                  <a:lnTo>
                    <a:pt x="1" y="1"/>
                  </a:lnTo>
                  <a:cubicBezTo>
                    <a:pt x="550" y="618"/>
                    <a:pt x="1182" y="1182"/>
                    <a:pt x="1882" y="1662"/>
                  </a:cubicBezTo>
                  <a:lnTo>
                    <a:pt x="1936" y="1594"/>
                  </a:lnTo>
                  <a:cubicBezTo>
                    <a:pt x="1277" y="1140"/>
                    <a:pt x="673" y="618"/>
                    <a:pt x="138" y="28"/>
                  </a:cubicBezTo>
                  <a:cubicBezTo>
                    <a:pt x="97" y="14"/>
                    <a:pt x="42" y="14"/>
                    <a:pt x="1" y="1"/>
                  </a:cubicBez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35258" y="1708527"/>
              <a:ext cx="11149" cy="9537"/>
            </a:xfrm>
            <a:custGeom>
              <a:avLst/>
              <a:gdLst/>
              <a:ahLst/>
              <a:cxnLst/>
              <a:rect l="l" t="t" r="r" b="b"/>
              <a:pathLst>
                <a:path w="83" h="71" extrusionOk="0">
                  <a:moveTo>
                    <a:pt x="83" y="1"/>
                  </a:moveTo>
                  <a:cubicBezTo>
                    <a:pt x="55" y="28"/>
                    <a:pt x="28" y="43"/>
                    <a:pt x="0" y="70"/>
                  </a:cubicBezTo>
                  <a:lnTo>
                    <a:pt x="0" y="70"/>
                  </a:lnTo>
                  <a:cubicBezTo>
                    <a:pt x="28" y="43"/>
                    <a:pt x="55" y="28"/>
                    <a:pt x="83" y="1"/>
                  </a:cubicBezTo>
                  <a:close/>
                </a:path>
              </a:pathLst>
            </a:custGeom>
            <a:solidFill>
              <a:srgbClr val="4B9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a:off x="35258" y="1389645"/>
              <a:ext cx="46342" cy="328419"/>
            </a:xfrm>
            <a:custGeom>
              <a:avLst/>
              <a:gdLst/>
              <a:ahLst/>
              <a:cxnLst/>
              <a:rect l="l" t="t" r="r" b="b"/>
              <a:pathLst>
                <a:path w="345" h="2445" extrusionOk="0">
                  <a:moveTo>
                    <a:pt x="262" y="0"/>
                  </a:moveTo>
                  <a:cubicBezTo>
                    <a:pt x="110" y="796"/>
                    <a:pt x="28" y="1620"/>
                    <a:pt x="0" y="2444"/>
                  </a:cubicBezTo>
                  <a:cubicBezTo>
                    <a:pt x="28" y="2417"/>
                    <a:pt x="55" y="2402"/>
                    <a:pt x="83" y="2375"/>
                  </a:cubicBezTo>
                  <a:cubicBezTo>
                    <a:pt x="110" y="1579"/>
                    <a:pt x="207" y="796"/>
                    <a:pt x="344" y="13"/>
                  </a:cubicBezTo>
                  <a:lnTo>
                    <a:pt x="262" y="0"/>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a:off x="70317" y="375108"/>
              <a:ext cx="7522" cy="13029"/>
            </a:xfrm>
            <a:custGeom>
              <a:avLst/>
              <a:gdLst/>
              <a:ahLst/>
              <a:cxnLst/>
              <a:rect l="l" t="t" r="r" b="b"/>
              <a:pathLst>
                <a:path w="56" h="97" extrusionOk="0">
                  <a:moveTo>
                    <a:pt x="56" y="1"/>
                  </a:moveTo>
                  <a:cubicBezTo>
                    <a:pt x="42" y="42"/>
                    <a:pt x="28" y="69"/>
                    <a:pt x="1" y="97"/>
                  </a:cubicBezTo>
                  <a:lnTo>
                    <a:pt x="1" y="97"/>
                  </a:lnTo>
                  <a:cubicBezTo>
                    <a:pt x="28" y="69"/>
                    <a:pt x="42" y="42"/>
                    <a:pt x="56" y="1"/>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a:off x="70317" y="375108"/>
              <a:ext cx="145877" cy="274958"/>
            </a:xfrm>
            <a:custGeom>
              <a:avLst/>
              <a:gdLst/>
              <a:ahLst/>
              <a:cxnLst/>
              <a:rect l="l" t="t" r="r" b="b"/>
              <a:pathLst>
                <a:path w="1086" h="2047" extrusionOk="0">
                  <a:moveTo>
                    <a:pt x="56" y="1"/>
                  </a:moveTo>
                  <a:cubicBezTo>
                    <a:pt x="42" y="42"/>
                    <a:pt x="28" y="69"/>
                    <a:pt x="1" y="97"/>
                  </a:cubicBezTo>
                  <a:cubicBezTo>
                    <a:pt x="385" y="728"/>
                    <a:pt x="715" y="1374"/>
                    <a:pt x="1003" y="2046"/>
                  </a:cubicBezTo>
                  <a:lnTo>
                    <a:pt x="1085" y="2019"/>
                  </a:lnTo>
                  <a:cubicBezTo>
                    <a:pt x="783" y="1319"/>
                    <a:pt x="440" y="646"/>
                    <a:pt x="56" y="1"/>
                  </a:cubicBez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a:off x="347026" y="482163"/>
              <a:ext cx="11149" cy="3761"/>
            </a:xfrm>
            <a:custGeom>
              <a:avLst/>
              <a:gdLst/>
              <a:ahLst/>
              <a:cxnLst/>
              <a:rect l="l" t="t" r="r" b="b"/>
              <a:pathLst>
                <a:path w="83" h="28" extrusionOk="0">
                  <a:moveTo>
                    <a:pt x="1" y="0"/>
                  </a:moveTo>
                  <a:lnTo>
                    <a:pt x="1" y="0"/>
                  </a:lnTo>
                  <a:cubicBezTo>
                    <a:pt x="28" y="14"/>
                    <a:pt x="56" y="14"/>
                    <a:pt x="83" y="28"/>
                  </a:cubicBezTo>
                  <a:lnTo>
                    <a:pt x="83" y="28"/>
                  </a:lnTo>
                  <a:cubicBezTo>
                    <a:pt x="56" y="14"/>
                    <a:pt x="28" y="14"/>
                    <a:pt x="1" y="0"/>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a:off x="311968" y="482163"/>
              <a:ext cx="46208" cy="147620"/>
            </a:xfrm>
            <a:custGeom>
              <a:avLst/>
              <a:gdLst/>
              <a:ahLst/>
              <a:cxnLst/>
              <a:rect l="l" t="t" r="r" b="b"/>
              <a:pathLst>
                <a:path w="344" h="1099" extrusionOk="0">
                  <a:moveTo>
                    <a:pt x="262" y="0"/>
                  </a:moveTo>
                  <a:lnTo>
                    <a:pt x="0" y="1071"/>
                  </a:lnTo>
                  <a:lnTo>
                    <a:pt x="83" y="1099"/>
                  </a:lnTo>
                  <a:lnTo>
                    <a:pt x="344" y="28"/>
                  </a:lnTo>
                  <a:cubicBezTo>
                    <a:pt x="317" y="14"/>
                    <a:pt x="289" y="14"/>
                    <a:pt x="262" y="0"/>
                  </a:cubicBez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a:off x="-108604" y="533742"/>
              <a:ext cx="13164" cy="5642"/>
            </a:xfrm>
            <a:custGeom>
              <a:avLst/>
              <a:gdLst/>
              <a:ahLst/>
              <a:cxnLst/>
              <a:rect l="l" t="t" r="r" b="b"/>
              <a:pathLst>
                <a:path w="98" h="42" extrusionOk="0">
                  <a:moveTo>
                    <a:pt x="97" y="1"/>
                  </a:moveTo>
                  <a:cubicBezTo>
                    <a:pt x="55" y="14"/>
                    <a:pt x="28" y="28"/>
                    <a:pt x="0" y="42"/>
                  </a:cubicBezTo>
                  <a:cubicBezTo>
                    <a:pt x="28" y="28"/>
                    <a:pt x="70" y="14"/>
                    <a:pt x="97" y="14"/>
                  </a:cubicBezTo>
                  <a:lnTo>
                    <a:pt x="97" y="1"/>
                  </a:ln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a:off x="-108604" y="535623"/>
              <a:ext cx="147623" cy="186440"/>
            </a:xfrm>
            <a:custGeom>
              <a:avLst/>
              <a:gdLst/>
              <a:ahLst/>
              <a:cxnLst/>
              <a:rect l="l" t="t" r="r" b="b"/>
              <a:pathLst>
                <a:path w="1099" h="1388" extrusionOk="0">
                  <a:moveTo>
                    <a:pt x="97" y="0"/>
                  </a:moveTo>
                  <a:cubicBezTo>
                    <a:pt x="70" y="0"/>
                    <a:pt x="28" y="14"/>
                    <a:pt x="0" y="28"/>
                  </a:cubicBezTo>
                  <a:cubicBezTo>
                    <a:pt x="372" y="467"/>
                    <a:pt x="714" y="921"/>
                    <a:pt x="1031" y="1387"/>
                  </a:cubicBezTo>
                  <a:lnTo>
                    <a:pt x="1099" y="1346"/>
                  </a:lnTo>
                  <a:cubicBezTo>
                    <a:pt x="784" y="879"/>
                    <a:pt x="454" y="426"/>
                    <a:pt x="97" y="0"/>
                  </a:cubicBez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a:off x="-9069" y="476521"/>
              <a:ext cx="9537" cy="7522"/>
            </a:xfrm>
            <a:custGeom>
              <a:avLst/>
              <a:gdLst/>
              <a:ahLst/>
              <a:cxnLst/>
              <a:rect l="l" t="t" r="r" b="b"/>
              <a:pathLst>
                <a:path w="71" h="56" extrusionOk="0">
                  <a:moveTo>
                    <a:pt x="70" y="1"/>
                  </a:moveTo>
                  <a:cubicBezTo>
                    <a:pt x="43" y="15"/>
                    <a:pt x="28" y="28"/>
                    <a:pt x="1" y="56"/>
                  </a:cubicBezTo>
                  <a:lnTo>
                    <a:pt x="1" y="56"/>
                  </a:lnTo>
                  <a:cubicBezTo>
                    <a:pt x="28" y="28"/>
                    <a:pt x="43" y="15"/>
                    <a:pt x="70" y="1"/>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a:off x="-9069" y="476521"/>
              <a:ext cx="173548" cy="201215"/>
            </a:xfrm>
            <a:custGeom>
              <a:avLst/>
              <a:gdLst/>
              <a:ahLst/>
              <a:cxnLst/>
              <a:rect l="l" t="t" r="r" b="b"/>
              <a:pathLst>
                <a:path w="1292" h="1498" extrusionOk="0">
                  <a:moveTo>
                    <a:pt x="70" y="1"/>
                  </a:moveTo>
                  <a:cubicBezTo>
                    <a:pt x="43" y="15"/>
                    <a:pt x="28" y="28"/>
                    <a:pt x="1" y="56"/>
                  </a:cubicBezTo>
                  <a:lnTo>
                    <a:pt x="1224" y="1498"/>
                  </a:lnTo>
                  <a:lnTo>
                    <a:pt x="1292" y="1443"/>
                  </a:lnTo>
                  <a:lnTo>
                    <a:pt x="70" y="1"/>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219686" y="356705"/>
              <a:ext cx="14910" cy="24044"/>
            </a:xfrm>
            <a:custGeom>
              <a:avLst/>
              <a:gdLst/>
              <a:ahLst/>
              <a:cxnLst/>
              <a:rect l="l" t="t" r="r" b="b"/>
              <a:pathLst>
                <a:path w="111" h="179" extrusionOk="0">
                  <a:moveTo>
                    <a:pt x="1" y="1"/>
                  </a:moveTo>
                  <a:lnTo>
                    <a:pt x="1" y="14"/>
                  </a:lnTo>
                  <a:cubicBezTo>
                    <a:pt x="28" y="69"/>
                    <a:pt x="70" y="123"/>
                    <a:pt x="110" y="178"/>
                  </a:cubicBezTo>
                  <a:lnTo>
                    <a:pt x="110" y="178"/>
                  </a:lnTo>
                  <a:cubicBezTo>
                    <a:pt x="70" y="123"/>
                    <a:pt x="28" y="69"/>
                    <a:pt x="1" y="1"/>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a:off x="219686" y="358452"/>
              <a:ext cx="55476" cy="263944"/>
            </a:xfrm>
            <a:custGeom>
              <a:avLst/>
              <a:gdLst/>
              <a:ahLst/>
              <a:cxnLst/>
              <a:rect l="l" t="t" r="r" b="b"/>
              <a:pathLst>
                <a:path w="413" h="1965" extrusionOk="0">
                  <a:moveTo>
                    <a:pt x="1" y="1"/>
                  </a:moveTo>
                  <a:lnTo>
                    <a:pt x="330" y="1965"/>
                  </a:lnTo>
                  <a:lnTo>
                    <a:pt x="413" y="1951"/>
                  </a:lnTo>
                  <a:lnTo>
                    <a:pt x="110" y="166"/>
                  </a:lnTo>
                  <a:cubicBezTo>
                    <a:pt x="70" y="111"/>
                    <a:pt x="28" y="56"/>
                    <a:pt x="1" y="1"/>
                  </a:cubicBez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a:off x="-370538" y="856519"/>
              <a:ext cx="5776" cy="11149"/>
            </a:xfrm>
            <a:custGeom>
              <a:avLst/>
              <a:gdLst/>
              <a:ahLst/>
              <a:cxnLst/>
              <a:rect l="l" t="t" r="r" b="b"/>
              <a:pathLst>
                <a:path w="43" h="83" extrusionOk="0">
                  <a:moveTo>
                    <a:pt x="42" y="0"/>
                  </a:moveTo>
                  <a:lnTo>
                    <a:pt x="1" y="83"/>
                  </a:lnTo>
                  <a:lnTo>
                    <a:pt x="1" y="83"/>
                  </a:lnTo>
                  <a:lnTo>
                    <a:pt x="42" y="0"/>
                  </a:ln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a:off x="-370538" y="856519"/>
              <a:ext cx="177175" cy="127472"/>
            </a:xfrm>
            <a:custGeom>
              <a:avLst/>
              <a:gdLst/>
              <a:ahLst/>
              <a:cxnLst/>
              <a:rect l="l" t="t" r="r" b="b"/>
              <a:pathLst>
                <a:path w="1319" h="949" extrusionOk="0">
                  <a:moveTo>
                    <a:pt x="42" y="0"/>
                  </a:moveTo>
                  <a:lnTo>
                    <a:pt x="1" y="83"/>
                  </a:lnTo>
                  <a:lnTo>
                    <a:pt x="1264" y="948"/>
                  </a:lnTo>
                  <a:lnTo>
                    <a:pt x="1319" y="866"/>
                  </a:lnTo>
                  <a:lnTo>
                    <a:pt x="42" y="0"/>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a:off x="802657" y="832744"/>
              <a:ext cx="9268" cy="11014"/>
            </a:xfrm>
            <a:custGeom>
              <a:avLst/>
              <a:gdLst/>
              <a:ahLst/>
              <a:cxnLst/>
              <a:rect l="l" t="t" r="r" b="b"/>
              <a:pathLst>
                <a:path w="69" h="82" extrusionOk="0">
                  <a:moveTo>
                    <a:pt x="0" y="0"/>
                  </a:moveTo>
                  <a:cubicBezTo>
                    <a:pt x="27" y="27"/>
                    <a:pt x="42" y="54"/>
                    <a:pt x="69" y="82"/>
                  </a:cubicBezTo>
                  <a:lnTo>
                    <a:pt x="69" y="67"/>
                  </a:lnTo>
                  <a:cubicBezTo>
                    <a:pt x="42" y="54"/>
                    <a:pt x="27" y="27"/>
                    <a:pt x="0" y="0"/>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a:off x="608960" y="832610"/>
              <a:ext cx="202965" cy="88653"/>
            </a:xfrm>
            <a:custGeom>
              <a:avLst/>
              <a:gdLst/>
              <a:ahLst/>
              <a:cxnLst/>
              <a:rect l="l" t="t" r="r" b="b"/>
              <a:pathLst>
                <a:path w="1511" h="660" extrusionOk="0">
                  <a:moveTo>
                    <a:pt x="1442" y="0"/>
                  </a:moveTo>
                  <a:lnTo>
                    <a:pt x="0" y="577"/>
                  </a:lnTo>
                  <a:lnTo>
                    <a:pt x="28" y="659"/>
                  </a:lnTo>
                  <a:lnTo>
                    <a:pt x="1511" y="83"/>
                  </a:lnTo>
                  <a:cubicBezTo>
                    <a:pt x="1483" y="55"/>
                    <a:pt x="1469" y="28"/>
                    <a:pt x="1442" y="0"/>
                  </a:cubicBez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a:off x="354280" y="1154124"/>
              <a:ext cx="9403" cy="22298"/>
            </a:xfrm>
            <a:custGeom>
              <a:avLst/>
              <a:gdLst/>
              <a:ahLst/>
              <a:cxnLst/>
              <a:rect l="l" t="t" r="r" b="b"/>
              <a:pathLst>
                <a:path w="70" h="166" extrusionOk="0">
                  <a:moveTo>
                    <a:pt x="0" y="1"/>
                  </a:moveTo>
                  <a:lnTo>
                    <a:pt x="0" y="1"/>
                  </a:lnTo>
                  <a:cubicBezTo>
                    <a:pt x="28" y="56"/>
                    <a:pt x="55" y="111"/>
                    <a:pt x="69" y="166"/>
                  </a:cubicBezTo>
                  <a:lnTo>
                    <a:pt x="69" y="166"/>
                  </a:lnTo>
                  <a:cubicBezTo>
                    <a:pt x="55" y="111"/>
                    <a:pt x="28" y="56"/>
                    <a:pt x="0" y="1"/>
                  </a:cubicBezTo>
                  <a:close/>
                </a:path>
              </a:pathLst>
            </a:custGeom>
            <a:solidFill>
              <a:srgbClr val="4B9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304580" y="1492805"/>
              <a:ext cx="22164" cy="310016"/>
            </a:xfrm>
            <a:custGeom>
              <a:avLst/>
              <a:gdLst/>
              <a:ahLst/>
              <a:cxnLst/>
              <a:rect l="l" t="t" r="r" b="b"/>
              <a:pathLst>
                <a:path w="165" h="2308" extrusionOk="0">
                  <a:moveTo>
                    <a:pt x="138" y="1"/>
                  </a:moveTo>
                  <a:lnTo>
                    <a:pt x="55" y="14"/>
                  </a:lnTo>
                  <a:cubicBezTo>
                    <a:pt x="69" y="715"/>
                    <a:pt x="55" y="1429"/>
                    <a:pt x="0" y="2143"/>
                  </a:cubicBezTo>
                  <a:cubicBezTo>
                    <a:pt x="28" y="2198"/>
                    <a:pt x="55" y="2253"/>
                    <a:pt x="69" y="2308"/>
                  </a:cubicBezTo>
                  <a:cubicBezTo>
                    <a:pt x="138" y="1539"/>
                    <a:pt x="165" y="770"/>
                    <a:pt x="138" y="1"/>
                  </a:cubicBez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a:off x="706614" y="673975"/>
              <a:ext cx="3895" cy="11149"/>
            </a:xfrm>
            <a:custGeom>
              <a:avLst/>
              <a:gdLst/>
              <a:ahLst/>
              <a:cxnLst/>
              <a:rect l="l" t="t" r="r" b="b"/>
              <a:pathLst>
                <a:path w="29" h="83" extrusionOk="0">
                  <a:moveTo>
                    <a:pt x="1" y="0"/>
                  </a:moveTo>
                  <a:lnTo>
                    <a:pt x="1" y="0"/>
                  </a:lnTo>
                  <a:cubicBezTo>
                    <a:pt x="15" y="28"/>
                    <a:pt x="28" y="55"/>
                    <a:pt x="28" y="83"/>
                  </a:cubicBezTo>
                  <a:lnTo>
                    <a:pt x="28" y="83"/>
                  </a:lnTo>
                  <a:cubicBezTo>
                    <a:pt x="28" y="55"/>
                    <a:pt x="15" y="28"/>
                    <a:pt x="1" y="0"/>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a:off x="536962" y="673975"/>
              <a:ext cx="173548" cy="136606"/>
            </a:xfrm>
            <a:custGeom>
              <a:avLst/>
              <a:gdLst/>
              <a:ahLst/>
              <a:cxnLst/>
              <a:rect l="l" t="t" r="r" b="b"/>
              <a:pathLst>
                <a:path w="1292" h="1017" extrusionOk="0">
                  <a:moveTo>
                    <a:pt x="1264" y="0"/>
                  </a:moveTo>
                  <a:lnTo>
                    <a:pt x="0" y="947"/>
                  </a:lnTo>
                  <a:lnTo>
                    <a:pt x="55" y="1017"/>
                  </a:lnTo>
                  <a:lnTo>
                    <a:pt x="1291" y="83"/>
                  </a:lnTo>
                  <a:cubicBezTo>
                    <a:pt x="1291" y="55"/>
                    <a:pt x="1278" y="28"/>
                    <a:pt x="1264" y="0"/>
                  </a:cubicBez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a:off x="441054" y="1706781"/>
              <a:ext cx="9403" cy="13029"/>
            </a:xfrm>
            <a:custGeom>
              <a:avLst/>
              <a:gdLst/>
              <a:ahLst/>
              <a:cxnLst/>
              <a:rect l="l" t="t" r="r" b="b"/>
              <a:pathLst>
                <a:path w="70" h="97" extrusionOk="0">
                  <a:moveTo>
                    <a:pt x="70" y="1"/>
                  </a:moveTo>
                  <a:cubicBezTo>
                    <a:pt x="42" y="28"/>
                    <a:pt x="15" y="56"/>
                    <a:pt x="0" y="96"/>
                  </a:cubicBezTo>
                  <a:lnTo>
                    <a:pt x="0" y="96"/>
                  </a:lnTo>
                  <a:cubicBezTo>
                    <a:pt x="15" y="56"/>
                    <a:pt x="42" y="28"/>
                    <a:pt x="70" y="1"/>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396727" y="1465135"/>
              <a:ext cx="53730" cy="254675"/>
            </a:xfrm>
            <a:custGeom>
              <a:avLst/>
              <a:gdLst/>
              <a:ahLst/>
              <a:cxnLst/>
              <a:rect l="l" t="t" r="r" b="b"/>
              <a:pathLst>
                <a:path w="400" h="1896" extrusionOk="0">
                  <a:moveTo>
                    <a:pt x="97" y="0"/>
                  </a:moveTo>
                  <a:lnTo>
                    <a:pt x="1" y="15"/>
                  </a:lnTo>
                  <a:cubicBezTo>
                    <a:pt x="83" y="632"/>
                    <a:pt x="193" y="1264"/>
                    <a:pt x="330" y="1895"/>
                  </a:cubicBezTo>
                  <a:cubicBezTo>
                    <a:pt x="345" y="1855"/>
                    <a:pt x="372" y="1827"/>
                    <a:pt x="400" y="1800"/>
                  </a:cubicBezTo>
                  <a:cubicBezTo>
                    <a:pt x="275" y="1196"/>
                    <a:pt x="166" y="605"/>
                    <a:pt x="97" y="0"/>
                  </a:cubicBez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a:off x="-64411" y="1143109"/>
              <a:ext cx="3895" cy="24044"/>
            </a:xfrm>
            <a:custGeom>
              <a:avLst/>
              <a:gdLst/>
              <a:ahLst/>
              <a:cxnLst/>
              <a:rect l="l" t="t" r="r" b="b"/>
              <a:pathLst>
                <a:path w="29" h="179" extrusionOk="0">
                  <a:moveTo>
                    <a:pt x="1" y="1"/>
                  </a:moveTo>
                  <a:lnTo>
                    <a:pt x="1" y="1"/>
                  </a:lnTo>
                  <a:cubicBezTo>
                    <a:pt x="14" y="69"/>
                    <a:pt x="14" y="124"/>
                    <a:pt x="28" y="179"/>
                  </a:cubicBezTo>
                  <a:lnTo>
                    <a:pt x="28" y="179"/>
                  </a:lnTo>
                  <a:cubicBezTo>
                    <a:pt x="14" y="124"/>
                    <a:pt x="14" y="69"/>
                    <a:pt x="1" y="1"/>
                  </a:cubicBezTo>
                  <a:close/>
                </a:path>
              </a:pathLst>
            </a:custGeom>
            <a:solidFill>
              <a:srgbClr val="4B9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a:off x="-114111" y="1393272"/>
              <a:ext cx="160518" cy="400281"/>
            </a:xfrm>
            <a:custGeom>
              <a:avLst/>
              <a:gdLst/>
              <a:ahLst/>
              <a:cxnLst/>
              <a:rect l="l" t="t" r="r" b="b"/>
              <a:pathLst>
                <a:path w="1195" h="2980" extrusionOk="0">
                  <a:moveTo>
                    <a:pt x="1112" y="0"/>
                  </a:moveTo>
                  <a:lnTo>
                    <a:pt x="1" y="2802"/>
                  </a:lnTo>
                  <a:cubicBezTo>
                    <a:pt x="14" y="2870"/>
                    <a:pt x="14" y="2925"/>
                    <a:pt x="28" y="2980"/>
                  </a:cubicBezTo>
                  <a:lnTo>
                    <a:pt x="1195" y="28"/>
                  </a:lnTo>
                  <a:lnTo>
                    <a:pt x="1112" y="0"/>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4"/>
            <p:cNvSpPr/>
            <p:nvPr/>
          </p:nvSpPr>
          <p:spPr>
            <a:xfrm>
              <a:off x="782374" y="1409794"/>
              <a:ext cx="5507" cy="16790"/>
            </a:xfrm>
            <a:custGeom>
              <a:avLst/>
              <a:gdLst/>
              <a:ahLst/>
              <a:cxnLst/>
              <a:rect l="l" t="t" r="r" b="b"/>
              <a:pathLst>
                <a:path w="41" h="125" extrusionOk="0">
                  <a:moveTo>
                    <a:pt x="0" y="1"/>
                  </a:moveTo>
                  <a:lnTo>
                    <a:pt x="0" y="1"/>
                  </a:lnTo>
                  <a:cubicBezTo>
                    <a:pt x="13" y="42"/>
                    <a:pt x="13" y="83"/>
                    <a:pt x="28" y="125"/>
                  </a:cubicBezTo>
                  <a:lnTo>
                    <a:pt x="41" y="125"/>
                  </a:lnTo>
                  <a:lnTo>
                    <a:pt x="0" y="1"/>
                  </a:ln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a:off x="496396" y="1291724"/>
              <a:ext cx="289739" cy="134860"/>
            </a:xfrm>
            <a:custGeom>
              <a:avLst/>
              <a:gdLst/>
              <a:ahLst/>
              <a:cxnLst/>
              <a:rect l="l" t="t" r="r" b="b"/>
              <a:pathLst>
                <a:path w="2157" h="1004" extrusionOk="0">
                  <a:moveTo>
                    <a:pt x="28" y="1"/>
                  </a:moveTo>
                  <a:lnTo>
                    <a:pt x="0" y="83"/>
                  </a:lnTo>
                  <a:cubicBezTo>
                    <a:pt x="742" y="330"/>
                    <a:pt x="1470" y="647"/>
                    <a:pt x="2157" y="1004"/>
                  </a:cubicBezTo>
                  <a:cubicBezTo>
                    <a:pt x="2142" y="962"/>
                    <a:pt x="2142" y="921"/>
                    <a:pt x="2129" y="880"/>
                  </a:cubicBezTo>
                  <a:cubicBezTo>
                    <a:pt x="1456" y="537"/>
                    <a:pt x="756" y="248"/>
                    <a:pt x="28" y="1"/>
                  </a:cubicBez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a:off x="538843" y="1618262"/>
              <a:ext cx="11149" cy="7522"/>
            </a:xfrm>
            <a:custGeom>
              <a:avLst/>
              <a:gdLst/>
              <a:ahLst/>
              <a:cxnLst/>
              <a:rect l="l" t="t" r="r" b="b"/>
              <a:pathLst>
                <a:path w="83" h="56" extrusionOk="0">
                  <a:moveTo>
                    <a:pt x="83" y="1"/>
                  </a:moveTo>
                  <a:cubicBezTo>
                    <a:pt x="56" y="28"/>
                    <a:pt x="28" y="41"/>
                    <a:pt x="1" y="56"/>
                  </a:cubicBezTo>
                  <a:lnTo>
                    <a:pt x="1" y="56"/>
                  </a:lnTo>
                  <a:cubicBezTo>
                    <a:pt x="28" y="41"/>
                    <a:pt x="56" y="28"/>
                    <a:pt x="83" y="1"/>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a:off x="452069" y="1406167"/>
              <a:ext cx="97923" cy="219617"/>
            </a:xfrm>
            <a:custGeom>
              <a:avLst/>
              <a:gdLst/>
              <a:ahLst/>
              <a:cxnLst/>
              <a:rect l="l" t="t" r="r" b="b"/>
              <a:pathLst>
                <a:path w="729" h="1635" extrusionOk="0">
                  <a:moveTo>
                    <a:pt x="83" y="0"/>
                  </a:moveTo>
                  <a:lnTo>
                    <a:pt x="1" y="28"/>
                  </a:lnTo>
                  <a:cubicBezTo>
                    <a:pt x="152" y="577"/>
                    <a:pt x="372" y="1113"/>
                    <a:pt x="647" y="1635"/>
                  </a:cubicBezTo>
                  <a:cubicBezTo>
                    <a:pt x="674" y="1620"/>
                    <a:pt x="702" y="1607"/>
                    <a:pt x="729" y="1580"/>
                  </a:cubicBezTo>
                  <a:cubicBezTo>
                    <a:pt x="454" y="1071"/>
                    <a:pt x="248" y="549"/>
                    <a:pt x="83" y="0"/>
                  </a:cubicBez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a:off x="715883" y="1564668"/>
              <a:ext cx="18671" cy="2149"/>
            </a:xfrm>
            <a:custGeom>
              <a:avLst/>
              <a:gdLst/>
              <a:ahLst/>
              <a:cxnLst/>
              <a:rect l="l" t="t" r="r" b="b"/>
              <a:pathLst>
                <a:path w="139" h="16" extrusionOk="0">
                  <a:moveTo>
                    <a:pt x="124" y="1"/>
                  </a:moveTo>
                  <a:cubicBezTo>
                    <a:pt x="83" y="1"/>
                    <a:pt x="41" y="1"/>
                    <a:pt x="1" y="15"/>
                  </a:cubicBezTo>
                  <a:cubicBezTo>
                    <a:pt x="41" y="15"/>
                    <a:pt x="83" y="1"/>
                    <a:pt x="138" y="1"/>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4"/>
            <p:cNvSpPr/>
            <p:nvPr/>
          </p:nvSpPr>
          <p:spPr>
            <a:xfrm>
              <a:off x="463218" y="1337931"/>
              <a:ext cx="269322" cy="228886"/>
            </a:xfrm>
            <a:custGeom>
              <a:avLst/>
              <a:gdLst/>
              <a:ahLst/>
              <a:cxnLst/>
              <a:rect l="l" t="t" r="r" b="b"/>
              <a:pathLst>
                <a:path w="2005" h="1704" extrusionOk="0">
                  <a:moveTo>
                    <a:pt x="55" y="1"/>
                  </a:moveTo>
                  <a:lnTo>
                    <a:pt x="0" y="69"/>
                  </a:lnTo>
                  <a:lnTo>
                    <a:pt x="1882" y="1703"/>
                  </a:lnTo>
                  <a:cubicBezTo>
                    <a:pt x="1922" y="1689"/>
                    <a:pt x="1964" y="1689"/>
                    <a:pt x="2005" y="1689"/>
                  </a:cubicBezTo>
                  <a:lnTo>
                    <a:pt x="55" y="1"/>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4"/>
            <p:cNvSpPr/>
            <p:nvPr/>
          </p:nvSpPr>
          <p:spPr>
            <a:xfrm>
              <a:off x="217940" y="1688379"/>
              <a:ext cx="11149" cy="5642"/>
            </a:xfrm>
            <a:custGeom>
              <a:avLst/>
              <a:gdLst/>
              <a:ahLst/>
              <a:cxnLst/>
              <a:rect l="l" t="t" r="r" b="b"/>
              <a:pathLst>
                <a:path w="83" h="42" extrusionOk="0">
                  <a:moveTo>
                    <a:pt x="0" y="0"/>
                  </a:moveTo>
                  <a:lnTo>
                    <a:pt x="0" y="0"/>
                  </a:lnTo>
                  <a:lnTo>
                    <a:pt x="83" y="41"/>
                  </a:lnTo>
                  <a:lnTo>
                    <a:pt x="83" y="41"/>
                  </a:lnTo>
                  <a:close/>
                </a:path>
              </a:pathLst>
            </a:custGeom>
            <a:solidFill>
              <a:srgbClr val="4B9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a:off x="217940" y="1472522"/>
              <a:ext cx="53596" cy="221498"/>
            </a:xfrm>
            <a:custGeom>
              <a:avLst/>
              <a:gdLst/>
              <a:ahLst/>
              <a:cxnLst/>
              <a:rect l="l" t="t" r="r" b="b"/>
              <a:pathLst>
                <a:path w="399" h="1649" extrusionOk="0">
                  <a:moveTo>
                    <a:pt x="316" y="0"/>
                  </a:moveTo>
                  <a:cubicBezTo>
                    <a:pt x="178" y="536"/>
                    <a:pt x="83" y="1071"/>
                    <a:pt x="0" y="1607"/>
                  </a:cubicBezTo>
                  <a:lnTo>
                    <a:pt x="83" y="1648"/>
                  </a:lnTo>
                  <a:cubicBezTo>
                    <a:pt x="165" y="1113"/>
                    <a:pt x="261" y="564"/>
                    <a:pt x="398" y="28"/>
                  </a:cubicBezTo>
                  <a:lnTo>
                    <a:pt x="316" y="0"/>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4"/>
            <p:cNvSpPr/>
            <p:nvPr/>
          </p:nvSpPr>
          <p:spPr>
            <a:xfrm>
              <a:off x="907699" y="915487"/>
              <a:ext cx="14910" cy="7522"/>
            </a:xfrm>
            <a:custGeom>
              <a:avLst/>
              <a:gdLst/>
              <a:ahLst/>
              <a:cxnLst/>
              <a:rect l="l" t="t" r="r" b="b"/>
              <a:pathLst>
                <a:path w="111" h="56" extrusionOk="0">
                  <a:moveTo>
                    <a:pt x="1" y="1"/>
                  </a:moveTo>
                  <a:cubicBezTo>
                    <a:pt x="28" y="15"/>
                    <a:pt x="69" y="28"/>
                    <a:pt x="111" y="56"/>
                  </a:cubicBezTo>
                  <a:cubicBezTo>
                    <a:pt x="69" y="28"/>
                    <a:pt x="41" y="15"/>
                    <a:pt x="1" y="1"/>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a:off x="645900" y="915487"/>
              <a:ext cx="276710" cy="83280"/>
            </a:xfrm>
            <a:custGeom>
              <a:avLst/>
              <a:gdLst/>
              <a:ahLst/>
              <a:cxnLst/>
              <a:rect l="l" t="t" r="r" b="b"/>
              <a:pathLst>
                <a:path w="2060" h="620" extrusionOk="0">
                  <a:moveTo>
                    <a:pt x="1950" y="1"/>
                  </a:moveTo>
                  <a:cubicBezTo>
                    <a:pt x="1304" y="207"/>
                    <a:pt x="659" y="385"/>
                    <a:pt x="0" y="522"/>
                  </a:cubicBezTo>
                  <a:lnTo>
                    <a:pt x="13" y="619"/>
                  </a:lnTo>
                  <a:cubicBezTo>
                    <a:pt x="700" y="467"/>
                    <a:pt x="1386" y="275"/>
                    <a:pt x="2060" y="56"/>
                  </a:cubicBezTo>
                  <a:cubicBezTo>
                    <a:pt x="2018" y="28"/>
                    <a:pt x="1977" y="15"/>
                    <a:pt x="1950" y="1"/>
                  </a:cubicBez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4"/>
            <p:cNvSpPr/>
            <p:nvPr/>
          </p:nvSpPr>
          <p:spPr>
            <a:xfrm>
              <a:off x="118271" y="1677364"/>
              <a:ext cx="13030" cy="1881"/>
            </a:xfrm>
            <a:custGeom>
              <a:avLst/>
              <a:gdLst/>
              <a:ahLst/>
              <a:cxnLst/>
              <a:rect l="l" t="t" r="r" b="b"/>
              <a:pathLst>
                <a:path w="97" h="14" extrusionOk="0">
                  <a:moveTo>
                    <a:pt x="97" y="0"/>
                  </a:moveTo>
                  <a:cubicBezTo>
                    <a:pt x="56" y="0"/>
                    <a:pt x="28" y="13"/>
                    <a:pt x="1" y="13"/>
                  </a:cubicBezTo>
                  <a:lnTo>
                    <a:pt x="1" y="13"/>
                  </a:lnTo>
                  <a:cubicBezTo>
                    <a:pt x="28" y="13"/>
                    <a:pt x="56" y="0"/>
                    <a:pt x="97" y="0"/>
                  </a:cubicBezTo>
                  <a:close/>
                </a:path>
              </a:pathLst>
            </a:custGeom>
            <a:solidFill>
              <a:srgbClr val="4B9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4"/>
            <p:cNvSpPr/>
            <p:nvPr/>
          </p:nvSpPr>
          <p:spPr>
            <a:xfrm>
              <a:off x="118271" y="1467015"/>
              <a:ext cx="62864" cy="212230"/>
            </a:xfrm>
            <a:custGeom>
              <a:avLst/>
              <a:gdLst/>
              <a:ahLst/>
              <a:cxnLst/>
              <a:rect l="l" t="t" r="r" b="b"/>
              <a:pathLst>
                <a:path w="468" h="1580" extrusionOk="0">
                  <a:moveTo>
                    <a:pt x="385" y="1"/>
                  </a:moveTo>
                  <a:lnTo>
                    <a:pt x="1" y="1579"/>
                  </a:lnTo>
                  <a:cubicBezTo>
                    <a:pt x="28" y="1579"/>
                    <a:pt x="56" y="1566"/>
                    <a:pt x="97" y="1566"/>
                  </a:cubicBezTo>
                  <a:lnTo>
                    <a:pt x="468" y="28"/>
                  </a:lnTo>
                  <a:lnTo>
                    <a:pt x="385" y="1"/>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a:off x="684451" y="502311"/>
              <a:ext cx="134" cy="22298"/>
            </a:xfrm>
            <a:custGeom>
              <a:avLst/>
              <a:gdLst/>
              <a:ahLst/>
              <a:cxnLst/>
              <a:rect l="l" t="t" r="r" b="b"/>
              <a:pathLst>
                <a:path w="1" h="166" extrusionOk="0">
                  <a:moveTo>
                    <a:pt x="1" y="1"/>
                  </a:moveTo>
                  <a:lnTo>
                    <a:pt x="1" y="15"/>
                  </a:lnTo>
                  <a:lnTo>
                    <a:pt x="1" y="166"/>
                  </a:lnTo>
                  <a:lnTo>
                    <a:pt x="1" y="166"/>
                  </a:ln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a:off x="496396" y="504326"/>
              <a:ext cx="188189" cy="250914"/>
            </a:xfrm>
            <a:custGeom>
              <a:avLst/>
              <a:gdLst/>
              <a:ahLst/>
              <a:cxnLst/>
              <a:rect l="l" t="t" r="r" b="b"/>
              <a:pathLst>
                <a:path w="1401" h="1868" extrusionOk="0">
                  <a:moveTo>
                    <a:pt x="1401" y="0"/>
                  </a:moveTo>
                  <a:lnTo>
                    <a:pt x="0" y="1826"/>
                  </a:lnTo>
                  <a:lnTo>
                    <a:pt x="69" y="1868"/>
                  </a:lnTo>
                  <a:lnTo>
                    <a:pt x="1401" y="151"/>
                  </a:lnTo>
                  <a:lnTo>
                    <a:pt x="1401" y="0"/>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4"/>
            <p:cNvSpPr/>
            <p:nvPr/>
          </p:nvSpPr>
          <p:spPr>
            <a:xfrm>
              <a:off x="463218" y="506072"/>
              <a:ext cx="13030" cy="2015"/>
            </a:xfrm>
            <a:custGeom>
              <a:avLst/>
              <a:gdLst/>
              <a:ahLst/>
              <a:cxnLst/>
              <a:rect l="l" t="t" r="r" b="b"/>
              <a:pathLst>
                <a:path w="97" h="15" extrusionOk="0">
                  <a:moveTo>
                    <a:pt x="0" y="0"/>
                  </a:moveTo>
                  <a:lnTo>
                    <a:pt x="0" y="15"/>
                  </a:lnTo>
                  <a:cubicBezTo>
                    <a:pt x="28" y="0"/>
                    <a:pt x="69" y="0"/>
                    <a:pt x="97" y="0"/>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4"/>
            <p:cNvSpPr/>
            <p:nvPr/>
          </p:nvSpPr>
          <p:spPr>
            <a:xfrm>
              <a:off x="385712" y="506072"/>
              <a:ext cx="90535" cy="180798"/>
            </a:xfrm>
            <a:custGeom>
              <a:avLst/>
              <a:gdLst/>
              <a:ahLst/>
              <a:cxnLst/>
              <a:rect l="l" t="t" r="r" b="b"/>
              <a:pathLst>
                <a:path w="674" h="1346" extrusionOk="0">
                  <a:moveTo>
                    <a:pt x="674" y="0"/>
                  </a:moveTo>
                  <a:cubicBezTo>
                    <a:pt x="646" y="0"/>
                    <a:pt x="605" y="0"/>
                    <a:pt x="577" y="15"/>
                  </a:cubicBezTo>
                  <a:cubicBezTo>
                    <a:pt x="330" y="412"/>
                    <a:pt x="138" y="866"/>
                    <a:pt x="0" y="1319"/>
                  </a:cubicBezTo>
                  <a:lnTo>
                    <a:pt x="97" y="1346"/>
                  </a:lnTo>
                  <a:cubicBezTo>
                    <a:pt x="220" y="879"/>
                    <a:pt x="427" y="412"/>
                    <a:pt x="674" y="0"/>
                  </a:cubicBez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4"/>
            <p:cNvSpPr/>
            <p:nvPr/>
          </p:nvSpPr>
          <p:spPr>
            <a:xfrm>
              <a:off x="769344" y="1273322"/>
              <a:ext cx="2015" cy="13164"/>
            </a:xfrm>
            <a:custGeom>
              <a:avLst/>
              <a:gdLst/>
              <a:ahLst/>
              <a:cxnLst/>
              <a:rect l="l" t="t" r="r" b="b"/>
              <a:pathLst>
                <a:path w="15" h="98" extrusionOk="0">
                  <a:moveTo>
                    <a:pt x="15" y="0"/>
                  </a:moveTo>
                  <a:cubicBezTo>
                    <a:pt x="0" y="42"/>
                    <a:pt x="0" y="70"/>
                    <a:pt x="0" y="97"/>
                  </a:cubicBezTo>
                  <a:cubicBezTo>
                    <a:pt x="0" y="70"/>
                    <a:pt x="15" y="42"/>
                    <a:pt x="15" y="0"/>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4"/>
            <p:cNvSpPr/>
            <p:nvPr/>
          </p:nvSpPr>
          <p:spPr>
            <a:xfrm>
              <a:off x="536962" y="1192191"/>
              <a:ext cx="234397" cy="94294"/>
            </a:xfrm>
            <a:custGeom>
              <a:avLst/>
              <a:gdLst/>
              <a:ahLst/>
              <a:cxnLst/>
              <a:rect l="l" t="t" r="r" b="b"/>
              <a:pathLst>
                <a:path w="1745" h="702" extrusionOk="0">
                  <a:moveTo>
                    <a:pt x="28" y="0"/>
                  </a:moveTo>
                  <a:lnTo>
                    <a:pt x="0" y="83"/>
                  </a:lnTo>
                  <a:lnTo>
                    <a:pt x="1730" y="701"/>
                  </a:lnTo>
                  <a:cubicBezTo>
                    <a:pt x="1730" y="674"/>
                    <a:pt x="1730" y="646"/>
                    <a:pt x="1745" y="604"/>
                  </a:cubicBezTo>
                  <a:lnTo>
                    <a:pt x="28" y="0"/>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4"/>
            <p:cNvSpPr/>
            <p:nvPr/>
          </p:nvSpPr>
          <p:spPr>
            <a:xfrm>
              <a:off x="892923" y="1040944"/>
              <a:ext cx="14910" cy="13029"/>
            </a:xfrm>
            <a:custGeom>
              <a:avLst/>
              <a:gdLst/>
              <a:ahLst/>
              <a:cxnLst/>
              <a:rect l="l" t="t" r="r" b="b"/>
              <a:pathLst>
                <a:path w="111" h="97" extrusionOk="0">
                  <a:moveTo>
                    <a:pt x="111" y="0"/>
                  </a:moveTo>
                  <a:cubicBezTo>
                    <a:pt x="69" y="28"/>
                    <a:pt x="28" y="55"/>
                    <a:pt x="1" y="97"/>
                  </a:cubicBezTo>
                  <a:lnTo>
                    <a:pt x="1" y="97"/>
                  </a:lnTo>
                  <a:cubicBezTo>
                    <a:pt x="28" y="55"/>
                    <a:pt x="69" y="28"/>
                    <a:pt x="111" y="0"/>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4"/>
            <p:cNvSpPr/>
            <p:nvPr/>
          </p:nvSpPr>
          <p:spPr>
            <a:xfrm>
              <a:off x="610706" y="1037183"/>
              <a:ext cx="297127" cy="16790"/>
            </a:xfrm>
            <a:custGeom>
              <a:avLst/>
              <a:gdLst/>
              <a:ahLst/>
              <a:cxnLst/>
              <a:rect l="l" t="t" r="r" b="b"/>
              <a:pathLst>
                <a:path w="2212" h="125" extrusionOk="0">
                  <a:moveTo>
                    <a:pt x="15" y="1"/>
                  </a:moveTo>
                  <a:lnTo>
                    <a:pt x="1" y="83"/>
                  </a:lnTo>
                  <a:lnTo>
                    <a:pt x="2102" y="125"/>
                  </a:lnTo>
                  <a:cubicBezTo>
                    <a:pt x="2129" y="83"/>
                    <a:pt x="2170" y="56"/>
                    <a:pt x="2212" y="28"/>
                  </a:cubicBezTo>
                  <a:lnTo>
                    <a:pt x="15" y="1"/>
                  </a:ln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a:off x="811791" y="1135104"/>
              <a:ext cx="7522" cy="11149"/>
            </a:xfrm>
            <a:custGeom>
              <a:avLst/>
              <a:gdLst/>
              <a:ahLst/>
              <a:cxnLst/>
              <a:rect l="l" t="t" r="r" b="b"/>
              <a:pathLst>
                <a:path w="56" h="83" extrusionOk="0">
                  <a:moveTo>
                    <a:pt x="56" y="0"/>
                  </a:moveTo>
                  <a:cubicBezTo>
                    <a:pt x="41" y="28"/>
                    <a:pt x="28" y="55"/>
                    <a:pt x="1" y="83"/>
                  </a:cubicBezTo>
                  <a:lnTo>
                    <a:pt x="1" y="83"/>
                  </a:lnTo>
                  <a:cubicBezTo>
                    <a:pt x="28" y="55"/>
                    <a:pt x="41" y="28"/>
                    <a:pt x="56" y="0"/>
                  </a:cubicBezTo>
                  <a:close/>
                </a:path>
              </a:pathLst>
            </a:custGeom>
            <a:solidFill>
              <a:srgbClr val="B8C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a:off x="586797" y="1111061"/>
              <a:ext cx="232517" cy="35192"/>
            </a:xfrm>
            <a:custGeom>
              <a:avLst/>
              <a:gdLst/>
              <a:ahLst/>
              <a:cxnLst/>
              <a:rect l="l" t="t" r="r" b="b"/>
              <a:pathLst>
                <a:path w="1731" h="262" extrusionOk="0">
                  <a:moveTo>
                    <a:pt x="1" y="0"/>
                  </a:moveTo>
                  <a:lnTo>
                    <a:pt x="1" y="97"/>
                  </a:lnTo>
                  <a:cubicBezTo>
                    <a:pt x="563" y="110"/>
                    <a:pt x="1127" y="165"/>
                    <a:pt x="1676" y="262"/>
                  </a:cubicBezTo>
                  <a:cubicBezTo>
                    <a:pt x="1703" y="234"/>
                    <a:pt x="1716" y="207"/>
                    <a:pt x="1731" y="179"/>
                  </a:cubicBezTo>
                  <a:cubicBezTo>
                    <a:pt x="1154" y="82"/>
                    <a:pt x="577" y="28"/>
                    <a:pt x="1" y="0"/>
                  </a:cubicBezTo>
                  <a:close/>
                </a:path>
              </a:pathLst>
            </a:custGeom>
            <a:solidFill>
              <a:srgbClr val="DEA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a:off x="-333598" y="538712"/>
              <a:ext cx="1108719" cy="1009971"/>
            </a:xfrm>
            <a:custGeom>
              <a:avLst/>
              <a:gdLst/>
              <a:ahLst/>
              <a:cxnLst/>
              <a:rect l="l" t="t" r="r" b="b"/>
              <a:pathLst>
                <a:path w="8254" h="7519" extrusionOk="0">
                  <a:moveTo>
                    <a:pt x="4330" y="1"/>
                  </a:moveTo>
                  <a:cubicBezTo>
                    <a:pt x="2561" y="1"/>
                    <a:pt x="890" y="1445"/>
                    <a:pt x="467" y="3218"/>
                  </a:cubicBezTo>
                  <a:cubicBezTo>
                    <a:pt x="0" y="5250"/>
                    <a:pt x="1333" y="6925"/>
                    <a:pt x="3351" y="7392"/>
                  </a:cubicBezTo>
                  <a:cubicBezTo>
                    <a:pt x="3707" y="7477"/>
                    <a:pt x="4060" y="7518"/>
                    <a:pt x="4403" y="7518"/>
                  </a:cubicBezTo>
                  <a:cubicBezTo>
                    <a:pt x="6007" y="7518"/>
                    <a:pt x="7390" y="6608"/>
                    <a:pt x="7786" y="4934"/>
                  </a:cubicBezTo>
                  <a:cubicBezTo>
                    <a:pt x="8253" y="2915"/>
                    <a:pt x="7085" y="554"/>
                    <a:pt x="5068" y="87"/>
                  </a:cubicBezTo>
                  <a:cubicBezTo>
                    <a:pt x="4822" y="28"/>
                    <a:pt x="4575" y="1"/>
                    <a:pt x="4330"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4"/>
            <p:cNvSpPr/>
            <p:nvPr/>
          </p:nvSpPr>
          <p:spPr>
            <a:xfrm>
              <a:off x="-62396" y="833685"/>
              <a:ext cx="219487" cy="115517"/>
            </a:xfrm>
            <a:custGeom>
              <a:avLst/>
              <a:gdLst/>
              <a:ahLst/>
              <a:cxnLst/>
              <a:rect l="l" t="t" r="r" b="b"/>
              <a:pathLst>
                <a:path w="1634" h="860" extrusionOk="0">
                  <a:moveTo>
                    <a:pt x="878" y="1"/>
                  </a:moveTo>
                  <a:cubicBezTo>
                    <a:pt x="798" y="1"/>
                    <a:pt x="715" y="11"/>
                    <a:pt x="632" y="33"/>
                  </a:cubicBezTo>
                  <a:cubicBezTo>
                    <a:pt x="412" y="102"/>
                    <a:pt x="220" y="239"/>
                    <a:pt x="55" y="362"/>
                  </a:cubicBezTo>
                  <a:cubicBezTo>
                    <a:pt x="13" y="390"/>
                    <a:pt x="0" y="445"/>
                    <a:pt x="28" y="487"/>
                  </a:cubicBezTo>
                  <a:cubicBezTo>
                    <a:pt x="55" y="514"/>
                    <a:pt x="68" y="527"/>
                    <a:pt x="96" y="527"/>
                  </a:cubicBezTo>
                  <a:cubicBezTo>
                    <a:pt x="104" y="531"/>
                    <a:pt x="112" y="533"/>
                    <a:pt x="120" y="533"/>
                  </a:cubicBezTo>
                  <a:cubicBezTo>
                    <a:pt x="138" y="533"/>
                    <a:pt x="155" y="523"/>
                    <a:pt x="165" y="514"/>
                  </a:cubicBezTo>
                  <a:cubicBezTo>
                    <a:pt x="330" y="404"/>
                    <a:pt x="508" y="280"/>
                    <a:pt x="687" y="225"/>
                  </a:cubicBezTo>
                  <a:cubicBezTo>
                    <a:pt x="749" y="208"/>
                    <a:pt x="822" y="196"/>
                    <a:pt x="897" y="196"/>
                  </a:cubicBezTo>
                  <a:cubicBezTo>
                    <a:pt x="1004" y="196"/>
                    <a:pt x="1114" y="221"/>
                    <a:pt x="1194" y="294"/>
                  </a:cubicBezTo>
                  <a:cubicBezTo>
                    <a:pt x="1332" y="404"/>
                    <a:pt x="1373" y="582"/>
                    <a:pt x="1428" y="789"/>
                  </a:cubicBezTo>
                  <a:cubicBezTo>
                    <a:pt x="1440" y="824"/>
                    <a:pt x="1482" y="860"/>
                    <a:pt x="1529" y="860"/>
                  </a:cubicBezTo>
                  <a:cubicBezTo>
                    <a:pt x="1536" y="860"/>
                    <a:pt x="1544" y="859"/>
                    <a:pt x="1551" y="857"/>
                  </a:cubicBezTo>
                  <a:cubicBezTo>
                    <a:pt x="1593" y="844"/>
                    <a:pt x="1634" y="789"/>
                    <a:pt x="1621" y="734"/>
                  </a:cubicBezTo>
                  <a:cubicBezTo>
                    <a:pt x="1579" y="555"/>
                    <a:pt x="1511" y="308"/>
                    <a:pt x="1332" y="143"/>
                  </a:cubicBezTo>
                  <a:cubicBezTo>
                    <a:pt x="1210" y="49"/>
                    <a:pt x="1050" y="1"/>
                    <a:pt x="878" y="1"/>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4"/>
            <p:cNvSpPr/>
            <p:nvPr/>
          </p:nvSpPr>
          <p:spPr>
            <a:xfrm>
              <a:off x="333997" y="932009"/>
              <a:ext cx="232651" cy="99936"/>
            </a:xfrm>
            <a:custGeom>
              <a:avLst/>
              <a:gdLst/>
              <a:ahLst/>
              <a:cxnLst/>
              <a:rect l="l" t="t" r="r" b="b"/>
              <a:pathLst>
                <a:path w="1732" h="744" extrusionOk="0">
                  <a:moveTo>
                    <a:pt x="908" y="1"/>
                  </a:moveTo>
                  <a:cubicBezTo>
                    <a:pt x="604" y="1"/>
                    <a:pt x="292" y="151"/>
                    <a:pt x="43" y="414"/>
                  </a:cubicBezTo>
                  <a:cubicBezTo>
                    <a:pt x="1" y="441"/>
                    <a:pt x="1" y="509"/>
                    <a:pt x="43" y="551"/>
                  </a:cubicBezTo>
                  <a:cubicBezTo>
                    <a:pt x="56" y="564"/>
                    <a:pt x="70" y="564"/>
                    <a:pt x="83" y="564"/>
                  </a:cubicBezTo>
                  <a:cubicBezTo>
                    <a:pt x="96" y="568"/>
                    <a:pt x="107" y="570"/>
                    <a:pt x="117" y="570"/>
                  </a:cubicBezTo>
                  <a:cubicBezTo>
                    <a:pt x="141" y="570"/>
                    <a:pt x="161" y="560"/>
                    <a:pt x="180" y="551"/>
                  </a:cubicBezTo>
                  <a:cubicBezTo>
                    <a:pt x="402" y="328"/>
                    <a:pt x="661" y="193"/>
                    <a:pt x="912" y="193"/>
                  </a:cubicBezTo>
                  <a:cubicBezTo>
                    <a:pt x="924" y="193"/>
                    <a:pt x="936" y="193"/>
                    <a:pt x="949" y="194"/>
                  </a:cubicBezTo>
                  <a:cubicBezTo>
                    <a:pt x="1237" y="207"/>
                    <a:pt x="1498" y="399"/>
                    <a:pt x="1539" y="661"/>
                  </a:cubicBezTo>
                  <a:cubicBezTo>
                    <a:pt x="1539" y="716"/>
                    <a:pt x="1594" y="743"/>
                    <a:pt x="1649" y="743"/>
                  </a:cubicBezTo>
                  <a:cubicBezTo>
                    <a:pt x="1704" y="729"/>
                    <a:pt x="1731" y="674"/>
                    <a:pt x="1731" y="619"/>
                  </a:cubicBezTo>
                  <a:cubicBezTo>
                    <a:pt x="1676" y="290"/>
                    <a:pt x="1333" y="15"/>
                    <a:pt x="949" y="2"/>
                  </a:cubicBezTo>
                  <a:cubicBezTo>
                    <a:pt x="935" y="1"/>
                    <a:pt x="921" y="1"/>
                    <a:pt x="908" y="1"/>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4"/>
            <p:cNvSpPr/>
            <p:nvPr/>
          </p:nvSpPr>
          <p:spPr>
            <a:xfrm>
              <a:off x="31631" y="1082853"/>
              <a:ext cx="356096" cy="186171"/>
            </a:xfrm>
            <a:custGeom>
              <a:avLst/>
              <a:gdLst/>
              <a:ahLst/>
              <a:cxnLst/>
              <a:rect l="l" t="t" r="r" b="b"/>
              <a:pathLst>
                <a:path w="2651" h="1386" extrusionOk="0">
                  <a:moveTo>
                    <a:pt x="111" y="1"/>
                  </a:moveTo>
                  <a:cubicBezTo>
                    <a:pt x="102" y="1"/>
                    <a:pt x="92" y="2"/>
                    <a:pt x="82" y="5"/>
                  </a:cubicBezTo>
                  <a:cubicBezTo>
                    <a:pt x="42" y="18"/>
                    <a:pt x="0" y="73"/>
                    <a:pt x="14" y="115"/>
                  </a:cubicBezTo>
                  <a:cubicBezTo>
                    <a:pt x="110" y="526"/>
                    <a:pt x="385" y="897"/>
                    <a:pt x="742" y="1131"/>
                  </a:cubicBezTo>
                  <a:cubicBezTo>
                    <a:pt x="893" y="1226"/>
                    <a:pt x="1071" y="1295"/>
                    <a:pt x="1250" y="1336"/>
                  </a:cubicBezTo>
                  <a:cubicBezTo>
                    <a:pt x="1381" y="1367"/>
                    <a:pt x="1513" y="1385"/>
                    <a:pt x="1647" y="1385"/>
                  </a:cubicBezTo>
                  <a:cubicBezTo>
                    <a:pt x="1751" y="1385"/>
                    <a:pt x="1856" y="1374"/>
                    <a:pt x="1964" y="1350"/>
                  </a:cubicBezTo>
                  <a:cubicBezTo>
                    <a:pt x="2239" y="1295"/>
                    <a:pt x="2554" y="1116"/>
                    <a:pt x="2636" y="801"/>
                  </a:cubicBezTo>
                  <a:cubicBezTo>
                    <a:pt x="2651" y="759"/>
                    <a:pt x="2609" y="704"/>
                    <a:pt x="2568" y="691"/>
                  </a:cubicBezTo>
                  <a:cubicBezTo>
                    <a:pt x="2559" y="689"/>
                    <a:pt x="2549" y="687"/>
                    <a:pt x="2539" y="687"/>
                  </a:cubicBezTo>
                  <a:cubicBezTo>
                    <a:pt x="2495" y="687"/>
                    <a:pt x="2456" y="714"/>
                    <a:pt x="2444" y="759"/>
                  </a:cubicBezTo>
                  <a:cubicBezTo>
                    <a:pt x="2389" y="993"/>
                    <a:pt x="2142" y="1116"/>
                    <a:pt x="1922" y="1158"/>
                  </a:cubicBezTo>
                  <a:cubicBezTo>
                    <a:pt x="1826" y="1180"/>
                    <a:pt x="1727" y="1190"/>
                    <a:pt x="1628" y="1190"/>
                  </a:cubicBezTo>
                  <a:cubicBezTo>
                    <a:pt x="1349" y="1190"/>
                    <a:pt x="1071" y="1108"/>
                    <a:pt x="838" y="966"/>
                  </a:cubicBezTo>
                  <a:cubicBezTo>
                    <a:pt x="522" y="759"/>
                    <a:pt x="289" y="430"/>
                    <a:pt x="207" y="73"/>
                  </a:cubicBezTo>
                  <a:cubicBezTo>
                    <a:pt x="195" y="28"/>
                    <a:pt x="155" y="1"/>
                    <a:pt x="111" y="1"/>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4"/>
            <p:cNvSpPr/>
            <p:nvPr/>
          </p:nvSpPr>
          <p:spPr>
            <a:xfrm>
              <a:off x="-150916" y="939665"/>
              <a:ext cx="201085" cy="104503"/>
            </a:xfrm>
            <a:custGeom>
              <a:avLst/>
              <a:gdLst/>
              <a:ahLst/>
              <a:cxnLst/>
              <a:rect l="l" t="t" r="r" b="b"/>
              <a:pathLst>
                <a:path w="1497" h="778" extrusionOk="0">
                  <a:moveTo>
                    <a:pt x="374" y="0"/>
                  </a:moveTo>
                  <a:cubicBezTo>
                    <a:pt x="216" y="0"/>
                    <a:pt x="84" y="44"/>
                    <a:pt x="41" y="178"/>
                  </a:cubicBezTo>
                  <a:cubicBezTo>
                    <a:pt x="0" y="260"/>
                    <a:pt x="28" y="370"/>
                    <a:pt x="96" y="452"/>
                  </a:cubicBezTo>
                  <a:cubicBezTo>
                    <a:pt x="151" y="521"/>
                    <a:pt x="233" y="576"/>
                    <a:pt x="330" y="631"/>
                  </a:cubicBezTo>
                  <a:cubicBezTo>
                    <a:pt x="526" y="729"/>
                    <a:pt x="742" y="778"/>
                    <a:pt x="960" y="778"/>
                  </a:cubicBezTo>
                  <a:cubicBezTo>
                    <a:pt x="1047" y="778"/>
                    <a:pt x="1135" y="770"/>
                    <a:pt x="1222" y="754"/>
                  </a:cubicBezTo>
                  <a:cubicBezTo>
                    <a:pt x="1401" y="714"/>
                    <a:pt x="1496" y="494"/>
                    <a:pt x="1386" y="342"/>
                  </a:cubicBezTo>
                  <a:lnTo>
                    <a:pt x="1373" y="342"/>
                  </a:lnTo>
                  <a:cubicBezTo>
                    <a:pt x="1291" y="247"/>
                    <a:pt x="1181" y="192"/>
                    <a:pt x="1057" y="150"/>
                  </a:cubicBezTo>
                  <a:cubicBezTo>
                    <a:pt x="931" y="109"/>
                    <a:pt x="621" y="0"/>
                    <a:pt x="374" y="0"/>
                  </a:cubicBezTo>
                  <a:close/>
                </a:path>
              </a:pathLst>
            </a:custGeom>
            <a:solidFill>
              <a:srgbClr val="D96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4"/>
            <p:cNvSpPr/>
            <p:nvPr/>
          </p:nvSpPr>
          <p:spPr>
            <a:xfrm>
              <a:off x="387593" y="1077614"/>
              <a:ext cx="210353" cy="110547"/>
            </a:xfrm>
            <a:custGeom>
              <a:avLst/>
              <a:gdLst/>
              <a:ahLst/>
              <a:cxnLst/>
              <a:rect l="l" t="t" r="r" b="b"/>
              <a:pathLst>
                <a:path w="1566" h="823" extrusionOk="0">
                  <a:moveTo>
                    <a:pt x="489" y="1"/>
                  </a:moveTo>
                  <a:cubicBezTo>
                    <a:pt x="380" y="1"/>
                    <a:pt x="283" y="26"/>
                    <a:pt x="220" y="99"/>
                  </a:cubicBezTo>
                  <a:cubicBezTo>
                    <a:pt x="1" y="331"/>
                    <a:pt x="385" y="579"/>
                    <a:pt x="563" y="661"/>
                  </a:cubicBezTo>
                  <a:cubicBezTo>
                    <a:pt x="687" y="730"/>
                    <a:pt x="825" y="785"/>
                    <a:pt x="975" y="813"/>
                  </a:cubicBezTo>
                  <a:cubicBezTo>
                    <a:pt x="1013" y="819"/>
                    <a:pt x="1051" y="823"/>
                    <a:pt x="1088" y="823"/>
                  </a:cubicBezTo>
                  <a:cubicBezTo>
                    <a:pt x="1199" y="823"/>
                    <a:pt x="1305" y="792"/>
                    <a:pt x="1387" y="730"/>
                  </a:cubicBezTo>
                  <a:cubicBezTo>
                    <a:pt x="1511" y="634"/>
                    <a:pt x="1566" y="456"/>
                    <a:pt x="1497" y="331"/>
                  </a:cubicBezTo>
                  <a:cubicBezTo>
                    <a:pt x="1414" y="181"/>
                    <a:pt x="1236" y="139"/>
                    <a:pt x="1072" y="112"/>
                  </a:cubicBezTo>
                  <a:cubicBezTo>
                    <a:pt x="929" y="85"/>
                    <a:pt x="689" y="1"/>
                    <a:pt x="489" y="1"/>
                  </a:cubicBezTo>
                  <a:close/>
                </a:path>
              </a:pathLst>
            </a:custGeom>
            <a:solidFill>
              <a:srgbClr val="D96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4"/>
            <p:cNvSpPr/>
            <p:nvPr/>
          </p:nvSpPr>
          <p:spPr>
            <a:xfrm>
              <a:off x="1755961" y="5188903"/>
              <a:ext cx="1186224" cy="522649"/>
            </a:xfrm>
            <a:custGeom>
              <a:avLst/>
              <a:gdLst/>
              <a:ahLst/>
              <a:cxnLst/>
              <a:rect l="l" t="t" r="r" b="b"/>
              <a:pathLst>
                <a:path w="8831" h="3891" extrusionOk="0">
                  <a:moveTo>
                    <a:pt x="1047" y="0"/>
                  </a:moveTo>
                  <a:cubicBezTo>
                    <a:pt x="919" y="0"/>
                    <a:pt x="797" y="67"/>
                    <a:pt x="715" y="184"/>
                  </a:cubicBezTo>
                  <a:cubicBezTo>
                    <a:pt x="1" y="1160"/>
                    <a:pt x="180" y="1874"/>
                    <a:pt x="330" y="2216"/>
                  </a:cubicBezTo>
                  <a:cubicBezTo>
                    <a:pt x="385" y="2341"/>
                    <a:pt x="495" y="2423"/>
                    <a:pt x="632" y="2450"/>
                  </a:cubicBezTo>
                  <a:lnTo>
                    <a:pt x="7937" y="3878"/>
                  </a:lnTo>
                  <a:cubicBezTo>
                    <a:pt x="7969" y="3886"/>
                    <a:pt x="8002" y="3890"/>
                    <a:pt x="8034" y="3890"/>
                  </a:cubicBezTo>
                  <a:cubicBezTo>
                    <a:pt x="8168" y="3890"/>
                    <a:pt x="8300" y="3824"/>
                    <a:pt x="8377" y="3714"/>
                  </a:cubicBezTo>
                  <a:cubicBezTo>
                    <a:pt x="8830" y="3040"/>
                    <a:pt x="8761" y="2079"/>
                    <a:pt x="8693" y="1612"/>
                  </a:cubicBezTo>
                  <a:cubicBezTo>
                    <a:pt x="8679" y="1434"/>
                    <a:pt x="8556" y="1297"/>
                    <a:pt x="8391" y="1255"/>
                  </a:cubicBezTo>
                  <a:cubicBezTo>
                    <a:pt x="6454" y="720"/>
                    <a:pt x="2185" y="144"/>
                    <a:pt x="1114" y="6"/>
                  </a:cubicBezTo>
                  <a:cubicBezTo>
                    <a:pt x="1091" y="2"/>
                    <a:pt x="1069" y="0"/>
                    <a:pt x="1047"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4"/>
            <p:cNvSpPr/>
            <p:nvPr/>
          </p:nvSpPr>
          <p:spPr>
            <a:xfrm>
              <a:off x="1947777" y="5202470"/>
              <a:ext cx="86908" cy="341448"/>
            </a:xfrm>
            <a:custGeom>
              <a:avLst/>
              <a:gdLst/>
              <a:ahLst/>
              <a:cxnLst/>
              <a:rect l="l" t="t" r="r" b="b"/>
              <a:pathLst>
                <a:path w="647" h="2542" extrusionOk="0">
                  <a:moveTo>
                    <a:pt x="454" y="1"/>
                  </a:moveTo>
                  <a:cubicBezTo>
                    <a:pt x="152" y="797"/>
                    <a:pt x="1" y="1663"/>
                    <a:pt x="1" y="2514"/>
                  </a:cubicBezTo>
                  <a:lnTo>
                    <a:pt x="180" y="2542"/>
                  </a:lnTo>
                  <a:cubicBezTo>
                    <a:pt x="180" y="1690"/>
                    <a:pt x="345" y="825"/>
                    <a:pt x="647" y="28"/>
                  </a:cubicBezTo>
                  <a:cubicBezTo>
                    <a:pt x="578" y="28"/>
                    <a:pt x="523" y="15"/>
                    <a:pt x="454"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4"/>
            <p:cNvSpPr/>
            <p:nvPr/>
          </p:nvSpPr>
          <p:spPr>
            <a:xfrm>
              <a:off x="2006880" y="5213618"/>
              <a:ext cx="103430" cy="343194"/>
            </a:xfrm>
            <a:custGeom>
              <a:avLst/>
              <a:gdLst/>
              <a:ahLst/>
              <a:cxnLst/>
              <a:rect l="l" t="t" r="r" b="b"/>
              <a:pathLst>
                <a:path w="770" h="2555" extrusionOk="0">
                  <a:moveTo>
                    <a:pt x="577" y="0"/>
                  </a:moveTo>
                  <a:cubicBezTo>
                    <a:pt x="207" y="784"/>
                    <a:pt x="14" y="1648"/>
                    <a:pt x="0" y="2514"/>
                  </a:cubicBezTo>
                  <a:lnTo>
                    <a:pt x="192" y="2554"/>
                  </a:lnTo>
                  <a:cubicBezTo>
                    <a:pt x="192" y="1675"/>
                    <a:pt x="399" y="811"/>
                    <a:pt x="769" y="28"/>
                  </a:cubicBezTo>
                  <a:cubicBezTo>
                    <a:pt x="701" y="15"/>
                    <a:pt x="646" y="15"/>
                    <a:pt x="577"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4"/>
            <p:cNvSpPr/>
            <p:nvPr/>
          </p:nvSpPr>
          <p:spPr>
            <a:xfrm>
              <a:off x="2200577" y="5357612"/>
              <a:ext cx="643820" cy="226065"/>
            </a:xfrm>
            <a:custGeom>
              <a:avLst/>
              <a:gdLst/>
              <a:ahLst/>
              <a:cxnLst/>
              <a:rect l="l" t="t" r="r" b="b"/>
              <a:pathLst>
                <a:path w="4793" h="1683" extrusionOk="0">
                  <a:moveTo>
                    <a:pt x="404" y="0"/>
                  </a:moveTo>
                  <a:cubicBezTo>
                    <a:pt x="337" y="0"/>
                    <a:pt x="270" y="14"/>
                    <a:pt x="206" y="54"/>
                  </a:cubicBezTo>
                  <a:cubicBezTo>
                    <a:pt x="69" y="137"/>
                    <a:pt x="28" y="356"/>
                    <a:pt x="14" y="508"/>
                  </a:cubicBezTo>
                  <a:cubicBezTo>
                    <a:pt x="1" y="713"/>
                    <a:pt x="138" y="892"/>
                    <a:pt x="343" y="933"/>
                  </a:cubicBezTo>
                  <a:cubicBezTo>
                    <a:pt x="1524" y="1167"/>
                    <a:pt x="2705" y="1400"/>
                    <a:pt x="3886" y="1647"/>
                  </a:cubicBezTo>
                  <a:cubicBezTo>
                    <a:pt x="3986" y="1662"/>
                    <a:pt x="4095" y="1682"/>
                    <a:pt x="4200" y="1682"/>
                  </a:cubicBezTo>
                  <a:cubicBezTo>
                    <a:pt x="4282" y="1682"/>
                    <a:pt x="4363" y="1670"/>
                    <a:pt x="4435" y="1634"/>
                  </a:cubicBezTo>
                  <a:cubicBezTo>
                    <a:pt x="4572" y="1565"/>
                    <a:pt x="4669" y="1414"/>
                    <a:pt x="4724" y="1263"/>
                  </a:cubicBezTo>
                  <a:lnTo>
                    <a:pt x="4724" y="1222"/>
                  </a:lnTo>
                  <a:cubicBezTo>
                    <a:pt x="4792" y="960"/>
                    <a:pt x="4627" y="810"/>
                    <a:pt x="4408" y="741"/>
                  </a:cubicBezTo>
                  <a:cubicBezTo>
                    <a:pt x="4353" y="728"/>
                    <a:pt x="4312" y="713"/>
                    <a:pt x="4257" y="700"/>
                  </a:cubicBezTo>
                  <a:cubicBezTo>
                    <a:pt x="3611" y="603"/>
                    <a:pt x="2980" y="480"/>
                    <a:pt x="2348" y="371"/>
                  </a:cubicBezTo>
                  <a:cubicBezTo>
                    <a:pt x="1978" y="301"/>
                    <a:pt x="1621" y="233"/>
                    <a:pt x="1249" y="164"/>
                  </a:cubicBezTo>
                  <a:lnTo>
                    <a:pt x="673" y="41"/>
                  </a:lnTo>
                  <a:cubicBezTo>
                    <a:pt x="586" y="25"/>
                    <a:pt x="495" y="0"/>
                    <a:pt x="404"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4"/>
            <p:cNvSpPr/>
            <p:nvPr/>
          </p:nvSpPr>
          <p:spPr>
            <a:xfrm>
              <a:off x="2879321" y="5687643"/>
              <a:ext cx="1881" cy="1881"/>
            </a:xfrm>
            <a:custGeom>
              <a:avLst/>
              <a:gdLst/>
              <a:ahLst/>
              <a:cxnLst/>
              <a:rect l="l" t="t" r="r" b="b"/>
              <a:pathLst>
                <a:path w="14" h="14" extrusionOk="0">
                  <a:moveTo>
                    <a:pt x="1" y="1"/>
                  </a:moveTo>
                  <a:lnTo>
                    <a:pt x="1" y="14"/>
                  </a:lnTo>
                  <a:lnTo>
                    <a:pt x="1" y="1"/>
                  </a:lnTo>
                  <a:close/>
                  <a:moveTo>
                    <a:pt x="14" y="1"/>
                  </a:moveTo>
                  <a:lnTo>
                    <a:pt x="1" y="1"/>
                  </a:lnTo>
                  <a:lnTo>
                    <a:pt x="14" y="1"/>
                  </a:lnTo>
                  <a:close/>
                  <a:moveTo>
                    <a:pt x="14" y="1"/>
                  </a:moveTo>
                  <a:lnTo>
                    <a:pt x="14" y="1"/>
                  </a:lnTo>
                  <a:lnTo>
                    <a:pt x="14" y="1"/>
                  </a:lnTo>
                  <a:close/>
                  <a:moveTo>
                    <a:pt x="14" y="1"/>
                  </a:moveTo>
                  <a:lnTo>
                    <a:pt x="14" y="1"/>
                  </a:lnTo>
                  <a:close/>
                </a:path>
              </a:pathLst>
            </a:custGeom>
            <a:solidFill>
              <a:srgbClr val="B6B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4"/>
            <p:cNvSpPr/>
            <p:nvPr/>
          </p:nvSpPr>
          <p:spPr>
            <a:xfrm>
              <a:off x="1984717" y="5224633"/>
              <a:ext cx="946320" cy="487053"/>
            </a:xfrm>
            <a:custGeom>
              <a:avLst/>
              <a:gdLst/>
              <a:ahLst/>
              <a:cxnLst/>
              <a:rect l="l" t="t" r="r" b="b"/>
              <a:pathLst>
                <a:path w="7045" h="3626" extrusionOk="0">
                  <a:moveTo>
                    <a:pt x="0" y="1"/>
                  </a:moveTo>
                  <a:lnTo>
                    <a:pt x="42" y="248"/>
                  </a:lnTo>
                  <a:cubicBezTo>
                    <a:pt x="70" y="165"/>
                    <a:pt x="97" y="97"/>
                    <a:pt x="125" y="15"/>
                  </a:cubicBezTo>
                  <a:lnTo>
                    <a:pt x="0" y="1"/>
                  </a:lnTo>
                  <a:close/>
                  <a:moveTo>
                    <a:pt x="303" y="56"/>
                  </a:moveTo>
                  <a:cubicBezTo>
                    <a:pt x="275" y="125"/>
                    <a:pt x="248" y="207"/>
                    <a:pt x="220" y="290"/>
                  </a:cubicBezTo>
                  <a:cubicBezTo>
                    <a:pt x="344" y="317"/>
                    <a:pt x="454" y="330"/>
                    <a:pt x="564" y="345"/>
                  </a:cubicBezTo>
                  <a:cubicBezTo>
                    <a:pt x="591" y="262"/>
                    <a:pt x="632" y="180"/>
                    <a:pt x="660" y="111"/>
                  </a:cubicBezTo>
                  <a:lnTo>
                    <a:pt x="303" y="56"/>
                  </a:lnTo>
                  <a:close/>
                  <a:moveTo>
                    <a:pt x="852" y="138"/>
                  </a:moveTo>
                  <a:cubicBezTo>
                    <a:pt x="811" y="207"/>
                    <a:pt x="784" y="290"/>
                    <a:pt x="756" y="372"/>
                  </a:cubicBezTo>
                  <a:cubicBezTo>
                    <a:pt x="1511" y="468"/>
                    <a:pt x="2267" y="577"/>
                    <a:pt x="3008" y="687"/>
                  </a:cubicBezTo>
                  <a:cubicBezTo>
                    <a:pt x="3708" y="797"/>
                    <a:pt x="4394" y="907"/>
                    <a:pt x="5081" y="1031"/>
                  </a:cubicBezTo>
                  <a:cubicBezTo>
                    <a:pt x="5617" y="1127"/>
                    <a:pt x="6194" y="1251"/>
                    <a:pt x="6509" y="1690"/>
                  </a:cubicBezTo>
                  <a:cubicBezTo>
                    <a:pt x="6770" y="2047"/>
                    <a:pt x="6784" y="2541"/>
                    <a:pt x="6661" y="2967"/>
                  </a:cubicBezTo>
                  <a:cubicBezTo>
                    <a:pt x="6578" y="3201"/>
                    <a:pt x="6468" y="3420"/>
                    <a:pt x="6344" y="3626"/>
                  </a:cubicBezTo>
                  <a:cubicBezTo>
                    <a:pt x="6468" y="3626"/>
                    <a:pt x="6591" y="3558"/>
                    <a:pt x="6661" y="3461"/>
                  </a:cubicBezTo>
                  <a:lnTo>
                    <a:pt x="6661" y="3448"/>
                  </a:lnTo>
                  <a:lnTo>
                    <a:pt x="6674" y="3448"/>
                  </a:lnTo>
                  <a:cubicBezTo>
                    <a:pt x="6963" y="3008"/>
                    <a:pt x="7045" y="2445"/>
                    <a:pt x="7045" y="1992"/>
                  </a:cubicBezTo>
                  <a:cubicBezTo>
                    <a:pt x="7045" y="1731"/>
                    <a:pt x="7018" y="1511"/>
                    <a:pt x="6990" y="1346"/>
                  </a:cubicBezTo>
                  <a:cubicBezTo>
                    <a:pt x="6976" y="1168"/>
                    <a:pt x="6853" y="1031"/>
                    <a:pt x="6688" y="989"/>
                  </a:cubicBezTo>
                  <a:cubicBezTo>
                    <a:pt x="6674" y="989"/>
                    <a:pt x="6646" y="976"/>
                    <a:pt x="6633" y="976"/>
                  </a:cubicBezTo>
                  <a:cubicBezTo>
                    <a:pt x="6591" y="989"/>
                    <a:pt x="6551" y="989"/>
                    <a:pt x="6509" y="989"/>
                  </a:cubicBezTo>
                  <a:lnTo>
                    <a:pt x="6441" y="989"/>
                  </a:lnTo>
                  <a:lnTo>
                    <a:pt x="852" y="138"/>
                  </a:lnTo>
                  <a:close/>
                </a:path>
              </a:pathLst>
            </a:custGeom>
            <a:solidFill>
              <a:srgbClr val="509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4"/>
            <p:cNvSpPr/>
            <p:nvPr/>
          </p:nvSpPr>
          <p:spPr>
            <a:xfrm>
              <a:off x="1990358" y="5226513"/>
              <a:ext cx="35059" cy="37073"/>
            </a:xfrm>
            <a:custGeom>
              <a:avLst/>
              <a:gdLst/>
              <a:ahLst/>
              <a:cxnLst/>
              <a:rect l="l" t="t" r="r" b="b"/>
              <a:pathLst>
                <a:path w="261" h="276" extrusionOk="0">
                  <a:moveTo>
                    <a:pt x="83" y="1"/>
                  </a:moveTo>
                  <a:cubicBezTo>
                    <a:pt x="55" y="83"/>
                    <a:pt x="28" y="151"/>
                    <a:pt x="0" y="234"/>
                  </a:cubicBezTo>
                  <a:cubicBezTo>
                    <a:pt x="0" y="234"/>
                    <a:pt x="13" y="248"/>
                    <a:pt x="13" y="261"/>
                  </a:cubicBezTo>
                  <a:cubicBezTo>
                    <a:pt x="68" y="261"/>
                    <a:pt x="123" y="276"/>
                    <a:pt x="178" y="276"/>
                  </a:cubicBezTo>
                  <a:cubicBezTo>
                    <a:pt x="206" y="193"/>
                    <a:pt x="233" y="111"/>
                    <a:pt x="261" y="42"/>
                  </a:cubicBezTo>
                  <a:lnTo>
                    <a:pt x="83" y="1"/>
                  </a:lnTo>
                  <a:close/>
                </a:path>
              </a:pathLst>
            </a:custGeom>
            <a:solidFill>
              <a:srgbClr val="B6B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4"/>
            <p:cNvSpPr/>
            <p:nvPr/>
          </p:nvSpPr>
          <p:spPr>
            <a:xfrm>
              <a:off x="2060342" y="5239408"/>
              <a:ext cx="38820" cy="35192"/>
            </a:xfrm>
            <a:custGeom>
              <a:avLst/>
              <a:gdLst/>
              <a:ahLst/>
              <a:cxnLst/>
              <a:rect l="l" t="t" r="r" b="b"/>
              <a:pathLst>
                <a:path w="289" h="262" extrusionOk="0">
                  <a:moveTo>
                    <a:pt x="97" y="1"/>
                  </a:moveTo>
                  <a:cubicBezTo>
                    <a:pt x="69" y="70"/>
                    <a:pt x="28" y="152"/>
                    <a:pt x="1" y="235"/>
                  </a:cubicBezTo>
                  <a:cubicBezTo>
                    <a:pt x="69" y="235"/>
                    <a:pt x="124" y="248"/>
                    <a:pt x="193" y="262"/>
                  </a:cubicBezTo>
                  <a:cubicBezTo>
                    <a:pt x="221" y="180"/>
                    <a:pt x="248" y="97"/>
                    <a:pt x="289" y="28"/>
                  </a:cubicBezTo>
                  <a:lnTo>
                    <a:pt x="97" y="1"/>
                  </a:lnTo>
                  <a:close/>
                </a:path>
              </a:pathLst>
            </a:custGeom>
            <a:solidFill>
              <a:srgbClr val="B6B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1787393" y="4853768"/>
              <a:ext cx="1200865" cy="504784"/>
            </a:xfrm>
            <a:custGeom>
              <a:avLst/>
              <a:gdLst/>
              <a:ahLst/>
              <a:cxnLst/>
              <a:rect l="l" t="t" r="r" b="b"/>
              <a:pathLst>
                <a:path w="8940" h="3758" extrusionOk="0">
                  <a:moveTo>
                    <a:pt x="980" y="1"/>
                  </a:moveTo>
                  <a:cubicBezTo>
                    <a:pt x="828" y="1"/>
                    <a:pt x="681" y="82"/>
                    <a:pt x="605" y="222"/>
                  </a:cubicBezTo>
                  <a:cubicBezTo>
                    <a:pt x="385" y="634"/>
                    <a:pt x="1" y="1526"/>
                    <a:pt x="193" y="2309"/>
                  </a:cubicBezTo>
                  <a:cubicBezTo>
                    <a:pt x="234" y="2474"/>
                    <a:pt x="385" y="2597"/>
                    <a:pt x="550" y="2624"/>
                  </a:cubicBezTo>
                  <a:lnTo>
                    <a:pt x="7910" y="3750"/>
                  </a:lnTo>
                  <a:cubicBezTo>
                    <a:pt x="7934" y="3755"/>
                    <a:pt x="7958" y="3757"/>
                    <a:pt x="7981" y="3757"/>
                  </a:cubicBezTo>
                  <a:cubicBezTo>
                    <a:pt x="8094" y="3757"/>
                    <a:pt x="8201" y="3706"/>
                    <a:pt x="8280" y="3627"/>
                  </a:cubicBezTo>
                  <a:cubicBezTo>
                    <a:pt x="8541" y="3366"/>
                    <a:pt x="8939" y="2734"/>
                    <a:pt x="8610" y="1581"/>
                  </a:cubicBezTo>
                  <a:cubicBezTo>
                    <a:pt x="8555" y="1430"/>
                    <a:pt x="8432" y="1320"/>
                    <a:pt x="8280" y="1279"/>
                  </a:cubicBezTo>
                  <a:cubicBezTo>
                    <a:pt x="7236" y="1059"/>
                    <a:pt x="3022" y="140"/>
                    <a:pt x="1017" y="2"/>
                  </a:cubicBezTo>
                  <a:cubicBezTo>
                    <a:pt x="1005" y="1"/>
                    <a:pt x="992" y="1"/>
                    <a:pt x="980"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1905465" y="4857664"/>
              <a:ext cx="337559" cy="396654"/>
            </a:xfrm>
            <a:custGeom>
              <a:avLst/>
              <a:gdLst/>
              <a:ahLst/>
              <a:cxnLst/>
              <a:rect l="l" t="t" r="r" b="b"/>
              <a:pathLst>
                <a:path w="2513" h="2953" extrusionOk="0">
                  <a:moveTo>
                    <a:pt x="550" y="1"/>
                  </a:moveTo>
                  <a:cubicBezTo>
                    <a:pt x="440" y="193"/>
                    <a:pt x="371" y="508"/>
                    <a:pt x="330" y="673"/>
                  </a:cubicBezTo>
                  <a:cubicBezTo>
                    <a:pt x="220" y="1003"/>
                    <a:pt x="138" y="1360"/>
                    <a:pt x="83" y="1703"/>
                  </a:cubicBezTo>
                  <a:cubicBezTo>
                    <a:pt x="41" y="2019"/>
                    <a:pt x="14" y="2335"/>
                    <a:pt x="1" y="2650"/>
                  </a:cubicBezTo>
                  <a:lnTo>
                    <a:pt x="2033" y="2952"/>
                  </a:lnTo>
                  <a:cubicBezTo>
                    <a:pt x="2033" y="2925"/>
                    <a:pt x="2046" y="2884"/>
                    <a:pt x="2046" y="2843"/>
                  </a:cubicBezTo>
                  <a:cubicBezTo>
                    <a:pt x="2198" y="1991"/>
                    <a:pt x="2362" y="1140"/>
                    <a:pt x="2513" y="289"/>
                  </a:cubicBezTo>
                  <a:cubicBezTo>
                    <a:pt x="1799" y="166"/>
                    <a:pt x="1112" y="69"/>
                    <a:pt x="550" y="1"/>
                  </a:cubicBezTo>
                  <a:close/>
                </a:path>
              </a:pathLst>
            </a:custGeom>
            <a:solidFill>
              <a:srgbClr val="D4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1811303" y="5036581"/>
              <a:ext cx="1147404" cy="188186"/>
            </a:xfrm>
            <a:custGeom>
              <a:avLst/>
              <a:gdLst/>
              <a:ahLst/>
              <a:cxnLst/>
              <a:rect l="l" t="t" r="r" b="b"/>
              <a:pathLst>
                <a:path w="8542" h="1401" extrusionOk="0">
                  <a:moveTo>
                    <a:pt x="15" y="0"/>
                  </a:moveTo>
                  <a:cubicBezTo>
                    <a:pt x="15" y="28"/>
                    <a:pt x="1" y="55"/>
                    <a:pt x="1" y="83"/>
                  </a:cubicBezTo>
                  <a:cubicBezTo>
                    <a:pt x="949" y="289"/>
                    <a:pt x="1910" y="481"/>
                    <a:pt x="2857" y="646"/>
                  </a:cubicBezTo>
                  <a:cubicBezTo>
                    <a:pt x="4738" y="976"/>
                    <a:pt x="6633" y="1223"/>
                    <a:pt x="8528" y="1401"/>
                  </a:cubicBezTo>
                  <a:cubicBezTo>
                    <a:pt x="8528" y="1373"/>
                    <a:pt x="8528" y="1346"/>
                    <a:pt x="8541" y="1305"/>
                  </a:cubicBezTo>
                  <a:cubicBezTo>
                    <a:pt x="5685" y="1044"/>
                    <a:pt x="2816" y="604"/>
                    <a:pt x="15" y="0"/>
                  </a:cubicBezTo>
                  <a:close/>
                </a:path>
              </a:pathLst>
            </a:custGeom>
            <a:solidFill>
              <a:srgbClr val="D4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1824333" y="4979494"/>
              <a:ext cx="1134375" cy="180798"/>
            </a:xfrm>
            <a:custGeom>
              <a:avLst/>
              <a:gdLst/>
              <a:ahLst/>
              <a:cxnLst/>
              <a:rect l="l" t="t" r="r" b="b"/>
              <a:pathLst>
                <a:path w="8445" h="1346" extrusionOk="0">
                  <a:moveTo>
                    <a:pt x="28" y="0"/>
                  </a:moveTo>
                  <a:cubicBezTo>
                    <a:pt x="14" y="27"/>
                    <a:pt x="14" y="55"/>
                    <a:pt x="0" y="96"/>
                  </a:cubicBezTo>
                  <a:lnTo>
                    <a:pt x="8444" y="1346"/>
                  </a:lnTo>
                  <a:lnTo>
                    <a:pt x="8444" y="1249"/>
                  </a:lnTo>
                  <a:lnTo>
                    <a:pt x="28" y="0"/>
                  </a:lnTo>
                  <a:close/>
                </a:path>
              </a:pathLst>
            </a:custGeom>
            <a:solidFill>
              <a:srgbClr val="D4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2901485" y="5169292"/>
              <a:ext cx="60849" cy="168037"/>
            </a:xfrm>
            <a:custGeom>
              <a:avLst/>
              <a:gdLst/>
              <a:ahLst/>
              <a:cxnLst/>
              <a:rect l="l" t="t" r="r" b="b"/>
              <a:pathLst>
                <a:path w="453" h="1251" extrusionOk="0">
                  <a:moveTo>
                    <a:pt x="440" y="1"/>
                  </a:moveTo>
                  <a:cubicBezTo>
                    <a:pt x="453" y="660"/>
                    <a:pt x="193" y="1059"/>
                    <a:pt x="0" y="1251"/>
                  </a:cubicBezTo>
                  <a:cubicBezTo>
                    <a:pt x="193" y="1059"/>
                    <a:pt x="453" y="660"/>
                    <a:pt x="440" y="1"/>
                  </a:cubicBezTo>
                  <a:close/>
                </a:path>
              </a:pathLst>
            </a:custGeom>
            <a:solidFill>
              <a:srgbClr val="EBCF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4"/>
            <p:cNvSpPr/>
            <p:nvPr/>
          </p:nvSpPr>
          <p:spPr>
            <a:xfrm>
              <a:off x="1890689" y="4852157"/>
              <a:ext cx="1070167" cy="505456"/>
            </a:xfrm>
            <a:custGeom>
              <a:avLst/>
              <a:gdLst/>
              <a:ahLst/>
              <a:cxnLst/>
              <a:rect l="l" t="t" r="r" b="b"/>
              <a:pathLst>
                <a:path w="7967" h="3763" extrusionOk="0">
                  <a:moveTo>
                    <a:pt x="925" y="74"/>
                  </a:moveTo>
                  <a:cubicBezTo>
                    <a:pt x="1098" y="97"/>
                    <a:pt x="1281" y="124"/>
                    <a:pt x="1469" y="152"/>
                  </a:cubicBezTo>
                  <a:cubicBezTo>
                    <a:pt x="1281" y="123"/>
                    <a:pt x="1099" y="96"/>
                    <a:pt x="925" y="74"/>
                  </a:cubicBezTo>
                  <a:close/>
                  <a:moveTo>
                    <a:pt x="220" y="0"/>
                  </a:moveTo>
                  <a:cubicBezTo>
                    <a:pt x="138" y="0"/>
                    <a:pt x="56" y="27"/>
                    <a:pt x="1" y="69"/>
                  </a:cubicBezTo>
                  <a:cubicBezTo>
                    <a:pt x="28" y="165"/>
                    <a:pt x="69" y="261"/>
                    <a:pt x="96" y="357"/>
                  </a:cubicBezTo>
                  <a:cubicBezTo>
                    <a:pt x="111" y="357"/>
                    <a:pt x="124" y="371"/>
                    <a:pt x="124" y="371"/>
                  </a:cubicBezTo>
                  <a:cubicBezTo>
                    <a:pt x="261" y="384"/>
                    <a:pt x="385" y="399"/>
                    <a:pt x="508" y="426"/>
                  </a:cubicBezTo>
                  <a:cubicBezTo>
                    <a:pt x="550" y="290"/>
                    <a:pt x="604" y="153"/>
                    <a:pt x="659" y="44"/>
                  </a:cubicBezTo>
                  <a:lnTo>
                    <a:pt x="659" y="44"/>
                  </a:lnTo>
                  <a:cubicBezTo>
                    <a:pt x="745" y="53"/>
                    <a:pt x="834" y="63"/>
                    <a:pt x="925" y="74"/>
                  </a:cubicBezTo>
                  <a:lnTo>
                    <a:pt x="925" y="74"/>
                  </a:lnTo>
                  <a:cubicBezTo>
                    <a:pt x="834" y="62"/>
                    <a:pt x="745" y="51"/>
                    <a:pt x="660" y="42"/>
                  </a:cubicBezTo>
                  <a:cubicBezTo>
                    <a:pt x="659" y="43"/>
                    <a:pt x="659" y="43"/>
                    <a:pt x="659" y="44"/>
                  </a:cubicBezTo>
                  <a:lnTo>
                    <a:pt x="659" y="44"/>
                  </a:lnTo>
                  <a:cubicBezTo>
                    <a:pt x="515" y="29"/>
                    <a:pt x="378" y="19"/>
                    <a:pt x="248" y="14"/>
                  </a:cubicBezTo>
                  <a:cubicBezTo>
                    <a:pt x="234" y="0"/>
                    <a:pt x="234" y="0"/>
                    <a:pt x="220" y="0"/>
                  </a:cubicBezTo>
                  <a:close/>
                  <a:moveTo>
                    <a:pt x="2595" y="454"/>
                  </a:moveTo>
                  <a:cubicBezTo>
                    <a:pt x="2582" y="536"/>
                    <a:pt x="2568" y="632"/>
                    <a:pt x="2540" y="728"/>
                  </a:cubicBezTo>
                  <a:cubicBezTo>
                    <a:pt x="3104" y="811"/>
                    <a:pt x="3653" y="906"/>
                    <a:pt x="4216" y="1003"/>
                  </a:cubicBezTo>
                  <a:cubicBezTo>
                    <a:pt x="4820" y="1099"/>
                    <a:pt x="5424" y="1208"/>
                    <a:pt x="6028" y="1332"/>
                  </a:cubicBezTo>
                  <a:cubicBezTo>
                    <a:pt x="6427" y="1401"/>
                    <a:pt x="6852" y="1483"/>
                    <a:pt x="7141" y="1772"/>
                  </a:cubicBezTo>
                  <a:cubicBezTo>
                    <a:pt x="7236" y="1867"/>
                    <a:pt x="7306" y="1992"/>
                    <a:pt x="7361" y="2115"/>
                  </a:cubicBezTo>
                  <a:lnTo>
                    <a:pt x="7950" y="2197"/>
                  </a:lnTo>
                  <a:lnTo>
                    <a:pt x="7950" y="2294"/>
                  </a:lnTo>
                  <a:lnTo>
                    <a:pt x="7401" y="2211"/>
                  </a:lnTo>
                  <a:lnTo>
                    <a:pt x="7401" y="2211"/>
                  </a:lnTo>
                  <a:cubicBezTo>
                    <a:pt x="7443" y="2349"/>
                    <a:pt x="7470" y="2486"/>
                    <a:pt x="7470" y="2636"/>
                  </a:cubicBezTo>
                  <a:cubicBezTo>
                    <a:pt x="7635" y="2651"/>
                    <a:pt x="7785" y="2664"/>
                    <a:pt x="7949" y="2678"/>
                  </a:cubicBezTo>
                  <a:lnTo>
                    <a:pt x="7949" y="2678"/>
                  </a:lnTo>
                  <a:cubicBezTo>
                    <a:pt x="7961" y="2580"/>
                    <a:pt x="7967" y="2475"/>
                    <a:pt x="7965" y="2362"/>
                  </a:cubicBezTo>
                  <a:cubicBezTo>
                    <a:pt x="7950" y="2142"/>
                    <a:pt x="7923" y="1882"/>
                    <a:pt x="7841" y="1593"/>
                  </a:cubicBezTo>
                  <a:cubicBezTo>
                    <a:pt x="7800" y="1470"/>
                    <a:pt x="7703" y="1373"/>
                    <a:pt x="7593" y="1318"/>
                  </a:cubicBezTo>
                  <a:lnTo>
                    <a:pt x="2595" y="454"/>
                  </a:lnTo>
                  <a:close/>
                  <a:moveTo>
                    <a:pt x="7949" y="2678"/>
                  </a:moveTo>
                  <a:cubicBezTo>
                    <a:pt x="7949" y="2680"/>
                    <a:pt x="7948" y="2683"/>
                    <a:pt x="7948" y="2685"/>
                  </a:cubicBezTo>
                  <a:lnTo>
                    <a:pt x="7948" y="2685"/>
                  </a:lnTo>
                  <a:cubicBezTo>
                    <a:pt x="7949" y="2683"/>
                    <a:pt x="7950" y="2681"/>
                    <a:pt x="7950" y="2678"/>
                  </a:cubicBezTo>
                  <a:cubicBezTo>
                    <a:pt x="7950" y="2678"/>
                    <a:pt x="7950" y="2678"/>
                    <a:pt x="7949" y="2678"/>
                  </a:cubicBezTo>
                  <a:close/>
                  <a:moveTo>
                    <a:pt x="7948" y="2685"/>
                  </a:moveTo>
                  <a:cubicBezTo>
                    <a:pt x="7939" y="2715"/>
                    <a:pt x="7938" y="2738"/>
                    <a:pt x="7937" y="2760"/>
                  </a:cubicBezTo>
                  <a:lnTo>
                    <a:pt x="7937" y="2760"/>
                  </a:lnTo>
                  <a:cubicBezTo>
                    <a:pt x="7941" y="2735"/>
                    <a:pt x="7945" y="2711"/>
                    <a:pt x="7948" y="2685"/>
                  </a:cubicBezTo>
                  <a:close/>
                  <a:moveTo>
                    <a:pt x="7937" y="2760"/>
                  </a:moveTo>
                  <a:lnTo>
                    <a:pt x="7937" y="2760"/>
                  </a:lnTo>
                  <a:cubicBezTo>
                    <a:pt x="7937" y="2764"/>
                    <a:pt x="7936" y="2769"/>
                    <a:pt x="7935" y="2774"/>
                  </a:cubicBezTo>
                  <a:lnTo>
                    <a:pt x="7935" y="2774"/>
                  </a:lnTo>
                  <a:cubicBezTo>
                    <a:pt x="7936" y="2774"/>
                    <a:pt x="7936" y="2774"/>
                    <a:pt x="7937" y="2774"/>
                  </a:cubicBezTo>
                  <a:cubicBezTo>
                    <a:pt x="7937" y="2769"/>
                    <a:pt x="7937" y="2764"/>
                    <a:pt x="7937" y="2760"/>
                  </a:cubicBezTo>
                  <a:close/>
                  <a:moveTo>
                    <a:pt x="7470" y="2733"/>
                  </a:moveTo>
                  <a:cubicBezTo>
                    <a:pt x="7470" y="2815"/>
                    <a:pt x="7456" y="2898"/>
                    <a:pt x="7443" y="2980"/>
                  </a:cubicBezTo>
                  <a:cubicBezTo>
                    <a:pt x="7401" y="3255"/>
                    <a:pt x="7291" y="3515"/>
                    <a:pt x="7168" y="3762"/>
                  </a:cubicBezTo>
                  <a:lnTo>
                    <a:pt x="7209" y="3762"/>
                  </a:lnTo>
                  <a:cubicBezTo>
                    <a:pt x="7319" y="3762"/>
                    <a:pt x="7429" y="3722"/>
                    <a:pt x="7511" y="3639"/>
                  </a:cubicBezTo>
                  <a:cubicBezTo>
                    <a:pt x="7511" y="3639"/>
                    <a:pt x="7525" y="3625"/>
                    <a:pt x="7525" y="3612"/>
                  </a:cubicBezTo>
                  <a:cubicBezTo>
                    <a:pt x="7674" y="3464"/>
                    <a:pt x="7862" y="3192"/>
                    <a:pt x="7935" y="2774"/>
                  </a:cubicBezTo>
                  <a:lnTo>
                    <a:pt x="7935" y="2774"/>
                  </a:lnTo>
                  <a:cubicBezTo>
                    <a:pt x="7771" y="2760"/>
                    <a:pt x="7620" y="2746"/>
                    <a:pt x="7470" y="2733"/>
                  </a:cubicBezTo>
                  <a:close/>
                </a:path>
              </a:pathLst>
            </a:custGeom>
            <a:solidFill>
              <a:srgbClr val="E6A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4"/>
            <p:cNvSpPr/>
            <p:nvPr/>
          </p:nvSpPr>
          <p:spPr>
            <a:xfrm>
              <a:off x="1958926" y="4857664"/>
              <a:ext cx="280471" cy="92414"/>
            </a:xfrm>
            <a:custGeom>
              <a:avLst/>
              <a:gdLst/>
              <a:ahLst/>
              <a:cxnLst/>
              <a:rect l="l" t="t" r="r" b="b"/>
              <a:pathLst>
                <a:path w="2088" h="688" extrusionOk="0">
                  <a:moveTo>
                    <a:pt x="152" y="1"/>
                  </a:moveTo>
                  <a:cubicBezTo>
                    <a:pt x="97" y="111"/>
                    <a:pt x="42" y="248"/>
                    <a:pt x="0" y="385"/>
                  </a:cubicBezTo>
                  <a:cubicBezTo>
                    <a:pt x="152" y="398"/>
                    <a:pt x="289" y="426"/>
                    <a:pt x="426" y="440"/>
                  </a:cubicBezTo>
                  <a:lnTo>
                    <a:pt x="2032" y="687"/>
                  </a:lnTo>
                  <a:cubicBezTo>
                    <a:pt x="2060" y="591"/>
                    <a:pt x="2074" y="495"/>
                    <a:pt x="2087" y="413"/>
                  </a:cubicBezTo>
                  <a:lnTo>
                    <a:pt x="1263" y="261"/>
                  </a:lnTo>
                  <a:cubicBezTo>
                    <a:pt x="1140" y="248"/>
                    <a:pt x="1044" y="193"/>
                    <a:pt x="961" y="111"/>
                  </a:cubicBezTo>
                  <a:cubicBezTo>
                    <a:pt x="674" y="69"/>
                    <a:pt x="399" y="28"/>
                    <a:pt x="152" y="1"/>
                  </a:cubicBezTo>
                  <a:close/>
                </a:path>
              </a:pathLst>
            </a:custGeom>
            <a:solidFill>
              <a:srgbClr val="C9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4"/>
            <p:cNvSpPr/>
            <p:nvPr/>
          </p:nvSpPr>
          <p:spPr>
            <a:xfrm>
              <a:off x="2894097" y="5206231"/>
              <a:ext cx="64610" cy="18537"/>
            </a:xfrm>
            <a:custGeom>
              <a:avLst/>
              <a:gdLst/>
              <a:ahLst/>
              <a:cxnLst/>
              <a:rect l="l" t="t" r="r" b="b"/>
              <a:pathLst>
                <a:path w="481" h="138" extrusionOk="0">
                  <a:moveTo>
                    <a:pt x="0" y="0"/>
                  </a:moveTo>
                  <a:lnTo>
                    <a:pt x="0" y="97"/>
                  </a:lnTo>
                  <a:cubicBezTo>
                    <a:pt x="151" y="110"/>
                    <a:pt x="302" y="125"/>
                    <a:pt x="467" y="138"/>
                  </a:cubicBezTo>
                  <a:cubicBezTo>
                    <a:pt x="467" y="110"/>
                    <a:pt x="467" y="83"/>
                    <a:pt x="480" y="42"/>
                  </a:cubicBezTo>
                  <a:cubicBezTo>
                    <a:pt x="316" y="28"/>
                    <a:pt x="165" y="15"/>
                    <a:pt x="0" y="0"/>
                  </a:cubicBezTo>
                  <a:close/>
                </a:path>
              </a:pathLst>
            </a:custGeom>
            <a:solidFill>
              <a:srgbClr val="C9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4"/>
            <p:cNvSpPr/>
            <p:nvPr/>
          </p:nvSpPr>
          <p:spPr>
            <a:xfrm>
              <a:off x="2879321" y="5136114"/>
              <a:ext cx="79386" cy="24178"/>
            </a:xfrm>
            <a:custGeom>
              <a:avLst/>
              <a:gdLst/>
              <a:ahLst/>
              <a:cxnLst/>
              <a:rect l="l" t="t" r="r" b="b"/>
              <a:pathLst>
                <a:path w="591" h="180" extrusionOk="0">
                  <a:moveTo>
                    <a:pt x="1" y="1"/>
                  </a:moveTo>
                  <a:cubicBezTo>
                    <a:pt x="14" y="28"/>
                    <a:pt x="28" y="56"/>
                    <a:pt x="41" y="97"/>
                  </a:cubicBezTo>
                  <a:lnTo>
                    <a:pt x="590" y="180"/>
                  </a:lnTo>
                  <a:lnTo>
                    <a:pt x="590" y="83"/>
                  </a:lnTo>
                  <a:lnTo>
                    <a:pt x="1" y="1"/>
                  </a:lnTo>
                  <a:close/>
                </a:path>
              </a:pathLst>
            </a:custGeom>
            <a:solidFill>
              <a:srgbClr val="C9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a:off x="2065849" y="4620450"/>
              <a:ext cx="1057138" cy="428757"/>
            </a:xfrm>
            <a:custGeom>
              <a:avLst/>
              <a:gdLst/>
              <a:ahLst/>
              <a:cxnLst/>
              <a:rect l="l" t="t" r="r" b="b"/>
              <a:pathLst>
                <a:path w="7870" h="3192" extrusionOk="0">
                  <a:moveTo>
                    <a:pt x="693" y="0"/>
                  </a:moveTo>
                  <a:cubicBezTo>
                    <a:pt x="487" y="0"/>
                    <a:pt x="305" y="106"/>
                    <a:pt x="235" y="284"/>
                  </a:cubicBezTo>
                  <a:cubicBezTo>
                    <a:pt x="110" y="544"/>
                    <a:pt x="1" y="970"/>
                    <a:pt x="42" y="1588"/>
                  </a:cubicBezTo>
                  <a:cubicBezTo>
                    <a:pt x="56" y="1807"/>
                    <a:pt x="235" y="1986"/>
                    <a:pt x="467" y="2027"/>
                  </a:cubicBezTo>
                  <a:lnTo>
                    <a:pt x="7086" y="3181"/>
                  </a:lnTo>
                  <a:cubicBezTo>
                    <a:pt x="7121" y="3188"/>
                    <a:pt x="7157" y="3191"/>
                    <a:pt x="7192" y="3191"/>
                  </a:cubicBezTo>
                  <a:cubicBezTo>
                    <a:pt x="7425" y="3191"/>
                    <a:pt x="7627" y="3037"/>
                    <a:pt x="7663" y="2810"/>
                  </a:cubicBezTo>
                  <a:lnTo>
                    <a:pt x="7827" y="1877"/>
                  </a:lnTo>
                  <a:cubicBezTo>
                    <a:pt x="7869" y="1629"/>
                    <a:pt x="7690" y="1382"/>
                    <a:pt x="7415" y="1327"/>
                  </a:cubicBezTo>
                  <a:lnTo>
                    <a:pt x="797" y="9"/>
                  </a:lnTo>
                  <a:cubicBezTo>
                    <a:pt x="762" y="3"/>
                    <a:pt x="727" y="0"/>
                    <a:pt x="693"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4"/>
            <p:cNvSpPr/>
            <p:nvPr/>
          </p:nvSpPr>
          <p:spPr>
            <a:xfrm>
              <a:off x="2196950" y="4677940"/>
              <a:ext cx="60849" cy="174754"/>
            </a:xfrm>
            <a:custGeom>
              <a:avLst/>
              <a:gdLst/>
              <a:ahLst/>
              <a:cxnLst/>
              <a:rect l="l" t="t" r="r" b="b"/>
              <a:pathLst>
                <a:path w="453" h="1301" extrusionOk="0">
                  <a:moveTo>
                    <a:pt x="310" y="1"/>
                  </a:moveTo>
                  <a:cubicBezTo>
                    <a:pt x="255" y="1"/>
                    <a:pt x="209" y="51"/>
                    <a:pt x="178" y="103"/>
                  </a:cubicBezTo>
                  <a:cubicBezTo>
                    <a:pt x="82" y="308"/>
                    <a:pt x="41" y="570"/>
                    <a:pt x="13" y="790"/>
                  </a:cubicBezTo>
                  <a:cubicBezTo>
                    <a:pt x="0" y="913"/>
                    <a:pt x="0" y="1050"/>
                    <a:pt x="0" y="1174"/>
                  </a:cubicBezTo>
                  <a:cubicBezTo>
                    <a:pt x="0" y="1229"/>
                    <a:pt x="13" y="1270"/>
                    <a:pt x="55" y="1297"/>
                  </a:cubicBezTo>
                  <a:cubicBezTo>
                    <a:pt x="60" y="1300"/>
                    <a:pt x="66" y="1301"/>
                    <a:pt x="72" y="1301"/>
                  </a:cubicBezTo>
                  <a:cubicBezTo>
                    <a:pt x="97" y="1301"/>
                    <a:pt x="128" y="1279"/>
                    <a:pt x="151" y="1256"/>
                  </a:cubicBezTo>
                  <a:cubicBezTo>
                    <a:pt x="178" y="1229"/>
                    <a:pt x="178" y="1201"/>
                    <a:pt x="192" y="1160"/>
                  </a:cubicBezTo>
                  <a:cubicBezTo>
                    <a:pt x="260" y="885"/>
                    <a:pt x="330" y="597"/>
                    <a:pt x="398" y="323"/>
                  </a:cubicBezTo>
                  <a:cubicBezTo>
                    <a:pt x="425" y="226"/>
                    <a:pt x="453" y="89"/>
                    <a:pt x="370" y="21"/>
                  </a:cubicBezTo>
                  <a:cubicBezTo>
                    <a:pt x="349" y="7"/>
                    <a:pt x="329" y="1"/>
                    <a:pt x="310"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4"/>
            <p:cNvSpPr/>
            <p:nvPr/>
          </p:nvSpPr>
          <p:spPr>
            <a:xfrm>
              <a:off x="2261426" y="4691238"/>
              <a:ext cx="51715" cy="170993"/>
            </a:xfrm>
            <a:custGeom>
              <a:avLst/>
              <a:gdLst/>
              <a:ahLst/>
              <a:cxnLst/>
              <a:rect l="l" t="t" r="r" b="b"/>
              <a:pathLst>
                <a:path w="385" h="1273" extrusionOk="0">
                  <a:moveTo>
                    <a:pt x="229" y="1"/>
                  </a:moveTo>
                  <a:cubicBezTo>
                    <a:pt x="216" y="1"/>
                    <a:pt x="204" y="6"/>
                    <a:pt x="192" y="17"/>
                  </a:cubicBezTo>
                  <a:cubicBezTo>
                    <a:pt x="165" y="45"/>
                    <a:pt x="165" y="154"/>
                    <a:pt x="152" y="182"/>
                  </a:cubicBezTo>
                  <a:cubicBezTo>
                    <a:pt x="137" y="251"/>
                    <a:pt x="124" y="319"/>
                    <a:pt x="110" y="374"/>
                  </a:cubicBezTo>
                  <a:cubicBezTo>
                    <a:pt x="55" y="621"/>
                    <a:pt x="28" y="883"/>
                    <a:pt x="14" y="1130"/>
                  </a:cubicBezTo>
                  <a:cubicBezTo>
                    <a:pt x="0" y="1185"/>
                    <a:pt x="14" y="1240"/>
                    <a:pt x="55" y="1267"/>
                  </a:cubicBezTo>
                  <a:cubicBezTo>
                    <a:pt x="62" y="1271"/>
                    <a:pt x="71" y="1272"/>
                    <a:pt x="79" y="1272"/>
                  </a:cubicBezTo>
                  <a:cubicBezTo>
                    <a:pt x="104" y="1272"/>
                    <a:pt x="132" y="1260"/>
                    <a:pt x="152" y="1240"/>
                  </a:cubicBezTo>
                  <a:cubicBezTo>
                    <a:pt x="179" y="1212"/>
                    <a:pt x="192" y="1185"/>
                    <a:pt x="192" y="1143"/>
                  </a:cubicBezTo>
                  <a:cubicBezTo>
                    <a:pt x="275" y="896"/>
                    <a:pt x="330" y="649"/>
                    <a:pt x="371" y="402"/>
                  </a:cubicBezTo>
                  <a:cubicBezTo>
                    <a:pt x="371" y="319"/>
                    <a:pt x="385" y="237"/>
                    <a:pt x="371" y="169"/>
                  </a:cubicBezTo>
                  <a:cubicBezTo>
                    <a:pt x="359" y="123"/>
                    <a:pt x="291" y="1"/>
                    <a:pt x="229"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a:off x="2925395" y="4776533"/>
              <a:ext cx="105311" cy="267570"/>
            </a:xfrm>
            <a:custGeom>
              <a:avLst/>
              <a:gdLst/>
              <a:ahLst/>
              <a:cxnLst/>
              <a:rect l="l" t="t" r="r" b="b"/>
              <a:pathLst>
                <a:path w="784" h="1992" extrusionOk="0">
                  <a:moveTo>
                    <a:pt x="192" y="1"/>
                  </a:moveTo>
                  <a:cubicBezTo>
                    <a:pt x="192" y="56"/>
                    <a:pt x="192" y="110"/>
                    <a:pt x="207" y="165"/>
                  </a:cubicBezTo>
                  <a:lnTo>
                    <a:pt x="207" y="577"/>
                  </a:lnTo>
                  <a:cubicBezTo>
                    <a:pt x="192" y="934"/>
                    <a:pt x="124" y="1291"/>
                    <a:pt x="42" y="1648"/>
                  </a:cubicBezTo>
                  <a:cubicBezTo>
                    <a:pt x="42" y="1676"/>
                    <a:pt x="28" y="1786"/>
                    <a:pt x="0" y="1909"/>
                  </a:cubicBezTo>
                  <a:lnTo>
                    <a:pt x="522" y="1991"/>
                  </a:lnTo>
                  <a:cubicBezTo>
                    <a:pt x="729" y="1429"/>
                    <a:pt x="783" y="797"/>
                    <a:pt x="687" y="206"/>
                  </a:cubicBezTo>
                  <a:cubicBezTo>
                    <a:pt x="674" y="179"/>
                    <a:pt x="674" y="138"/>
                    <a:pt x="674" y="96"/>
                  </a:cubicBezTo>
                  <a:lnTo>
                    <a:pt x="192" y="1"/>
                  </a:ln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a:off x="2095400" y="4636435"/>
              <a:ext cx="16791" cy="22163"/>
            </a:xfrm>
            <a:custGeom>
              <a:avLst/>
              <a:gdLst/>
              <a:ahLst/>
              <a:cxnLst/>
              <a:rect l="l" t="t" r="r" b="b"/>
              <a:pathLst>
                <a:path w="125" h="165" extrusionOk="0">
                  <a:moveTo>
                    <a:pt x="124" y="0"/>
                  </a:moveTo>
                  <a:cubicBezTo>
                    <a:pt x="83" y="41"/>
                    <a:pt x="42" y="96"/>
                    <a:pt x="15" y="165"/>
                  </a:cubicBezTo>
                  <a:lnTo>
                    <a:pt x="0" y="165"/>
                  </a:lnTo>
                  <a:lnTo>
                    <a:pt x="15" y="165"/>
                  </a:lnTo>
                  <a:cubicBezTo>
                    <a:pt x="42" y="96"/>
                    <a:pt x="83" y="41"/>
                    <a:pt x="124" y="0"/>
                  </a:cubicBezTo>
                  <a:close/>
                </a:path>
              </a:pathLst>
            </a:custGeom>
            <a:solidFill>
              <a:srgbClr val="D5C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a:off x="2091639" y="4636435"/>
              <a:ext cx="861561" cy="197320"/>
            </a:xfrm>
            <a:custGeom>
              <a:avLst/>
              <a:gdLst/>
              <a:ahLst/>
              <a:cxnLst/>
              <a:rect l="l" t="t" r="r" b="b"/>
              <a:pathLst>
                <a:path w="6414" h="1469" extrusionOk="0">
                  <a:moveTo>
                    <a:pt x="152" y="0"/>
                  </a:moveTo>
                  <a:cubicBezTo>
                    <a:pt x="111" y="41"/>
                    <a:pt x="70" y="96"/>
                    <a:pt x="43" y="165"/>
                  </a:cubicBezTo>
                  <a:lnTo>
                    <a:pt x="28" y="165"/>
                  </a:lnTo>
                  <a:cubicBezTo>
                    <a:pt x="28" y="192"/>
                    <a:pt x="15" y="205"/>
                    <a:pt x="1" y="233"/>
                  </a:cubicBezTo>
                  <a:cubicBezTo>
                    <a:pt x="152" y="288"/>
                    <a:pt x="385" y="275"/>
                    <a:pt x="509" y="288"/>
                  </a:cubicBezTo>
                  <a:cubicBezTo>
                    <a:pt x="674" y="315"/>
                    <a:pt x="839" y="330"/>
                    <a:pt x="1004" y="357"/>
                  </a:cubicBezTo>
                  <a:cubicBezTo>
                    <a:pt x="1031" y="330"/>
                    <a:pt x="1059" y="315"/>
                    <a:pt x="1099" y="315"/>
                  </a:cubicBezTo>
                  <a:cubicBezTo>
                    <a:pt x="1114" y="315"/>
                    <a:pt x="1141" y="315"/>
                    <a:pt x="1154" y="330"/>
                  </a:cubicBezTo>
                  <a:cubicBezTo>
                    <a:pt x="1169" y="343"/>
                    <a:pt x="1182" y="370"/>
                    <a:pt x="1196" y="385"/>
                  </a:cubicBezTo>
                  <a:cubicBezTo>
                    <a:pt x="1223" y="385"/>
                    <a:pt x="1264" y="398"/>
                    <a:pt x="1292" y="398"/>
                  </a:cubicBezTo>
                  <a:cubicBezTo>
                    <a:pt x="1361" y="398"/>
                    <a:pt x="1416" y="412"/>
                    <a:pt x="1471" y="425"/>
                  </a:cubicBezTo>
                  <a:cubicBezTo>
                    <a:pt x="1471" y="412"/>
                    <a:pt x="1484" y="412"/>
                    <a:pt x="1498" y="412"/>
                  </a:cubicBezTo>
                  <a:cubicBezTo>
                    <a:pt x="1511" y="412"/>
                    <a:pt x="1526" y="425"/>
                    <a:pt x="1539" y="425"/>
                  </a:cubicBezTo>
                  <a:cubicBezTo>
                    <a:pt x="2514" y="577"/>
                    <a:pt x="3489" y="755"/>
                    <a:pt x="4437" y="974"/>
                  </a:cubicBezTo>
                  <a:cubicBezTo>
                    <a:pt x="5026" y="1099"/>
                    <a:pt x="5603" y="1249"/>
                    <a:pt x="6194" y="1401"/>
                  </a:cubicBezTo>
                  <a:cubicBezTo>
                    <a:pt x="6262" y="1428"/>
                    <a:pt x="6345" y="1441"/>
                    <a:pt x="6414" y="1469"/>
                  </a:cubicBezTo>
                  <a:lnTo>
                    <a:pt x="6414" y="1208"/>
                  </a:lnTo>
                  <a:cubicBezTo>
                    <a:pt x="6399" y="1153"/>
                    <a:pt x="6399" y="1099"/>
                    <a:pt x="6399" y="1044"/>
                  </a:cubicBezTo>
                  <a:lnTo>
                    <a:pt x="6276" y="1016"/>
                  </a:lnTo>
                  <a:cubicBezTo>
                    <a:pt x="6235" y="1029"/>
                    <a:pt x="6194" y="1044"/>
                    <a:pt x="6152" y="1044"/>
                  </a:cubicBezTo>
                  <a:cubicBezTo>
                    <a:pt x="6112" y="1044"/>
                    <a:pt x="6084" y="1029"/>
                    <a:pt x="6057" y="1029"/>
                  </a:cubicBezTo>
                  <a:lnTo>
                    <a:pt x="5548" y="947"/>
                  </a:lnTo>
                  <a:lnTo>
                    <a:pt x="5288" y="892"/>
                  </a:lnTo>
                  <a:lnTo>
                    <a:pt x="4903" y="824"/>
                  </a:lnTo>
                  <a:lnTo>
                    <a:pt x="152" y="0"/>
                  </a:lnTo>
                  <a:close/>
                </a:path>
              </a:pathLst>
            </a:custGeom>
            <a:solidFill>
              <a:srgbClr val="10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2226367" y="4678746"/>
              <a:ext cx="25925" cy="9403"/>
            </a:xfrm>
            <a:custGeom>
              <a:avLst/>
              <a:gdLst/>
              <a:ahLst/>
              <a:cxnLst/>
              <a:rect l="l" t="t" r="r" b="b"/>
              <a:pathLst>
                <a:path w="193" h="70" extrusionOk="0">
                  <a:moveTo>
                    <a:pt x="96" y="0"/>
                  </a:moveTo>
                  <a:cubicBezTo>
                    <a:pt x="56" y="0"/>
                    <a:pt x="28" y="15"/>
                    <a:pt x="1" y="42"/>
                  </a:cubicBezTo>
                  <a:cubicBezTo>
                    <a:pt x="69" y="55"/>
                    <a:pt x="124" y="55"/>
                    <a:pt x="193" y="70"/>
                  </a:cubicBezTo>
                  <a:cubicBezTo>
                    <a:pt x="179" y="55"/>
                    <a:pt x="166" y="28"/>
                    <a:pt x="151" y="15"/>
                  </a:cubicBezTo>
                  <a:cubicBezTo>
                    <a:pt x="138" y="0"/>
                    <a:pt x="111" y="0"/>
                    <a:pt x="96" y="0"/>
                  </a:cubicBezTo>
                  <a:close/>
                </a:path>
              </a:pathLst>
            </a:custGeom>
            <a:solidFill>
              <a:srgbClr val="ACB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2289097" y="4691641"/>
              <a:ext cx="9268" cy="2015"/>
            </a:xfrm>
            <a:custGeom>
              <a:avLst/>
              <a:gdLst/>
              <a:ahLst/>
              <a:cxnLst/>
              <a:rect l="l" t="t" r="r" b="b"/>
              <a:pathLst>
                <a:path w="69" h="15" extrusionOk="0">
                  <a:moveTo>
                    <a:pt x="28" y="1"/>
                  </a:moveTo>
                  <a:cubicBezTo>
                    <a:pt x="14" y="1"/>
                    <a:pt x="1" y="1"/>
                    <a:pt x="1" y="14"/>
                  </a:cubicBezTo>
                  <a:lnTo>
                    <a:pt x="69" y="14"/>
                  </a:lnTo>
                  <a:cubicBezTo>
                    <a:pt x="56" y="14"/>
                    <a:pt x="41" y="1"/>
                    <a:pt x="28" y="1"/>
                  </a:cubicBezTo>
                  <a:close/>
                </a:path>
              </a:pathLst>
            </a:custGeom>
            <a:solidFill>
              <a:srgbClr val="ACB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3095047" y="4997897"/>
              <a:ext cx="134" cy="3761"/>
            </a:xfrm>
            <a:custGeom>
              <a:avLst/>
              <a:gdLst/>
              <a:ahLst/>
              <a:cxnLst/>
              <a:rect l="l" t="t" r="r" b="b"/>
              <a:pathLst>
                <a:path w="1" h="28" extrusionOk="0">
                  <a:moveTo>
                    <a:pt x="1" y="28"/>
                  </a:moveTo>
                  <a:lnTo>
                    <a:pt x="1" y="28"/>
                  </a:lnTo>
                  <a:lnTo>
                    <a:pt x="1" y="28"/>
                  </a:lnTo>
                  <a:close/>
                  <a:moveTo>
                    <a:pt x="1" y="28"/>
                  </a:moveTo>
                  <a:lnTo>
                    <a:pt x="1" y="28"/>
                  </a:lnTo>
                  <a:lnTo>
                    <a:pt x="1" y="28"/>
                  </a:lnTo>
                  <a:close/>
                  <a:moveTo>
                    <a:pt x="1" y="28"/>
                  </a:moveTo>
                  <a:lnTo>
                    <a:pt x="1" y="28"/>
                  </a:lnTo>
                  <a:lnTo>
                    <a:pt x="1" y="28"/>
                  </a:lnTo>
                  <a:close/>
                  <a:moveTo>
                    <a:pt x="1" y="28"/>
                  </a:moveTo>
                  <a:lnTo>
                    <a:pt x="1" y="28"/>
                  </a:lnTo>
                  <a:lnTo>
                    <a:pt x="1" y="28"/>
                  </a:lnTo>
                  <a:close/>
                  <a:moveTo>
                    <a:pt x="1" y="14"/>
                  </a:moveTo>
                  <a:lnTo>
                    <a:pt x="1" y="28"/>
                  </a:lnTo>
                  <a:lnTo>
                    <a:pt x="1" y="14"/>
                  </a:lnTo>
                  <a:close/>
                  <a:moveTo>
                    <a:pt x="1" y="14"/>
                  </a:moveTo>
                  <a:lnTo>
                    <a:pt x="1" y="14"/>
                  </a:lnTo>
                  <a:lnTo>
                    <a:pt x="1" y="14"/>
                  </a:lnTo>
                  <a:close/>
                  <a:moveTo>
                    <a:pt x="1" y="14"/>
                  </a:moveTo>
                  <a:lnTo>
                    <a:pt x="1" y="14"/>
                  </a:lnTo>
                  <a:lnTo>
                    <a:pt x="1" y="14"/>
                  </a:lnTo>
                  <a:close/>
                  <a:moveTo>
                    <a:pt x="1" y="14"/>
                  </a:moveTo>
                  <a:lnTo>
                    <a:pt x="1" y="14"/>
                  </a:lnTo>
                  <a:lnTo>
                    <a:pt x="1" y="14"/>
                  </a:lnTo>
                  <a:close/>
                  <a:moveTo>
                    <a:pt x="1" y="0"/>
                  </a:moveTo>
                  <a:lnTo>
                    <a:pt x="1" y="14"/>
                  </a:lnTo>
                  <a:lnTo>
                    <a:pt x="1" y="0"/>
                  </a:lnTo>
                  <a:close/>
                  <a:moveTo>
                    <a:pt x="1" y="0"/>
                  </a:moveTo>
                  <a:lnTo>
                    <a:pt x="1" y="0"/>
                  </a:lnTo>
                  <a:close/>
                </a:path>
              </a:pathLst>
            </a:custGeom>
            <a:solidFill>
              <a:srgbClr val="D5C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a:off x="3015795" y="4789428"/>
              <a:ext cx="103430" cy="250914"/>
            </a:xfrm>
            <a:custGeom>
              <a:avLst/>
              <a:gdLst/>
              <a:ahLst/>
              <a:cxnLst/>
              <a:rect l="l" t="t" r="r" b="b"/>
              <a:pathLst>
                <a:path w="770" h="1868" extrusionOk="0">
                  <a:moveTo>
                    <a:pt x="1" y="0"/>
                  </a:moveTo>
                  <a:cubicBezTo>
                    <a:pt x="1" y="42"/>
                    <a:pt x="1" y="83"/>
                    <a:pt x="14" y="110"/>
                  </a:cubicBezTo>
                  <a:cubicBezTo>
                    <a:pt x="41" y="275"/>
                    <a:pt x="56" y="440"/>
                    <a:pt x="56" y="619"/>
                  </a:cubicBezTo>
                  <a:cubicBezTo>
                    <a:pt x="330" y="879"/>
                    <a:pt x="426" y="1278"/>
                    <a:pt x="398" y="1662"/>
                  </a:cubicBezTo>
                  <a:lnTo>
                    <a:pt x="358" y="1868"/>
                  </a:lnTo>
                  <a:cubicBezTo>
                    <a:pt x="467" y="1813"/>
                    <a:pt x="563" y="1703"/>
                    <a:pt x="591" y="1580"/>
                  </a:cubicBezTo>
                  <a:lnTo>
                    <a:pt x="591" y="1566"/>
                  </a:lnTo>
                  <a:lnTo>
                    <a:pt x="591" y="1552"/>
                  </a:lnTo>
                  <a:lnTo>
                    <a:pt x="755" y="619"/>
                  </a:lnTo>
                  <a:cubicBezTo>
                    <a:pt x="770" y="591"/>
                    <a:pt x="770" y="564"/>
                    <a:pt x="770" y="549"/>
                  </a:cubicBezTo>
                  <a:cubicBezTo>
                    <a:pt x="770" y="317"/>
                    <a:pt x="591" y="124"/>
                    <a:pt x="343" y="69"/>
                  </a:cubicBezTo>
                  <a:lnTo>
                    <a:pt x="1" y="0"/>
                  </a:lnTo>
                  <a:close/>
                </a:path>
              </a:pathLst>
            </a:custGeom>
            <a:solidFill>
              <a:srgbClr val="10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4"/>
            <p:cNvSpPr/>
            <p:nvPr/>
          </p:nvSpPr>
          <p:spPr>
            <a:xfrm>
              <a:off x="2951185" y="4776533"/>
              <a:ext cx="72133" cy="96041"/>
            </a:xfrm>
            <a:custGeom>
              <a:avLst/>
              <a:gdLst/>
              <a:ahLst/>
              <a:cxnLst/>
              <a:rect l="l" t="t" r="r" b="b"/>
              <a:pathLst>
                <a:path w="537" h="715" extrusionOk="0">
                  <a:moveTo>
                    <a:pt x="0" y="1"/>
                  </a:moveTo>
                  <a:cubicBezTo>
                    <a:pt x="0" y="56"/>
                    <a:pt x="0" y="110"/>
                    <a:pt x="15" y="165"/>
                  </a:cubicBezTo>
                  <a:lnTo>
                    <a:pt x="15" y="426"/>
                  </a:lnTo>
                  <a:cubicBezTo>
                    <a:pt x="180" y="481"/>
                    <a:pt x="330" y="550"/>
                    <a:pt x="467" y="645"/>
                  </a:cubicBezTo>
                  <a:cubicBezTo>
                    <a:pt x="495" y="673"/>
                    <a:pt x="522" y="687"/>
                    <a:pt x="537" y="715"/>
                  </a:cubicBezTo>
                  <a:cubicBezTo>
                    <a:pt x="537" y="536"/>
                    <a:pt x="522" y="371"/>
                    <a:pt x="495" y="206"/>
                  </a:cubicBezTo>
                  <a:cubicBezTo>
                    <a:pt x="482" y="179"/>
                    <a:pt x="482" y="138"/>
                    <a:pt x="482" y="96"/>
                  </a:cubicBezTo>
                  <a:lnTo>
                    <a:pt x="0" y="1"/>
                  </a:lnTo>
                  <a:close/>
                </a:path>
              </a:pathLst>
            </a:custGeom>
            <a:solidFill>
              <a:srgbClr val="ACB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4"/>
            <p:cNvSpPr/>
            <p:nvPr/>
          </p:nvSpPr>
          <p:spPr>
            <a:xfrm>
              <a:off x="1953419" y="4368058"/>
              <a:ext cx="1062511" cy="407937"/>
            </a:xfrm>
            <a:custGeom>
              <a:avLst/>
              <a:gdLst/>
              <a:ahLst/>
              <a:cxnLst/>
              <a:rect l="l" t="t" r="r" b="b"/>
              <a:pathLst>
                <a:path w="7910" h="3037" extrusionOk="0">
                  <a:moveTo>
                    <a:pt x="691" y="1"/>
                  </a:moveTo>
                  <a:cubicBezTo>
                    <a:pt x="449" y="1"/>
                    <a:pt x="244" y="168"/>
                    <a:pt x="206" y="391"/>
                  </a:cubicBezTo>
                  <a:lnTo>
                    <a:pt x="41" y="1325"/>
                  </a:lnTo>
                  <a:cubicBezTo>
                    <a:pt x="1" y="1572"/>
                    <a:pt x="179" y="1819"/>
                    <a:pt x="467" y="1874"/>
                  </a:cubicBezTo>
                  <a:lnTo>
                    <a:pt x="7086" y="3027"/>
                  </a:lnTo>
                  <a:cubicBezTo>
                    <a:pt x="7119" y="3033"/>
                    <a:pt x="7152" y="3036"/>
                    <a:pt x="7184" y="3036"/>
                  </a:cubicBezTo>
                  <a:cubicBezTo>
                    <a:pt x="7382" y="3036"/>
                    <a:pt x="7564" y="2930"/>
                    <a:pt x="7635" y="2753"/>
                  </a:cubicBezTo>
                  <a:cubicBezTo>
                    <a:pt x="7882" y="2190"/>
                    <a:pt x="7910" y="1751"/>
                    <a:pt x="7895" y="1462"/>
                  </a:cubicBezTo>
                  <a:cubicBezTo>
                    <a:pt x="7882" y="1242"/>
                    <a:pt x="7690" y="1050"/>
                    <a:pt x="7456" y="1023"/>
                  </a:cubicBezTo>
                  <a:lnTo>
                    <a:pt x="770" y="7"/>
                  </a:lnTo>
                  <a:cubicBezTo>
                    <a:pt x="743" y="3"/>
                    <a:pt x="717" y="1"/>
                    <a:pt x="691"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2783413" y="4483173"/>
              <a:ext cx="96042" cy="280465"/>
            </a:xfrm>
            <a:custGeom>
              <a:avLst/>
              <a:gdLst/>
              <a:ahLst/>
              <a:cxnLst/>
              <a:rect l="l" t="t" r="r" b="b"/>
              <a:pathLst>
                <a:path w="715" h="2088" extrusionOk="0">
                  <a:moveTo>
                    <a:pt x="233" y="1"/>
                  </a:moveTo>
                  <a:lnTo>
                    <a:pt x="233" y="1"/>
                  </a:lnTo>
                  <a:cubicBezTo>
                    <a:pt x="275" y="509"/>
                    <a:pt x="248" y="1017"/>
                    <a:pt x="138" y="1526"/>
                  </a:cubicBezTo>
                  <a:cubicBezTo>
                    <a:pt x="124" y="1566"/>
                    <a:pt x="55" y="1800"/>
                    <a:pt x="1" y="2020"/>
                  </a:cubicBezTo>
                  <a:lnTo>
                    <a:pt x="398" y="2088"/>
                  </a:lnTo>
                  <a:cubicBezTo>
                    <a:pt x="577" y="1539"/>
                    <a:pt x="687" y="962"/>
                    <a:pt x="715" y="385"/>
                  </a:cubicBezTo>
                  <a:lnTo>
                    <a:pt x="715" y="70"/>
                  </a:lnTo>
                  <a:lnTo>
                    <a:pt x="233"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4"/>
            <p:cNvSpPr/>
            <p:nvPr/>
          </p:nvSpPr>
          <p:spPr>
            <a:xfrm>
              <a:off x="2078878" y="4379879"/>
              <a:ext cx="62864" cy="254675"/>
            </a:xfrm>
            <a:custGeom>
              <a:avLst/>
              <a:gdLst/>
              <a:ahLst/>
              <a:cxnLst/>
              <a:rect l="l" t="t" r="r" b="b"/>
              <a:pathLst>
                <a:path w="468" h="1896" extrusionOk="0">
                  <a:moveTo>
                    <a:pt x="370" y="1"/>
                  </a:moveTo>
                  <a:cubicBezTo>
                    <a:pt x="288" y="235"/>
                    <a:pt x="193" y="468"/>
                    <a:pt x="138" y="702"/>
                  </a:cubicBezTo>
                  <a:cubicBezTo>
                    <a:pt x="68" y="1017"/>
                    <a:pt x="0" y="1443"/>
                    <a:pt x="96" y="1883"/>
                  </a:cubicBezTo>
                  <a:lnTo>
                    <a:pt x="193" y="1896"/>
                  </a:lnTo>
                  <a:cubicBezTo>
                    <a:pt x="96" y="1471"/>
                    <a:pt x="151" y="1044"/>
                    <a:pt x="233" y="729"/>
                  </a:cubicBezTo>
                  <a:cubicBezTo>
                    <a:pt x="288" y="482"/>
                    <a:pt x="370" y="248"/>
                    <a:pt x="467" y="15"/>
                  </a:cubicBezTo>
                  <a:lnTo>
                    <a:pt x="370"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4"/>
            <p:cNvSpPr/>
            <p:nvPr/>
          </p:nvSpPr>
          <p:spPr>
            <a:xfrm>
              <a:off x="2137847" y="4389281"/>
              <a:ext cx="60984" cy="254541"/>
            </a:xfrm>
            <a:custGeom>
              <a:avLst/>
              <a:gdLst/>
              <a:ahLst/>
              <a:cxnLst/>
              <a:rect l="l" t="t" r="r" b="b"/>
              <a:pathLst>
                <a:path w="454" h="1895" extrusionOk="0">
                  <a:moveTo>
                    <a:pt x="358" y="0"/>
                  </a:moveTo>
                  <a:cubicBezTo>
                    <a:pt x="111" y="590"/>
                    <a:pt x="1" y="1236"/>
                    <a:pt x="28" y="1881"/>
                  </a:cubicBezTo>
                  <a:lnTo>
                    <a:pt x="124" y="1895"/>
                  </a:lnTo>
                  <a:cubicBezTo>
                    <a:pt x="83" y="1249"/>
                    <a:pt x="206" y="604"/>
                    <a:pt x="453" y="13"/>
                  </a:cubicBezTo>
                  <a:lnTo>
                    <a:pt x="358"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4"/>
            <p:cNvSpPr/>
            <p:nvPr/>
          </p:nvSpPr>
          <p:spPr>
            <a:xfrm>
              <a:off x="2215353" y="4398415"/>
              <a:ext cx="42447" cy="258302"/>
            </a:xfrm>
            <a:custGeom>
              <a:avLst/>
              <a:gdLst/>
              <a:ahLst/>
              <a:cxnLst/>
              <a:rect l="l" t="t" r="r" b="b"/>
              <a:pathLst>
                <a:path w="316" h="1923" extrusionOk="0">
                  <a:moveTo>
                    <a:pt x="220" y="0"/>
                  </a:moveTo>
                  <a:cubicBezTo>
                    <a:pt x="68" y="619"/>
                    <a:pt x="0" y="1263"/>
                    <a:pt x="28" y="1909"/>
                  </a:cubicBezTo>
                  <a:lnTo>
                    <a:pt x="123" y="1923"/>
                  </a:lnTo>
                  <a:cubicBezTo>
                    <a:pt x="96" y="1278"/>
                    <a:pt x="151" y="632"/>
                    <a:pt x="316" y="14"/>
                  </a:cubicBezTo>
                  <a:lnTo>
                    <a:pt x="220"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4"/>
            <p:cNvSpPr/>
            <p:nvPr/>
          </p:nvSpPr>
          <p:spPr>
            <a:xfrm>
              <a:off x="2726191" y="4470412"/>
              <a:ext cx="145877" cy="22298"/>
            </a:xfrm>
            <a:custGeom>
              <a:avLst/>
              <a:gdLst/>
              <a:ahLst/>
              <a:cxnLst/>
              <a:rect l="l" t="t" r="r" b="b"/>
              <a:pathLst>
                <a:path w="1086" h="166" extrusionOk="0">
                  <a:moveTo>
                    <a:pt x="0" y="0"/>
                  </a:moveTo>
                  <a:lnTo>
                    <a:pt x="1086" y="165"/>
                  </a:lnTo>
                  <a:lnTo>
                    <a:pt x="1086" y="165"/>
                  </a:lnTo>
                  <a:lnTo>
                    <a:pt x="1016" y="151"/>
                  </a:lnTo>
                  <a:lnTo>
                    <a:pt x="0" y="0"/>
                  </a:lnTo>
                  <a:close/>
                </a:path>
              </a:pathLst>
            </a:custGeom>
            <a:solidFill>
              <a:srgbClr val="EDC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4"/>
            <p:cNvSpPr/>
            <p:nvPr/>
          </p:nvSpPr>
          <p:spPr>
            <a:xfrm>
              <a:off x="2659700" y="4459263"/>
              <a:ext cx="203099" cy="40700"/>
            </a:xfrm>
            <a:custGeom>
              <a:avLst/>
              <a:gdLst/>
              <a:ahLst/>
              <a:cxnLst/>
              <a:rect l="l" t="t" r="r" b="b"/>
              <a:pathLst>
                <a:path w="1512" h="303" extrusionOk="0">
                  <a:moveTo>
                    <a:pt x="1" y="1"/>
                  </a:moveTo>
                  <a:lnTo>
                    <a:pt x="1" y="1"/>
                  </a:lnTo>
                  <a:cubicBezTo>
                    <a:pt x="15" y="14"/>
                    <a:pt x="43" y="14"/>
                    <a:pt x="56" y="14"/>
                  </a:cubicBezTo>
                  <a:lnTo>
                    <a:pt x="1169" y="303"/>
                  </a:lnTo>
                  <a:cubicBezTo>
                    <a:pt x="1169" y="262"/>
                    <a:pt x="1155" y="222"/>
                    <a:pt x="1154" y="181"/>
                  </a:cubicBezTo>
                  <a:lnTo>
                    <a:pt x="1154" y="181"/>
                  </a:lnTo>
                  <a:lnTo>
                    <a:pt x="1511" y="234"/>
                  </a:lnTo>
                  <a:lnTo>
                    <a:pt x="1154" y="179"/>
                  </a:lnTo>
                  <a:lnTo>
                    <a:pt x="1154" y="179"/>
                  </a:lnTo>
                  <a:cubicBezTo>
                    <a:pt x="1154" y="180"/>
                    <a:pt x="1154" y="180"/>
                    <a:pt x="1154" y="181"/>
                  </a:cubicBezTo>
                  <a:lnTo>
                    <a:pt x="1154" y="181"/>
                  </a:lnTo>
                  <a:lnTo>
                    <a:pt x="495" y="83"/>
                  </a:lnTo>
                  <a:lnTo>
                    <a:pt x="1" y="1"/>
                  </a:lnTo>
                  <a:close/>
                </a:path>
              </a:pathLst>
            </a:custGeom>
            <a:solidFill>
              <a:srgbClr val="234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4"/>
            <p:cNvSpPr/>
            <p:nvPr/>
          </p:nvSpPr>
          <p:spPr>
            <a:xfrm>
              <a:off x="2879321" y="4492575"/>
              <a:ext cx="134728" cy="280465"/>
            </a:xfrm>
            <a:custGeom>
              <a:avLst/>
              <a:gdLst/>
              <a:ahLst/>
              <a:cxnLst/>
              <a:rect l="l" t="t" r="r" b="b"/>
              <a:pathLst>
                <a:path w="1003" h="2088" extrusionOk="0">
                  <a:moveTo>
                    <a:pt x="742" y="1826"/>
                  </a:moveTo>
                  <a:cubicBezTo>
                    <a:pt x="687" y="1963"/>
                    <a:pt x="563" y="2060"/>
                    <a:pt x="412" y="2087"/>
                  </a:cubicBezTo>
                  <a:lnTo>
                    <a:pt x="412" y="2087"/>
                  </a:lnTo>
                  <a:cubicBezTo>
                    <a:pt x="563" y="2060"/>
                    <a:pt x="687" y="1963"/>
                    <a:pt x="742" y="1826"/>
                  </a:cubicBezTo>
                  <a:close/>
                  <a:moveTo>
                    <a:pt x="1" y="0"/>
                  </a:moveTo>
                  <a:lnTo>
                    <a:pt x="1" y="0"/>
                  </a:lnTo>
                  <a:lnTo>
                    <a:pt x="563" y="96"/>
                  </a:lnTo>
                  <a:cubicBezTo>
                    <a:pt x="797" y="123"/>
                    <a:pt x="989" y="315"/>
                    <a:pt x="1002" y="535"/>
                  </a:cubicBezTo>
                  <a:lnTo>
                    <a:pt x="1002" y="659"/>
                  </a:lnTo>
                  <a:lnTo>
                    <a:pt x="1002" y="535"/>
                  </a:lnTo>
                  <a:cubicBezTo>
                    <a:pt x="989" y="315"/>
                    <a:pt x="797" y="123"/>
                    <a:pt x="563" y="96"/>
                  </a:cubicBezTo>
                  <a:close/>
                </a:path>
              </a:pathLst>
            </a:custGeom>
            <a:solidFill>
              <a:srgbClr val="EDC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4"/>
            <p:cNvSpPr/>
            <p:nvPr/>
          </p:nvSpPr>
          <p:spPr>
            <a:xfrm>
              <a:off x="2836874" y="4763504"/>
              <a:ext cx="97923" cy="13164"/>
            </a:xfrm>
            <a:custGeom>
              <a:avLst/>
              <a:gdLst/>
              <a:ahLst/>
              <a:cxnLst/>
              <a:rect l="l" t="t" r="r" b="b"/>
              <a:pathLst>
                <a:path w="729" h="98" extrusionOk="0">
                  <a:moveTo>
                    <a:pt x="604" y="98"/>
                  </a:moveTo>
                  <a:lnTo>
                    <a:pt x="604" y="98"/>
                  </a:lnTo>
                  <a:lnTo>
                    <a:pt x="604" y="98"/>
                  </a:lnTo>
                  <a:lnTo>
                    <a:pt x="604" y="98"/>
                  </a:lnTo>
                  <a:close/>
                  <a:moveTo>
                    <a:pt x="728" y="70"/>
                  </a:moveTo>
                  <a:cubicBezTo>
                    <a:pt x="687" y="83"/>
                    <a:pt x="646" y="98"/>
                    <a:pt x="604" y="98"/>
                  </a:cubicBezTo>
                  <a:cubicBezTo>
                    <a:pt x="646" y="98"/>
                    <a:pt x="687" y="83"/>
                    <a:pt x="728" y="70"/>
                  </a:cubicBezTo>
                  <a:lnTo>
                    <a:pt x="728" y="70"/>
                  </a:lnTo>
                  <a:close/>
                  <a:moveTo>
                    <a:pt x="0" y="1"/>
                  </a:moveTo>
                  <a:lnTo>
                    <a:pt x="0" y="1"/>
                  </a:lnTo>
                  <a:lnTo>
                    <a:pt x="509" y="83"/>
                  </a:lnTo>
                  <a:close/>
                </a:path>
              </a:pathLst>
            </a:custGeom>
            <a:solidFill>
              <a:srgbClr val="1A2C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4"/>
            <p:cNvSpPr/>
            <p:nvPr/>
          </p:nvSpPr>
          <p:spPr>
            <a:xfrm>
              <a:off x="2836874" y="4492575"/>
              <a:ext cx="177175" cy="284092"/>
            </a:xfrm>
            <a:custGeom>
              <a:avLst/>
              <a:gdLst/>
              <a:ahLst/>
              <a:cxnLst/>
              <a:rect l="l" t="t" r="r" b="b"/>
              <a:pathLst>
                <a:path w="1319" h="2115" extrusionOk="0">
                  <a:moveTo>
                    <a:pt x="317" y="0"/>
                  </a:moveTo>
                  <a:lnTo>
                    <a:pt x="317" y="192"/>
                  </a:lnTo>
                  <a:cubicBezTo>
                    <a:pt x="440" y="233"/>
                    <a:pt x="564" y="288"/>
                    <a:pt x="674" y="370"/>
                  </a:cubicBezTo>
                  <a:cubicBezTo>
                    <a:pt x="906" y="535"/>
                    <a:pt x="1058" y="824"/>
                    <a:pt x="1044" y="1112"/>
                  </a:cubicBezTo>
                  <a:cubicBezTo>
                    <a:pt x="1044" y="1401"/>
                    <a:pt x="879" y="1688"/>
                    <a:pt x="619" y="1813"/>
                  </a:cubicBezTo>
                  <a:cubicBezTo>
                    <a:pt x="440" y="1908"/>
                    <a:pt x="234" y="1936"/>
                    <a:pt x="28" y="1936"/>
                  </a:cubicBezTo>
                  <a:cubicBezTo>
                    <a:pt x="28" y="1963"/>
                    <a:pt x="14" y="1990"/>
                    <a:pt x="0" y="2018"/>
                  </a:cubicBezTo>
                  <a:lnTo>
                    <a:pt x="509" y="2100"/>
                  </a:lnTo>
                  <a:cubicBezTo>
                    <a:pt x="536" y="2100"/>
                    <a:pt x="564" y="2115"/>
                    <a:pt x="604" y="2115"/>
                  </a:cubicBezTo>
                  <a:cubicBezTo>
                    <a:pt x="646" y="2115"/>
                    <a:pt x="687" y="2100"/>
                    <a:pt x="728" y="2087"/>
                  </a:cubicBezTo>
                  <a:cubicBezTo>
                    <a:pt x="879" y="2060"/>
                    <a:pt x="1003" y="1963"/>
                    <a:pt x="1058" y="1826"/>
                  </a:cubicBezTo>
                  <a:cubicBezTo>
                    <a:pt x="1263" y="1346"/>
                    <a:pt x="1318" y="947"/>
                    <a:pt x="1318" y="659"/>
                  </a:cubicBezTo>
                  <a:lnTo>
                    <a:pt x="1318" y="535"/>
                  </a:lnTo>
                  <a:cubicBezTo>
                    <a:pt x="1305" y="315"/>
                    <a:pt x="1113" y="123"/>
                    <a:pt x="879" y="96"/>
                  </a:cubicBezTo>
                  <a:lnTo>
                    <a:pt x="317" y="0"/>
                  </a:lnTo>
                  <a:close/>
                </a:path>
              </a:pathLst>
            </a:custGeom>
            <a:solidFill>
              <a:srgbClr val="234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4"/>
            <p:cNvSpPr/>
            <p:nvPr/>
          </p:nvSpPr>
          <p:spPr>
            <a:xfrm>
              <a:off x="2750235" y="4746982"/>
              <a:ext cx="51715" cy="9403"/>
            </a:xfrm>
            <a:custGeom>
              <a:avLst/>
              <a:gdLst/>
              <a:ahLst/>
              <a:cxnLst/>
              <a:rect l="l" t="t" r="r" b="b"/>
              <a:pathLst>
                <a:path w="385" h="70" extrusionOk="0">
                  <a:moveTo>
                    <a:pt x="0" y="1"/>
                  </a:moveTo>
                  <a:lnTo>
                    <a:pt x="248" y="56"/>
                  </a:lnTo>
                  <a:lnTo>
                    <a:pt x="385" y="69"/>
                  </a:lnTo>
                  <a:lnTo>
                    <a:pt x="0" y="1"/>
                  </a:lnTo>
                  <a:close/>
                </a:path>
              </a:pathLst>
            </a:custGeom>
            <a:solidFill>
              <a:srgbClr val="1A2C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4"/>
            <p:cNvSpPr/>
            <p:nvPr/>
          </p:nvSpPr>
          <p:spPr>
            <a:xfrm>
              <a:off x="2750235" y="4746982"/>
              <a:ext cx="33313" cy="7522"/>
            </a:xfrm>
            <a:custGeom>
              <a:avLst/>
              <a:gdLst/>
              <a:ahLst/>
              <a:cxnLst/>
              <a:rect l="l" t="t" r="r" b="b"/>
              <a:pathLst>
                <a:path w="248" h="56" extrusionOk="0">
                  <a:moveTo>
                    <a:pt x="0" y="1"/>
                  </a:moveTo>
                  <a:lnTo>
                    <a:pt x="248" y="56"/>
                  </a:lnTo>
                  <a:lnTo>
                    <a:pt x="248" y="28"/>
                  </a:lnTo>
                  <a:cubicBezTo>
                    <a:pt x="165" y="14"/>
                    <a:pt x="83" y="14"/>
                    <a:pt x="0" y="1"/>
                  </a:cubicBezTo>
                  <a:close/>
                </a:path>
              </a:pathLst>
            </a:custGeom>
            <a:solidFill>
              <a:srgbClr val="234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4"/>
            <p:cNvSpPr/>
            <p:nvPr/>
          </p:nvSpPr>
          <p:spPr>
            <a:xfrm>
              <a:off x="2783413" y="4483173"/>
              <a:ext cx="96042" cy="280465"/>
            </a:xfrm>
            <a:custGeom>
              <a:avLst/>
              <a:gdLst/>
              <a:ahLst/>
              <a:cxnLst/>
              <a:rect l="l" t="t" r="r" b="b"/>
              <a:pathLst>
                <a:path w="715" h="2088" extrusionOk="0">
                  <a:moveTo>
                    <a:pt x="233" y="1"/>
                  </a:moveTo>
                  <a:cubicBezTo>
                    <a:pt x="233" y="43"/>
                    <a:pt x="248" y="83"/>
                    <a:pt x="248" y="125"/>
                  </a:cubicBezTo>
                  <a:lnTo>
                    <a:pt x="412" y="166"/>
                  </a:lnTo>
                  <a:cubicBezTo>
                    <a:pt x="522" y="193"/>
                    <a:pt x="618" y="221"/>
                    <a:pt x="715" y="262"/>
                  </a:cubicBezTo>
                  <a:lnTo>
                    <a:pt x="715" y="70"/>
                  </a:lnTo>
                  <a:lnTo>
                    <a:pt x="660" y="70"/>
                  </a:lnTo>
                  <a:lnTo>
                    <a:pt x="590" y="56"/>
                  </a:lnTo>
                  <a:lnTo>
                    <a:pt x="233" y="1"/>
                  </a:lnTo>
                  <a:close/>
                  <a:moveTo>
                    <a:pt x="1" y="1992"/>
                  </a:moveTo>
                  <a:lnTo>
                    <a:pt x="1" y="2020"/>
                  </a:lnTo>
                  <a:lnTo>
                    <a:pt x="138" y="2033"/>
                  </a:lnTo>
                  <a:lnTo>
                    <a:pt x="398" y="2088"/>
                  </a:lnTo>
                  <a:cubicBezTo>
                    <a:pt x="412" y="2060"/>
                    <a:pt x="426" y="2033"/>
                    <a:pt x="426" y="2006"/>
                  </a:cubicBezTo>
                  <a:lnTo>
                    <a:pt x="330" y="2006"/>
                  </a:lnTo>
                  <a:cubicBezTo>
                    <a:pt x="220" y="2006"/>
                    <a:pt x="110" y="1992"/>
                    <a:pt x="1" y="1992"/>
                  </a:cubicBezTo>
                  <a:close/>
                </a:path>
              </a:pathLst>
            </a:custGeom>
            <a:solidFill>
              <a:srgbClr val="5A8F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4"/>
            <p:cNvSpPr/>
            <p:nvPr/>
          </p:nvSpPr>
          <p:spPr>
            <a:xfrm>
              <a:off x="7274435" y="4726699"/>
              <a:ext cx="134" cy="2015"/>
            </a:xfrm>
            <a:custGeom>
              <a:avLst/>
              <a:gdLst/>
              <a:ahLst/>
              <a:cxnLst/>
              <a:rect l="l" t="t" r="r" b="b"/>
              <a:pathLst>
                <a:path w="1" h="15" extrusionOk="0">
                  <a:moveTo>
                    <a:pt x="1" y="0"/>
                  </a:moveTo>
                  <a:lnTo>
                    <a:pt x="1" y="0"/>
                  </a:lnTo>
                  <a:lnTo>
                    <a:pt x="1" y="0"/>
                  </a:lnTo>
                  <a:lnTo>
                    <a:pt x="1" y="15"/>
                  </a:lnTo>
                  <a:close/>
                </a:path>
              </a:pathLst>
            </a:custGeom>
            <a:solidFill>
              <a:srgbClr val="BECB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4"/>
            <p:cNvSpPr/>
            <p:nvPr/>
          </p:nvSpPr>
          <p:spPr>
            <a:xfrm>
              <a:off x="437293" y="2397010"/>
              <a:ext cx="428094" cy="673493"/>
            </a:xfrm>
            <a:custGeom>
              <a:avLst/>
              <a:gdLst/>
              <a:ahLst/>
              <a:cxnLst/>
              <a:rect l="l" t="t" r="r" b="b"/>
              <a:pathLst>
                <a:path w="3187" h="5014" extrusionOk="0">
                  <a:moveTo>
                    <a:pt x="2904" y="1"/>
                  </a:moveTo>
                  <a:cubicBezTo>
                    <a:pt x="2872" y="1"/>
                    <a:pt x="2839" y="13"/>
                    <a:pt x="2802" y="43"/>
                  </a:cubicBezTo>
                  <a:cubicBezTo>
                    <a:pt x="2664" y="167"/>
                    <a:pt x="2582" y="415"/>
                    <a:pt x="2485" y="579"/>
                  </a:cubicBezTo>
                  <a:cubicBezTo>
                    <a:pt x="2293" y="922"/>
                    <a:pt x="2088" y="1279"/>
                    <a:pt x="1881" y="1623"/>
                  </a:cubicBezTo>
                  <a:cubicBezTo>
                    <a:pt x="1484" y="2309"/>
                    <a:pt x="1072" y="3009"/>
                    <a:pt x="673" y="3696"/>
                  </a:cubicBezTo>
                  <a:cubicBezTo>
                    <a:pt x="618" y="3792"/>
                    <a:pt x="1" y="4836"/>
                    <a:pt x="1" y="4849"/>
                  </a:cubicBezTo>
                  <a:cubicBezTo>
                    <a:pt x="111" y="4904"/>
                    <a:pt x="206" y="4959"/>
                    <a:pt x="316" y="5014"/>
                  </a:cubicBezTo>
                  <a:cubicBezTo>
                    <a:pt x="1277" y="3408"/>
                    <a:pt x="2225" y="1788"/>
                    <a:pt x="3186" y="181"/>
                  </a:cubicBezTo>
                  <a:cubicBezTo>
                    <a:pt x="3066" y="91"/>
                    <a:pt x="2990" y="1"/>
                    <a:pt x="2904" y="1"/>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4"/>
            <p:cNvSpPr/>
            <p:nvPr/>
          </p:nvSpPr>
          <p:spPr>
            <a:xfrm>
              <a:off x="605064" y="1782216"/>
              <a:ext cx="756384" cy="749923"/>
            </a:xfrm>
            <a:custGeom>
              <a:avLst/>
              <a:gdLst/>
              <a:ahLst/>
              <a:cxnLst/>
              <a:rect l="l" t="t" r="r" b="b"/>
              <a:pathLst>
                <a:path w="5631" h="5583" extrusionOk="0">
                  <a:moveTo>
                    <a:pt x="2842" y="0"/>
                  </a:moveTo>
                  <a:cubicBezTo>
                    <a:pt x="2427" y="0"/>
                    <a:pt x="2018" y="145"/>
                    <a:pt x="1676" y="378"/>
                  </a:cubicBezTo>
                  <a:cubicBezTo>
                    <a:pt x="1291" y="638"/>
                    <a:pt x="976" y="982"/>
                    <a:pt x="701" y="1367"/>
                  </a:cubicBezTo>
                  <a:cubicBezTo>
                    <a:pt x="317" y="1916"/>
                    <a:pt x="1" y="2561"/>
                    <a:pt x="83" y="3234"/>
                  </a:cubicBezTo>
                  <a:cubicBezTo>
                    <a:pt x="138" y="3673"/>
                    <a:pt x="372" y="4085"/>
                    <a:pt x="660" y="4442"/>
                  </a:cubicBezTo>
                  <a:cubicBezTo>
                    <a:pt x="1044" y="4922"/>
                    <a:pt x="1553" y="5334"/>
                    <a:pt x="2157" y="5499"/>
                  </a:cubicBezTo>
                  <a:cubicBezTo>
                    <a:pt x="2369" y="5557"/>
                    <a:pt x="2587" y="5583"/>
                    <a:pt x="2807" y="5583"/>
                  </a:cubicBezTo>
                  <a:cubicBezTo>
                    <a:pt x="3272" y="5583"/>
                    <a:pt x="3742" y="5466"/>
                    <a:pt x="4162" y="5279"/>
                  </a:cubicBezTo>
                  <a:cubicBezTo>
                    <a:pt x="4779" y="4992"/>
                    <a:pt x="5343" y="4510"/>
                    <a:pt x="5507" y="3866"/>
                  </a:cubicBezTo>
                  <a:cubicBezTo>
                    <a:pt x="5630" y="3385"/>
                    <a:pt x="5507" y="2850"/>
                    <a:pt x="5273" y="2396"/>
                  </a:cubicBezTo>
                  <a:cubicBezTo>
                    <a:pt x="5040" y="1929"/>
                    <a:pt x="4697" y="1545"/>
                    <a:pt x="4354" y="1147"/>
                  </a:cubicBezTo>
                  <a:cubicBezTo>
                    <a:pt x="4120" y="858"/>
                    <a:pt x="4092" y="501"/>
                    <a:pt x="3777" y="281"/>
                  </a:cubicBezTo>
                  <a:cubicBezTo>
                    <a:pt x="3558" y="117"/>
                    <a:pt x="3269" y="21"/>
                    <a:pt x="2994" y="7"/>
                  </a:cubicBezTo>
                  <a:cubicBezTo>
                    <a:pt x="2943" y="2"/>
                    <a:pt x="2892" y="0"/>
                    <a:pt x="2842" y="0"/>
                  </a:cubicBezTo>
                  <a:close/>
                </a:path>
              </a:pathLst>
            </a:custGeom>
            <a:solidFill>
              <a:srgbClr val="F2A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4"/>
            <p:cNvSpPr/>
            <p:nvPr/>
          </p:nvSpPr>
          <p:spPr>
            <a:xfrm>
              <a:off x="588543" y="1762873"/>
              <a:ext cx="791309" cy="796801"/>
            </a:xfrm>
            <a:custGeom>
              <a:avLst/>
              <a:gdLst/>
              <a:ahLst/>
              <a:cxnLst/>
              <a:rect l="l" t="t" r="r" b="b"/>
              <a:pathLst>
                <a:path w="5891" h="5932" extrusionOk="0">
                  <a:moveTo>
                    <a:pt x="5356" y="3062"/>
                  </a:moveTo>
                  <a:cubicBezTo>
                    <a:pt x="5424" y="3309"/>
                    <a:pt x="5466" y="3556"/>
                    <a:pt x="5411" y="3817"/>
                  </a:cubicBezTo>
                  <a:cubicBezTo>
                    <a:pt x="5341" y="4202"/>
                    <a:pt x="5109" y="4517"/>
                    <a:pt x="4875" y="4751"/>
                  </a:cubicBezTo>
                  <a:cubicBezTo>
                    <a:pt x="5149" y="4435"/>
                    <a:pt x="5341" y="4037"/>
                    <a:pt x="5383" y="3611"/>
                  </a:cubicBezTo>
                  <a:cubicBezTo>
                    <a:pt x="5396" y="3433"/>
                    <a:pt x="5383" y="3241"/>
                    <a:pt x="5356" y="3062"/>
                  </a:cubicBezTo>
                  <a:close/>
                  <a:moveTo>
                    <a:pt x="3170" y="936"/>
                  </a:moveTo>
                  <a:cubicBezTo>
                    <a:pt x="3499" y="936"/>
                    <a:pt x="3824" y="1022"/>
                    <a:pt x="4092" y="1194"/>
                  </a:cubicBezTo>
                  <a:cubicBezTo>
                    <a:pt x="4120" y="1209"/>
                    <a:pt x="4133" y="1222"/>
                    <a:pt x="4147" y="1222"/>
                  </a:cubicBezTo>
                  <a:cubicBezTo>
                    <a:pt x="4419" y="1426"/>
                    <a:pt x="4636" y="1696"/>
                    <a:pt x="4813" y="1980"/>
                  </a:cubicBezTo>
                  <a:lnTo>
                    <a:pt x="4813" y="1980"/>
                  </a:lnTo>
                  <a:cubicBezTo>
                    <a:pt x="4773" y="1918"/>
                    <a:pt x="4721" y="1878"/>
                    <a:pt x="4669" y="1826"/>
                  </a:cubicBezTo>
                  <a:cubicBezTo>
                    <a:pt x="4295" y="1484"/>
                    <a:pt x="3821" y="1300"/>
                    <a:pt x="3364" y="1300"/>
                  </a:cubicBezTo>
                  <a:cubicBezTo>
                    <a:pt x="3234" y="1300"/>
                    <a:pt x="3105" y="1315"/>
                    <a:pt x="2980" y="1346"/>
                  </a:cubicBezTo>
                  <a:cubicBezTo>
                    <a:pt x="2362" y="1511"/>
                    <a:pt x="1868" y="2087"/>
                    <a:pt x="1813" y="2732"/>
                  </a:cubicBezTo>
                  <a:cubicBezTo>
                    <a:pt x="1771" y="3378"/>
                    <a:pt x="2156" y="4023"/>
                    <a:pt x="2747" y="4284"/>
                  </a:cubicBezTo>
                  <a:cubicBezTo>
                    <a:pt x="2939" y="4363"/>
                    <a:pt x="3146" y="4401"/>
                    <a:pt x="3352" y="4401"/>
                  </a:cubicBezTo>
                  <a:cubicBezTo>
                    <a:pt x="3792" y="4401"/>
                    <a:pt x="4228" y="4227"/>
                    <a:pt x="4518" y="3900"/>
                  </a:cubicBezTo>
                  <a:cubicBezTo>
                    <a:pt x="4820" y="3570"/>
                    <a:pt x="4916" y="3131"/>
                    <a:pt x="4765" y="2801"/>
                  </a:cubicBezTo>
                  <a:cubicBezTo>
                    <a:pt x="4655" y="2527"/>
                    <a:pt x="4367" y="2320"/>
                    <a:pt x="4051" y="2280"/>
                  </a:cubicBezTo>
                  <a:cubicBezTo>
                    <a:pt x="3999" y="2272"/>
                    <a:pt x="3946" y="2268"/>
                    <a:pt x="3893" y="2268"/>
                  </a:cubicBezTo>
                  <a:cubicBezTo>
                    <a:pt x="3664" y="2268"/>
                    <a:pt x="3427" y="2341"/>
                    <a:pt x="3227" y="2485"/>
                  </a:cubicBezTo>
                  <a:cubicBezTo>
                    <a:pt x="3062" y="2595"/>
                    <a:pt x="2870" y="2774"/>
                    <a:pt x="2774" y="3034"/>
                  </a:cubicBezTo>
                  <a:cubicBezTo>
                    <a:pt x="2692" y="3309"/>
                    <a:pt x="2760" y="3598"/>
                    <a:pt x="2939" y="3790"/>
                  </a:cubicBezTo>
                  <a:cubicBezTo>
                    <a:pt x="3058" y="3901"/>
                    <a:pt x="3218" y="3960"/>
                    <a:pt x="3374" y="3960"/>
                  </a:cubicBezTo>
                  <a:cubicBezTo>
                    <a:pt x="3506" y="3960"/>
                    <a:pt x="3635" y="3919"/>
                    <a:pt x="3735" y="3831"/>
                  </a:cubicBezTo>
                  <a:cubicBezTo>
                    <a:pt x="3858" y="3721"/>
                    <a:pt x="3913" y="3556"/>
                    <a:pt x="3900" y="3391"/>
                  </a:cubicBezTo>
                  <a:cubicBezTo>
                    <a:pt x="3886" y="3226"/>
                    <a:pt x="3790" y="3089"/>
                    <a:pt x="3666" y="3021"/>
                  </a:cubicBezTo>
                  <a:cubicBezTo>
                    <a:pt x="3636" y="3008"/>
                    <a:pt x="3605" y="3002"/>
                    <a:pt x="3575" y="3002"/>
                  </a:cubicBezTo>
                  <a:cubicBezTo>
                    <a:pt x="3509" y="3002"/>
                    <a:pt x="3448" y="3032"/>
                    <a:pt x="3419" y="3089"/>
                  </a:cubicBezTo>
                  <a:cubicBezTo>
                    <a:pt x="3364" y="3186"/>
                    <a:pt x="3406" y="3296"/>
                    <a:pt x="3488" y="3351"/>
                  </a:cubicBezTo>
                  <a:cubicBezTo>
                    <a:pt x="3529" y="3364"/>
                    <a:pt x="3529" y="3419"/>
                    <a:pt x="3529" y="3433"/>
                  </a:cubicBezTo>
                  <a:cubicBezTo>
                    <a:pt x="3543" y="3474"/>
                    <a:pt x="3516" y="3529"/>
                    <a:pt x="3488" y="3556"/>
                  </a:cubicBezTo>
                  <a:cubicBezTo>
                    <a:pt x="3460" y="3584"/>
                    <a:pt x="3421" y="3596"/>
                    <a:pt x="3379" y="3596"/>
                  </a:cubicBezTo>
                  <a:cubicBezTo>
                    <a:pt x="3317" y="3596"/>
                    <a:pt x="3248" y="3570"/>
                    <a:pt x="3199" y="3529"/>
                  </a:cubicBezTo>
                  <a:cubicBezTo>
                    <a:pt x="3117" y="3446"/>
                    <a:pt x="3090" y="3296"/>
                    <a:pt x="3131" y="3158"/>
                  </a:cubicBezTo>
                  <a:cubicBezTo>
                    <a:pt x="3172" y="3021"/>
                    <a:pt x="3282" y="2884"/>
                    <a:pt x="3419" y="2787"/>
                  </a:cubicBezTo>
                  <a:cubicBezTo>
                    <a:pt x="3579" y="2685"/>
                    <a:pt x="3748" y="2630"/>
                    <a:pt x="3903" y="2630"/>
                  </a:cubicBezTo>
                  <a:cubicBezTo>
                    <a:pt x="3935" y="2630"/>
                    <a:pt x="3966" y="2632"/>
                    <a:pt x="3996" y="2637"/>
                  </a:cubicBezTo>
                  <a:cubicBezTo>
                    <a:pt x="4188" y="2664"/>
                    <a:pt x="4367" y="2787"/>
                    <a:pt x="4435" y="2939"/>
                  </a:cubicBezTo>
                  <a:cubicBezTo>
                    <a:pt x="4532" y="3172"/>
                    <a:pt x="4408" y="3474"/>
                    <a:pt x="4243" y="3653"/>
                  </a:cubicBezTo>
                  <a:cubicBezTo>
                    <a:pt x="4018" y="3896"/>
                    <a:pt x="3685" y="4031"/>
                    <a:pt x="3352" y="4031"/>
                  </a:cubicBezTo>
                  <a:cubicBezTo>
                    <a:pt x="3197" y="4031"/>
                    <a:pt x="3042" y="4002"/>
                    <a:pt x="2897" y="3940"/>
                  </a:cubicBezTo>
                  <a:cubicBezTo>
                    <a:pt x="2445" y="3748"/>
                    <a:pt x="2143" y="3254"/>
                    <a:pt x="2183" y="2760"/>
                  </a:cubicBezTo>
                  <a:cubicBezTo>
                    <a:pt x="2225" y="2265"/>
                    <a:pt x="2595" y="1826"/>
                    <a:pt x="3076" y="1703"/>
                  </a:cubicBezTo>
                  <a:cubicBezTo>
                    <a:pt x="3171" y="1679"/>
                    <a:pt x="3269" y="1668"/>
                    <a:pt x="3369" y="1668"/>
                  </a:cubicBezTo>
                  <a:cubicBezTo>
                    <a:pt x="3730" y="1668"/>
                    <a:pt x="4109" y="1821"/>
                    <a:pt x="4422" y="2101"/>
                  </a:cubicBezTo>
                  <a:cubicBezTo>
                    <a:pt x="4834" y="2472"/>
                    <a:pt x="5067" y="3048"/>
                    <a:pt x="5012" y="3583"/>
                  </a:cubicBezTo>
                  <a:cubicBezTo>
                    <a:pt x="4957" y="4133"/>
                    <a:pt x="4600" y="4641"/>
                    <a:pt x="4120" y="4861"/>
                  </a:cubicBezTo>
                  <a:cubicBezTo>
                    <a:pt x="3925" y="4942"/>
                    <a:pt x="3707" y="4983"/>
                    <a:pt x="3480" y="4983"/>
                  </a:cubicBezTo>
                  <a:cubicBezTo>
                    <a:pt x="3244" y="4983"/>
                    <a:pt x="2998" y="4938"/>
                    <a:pt x="2760" y="4847"/>
                  </a:cubicBezTo>
                  <a:cubicBezTo>
                    <a:pt x="2046" y="4586"/>
                    <a:pt x="1497" y="3955"/>
                    <a:pt x="1359" y="3241"/>
                  </a:cubicBezTo>
                  <a:cubicBezTo>
                    <a:pt x="1222" y="2512"/>
                    <a:pt x="1524" y="1703"/>
                    <a:pt x="2101" y="1277"/>
                  </a:cubicBezTo>
                  <a:cubicBezTo>
                    <a:pt x="2409" y="1049"/>
                    <a:pt x="2792" y="936"/>
                    <a:pt x="3170" y="936"/>
                  </a:cubicBezTo>
                  <a:close/>
                  <a:moveTo>
                    <a:pt x="3035" y="370"/>
                  </a:moveTo>
                  <a:cubicBezTo>
                    <a:pt x="3351" y="370"/>
                    <a:pt x="3666" y="453"/>
                    <a:pt x="3913" y="618"/>
                  </a:cubicBezTo>
                  <a:cubicBezTo>
                    <a:pt x="3996" y="672"/>
                    <a:pt x="4065" y="727"/>
                    <a:pt x="4133" y="797"/>
                  </a:cubicBezTo>
                  <a:cubicBezTo>
                    <a:pt x="3838" y="646"/>
                    <a:pt x="3505" y="571"/>
                    <a:pt x="3171" y="571"/>
                  </a:cubicBezTo>
                  <a:cubicBezTo>
                    <a:pt x="2714" y="571"/>
                    <a:pt x="2254" y="711"/>
                    <a:pt x="1881" y="989"/>
                  </a:cubicBezTo>
                  <a:cubicBezTo>
                    <a:pt x="1181" y="1496"/>
                    <a:pt x="824" y="2430"/>
                    <a:pt x="1002" y="3309"/>
                  </a:cubicBezTo>
                  <a:cubicBezTo>
                    <a:pt x="1167" y="4147"/>
                    <a:pt x="1799" y="4888"/>
                    <a:pt x="2623" y="5191"/>
                  </a:cubicBezTo>
                  <a:cubicBezTo>
                    <a:pt x="2904" y="5300"/>
                    <a:pt x="3196" y="5355"/>
                    <a:pt x="3478" y="5355"/>
                  </a:cubicBezTo>
                  <a:cubicBezTo>
                    <a:pt x="3759" y="5355"/>
                    <a:pt x="4030" y="5300"/>
                    <a:pt x="4270" y="5191"/>
                  </a:cubicBezTo>
                  <a:cubicBezTo>
                    <a:pt x="4280" y="5181"/>
                    <a:pt x="4295" y="5178"/>
                    <a:pt x="4308" y="5173"/>
                  </a:cubicBezTo>
                  <a:lnTo>
                    <a:pt x="4308" y="5173"/>
                  </a:lnTo>
                  <a:cubicBezTo>
                    <a:pt x="3887" y="5414"/>
                    <a:pt x="3399" y="5561"/>
                    <a:pt x="2925" y="5561"/>
                  </a:cubicBezTo>
                  <a:cubicBezTo>
                    <a:pt x="2908" y="5561"/>
                    <a:pt x="2892" y="5561"/>
                    <a:pt x="2876" y="5561"/>
                  </a:cubicBezTo>
                  <a:cubicBezTo>
                    <a:pt x="2233" y="5561"/>
                    <a:pt x="1595" y="5289"/>
                    <a:pt x="1154" y="4847"/>
                  </a:cubicBezTo>
                  <a:cubicBezTo>
                    <a:pt x="618" y="4312"/>
                    <a:pt x="371" y="3488"/>
                    <a:pt x="508" y="2705"/>
                  </a:cubicBezTo>
                  <a:cubicBezTo>
                    <a:pt x="632" y="1950"/>
                    <a:pt x="1112" y="1236"/>
                    <a:pt x="1786" y="797"/>
                  </a:cubicBezTo>
                  <a:cubicBezTo>
                    <a:pt x="2183" y="522"/>
                    <a:pt x="2623" y="385"/>
                    <a:pt x="3035" y="370"/>
                  </a:cubicBezTo>
                  <a:close/>
                  <a:moveTo>
                    <a:pt x="3021" y="0"/>
                  </a:moveTo>
                  <a:cubicBezTo>
                    <a:pt x="2540" y="13"/>
                    <a:pt x="2046" y="178"/>
                    <a:pt x="1579" y="495"/>
                  </a:cubicBezTo>
                  <a:cubicBezTo>
                    <a:pt x="824" y="989"/>
                    <a:pt x="288" y="1798"/>
                    <a:pt x="151" y="2637"/>
                  </a:cubicBezTo>
                  <a:cubicBezTo>
                    <a:pt x="1" y="3543"/>
                    <a:pt x="288" y="4490"/>
                    <a:pt x="893" y="5108"/>
                  </a:cubicBezTo>
                  <a:cubicBezTo>
                    <a:pt x="1044" y="5245"/>
                    <a:pt x="1195" y="5383"/>
                    <a:pt x="1359" y="5478"/>
                  </a:cubicBezTo>
                  <a:cubicBezTo>
                    <a:pt x="1813" y="5780"/>
                    <a:pt x="2362" y="5932"/>
                    <a:pt x="2925" y="5932"/>
                  </a:cubicBezTo>
                  <a:cubicBezTo>
                    <a:pt x="3666" y="5918"/>
                    <a:pt x="4395" y="5643"/>
                    <a:pt x="4971" y="5149"/>
                  </a:cubicBezTo>
                  <a:cubicBezTo>
                    <a:pt x="5287" y="4888"/>
                    <a:pt x="5671" y="4449"/>
                    <a:pt x="5781" y="3872"/>
                  </a:cubicBezTo>
                  <a:cubicBezTo>
                    <a:pt x="5891" y="3199"/>
                    <a:pt x="5575" y="2554"/>
                    <a:pt x="5301" y="2060"/>
                  </a:cubicBezTo>
                  <a:cubicBezTo>
                    <a:pt x="5067" y="1661"/>
                    <a:pt x="4779" y="1222"/>
                    <a:pt x="4353" y="934"/>
                  </a:cubicBezTo>
                  <a:cubicBezTo>
                    <a:pt x="4353" y="920"/>
                    <a:pt x="4340" y="920"/>
                    <a:pt x="4325" y="906"/>
                  </a:cubicBezTo>
                  <a:cubicBezTo>
                    <a:pt x="4367" y="906"/>
                    <a:pt x="4408" y="892"/>
                    <a:pt x="4435" y="865"/>
                  </a:cubicBezTo>
                  <a:cubicBezTo>
                    <a:pt x="4518" y="797"/>
                    <a:pt x="4518" y="672"/>
                    <a:pt x="4449" y="604"/>
                  </a:cubicBezTo>
                  <a:cubicBezTo>
                    <a:pt x="4120" y="220"/>
                    <a:pt x="3584" y="0"/>
                    <a:pt x="3021"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a:off x="1364941" y="2264568"/>
              <a:ext cx="2149" cy="18537"/>
            </a:xfrm>
            <a:custGeom>
              <a:avLst/>
              <a:gdLst/>
              <a:ahLst/>
              <a:cxnLst/>
              <a:rect l="l" t="t" r="r" b="b"/>
              <a:pathLst>
                <a:path w="16" h="138" extrusionOk="0">
                  <a:moveTo>
                    <a:pt x="1" y="137"/>
                  </a:moveTo>
                  <a:lnTo>
                    <a:pt x="1" y="137"/>
                  </a:lnTo>
                  <a:lnTo>
                    <a:pt x="1" y="137"/>
                  </a:lnTo>
                  <a:close/>
                  <a:moveTo>
                    <a:pt x="1" y="123"/>
                  </a:moveTo>
                  <a:lnTo>
                    <a:pt x="1" y="123"/>
                  </a:lnTo>
                  <a:lnTo>
                    <a:pt x="1" y="123"/>
                  </a:lnTo>
                  <a:close/>
                  <a:moveTo>
                    <a:pt x="1" y="123"/>
                  </a:moveTo>
                  <a:lnTo>
                    <a:pt x="1" y="123"/>
                  </a:lnTo>
                  <a:lnTo>
                    <a:pt x="1" y="123"/>
                  </a:lnTo>
                  <a:close/>
                  <a:moveTo>
                    <a:pt x="1" y="123"/>
                  </a:moveTo>
                  <a:lnTo>
                    <a:pt x="1" y="123"/>
                  </a:lnTo>
                  <a:lnTo>
                    <a:pt x="1" y="123"/>
                  </a:lnTo>
                  <a:close/>
                  <a:moveTo>
                    <a:pt x="1" y="110"/>
                  </a:moveTo>
                  <a:lnTo>
                    <a:pt x="1" y="110"/>
                  </a:lnTo>
                  <a:lnTo>
                    <a:pt x="1" y="110"/>
                  </a:lnTo>
                  <a:close/>
                  <a:moveTo>
                    <a:pt x="1" y="110"/>
                  </a:moveTo>
                  <a:lnTo>
                    <a:pt x="1" y="110"/>
                  </a:lnTo>
                  <a:lnTo>
                    <a:pt x="1" y="110"/>
                  </a:lnTo>
                  <a:close/>
                  <a:moveTo>
                    <a:pt x="1" y="96"/>
                  </a:moveTo>
                  <a:lnTo>
                    <a:pt x="1" y="110"/>
                  </a:lnTo>
                  <a:lnTo>
                    <a:pt x="1" y="96"/>
                  </a:lnTo>
                  <a:close/>
                  <a:moveTo>
                    <a:pt x="1" y="96"/>
                  </a:moveTo>
                  <a:lnTo>
                    <a:pt x="1" y="96"/>
                  </a:lnTo>
                  <a:lnTo>
                    <a:pt x="1" y="96"/>
                  </a:lnTo>
                  <a:close/>
                  <a:moveTo>
                    <a:pt x="1" y="96"/>
                  </a:moveTo>
                  <a:lnTo>
                    <a:pt x="1" y="96"/>
                  </a:lnTo>
                  <a:lnTo>
                    <a:pt x="1" y="96"/>
                  </a:lnTo>
                  <a:close/>
                  <a:moveTo>
                    <a:pt x="1" y="82"/>
                  </a:moveTo>
                  <a:lnTo>
                    <a:pt x="1" y="82"/>
                  </a:lnTo>
                  <a:lnTo>
                    <a:pt x="1" y="82"/>
                  </a:lnTo>
                  <a:close/>
                  <a:moveTo>
                    <a:pt x="1" y="82"/>
                  </a:moveTo>
                  <a:lnTo>
                    <a:pt x="1" y="82"/>
                  </a:lnTo>
                  <a:lnTo>
                    <a:pt x="1" y="82"/>
                  </a:lnTo>
                  <a:close/>
                  <a:moveTo>
                    <a:pt x="1" y="68"/>
                  </a:moveTo>
                  <a:lnTo>
                    <a:pt x="1" y="82"/>
                  </a:lnTo>
                  <a:lnTo>
                    <a:pt x="1" y="68"/>
                  </a:lnTo>
                  <a:close/>
                  <a:moveTo>
                    <a:pt x="15" y="68"/>
                  </a:moveTo>
                  <a:lnTo>
                    <a:pt x="15" y="68"/>
                  </a:lnTo>
                  <a:lnTo>
                    <a:pt x="15" y="68"/>
                  </a:lnTo>
                  <a:close/>
                  <a:moveTo>
                    <a:pt x="15" y="68"/>
                  </a:moveTo>
                  <a:lnTo>
                    <a:pt x="15" y="68"/>
                  </a:lnTo>
                  <a:lnTo>
                    <a:pt x="15" y="68"/>
                  </a:lnTo>
                  <a:close/>
                  <a:moveTo>
                    <a:pt x="15" y="55"/>
                  </a:moveTo>
                  <a:lnTo>
                    <a:pt x="15" y="55"/>
                  </a:lnTo>
                  <a:lnTo>
                    <a:pt x="15" y="55"/>
                  </a:lnTo>
                  <a:close/>
                  <a:moveTo>
                    <a:pt x="15" y="55"/>
                  </a:moveTo>
                  <a:lnTo>
                    <a:pt x="15" y="55"/>
                  </a:lnTo>
                  <a:lnTo>
                    <a:pt x="15" y="55"/>
                  </a:lnTo>
                  <a:close/>
                  <a:moveTo>
                    <a:pt x="15" y="41"/>
                  </a:moveTo>
                  <a:lnTo>
                    <a:pt x="15" y="55"/>
                  </a:lnTo>
                  <a:lnTo>
                    <a:pt x="15" y="41"/>
                  </a:lnTo>
                  <a:close/>
                  <a:moveTo>
                    <a:pt x="15" y="41"/>
                  </a:moveTo>
                  <a:lnTo>
                    <a:pt x="15" y="41"/>
                  </a:lnTo>
                  <a:lnTo>
                    <a:pt x="15" y="41"/>
                  </a:lnTo>
                  <a:close/>
                  <a:moveTo>
                    <a:pt x="15" y="41"/>
                  </a:moveTo>
                  <a:lnTo>
                    <a:pt x="15" y="41"/>
                  </a:lnTo>
                  <a:lnTo>
                    <a:pt x="15" y="41"/>
                  </a:lnTo>
                  <a:close/>
                  <a:moveTo>
                    <a:pt x="15" y="27"/>
                  </a:moveTo>
                  <a:lnTo>
                    <a:pt x="15" y="27"/>
                  </a:lnTo>
                  <a:lnTo>
                    <a:pt x="15" y="27"/>
                  </a:lnTo>
                  <a:close/>
                  <a:moveTo>
                    <a:pt x="15" y="27"/>
                  </a:moveTo>
                  <a:lnTo>
                    <a:pt x="15" y="27"/>
                  </a:lnTo>
                  <a:lnTo>
                    <a:pt x="15" y="27"/>
                  </a:lnTo>
                  <a:close/>
                  <a:moveTo>
                    <a:pt x="15" y="27"/>
                  </a:moveTo>
                  <a:lnTo>
                    <a:pt x="15" y="27"/>
                  </a:lnTo>
                  <a:lnTo>
                    <a:pt x="15" y="27"/>
                  </a:lnTo>
                  <a:close/>
                  <a:moveTo>
                    <a:pt x="15" y="13"/>
                  </a:moveTo>
                  <a:lnTo>
                    <a:pt x="15" y="13"/>
                  </a:lnTo>
                  <a:lnTo>
                    <a:pt x="15" y="13"/>
                  </a:lnTo>
                  <a:close/>
                  <a:moveTo>
                    <a:pt x="15" y="13"/>
                  </a:moveTo>
                  <a:lnTo>
                    <a:pt x="15" y="13"/>
                  </a:lnTo>
                  <a:lnTo>
                    <a:pt x="15" y="13"/>
                  </a:lnTo>
                  <a:close/>
                  <a:moveTo>
                    <a:pt x="15" y="13"/>
                  </a:moveTo>
                  <a:lnTo>
                    <a:pt x="15" y="13"/>
                  </a:lnTo>
                  <a:lnTo>
                    <a:pt x="15" y="13"/>
                  </a:lnTo>
                  <a:close/>
                  <a:moveTo>
                    <a:pt x="15" y="0"/>
                  </a:moveTo>
                  <a:lnTo>
                    <a:pt x="15" y="0"/>
                  </a:lnTo>
                  <a:lnTo>
                    <a:pt x="15" y="0"/>
                  </a:lnTo>
                  <a:close/>
                  <a:moveTo>
                    <a:pt x="15" y="0"/>
                  </a:moveTo>
                  <a:lnTo>
                    <a:pt x="15" y="0"/>
                  </a:lnTo>
                  <a:close/>
                </a:path>
              </a:pathLst>
            </a:custGeom>
            <a:solidFill>
              <a:srgbClr val="EBCF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4"/>
            <p:cNvSpPr/>
            <p:nvPr/>
          </p:nvSpPr>
          <p:spPr>
            <a:xfrm>
              <a:off x="708360" y="2448993"/>
              <a:ext cx="273083" cy="110682"/>
            </a:xfrm>
            <a:custGeom>
              <a:avLst/>
              <a:gdLst/>
              <a:ahLst/>
              <a:cxnLst/>
              <a:rect l="l" t="t" r="r" b="b"/>
              <a:pathLst>
                <a:path w="2033" h="824" extrusionOk="0">
                  <a:moveTo>
                    <a:pt x="2020" y="824"/>
                  </a:moveTo>
                  <a:lnTo>
                    <a:pt x="2020" y="824"/>
                  </a:lnTo>
                  <a:lnTo>
                    <a:pt x="2020" y="824"/>
                  </a:lnTo>
                  <a:lnTo>
                    <a:pt x="2020" y="824"/>
                  </a:lnTo>
                  <a:close/>
                  <a:moveTo>
                    <a:pt x="2033" y="824"/>
                  </a:moveTo>
                  <a:lnTo>
                    <a:pt x="2020" y="824"/>
                  </a:lnTo>
                  <a:lnTo>
                    <a:pt x="2033" y="824"/>
                  </a:lnTo>
                  <a:close/>
                  <a:moveTo>
                    <a:pt x="1" y="0"/>
                  </a:moveTo>
                  <a:lnTo>
                    <a:pt x="1" y="0"/>
                  </a:lnTo>
                  <a:close/>
                </a:path>
              </a:pathLst>
            </a:custGeom>
            <a:solidFill>
              <a:srgbClr val="BFB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4"/>
            <p:cNvSpPr/>
            <p:nvPr/>
          </p:nvSpPr>
          <p:spPr>
            <a:xfrm>
              <a:off x="717629" y="2177796"/>
              <a:ext cx="603254" cy="332045"/>
            </a:xfrm>
            <a:custGeom>
              <a:avLst/>
              <a:gdLst/>
              <a:ahLst/>
              <a:cxnLst/>
              <a:rect l="l" t="t" r="r" b="b"/>
              <a:pathLst>
                <a:path w="4491" h="2472" extrusionOk="0">
                  <a:moveTo>
                    <a:pt x="4395" y="0"/>
                  </a:moveTo>
                  <a:cubicBezTo>
                    <a:pt x="4422" y="179"/>
                    <a:pt x="4435" y="344"/>
                    <a:pt x="4422" y="522"/>
                  </a:cubicBezTo>
                  <a:cubicBezTo>
                    <a:pt x="4380" y="948"/>
                    <a:pt x="4188" y="1346"/>
                    <a:pt x="3914" y="1662"/>
                  </a:cubicBezTo>
                  <a:cubicBezTo>
                    <a:pt x="4148" y="1428"/>
                    <a:pt x="4380" y="1113"/>
                    <a:pt x="4450" y="728"/>
                  </a:cubicBezTo>
                  <a:cubicBezTo>
                    <a:pt x="4490" y="481"/>
                    <a:pt x="4463" y="234"/>
                    <a:pt x="4395" y="0"/>
                  </a:cubicBezTo>
                  <a:close/>
                  <a:moveTo>
                    <a:pt x="4023" y="646"/>
                  </a:moveTo>
                  <a:lnTo>
                    <a:pt x="4023" y="646"/>
                  </a:lnTo>
                  <a:cubicBezTo>
                    <a:pt x="3996" y="701"/>
                    <a:pt x="3955" y="769"/>
                    <a:pt x="3914" y="824"/>
                  </a:cubicBezTo>
                  <a:cubicBezTo>
                    <a:pt x="3708" y="1099"/>
                    <a:pt x="3474" y="1346"/>
                    <a:pt x="3214" y="1580"/>
                  </a:cubicBezTo>
                  <a:cubicBezTo>
                    <a:pt x="3090" y="1675"/>
                    <a:pt x="2967" y="1785"/>
                    <a:pt x="2843" y="1868"/>
                  </a:cubicBezTo>
                  <a:cubicBezTo>
                    <a:pt x="2952" y="1840"/>
                    <a:pt x="3062" y="1813"/>
                    <a:pt x="3159" y="1772"/>
                  </a:cubicBezTo>
                  <a:cubicBezTo>
                    <a:pt x="3598" y="1580"/>
                    <a:pt x="3928" y="1140"/>
                    <a:pt x="4023" y="646"/>
                  </a:cubicBezTo>
                  <a:close/>
                  <a:moveTo>
                    <a:pt x="3364" y="2074"/>
                  </a:moveTo>
                  <a:lnTo>
                    <a:pt x="3364" y="2074"/>
                  </a:lnTo>
                  <a:cubicBezTo>
                    <a:pt x="3359" y="2077"/>
                    <a:pt x="3353" y="2081"/>
                    <a:pt x="3347" y="2084"/>
                  </a:cubicBezTo>
                  <a:lnTo>
                    <a:pt x="3347" y="2084"/>
                  </a:lnTo>
                  <a:cubicBezTo>
                    <a:pt x="3354" y="2081"/>
                    <a:pt x="3360" y="2078"/>
                    <a:pt x="3364" y="2074"/>
                  </a:cubicBezTo>
                  <a:close/>
                  <a:moveTo>
                    <a:pt x="1" y="1538"/>
                  </a:moveTo>
                  <a:lnTo>
                    <a:pt x="1" y="1538"/>
                  </a:lnTo>
                  <a:cubicBezTo>
                    <a:pt x="69" y="1620"/>
                    <a:pt x="124" y="1690"/>
                    <a:pt x="193" y="1758"/>
                  </a:cubicBezTo>
                  <a:cubicBezTo>
                    <a:pt x="646" y="2211"/>
                    <a:pt x="1291" y="2472"/>
                    <a:pt x="1951" y="2472"/>
                  </a:cubicBezTo>
                  <a:lnTo>
                    <a:pt x="1964" y="2472"/>
                  </a:lnTo>
                  <a:cubicBezTo>
                    <a:pt x="2438" y="2472"/>
                    <a:pt x="2926" y="2325"/>
                    <a:pt x="3347" y="2084"/>
                  </a:cubicBezTo>
                  <a:lnTo>
                    <a:pt x="3347" y="2084"/>
                  </a:lnTo>
                  <a:cubicBezTo>
                    <a:pt x="3334" y="2089"/>
                    <a:pt x="3319" y="2092"/>
                    <a:pt x="3309" y="2102"/>
                  </a:cubicBezTo>
                  <a:cubicBezTo>
                    <a:pt x="3062" y="2211"/>
                    <a:pt x="2788" y="2266"/>
                    <a:pt x="2513" y="2266"/>
                  </a:cubicBezTo>
                  <a:cubicBezTo>
                    <a:pt x="2321" y="2266"/>
                    <a:pt x="2143" y="2239"/>
                    <a:pt x="1964" y="2197"/>
                  </a:cubicBezTo>
                  <a:lnTo>
                    <a:pt x="1813" y="2197"/>
                  </a:lnTo>
                  <a:cubicBezTo>
                    <a:pt x="1456" y="2197"/>
                    <a:pt x="1099" y="2087"/>
                    <a:pt x="755" y="1950"/>
                  </a:cubicBezTo>
                  <a:cubicBezTo>
                    <a:pt x="495" y="1827"/>
                    <a:pt x="248" y="1690"/>
                    <a:pt x="1" y="1538"/>
                  </a:cubicBezTo>
                  <a:close/>
                </a:path>
              </a:pathLst>
            </a:custGeom>
            <a:solidFill>
              <a:srgbClr val="E182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625482" y="2109560"/>
              <a:ext cx="746981" cy="450115"/>
            </a:xfrm>
            <a:custGeom>
              <a:avLst/>
              <a:gdLst/>
              <a:ahLst/>
              <a:cxnLst/>
              <a:rect l="l" t="t" r="r" b="b"/>
              <a:pathLst>
                <a:path w="5561" h="3351" extrusionOk="0">
                  <a:moveTo>
                    <a:pt x="5081" y="508"/>
                  </a:moveTo>
                  <a:lnTo>
                    <a:pt x="5081" y="508"/>
                  </a:lnTo>
                  <a:cubicBezTo>
                    <a:pt x="5149" y="742"/>
                    <a:pt x="5176" y="989"/>
                    <a:pt x="5136" y="1236"/>
                  </a:cubicBezTo>
                  <a:cubicBezTo>
                    <a:pt x="5066" y="1621"/>
                    <a:pt x="4834" y="1936"/>
                    <a:pt x="4600" y="2170"/>
                  </a:cubicBezTo>
                  <a:cubicBezTo>
                    <a:pt x="4874" y="1854"/>
                    <a:pt x="5066" y="1456"/>
                    <a:pt x="5108" y="1030"/>
                  </a:cubicBezTo>
                  <a:cubicBezTo>
                    <a:pt x="5121" y="852"/>
                    <a:pt x="5108" y="687"/>
                    <a:pt x="5081" y="508"/>
                  </a:cubicBezTo>
                  <a:close/>
                  <a:moveTo>
                    <a:pt x="5286" y="1"/>
                  </a:moveTo>
                  <a:cubicBezTo>
                    <a:pt x="5231" y="165"/>
                    <a:pt x="5163" y="343"/>
                    <a:pt x="5081" y="508"/>
                  </a:cubicBezTo>
                  <a:cubicBezTo>
                    <a:pt x="4971" y="728"/>
                    <a:pt x="4861" y="948"/>
                    <a:pt x="4709" y="1154"/>
                  </a:cubicBezTo>
                  <a:cubicBezTo>
                    <a:pt x="4614" y="1648"/>
                    <a:pt x="4284" y="2088"/>
                    <a:pt x="3845" y="2280"/>
                  </a:cubicBezTo>
                  <a:cubicBezTo>
                    <a:pt x="3748" y="2321"/>
                    <a:pt x="3638" y="2348"/>
                    <a:pt x="3529" y="2376"/>
                  </a:cubicBezTo>
                  <a:cubicBezTo>
                    <a:pt x="3281" y="2527"/>
                    <a:pt x="3034" y="2650"/>
                    <a:pt x="2746" y="2692"/>
                  </a:cubicBezTo>
                  <a:cubicBezTo>
                    <a:pt x="2719" y="2705"/>
                    <a:pt x="2677" y="2705"/>
                    <a:pt x="2650" y="2705"/>
                  </a:cubicBezTo>
                  <a:cubicBezTo>
                    <a:pt x="2829" y="2747"/>
                    <a:pt x="3007" y="2774"/>
                    <a:pt x="3199" y="2774"/>
                  </a:cubicBezTo>
                  <a:cubicBezTo>
                    <a:pt x="3474" y="2774"/>
                    <a:pt x="3748" y="2719"/>
                    <a:pt x="3995" y="2610"/>
                  </a:cubicBezTo>
                  <a:cubicBezTo>
                    <a:pt x="4005" y="2600"/>
                    <a:pt x="4020" y="2597"/>
                    <a:pt x="4033" y="2592"/>
                  </a:cubicBezTo>
                  <a:lnTo>
                    <a:pt x="4033" y="2592"/>
                  </a:lnTo>
                  <a:cubicBezTo>
                    <a:pt x="3612" y="2833"/>
                    <a:pt x="3124" y="2980"/>
                    <a:pt x="2650" y="2980"/>
                  </a:cubicBezTo>
                  <a:lnTo>
                    <a:pt x="2637" y="2980"/>
                  </a:lnTo>
                  <a:cubicBezTo>
                    <a:pt x="1977" y="2980"/>
                    <a:pt x="1332" y="2719"/>
                    <a:pt x="879" y="2266"/>
                  </a:cubicBezTo>
                  <a:cubicBezTo>
                    <a:pt x="810" y="2198"/>
                    <a:pt x="755" y="2128"/>
                    <a:pt x="687" y="2046"/>
                  </a:cubicBezTo>
                  <a:cubicBezTo>
                    <a:pt x="453" y="1896"/>
                    <a:pt x="220" y="1716"/>
                    <a:pt x="0" y="1524"/>
                  </a:cubicBezTo>
                  <a:lnTo>
                    <a:pt x="0" y="1524"/>
                  </a:lnTo>
                  <a:cubicBezTo>
                    <a:pt x="138" y="1896"/>
                    <a:pt x="343" y="2238"/>
                    <a:pt x="618" y="2527"/>
                  </a:cubicBezTo>
                  <a:cubicBezTo>
                    <a:pt x="769" y="2664"/>
                    <a:pt x="920" y="2802"/>
                    <a:pt x="1084" y="2897"/>
                  </a:cubicBezTo>
                  <a:cubicBezTo>
                    <a:pt x="1084" y="2897"/>
                    <a:pt x="1084" y="2912"/>
                    <a:pt x="1099" y="2912"/>
                  </a:cubicBezTo>
                  <a:cubicBezTo>
                    <a:pt x="1112" y="2912"/>
                    <a:pt x="1112" y="2925"/>
                    <a:pt x="1112" y="2925"/>
                  </a:cubicBezTo>
                  <a:cubicBezTo>
                    <a:pt x="1566" y="3199"/>
                    <a:pt x="2087" y="3351"/>
                    <a:pt x="2637" y="3351"/>
                  </a:cubicBezTo>
                  <a:lnTo>
                    <a:pt x="2650" y="3351"/>
                  </a:lnTo>
                  <a:cubicBezTo>
                    <a:pt x="3391" y="3337"/>
                    <a:pt x="4120" y="3062"/>
                    <a:pt x="4696" y="2568"/>
                  </a:cubicBezTo>
                  <a:cubicBezTo>
                    <a:pt x="5012" y="2307"/>
                    <a:pt x="5396" y="1868"/>
                    <a:pt x="5506" y="1291"/>
                  </a:cubicBezTo>
                  <a:lnTo>
                    <a:pt x="5506" y="1277"/>
                  </a:lnTo>
                  <a:lnTo>
                    <a:pt x="5506" y="1264"/>
                  </a:lnTo>
                  <a:lnTo>
                    <a:pt x="5506" y="1250"/>
                  </a:lnTo>
                  <a:lnTo>
                    <a:pt x="5506" y="1236"/>
                  </a:lnTo>
                  <a:lnTo>
                    <a:pt x="5506" y="1222"/>
                  </a:lnTo>
                  <a:lnTo>
                    <a:pt x="5520" y="1222"/>
                  </a:lnTo>
                  <a:lnTo>
                    <a:pt x="5520" y="1209"/>
                  </a:lnTo>
                  <a:lnTo>
                    <a:pt x="5520" y="1195"/>
                  </a:lnTo>
                  <a:lnTo>
                    <a:pt x="5520" y="1181"/>
                  </a:lnTo>
                  <a:lnTo>
                    <a:pt x="5520" y="1167"/>
                  </a:lnTo>
                  <a:lnTo>
                    <a:pt x="5520" y="1154"/>
                  </a:lnTo>
                  <a:cubicBezTo>
                    <a:pt x="5561" y="742"/>
                    <a:pt x="5451" y="343"/>
                    <a:pt x="5286" y="1"/>
                  </a:cubicBezTo>
                  <a:close/>
                </a:path>
              </a:pathLst>
            </a:custGeom>
            <a:solidFill>
              <a:srgbClr val="D74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7862913" y="759484"/>
              <a:ext cx="256426" cy="203633"/>
            </a:xfrm>
            <a:custGeom>
              <a:avLst/>
              <a:gdLst/>
              <a:ahLst/>
              <a:cxnLst/>
              <a:rect l="l" t="t" r="r" b="b"/>
              <a:pathLst>
                <a:path w="1909" h="1516" extrusionOk="0">
                  <a:moveTo>
                    <a:pt x="39" y="0"/>
                  </a:moveTo>
                  <a:cubicBezTo>
                    <a:pt x="26" y="0"/>
                    <a:pt x="13" y="0"/>
                    <a:pt x="1" y="1"/>
                  </a:cubicBezTo>
                  <a:cubicBezTo>
                    <a:pt x="124" y="508"/>
                    <a:pt x="275" y="1057"/>
                    <a:pt x="715" y="1346"/>
                  </a:cubicBezTo>
                  <a:cubicBezTo>
                    <a:pt x="873" y="1455"/>
                    <a:pt x="1090" y="1516"/>
                    <a:pt x="1285" y="1516"/>
                  </a:cubicBezTo>
                  <a:cubicBezTo>
                    <a:pt x="1629" y="1516"/>
                    <a:pt x="1909" y="1326"/>
                    <a:pt x="1689" y="879"/>
                  </a:cubicBezTo>
                  <a:cubicBezTo>
                    <a:pt x="1420" y="315"/>
                    <a:pt x="626" y="0"/>
                    <a:pt x="39"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8399541" y="761902"/>
              <a:ext cx="955588" cy="2118937"/>
            </a:xfrm>
            <a:custGeom>
              <a:avLst/>
              <a:gdLst/>
              <a:ahLst/>
              <a:cxnLst/>
              <a:rect l="l" t="t" r="r" b="b"/>
              <a:pathLst>
                <a:path w="7114" h="15775" extrusionOk="0">
                  <a:moveTo>
                    <a:pt x="652" y="0"/>
                  </a:moveTo>
                  <a:cubicBezTo>
                    <a:pt x="360" y="0"/>
                    <a:pt x="102" y="162"/>
                    <a:pt x="56" y="518"/>
                  </a:cubicBezTo>
                  <a:cubicBezTo>
                    <a:pt x="1" y="999"/>
                    <a:pt x="317" y="1561"/>
                    <a:pt x="495" y="1973"/>
                  </a:cubicBezTo>
                  <a:cubicBezTo>
                    <a:pt x="742" y="2605"/>
                    <a:pt x="1004" y="3236"/>
                    <a:pt x="1251" y="3855"/>
                  </a:cubicBezTo>
                  <a:cubicBezTo>
                    <a:pt x="1773" y="5173"/>
                    <a:pt x="2295" y="6477"/>
                    <a:pt x="2789" y="7809"/>
                  </a:cubicBezTo>
                  <a:cubicBezTo>
                    <a:pt x="3791" y="10446"/>
                    <a:pt x="4752" y="13095"/>
                    <a:pt x="5658" y="15773"/>
                  </a:cubicBezTo>
                  <a:cubicBezTo>
                    <a:pt x="5677" y="15774"/>
                    <a:pt x="5695" y="15775"/>
                    <a:pt x="5714" y="15775"/>
                  </a:cubicBezTo>
                  <a:cubicBezTo>
                    <a:pt x="6245" y="15775"/>
                    <a:pt x="6776" y="15398"/>
                    <a:pt x="6936" y="14880"/>
                  </a:cubicBezTo>
                  <a:cubicBezTo>
                    <a:pt x="7114" y="14345"/>
                    <a:pt x="6866" y="13714"/>
                    <a:pt x="6386" y="13425"/>
                  </a:cubicBezTo>
                  <a:cubicBezTo>
                    <a:pt x="6674" y="12656"/>
                    <a:pt x="6194" y="11695"/>
                    <a:pt x="5425" y="11434"/>
                  </a:cubicBezTo>
                  <a:cubicBezTo>
                    <a:pt x="5727" y="11077"/>
                    <a:pt x="5823" y="10541"/>
                    <a:pt x="5686" y="10089"/>
                  </a:cubicBezTo>
                  <a:cubicBezTo>
                    <a:pt x="5535" y="9622"/>
                    <a:pt x="5151" y="9250"/>
                    <a:pt x="4684" y="9127"/>
                  </a:cubicBezTo>
                  <a:cubicBezTo>
                    <a:pt x="5054" y="8701"/>
                    <a:pt x="5164" y="8070"/>
                    <a:pt x="4972" y="7535"/>
                  </a:cubicBezTo>
                  <a:cubicBezTo>
                    <a:pt x="4779" y="6999"/>
                    <a:pt x="4272" y="6601"/>
                    <a:pt x="3723" y="6519"/>
                  </a:cubicBezTo>
                  <a:cubicBezTo>
                    <a:pt x="4052" y="5763"/>
                    <a:pt x="3681" y="4774"/>
                    <a:pt x="2926" y="4445"/>
                  </a:cubicBezTo>
                  <a:cubicBezTo>
                    <a:pt x="3269" y="4197"/>
                    <a:pt x="3448" y="3731"/>
                    <a:pt x="3338" y="3319"/>
                  </a:cubicBezTo>
                  <a:cubicBezTo>
                    <a:pt x="3228" y="2907"/>
                    <a:pt x="2844" y="2591"/>
                    <a:pt x="2418" y="2537"/>
                  </a:cubicBezTo>
                  <a:cubicBezTo>
                    <a:pt x="2610" y="2289"/>
                    <a:pt x="2610" y="1905"/>
                    <a:pt x="2418" y="1643"/>
                  </a:cubicBezTo>
                  <a:cubicBezTo>
                    <a:pt x="2276" y="1461"/>
                    <a:pt x="2038" y="1354"/>
                    <a:pt x="1801" y="1354"/>
                  </a:cubicBezTo>
                  <a:cubicBezTo>
                    <a:pt x="1717" y="1354"/>
                    <a:pt x="1632" y="1367"/>
                    <a:pt x="1553" y="1396"/>
                  </a:cubicBezTo>
                  <a:cubicBezTo>
                    <a:pt x="1992" y="1232"/>
                    <a:pt x="1292" y="230"/>
                    <a:pt x="1099" y="120"/>
                  </a:cubicBezTo>
                  <a:cubicBezTo>
                    <a:pt x="957" y="41"/>
                    <a:pt x="800" y="0"/>
                    <a:pt x="652"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7899852" y="755723"/>
              <a:ext cx="1394428" cy="2307392"/>
            </a:xfrm>
            <a:custGeom>
              <a:avLst/>
              <a:gdLst/>
              <a:ahLst/>
              <a:cxnLst/>
              <a:rect l="l" t="t" r="r" b="b"/>
              <a:pathLst>
                <a:path w="10381" h="17178" extrusionOk="0">
                  <a:moveTo>
                    <a:pt x="2792" y="1"/>
                  </a:moveTo>
                  <a:cubicBezTo>
                    <a:pt x="1994" y="1"/>
                    <a:pt x="1202" y="451"/>
                    <a:pt x="782" y="1140"/>
                  </a:cubicBezTo>
                  <a:cubicBezTo>
                    <a:pt x="357" y="1854"/>
                    <a:pt x="233" y="2706"/>
                    <a:pt x="110" y="3529"/>
                  </a:cubicBezTo>
                  <a:cubicBezTo>
                    <a:pt x="55" y="3941"/>
                    <a:pt x="0" y="4381"/>
                    <a:pt x="110" y="4779"/>
                  </a:cubicBezTo>
                  <a:cubicBezTo>
                    <a:pt x="220" y="5177"/>
                    <a:pt x="563" y="5548"/>
                    <a:pt x="989" y="5562"/>
                  </a:cubicBezTo>
                  <a:cubicBezTo>
                    <a:pt x="998" y="5562"/>
                    <a:pt x="1006" y="5562"/>
                    <a:pt x="1014" y="5562"/>
                  </a:cubicBezTo>
                  <a:cubicBezTo>
                    <a:pt x="1441" y="5562"/>
                    <a:pt x="1750" y="5212"/>
                    <a:pt x="2073" y="4875"/>
                  </a:cubicBezTo>
                  <a:cubicBezTo>
                    <a:pt x="2383" y="4525"/>
                    <a:pt x="2706" y="4175"/>
                    <a:pt x="3133" y="4175"/>
                  </a:cubicBezTo>
                  <a:cubicBezTo>
                    <a:pt x="3141" y="4175"/>
                    <a:pt x="3150" y="4175"/>
                    <a:pt x="3158" y="4175"/>
                  </a:cubicBezTo>
                  <a:cubicBezTo>
                    <a:pt x="3790" y="4203"/>
                    <a:pt x="4105" y="4957"/>
                    <a:pt x="4257" y="5576"/>
                  </a:cubicBezTo>
                  <a:cubicBezTo>
                    <a:pt x="5191" y="9296"/>
                    <a:pt x="6262" y="13457"/>
                    <a:pt x="7209" y="17178"/>
                  </a:cubicBezTo>
                  <a:lnTo>
                    <a:pt x="10381" y="16052"/>
                  </a:lnTo>
                  <a:cubicBezTo>
                    <a:pt x="9186" y="12634"/>
                    <a:pt x="6467" y="5768"/>
                    <a:pt x="5259" y="2349"/>
                  </a:cubicBezTo>
                  <a:cubicBezTo>
                    <a:pt x="4847" y="1168"/>
                    <a:pt x="4270" y="29"/>
                    <a:pt x="2829" y="1"/>
                  </a:cubicBezTo>
                  <a:cubicBezTo>
                    <a:pt x="2817" y="1"/>
                    <a:pt x="2804" y="1"/>
                    <a:pt x="2792"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8148756" y="532479"/>
              <a:ext cx="103430" cy="239363"/>
            </a:xfrm>
            <a:custGeom>
              <a:avLst/>
              <a:gdLst/>
              <a:ahLst/>
              <a:cxnLst/>
              <a:rect l="l" t="t" r="r" b="b"/>
              <a:pathLst>
                <a:path w="770" h="1782" extrusionOk="0">
                  <a:moveTo>
                    <a:pt x="337" y="1"/>
                  </a:moveTo>
                  <a:cubicBezTo>
                    <a:pt x="218" y="1"/>
                    <a:pt x="92" y="107"/>
                    <a:pt x="42" y="248"/>
                  </a:cubicBezTo>
                  <a:cubicBezTo>
                    <a:pt x="0" y="386"/>
                    <a:pt x="55" y="550"/>
                    <a:pt x="180" y="620"/>
                  </a:cubicBezTo>
                  <a:lnTo>
                    <a:pt x="180" y="633"/>
                  </a:lnTo>
                  <a:cubicBezTo>
                    <a:pt x="220" y="990"/>
                    <a:pt x="303" y="1334"/>
                    <a:pt x="427" y="1676"/>
                  </a:cubicBezTo>
                  <a:cubicBezTo>
                    <a:pt x="459" y="1742"/>
                    <a:pt x="526" y="1781"/>
                    <a:pt x="594" y="1781"/>
                  </a:cubicBezTo>
                  <a:cubicBezTo>
                    <a:pt x="612" y="1781"/>
                    <a:pt x="629" y="1779"/>
                    <a:pt x="646" y="1773"/>
                  </a:cubicBezTo>
                  <a:cubicBezTo>
                    <a:pt x="729" y="1731"/>
                    <a:pt x="769" y="1636"/>
                    <a:pt x="742" y="1553"/>
                  </a:cubicBezTo>
                  <a:cubicBezTo>
                    <a:pt x="632" y="1251"/>
                    <a:pt x="550" y="922"/>
                    <a:pt x="509" y="592"/>
                  </a:cubicBezTo>
                  <a:lnTo>
                    <a:pt x="550" y="550"/>
                  </a:lnTo>
                  <a:cubicBezTo>
                    <a:pt x="632" y="440"/>
                    <a:pt x="591" y="276"/>
                    <a:pt x="537" y="153"/>
                  </a:cubicBezTo>
                  <a:cubicBezTo>
                    <a:pt x="488" y="45"/>
                    <a:pt x="414" y="1"/>
                    <a:pt x="337"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7984208" y="627445"/>
              <a:ext cx="138892" cy="204305"/>
            </a:xfrm>
            <a:custGeom>
              <a:avLst/>
              <a:gdLst/>
              <a:ahLst/>
              <a:cxnLst/>
              <a:rect l="l" t="t" r="r" b="b"/>
              <a:pathLst>
                <a:path w="1034" h="1521" extrusionOk="0">
                  <a:moveTo>
                    <a:pt x="354" y="0"/>
                  </a:moveTo>
                  <a:cubicBezTo>
                    <a:pt x="120" y="0"/>
                    <a:pt x="0" y="353"/>
                    <a:pt x="127" y="530"/>
                  </a:cubicBezTo>
                  <a:cubicBezTo>
                    <a:pt x="189" y="604"/>
                    <a:pt x="273" y="656"/>
                    <a:pt x="369" y="656"/>
                  </a:cubicBezTo>
                  <a:cubicBezTo>
                    <a:pt x="380" y="656"/>
                    <a:pt x="391" y="655"/>
                    <a:pt x="402" y="654"/>
                  </a:cubicBezTo>
                  <a:cubicBezTo>
                    <a:pt x="539" y="887"/>
                    <a:pt x="636" y="1134"/>
                    <a:pt x="704" y="1395"/>
                  </a:cubicBezTo>
                  <a:cubicBezTo>
                    <a:pt x="716" y="1469"/>
                    <a:pt x="794" y="1521"/>
                    <a:pt x="869" y="1521"/>
                  </a:cubicBezTo>
                  <a:cubicBezTo>
                    <a:pt x="878" y="1521"/>
                    <a:pt x="887" y="1520"/>
                    <a:pt x="896" y="1519"/>
                  </a:cubicBezTo>
                  <a:lnTo>
                    <a:pt x="978" y="1478"/>
                  </a:lnTo>
                  <a:cubicBezTo>
                    <a:pt x="1020" y="1436"/>
                    <a:pt x="1033" y="1381"/>
                    <a:pt x="1020" y="1313"/>
                  </a:cubicBezTo>
                  <a:cubicBezTo>
                    <a:pt x="951" y="997"/>
                    <a:pt x="814" y="695"/>
                    <a:pt x="636" y="407"/>
                  </a:cubicBezTo>
                  <a:cubicBezTo>
                    <a:pt x="676" y="242"/>
                    <a:pt x="594" y="50"/>
                    <a:pt x="416" y="8"/>
                  </a:cubicBezTo>
                  <a:cubicBezTo>
                    <a:pt x="395" y="3"/>
                    <a:pt x="374" y="0"/>
                    <a:pt x="354"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7899852" y="1195898"/>
              <a:ext cx="319156" cy="306927"/>
            </a:xfrm>
            <a:custGeom>
              <a:avLst/>
              <a:gdLst/>
              <a:ahLst/>
              <a:cxnLst/>
              <a:rect l="l" t="t" r="r" b="b"/>
              <a:pathLst>
                <a:path w="2376" h="2285" extrusionOk="0">
                  <a:moveTo>
                    <a:pt x="562" y="1"/>
                  </a:moveTo>
                  <a:cubicBezTo>
                    <a:pt x="427" y="1"/>
                    <a:pt x="288" y="12"/>
                    <a:pt x="151" y="33"/>
                  </a:cubicBezTo>
                  <a:cubicBezTo>
                    <a:pt x="138" y="115"/>
                    <a:pt x="123" y="184"/>
                    <a:pt x="110" y="252"/>
                  </a:cubicBezTo>
                  <a:cubicBezTo>
                    <a:pt x="55" y="664"/>
                    <a:pt x="0" y="1104"/>
                    <a:pt x="110" y="1502"/>
                  </a:cubicBezTo>
                  <a:cubicBezTo>
                    <a:pt x="220" y="1900"/>
                    <a:pt x="563" y="2271"/>
                    <a:pt x="989" y="2285"/>
                  </a:cubicBezTo>
                  <a:cubicBezTo>
                    <a:pt x="996" y="2285"/>
                    <a:pt x="1002" y="2285"/>
                    <a:pt x="1009" y="2285"/>
                  </a:cubicBezTo>
                  <a:cubicBezTo>
                    <a:pt x="1574" y="2285"/>
                    <a:pt x="1941" y="1690"/>
                    <a:pt x="2375" y="1283"/>
                  </a:cubicBezTo>
                  <a:cubicBezTo>
                    <a:pt x="2170" y="719"/>
                    <a:pt x="1703" y="280"/>
                    <a:pt x="1154" y="88"/>
                  </a:cubicBezTo>
                  <a:cubicBezTo>
                    <a:pt x="985" y="29"/>
                    <a:pt x="779" y="1"/>
                    <a:pt x="562"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4"/>
            <p:cNvSpPr/>
            <p:nvPr/>
          </p:nvSpPr>
          <p:spPr>
            <a:xfrm>
              <a:off x="7977358" y="659011"/>
              <a:ext cx="352334" cy="257631"/>
            </a:xfrm>
            <a:custGeom>
              <a:avLst/>
              <a:gdLst/>
              <a:ahLst/>
              <a:cxnLst/>
              <a:rect l="l" t="t" r="r" b="b"/>
              <a:pathLst>
                <a:path w="2623" h="1918" extrusionOk="0">
                  <a:moveTo>
                    <a:pt x="2032" y="1"/>
                  </a:moveTo>
                  <a:cubicBezTo>
                    <a:pt x="1978" y="1"/>
                    <a:pt x="1926" y="11"/>
                    <a:pt x="1881" y="35"/>
                  </a:cubicBezTo>
                  <a:cubicBezTo>
                    <a:pt x="1737" y="99"/>
                    <a:pt x="1656" y="277"/>
                    <a:pt x="1707" y="425"/>
                  </a:cubicBezTo>
                  <a:lnTo>
                    <a:pt x="1707" y="425"/>
                  </a:lnTo>
                  <a:cubicBezTo>
                    <a:pt x="1632" y="250"/>
                    <a:pt x="1437" y="143"/>
                    <a:pt x="1248" y="143"/>
                  </a:cubicBezTo>
                  <a:cubicBezTo>
                    <a:pt x="1171" y="143"/>
                    <a:pt x="1095" y="161"/>
                    <a:pt x="1029" y="199"/>
                  </a:cubicBezTo>
                  <a:cubicBezTo>
                    <a:pt x="796" y="337"/>
                    <a:pt x="742" y="707"/>
                    <a:pt x="919" y="913"/>
                  </a:cubicBezTo>
                  <a:cubicBezTo>
                    <a:pt x="880" y="910"/>
                    <a:pt x="840" y="908"/>
                    <a:pt x="800" y="908"/>
                  </a:cubicBezTo>
                  <a:cubicBezTo>
                    <a:pt x="671" y="908"/>
                    <a:pt x="541" y="926"/>
                    <a:pt x="425" y="968"/>
                  </a:cubicBezTo>
                  <a:cubicBezTo>
                    <a:pt x="275" y="1036"/>
                    <a:pt x="137" y="1146"/>
                    <a:pt x="82" y="1311"/>
                  </a:cubicBezTo>
                  <a:cubicBezTo>
                    <a:pt x="0" y="1558"/>
                    <a:pt x="192" y="1875"/>
                    <a:pt x="453" y="1915"/>
                  </a:cubicBezTo>
                  <a:cubicBezTo>
                    <a:pt x="466" y="1917"/>
                    <a:pt x="479" y="1917"/>
                    <a:pt x="493" y="1917"/>
                  </a:cubicBezTo>
                  <a:cubicBezTo>
                    <a:pt x="741" y="1917"/>
                    <a:pt x="987" y="1681"/>
                    <a:pt x="947" y="1421"/>
                  </a:cubicBezTo>
                  <a:lnTo>
                    <a:pt x="947" y="1421"/>
                  </a:lnTo>
                  <a:cubicBezTo>
                    <a:pt x="973" y="1549"/>
                    <a:pt x="1107" y="1642"/>
                    <a:pt x="1247" y="1642"/>
                  </a:cubicBezTo>
                  <a:cubicBezTo>
                    <a:pt x="1257" y="1642"/>
                    <a:pt x="1267" y="1641"/>
                    <a:pt x="1276" y="1641"/>
                  </a:cubicBezTo>
                  <a:cubicBezTo>
                    <a:pt x="1414" y="1641"/>
                    <a:pt x="1538" y="1558"/>
                    <a:pt x="1633" y="1448"/>
                  </a:cubicBezTo>
                  <a:cubicBezTo>
                    <a:pt x="1716" y="1338"/>
                    <a:pt x="1785" y="1215"/>
                    <a:pt x="1840" y="1078"/>
                  </a:cubicBezTo>
                  <a:cubicBezTo>
                    <a:pt x="1919" y="1196"/>
                    <a:pt x="2054" y="1258"/>
                    <a:pt x="2185" y="1258"/>
                  </a:cubicBezTo>
                  <a:cubicBezTo>
                    <a:pt x="2237" y="1258"/>
                    <a:pt x="2288" y="1248"/>
                    <a:pt x="2334" y="1229"/>
                  </a:cubicBezTo>
                  <a:cubicBezTo>
                    <a:pt x="2512" y="1146"/>
                    <a:pt x="2622" y="954"/>
                    <a:pt x="2581" y="762"/>
                  </a:cubicBezTo>
                  <a:cubicBezTo>
                    <a:pt x="2622" y="597"/>
                    <a:pt x="2554" y="707"/>
                    <a:pt x="2540" y="542"/>
                  </a:cubicBezTo>
                  <a:cubicBezTo>
                    <a:pt x="2527" y="377"/>
                    <a:pt x="2457" y="213"/>
                    <a:pt x="2334" y="117"/>
                  </a:cubicBezTo>
                  <a:cubicBezTo>
                    <a:pt x="2252" y="44"/>
                    <a:pt x="2139" y="1"/>
                    <a:pt x="2032"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4"/>
            <p:cNvSpPr/>
            <p:nvPr/>
          </p:nvSpPr>
          <p:spPr>
            <a:xfrm>
              <a:off x="8285902" y="575060"/>
              <a:ext cx="274426" cy="306524"/>
            </a:xfrm>
            <a:custGeom>
              <a:avLst/>
              <a:gdLst/>
              <a:ahLst/>
              <a:cxnLst/>
              <a:rect l="l" t="t" r="r" b="b"/>
              <a:pathLst>
                <a:path w="2043" h="2282" extrusionOk="0">
                  <a:moveTo>
                    <a:pt x="1905" y="0"/>
                  </a:moveTo>
                  <a:lnTo>
                    <a:pt x="1905" y="0"/>
                  </a:lnTo>
                  <a:cubicBezTo>
                    <a:pt x="1176" y="151"/>
                    <a:pt x="133" y="865"/>
                    <a:pt x="50" y="1676"/>
                  </a:cubicBezTo>
                  <a:cubicBezTo>
                    <a:pt x="1" y="2123"/>
                    <a:pt x="178" y="2282"/>
                    <a:pt x="430" y="2282"/>
                  </a:cubicBezTo>
                  <a:cubicBezTo>
                    <a:pt x="804" y="2282"/>
                    <a:pt x="1342" y="1932"/>
                    <a:pt x="1548" y="1661"/>
                  </a:cubicBezTo>
                  <a:cubicBezTo>
                    <a:pt x="1905" y="1195"/>
                    <a:pt x="2042" y="563"/>
                    <a:pt x="1905"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8344334" y="641415"/>
              <a:ext cx="158638" cy="179858"/>
            </a:xfrm>
            <a:custGeom>
              <a:avLst/>
              <a:gdLst/>
              <a:ahLst/>
              <a:cxnLst/>
              <a:rect l="l" t="t" r="r" b="b"/>
              <a:pathLst>
                <a:path w="1181" h="1339" extrusionOk="0">
                  <a:moveTo>
                    <a:pt x="1113" y="1"/>
                  </a:moveTo>
                  <a:lnTo>
                    <a:pt x="1113" y="1"/>
                  </a:lnTo>
                  <a:cubicBezTo>
                    <a:pt x="687" y="96"/>
                    <a:pt x="82" y="508"/>
                    <a:pt x="27" y="989"/>
                  </a:cubicBezTo>
                  <a:cubicBezTo>
                    <a:pt x="0" y="1247"/>
                    <a:pt x="102" y="1338"/>
                    <a:pt x="248" y="1338"/>
                  </a:cubicBezTo>
                  <a:cubicBezTo>
                    <a:pt x="466" y="1338"/>
                    <a:pt x="783" y="1132"/>
                    <a:pt x="906" y="975"/>
                  </a:cubicBezTo>
                  <a:cubicBezTo>
                    <a:pt x="1113" y="701"/>
                    <a:pt x="1181" y="330"/>
                    <a:pt x="1113" y="1"/>
                  </a:cubicBezTo>
                  <a:close/>
                </a:path>
              </a:pathLst>
            </a:custGeom>
            <a:solidFill>
              <a:srgbClr val="F3C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8132235" y="976281"/>
              <a:ext cx="136609" cy="89996"/>
            </a:xfrm>
            <a:custGeom>
              <a:avLst/>
              <a:gdLst/>
              <a:ahLst/>
              <a:cxnLst/>
              <a:rect l="l" t="t" r="r" b="b"/>
              <a:pathLst>
                <a:path w="1017" h="670" extrusionOk="0">
                  <a:moveTo>
                    <a:pt x="451" y="1"/>
                  </a:moveTo>
                  <a:cubicBezTo>
                    <a:pt x="398" y="1"/>
                    <a:pt x="347" y="12"/>
                    <a:pt x="303" y="34"/>
                  </a:cubicBezTo>
                  <a:cubicBezTo>
                    <a:pt x="206" y="89"/>
                    <a:pt x="123" y="172"/>
                    <a:pt x="69" y="295"/>
                  </a:cubicBezTo>
                  <a:cubicBezTo>
                    <a:pt x="28" y="391"/>
                    <a:pt x="14" y="501"/>
                    <a:pt x="0" y="611"/>
                  </a:cubicBezTo>
                  <a:cubicBezTo>
                    <a:pt x="0" y="638"/>
                    <a:pt x="14" y="666"/>
                    <a:pt x="41" y="666"/>
                  </a:cubicBezTo>
                  <a:cubicBezTo>
                    <a:pt x="49" y="668"/>
                    <a:pt x="55" y="669"/>
                    <a:pt x="62" y="669"/>
                  </a:cubicBezTo>
                  <a:cubicBezTo>
                    <a:pt x="92" y="669"/>
                    <a:pt x="110" y="647"/>
                    <a:pt x="110" y="624"/>
                  </a:cubicBezTo>
                  <a:cubicBezTo>
                    <a:pt x="123" y="529"/>
                    <a:pt x="138" y="432"/>
                    <a:pt x="178" y="336"/>
                  </a:cubicBezTo>
                  <a:cubicBezTo>
                    <a:pt x="206" y="240"/>
                    <a:pt x="275" y="172"/>
                    <a:pt x="343" y="144"/>
                  </a:cubicBezTo>
                  <a:cubicBezTo>
                    <a:pt x="383" y="122"/>
                    <a:pt x="423" y="113"/>
                    <a:pt x="464" y="113"/>
                  </a:cubicBezTo>
                  <a:cubicBezTo>
                    <a:pt x="550" y="113"/>
                    <a:pt x="635" y="156"/>
                    <a:pt x="700" y="212"/>
                  </a:cubicBezTo>
                  <a:cubicBezTo>
                    <a:pt x="783" y="281"/>
                    <a:pt x="852" y="404"/>
                    <a:pt x="892" y="556"/>
                  </a:cubicBezTo>
                  <a:cubicBezTo>
                    <a:pt x="903" y="586"/>
                    <a:pt x="921" y="602"/>
                    <a:pt x="941" y="602"/>
                  </a:cubicBezTo>
                  <a:cubicBezTo>
                    <a:pt x="948" y="602"/>
                    <a:pt x="955" y="600"/>
                    <a:pt x="962" y="597"/>
                  </a:cubicBezTo>
                  <a:lnTo>
                    <a:pt x="975" y="597"/>
                  </a:lnTo>
                  <a:cubicBezTo>
                    <a:pt x="989" y="584"/>
                    <a:pt x="1017" y="556"/>
                    <a:pt x="1002" y="529"/>
                  </a:cubicBezTo>
                  <a:cubicBezTo>
                    <a:pt x="947" y="350"/>
                    <a:pt x="879" y="212"/>
                    <a:pt x="769" y="130"/>
                  </a:cubicBezTo>
                  <a:cubicBezTo>
                    <a:pt x="677" y="47"/>
                    <a:pt x="559" y="1"/>
                    <a:pt x="451"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7977358" y="999384"/>
              <a:ext cx="101415" cy="66893"/>
            </a:xfrm>
            <a:custGeom>
              <a:avLst/>
              <a:gdLst/>
              <a:ahLst/>
              <a:cxnLst/>
              <a:rect l="l" t="t" r="r" b="b"/>
              <a:pathLst>
                <a:path w="755" h="498" extrusionOk="0">
                  <a:moveTo>
                    <a:pt x="341" y="1"/>
                  </a:moveTo>
                  <a:cubicBezTo>
                    <a:pt x="278" y="1"/>
                    <a:pt x="215" y="18"/>
                    <a:pt x="165" y="55"/>
                  </a:cubicBezTo>
                  <a:cubicBezTo>
                    <a:pt x="68" y="123"/>
                    <a:pt x="0" y="247"/>
                    <a:pt x="13" y="370"/>
                  </a:cubicBezTo>
                  <a:cubicBezTo>
                    <a:pt x="28" y="397"/>
                    <a:pt x="55" y="412"/>
                    <a:pt x="82" y="412"/>
                  </a:cubicBezTo>
                  <a:cubicBezTo>
                    <a:pt x="110" y="412"/>
                    <a:pt x="137" y="384"/>
                    <a:pt x="123" y="357"/>
                  </a:cubicBezTo>
                  <a:cubicBezTo>
                    <a:pt x="123" y="274"/>
                    <a:pt x="165" y="192"/>
                    <a:pt x="233" y="150"/>
                  </a:cubicBezTo>
                  <a:cubicBezTo>
                    <a:pt x="265" y="126"/>
                    <a:pt x="311" y="112"/>
                    <a:pt x="357" y="112"/>
                  </a:cubicBezTo>
                  <a:cubicBezTo>
                    <a:pt x="391" y="112"/>
                    <a:pt x="424" y="119"/>
                    <a:pt x="453" y="137"/>
                  </a:cubicBezTo>
                  <a:cubicBezTo>
                    <a:pt x="494" y="164"/>
                    <a:pt x="535" y="205"/>
                    <a:pt x="577" y="274"/>
                  </a:cubicBezTo>
                  <a:cubicBezTo>
                    <a:pt x="604" y="329"/>
                    <a:pt x="617" y="397"/>
                    <a:pt x="645" y="452"/>
                  </a:cubicBezTo>
                  <a:cubicBezTo>
                    <a:pt x="645" y="475"/>
                    <a:pt x="673" y="497"/>
                    <a:pt x="698" y="497"/>
                  </a:cubicBezTo>
                  <a:cubicBezTo>
                    <a:pt x="704" y="497"/>
                    <a:pt x="709" y="496"/>
                    <a:pt x="714" y="494"/>
                  </a:cubicBezTo>
                  <a:cubicBezTo>
                    <a:pt x="742" y="480"/>
                    <a:pt x="755" y="452"/>
                    <a:pt x="742" y="425"/>
                  </a:cubicBezTo>
                  <a:cubicBezTo>
                    <a:pt x="727" y="357"/>
                    <a:pt x="700" y="287"/>
                    <a:pt x="672" y="219"/>
                  </a:cubicBezTo>
                  <a:cubicBezTo>
                    <a:pt x="632" y="137"/>
                    <a:pt x="577" y="82"/>
                    <a:pt x="508" y="40"/>
                  </a:cubicBezTo>
                  <a:cubicBezTo>
                    <a:pt x="456" y="14"/>
                    <a:pt x="398" y="1"/>
                    <a:pt x="341"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a:off x="8009461" y="1329012"/>
              <a:ext cx="58297" cy="49162"/>
            </a:xfrm>
            <a:custGeom>
              <a:avLst/>
              <a:gdLst/>
              <a:ahLst/>
              <a:cxnLst/>
              <a:rect l="l" t="t" r="r" b="b"/>
              <a:pathLst>
                <a:path w="434" h="366" extrusionOk="0">
                  <a:moveTo>
                    <a:pt x="201" y="1"/>
                  </a:moveTo>
                  <a:cubicBezTo>
                    <a:pt x="44" y="1"/>
                    <a:pt x="0" y="228"/>
                    <a:pt x="118" y="319"/>
                  </a:cubicBezTo>
                  <a:cubicBezTo>
                    <a:pt x="148" y="350"/>
                    <a:pt x="179" y="365"/>
                    <a:pt x="216" y="365"/>
                  </a:cubicBezTo>
                  <a:cubicBezTo>
                    <a:pt x="228" y="365"/>
                    <a:pt x="241" y="363"/>
                    <a:pt x="255" y="360"/>
                  </a:cubicBezTo>
                  <a:cubicBezTo>
                    <a:pt x="433" y="332"/>
                    <a:pt x="393" y="45"/>
                    <a:pt x="228" y="3"/>
                  </a:cubicBezTo>
                  <a:cubicBezTo>
                    <a:pt x="219" y="1"/>
                    <a:pt x="210" y="1"/>
                    <a:pt x="201"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a:off x="7936657" y="1313296"/>
              <a:ext cx="46208" cy="43118"/>
            </a:xfrm>
            <a:custGeom>
              <a:avLst/>
              <a:gdLst/>
              <a:ahLst/>
              <a:cxnLst/>
              <a:rect l="l" t="t" r="r" b="b"/>
              <a:pathLst>
                <a:path w="344" h="321" extrusionOk="0">
                  <a:moveTo>
                    <a:pt x="182" y="0"/>
                  </a:moveTo>
                  <a:cubicBezTo>
                    <a:pt x="154" y="0"/>
                    <a:pt x="125" y="8"/>
                    <a:pt x="97" y="24"/>
                  </a:cubicBezTo>
                  <a:cubicBezTo>
                    <a:pt x="28" y="65"/>
                    <a:pt x="1" y="162"/>
                    <a:pt x="28" y="230"/>
                  </a:cubicBezTo>
                  <a:cubicBezTo>
                    <a:pt x="60" y="284"/>
                    <a:pt x="118" y="321"/>
                    <a:pt x="181" y="321"/>
                  </a:cubicBezTo>
                  <a:cubicBezTo>
                    <a:pt x="198" y="321"/>
                    <a:pt x="216" y="318"/>
                    <a:pt x="234" y="312"/>
                  </a:cubicBezTo>
                  <a:cubicBezTo>
                    <a:pt x="303" y="285"/>
                    <a:pt x="344" y="202"/>
                    <a:pt x="331" y="134"/>
                  </a:cubicBezTo>
                  <a:cubicBezTo>
                    <a:pt x="311" y="46"/>
                    <a:pt x="250" y="0"/>
                    <a:pt x="182"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8940065" y="2122455"/>
              <a:ext cx="136609" cy="203096"/>
            </a:xfrm>
            <a:custGeom>
              <a:avLst/>
              <a:gdLst/>
              <a:ahLst/>
              <a:cxnLst/>
              <a:rect l="l" t="t" r="r" b="b"/>
              <a:pathLst>
                <a:path w="1017" h="1512" extrusionOk="0">
                  <a:moveTo>
                    <a:pt x="453" y="0"/>
                  </a:moveTo>
                  <a:cubicBezTo>
                    <a:pt x="165" y="179"/>
                    <a:pt x="1" y="536"/>
                    <a:pt x="56" y="866"/>
                  </a:cubicBezTo>
                  <a:cubicBezTo>
                    <a:pt x="96" y="1099"/>
                    <a:pt x="248" y="1291"/>
                    <a:pt x="440" y="1415"/>
                  </a:cubicBezTo>
                  <a:cubicBezTo>
                    <a:pt x="557" y="1478"/>
                    <a:pt x="686" y="1511"/>
                    <a:pt x="815" y="1511"/>
                  </a:cubicBezTo>
                  <a:cubicBezTo>
                    <a:pt x="883" y="1511"/>
                    <a:pt x="951" y="1502"/>
                    <a:pt x="1017" y="1483"/>
                  </a:cubicBezTo>
                  <a:cubicBezTo>
                    <a:pt x="838" y="1003"/>
                    <a:pt x="645" y="509"/>
                    <a:pt x="453"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8572955" y="1225986"/>
              <a:ext cx="162399" cy="231035"/>
            </a:xfrm>
            <a:custGeom>
              <a:avLst/>
              <a:gdLst/>
              <a:ahLst/>
              <a:cxnLst/>
              <a:rect l="l" t="t" r="r" b="b"/>
              <a:pathLst>
                <a:path w="1209" h="1720" extrusionOk="0">
                  <a:moveTo>
                    <a:pt x="660" y="1"/>
                  </a:moveTo>
                  <a:cubicBezTo>
                    <a:pt x="482" y="70"/>
                    <a:pt x="317" y="207"/>
                    <a:pt x="207" y="372"/>
                  </a:cubicBezTo>
                  <a:cubicBezTo>
                    <a:pt x="28" y="647"/>
                    <a:pt x="1" y="1031"/>
                    <a:pt x="165" y="1347"/>
                  </a:cubicBezTo>
                  <a:cubicBezTo>
                    <a:pt x="235" y="1498"/>
                    <a:pt x="372" y="1635"/>
                    <a:pt x="522" y="1690"/>
                  </a:cubicBezTo>
                  <a:cubicBezTo>
                    <a:pt x="579" y="1711"/>
                    <a:pt x="639" y="1720"/>
                    <a:pt x="699" y="1720"/>
                  </a:cubicBezTo>
                  <a:cubicBezTo>
                    <a:pt x="885" y="1720"/>
                    <a:pt x="1074" y="1629"/>
                    <a:pt x="1209" y="1484"/>
                  </a:cubicBezTo>
                  <a:lnTo>
                    <a:pt x="1209" y="1471"/>
                  </a:lnTo>
                  <a:cubicBezTo>
                    <a:pt x="1017" y="949"/>
                    <a:pt x="839" y="455"/>
                    <a:pt x="660"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4"/>
            <p:cNvSpPr/>
            <p:nvPr/>
          </p:nvSpPr>
          <p:spPr>
            <a:xfrm>
              <a:off x="8336946" y="1277029"/>
              <a:ext cx="149504" cy="129890"/>
            </a:xfrm>
            <a:custGeom>
              <a:avLst/>
              <a:gdLst/>
              <a:ahLst/>
              <a:cxnLst/>
              <a:rect l="l" t="t" r="r" b="b"/>
              <a:pathLst>
                <a:path w="1113" h="967" extrusionOk="0">
                  <a:moveTo>
                    <a:pt x="643" y="1"/>
                  </a:moveTo>
                  <a:cubicBezTo>
                    <a:pt x="556" y="1"/>
                    <a:pt x="467" y="18"/>
                    <a:pt x="385" y="47"/>
                  </a:cubicBezTo>
                  <a:cubicBezTo>
                    <a:pt x="275" y="88"/>
                    <a:pt x="124" y="184"/>
                    <a:pt x="0" y="307"/>
                  </a:cubicBezTo>
                  <a:cubicBezTo>
                    <a:pt x="344" y="362"/>
                    <a:pt x="577" y="637"/>
                    <a:pt x="742" y="967"/>
                  </a:cubicBezTo>
                  <a:cubicBezTo>
                    <a:pt x="879" y="871"/>
                    <a:pt x="1003" y="747"/>
                    <a:pt x="1058" y="596"/>
                  </a:cubicBezTo>
                  <a:cubicBezTo>
                    <a:pt x="1113" y="432"/>
                    <a:pt x="1085" y="225"/>
                    <a:pt x="948" y="102"/>
                  </a:cubicBezTo>
                  <a:cubicBezTo>
                    <a:pt x="869" y="31"/>
                    <a:pt x="759" y="1"/>
                    <a:pt x="643"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4"/>
            <p:cNvSpPr/>
            <p:nvPr/>
          </p:nvSpPr>
          <p:spPr>
            <a:xfrm>
              <a:off x="8901245" y="2488484"/>
              <a:ext cx="260322" cy="141442"/>
            </a:xfrm>
            <a:custGeom>
              <a:avLst/>
              <a:gdLst/>
              <a:ahLst/>
              <a:cxnLst/>
              <a:rect l="l" t="t" r="r" b="b"/>
              <a:pathLst>
                <a:path w="1938" h="1053" extrusionOk="0">
                  <a:moveTo>
                    <a:pt x="929" y="1"/>
                  </a:moveTo>
                  <a:cubicBezTo>
                    <a:pt x="593" y="1"/>
                    <a:pt x="232" y="168"/>
                    <a:pt x="97" y="448"/>
                  </a:cubicBezTo>
                  <a:cubicBezTo>
                    <a:pt x="1" y="640"/>
                    <a:pt x="56" y="914"/>
                    <a:pt x="262" y="1010"/>
                  </a:cubicBezTo>
                  <a:cubicBezTo>
                    <a:pt x="316" y="1041"/>
                    <a:pt x="373" y="1052"/>
                    <a:pt x="432" y="1052"/>
                  </a:cubicBezTo>
                  <a:cubicBezTo>
                    <a:pt x="506" y="1052"/>
                    <a:pt x="583" y="1033"/>
                    <a:pt x="660" y="1010"/>
                  </a:cubicBezTo>
                  <a:cubicBezTo>
                    <a:pt x="989" y="928"/>
                    <a:pt x="1937" y="571"/>
                    <a:pt x="1401" y="146"/>
                  </a:cubicBezTo>
                  <a:cubicBezTo>
                    <a:pt x="1274" y="46"/>
                    <a:pt x="1105" y="1"/>
                    <a:pt x="929"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4"/>
            <p:cNvSpPr/>
            <p:nvPr/>
          </p:nvSpPr>
          <p:spPr>
            <a:xfrm>
              <a:off x="8881096" y="1954686"/>
              <a:ext cx="101415" cy="121831"/>
            </a:xfrm>
            <a:custGeom>
              <a:avLst/>
              <a:gdLst/>
              <a:ahLst/>
              <a:cxnLst/>
              <a:rect l="l" t="t" r="r" b="b"/>
              <a:pathLst>
                <a:path w="755" h="907" extrusionOk="0">
                  <a:moveTo>
                    <a:pt x="412" y="0"/>
                  </a:moveTo>
                  <a:cubicBezTo>
                    <a:pt x="288" y="28"/>
                    <a:pt x="165" y="68"/>
                    <a:pt x="96" y="178"/>
                  </a:cubicBezTo>
                  <a:cubicBezTo>
                    <a:pt x="0" y="302"/>
                    <a:pt x="13" y="467"/>
                    <a:pt x="83" y="604"/>
                  </a:cubicBezTo>
                  <a:cubicBezTo>
                    <a:pt x="185" y="798"/>
                    <a:pt x="410" y="906"/>
                    <a:pt x="625" y="906"/>
                  </a:cubicBezTo>
                  <a:cubicBezTo>
                    <a:pt x="669" y="906"/>
                    <a:pt x="713" y="902"/>
                    <a:pt x="755" y="892"/>
                  </a:cubicBezTo>
                  <a:cubicBezTo>
                    <a:pt x="645" y="590"/>
                    <a:pt x="522" y="302"/>
                    <a:pt x="412"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4"/>
            <p:cNvSpPr/>
            <p:nvPr/>
          </p:nvSpPr>
          <p:spPr>
            <a:xfrm>
              <a:off x="8785188" y="2729458"/>
              <a:ext cx="164145" cy="217602"/>
            </a:xfrm>
            <a:custGeom>
              <a:avLst/>
              <a:gdLst/>
              <a:ahLst/>
              <a:cxnLst/>
              <a:rect l="l" t="t" r="r" b="b"/>
              <a:pathLst>
                <a:path w="1222" h="1620" extrusionOk="0">
                  <a:moveTo>
                    <a:pt x="394" y="1"/>
                  </a:moveTo>
                  <a:cubicBezTo>
                    <a:pt x="263" y="1"/>
                    <a:pt x="131" y="27"/>
                    <a:pt x="0" y="67"/>
                  </a:cubicBezTo>
                  <a:cubicBezTo>
                    <a:pt x="138" y="589"/>
                    <a:pt x="261" y="1111"/>
                    <a:pt x="398" y="1619"/>
                  </a:cubicBezTo>
                  <a:cubicBezTo>
                    <a:pt x="480" y="1592"/>
                    <a:pt x="549" y="1550"/>
                    <a:pt x="632" y="1510"/>
                  </a:cubicBezTo>
                  <a:cubicBezTo>
                    <a:pt x="797" y="1413"/>
                    <a:pt x="947" y="1290"/>
                    <a:pt x="1057" y="1125"/>
                  </a:cubicBezTo>
                  <a:cubicBezTo>
                    <a:pt x="1167" y="960"/>
                    <a:pt x="1222" y="754"/>
                    <a:pt x="1181" y="562"/>
                  </a:cubicBezTo>
                  <a:cubicBezTo>
                    <a:pt x="1126" y="315"/>
                    <a:pt x="906" y="109"/>
                    <a:pt x="659" y="40"/>
                  </a:cubicBezTo>
                  <a:cubicBezTo>
                    <a:pt x="571" y="12"/>
                    <a:pt x="482" y="1"/>
                    <a:pt x="394"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4"/>
            <p:cNvSpPr/>
            <p:nvPr/>
          </p:nvSpPr>
          <p:spPr>
            <a:xfrm>
              <a:off x="9047122" y="2649133"/>
              <a:ext cx="208472" cy="181604"/>
            </a:xfrm>
            <a:custGeom>
              <a:avLst/>
              <a:gdLst/>
              <a:ahLst/>
              <a:cxnLst/>
              <a:rect l="l" t="t" r="r" b="b"/>
              <a:pathLst>
                <a:path w="1552" h="1352" extrusionOk="0">
                  <a:moveTo>
                    <a:pt x="1021" y="1"/>
                  </a:moveTo>
                  <a:cubicBezTo>
                    <a:pt x="926" y="1"/>
                    <a:pt x="837" y="10"/>
                    <a:pt x="769" y="21"/>
                  </a:cubicBezTo>
                  <a:cubicBezTo>
                    <a:pt x="562" y="61"/>
                    <a:pt x="357" y="158"/>
                    <a:pt x="205" y="308"/>
                  </a:cubicBezTo>
                  <a:cubicBezTo>
                    <a:pt x="68" y="473"/>
                    <a:pt x="0" y="693"/>
                    <a:pt x="68" y="899"/>
                  </a:cubicBezTo>
                  <a:cubicBezTo>
                    <a:pt x="110" y="1050"/>
                    <a:pt x="247" y="1187"/>
                    <a:pt x="384" y="1256"/>
                  </a:cubicBezTo>
                  <a:cubicBezTo>
                    <a:pt x="535" y="1324"/>
                    <a:pt x="714" y="1352"/>
                    <a:pt x="879" y="1352"/>
                  </a:cubicBezTo>
                  <a:cubicBezTo>
                    <a:pt x="1112" y="1352"/>
                    <a:pt x="1359" y="1284"/>
                    <a:pt x="1551" y="1132"/>
                  </a:cubicBezTo>
                  <a:cubicBezTo>
                    <a:pt x="1428" y="789"/>
                    <a:pt x="1291" y="405"/>
                    <a:pt x="1139" y="6"/>
                  </a:cubicBezTo>
                  <a:cubicBezTo>
                    <a:pt x="1099" y="2"/>
                    <a:pt x="1059" y="1"/>
                    <a:pt x="1021"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4"/>
            <p:cNvSpPr/>
            <p:nvPr/>
          </p:nvSpPr>
          <p:spPr>
            <a:xfrm>
              <a:off x="8583969" y="1499064"/>
              <a:ext cx="312037" cy="388864"/>
            </a:xfrm>
            <a:custGeom>
              <a:avLst/>
              <a:gdLst/>
              <a:ahLst/>
              <a:cxnLst/>
              <a:rect l="l" t="t" r="r" b="b"/>
              <a:pathLst>
                <a:path w="2323" h="2895" extrusionOk="0">
                  <a:moveTo>
                    <a:pt x="1333" y="0"/>
                  </a:moveTo>
                  <a:cubicBezTo>
                    <a:pt x="1086" y="124"/>
                    <a:pt x="867" y="302"/>
                    <a:pt x="715" y="454"/>
                  </a:cubicBezTo>
                  <a:cubicBezTo>
                    <a:pt x="468" y="687"/>
                    <a:pt x="262" y="961"/>
                    <a:pt x="138" y="1291"/>
                  </a:cubicBezTo>
                  <a:cubicBezTo>
                    <a:pt x="43" y="1565"/>
                    <a:pt x="1" y="1868"/>
                    <a:pt x="98" y="2142"/>
                  </a:cubicBezTo>
                  <a:cubicBezTo>
                    <a:pt x="208" y="2444"/>
                    <a:pt x="482" y="2678"/>
                    <a:pt x="784" y="2788"/>
                  </a:cubicBezTo>
                  <a:cubicBezTo>
                    <a:pt x="968" y="2860"/>
                    <a:pt x="1165" y="2895"/>
                    <a:pt x="1362" y="2895"/>
                  </a:cubicBezTo>
                  <a:cubicBezTo>
                    <a:pt x="1694" y="2895"/>
                    <a:pt x="2027" y="2794"/>
                    <a:pt x="2295" y="2596"/>
                  </a:cubicBezTo>
                  <a:cubicBezTo>
                    <a:pt x="2308" y="2582"/>
                    <a:pt x="2308" y="2582"/>
                    <a:pt x="2322" y="2582"/>
                  </a:cubicBezTo>
                  <a:cubicBezTo>
                    <a:pt x="1978" y="1690"/>
                    <a:pt x="1649" y="824"/>
                    <a:pt x="1333"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4"/>
            <p:cNvSpPr/>
            <p:nvPr/>
          </p:nvSpPr>
          <p:spPr>
            <a:xfrm>
              <a:off x="8585984" y="1935478"/>
              <a:ext cx="160518" cy="196648"/>
            </a:xfrm>
            <a:custGeom>
              <a:avLst/>
              <a:gdLst/>
              <a:ahLst/>
              <a:cxnLst/>
              <a:rect l="l" t="t" r="r" b="b"/>
              <a:pathLst>
                <a:path w="1195" h="1464" extrusionOk="0">
                  <a:moveTo>
                    <a:pt x="493" y="1"/>
                  </a:moveTo>
                  <a:cubicBezTo>
                    <a:pt x="400" y="1"/>
                    <a:pt x="308" y="18"/>
                    <a:pt x="220" y="47"/>
                  </a:cubicBezTo>
                  <a:cubicBezTo>
                    <a:pt x="151" y="61"/>
                    <a:pt x="83" y="101"/>
                    <a:pt x="0" y="129"/>
                  </a:cubicBezTo>
                  <a:cubicBezTo>
                    <a:pt x="110" y="568"/>
                    <a:pt x="220" y="1022"/>
                    <a:pt x="330" y="1461"/>
                  </a:cubicBezTo>
                  <a:cubicBezTo>
                    <a:pt x="349" y="1463"/>
                    <a:pt x="368" y="1464"/>
                    <a:pt x="386" y="1464"/>
                  </a:cubicBezTo>
                  <a:cubicBezTo>
                    <a:pt x="515" y="1464"/>
                    <a:pt x="633" y="1425"/>
                    <a:pt x="742" y="1365"/>
                  </a:cubicBezTo>
                  <a:cubicBezTo>
                    <a:pt x="1044" y="1187"/>
                    <a:pt x="1194" y="816"/>
                    <a:pt x="1112" y="486"/>
                  </a:cubicBezTo>
                  <a:cubicBezTo>
                    <a:pt x="1071" y="335"/>
                    <a:pt x="975" y="184"/>
                    <a:pt x="852" y="101"/>
                  </a:cubicBezTo>
                  <a:cubicBezTo>
                    <a:pt x="741" y="31"/>
                    <a:pt x="617" y="1"/>
                    <a:pt x="493"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4"/>
            <p:cNvSpPr/>
            <p:nvPr/>
          </p:nvSpPr>
          <p:spPr>
            <a:xfrm>
              <a:off x="8661475" y="2245763"/>
              <a:ext cx="210487" cy="301017"/>
            </a:xfrm>
            <a:custGeom>
              <a:avLst/>
              <a:gdLst/>
              <a:ahLst/>
              <a:cxnLst/>
              <a:rect l="l" t="t" r="r" b="b"/>
              <a:pathLst>
                <a:path w="1567" h="2241" extrusionOk="0">
                  <a:moveTo>
                    <a:pt x="317" y="1"/>
                  </a:moveTo>
                  <a:cubicBezTo>
                    <a:pt x="210" y="1"/>
                    <a:pt x="103" y="14"/>
                    <a:pt x="1" y="43"/>
                  </a:cubicBezTo>
                  <a:cubicBezTo>
                    <a:pt x="193" y="785"/>
                    <a:pt x="372" y="1513"/>
                    <a:pt x="564" y="2240"/>
                  </a:cubicBezTo>
                  <a:lnTo>
                    <a:pt x="619" y="2240"/>
                  </a:lnTo>
                  <a:cubicBezTo>
                    <a:pt x="852" y="2240"/>
                    <a:pt x="1099" y="2185"/>
                    <a:pt x="1264" y="2021"/>
                  </a:cubicBezTo>
                  <a:cubicBezTo>
                    <a:pt x="1456" y="1856"/>
                    <a:pt x="1539" y="1609"/>
                    <a:pt x="1539" y="1362"/>
                  </a:cubicBezTo>
                  <a:cubicBezTo>
                    <a:pt x="1566" y="867"/>
                    <a:pt x="1306" y="360"/>
                    <a:pt x="866" y="126"/>
                  </a:cubicBezTo>
                  <a:cubicBezTo>
                    <a:pt x="706" y="46"/>
                    <a:pt x="512" y="1"/>
                    <a:pt x="317"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4"/>
            <p:cNvSpPr/>
            <p:nvPr/>
          </p:nvSpPr>
          <p:spPr>
            <a:xfrm>
              <a:off x="559797" y="2804813"/>
              <a:ext cx="235472" cy="290540"/>
            </a:xfrm>
            <a:custGeom>
              <a:avLst/>
              <a:gdLst/>
              <a:ahLst/>
              <a:cxnLst/>
              <a:rect l="l" t="t" r="r" b="b"/>
              <a:pathLst>
                <a:path w="1753" h="2163" extrusionOk="0">
                  <a:moveTo>
                    <a:pt x="1738" y="1"/>
                  </a:moveTo>
                  <a:cubicBezTo>
                    <a:pt x="1052" y="180"/>
                    <a:pt x="228" y="797"/>
                    <a:pt x="90" y="1525"/>
                  </a:cubicBezTo>
                  <a:cubicBezTo>
                    <a:pt x="0" y="1985"/>
                    <a:pt x="221" y="2162"/>
                    <a:pt x="514" y="2162"/>
                  </a:cubicBezTo>
                  <a:cubicBezTo>
                    <a:pt x="798" y="2162"/>
                    <a:pt x="1151" y="1995"/>
                    <a:pt x="1354" y="1758"/>
                  </a:cubicBezTo>
                  <a:cubicBezTo>
                    <a:pt x="1738" y="1291"/>
                    <a:pt x="1752" y="619"/>
                    <a:pt x="1738" y="1"/>
                  </a:cubicBezTo>
                  <a:close/>
                </a:path>
              </a:pathLst>
            </a:custGeom>
            <a:solidFill>
              <a:srgbClr val="E8B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4"/>
            <p:cNvSpPr/>
            <p:nvPr/>
          </p:nvSpPr>
          <p:spPr>
            <a:xfrm>
              <a:off x="-300420" y="3000387"/>
              <a:ext cx="525748" cy="2635945"/>
            </a:xfrm>
            <a:custGeom>
              <a:avLst/>
              <a:gdLst/>
              <a:ahLst/>
              <a:cxnLst/>
              <a:rect l="l" t="t" r="r" b="b"/>
              <a:pathLst>
                <a:path w="3914" h="19624" extrusionOk="0">
                  <a:moveTo>
                    <a:pt x="3075" y="0"/>
                  </a:moveTo>
                  <a:cubicBezTo>
                    <a:pt x="2834" y="0"/>
                    <a:pt x="2575" y="116"/>
                    <a:pt x="2375" y="317"/>
                  </a:cubicBezTo>
                  <a:cubicBezTo>
                    <a:pt x="2197" y="509"/>
                    <a:pt x="1730" y="1854"/>
                    <a:pt x="2265" y="1909"/>
                  </a:cubicBezTo>
                  <a:cubicBezTo>
                    <a:pt x="2246" y="1908"/>
                    <a:pt x="2226" y="1907"/>
                    <a:pt x="2206" y="1907"/>
                  </a:cubicBezTo>
                  <a:cubicBezTo>
                    <a:pt x="1855" y="1907"/>
                    <a:pt x="1503" y="2133"/>
                    <a:pt x="1373" y="2459"/>
                  </a:cubicBezTo>
                  <a:cubicBezTo>
                    <a:pt x="1222" y="2816"/>
                    <a:pt x="1346" y="3241"/>
                    <a:pt x="1648" y="3475"/>
                  </a:cubicBezTo>
                  <a:cubicBezTo>
                    <a:pt x="1181" y="3667"/>
                    <a:pt x="852" y="4147"/>
                    <a:pt x="852" y="4655"/>
                  </a:cubicBezTo>
                  <a:cubicBezTo>
                    <a:pt x="852" y="5150"/>
                    <a:pt x="1194" y="5630"/>
                    <a:pt x="1661" y="5809"/>
                  </a:cubicBezTo>
                  <a:cubicBezTo>
                    <a:pt x="920" y="6426"/>
                    <a:pt x="810" y="7662"/>
                    <a:pt x="1428" y="8403"/>
                  </a:cubicBezTo>
                  <a:cubicBezTo>
                    <a:pt x="810" y="8678"/>
                    <a:pt x="370" y="9297"/>
                    <a:pt x="316" y="9969"/>
                  </a:cubicBezTo>
                  <a:cubicBezTo>
                    <a:pt x="261" y="10628"/>
                    <a:pt x="590" y="11314"/>
                    <a:pt x="1139" y="11686"/>
                  </a:cubicBezTo>
                  <a:cubicBezTo>
                    <a:pt x="659" y="11974"/>
                    <a:pt x="330" y="12523"/>
                    <a:pt x="316" y="13086"/>
                  </a:cubicBezTo>
                  <a:cubicBezTo>
                    <a:pt x="288" y="13649"/>
                    <a:pt x="577" y="14225"/>
                    <a:pt x="1030" y="14555"/>
                  </a:cubicBezTo>
                  <a:cubicBezTo>
                    <a:pt x="233" y="15091"/>
                    <a:pt x="0" y="16313"/>
                    <a:pt x="550" y="17109"/>
                  </a:cubicBezTo>
                  <a:cubicBezTo>
                    <a:pt x="96" y="17590"/>
                    <a:pt x="28" y="18386"/>
                    <a:pt x="385" y="18949"/>
                  </a:cubicBezTo>
                  <a:cubicBezTo>
                    <a:pt x="669" y="19371"/>
                    <a:pt x="1182" y="19623"/>
                    <a:pt x="1685" y="19623"/>
                  </a:cubicBezTo>
                  <a:cubicBezTo>
                    <a:pt x="1836" y="19623"/>
                    <a:pt x="1985" y="19601"/>
                    <a:pt x="2128" y="19553"/>
                  </a:cubicBezTo>
                  <a:cubicBezTo>
                    <a:pt x="2320" y="16230"/>
                    <a:pt x="2567" y="12907"/>
                    <a:pt x="2884" y="9584"/>
                  </a:cubicBezTo>
                  <a:cubicBezTo>
                    <a:pt x="3034" y="7923"/>
                    <a:pt x="3199" y="6261"/>
                    <a:pt x="3391" y="4614"/>
                  </a:cubicBezTo>
                  <a:cubicBezTo>
                    <a:pt x="3474" y="3817"/>
                    <a:pt x="3570" y="3021"/>
                    <a:pt x="3666" y="2239"/>
                  </a:cubicBezTo>
                  <a:cubicBezTo>
                    <a:pt x="3721" y="1690"/>
                    <a:pt x="3913" y="961"/>
                    <a:pt x="3693" y="426"/>
                  </a:cubicBezTo>
                  <a:cubicBezTo>
                    <a:pt x="3566" y="130"/>
                    <a:pt x="3331" y="0"/>
                    <a:pt x="3075"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4"/>
            <p:cNvSpPr/>
            <p:nvPr/>
          </p:nvSpPr>
          <p:spPr>
            <a:xfrm>
              <a:off x="-158439" y="2919122"/>
              <a:ext cx="1093943" cy="2823996"/>
            </a:xfrm>
            <a:custGeom>
              <a:avLst/>
              <a:gdLst/>
              <a:ahLst/>
              <a:cxnLst/>
              <a:rect l="l" t="t" r="r" b="b"/>
              <a:pathLst>
                <a:path w="8144" h="21024" extrusionOk="0">
                  <a:moveTo>
                    <a:pt x="4303" y="1"/>
                  </a:moveTo>
                  <a:cubicBezTo>
                    <a:pt x="4042" y="1"/>
                    <a:pt x="3781" y="37"/>
                    <a:pt x="3529" y="111"/>
                  </a:cubicBezTo>
                  <a:cubicBezTo>
                    <a:pt x="1909" y="592"/>
                    <a:pt x="1607" y="2061"/>
                    <a:pt x="1510" y="3544"/>
                  </a:cubicBezTo>
                  <a:cubicBezTo>
                    <a:pt x="1223" y="7800"/>
                    <a:pt x="289" y="16478"/>
                    <a:pt x="0" y="20735"/>
                  </a:cubicBezTo>
                  <a:lnTo>
                    <a:pt x="3969" y="21024"/>
                  </a:lnTo>
                  <a:cubicBezTo>
                    <a:pt x="3859" y="16478"/>
                    <a:pt x="3777" y="11425"/>
                    <a:pt x="3667" y="6894"/>
                  </a:cubicBezTo>
                  <a:cubicBezTo>
                    <a:pt x="3652" y="6139"/>
                    <a:pt x="3762" y="5191"/>
                    <a:pt x="4476" y="4958"/>
                  </a:cubicBezTo>
                  <a:cubicBezTo>
                    <a:pt x="4572" y="4928"/>
                    <a:pt x="4667" y="4915"/>
                    <a:pt x="4762" y="4915"/>
                  </a:cubicBezTo>
                  <a:cubicBezTo>
                    <a:pt x="5563" y="4915"/>
                    <a:pt x="6313" y="5891"/>
                    <a:pt x="7114" y="5891"/>
                  </a:cubicBezTo>
                  <a:cubicBezTo>
                    <a:pt x="7204" y="5891"/>
                    <a:pt x="7295" y="5878"/>
                    <a:pt x="7387" y="5850"/>
                  </a:cubicBezTo>
                  <a:cubicBezTo>
                    <a:pt x="7868" y="5700"/>
                    <a:pt x="8129" y="5178"/>
                    <a:pt x="8143" y="4684"/>
                  </a:cubicBezTo>
                  <a:cubicBezTo>
                    <a:pt x="8143" y="4189"/>
                    <a:pt x="7937" y="3723"/>
                    <a:pt x="7744" y="3269"/>
                  </a:cubicBezTo>
                  <a:cubicBezTo>
                    <a:pt x="7347" y="2363"/>
                    <a:pt x="6935" y="1429"/>
                    <a:pt x="6221" y="757"/>
                  </a:cubicBezTo>
                  <a:cubicBezTo>
                    <a:pt x="5709" y="265"/>
                    <a:pt x="5007" y="1"/>
                    <a:pt x="4303"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4"/>
            <p:cNvSpPr/>
            <p:nvPr/>
          </p:nvSpPr>
          <p:spPr>
            <a:xfrm>
              <a:off x="315594" y="2649268"/>
              <a:ext cx="96042" cy="286779"/>
            </a:xfrm>
            <a:custGeom>
              <a:avLst/>
              <a:gdLst/>
              <a:ahLst/>
              <a:cxnLst/>
              <a:rect l="l" t="t" r="r" b="b"/>
              <a:pathLst>
                <a:path w="715" h="2135" extrusionOk="0">
                  <a:moveTo>
                    <a:pt x="290" y="0"/>
                  </a:moveTo>
                  <a:cubicBezTo>
                    <a:pt x="169" y="0"/>
                    <a:pt x="62" y="76"/>
                    <a:pt x="28" y="252"/>
                  </a:cubicBezTo>
                  <a:cubicBezTo>
                    <a:pt x="0" y="417"/>
                    <a:pt x="28" y="609"/>
                    <a:pt x="151" y="719"/>
                  </a:cubicBezTo>
                  <a:cubicBezTo>
                    <a:pt x="165" y="734"/>
                    <a:pt x="178" y="734"/>
                    <a:pt x="206" y="747"/>
                  </a:cubicBezTo>
                  <a:cubicBezTo>
                    <a:pt x="261" y="1131"/>
                    <a:pt x="275" y="1530"/>
                    <a:pt x="248" y="1914"/>
                  </a:cubicBezTo>
                  <a:cubicBezTo>
                    <a:pt x="233" y="2024"/>
                    <a:pt x="316" y="2120"/>
                    <a:pt x="426" y="2134"/>
                  </a:cubicBezTo>
                  <a:cubicBezTo>
                    <a:pt x="535" y="2134"/>
                    <a:pt x="618" y="2052"/>
                    <a:pt x="632" y="1955"/>
                  </a:cubicBezTo>
                  <a:cubicBezTo>
                    <a:pt x="673" y="1530"/>
                    <a:pt x="660" y="1104"/>
                    <a:pt x="590" y="679"/>
                  </a:cubicBezTo>
                  <a:cubicBezTo>
                    <a:pt x="700" y="554"/>
                    <a:pt x="714" y="349"/>
                    <a:pt x="632" y="212"/>
                  </a:cubicBezTo>
                  <a:cubicBezTo>
                    <a:pt x="549" y="80"/>
                    <a:pt x="413" y="0"/>
                    <a:pt x="290"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4"/>
            <p:cNvSpPr/>
            <p:nvPr/>
          </p:nvSpPr>
          <p:spPr>
            <a:xfrm>
              <a:off x="511037" y="2707429"/>
              <a:ext cx="116191" cy="256153"/>
            </a:xfrm>
            <a:custGeom>
              <a:avLst/>
              <a:gdLst/>
              <a:ahLst/>
              <a:cxnLst/>
              <a:rect l="l" t="t" r="r" b="b"/>
              <a:pathLst>
                <a:path w="865" h="1907" extrusionOk="0">
                  <a:moveTo>
                    <a:pt x="429" y="0"/>
                  </a:moveTo>
                  <a:cubicBezTo>
                    <a:pt x="383" y="0"/>
                    <a:pt x="336" y="12"/>
                    <a:pt x="289" y="39"/>
                  </a:cubicBezTo>
                  <a:cubicBezTo>
                    <a:pt x="96" y="136"/>
                    <a:pt x="69" y="383"/>
                    <a:pt x="166" y="561"/>
                  </a:cubicBezTo>
                  <a:cubicBezTo>
                    <a:pt x="56" y="932"/>
                    <a:pt x="1" y="1317"/>
                    <a:pt x="14" y="1714"/>
                  </a:cubicBezTo>
                  <a:cubicBezTo>
                    <a:pt x="14" y="1783"/>
                    <a:pt x="56" y="1852"/>
                    <a:pt x="124" y="1879"/>
                  </a:cubicBezTo>
                  <a:cubicBezTo>
                    <a:pt x="151" y="1893"/>
                    <a:pt x="179" y="1907"/>
                    <a:pt x="206" y="1907"/>
                  </a:cubicBezTo>
                  <a:cubicBezTo>
                    <a:pt x="316" y="1907"/>
                    <a:pt x="399" y="1811"/>
                    <a:pt x="399" y="1701"/>
                  </a:cubicBezTo>
                  <a:cubicBezTo>
                    <a:pt x="399" y="1385"/>
                    <a:pt x="426" y="1069"/>
                    <a:pt x="508" y="767"/>
                  </a:cubicBezTo>
                  <a:cubicBezTo>
                    <a:pt x="633" y="740"/>
                    <a:pt x="742" y="658"/>
                    <a:pt x="783" y="548"/>
                  </a:cubicBezTo>
                  <a:cubicBezTo>
                    <a:pt x="864" y="318"/>
                    <a:pt x="665" y="0"/>
                    <a:pt x="429"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4"/>
            <p:cNvSpPr/>
            <p:nvPr/>
          </p:nvSpPr>
          <p:spPr>
            <a:xfrm>
              <a:off x="579274" y="3324910"/>
              <a:ext cx="356230" cy="385909"/>
            </a:xfrm>
            <a:custGeom>
              <a:avLst/>
              <a:gdLst/>
              <a:ahLst/>
              <a:cxnLst/>
              <a:rect l="l" t="t" r="r" b="b"/>
              <a:pathLst>
                <a:path w="2652" h="2873" extrusionOk="0">
                  <a:moveTo>
                    <a:pt x="2142" y="1"/>
                  </a:moveTo>
                  <a:cubicBezTo>
                    <a:pt x="1717" y="43"/>
                    <a:pt x="1291" y="193"/>
                    <a:pt x="1017" y="385"/>
                  </a:cubicBezTo>
                  <a:cubicBezTo>
                    <a:pt x="454" y="784"/>
                    <a:pt x="55" y="1429"/>
                    <a:pt x="0" y="2115"/>
                  </a:cubicBezTo>
                  <a:cubicBezTo>
                    <a:pt x="542" y="2398"/>
                    <a:pt x="1063" y="2872"/>
                    <a:pt x="1616" y="2872"/>
                  </a:cubicBezTo>
                  <a:cubicBezTo>
                    <a:pt x="1708" y="2872"/>
                    <a:pt x="1801" y="2859"/>
                    <a:pt x="1895" y="2829"/>
                  </a:cubicBezTo>
                  <a:cubicBezTo>
                    <a:pt x="2376" y="2679"/>
                    <a:pt x="2637" y="2157"/>
                    <a:pt x="2651" y="1663"/>
                  </a:cubicBezTo>
                  <a:cubicBezTo>
                    <a:pt x="2651" y="1168"/>
                    <a:pt x="2445" y="702"/>
                    <a:pt x="2252" y="248"/>
                  </a:cubicBezTo>
                  <a:cubicBezTo>
                    <a:pt x="2212" y="166"/>
                    <a:pt x="2184" y="83"/>
                    <a:pt x="2142" y="1"/>
                  </a:cubicBezTo>
                  <a:close/>
                </a:path>
              </a:pathLst>
            </a:custGeom>
            <a:solidFill>
              <a:srgbClr val="E8B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4"/>
            <p:cNvSpPr/>
            <p:nvPr/>
          </p:nvSpPr>
          <p:spPr>
            <a:xfrm>
              <a:off x="254611" y="2799037"/>
              <a:ext cx="442870" cy="243930"/>
            </a:xfrm>
            <a:custGeom>
              <a:avLst/>
              <a:gdLst/>
              <a:ahLst/>
              <a:cxnLst/>
              <a:rect l="l" t="t" r="r" b="b"/>
              <a:pathLst>
                <a:path w="3297" h="1816" extrusionOk="0">
                  <a:moveTo>
                    <a:pt x="1569" y="1"/>
                  </a:moveTo>
                  <a:cubicBezTo>
                    <a:pt x="1304" y="1"/>
                    <a:pt x="1043" y="211"/>
                    <a:pt x="995" y="466"/>
                  </a:cubicBezTo>
                  <a:lnTo>
                    <a:pt x="995" y="466"/>
                  </a:lnTo>
                  <a:cubicBezTo>
                    <a:pt x="1006" y="290"/>
                    <a:pt x="852" y="123"/>
                    <a:pt x="674" y="85"/>
                  </a:cubicBezTo>
                  <a:cubicBezTo>
                    <a:pt x="654" y="83"/>
                    <a:pt x="634" y="81"/>
                    <a:pt x="614" y="81"/>
                  </a:cubicBezTo>
                  <a:cubicBezTo>
                    <a:pt x="443" y="81"/>
                    <a:pt x="278" y="183"/>
                    <a:pt x="180" y="318"/>
                  </a:cubicBezTo>
                  <a:cubicBezTo>
                    <a:pt x="70" y="483"/>
                    <a:pt x="42" y="690"/>
                    <a:pt x="83" y="882"/>
                  </a:cubicBezTo>
                  <a:cubicBezTo>
                    <a:pt x="111" y="1074"/>
                    <a:pt x="1" y="977"/>
                    <a:pt x="97" y="1142"/>
                  </a:cubicBezTo>
                  <a:cubicBezTo>
                    <a:pt x="111" y="1376"/>
                    <a:pt x="303" y="1568"/>
                    <a:pt x="523" y="1596"/>
                  </a:cubicBezTo>
                  <a:cubicBezTo>
                    <a:pt x="541" y="1598"/>
                    <a:pt x="560" y="1599"/>
                    <a:pt x="579" y="1599"/>
                  </a:cubicBezTo>
                  <a:cubicBezTo>
                    <a:pt x="781" y="1599"/>
                    <a:pt x="983" y="1468"/>
                    <a:pt x="1059" y="1279"/>
                  </a:cubicBezTo>
                  <a:cubicBezTo>
                    <a:pt x="1154" y="1404"/>
                    <a:pt x="1264" y="1527"/>
                    <a:pt x="1401" y="1623"/>
                  </a:cubicBezTo>
                  <a:cubicBezTo>
                    <a:pt x="1507" y="1697"/>
                    <a:pt x="1638" y="1747"/>
                    <a:pt x="1762" y="1747"/>
                  </a:cubicBezTo>
                  <a:cubicBezTo>
                    <a:pt x="1798" y="1747"/>
                    <a:pt x="1834" y="1742"/>
                    <a:pt x="1868" y="1733"/>
                  </a:cubicBezTo>
                  <a:cubicBezTo>
                    <a:pt x="2033" y="1706"/>
                    <a:pt x="2170" y="1554"/>
                    <a:pt x="2170" y="1389"/>
                  </a:cubicBezTo>
                  <a:cubicBezTo>
                    <a:pt x="2203" y="1628"/>
                    <a:pt x="2451" y="1816"/>
                    <a:pt x="2695" y="1816"/>
                  </a:cubicBezTo>
                  <a:cubicBezTo>
                    <a:pt x="2760" y="1816"/>
                    <a:pt x="2824" y="1802"/>
                    <a:pt x="2884" y="1774"/>
                  </a:cubicBezTo>
                  <a:cubicBezTo>
                    <a:pt x="3173" y="1651"/>
                    <a:pt x="3296" y="1239"/>
                    <a:pt x="3118" y="977"/>
                  </a:cubicBezTo>
                  <a:cubicBezTo>
                    <a:pt x="3008" y="813"/>
                    <a:pt x="2816" y="730"/>
                    <a:pt x="2624" y="703"/>
                  </a:cubicBezTo>
                  <a:cubicBezTo>
                    <a:pt x="2600" y="701"/>
                    <a:pt x="2575" y="700"/>
                    <a:pt x="2551" y="700"/>
                  </a:cubicBezTo>
                  <a:cubicBezTo>
                    <a:pt x="2383" y="700"/>
                    <a:pt x="2215" y="739"/>
                    <a:pt x="2047" y="799"/>
                  </a:cubicBezTo>
                  <a:cubicBezTo>
                    <a:pt x="2185" y="497"/>
                    <a:pt x="2005" y="113"/>
                    <a:pt x="1690" y="16"/>
                  </a:cubicBezTo>
                  <a:cubicBezTo>
                    <a:pt x="1650" y="6"/>
                    <a:pt x="1609" y="1"/>
                    <a:pt x="1569" y="1"/>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4"/>
            <p:cNvSpPr/>
            <p:nvPr/>
          </p:nvSpPr>
          <p:spPr>
            <a:xfrm>
              <a:off x="-36740" y="2808171"/>
              <a:ext cx="387393" cy="291480"/>
            </a:xfrm>
            <a:custGeom>
              <a:avLst/>
              <a:gdLst/>
              <a:ahLst/>
              <a:cxnLst/>
              <a:rect l="l" t="t" r="r" b="b"/>
              <a:pathLst>
                <a:path w="2884" h="2170" extrusionOk="0">
                  <a:moveTo>
                    <a:pt x="104" y="1"/>
                  </a:moveTo>
                  <a:cubicBezTo>
                    <a:pt x="69" y="1"/>
                    <a:pt x="34" y="2"/>
                    <a:pt x="0" y="3"/>
                  </a:cubicBezTo>
                  <a:cubicBezTo>
                    <a:pt x="28" y="690"/>
                    <a:pt x="372" y="1363"/>
                    <a:pt x="921" y="1788"/>
                  </a:cubicBezTo>
                  <a:cubicBezTo>
                    <a:pt x="1181" y="1982"/>
                    <a:pt x="1709" y="2170"/>
                    <a:pt x="2127" y="2170"/>
                  </a:cubicBezTo>
                  <a:cubicBezTo>
                    <a:pt x="2566" y="2170"/>
                    <a:pt x="2883" y="1962"/>
                    <a:pt x="2637" y="1336"/>
                  </a:cubicBezTo>
                  <a:cubicBezTo>
                    <a:pt x="2294" y="478"/>
                    <a:pt x="975" y="1"/>
                    <a:pt x="104"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4"/>
            <p:cNvSpPr/>
            <p:nvPr/>
          </p:nvSpPr>
          <p:spPr>
            <a:xfrm>
              <a:off x="38885" y="2869154"/>
              <a:ext cx="225666" cy="170724"/>
            </a:xfrm>
            <a:custGeom>
              <a:avLst/>
              <a:gdLst/>
              <a:ahLst/>
              <a:cxnLst/>
              <a:rect l="l" t="t" r="r" b="b"/>
              <a:pathLst>
                <a:path w="1680" h="1271" extrusionOk="0">
                  <a:moveTo>
                    <a:pt x="72" y="1"/>
                  </a:moveTo>
                  <a:cubicBezTo>
                    <a:pt x="48" y="1"/>
                    <a:pt x="24" y="2"/>
                    <a:pt x="1" y="3"/>
                  </a:cubicBezTo>
                  <a:cubicBezTo>
                    <a:pt x="14" y="400"/>
                    <a:pt x="220" y="799"/>
                    <a:pt x="536" y="1046"/>
                  </a:cubicBezTo>
                  <a:cubicBezTo>
                    <a:pt x="690" y="1160"/>
                    <a:pt x="999" y="1271"/>
                    <a:pt x="1242" y="1271"/>
                  </a:cubicBezTo>
                  <a:cubicBezTo>
                    <a:pt x="1497" y="1271"/>
                    <a:pt x="1679" y="1150"/>
                    <a:pt x="1539" y="785"/>
                  </a:cubicBezTo>
                  <a:cubicBezTo>
                    <a:pt x="1342" y="274"/>
                    <a:pt x="582" y="1"/>
                    <a:pt x="72" y="1"/>
                  </a:cubicBezTo>
                  <a:close/>
                </a:path>
              </a:pathLst>
            </a:custGeom>
            <a:solidFill>
              <a:srgbClr val="F6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4"/>
            <p:cNvSpPr/>
            <p:nvPr/>
          </p:nvSpPr>
          <p:spPr>
            <a:xfrm>
              <a:off x="424397" y="3154589"/>
              <a:ext cx="158638" cy="115114"/>
            </a:xfrm>
            <a:custGeom>
              <a:avLst/>
              <a:gdLst/>
              <a:ahLst/>
              <a:cxnLst/>
              <a:rect l="l" t="t" r="r" b="b"/>
              <a:pathLst>
                <a:path w="1181" h="857" extrusionOk="0">
                  <a:moveTo>
                    <a:pt x="580" y="1"/>
                  </a:moveTo>
                  <a:cubicBezTo>
                    <a:pt x="408" y="1"/>
                    <a:pt x="235" y="95"/>
                    <a:pt x="137" y="253"/>
                  </a:cubicBezTo>
                  <a:cubicBezTo>
                    <a:pt x="42" y="390"/>
                    <a:pt x="0" y="569"/>
                    <a:pt x="0" y="789"/>
                  </a:cubicBezTo>
                  <a:cubicBezTo>
                    <a:pt x="0" y="829"/>
                    <a:pt x="27" y="857"/>
                    <a:pt x="55" y="857"/>
                  </a:cubicBezTo>
                  <a:cubicBezTo>
                    <a:pt x="97" y="857"/>
                    <a:pt x="124" y="829"/>
                    <a:pt x="124" y="789"/>
                  </a:cubicBezTo>
                  <a:cubicBezTo>
                    <a:pt x="124" y="597"/>
                    <a:pt x="165" y="445"/>
                    <a:pt x="247" y="322"/>
                  </a:cubicBezTo>
                  <a:cubicBezTo>
                    <a:pt x="309" y="224"/>
                    <a:pt x="436" y="125"/>
                    <a:pt x="571" y="125"/>
                  </a:cubicBezTo>
                  <a:cubicBezTo>
                    <a:pt x="586" y="125"/>
                    <a:pt x="602" y="127"/>
                    <a:pt x="618" y="130"/>
                  </a:cubicBezTo>
                  <a:cubicBezTo>
                    <a:pt x="714" y="143"/>
                    <a:pt x="811" y="212"/>
                    <a:pt x="879" y="308"/>
                  </a:cubicBezTo>
                  <a:cubicBezTo>
                    <a:pt x="948" y="390"/>
                    <a:pt x="989" y="500"/>
                    <a:pt x="1044" y="610"/>
                  </a:cubicBezTo>
                  <a:cubicBezTo>
                    <a:pt x="1054" y="641"/>
                    <a:pt x="1080" y="656"/>
                    <a:pt x="1104" y="656"/>
                  </a:cubicBezTo>
                  <a:cubicBezTo>
                    <a:pt x="1112" y="656"/>
                    <a:pt x="1119" y="655"/>
                    <a:pt x="1126" y="651"/>
                  </a:cubicBezTo>
                  <a:cubicBezTo>
                    <a:pt x="1153" y="637"/>
                    <a:pt x="1181" y="597"/>
                    <a:pt x="1168" y="555"/>
                  </a:cubicBezTo>
                  <a:cubicBezTo>
                    <a:pt x="1113" y="445"/>
                    <a:pt x="1058" y="335"/>
                    <a:pt x="975" y="225"/>
                  </a:cubicBezTo>
                  <a:cubicBezTo>
                    <a:pt x="893" y="102"/>
                    <a:pt x="769" y="20"/>
                    <a:pt x="646" y="6"/>
                  </a:cubicBezTo>
                  <a:cubicBezTo>
                    <a:pt x="624" y="2"/>
                    <a:pt x="602" y="1"/>
                    <a:pt x="580" y="1"/>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4"/>
            <p:cNvSpPr/>
            <p:nvPr/>
          </p:nvSpPr>
          <p:spPr>
            <a:xfrm>
              <a:off x="642004" y="3127321"/>
              <a:ext cx="108938" cy="92683"/>
            </a:xfrm>
            <a:custGeom>
              <a:avLst/>
              <a:gdLst/>
              <a:ahLst/>
              <a:cxnLst/>
              <a:rect l="l" t="t" r="r" b="b"/>
              <a:pathLst>
                <a:path w="811" h="690" extrusionOk="0">
                  <a:moveTo>
                    <a:pt x="438" y="1"/>
                  </a:moveTo>
                  <a:cubicBezTo>
                    <a:pt x="331" y="1"/>
                    <a:pt x="223" y="41"/>
                    <a:pt x="152" y="113"/>
                  </a:cubicBezTo>
                  <a:cubicBezTo>
                    <a:pt x="83" y="168"/>
                    <a:pt x="42" y="263"/>
                    <a:pt x="15" y="360"/>
                  </a:cubicBezTo>
                  <a:cubicBezTo>
                    <a:pt x="0" y="456"/>
                    <a:pt x="0" y="552"/>
                    <a:pt x="0" y="620"/>
                  </a:cubicBezTo>
                  <a:cubicBezTo>
                    <a:pt x="0" y="662"/>
                    <a:pt x="28" y="690"/>
                    <a:pt x="55" y="690"/>
                  </a:cubicBezTo>
                  <a:lnTo>
                    <a:pt x="69" y="690"/>
                  </a:lnTo>
                  <a:cubicBezTo>
                    <a:pt x="97" y="690"/>
                    <a:pt x="124" y="662"/>
                    <a:pt x="124" y="620"/>
                  </a:cubicBezTo>
                  <a:cubicBezTo>
                    <a:pt x="124" y="552"/>
                    <a:pt x="138" y="470"/>
                    <a:pt x="152" y="388"/>
                  </a:cubicBezTo>
                  <a:cubicBezTo>
                    <a:pt x="165" y="318"/>
                    <a:pt x="192" y="250"/>
                    <a:pt x="247" y="209"/>
                  </a:cubicBezTo>
                  <a:cubicBezTo>
                    <a:pt x="288" y="158"/>
                    <a:pt x="359" y="130"/>
                    <a:pt x="432" y="130"/>
                  </a:cubicBezTo>
                  <a:cubicBezTo>
                    <a:pt x="458" y="130"/>
                    <a:pt x="484" y="133"/>
                    <a:pt x="509" y="140"/>
                  </a:cubicBezTo>
                  <a:cubicBezTo>
                    <a:pt x="591" y="168"/>
                    <a:pt x="659" y="250"/>
                    <a:pt x="674" y="346"/>
                  </a:cubicBezTo>
                  <a:cubicBezTo>
                    <a:pt x="687" y="388"/>
                    <a:pt x="714" y="401"/>
                    <a:pt x="756" y="401"/>
                  </a:cubicBezTo>
                  <a:cubicBezTo>
                    <a:pt x="797" y="388"/>
                    <a:pt x="811" y="360"/>
                    <a:pt x="811" y="318"/>
                  </a:cubicBezTo>
                  <a:cubicBezTo>
                    <a:pt x="783" y="181"/>
                    <a:pt x="674" y="58"/>
                    <a:pt x="550" y="16"/>
                  </a:cubicBezTo>
                  <a:cubicBezTo>
                    <a:pt x="514" y="6"/>
                    <a:pt x="476" y="1"/>
                    <a:pt x="438" y="1"/>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4"/>
            <p:cNvSpPr/>
            <p:nvPr/>
          </p:nvSpPr>
          <p:spPr>
            <a:xfrm>
              <a:off x="747583" y="3506648"/>
              <a:ext cx="65954" cy="60176"/>
            </a:xfrm>
            <a:custGeom>
              <a:avLst/>
              <a:gdLst/>
              <a:ahLst/>
              <a:cxnLst/>
              <a:rect l="l" t="t" r="r" b="b"/>
              <a:pathLst>
                <a:path w="491" h="448" extrusionOk="0">
                  <a:moveTo>
                    <a:pt x="249" y="0"/>
                  </a:moveTo>
                  <a:cubicBezTo>
                    <a:pt x="222" y="0"/>
                    <a:pt x="193" y="7"/>
                    <a:pt x="162" y="21"/>
                  </a:cubicBezTo>
                  <a:cubicBezTo>
                    <a:pt x="1" y="116"/>
                    <a:pt x="37" y="447"/>
                    <a:pt x="246" y="447"/>
                  </a:cubicBezTo>
                  <a:cubicBezTo>
                    <a:pt x="250" y="447"/>
                    <a:pt x="254" y="447"/>
                    <a:pt x="258" y="447"/>
                  </a:cubicBezTo>
                  <a:cubicBezTo>
                    <a:pt x="313" y="447"/>
                    <a:pt x="368" y="405"/>
                    <a:pt x="409" y="350"/>
                  </a:cubicBezTo>
                  <a:cubicBezTo>
                    <a:pt x="491" y="210"/>
                    <a:pt x="403" y="0"/>
                    <a:pt x="249"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4"/>
            <p:cNvSpPr/>
            <p:nvPr/>
          </p:nvSpPr>
          <p:spPr>
            <a:xfrm>
              <a:off x="837447" y="3465680"/>
              <a:ext cx="51849" cy="51177"/>
            </a:xfrm>
            <a:custGeom>
              <a:avLst/>
              <a:gdLst/>
              <a:ahLst/>
              <a:cxnLst/>
              <a:rect l="l" t="t" r="r" b="b"/>
              <a:pathLst>
                <a:path w="386" h="381" extrusionOk="0">
                  <a:moveTo>
                    <a:pt x="185" y="1"/>
                  </a:moveTo>
                  <a:cubicBezTo>
                    <a:pt x="78" y="1"/>
                    <a:pt x="1" y="87"/>
                    <a:pt x="1" y="203"/>
                  </a:cubicBezTo>
                  <a:cubicBezTo>
                    <a:pt x="1" y="285"/>
                    <a:pt x="83" y="368"/>
                    <a:pt x="180" y="381"/>
                  </a:cubicBezTo>
                  <a:cubicBezTo>
                    <a:pt x="275" y="381"/>
                    <a:pt x="358" y="313"/>
                    <a:pt x="372" y="216"/>
                  </a:cubicBezTo>
                  <a:cubicBezTo>
                    <a:pt x="385" y="134"/>
                    <a:pt x="330" y="38"/>
                    <a:pt x="248" y="11"/>
                  </a:cubicBezTo>
                  <a:cubicBezTo>
                    <a:pt x="226" y="4"/>
                    <a:pt x="205" y="1"/>
                    <a:pt x="185" y="1"/>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4"/>
            <p:cNvSpPr/>
            <p:nvPr/>
          </p:nvSpPr>
          <p:spPr>
            <a:xfrm>
              <a:off x="-95843" y="4715551"/>
              <a:ext cx="123848" cy="251049"/>
            </a:xfrm>
            <a:custGeom>
              <a:avLst/>
              <a:gdLst/>
              <a:ahLst/>
              <a:cxnLst/>
              <a:rect l="l" t="t" r="r" b="b"/>
              <a:pathLst>
                <a:path w="922" h="1869" extrusionOk="0">
                  <a:moveTo>
                    <a:pt x="166" y="1"/>
                  </a:moveTo>
                  <a:cubicBezTo>
                    <a:pt x="111" y="633"/>
                    <a:pt x="56" y="1251"/>
                    <a:pt x="1" y="1868"/>
                  </a:cubicBezTo>
                  <a:cubicBezTo>
                    <a:pt x="235" y="1855"/>
                    <a:pt x="468" y="1759"/>
                    <a:pt x="632" y="1594"/>
                  </a:cubicBezTo>
                  <a:cubicBezTo>
                    <a:pt x="825" y="1401"/>
                    <a:pt x="921" y="1127"/>
                    <a:pt x="894" y="852"/>
                  </a:cubicBezTo>
                  <a:cubicBezTo>
                    <a:pt x="866" y="455"/>
                    <a:pt x="550" y="111"/>
                    <a:pt x="166"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4"/>
            <p:cNvSpPr/>
            <p:nvPr/>
          </p:nvSpPr>
          <p:spPr>
            <a:xfrm>
              <a:off x="9467" y="3586839"/>
              <a:ext cx="166026" cy="268511"/>
            </a:xfrm>
            <a:custGeom>
              <a:avLst/>
              <a:gdLst/>
              <a:ahLst/>
              <a:cxnLst/>
              <a:rect l="l" t="t" r="r" b="b"/>
              <a:pathLst>
                <a:path w="1236" h="1999" extrusionOk="0">
                  <a:moveTo>
                    <a:pt x="151" y="1"/>
                  </a:moveTo>
                  <a:cubicBezTo>
                    <a:pt x="110" y="577"/>
                    <a:pt x="55" y="1209"/>
                    <a:pt x="0" y="1855"/>
                  </a:cubicBezTo>
                  <a:cubicBezTo>
                    <a:pt x="0" y="1855"/>
                    <a:pt x="0" y="1868"/>
                    <a:pt x="13" y="1868"/>
                  </a:cubicBezTo>
                  <a:cubicBezTo>
                    <a:pt x="142" y="1954"/>
                    <a:pt x="297" y="1999"/>
                    <a:pt x="449" y="1999"/>
                  </a:cubicBezTo>
                  <a:cubicBezTo>
                    <a:pt x="589" y="1999"/>
                    <a:pt x="726" y="1961"/>
                    <a:pt x="837" y="1882"/>
                  </a:cubicBezTo>
                  <a:cubicBezTo>
                    <a:pt x="1002" y="1772"/>
                    <a:pt x="1112" y="1580"/>
                    <a:pt x="1153" y="1374"/>
                  </a:cubicBezTo>
                  <a:cubicBezTo>
                    <a:pt x="1236" y="976"/>
                    <a:pt x="1084" y="550"/>
                    <a:pt x="782" y="289"/>
                  </a:cubicBezTo>
                  <a:cubicBezTo>
                    <a:pt x="617" y="125"/>
                    <a:pt x="385" y="28"/>
                    <a:pt x="151"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4"/>
            <p:cNvSpPr/>
            <p:nvPr/>
          </p:nvSpPr>
          <p:spPr>
            <a:xfrm>
              <a:off x="260252" y="3565884"/>
              <a:ext cx="167906" cy="157560"/>
            </a:xfrm>
            <a:custGeom>
              <a:avLst/>
              <a:gdLst/>
              <a:ahLst/>
              <a:cxnLst/>
              <a:rect l="l" t="t" r="r" b="b"/>
              <a:pathLst>
                <a:path w="1250" h="1173" extrusionOk="0">
                  <a:moveTo>
                    <a:pt x="639" y="1"/>
                  </a:moveTo>
                  <a:cubicBezTo>
                    <a:pt x="432" y="1"/>
                    <a:pt x="218" y="85"/>
                    <a:pt x="110" y="253"/>
                  </a:cubicBezTo>
                  <a:cubicBezTo>
                    <a:pt x="0" y="431"/>
                    <a:pt x="41" y="665"/>
                    <a:pt x="151" y="843"/>
                  </a:cubicBezTo>
                  <a:cubicBezTo>
                    <a:pt x="261" y="995"/>
                    <a:pt x="440" y="1105"/>
                    <a:pt x="618" y="1173"/>
                  </a:cubicBezTo>
                  <a:cubicBezTo>
                    <a:pt x="700" y="733"/>
                    <a:pt x="892" y="363"/>
                    <a:pt x="1249" y="184"/>
                  </a:cubicBezTo>
                  <a:cubicBezTo>
                    <a:pt x="1085" y="88"/>
                    <a:pt x="879" y="19"/>
                    <a:pt x="728" y="6"/>
                  </a:cubicBezTo>
                  <a:cubicBezTo>
                    <a:pt x="699" y="3"/>
                    <a:pt x="669" y="1"/>
                    <a:pt x="639"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4"/>
            <p:cNvSpPr/>
            <p:nvPr/>
          </p:nvSpPr>
          <p:spPr>
            <a:xfrm>
              <a:off x="-112903" y="5131816"/>
              <a:ext cx="297530" cy="150307"/>
            </a:xfrm>
            <a:custGeom>
              <a:avLst/>
              <a:gdLst/>
              <a:ahLst/>
              <a:cxnLst/>
              <a:rect l="l" t="t" r="r" b="b"/>
              <a:pathLst>
                <a:path w="2215" h="1119" extrusionOk="0">
                  <a:moveTo>
                    <a:pt x="1282" y="1"/>
                  </a:moveTo>
                  <a:cubicBezTo>
                    <a:pt x="952" y="1"/>
                    <a:pt x="619" y="129"/>
                    <a:pt x="444" y="376"/>
                  </a:cubicBezTo>
                  <a:cubicBezTo>
                    <a:pt x="0" y="989"/>
                    <a:pt x="1057" y="1119"/>
                    <a:pt x="1505" y="1119"/>
                  </a:cubicBezTo>
                  <a:cubicBezTo>
                    <a:pt x="1529" y="1119"/>
                    <a:pt x="1550" y="1119"/>
                    <a:pt x="1570" y="1118"/>
                  </a:cubicBezTo>
                  <a:cubicBezTo>
                    <a:pt x="1735" y="1118"/>
                    <a:pt x="1900" y="1104"/>
                    <a:pt x="2023" y="994"/>
                  </a:cubicBezTo>
                  <a:cubicBezTo>
                    <a:pt x="2215" y="829"/>
                    <a:pt x="2202" y="499"/>
                    <a:pt x="2037" y="307"/>
                  </a:cubicBezTo>
                  <a:cubicBezTo>
                    <a:pt x="1863" y="101"/>
                    <a:pt x="1574" y="1"/>
                    <a:pt x="1282"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4"/>
            <p:cNvSpPr/>
            <p:nvPr/>
          </p:nvSpPr>
          <p:spPr>
            <a:xfrm>
              <a:off x="-66292" y="4502918"/>
              <a:ext cx="94296" cy="150173"/>
            </a:xfrm>
            <a:custGeom>
              <a:avLst/>
              <a:gdLst/>
              <a:ahLst/>
              <a:cxnLst/>
              <a:rect l="l" t="t" r="r" b="b"/>
              <a:pathLst>
                <a:path w="702" h="1118" extrusionOk="0">
                  <a:moveTo>
                    <a:pt x="193" y="1"/>
                  </a:moveTo>
                  <a:cubicBezTo>
                    <a:pt x="161" y="1"/>
                    <a:pt x="129" y="2"/>
                    <a:pt x="97" y="5"/>
                  </a:cubicBezTo>
                  <a:cubicBezTo>
                    <a:pt x="70" y="376"/>
                    <a:pt x="28" y="747"/>
                    <a:pt x="1" y="1117"/>
                  </a:cubicBezTo>
                  <a:cubicBezTo>
                    <a:pt x="303" y="1117"/>
                    <a:pt x="605" y="884"/>
                    <a:pt x="660" y="582"/>
                  </a:cubicBezTo>
                  <a:cubicBezTo>
                    <a:pt x="701" y="417"/>
                    <a:pt x="660" y="211"/>
                    <a:pt x="522" y="101"/>
                  </a:cubicBezTo>
                  <a:cubicBezTo>
                    <a:pt x="435" y="25"/>
                    <a:pt x="314" y="1"/>
                    <a:pt x="193"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4"/>
            <p:cNvSpPr/>
            <p:nvPr/>
          </p:nvSpPr>
          <p:spPr>
            <a:xfrm>
              <a:off x="204910" y="5346329"/>
              <a:ext cx="167906" cy="254675"/>
            </a:xfrm>
            <a:custGeom>
              <a:avLst/>
              <a:gdLst/>
              <a:ahLst/>
              <a:cxnLst/>
              <a:rect l="l" t="t" r="r" b="b"/>
              <a:pathLst>
                <a:path w="1250" h="1896" extrusionOk="0">
                  <a:moveTo>
                    <a:pt x="1195" y="1"/>
                  </a:moveTo>
                  <a:cubicBezTo>
                    <a:pt x="934" y="1"/>
                    <a:pt x="673" y="43"/>
                    <a:pt x="440" y="180"/>
                  </a:cubicBezTo>
                  <a:cubicBezTo>
                    <a:pt x="179" y="345"/>
                    <a:pt x="1" y="633"/>
                    <a:pt x="14" y="949"/>
                  </a:cubicBezTo>
                  <a:cubicBezTo>
                    <a:pt x="28" y="1169"/>
                    <a:pt x="151" y="1388"/>
                    <a:pt x="330" y="1539"/>
                  </a:cubicBezTo>
                  <a:cubicBezTo>
                    <a:pt x="495" y="1690"/>
                    <a:pt x="715" y="1786"/>
                    <a:pt x="947" y="1841"/>
                  </a:cubicBezTo>
                  <a:cubicBezTo>
                    <a:pt x="1044" y="1868"/>
                    <a:pt x="1140" y="1883"/>
                    <a:pt x="1250" y="1896"/>
                  </a:cubicBezTo>
                  <a:cubicBezTo>
                    <a:pt x="1222" y="1278"/>
                    <a:pt x="1209" y="647"/>
                    <a:pt x="1195"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4"/>
            <p:cNvSpPr/>
            <p:nvPr/>
          </p:nvSpPr>
          <p:spPr>
            <a:xfrm>
              <a:off x="-149170" y="5363791"/>
              <a:ext cx="219487" cy="214916"/>
            </a:xfrm>
            <a:custGeom>
              <a:avLst/>
              <a:gdLst/>
              <a:ahLst/>
              <a:cxnLst/>
              <a:rect l="l" t="t" r="r" b="b"/>
              <a:pathLst>
                <a:path w="1634" h="1600" extrusionOk="0">
                  <a:moveTo>
                    <a:pt x="695" y="0"/>
                  </a:moveTo>
                  <a:cubicBezTo>
                    <a:pt x="646" y="0"/>
                    <a:pt x="598" y="3"/>
                    <a:pt x="549" y="8"/>
                  </a:cubicBezTo>
                  <a:cubicBezTo>
                    <a:pt x="425" y="23"/>
                    <a:pt x="275" y="50"/>
                    <a:pt x="123" y="105"/>
                  </a:cubicBezTo>
                  <a:cubicBezTo>
                    <a:pt x="83" y="599"/>
                    <a:pt x="41" y="1079"/>
                    <a:pt x="0" y="1519"/>
                  </a:cubicBezTo>
                  <a:cubicBezTo>
                    <a:pt x="136" y="1576"/>
                    <a:pt x="282" y="1600"/>
                    <a:pt x="431" y="1600"/>
                  </a:cubicBezTo>
                  <a:cubicBezTo>
                    <a:pt x="567" y="1600"/>
                    <a:pt x="705" y="1579"/>
                    <a:pt x="837" y="1546"/>
                  </a:cubicBezTo>
                  <a:cubicBezTo>
                    <a:pt x="1029" y="1491"/>
                    <a:pt x="1222" y="1423"/>
                    <a:pt x="1359" y="1286"/>
                  </a:cubicBezTo>
                  <a:cubicBezTo>
                    <a:pt x="1511" y="1162"/>
                    <a:pt x="1606" y="969"/>
                    <a:pt x="1620" y="777"/>
                  </a:cubicBezTo>
                  <a:cubicBezTo>
                    <a:pt x="1634" y="530"/>
                    <a:pt x="1483" y="283"/>
                    <a:pt x="1277" y="146"/>
                  </a:cubicBezTo>
                  <a:cubicBezTo>
                    <a:pt x="1100" y="47"/>
                    <a:pt x="897" y="0"/>
                    <a:pt x="695"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4"/>
            <p:cNvSpPr/>
            <p:nvPr/>
          </p:nvSpPr>
          <p:spPr>
            <a:xfrm>
              <a:off x="-40501" y="3929898"/>
              <a:ext cx="324798" cy="452935"/>
            </a:xfrm>
            <a:custGeom>
              <a:avLst/>
              <a:gdLst/>
              <a:ahLst/>
              <a:cxnLst/>
              <a:rect l="l" t="t" r="r" b="b"/>
              <a:pathLst>
                <a:path w="2418" h="3372" extrusionOk="0">
                  <a:moveTo>
                    <a:pt x="303" y="1"/>
                  </a:moveTo>
                  <a:cubicBezTo>
                    <a:pt x="207" y="1031"/>
                    <a:pt x="111" y="2129"/>
                    <a:pt x="1" y="3241"/>
                  </a:cubicBezTo>
                  <a:cubicBezTo>
                    <a:pt x="15" y="3255"/>
                    <a:pt x="28" y="3255"/>
                    <a:pt x="28" y="3255"/>
                  </a:cubicBezTo>
                  <a:cubicBezTo>
                    <a:pt x="239" y="3334"/>
                    <a:pt x="463" y="3372"/>
                    <a:pt x="687" y="3372"/>
                  </a:cubicBezTo>
                  <a:cubicBezTo>
                    <a:pt x="1093" y="3372"/>
                    <a:pt x="1500" y="3247"/>
                    <a:pt x="1828" y="3008"/>
                  </a:cubicBezTo>
                  <a:cubicBezTo>
                    <a:pt x="2130" y="2774"/>
                    <a:pt x="2377" y="2431"/>
                    <a:pt x="2404" y="2047"/>
                  </a:cubicBezTo>
                  <a:cubicBezTo>
                    <a:pt x="2417" y="1703"/>
                    <a:pt x="2267" y="1374"/>
                    <a:pt x="2075" y="1099"/>
                  </a:cubicBezTo>
                  <a:cubicBezTo>
                    <a:pt x="1828" y="769"/>
                    <a:pt x="1511" y="509"/>
                    <a:pt x="1168" y="317"/>
                  </a:cubicBezTo>
                  <a:cubicBezTo>
                    <a:pt x="949" y="207"/>
                    <a:pt x="632" y="70"/>
                    <a:pt x="303"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4"/>
            <p:cNvSpPr/>
            <p:nvPr/>
          </p:nvSpPr>
          <p:spPr>
            <a:xfrm>
              <a:off x="191881" y="4387132"/>
              <a:ext cx="158772" cy="227408"/>
            </a:xfrm>
            <a:custGeom>
              <a:avLst/>
              <a:gdLst/>
              <a:ahLst/>
              <a:cxnLst/>
              <a:rect l="l" t="t" r="r" b="b"/>
              <a:pathLst>
                <a:path w="1182" h="1693" extrusionOk="0">
                  <a:moveTo>
                    <a:pt x="813" y="0"/>
                  </a:moveTo>
                  <a:cubicBezTo>
                    <a:pt x="570" y="0"/>
                    <a:pt x="333" y="84"/>
                    <a:pt x="180" y="263"/>
                  </a:cubicBezTo>
                  <a:cubicBezTo>
                    <a:pt x="56" y="401"/>
                    <a:pt x="1" y="593"/>
                    <a:pt x="1" y="785"/>
                  </a:cubicBezTo>
                  <a:cubicBezTo>
                    <a:pt x="1" y="1183"/>
                    <a:pt x="303" y="1554"/>
                    <a:pt x="687" y="1664"/>
                  </a:cubicBezTo>
                  <a:cubicBezTo>
                    <a:pt x="764" y="1683"/>
                    <a:pt x="840" y="1693"/>
                    <a:pt x="916" y="1693"/>
                  </a:cubicBezTo>
                  <a:cubicBezTo>
                    <a:pt x="1005" y="1693"/>
                    <a:pt x="1093" y="1679"/>
                    <a:pt x="1182" y="1650"/>
                  </a:cubicBezTo>
                  <a:cubicBezTo>
                    <a:pt x="1169" y="1115"/>
                    <a:pt x="1169" y="565"/>
                    <a:pt x="1154" y="29"/>
                  </a:cubicBezTo>
                  <a:cubicBezTo>
                    <a:pt x="1044" y="16"/>
                    <a:pt x="949" y="2"/>
                    <a:pt x="867" y="2"/>
                  </a:cubicBezTo>
                  <a:cubicBezTo>
                    <a:pt x="849" y="1"/>
                    <a:pt x="831" y="0"/>
                    <a:pt x="813"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4"/>
            <p:cNvSpPr/>
            <p:nvPr/>
          </p:nvSpPr>
          <p:spPr>
            <a:xfrm>
              <a:off x="149568" y="4754370"/>
              <a:ext cx="212234" cy="369924"/>
            </a:xfrm>
            <a:custGeom>
              <a:avLst/>
              <a:gdLst/>
              <a:ahLst/>
              <a:cxnLst/>
              <a:rect l="l" t="t" r="r" b="b"/>
              <a:pathLst>
                <a:path w="1580" h="2754" extrusionOk="0">
                  <a:moveTo>
                    <a:pt x="1524" y="1"/>
                  </a:moveTo>
                  <a:cubicBezTo>
                    <a:pt x="1167" y="1"/>
                    <a:pt x="797" y="151"/>
                    <a:pt x="563" y="371"/>
                  </a:cubicBezTo>
                  <a:cubicBezTo>
                    <a:pt x="138" y="770"/>
                    <a:pt x="1" y="1429"/>
                    <a:pt x="179" y="1978"/>
                  </a:cubicBezTo>
                  <a:cubicBezTo>
                    <a:pt x="261" y="2266"/>
                    <a:pt x="440" y="2527"/>
                    <a:pt x="700" y="2650"/>
                  </a:cubicBezTo>
                  <a:cubicBezTo>
                    <a:pt x="832" y="2724"/>
                    <a:pt x="979" y="2754"/>
                    <a:pt x="1128" y="2754"/>
                  </a:cubicBezTo>
                  <a:cubicBezTo>
                    <a:pt x="1258" y="2754"/>
                    <a:pt x="1389" y="2731"/>
                    <a:pt x="1511" y="2692"/>
                  </a:cubicBezTo>
                  <a:cubicBezTo>
                    <a:pt x="1524" y="2692"/>
                    <a:pt x="1552" y="2678"/>
                    <a:pt x="1579" y="2678"/>
                  </a:cubicBezTo>
                  <a:cubicBezTo>
                    <a:pt x="1552" y="1786"/>
                    <a:pt x="1539" y="893"/>
                    <a:pt x="1524"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4"/>
            <p:cNvSpPr/>
            <p:nvPr/>
          </p:nvSpPr>
          <p:spPr>
            <a:xfrm>
              <a:off x="8469659" y="3656955"/>
              <a:ext cx="1283878" cy="393028"/>
            </a:xfrm>
            <a:custGeom>
              <a:avLst/>
              <a:gdLst/>
              <a:ahLst/>
              <a:cxnLst/>
              <a:rect l="l" t="t" r="r" b="b"/>
              <a:pathLst>
                <a:path w="9558" h="2926" extrusionOk="0">
                  <a:moveTo>
                    <a:pt x="5919" y="0"/>
                  </a:moveTo>
                  <a:cubicBezTo>
                    <a:pt x="3890" y="0"/>
                    <a:pt x="1692" y="89"/>
                    <a:pt x="949" y="124"/>
                  </a:cubicBezTo>
                  <a:cubicBezTo>
                    <a:pt x="784" y="124"/>
                    <a:pt x="632" y="234"/>
                    <a:pt x="564" y="372"/>
                  </a:cubicBezTo>
                  <a:cubicBezTo>
                    <a:pt x="1" y="1525"/>
                    <a:pt x="303" y="2252"/>
                    <a:pt x="537" y="2569"/>
                  </a:cubicBezTo>
                  <a:cubicBezTo>
                    <a:pt x="619" y="2692"/>
                    <a:pt x="756" y="2761"/>
                    <a:pt x="894" y="2761"/>
                  </a:cubicBezTo>
                  <a:lnTo>
                    <a:pt x="8789" y="2926"/>
                  </a:lnTo>
                  <a:cubicBezTo>
                    <a:pt x="8968" y="2926"/>
                    <a:pt x="9132" y="2829"/>
                    <a:pt x="9200" y="2664"/>
                  </a:cubicBezTo>
                  <a:cubicBezTo>
                    <a:pt x="9557" y="1882"/>
                    <a:pt x="9310" y="879"/>
                    <a:pt x="9160" y="412"/>
                  </a:cubicBezTo>
                  <a:cubicBezTo>
                    <a:pt x="9105" y="234"/>
                    <a:pt x="8953" y="110"/>
                    <a:pt x="8775" y="97"/>
                  </a:cubicBezTo>
                  <a:cubicBezTo>
                    <a:pt x="8035" y="25"/>
                    <a:pt x="7001" y="0"/>
                    <a:pt x="5919"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4"/>
            <p:cNvSpPr/>
            <p:nvPr/>
          </p:nvSpPr>
          <p:spPr>
            <a:xfrm>
              <a:off x="8683639" y="3667969"/>
              <a:ext cx="51715" cy="363611"/>
            </a:xfrm>
            <a:custGeom>
              <a:avLst/>
              <a:gdLst/>
              <a:ahLst/>
              <a:cxnLst/>
              <a:rect l="l" t="t" r="r" b="b"/>
              <a:pathLst>
                <a:path w="385" h="2707" extrusionOk="0">
                  <a:moveTo>
                    <a:pt x="180" y="1"/>
                  </a:moveTo>
                  <a:cubicBezTo>
                    <a:pt x="15" y="894"/>
                    <a:pt x="0" y="1813"/>
                    <a:pt x="165" y="2706"/>
                  </a:cubicBezTo>
                  <a:lnTo>
                    <a:pt x="357" y="2706"/>
                  </a:lnTo>
                  <a:cubicBezTo>
                    <a:pt x="193" y="1813"/>
                    <a:pt x="207" y="894"/>
                    <a:pt x="385"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4"/>
            <p:cNvSpPr/>
            <p:nvPr/>
          </p:nvSpPr>
          <p:spPr>
            <a:xfrm>
              <a:off x="8749995" y="3664343"/>
              <a:ext cx="66625" cy="368984"/>
            </a:xfrm>
            <a:custGeom>
              <a:avLst/>
              <a:gdLst/>
              <a:ahLst/>
              <a:cxnLst/>
              <a:rect l="l" t="t" r="r" b="b"/>
              <a:pathLst>
                <a:path w="496" h="2747" extrusionOk="0">
                  <a:moveTo>
                    <a:pt x="495" y="0"/>
                  </a:moveTo>
                  <a:cubicBezTo>
                    <a:pt x="427" y="0"/>
                    <a:pt x="358" y="15"/>
                    <a:pt x="290" y="15"/>
                  </a:cubicBezTo>
                  <a:cubicBezTo>
                    <a:pt x="43" y="893"/>
                    <a:pt x="1" y="1827"/>
                    <a:pt x="138" y="2733"/>
                  </a:cubicBezTo>
                  <a:lnTo>
                    <a:pt x="345" y="2746"/>
                  </a:lnTo>
                  <a:cubicBezTo>
                    <a:pt x="193" y="1827"/>
                    <a:pt x="248" y="893"/>
                    <a:pt x="495"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4"/>
            <p:cNvSpPr/>
            <p:nvPr/>
          </p:nvSpPr>
          <p:spPr>
            <a:xfrm>
              <a:off x="8947453" y="3783890"/>
              <a:ext cx="684386" cy="146143"/>
            </a:xfrm>
            <a:custGeom>
              <a:avLst/>
              <a:gdLst/>
              <a:ahLst/>
              <a:cxnLst/>
              <a:rect l="l" t="t" r="r" b="b"/>
              <a:pathLst>
                <a:path w="5095" h="1088" extrusionOk="0">
                  <a:moveTo>
                    <a:pt x="468" y="1"/>
                  </a:moveTo>
                  <a:cubicBezTo>
                    <a:pt x="347" y="1"/>
                    <a:pt x="233" y="14"/>
                    <a:pt x="138" y="99"/>
                  </a:cubicBezTo>
                  <a:cubicBezTo>
                    <a:pt x="1" y="223"/>
                    <a:pt x="14" y="456"/>
                    <a:pt x="28" y="608"/>
                  </a:cubicBezTo>
                  <a:cubicBezTo>
                    <a:pt x="41" y="827"/>
                    <a:pt x="220" y="992"/>
                    <a:pt x="440" y="992"/>
                  </a:cubicBezTo>
                  <a:cubicBezTo>
                    <a:pt x="1716" y="1033"/>
                    <a:pt x="2994" y="1060"/>
                    <a:pt x="4270" y="1088"/>
                  </a:cubicBezTo>
                  <a:cubicBezTo>
                    <a:pt x="4463" y="1088"/>
                    <a:pt x="4682" y="1088"/>
                    <a:pt x="4847" y="978"/>
                  </a:cubicBezTo>
                  <a:cubicBezTo>
                    <a:pt x="4971" y="882"/>
                    <a:pt x="5054" y="717"/>
                    <a:pt x="5067" y="553"/>
                  </a:cubicBezTo>
                  <a:lnTo>
                    <a:pt x="5067" y="498"/>
                  </a:lnTo>
                  <a:cubicBezTo>
                    <a:pt x="5094" y="209"/>
                    <a:pt x="4889" y="86"/>
                    <a:pt x="4655" y="58"/>
                  </a:cubicBezTo>
                  <a:cubicBezTo>
                    <a:pt x="4600" y="44"/>
                    <a:pt x="4545" y="44"/>
                    <a:pt x="4477" y="44"/>
                  </a:cubicBezTo>
                  <a:lnTo>
                    <a:pt x="2430" y="44"/>
                  </a:lnTo>
                  <a:cubicBezTo>
                    <a:pt x="2033" y="44"/>
                    <a:pt x="1634" y="31"/>
                    <a:pt x="1250" y="17"/>
                  </a:cubicBezTo>
                  <a:cubicBezTo>
                    <a:pt x="1044" y="17"/>
                    <a:pt x="838" y="3"/>
                    <a:pt x="632" y="3"/>
                  </a:cubicBezTo>
                  <a:cubicBezTo>
                    <a:pt x="577" y="3"/>
                    <a:pt x="522" y="1"/>
                    <a:pt x="468"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4"/>
            <p:cNvSpPr/>
            <p:nvPr/>
          </p:nvSpPr>
          <p:spPr>
            <a:xfrm>
              <a:off x="8545418" y="3669984"/>
              <a:ext cx="1160165" cy="346821"/>
            </a:xfrm>
            <a:custGeom>
              <a:avLst/>
              <a:gdLst/>
              <a:ahLst/>
              <a:cxnLst/>
              <a:rect l="l" t="t" r="r" b="b"/>
              <a:pathLst>
                <a:path w="8637" h="2582" extrusionOk="0">
                  <a:moveTo>
                    <a:pt x="8636" y="2581"/>
                  </a:moveTo>
                  <a:lnTo>
                    <a:pt x="8636" y="2581"/>
                  </a:lnTo>
                  <a:lnTo>
                    <a:pt x="8636" y="2581"/>
                  </a:lnTo>
                  <a:close/>
                  <a:moveTo>
                    <a:pt x="8636" y="2581"/>
                  </a:moveTo>
                  <a:lnTo>
                    <a:pt x="8636" y="2581"/>
                  </a:lnTo>
                  <a:lnTo>
                    <a:pt x="8636" y="2581"/>
                  </a:lnTo>
                  <a:close/>
                  <a:moveTo>
                    <a:pt x="8636" y="2567"/>
                  </a:moveTo>
                  <a:lnTo>
                    <a:pt x="8636" y="2581"/>
                  </a:lnTo>
                  <a:lnTo>
                    <a:pt x="8636" y="2567"/>
                  </a:lnTo>
                  <a:close/>
                  <a:moveTo>
                    <a:pt x="8636" y="2567"/>
                  </a:moveTo>
                  <a:lnTo>
                    <a:pt x="8636" y="2567"/>
                  </a:lnTo>
                  <a:lnTo>
                    <a:pt x="8636" y="2567"/>
                  </a:lnTo>
                  <a:close/>
                  <a:moveTo>
                    <a:pt x="0" y="275"/>
                  </a:moveTo>
                  <a:lnTo>
                    <a:pt x="0" y="275"/>
                  </a:lnTo>
                  <a:lnTo>
                    <a:pt x="0" y="288"/>
                  </a:lnTo>
                  <a:lnTo>
                    <a:pt x="0" y="275"/>
                  </a:lnTo>
                  <a:lnTo>
                    <a:pt x="0" y="275"/>
                  </a:lnTo>
                  <a:close/>
                  <a:moveTo>
                    <a:pt x="8170" y="0"/>
                  </a:moveTo>
                  <a:lnTo>
                    <a:pt x="8184" y="0"/>
                  </a:lnTo>
                  <a:close/>
                </a:path>
              </a:pathLst>
            </a:custGeom>
            <a:solidFill>
              <a:srgbClr val="749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4"/>
            <p:cNvSpPr/>
            <p:nvPr/>
          </p:nvSpPr>
          <p:spPr>
            <a:xfrm>
              <a:off x="8528762" y="3669984"/>
              <a:ext cx="1200865" cy="378118"/>
            </a:xfrm>
            <a:custGeom>
              <a:avLst/>
              <a:gdLst/>
              <a:ahLst/>
              <a:cxnLst/>
              <a:rect l="l" t="t" r="r" b="b"/>
              <a:pathLst>
                <a:path w="8940" h="2815" extrusionOk="0">
                  <a:moveTo>
                    <a:pt x="1497" y="178"/>
                  </a:moveTo>
                  <a:cubicBezTo>
                    <a:pt x="1483" y="275"/>
                    <a:pt x="1470" y="370"/>
                    <a:pt x="1456" y="453"/>
                  </a:cubicBezTo>
                  <a:cubicBezTo>
                    <a:pt x="1580" y="453"/>
                    <a:pt x="1703" y="439"/>
                    <a:pt x="1827" y="439"/>
                  </a:cubicBezTo>
                  <a:cubicBezTo>
                    <a:pt x="1840" y="357"/>
                    <a:pt x="1867" y="260"/>
                    <a:pt x="1882" y="178"/>
                  </a:cubicBezTo>
                  <a:close/>
                  <a:moveTo>
                    <a:pt x="1305" y="192"/>
                  </a:moveTo>
                  <a:lnTo>
                    <a:pt x="536" y="205"/>
                  </a:lnTo>
                  <a:lnTo>
                    <a:pt x="165" y="205"/>
                  </a:lnTo>
                  <a:cubicBezTo>
                    <a:pt x="152" y="233"/>
                    <a:pt x="137" y="260"/>
                    <a:pt x="124" y="275"/>
                  </a:cubicBezTo>
                  <a:lnTo>
                    <a:pt x="124" y="288"/>
                  </a:lnTo>
                  <a:cubicBezTo>
                    <a:pt x="69" y="384"/>
                    <a:pt x="42" y="467"/>
                    <a:pt x="0" y="549"/>
                  </a:cubicBezTo>
                  <a:cubicBezTo>
                    <a:pt x="179" y="535"/>
                    <a:pt x="344" y="508"/>
                    <a:pt x="494" y="508"/>
                  </a:cubicBezTo>
                  <a:cubicBezTo>
                    <a:pt x="756" y="494"/>
                    <a:pt x="1003" y="480"/>
                    <a:pt x="1263" y="467"/>
                  </a:cubicBezTo>
                  <a:cubicBezTo>
                    <a:pt x="1278" y="370"/>
                    <a:pt x="1291" y="275"/>
                    <a:pt x="1305" y="192"/>
                  </a:cubicBezTo>
                  <a:close/>
                  <a:moveTo>
                    <a:pt x="8280" y="0"/>
                  </a:moveTo>
                  <a:cubicBezTo>
                    <a:pt x="8211" y="27"/>
                    <a:pt x="8143" y="55"/>
                    <a:pt x="8074" y="55"/>
                  </a:cubicBezTo>
                  <a:lnTo>
                    <a:pt x="2719" y="165"/>
                  </a:lnTo>
                  <a:lnTo>
                    <a:pt x="2087" y="178"/>
                  </a:lnTo>
                  <a:cubicBezTo>
                    <a:pt x="2060" y="260"/>
                    <a:pt x="2047" y="343"/>
                    <a:pt x="2032" y="425"/>
                  </a:cubicBezTo>
                  <a:cubicBezTo>
                    <a:pt x="2829" y="398"/>
                    <a:pt x="3639" y="370"/>
                    <a:pt x="4449" y="357"/>
                  </a:cubicBezTo>
                  <a:cubicBezTo>
                    <a:pt x="5135" y="343"/>
                    <a:pt x="5836" y="343"/>
                    <a:pt x="6536" y="343"/>
                  </a:cubicBezTo>
                  <a:lnTo>
                    <a:pt x="6673" y="343"/>
                  </a:lnTo>
                  <a:cubicBezTo>
                    <a:pt x="7237" y="343"/>
                    <a:pt x="7868" y="370"/>
                    <a:pt x="8280" y="769"/>
                  </a:cubicBezTo>
                  <a:cubicBezTo>
                    <a:pt x="8623" y="1099"/>
                    <a:pt x="8720" y="1606"/>
                    <a:pt x="8665" y="2073"/>
                  </a:cubicBezTo>
                  <a:cubicBezTo>
                    <a:pt x="8623" y="2334"/>
                    <a:pt x="8541" y="2581"/>
                    <a:pt x="8445" y="2814"/>
                  </a:cubicBezTo>
                  <a:cubicBezTo>
                    <a:pt x="8582" y="2787"/>
                    <a:pt x="8692" y="2704"/>
                    <a:pt x="8760" y="2581"/>
                  </a:cubicBezTo>
                  <a:lnTo>
                    <a:pt x="8760" y="2567"/>
                  </a:lnTo>
                  <a:cubicBezTo>
                    <a:pt x="8898" y="2265"/>
                    <a:pt x="8940" y="1950"/>
                    <a:pt x="8940" y="1633"/>
                  </a:cubicBezTo>
                  <a:cubicBezTo>
                    <a:pt x="8940" y="1112"/>
                    <a:pt x="8815" y="604"/>
                    <a:pt x="8720" y="315"/>
                  </a:cubicBezTo>
                  <a:cubicBezTo>
                    <a:pt x="8665" y="137"/>
                    <a:pt x="8513" y="13"/>
                    <a:pt x="8335" y="0"/>
                  </a:cubicBezTo>
                  <a:close/>
                </a:path>
              </a:pathLst>
            </a:custGeom>
            <a:solidFill>
              <a:srgbClr val="13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4"/>
            <p:cNvSpPr/>
            <p:nvPr/>
          </p:nvSpPr>
          <p:spPr>
            <a:xfrm>
              <a:off x="8698414" y="3693759"/>
              <a:ext cx="31566" cy="38954"/>
            </a:xfrm>
            <a:custGeom>
              <a:avLst/>
              <a:gdLst/>
              <a:ahLst/>
              <a:cxnLst/>
              <a:rect l="l" t="t" r="r" b="b"/>
              <a:pathLst>
                <a:path w="235" h="290" extrusionOk="0">
                  <a:moveTo>
                    <a:pt x="234" y="1"/>
                  </a:moveTo>
                  <a:lnTo>
                    <a:pt x="42" y="15"/>
                  </a:lnTo>
                  <a:cubicBezTo>
                    <a:pt x="28" y="98"/>
                    <a:pt x="15" y="193"/>
                    <a:pt x="0" y="290"/>
                  </a:cubicBezTo>
                  <a:cubicBezTo>
                    <a:pt x="70" y="290"/>
                    <a:pt x="124" y="276"/>
                    <a:pt x="193" y="276"/>
                  </a:cubicBezTo>
                  <a:cubicBezTo>
                    <a:pt x="207" y="193"/>
                    <a:pt x="220" y="98"/>
                    <a:pt x="234" y="1"/>
                  </a:cubicBezTo>
                  <a:close/>
                </a:path>
              </a:pathLst>
            </a:custGeom>
            <a:solidFill>
              <a:srgbClr val="B6B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4"/>
            <p:cNvSpPr/>
            <p:nvPr/>
          </p:nvSpPr>
          <p:spPr>
            <a:xfrm>
              <a:off x="8774039" y="3693759"/>
              <a:ext cx="35193" cy="35327"/>
            </a:xfrm>
            <a:custGeom>
              <a:avLst/>
              <a:gdLst/>
              <a:ahLst/>
              <a:cxnLst/>
              <a:rect l="l" t="t" r="r" b="b"/>
              <a:pathLst>
                <a:path w="262" h="263" extrusionOk="0">
                  <a:moveTo>
                    <a:pt x="56" y="1"/>
                  </a:moveTo>
                  <a:cubicBezTo>
                    <a:pt x="41" y="83"/>
                    <a:pt x="14" y="180"/>
                    <a:pt x="1" y="262"/>
                  </a:cubicBezTo>
                  <a:cubicBezTo>
                    <a:pt x="69" y="262"/>
                    <a:pt x="138" y="262"/>
                    <a:pt x="206" y="248"/>
                  </a:cubicBezTo>
                  <a:cubicBezTo>
                    <a:pt x="221" y="166"/>
                    <a:pt x="234" y="83"/>
                    <a:pt x="261" y="1"/>
                  </a:cubicBezTo>
                  <a:close/>
                </a:path>
              </a:pathLst>
            </a:custGeom>
            <a:solidFill>
              <a:srgbClr val="B6B2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4"/>
            <p:cNvSpPr/>
            <p:nvPr/>
          </p:nvSpPr>
          <p:spPr>
            <a:xfrm>
              <a:off x="8449510" y="3304627"/>
              <a:ext cx="1283744" cy="393162"/>
            </a:xfrm>
            <a:custGeom>
              <a:avLst/>
              <a:gdLst/>
              <a:ahLst/>
              <a:cxnLst/>
              <a:rect l="l" t="t" r="r" b="b"/>
              <a:pathLst>
                <a:path w="9557" h="2927" extrusionOk="0">
                  <a:moveTo>
                    <a:pt x="3639" y="0"/>
                  </a:moveTo>
                  <a:cubicBezTo>
                    <a:pt x="2557" y="0"/>
                    <a:pt x="1523" y="25"/>
                    <a:pt x="782" y="97"/>
                  </a:cubicBezTo>
                  <a:cubicBezTo>
                    <a:pt x="604" y="124"/>
                    <a:pt x="453" y="248"/>
                    <a:pt x="398" y="413"/>
                  </a:cubicBezTo>
                  <a:cubicBezTo>
                    <a:pt x="247" y="893"/>
                    <a:pt x="0" y="1882"/>
                    <a:pt x="357" y="2665"/>
                  </a:cubicBezTo>
                  <a:cubicBezTo>
                    <a:pt x="421" y="2820"/>
                    <a:pt x="571" y="2927"/>
                    <a:pt x="738" y="2927"/>
                  </a:cubicBezTo>
                  <a:cubicBezTo>
                    <a:pt x="748" y="2927"/>
                    <a:pt x="759" y="2926"/>
                    <a:pt x="769" y="2925"/>
                  </a:cubicBezTo>
                  <a:lnTo>
                    <a:pt x="8664" y="2775"/>
                  </a:lnTo>
                  <a:cubicBezTo>
                    <a:pt x="8815" y="2761"/>
                    <a:pt x="8939" y="2693"/>
                    <a:pt x="9021" y="2568"/>
                  </a:cubicBezTo>
                  <a:cubicBezTo>
                    <a:pt x="9255" y="2253"/>
                    <a:pt x="9557" y="1525"/>
                    <a:pt x="8993" y="386"/>
                  </a:cubicBezTo>
                  <a:cubicBezTo>
                    <a:pt x="8925" y="234"/>
                    <a:pt x="8774" y="139"/>
                    <a:pt x="8609" y="124"/>
                  </a:cubicBezTo>
                  <a:cubicBezTo>
                    <a:pt x="7866" y="89"/>
                    <a:pt x="5669" y="0"/>
                    <a:pt x="3639" y="0"/>
                  </a:cubicBezTo>
                  <a:close/>
                </a:path>
              </a:pathLst>
            </a:custGeom>
            <a:solidFill>
              <a:srgbClr val="D4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4"/>
            <p:cNvSpPr/>
            <p:nvPr/>
          </p:nvSpPr>
          <p:spPr>
            <a:xfrm>
              <a:off x="8589611" y="3304761"/>
              <a:ext cx="306395" cy="392893"/>
            </a:xfrm>
            <a:custGeom>
              <a:avLst/>
              <a:gdLst/>
              <a:ahLst/>
              <a:cxnLst/>
              <a:rect l="l" t="t" r="r" b="b"/>
              <a:pathLst>
                <a:path w="2281" h="2925" extrusionOk="0">
                  <a:moveTo>
                    <a:pt x="2280" y="0"/>
                  </a:moveTo>
                  <a:lnTo>
                    <a:pt x="2280" y="0"/>
                  </a:lnTo>
                  <a:cubicBezTo>
                    <a:pt x="1511" y="13"/>
                    <a:pt x="783" y="28"/>
                    <a:pt x="179" y="68"/>
                  </a:cubicBezTo>
                  <a:cubicBezTo>
                    <a:pt x="96" y="288"/>
                    <a:pt x="96" y="618"/>
                    <a:pt x="69" y="797"/>
                  </a:cubicBezTo>
                  <a:cubicBezTo>
                    <a:pt x="14" y="1181"/>
                    <a:pt x="1" y="1551"/>
                    <a:pt x="1" y="1936"/>
                  </a:cubicBezTo>
                  <a:cubicBezTo>
                    <a:pt x="14" y="2265"/>
                    <a:pt x="41" y="2595"/>
                    <a:pt x="83" y="2924"/>
                  </a:cubicBezTo>
                  <a:lnTo>
                    <a:pt x="2266" y="2884"/>
                  </a:lnTo>
                  <a:lnTo>
                    <a:pt x="2266" y="2760"/>
                  </a:lnTo>
                  <a:cubicBezTo>
                    <a:pt x="2266" y="1840"/>
                    <a:pt x="2266" y="920"/>
                    <a:pt x="2280"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8473420" y="3505708"/>
              <a:ext cx="1226656" cy="46341"/>
            </a:xfrm>
            <a:custGeom>
              <a:avLst/>
              <a:gdLst/>
              <a:ahLst/>
              <a:cxnLst/>
              <a:rect l="l" t="t" r="r" b="b"/>
              <a:pathLst>
                <a:path w="9132" h="345" extrusionOk="0">
                  <a:moveTo>
                    <a:pt x="9132" y="0"/>
                  </a:moveTo>
                  <a:cubicBezTo>
                    <a:pt x="7132" y="163"/>
                    <a:pt x="5120" y="243"/>
                    <a:pt x="3112" y="243"/>
                  </a:cubicBezTo>
                  <a:cubicBezTo>
                    <a:pt x="2073" y="243"/>
                    <a:pt x="1035" y="221"/>
                    <a:pt x="0" y="179"/>
                  </a:cubicBezTo>
                  <a:lnTo>
                    <a:pt x="0" y="275"/>
                  </a:lnTo>
                  <a:cubicBezTo>
                    <a:pt x="1031" y="317"/>
                    <a:pt x="2060" y="344"/>
                    <a:pt x="3090" y="344"/>
                  </a:cubicBezTo>
                  <a:cubicBezTo>
                    <a:pt x="5108" y="344"/>
                    <a:pt x="7127" y="262"/>
                    <a:pt x="9132" y="97"/>
                  </a:cubicBezTo>
                  <a:lnTo>
                    <a:pt x="9132" y="0"/>
                  </a:ln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4"/>
            <p:cNvSpPr/>
            <p:nvPr/>
          </p:nvSpPr>
          <p:spPr>
            <a:xfrm>
              <a:off x="8477047" y="3437472"/>
              <a:ext cx="1215641" cy="44461"/>
            </a:xfrm>
            <a:custGeom>
              <a:avLst/>
              <a:gdLst/>
              <a:ahLst/>
              <a:cxnLst/>
              <a:rect l="l" t="t" r="r" b="b"/>
              <a:pathLst>
                <a:path w="9050" h="331" extrusionOk="0">
                  <a:moveTo>
                    <a:pt x="9022" y="1"/>
                  </a:moveTo>
                  <a:lnTo>
                    <a:pt x="15" y="234"/>
                  </a:lnTo>
                  <a:cubicBezTo>
                    <a:pt x="1" y="261"/>
                    <a:pt x="1" y="289"/>
                    <a:pt x="1" y="330"/>
                  </a:cubicBezTo>
                  <a:lnTo>
                    <a:pt x="9050" y="96"/>
                  </a:lnTo>
                  <a:cubicBezTo>
                    <a:pt x="9036" y="56"/>
                    <a:pt x="9036" y="28"/>
                    <a:pt x="9022"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4"/>
            <p:cNvSpPr/>
            <p:nvPr/>
          </p:nvSpPr>
          <p:spPr>
            <a:xfrm>
              <a:off x="9661122" y="3649567"/>
              <a:ext cx="134" cy="2015"/>
            </a:xfrm>
            <a:custGeom>
              <a:avLst/>
              <a:gdLst/>
              <a:ahLst/>
              <a:cxnLst/>
              <a:rect l="l" t="t" r="r" b="b"/>
              <a:pathLst>
                <a:path w="1" h="15" extrusionOk="0">
                  <a:moveTo>
                    <a:pt x="1" y="15"/>
                  </a:moveTo>
                  <a:lnTo>
                    <a:pt x="1" y="15"/>
                  </a:lnTo>
                  <a:lnTo>
                    <a:pt x="1" y="15"/>
                  </a:lnTo>
                  <a:close/>
                  <a:moveTo>
                    <a:pt x="1" y="15"/>
                  </a:moveTo>
                  <a:lnTo>
                    <a:pt x="1" y="15"/>
                  </a:lnTo>
                  <a:lnTo>
                    <a:pt x="1" y="15"/>
                  </a:lnTo>
                  <a:close/>
                  <a:moveTo>
                    <a:pt x="1" y="15"/>
                  </a:moveTo>
                  <a:lnTo>
                    <a:pt x="1" y="15"/>
                  </a:lnTo>
                  <a:lnTo>
                    <a:pt x="1" y="15"/>
                  </a:lnTo>
                  <a:close/>
                  <a:moveTo>
                    <a:pt x="1" y="0"/>
                  </a:moveTo>
                  <a:lnTo>
                    <a:pt x="1" y="15"/>
                  </a:lnTo>
                  <a:close/>
                </a:path>
              </a:pathLst>
            </a:custGeom>
            <a:solidFill>
              <a:srgbClr val="7BA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8497464" y="3308388"/>
              <a:ext cx="1218193" cy="367103"/>
            </a:xfrm>
            <a:custGeom>
              <a:avLst/>
              <a:gdLst/>
              <a:ahLst/>
              <a:cxnLst/>
              <a:rect l="l" t="t" r="r" b="b"/>
              <a:pathLst>
                <a:path w="9069" h="2733" extrusionOk="0">
                  <a:moveTo>
                    <a:pt x="1730" y="1"/>
                  </a:moveTo>
                  <a:lnTo>
                    <a:pt x="1730" y="1"/>
                  </a:lnTo>
                  <a:cubicBezTo>
                    <a:pt x="1249" y="14"/>
                    <a:pt x="797" y="41"/>
                    <a:pt x="425" y="69"/>
                  </a:cubicBezTo>
                  <a:cubicBezTo>
                    <a:pt x="425" y="83"/>
                    <a:pt x="412" y="83"/>
                    <a:pt x="412" y="83"/>
                  </a:cubicBezTo>
                  <a:cubicBezTo>
                    <a:pt x="233" y="96"/>
                    <a:pt x="96" y="220"/>
                    <a:pt x="41" y="385"/>
                  </a:cubicBezTo>
                  <a:lnTo>
                    <a:pt x="0" y="508"/>
                  </a:lnTo>
                  <a:cubicBezTo>
                    <a:pt x="137" y="495"/>
                    <a:pt x="275" y="481"/>
                    <a:pt x="370" y="468"/>
                  </a:cubicBezTo>
                  <a:cubicBezTo>
                    <a:pt x="508" y="468"/>
                    <a:pt x="645" y="468"/>
                    <a:pt x="782" y="453"/>
                  </a:cubicBezTo>
                  <a:cubicBezTo>
                    <a:pt x="797" y="316"/>
                    <a:pt x="824" y="166"/>
                    <a:pt x="865" y="41"/>
                  </a:cubicBezTo>
                  <a:cubicBezTo>
                    <a:pt x="1139" y="28"/>
                    <a:pt x="1428" y="14"/>
                    <a:pt x="1730" y="1"/>
                  </a:cubicBezTo>
                  <a:close/>
                  <a:moveTo>
                    <a:pt x="2966" y="111"/>
                  </a:moveTo>
                  <a:lnTo>
                    <a:pt x="2966" y="413"/>
                  </a:lnTo>
                  <a:cubicBezTo>
                    <a:pt x="3556" y="398"/>
                    <a:pt x="4147" y="398"/>
                    <a:pt x="4751" y="398"/>
                  </a:cubicBezTo>
                  <a:cubicBezTo>
                    <a:pt x="4888" y="398"/>
                    <a:pt x="5039" y="385"/>
                    <a:pt x="5191" y="385"/>
                  </a:cubicBezTo>
                  <a:cubicBezTo>
                    <a:pt x="5698" y="385"/>
                    <a:pt x="6192" y="398"/>
                    <a:pt x="6701" y="398"/>
                  </a:cubicBezTo>
                  <a:cubicBezTo>
                    <a:pt x="7126" y="398"/>
                    <a:pt x="7593" y="426"/>
                    <a:pt x="7937" y="673"/>
                  </a:cubicBezTo>
                  <a:cubicBezTo>
                    <a:pt x="8060" y="755"/>
                    <a:pt x="8156" y="852"/>
                    <a:pt x="8239" y="975"/>
                  </a:cubicBezTo>
                  <a:lnTo>
                    <a:pt x="8870" y="962"/>
                  </a:lnTo>
                  <a:lnTo>
                    <a:pt x="8870" y="962"/>
                  </a:lnTo>
                  <a:cubicBezTo>
                    <a:pt x="8819" y="775"/>
                    <a:pt x="8743" y="574"/>
                    <a:pt x="8636" y="358"/>
                  </a:cubicBezTo>
                  <a:cubicBezTo>
                    <a:pt x="8582" y="234"/>
                    <a:pt x="8472" y="138"/>
                    <a:pt x="8334" y="111"/>
                  </a:cubicBezTo>
                  <a:close/>
                  <a:moveTo>
                    <a:pt x="8870" y="962"/>
                  </a:moveTo>
                  <a:lnTo>
                    <a:pt x="8870" y="962"/>
                  </a:lnTo>
                  <a:lnTo>
                    <a:pt x="8870" y="962"/>
                  </a:lnTo>
                  <a:cubicBezTo>
                    <a:pt x="8879" y="994"/>
                    <a:pt x="8887" y="1026"/>
                    <a:pt x="8894" y="1058"/>
                  </a:cubicBezTo>
                  <a:lnTo>
                    <a:pt x="8894" y="1058"/>
                  </a:lnTo>
                  <a:lnTo>
                    <a:pt x="8898" y="1057"/>
                  </a:lnTo>
                  <a:cubicBezTo>
                    <a:pt x="8884" y="1017"/>
                    <a:pt x="8884" y="989"/>
                    <a:pt x="8870" y="962"/>
                  </a:cubicBezTo>
                  <a:close/>
                  <a:moveTo>
                    <a:pt x="8894" y="1058"/>
                  </a:moveTo>
                  <a:lnTo>
                    <a:pt x="8294" y="1072"/>
                  </a:lnTo>
                  <a:cubicBezTo>
                    <a:pt x="8362" y="1209"/>
                    <a:pt x="8417" y="1346"/>
                    <a:pt x="8444" y="1511"/>
                  </a:cubicBezTo>
                  <a:cubicBezTo>
                    <a:pt x="8623" y="1497"/>
                    <a:pt x="8788" y="1484"/>
                    <a:pt x="8953" y="1469"/>
                  </a:cubicBezTo>
                  <a:lnTo>
                    <a:pt x="8953" y="1566"/>
                  </a:lnTo>
                  <a:cubicBezTo>
                    <a:pt x="8788" y="1579"/>
                    <a:pt x="8623" y="1594"/>
                    <a:pt x="8472" y="1607"/>
                  </a:cubicBezTo>
                  <a:cubicBezTo>
                    <a:pt x="8486" y="1689"/>
                    <a:pt x="8486" y="1786"/>
                    <a:pt x="8486" y="1868"/>
                  </a:cubicBezTo>
                  <a:cubicBezTo>
                    <a:pt x="8486" y="2170"/>
                    <a:pt x="8431" y="2458"/>
                    <a:pt x="8349" y="2733"/>
                  </a:cubicBezTo>
                  <a:cubicBezTo>
                    <a:pt x="8472" y="2719"/>
                    <a:pt x="8582" y="2665"/>
                    <a:pt x="8664" y="2555"/>
                  </a:cubicBezTo>
                  <a:lnTo>
                    <a:pt x="8664" y="2540"/>
                  </a:lnTo>
                  <a:cubicBezTo>
                    <a:pt x="8846" y="2295"/>
                    <a:pt x="9069" y="1801"/>
                    <a:pt x="8894" y="1058"/>
                  </a:cubicBezTo>
                  <a:close/>
                </a:path>
              </a:pathLst>
            </a:custGeom>
            <a:solidFill>
              <a:srgbClr val="C9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8602506" y="3308388"/>
              <a:ext cx="293500" cy="60982"/>
            </a:xfrm>
            <a:custGeom>
              <a:avLst/>
              <a:gdLst/>
              <a:ahLst/>
              <a:cxnLst/>
              <a:rect l="l" t="t" r="r" b="b"/>
              <a:pathLst>
                <a:path w="2185" h="454" extrusionOk="0">
                  <a:moveTo>
                    <a:pt x="948" y="1"/>
                  </a:moveTo>
                  <a:cubicBezTo>
                    <a:pt x="646" y="14"/>
                    <a:pt x="357" y="28"/>
                    <a:pt x="83" y="41"/>
                  </a:cubicBezTo>
                  <a:cubicBezTo>
                    <a:pt x="42" y="166"/>
                    <a:pt x="15" y="316"/>
                    <a:pt x="0" y="453"/>
                  </a:cubicBezTo>
                  <a:cubicBezTo>
                    <a:pt x="152" y="453"/>
                    <a:pt x="302" y="453"/>
                    <a:pt x="454" y="440"/>
                  </a:cubicBezTo>
                  <a:cubicBezTo>
                    <a:pt x="1031" y="426"/>
                    <a:pt x="1607" y="413"/>
                    <a:pt x="2184" y="413"/>
                  </a:cubicBezTo>
                  <a:lnTo>
                    <a:pt x="2184" y="111"/>
                  </a:lnTo>
                  <a:lnTo>
                    <a:pt x="1291" y="111"/>
                  </a:lnTo>
                  <a:cubicBezTo>
                    <a:pt x="1168" y="111"/>
                    <a:pt x="1044" y="69"/>
                    <a:pt x="948" y="1"/>
                  </a:cubicBezTo>
                  <a:close/>
                </a:path>
              </a:pathLst>
            </a:custGeom>
            <a:solidFill>
              <a:srgbClr val="DF7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9631704" y="3505708"/>
              <a:ext cx="68371" cy="18537"/>
            </a:xfrm>
            <a:custGeom>
              <a:avLst/>
              <a:gdLst/>
              <a:ahLst/>
              <a:cxnLst/>
              <a:rect l="l" t="t" r="r" b="b"/>
              <a:pathLst>
                <a:path w="509" h="138" extrusionOk="0">
                  <a:moveTo>
                    <a:pt x="509" y="0"/>
                  </a:moveTo>
                  <a:cubicBezTo>
                    <a:pt x="344" y="15"/>
                    <a:pt x="179" y="28"/>
                    <a:pt x="0" y="42"/>
                  </a:cubicBezTo>
                  <a:cubicBezTo>
                    <a:pt x="14" y="70"/>
                    <a:pt x="14" y="97"/>
                    <a:pt x="28" y="138"/>
                  </a:cubicBezTo>
                  <a:cubicBezTo>
                    <a:pt x="179" y="125"/>
                    <a:pt x="344" y="110"/>
                    <a:pt x="509" y="97"/>
                  </a:cubicBezTo>
                  <a:lnTo>
                    <a:pt x="509" y="0"/>
                  </a:lnTo>
                  <a:close/>
                </a:path>
              </a:pathLst>
            </a:custGeom>
            <a:solidFill>
              <a:srgbClr val="DF7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4"/>
            <p:cNvSpPr/>
            <p:nvPr/>
          </p:nvSpPr>
          <p:spPr>
            <a:xfrm>
              <a:off x="9604034" y="3437472"/>
              <a:ext cx="88654" cy="14910"/>
            </a:xfrm>
            <a:custGeom>
              <a:avLst/>
              <a:gdLst/>
              <a:ahLst/>
              <a:cxnLst/>
              <a:rect l="l" t="t" r="r" b="b"/>
              <a:pathLst>
                <a:path w="660" h="111" extrusionOk="0">
                  <a:moveTo>
                    <a:pt x="632" y="1"/>
                  </a:moveTo>
                  <a:lnTo>
                    <a:pt x="1" y="14"/>
                  </a:lnTo>
                  <a:cubicBezTo>
                    <a:pt x="14" y="42"/>
                    <a:pt x="41" y="83"/>
                    <a:pt x="56" y="111"/>
                  </a:cubicBezTo>
                  <a:lnTo>
                    <a:pt x="660" y="96"/>
                  </a:lnTo>
                  <a:cubicBezTo>
                    <a:pt x="646" y="56"/>
                    <a:pt x="646" y="28"/>
                    <a:pt x="632" y="1"/>
                  </a:cubicBezTo>
                  <a:close/>
                </a:path>
              </a:pathLst>
            </a:custGeom>
            <a:solidFill>
              <a:srgbClr val="DF7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4"/>
            <p:cNvSpPr/>
            <p:nvPr/>
          </p:nvSpPr>
          <p:spPr>
            <a:xfrm>
              <a:off x="8683639" y="3031818"/>
              <a:ext cx="1121479" cy="291480"/>
            </a:xfrm>
            <a:custGeom>
              <a:avLst/>
              <a:gdLst/>
              <a:ahLst/>
              <a:cxnLst/>
              <a:rect l="l" t="t" r="r" b="b"/>
              <a:pathLst>
                <a:path w="8349" h="2170" extrusionOk="0">
                  <a:moveTo>
                    <a:pt x="660" y="0"/>
                  </a:moveTo>
                  <a:cubicBezTo>
                    <a:pt x="399" y="0"/>
                    <a:pt x="180" y="151"/>
                    <a:pt x="125" y="385"/>
                  </a:cubicBezTo>
                  <a:cubicBezTo>
                    <a:pt x="42" y="687"/>
                    <a:pt x="0" y="1154"/>
                    <a:pt x="165" y="1785"/>
                  </a:cubicBezTo>
                  <a:cubicBezTo>
                    <a:pt x="207" y="2005"/>
                    <a:pt x="440" y="2170"/>
                    <a:pt x="687" y="2170"/>
                  </a:cubicBezTo>
                  <a:lnTo>
                    <a:pt x="7800" y="2170"/>
                  </a:lnTo>
                  <a:cubicBezTo>
                    <a:pt x="8102" y="2170"/>
                    <a:pt x="8349" y="1950"/>
                    <a:pt x="8349" y="1675"/>
                  </a:cubicBezTo>
                  <a:lnTo>
                    <a:pt x="8349" y="672"/>
                  </a:lnTo>
                  <a:cubicBezTo>
                    <a:pt x="8349" y="398"/>
                    <a:pt x="8116" y="178"/>
                    <a:pt x="7814" y="165"/>
                  </a:cubicBezTo>
                  <a:lnTo>
                    <a:pt x="660" y="0"/>
                  </a:ln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8827501" y="3078159"/>
              <a:ext cx="46342" cy="188454"/>
            </a:xfrm>
            <a:custGeom>
              <a:avLst/>
              <a:gdLst/>
              <a:ahLst/>
              <a:cxnLst/>
              <a:rect l="l" t="t" r="r" b="b"/>
              <a:pathLst>
                <a:path w="345" h="1403" extrusionOk="0">
                  <a:moveTo>
                    <a:pt x="199" y="1"/>
                  </a:moveTo>
                  <a:cubicBezTo>
                    <a:pt x="133" y="1"/>
                    <a:pt x="92" y="68"/>
                    <a:pt x="70" y="135"/>
                  </a:cubicBezTo>
                  <a:cubicBezTo>
                    <a:pt x="0" y="369"/>
                    <a:pt x="0" y="644"/>
                    <a:pt x="15" y="877"/>
                  </a:cubicBezTo>
                  <a:cubicBezTo>
                    <a:pt x="28" y="1014"/>
                    <a:pt x="42" y="1151"/>
                    <a:pt x="70" y="1289"/>
                  </a:cubicBezTo>
                  <a:cubicBezTo>
                    <a:pt x="83" y="1330"/>
                    <a:pt x="110" y="1385"/>
                    <a:pt x="152" y="1398"/>
                  </a:cubicBezTo>
                  <a:cubicBezTo>
                    <a:pt x="159" y="1401"/>
                    <a:pt x="166" y="1402"/>
                    <a:pt x="173" y="1402"/>
                  </a:cubicBezTo>
                  <a:cubicBezTo>
                    <a:pt x="203" y="1402"/>
                    <a:pt x="225" y="1378"/>
                    <a:pt x="248" y="1343"/>
                  </a:cubicBezTo>
                  <a:cubicBezTo>
                    <a:pt x="262" y="1316"/>
                    <a:pt x="262" y="1275"/>
                    <a:pt x="262" y="1234"/>
                  </a:cubicBezTo>
                  <a:cubicBezTo>
                    <a:pt x="289" y="932"/>
                    <a:pt x="317" y="616"/>
                    <a:pt x="330" y="314"/>
                  </a:cubicBezTo>
                  <a:cubicBezTo>
                    <a:pt x="344" y="218"/>
                    <a:pt x="344" y="67"/>
                    <a:pt x="248" y="12"/>
                  </a:cubicBezTo>
                  <a:cubicBezTo>
                    <a:pt x="230" y="4"/>
                    <a:pt x="214" y="1"/>
                    <a:pt x="199"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8901245" y="3082726"/>
              <a:ext cx="38954" cy="182007"/>
            </a:xfrm>
            <a:custGeom>
              <a:avLst/>
              <a:gdLst/>
              <a:ahLst/>
              <a:cxnLst/>
              <a:rect l="l" t="t" r="r" b="b"/>
              <a:pathLst>
                <a:path w="290" h="1355" extrusionOk="0">
                  <a:moveTo>
                    <a:pt x="72" y="0"/>
                  </a:moveTo>
                  <a:cubicBezTo>
                    <a:pt x="56" y="0"/>
                    <a:pt x="41" y="6"/>
                    <a:pt x="28" y="19"/>
                  </a:cubicBezTo>
                  <a:cubicBezTo>
                    <a:pt x="15" y="61"/>
                    <a:pt x="15" y="170"/>
                    <a:pt x="15" y="211"/>
                  </a:cubicBezTo>
                  <a:lnTo>
                    <a:pt x="15" y="418"/>
                  </a:lnTo>
                  <a:cubicBezTo>
                    <a:pt x="1" y="678"/>
                    <a:pt x="15" y="952"/>
                    <a:pt x="42" y="1227"/>
                  </a:cubicBezTo>
                  <a:cubicBezTo>
                    <a:pt x="42" y="1269"/>
                    <a:pt x="56" y="1337"/>
                    <a:pt x="111" y="1351"/>
                  </a:cubicBezTo>
                  <a:cubicBezTo>
                    <a:pt x="118" y="1354"/>
                    <a:pt x="125" y="1355"/>
                    <a:pt x="133" y="1355"/>
                  </a:cubicBezTo>
                  <a:cubicBezTo>
                    <a:pt x="166" y="1355"/>
                    <a:pt x="196" y="1332"/>
                    <a:pt x="207" y="1309"/>
                  </a:cubicBezTo>
                  <a:cubicBezTo>
                    <a:pt x="235" y="1282"/>
                    <a:pt x="235" y="1241"/>
                    <a:pt x="248" y="1200"/>
                  </a:cubicBezTo>
                  <a:cubicBezTo>
                    <a:pt x="275" y="925"/>
                    <a:pt x="290" y="665"/>
                    <a:pt x="275" y="390"/>
                  </a:cubicBezTo>
                  <a:cubicBezTo>
                    <a:pt x="275" y="308"/>
                    <a:pt x="275" y="225"/>
                    <a:pt x="235" y="143"/>
                  </a:cubicBezTo>
                  <a:cubicBezTo>
                    <a:pt x="213" y="98"/>
                    <a:pt x="136" y="0"/>
                    <a:pt x="72"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9613168" y="3051966"/>
              <a:ext cx="109072" cy="271331"/>
            </a:xfrm>
            <a:custGeom>
              <a:avLst/>
              <a:gdLst/>
              <a:ahLst/>
              <a:cxnLst/>
              <a:rect l="l" t="t" r="r" b="b"/>
              <a:pathLst>
                <a:path w="812" h="2020" extrusionOk="0">
                  <a:moveTo>
                    <a:pt x="1" y="1"/>
                  </a:moveTo>
                  <a:lnTo>
                    <a:pt x="43" y="165"/>
                  </a:lnTo>
                  <a:cubicBezTo>
                    <a:pt x="83" y="303"/>
                    <a:pt x="98" y="454"/>
                    <a:pt x="125" y="592"/>
                  </a:cubicBezTo>
                  <a:cubicBezTo>
                    <a:pt x="166" y="976"/>
                    <a:pt x="166" y="1361"/>
                    <a:pt x="152" y="1745"/>
                  </a:cubicBezTo>
                  <a:cubicBezTo>
                    <a:pt x="152" y="1772"/>
                    <a:pt x="152" y="1882"/>
                    <a:pt x="138" y="2020"/>
                  </a:cubicBezTo>
                  <a:lnTo>
                    <a:pt x="702" y="2020"/>
                  </a:lnTo>
                  <a:cubicBezTo>
                    <a:pt x="812" y="1388"/>
                    <a:pt x="770" y="729"/>
                    <a:pt x="550" y="110"/>
                  </a:cubicBezTo>
                  <a:cubicBezTo>
                    <a:pt x="550" y="97"/>
                    <a:pt x="537" y="56"/>
                    <a:pt x="523" y="15"/>
                  </a:cubicBezTo>
                  <a:lnTo>
                    <a:pt x="1" y="1"/>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9804984" y="3256808"/>
              <a:ext cx="134" cy="1881"/>
            </a:xfrm>
            <a:custGeom>
              <a:avLst/>
              <a:gdLst/>
              <a:ahLst/>
              <a:cxnLst/>
              <a:rect l="l" t="t" r="r" b="b"/>
              <a:pathLst>
                <a:path w="1" h="14" extrusionOk="0">
                  <a:moveTo>
                    <a:pt x="1" y="13"/>
                  </a:moveTo>
                  <a:lnTo>
                    <a:pt x="1" y="13"/>
                  </a:lnTo>
                  <a:lnTo>
                    <a:pt x="1" y="13"/>
                  </a:lnTo>
                  <a:close/>
                  <a:moveTo>
                    <a:pt x="1" y="13"/>
                  </a:moveTo>
                  <a:lnTo>
                    <a:pt x="1" y="13"/>
                  </a:lnTo>
                  <a:lnTo>
                    <a:pt x="1" y="13"/>
                  </a:lnTo>
                  <a:close/>
                  <a:moveTo>
                    <a:pt x="1" y="13"/>
                  </a:moveTo>
                  <a:lnTo>
                    <a:pt x="1" y="13"/>
                  </a:lnTo>
                  <a:lnTo>
                    <a:pt x="1" y="13"/>
                  </a:lnTo>
                  <a:close/>
                  <a:moveTo>
                    <a:pt x="1" y="0"/>
                  </a:moveTo>
                  <a:lnTo>
                    <a:pt x="1" y="13"/>
                  </a:lnTo>
                  <a:lnTo>
                    <a:pt x="1" y="0"/>
                  </a:lnTo>
                  <a:close/>
                  <a:moveTo>
                    <a:pt x="1" y="0"/>
                  </a:moveTo>
                  <a:lnTo>
                    <a:pt x="1" y="0"/>
                  </a:lnTo>
                  <a:lnTo>
                    <a:pt x="1" y="0"/>
                  </a:lnTo>
                  <a:close/>
                  <a:moveTo>
                    <a:pt x="1" y="0"/>
                  </a:moveTo>
                  <a:lnTo>
                    <a:pt x="1" y="0"/>
                  </a:lnTo>
                  <a:close/>
                </a:path>
              </a:pathLst>
            </a:custGeom>
            <a:solidFill>
              <a:srgbClr val="6C9C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8696668" y="3051966"/>
              <a:ext cx="1108450" cy="254675"/>
            </a:xfrm>
            <a:custGeom>
              <a:avLst/>
              <a:gdLst/>
              <a:ahLst/>
              <a:cxnLst/>
              <a:rect l="l" t="t" r="r" b="b"/>
              <a:pathLst>
                <a:path w="8252" h="1896" extrusionOk="0">
                  <a:moveTo>
                    <a:pt x="6701" y="1"/>
                  </a:moveTo>
                  <a:cubicBezTo>
                    <a:pt x="6632" y="28"/>
                    <a:pt x="6549" y="42"/>
                    <a:pt x="6467" y="42"/>
                  </a:cubicBezTo>
                  <a:lnTo>
                    <a:pt x="123" y="42"/>
                  </a:lnTo>
                  <a:cubicBezTo>
                    <a:pt x="68" y="97"/>
                    <a:pt x="41" y="165"/>
                    <a:pt x="28" y="235"/>
                  </a:cubicBezTo>
                  <a:cubicBezTo>
                    <a:pt x="13" y="262"/>
                    <a:pt x="13" y="290"/>
                    <a:pt x="0" y="317"/>
                  </a:cubicBezTo>
                  <a:cubicBezTo>
                    <a:pt x="41" y="330"/>
                    <a:pt x="83" y="330"/>
                    <a:pt x="123" y="330"/>
                  </a:cubicBezTo>
                  <a:cubicBezTo>
                    <a:pt x="275" y="330"/>
                    <a:pt x="440" y="290"/>
                    <a:pt x="535" y="290"/>
                  </a:cubicBezTo>
                  <a:cubicBezTo>
                    <a:pt x="714" y="275"/>
                    <a:pt x="892" y="275"/>
                    <a:pt x="1071" y="262"/>
                  </a:cubicBezTo>
                  <a:cubicBezTo>
                    <a:pt x="1099" y="220"/>
                    <a:pt x="1126" y="193"/>
                    <a:pt x="1167" y="193"/>
                  </a:cubicBezTo>
                  <a:cubicBezTo>
                    <a:pt x="1181" y="193"/>
                    <a:pt x="1208" y="207"/>
                    <a:pt x="1222" y="207"/>
                  </a:cubicBezTo>
                  <a:cubicBezTo>
                    <a:pt x="1236" y="220"/>
                    <a:pt x="1263" y="235"/>
                    <a:pt x="1277" y="248"/>
                  </a:cubicBezTo>
                  <a:lnTo>
                    <a:pt x="1565" y="248"/>
                  </a:lnTo>
                  <a:cubicBezTo>
                    <a:pt x="1579" y="235"/>
                    <a:pt x="1593" y="235"/>
                    <a:pt x="1606" y="235"/>
                  </a:cubicBezTo>
                  <a:cubicBezTo>
                    <a:pt x="1620" y="235"/>
                    <a:pt x="1634" y="235"/>
                    <a:pt x="1648" y="248"/>
                  </a:cubicBezTo>
                  <a:cubicBezTo>
                    <a:pt x="2005" y="235"/>
                    <a:pt x="2375" y="235"/>
                    <a:pt x="2746" y="235"/>
                  </a:cubicBezTo>
                  <a:cubicBezTo>
                    <a:pt x="3419" y="235"/>
                    <a:pt x="4092" y="248"/>
                    <a:pt x="4764" y="275"/>
                  </a:cubicBezTo>
                  <a:cubicBezTo>
                    <a:pt x="5410" y="303"/>
                    <a:pt x="6042" y="358"/>
                    <a:pt x="6673" y="413"/>
                  </a:cubicBezTo>
                  <a:cubicBezTo>
                    <a:pt x="6756" y="413"/>
                    <a:pt x="6838" y="427"/>
                    <a:pt x="6921" y="440"/>
                  </a:cubicBezTo>
                  <a:cubicBezTo>
                    <a:pt x="6906" y="344"/>
                    <a:pt x="6893" y="262"/>
                    <a:pt x="6866" y="165"/>
                  </a:cubicBezTo>
                  <a:lnTo>
                    <a:pt x="6824" y="1"/>
                  </a:lnTo>
                  <a:close/>
                  <a:moveTo>
                    <a:pt x="7153" y="1"/>
                  </a:moveTo>
                  <a:lnTo>
                    <a:pt x="7346" y="15"/>
                  </a:lnTo>
                  <a:cubicBezTo>
                    <a:pt x="7360" y="56"/>
                    <a:pt x="7373" y="97"/>
                    <a:pt x="7373" y="110"/>
                  </a:cubicBezTo>
                  <a:cubicBezTo>
                    <a:pt x="7428" y="290"/>
                    <a:pt x="7483" y="467"/>
                    <a:pt x="7510" y="647"/>
                  </a:cubicBezTo>
                  <a:cubicBezTo>
                    <a:pt x="7840" y="866"/>
                    <a:pt x="8019" y="1264"/>
                    <a:pt x="8060" y="1663"/>
                  </a:cubicBezTo>
                  <a:lnTo>
                    <a:pt x="8060" y="1895"/>
                  </a:lnTo>
                  <a:cubicBezTo>
                    <a:pt x="8170" y="1813"/>
                    <a:pt x="8239" y="1690"/>
                    <a:pt x="8252" y="1538"/>
                  </a:cubicBezTo>
                  <a:lnTo>
                    <a:pt x="8252" y="1525"/>
                  </a:lnTo>
                  <a:lnTo>
                    <a:pt x="8252" y="522"/>
                  </a:lnTo>
                  <a:cubicBezTo>
                    <a:pt x="8252" y="248"/>
                    <a:pt x="8019" y="28"/>
                    <a:pt x="7717" y="15"/>
                  </a:cubicBezTo>
                  <a:lnTo>
                    <a:pt x="7153" y="1"/>
                  </a:lnTo>
                  <a:close/>
                </a:path>
              </a:pathLst>
            </a:custGeom>
            <a:solidFill>
              <a:srgbClr val="1A4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8840530" y="3077756"/>
              <a:ext cx="27671" cy="9537"/>
            </a:xfrm>
            <a:custGeom>
              <a:avLst/>
              <a:gdLst/>
              <a:ahLst/>
              <a:cxnLst/>
              <a:rect l="l" t="t" r="r" b="b"/>
              <a:pathLst>
                <a:path w="206" h="71" extrusionOk="0">
                  <a:moveTo>
                    <a:pt x="96" y="1"/>
                  </a:moveTo>
                  <a:cubicBezTo>
                    <a:pt x="55" y="1"/>
                    <a:pt x="28" y="28"/>
                    <a:pt x="0" y="70"/>
                  </a:cubicBezTo>
                  <a:cubicBezTo>
                    <a:pt x="68" y="70"/>
                    <a:pt x="137" y="70"/>
                    <a:pt x="206" y="56"/>
                  </a:cubicBezTo>
                  <a:cubicBezTo>
                    <a:pt x="192" y="43"/>
                    <a:pt x="165" y="28"/>
                    <a:pt x="151" y="15"/>
                  </a:cubicBezTo>
                  <a:cubicBezTo>
                    <a:pt x="137" y="15"/>
                    <a:pt x="110" y="1"/>
                    <a:pt x="96" y="1"/>
                  </a:cubicBezTo>
                  <a:close/>
                </a:path>
              </a:pathLst>
            </a:custGeom>
            <a:solidFill>
              <a:srgbClr val="D29A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8906887" y="3083398"/>
              <a:ext cx="11149" cy="1881"/>
            </a:xfrm>
            <a:custGeom>
              <a:avLst/>
              <a:gdLst/>
              <a:ahLst/>
              <a:cxnLst/>
              <a:rect l="l" t="t" r="r" b="b"/>
              <a:pathLst>
                <a:path w="83" h="14" extrusionOk="0">
                  <a:moveTo>
                    <a:pt x="41" y="1"/>
                  </a:moveTo>
                  <a:cubicBezTo>
                    <a:pt x="28" y="1"/>
                    <a:pt x="14" y="1"/>
                    <a:pt x="0" y="14"/>
                  </a:cubicBezTo>
                  <a:lnTo>
                    <a:pt x="83" y="14"/>
                  </a:lnTo>
                  <a:cubicBezTo>
                    <a:pt x="69" y="1"/>
                    <a:pt x="55" y="1"/>
                    <a:pt x="41" y="1"/>
                  </a:cubicBezTo>
                  <a:close/>
                </a:path>
              </a:pathLst>
            </a:custGeom>
            <a:solidFill>
              <a:srgbClr val="D29A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9613168" y="3051966"/>
              <a:ext cx="92416" cy="86907"/>
            </a:xfrm>
            <a:custGeom>
              <a:avLst/>
              <a:gdLst/>
              <a:ahLst/>
              <a:cxnLst/>
              <a:rect l="l" t="t" r="r" b="b"/>
              <a:pathLst>
                <a:path w="688" h="647" extrusionOk="0">
                  <a:moveTo>
                    <a:pt x="1" y="1"/>
                  </a:moveTo>
                  <a:lnTo>
                    <a:pt x="43" y="165"/>
                  </a:lnTo>
                  <a:cubicBezTo>
                    <a:pt x="70" y="262"/>
                    <a:pt x="83" y="344"/>
                    <a:pt x="98" y="440"/>
                  </a:cubicBezTo>
                  <a:cubicBezTo>
                    <a:pt x="276" y="467"/>
                    <a:pt x="455" y="509"/>
                    <a:pt x="605" y="592"/>
                  </a:cubicBezTo>
                  <a:cubicBezTo>
                    <a:pt x="633" y="605"/>
                    <a:pt x="660" y="619"/>
                    <a:pt x="687" y="647"/>
                  </a:cubicBezTo>
                  <a:cubicBezTo>
                    <a:pt x="660" y="467"/>
                    <a:pt x="605" y="290"/>
                    <a:pt x="550" y="110"/>
                  </a:cubicBezTo>
                  <a:cubicBezTo>
                    <a:pt x="550" y="97"/>
                    <a:pt x="537" y="56"/>
                    <a:pt x="523" y="15"/>
                  </a:cubicBezTo>
                  <a:lnTo>
                    <a:pt x="330" y="1"/>
                  </a:lnTo>
                  <a:close/>
                </a:path>
              </a:pathLst>
            </a:custGeom>
            <a:solidFill>
              <a:srgbClr val="D29A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8536015" y="2766128"/>
              <a:ext cx="1119868" cy="291614"/>
            </a:xfrm>
            <a:custGeom>
              <a:avLst/>
              <a:gdLst/>
              <a:ahLst/>
              <a:cxnLst/>
              <a:rect l="l" t="t" r="r" b="b"/>
              <a:pathLst>
                <a:path w="8337" h="2171" extrusionOk="0">
                  <a:moveTo>
                    <a:pt x="7677" y="1"/>
                  </a:moveTo>
                  <a:lnTo>
                    <a:pt x="523" y="179"/>
                  </a:lnTo>
                  <a:cubicBezTo>
                    <a:pt x="235" y="179"/>
                    <a:pt x="1" y="399"/>
                    <a:pt x="1" y="673"/>
                  </a:cubicBezTo>
                  <a:lnTo>
                    <a:pt x="1" y="1676"/>
                  </a:lnTo>
                  <a:cubicBezTo>
                    <a:pt x="1" y="1951"/>
                    <a:pt x="235" y="2170"/>
                    <a:pt x="537" y="2170"/>
                  </a:cubicBezTo>
                  <a:lnTo>
                    <a:pt x="7663" y="2170"/>
                  </a:lnTo>
                  <a:cubicBezTo>
                    <a:pt x="7910" y="2170"/>
                    <a:pt x="8130" y="2019"/>
                    <a:pt x="8185" y="1786"/>
                  </a:cubicBezTo>
                  <a:cubicBezTo>
                    <a:pt x="8336" y="1154"/>
                    <a:pt x="8295" y="687"/>
                    <a:pt x="8226" y="385"/>
                  </a:cubicBezTo>
                  <a:cubicBezTo>
                    <a:pt x="8171" y="166"/>
                    <a:pt x="7938" y="1"/>
                    <a:pt x="7677"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9417725" y="2768009"/>
              <a:ext cx="86908" cy="289734"/>
            </a:xfrm>
            <a:custGeom>
              <a:avLst/>
              <a:gdLst/>
              <a:ahLst/>
              <a:cxnLst/>
              <a:rect l="l" t="t" r="r" b="b"/>
              <a:pathLst>
                <a:path w="647" h="2157" extrusionOk="0">
                  <a:moveTo>
                    <a:pt x="509" y="0"/>
                  </a:moveTo>
                  <a:lnTo>
                    <a:pt x="0" y="14"/>
                  </a:lnTo>
                  <a:cubicBezTo>
                    <a:pt x="138" y="549"/>
                    <a:pt x="193" y="1085"/>
                    <a:pt x="165" y="1620"/>
                  </a:cubicBezTo>
                  <a:cubicBezTo>
                    <a:pt x="165" y="1675"/>
                    <a:pt x="152" y="1922"/>
                    <a:pt x="125" y="2156"/>
                  </a:cubicBezTo>
                  <a:lnTo>
                    <a:pt x="550" y="2156"/>
                  </a:lnTo>
                  <a:cubicBezTo>
                    <a:pt x="646" y="1552"/>
                    <a:pt x="646" y="934"/>
                    <a:pt x="577" y="330"/>
                  </a:cubicBezTo>
                  <a:cubicBezTo>
                    <a:pt x="564" y="220"/>
                    <a:pt x="536" y="110"/>
                    <a:pt x="509"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8665236" y="2788291"/>
              <a:ext cx="38954" cy="269451"/>
            </a:xfrm>
            <a:custGeom>
              <a:avLst/>
              <a:gdLst/>
              <a:ahLst/>
              <a:cxnLst/>
              <a:rect l="l" t="t" r="r" b="b"/>
              <a:pathLst>
                <a:path w="290" h="2006" extrusionOk="0">
                  <a:moveTo>
                    <a:pt x="137" y="1"/>
                  </a:moveTo>
                  <a:cubicBezTo>
                    <a:pt x="83" y="248"/>
                    <a:pt x="28" y="508"/>
                    <a:pt x="14" y="770"/>
                  </a:cubicBezTo>
                  <a:cubicBezTo>
                    <a:pt x="0" y="1112"/>
                    <a:pt x="14" y="1566"/>
                    <a:pt x="179" y="2005"/>
                  </a:cubicBezTo>
                  <a:lnTo>
                    <a:pt x="289" y="2005"/>
                  </a:lnTo>
                  <a:cubicBezTo>
                    <a:pt x="110" y="1579"/>
                    <a:pt x="97" y="1112"/>
                    <a:pt x="110" y="783"/>
                  </a:cubicBezTo>
                  <a:cubicBezTo>
                    <a:pt x="137" y="508"/>
                    <a:pt x="179" y="248"/>
                    <a:pt x="234" y="1"/>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8724205" y="2786411"/>
              <a:ext cx="33313" cy="271331"/>
            </a:xfrm>
            <a:custGeom>
              <a:avLst/>
              <a:gdLst/>
              <a:ahLst/>
              <a:cxnLst/>
              <a:rect l="l" t="t" r="r" b="b"/>
              <a:pathLst>
                <a:path w="248" h="2020" extrusionOk="0">
                  <a:moveTo>
                    <a:pt x="152" y="0"/>
                  </a:moveTo>
                  <a:cubicBezTo>
                    <a:pt x="1" y="659"/>
                    <a:pt x="1" y="1360"/>
                    <a:pt x="138" y="2019"/>
                  </a:cubicBezTo>
                  <a:lnTo>
                    <a:pt x="248" y="2019"/>
                  </a:lnTo>
                  <a:cubicBezTo>
                    <a:pt x="97" y="1360"/>
                    <a:pt x="97" y="659"/>
                    <a:pt x="248"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8799964" y="2784665"/>
              <a:ext cx="40700" cy="273078"/>
            </a:xfrm>
            <a:custGeom>
              <a:avLst/>
              <a:gdLst/>
              <a:ahLst/>
              <a:cxnLst/>
              <a:rect l="l" t="t" r="r" b="b"/>
              <a:pathLst>
                <a:path w="303" h="2033" extrusionOk="0">
                  <a:moveTo>
                    <a:pt x="55" y="0"/>
                  </a:moveTo>
                  <a:cubicBezTo>
                    <a:pt x="0" y="687"/>
                    <a:pt x="55" y="1373"/>
                    <a:pt x="192" y="2032"/>
                  </a:cubicBezTo>
                  <a:lnTo>
                    <a:pt x="302" y="2032"/>
                  </a:lnTo>
                  <a:cubicBezTo>
                    <a:pt x="151" y="1373"/>
                    <a:pt x="110" y="687"/>
                    <a:pt x="151"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9596646" y="2792052"/>
              <a:ext cx="57222" cy="260048"/>
            </a:xfrm>
            <a:custGeom>
              <a:avLst/>
              <a:gdLst/>
              <a:ahLst/>
              <a:cxnLst/>
              <a:rect l="l" t="t" r="r" b="b"/>
              <a:pathLst>
                <a:path w="426" h="1936" extrusionOk="0">
                  <a:moveTo>
                    <a:pt x="289" y="1593"/>
                  </a:moveTo>
                  <a:cubicBezTo>
                    <a:pt x="248" y="1743"/>
                    <a:pt x="138" y="1868"/>
                    <a:pt x="1" y="1936"/>
                  </a:cubicBezTo>
                  <a:lnTo>
                    <a:pt x="1" y="1936"/>
                  </a:lnTo>
                  <a:cubicBezTo>
                    <a:pt x="138" y="1868"/>
                    <a:pt x="248" y="1743"/>
                    <a:pt x="289" y="1593"/>
                  </a:cubicBezTo>
                  <a:close/>
                  <a:moveTo>
                    <a:pt x="234" y="0"/>
                  </a:moveTo>
                  <a:cubicBezTo>
                    <a:pt x="275" y="55"/>
                    <a:pt x="316" y="123"/>
                    <a:pt x="330" y="192"/>
                  </a:cubicBezTo>
                  <a:cubicBezTo>
                    <a:pt x="385" y="439"/>
                    <a:pt x="426" y="810"/>
                    <a:pt x="358" y="1277"/>
                  </a:cubicBezTo>
                  <a:cubicBezTo>
                    <a:pt x="426" y="810"/>
                    <a:pt x="385" y="439"/>
                    <a:pt x="330" y="192"/>
                  </a:cubicBezTo>
                  <a:cubicBezTo>
                    <a:pt x="316" y="123"/>
                    <a:pt x="275" y="55"/>
                    <a:pt x="234" y="0"/>
                  </a:cubicBezTo>
                  <a:close/>
                </a:path>
              </a:pathLst>
            </a:custGeom>
            <a:solidFill>
              <a:srgbClr val="7F9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9565214" y="3051966"/>
              <a:ext cx="31566" cy="5776"/>
            </a:xfrm>
            <a:custGeom>
              <a:avLst/>
              <a:gdLst/>
              <a:ahLst/>
              <a:cxnLst/>
              <a:rect l="l" t="t" r="r" b="b"/>
              <a:pathLst>
                <a:path w="235" h="43" extrusionOk="0">
                  <a:moveTo>
                    <a:pt x="235" y="1"/>
                  </a:moveTo>
                  <a:cubicBezTo>
                    <a:pt x="166" y="28"/>
                    <a:pt x="83" y="42"/>
                    <a:pt x="1" y="42"/>
                  </a:cubicBezTo>
                  <a:cubicBezTo>
                    <a:pt x="83" y="42"/>
                    <a:pt x="166" y="28"/>
                    <a:pt x="235" y="1"/>
                  </a:cubicBezTo>
                  <a:close/>
                </a:path>
              </a:pathLst>
            </a:custGeom>
            <a:solidFill>
              <a:srgbClr val="263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9251699" y="2766128"/>
              <a:ext cx="402169" cy="291614"/>
            </a:xfrm>
            <a:custGeom>
              <a:avLst/>
              <a:gdLst/>
              <a:ahLst/>
              <a:cxnLst/>
              <a:rect l="l" t="t" r="r" b="b"/>
              <a:pathLst>
                <a:path w="2994" h="2171" extrusionOk="0">
                  <a:moveTo>
                    <a:pt x="1236" y="28"/>
                  </a:moveTo>
                  <a:lnTo>
                    <a:pt x="1" y="56"/>
                  </a:lnTo>
                  <a:cubicBezTo>
                    <a:pt x="15" y="69"/>
                    <a:pt x="42" y="69"/>
                    <a:pt x="56" y="69"/>
                  </a:cubicBezTo>
                  <a:cubicBezTo>
                    <a:pt x="467" y="83"/>
                    <a:pt x="866" y="124"/>
                    <a:pt x="1264" y="151"/>
                  </a:cubicBezTo>
                  <a:cubicBezTo>
                    <a:pt x="1264" y="111"/>
                    <a:pt x="1251" y="69"/>
                    <a:pt x="1236" y="28"/>
                  </a:cubicBezTo>
                  <a:close/>
                  <a:moveTo>
                    <a:pt x="1361" y="2143"/>
                  </a:moveTo>
                  <a:cubicBezTo>
                    <a:pt x="1278" y="2156"/>
                    <a:pt x="1181" y="2170"/>
                    <a:pt x="1099" y="2170"/>
                  </a:cubicBezTo>
                  <a:lnTo>
                    <a:pt x="1361" y="2170"/>
                  </a:lnTo>
                  <a:lnTo>
                    <a:pt x="1361" y="2143"/>
                  </a:lnTo>
                  <a:close/>
                  <a:moveTo>
                    <a:pt x="2349" y="1"/>
                  </a:moveTo>
                  <a:lnTo>
                    <a:pt x="1746" y="20"/>
                  </a:lnTo>
                  <a:lnTo>
                    <a:pt x="1746" y="20"/>
                  </a:lnTo>
                  <a:cubicBezTo>
                    <a:pt x="1746" y="18"/>
                    <a:pt x="1745" y="16"/>
                    <a:pt x="1745" y="14"/>
                  </a:cubicBezTo>
                  <a:lnTo>
                    <a:pt x="1498" y="28"/>
                  </a:lnTo>
                  <a:lnTo>
                    <a:pt x="1746" y="20"/>
                  </a:lnTo>
                  <a:lnTo>
                    <a:pt x="1746" y="20"/>
                  </a:lnTo>
                  <a:cubicBezTo>
                    <a:pt x="1759" y="87"/>
                    <a:pt x="1773" y="153"/>
                    <a:pt x="1786" y="206"/>
                  </a:cubicBezTo>
                  <a:cubicBezTo>
                    <a:pt x="1923" y="234"/>
                    <a:pt x="2060" y="275"/>
                    <a:pt x="2198" y="330"/>
                  </a:cubicBezTo>
                  <a:cubicBezTo>
                    <a:pt x="2459" y="468"/>
                    <a:pt x="2664" y="742"/>
                    <a:pt x="2719" y="1044"/>
                  </a:cubicBezTo>
                  <a:cubicBezTo>
                    <a:pt x="2761" y="1346"/>
                    <a:pt x="2637" y="1676"/>
                    <a:pt x="2404" y="1854"/>
                  </a:cubicBezTo>
                  <a:cubicBezTo>
                    <a:pt x="2225" y="1991"/>
                    <a:pt x="2020" y="2046"/>
                    <a:pt x="1800" y="2088"/>
                  </a:cubicBezTo>
                  <a:cubicBezTo>
                    <a:pt x="1800" y="2115"/>
                    <a:pt x="1800" y="2143"/>
                    <a:pt x="1786" y="2170"/>
                  </a:cubicBezTo>
                  <a:lnTo>
                    <a:pt x="2335" y="2170"/>
                  </a:lnTo>
                  <a:cubicBezTo>
                    <a:pt x="2417" y="2170"/>
                    <a:pt x="2500" y="2156"/>
                    <a:pt x="2569" y="2129"/>
                  </a:cubicBezTo>
                  <a:cubicBezTo>
                    <a:pt x="2706" y="2061"/>
                    <a:pt x="2816" y="1936"/>
                    <a:pt x="2857" y="1786"/>
                  </a:cubicBezTo>
                  <a:cubicBezTo>
                    <a:pt x="2884" y="1676"/>
                    <a:pt x="2898" y="1566"/>
                    <a:pt x="2926" y="1470"/>
                  </a:cubicBezTo>
                  <a:cubicBezTo>
                    <a:pt x="2994" y="1003"/>
                    <a:pt x="2953" y="632"/>
                    <a:pt x="2898" y="385"/>
                  </a:cubicBezTo>
                  <a:cubicBezTo>
                    <a:pt x="2884" y="316"/>
                    <a:pt x="2843" y="248"/>
                    <a:pt x="2802" y="193"/>
                  </a:cubicBezTo>
                  <a:cubicBezTo>
                    <a:pt x="2692" y="83"/>
                    <a:pt x="2541" y="1"/>
                    <a:pt x="2362" y="1"/>
                  </a:cubicBezTo>
                  <a:close/>
                </a:path>
              </a:pathLst>
            </a:custGeom>
            <a:solidFill>
              <a:srgbClr val="E89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9417725" y="2768009"/>
              <a:ext cx="75759" cy="289734"/>
            </a:xfrm>
            <a:custGeom>
              <a:avLst/>
              <a:gdLst/>
              <a:ahLst/>
              <a:cxnLst/>
              <a:rect l="l" t="t" r="r" b="b"/>
              <a:pathLst>
                <a:path w="564" h="2157" extrusionOk="0">
                  <a:moveTo>
                    <a:pt x="509" y="0"/>
                  </a:moveTo>
                  <a:lnTo>
                    <a:pt x="262" y="14"/>
                  </a:lnTo>
                  <a:lnTo>
                    <a:pt x="0" y="14"/>
                  </a:lnTo>
                  <a:cubicBezTo>
                    <a:pt x="15" y="55"/>
                    <a:pt x="28" y="97"/>
                    <a:pt x="28" y="137"/>
                  </a:cubicBezTo>
                  <a:cubicBezTo>
                    <a:pt x="97" y="137"/>
                    <a:pt x="152" y="152"/>
                    <a:pt x="220" y="152"/>
                  </a:cubicBezTo>
                  <a:lnTo>
                    <a:pt x="550" y="192"/>
                  </a:lnTo>
                  <a:cubicBezTo>
                    <a:pt x="536" y="137"/>
                    <a:pt x="522" y="69"/>
                    <a:pt x="509" y="0"/>
                  </a:cubicBezTo>
                  <a:close/>
                  <a:moveTo>
                    <a:pt x="564" y="2074"/>
                  </a:moveTo>
                  <a:cubicBezTo>
                    <a:pt x="536" y="2074"/>
                    <a:pt x="509" y="2087"/>
                    <a:pt x="467" y="2087"/>
                  </a:cubicBezTo>
                  <a:cubicBezTo>
                    <a:pt x="357" y="2101"/>
                    <a:pt x="234" y="2115"/>
                    <a:pt x="125" y="2129"/>
                  </a:cubicBezTo>
                  <a:lnTo>
                    <a:pt x="125" y="2156"/>
                  </a:lnTo>
                  <a:lnTo>
                    <a:pt x="550" y="2156"/>
                  </a:lnTo>
                  <a:cubicBezTo>
                    <a:pt x="564" y="2129"/>
                    <a:pt x="564" y="2101"/>
                    <a:pt x="564" y="2074"/>
                  </a:cubicBezTo>
                  <a:close/>
                </a:path>
              </a:pathLst>
            </a:custGeom>
            <a:solidFill>
              <a:srgbClr val="14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666048" y="4290823"/>
              <a:ext cx="374498" cy="483964"/>
            </a:xfrm>
            <a:custGeom>
              <a:avLst/>
              <a:gdLst/>
              <a:ahLst/>
              <a:cxnLst/>
              <a:rect l="l" t="t" r="r" b="b"/>
              <a:pathLst>
                <a:path w="2788" h="3603" extrusionOk="0">
                  <a:moveTo>
                    <a:pt x="1661" y="1"/>
                  </a:moveTo>
                  <a:cubicBezTo>
                    <a:pt x="1396" y="1"/>
                    <a:pt x="1132" y="127"/>
                    <a:pt x="879" y="307"/>
                  </a:cubicBezTo>
                  <a:cubicBezTo>
                    <a:pt x="535" y="554"/>
                    <a:pt x="206" y="856"/>
                    <a:pt x="96" y="1268"/>
                  </a:cubicBezTo>
                  <a:cubicBezTo>
                    <a:pt x="0" y="1598"/>
                    <a:pt x="68" y="1955"/>
                    <a:pt x="220" y="2271"/>
                  </a:cubicBezTo>
                  <a:cubicBezTo>
                    <a:pt x="357" y="2573"/>
                    <a:pt x="577" y="2848"/>
                    <a:pt x="782" y="3122"/>
                  </a:cubicBezTo>
                  <a:cubicBezTo>
                    <a:pt x="970" y="3349"/>
                    <a:pt x="1196" y="3603"/>
                    <a:pt x="1474" y="3603"/>
                  </a:cubicBezTo>
                  <a:cubicBezTo>
                    <a:pt x="1481" y="3603"/>
                    <a:pt x="1489" y="3603"/>
                    <a:pt x="1496" y="3602"/>
                  </a:cubicBezTo>
                  <a:cubicBezTo>
                    <a:pt x="1991" y="3575"/>
                    <a:pt x="2225" y="2903"/>
                    <a:pt x="2375" y="2531"/>
                  </a:cubicBezTo>
                  <a:cubicBezTo>
                    <a:pt x="2540" y="2147"/>
                    <a:pt x="2787" y="1667"/>
                    <a:pt x="2787" y="1241"/>
                  </a:cubicBezTo>
                  <a:cubicBezTo>
                    <a:pt x="2774" y="843"/>
                    <a:pt x="2499" y="444"/>
                    <a:pt x="2197" y="197"/>
                  </a:cubicBezTo>
                  <a:cubicBezTo>
                    <a:pt x="2020" y="59"/>
                    <a:pt x="1840" y="1"/>
                    <a:pt x="1661"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961160" y="4317284"/>
              <a:ext cx="33313" cy="33312"/>
            </a:xfrm>
            <a:custGeom>
              <a:avLst/>
              <a:gdLst/>
              <a:ahLst/>
              <a:cxnLst/>
              <a:rect l="l" t="t" r="r" b="b"/>
              <a:pathLst>
                <a:path w="248" h="248" extrusionOk="0">
                  <a:moveTo>
                    <a:pt x="0" y="0"/>
                  </a:moveTo>
                  <a:lnTo>
                    <a:pt x="0" y="0"/>
                  </a:lnTo>
                  <a:cubicBezTo>
                    <a:pt x="96" y="69"/>
                    <a:pt x="178" y="152"/>
                    <a:pt x="247" y="247"/>
                  </a:cubicBezTo>
                  <a:lnTo>
                    <a:pt x="247" y="247"/>
                  </a:lnTo>
                  <a:cubicBezTo>
                    <a:pt x="178" y="152"/>
                    <a:pt x="96" y="69"/>
                    <a:pt x="0" y="0"/>
                  </a:cubicBezTo>
                  <a:close/>
                </a:path>
              </a:pathLst>
            </a:custGeom>
            <a:solidFill>
              <a:srgbClr val="328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695600" y="4593854"/>
              <a:ext cx="134" cy="134"/>
            </a:xfrm>
            <a:custGeom>
              <a:avLst/>
              <a:gdLst/>
              <a:ahLst/>
              <a:cxnLst/>
              <a:rect l="l" t="t" r="r" b="b"/>
              <a:pathLst>
                <a:path w="1" h="1" extrusionOk="0">
                  <a:moveTo>
                    <a:pt x="0" y="1"/>
                  </a:moveTo>
                  <a:lnTo>
                    <a:pt x="0" y="1"/>
                  </a:lnTo>
                  <a:close/>
                </a:path>
              </a:pathLst>
            </a:custGeom>
            <a:solidFill>
              <a:srgbClr val="BECB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677063" y="4311777"/>
              <a:ext cx="317410" cy="392893"/>
            </a:xfrm>
            <a:custGeom>
              <a:avLst/>
              <a:gdLst/>
              <a:ahLst/>
              <a:cxnLst/>
              <a:rect l="l" t="t" r="r" b="b"/>
              <a:pathLst>
                <a:path w="2363" h="2925" extrusionOk="0">
                  <a:moveTo>
                    <a:pt x="2046" y="0"/>
                  </a:moveTo>
                  <a:cubicBezTo>
                    <a:pt x="1909" y="110"/>
                    <a:pt x="1826" y="302"/>
                    <a:pt x="1717" y="440"/>
                  </a:cubicBezTo>
                  <a:cubicBezTo>
                    <a:pt x="1539" y="673"/>
                    <a:pt x="1319" y="879"/>
                    <a:pt x="1085" y="1071"/>
                  </a:cubicBezTo>
                  <a:cubicBezTo>
                    <a:pt x="755" y="1332"/>
                    <a:pt x="385" y="1551"/>
                    <a:pt x="1" y="1731"/>
                  </a:cubicBezTo>
                  <a:cubicBezTo>
                    <a:pt x="28" y="1854"/>
                    <a:pt x="83" y="1991"/>
                    <a:pt x="138" y="2101"/>
                  </a:cubicBezTo>
                  <a:lnTo>
                    <a:pt x="138" y="2115"/>
                  </a:lnTo>
                  <a:cubicBezTo>
                    <a:pt x="275" y="2403"/>
                    <a:pt x="468" y="2664"/>
                    <a:pt x="673" y="2925"/>
                  </a:cubicBezTo>
                  <a:cubicBezTo>
                    <a:pt x="865" y="2238"/>
                    <a:pt x="1127" y="1579"/>
                    <a:pt x="1566" y="1017"/>
                  </a:cubicBezTo>
                  <a:cubicBezTo>
                    <a:pt x="1771" y="742"/>
                    <a:pt x="2060" y="495"/>
                    <a:pt x="2362" y="288"/>
                  </a:cubicBezTo>
                  <a:cubicBezTo>
                    <a:pt x="2293" y="193"/>
                    <a:pt x="2211" y="110"/>
                    <a:pt x="2115" y="41"/>
                  </a:cubicBezTo>
                  <a:cubicBezTo>
                    <a:pt x="2101" y="28"/>
                    <a:pt x="2074" y="14"/>
                    <a:pt x="2046" y="0"/>
                  </a:cubicBezTo>
                  <a:close/>
                </a:path>
              </a:pathLst>
            </a:custGeom>
            <a:solidFill>
              <a:srgbClr val="DF8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1425925" y="4182559"/>
              <a:ext cx="415064" cy="371536"/>
            </a:xfrm>
            <a:custGeom>
              <a:avLst/>
              <a:gdLst/>
              <a:ahLst/>
              <a:cxnLst/>
              <a:rect l="l" t="t" r="r" b="b"/>
              <a:pathLst>
                <a:path w="3090" h="2766" extrusionOk="0">
                  <a:moveTo>
                    <a:pt x="978" y="1"/>
                  </a:moveTo>
                  <a:cubicBezTo>
                    <a:pt x="673" y="1"/>
                    <a:pt x="410" y="256"/>
                    <a:pt x="303" y="550"/>
                  </a:cubicBezTo>
                  <a:cubicBezTo>
                    <a:pt x="0" y="1333"/>
                    <a:pt x="288" y="1979"/>
                    <a:pt x="934" y="2459"/>
                  </a:cubicBezTo>
                  <a:cubicBezTo>
                    <a:pt x="1180" y="2643"/>
                    <a:pt x="1486" y="2766"/>
                    <a:pt x="1791" y="2766"/>
                  </a:cubicBezTo>
                  <a:cubicBezTo>
                    <a:pt x="1895" y="2766"/>
                    <a:pt x="1999" y="2751"/>
                    <a:pt x="2101" y="2720"/>
                  </a:cubicBezTo>
                  <a:cubicBezTo>
                    <a:pt x="2362" y="2638"/>
                    <a:pt x="2568" y="2445"/>
                    <a:pt x="2774" y="2266"/>
                  </a:cubicBezTo>
                  <a:cubicBezTo>
                    <a:pt x="2911" y="2129"/>
                    <a:pt x="3076" y="1979"/>
                    <a:pt x="3076" y="1772"/>
                  </a:cubicBezTo>
                  <a:cubicBezTo>
                    <a:pt x="3089" y="1552"/>
                    <a:pt x="2897" y="1388"/>
                    <a:pt x="2732" y="1250"/>
                  </a:cubicBezTo>
                  <a:cubicBezTo>
                    <a:pt x="2362" y="948"/>
                    <a:pt x="2005" y="633"/>
                    <a:pt x="1634" y="331"/>
                  </a:cubicBezTo>
                  <a:cubicBezTo>
                    <a:pt x="1456" y="179"/>
                    <a:pt x="1249" y="14"/>
                    <a:pt x="1002" y="1"/>
                  </a:cubicBezTo>
                  <a:cubicBezTo>
                    <a:pt x="994" y="1"/>
                    <a:pt x="986" y="1"/>
                    <a:pt x="978"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1466491" y="4252810"/>
              <a:ext cx="134" cy="1881"/>
            </a:xfrm>
            <a:custGeom>
              <a:avLst/>
              <a:gdLst/>
              <a:ahLst/>
              <a:cxnLst/>
              <a:rect l="l" t="t" r="r" b="b"/>
              <a:pathLst>
                <a:path w="1" h="14" extrusionOk="0">
                  <a:moveTo>
                    <a:pt x="1" y="13"/>
                  </a:moveTo>
                  <a:lnTo>
                    <a:pt x="1" y="13"/>
                  </a:lnTo>
                  <a:lnTo>
                    <a:pt x="1" y="13"/>
                  </a:lnTo>
                  <a:close/>
                  <a:moveTo>
                    <a:pt x="1" y="13"/>
                  </a:moveTo>
                  <a:lnTo>
                    <a:pt x="1" y="13"/>
                  </a:lnTo>
                  <a:lnTo>
                    <a:pt x="1" y="13"/>
                  </a:lnTo>
                  <a:close/>
                  <a:moveTo>
                    <a:pt x="1" y="13"/>
                  </a:moveTo>
                  <a:lnTo>
                    <a:pt x="1" y="13"/>
                  </a:lnTo>
                  <a:lnTo>
                    <a:pt x="1" y="13"/>
                  </a:lnTo>
                  <a:close/>
                  <a:moveTo>
                    <a:pt x="1" y="0"/>
                  </a:moveTo>
                  <a:lnTo>
                    <a:pt x="1" y="0"/>
                  </a:lnTo>
                  <a:close/>
                </a:path>
              </a:pathLst>
            </a:custGeom>
            <a:solidFill>
              <a:srgbClr val="EAD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1459103" y="4190081"/>
              <a:ext cx="357976" cy="343194"/>
            </a:xfrm>
            <a:custGeom>
              <a:avLst/>
              <a:gdLst/>
              <a:ahLst/>
              <a:cxnLst/>
              <a:rect l="l" t="t" r="r" b="b"/>
              <a:pathLst>
                <a:path w="2665" h="2555" extrusionOk="0">
                  <a:moveTo>
                    <a:pt x="495" y="0"/>
                  </a:moveTo>
                  <a:cubicBezTo>
                    <a:pt x="303" y="83"/>
                    <a:pt x="138" y="275"/>
                    <a:pt x="56" y="467"/>
                  </a:cubicBezTo>
                  <a:lnTo>
                    <a:pt x="56" y="480"/>
                  </a:lnTo>
                  <a:lnTo>
                    <a:pt x="56" y="494"/>
                  </a:lnTo>
                  <a:cubicBezTo>
                    <a:pt x="41" y="535"/>
                    <a:pt x="14" y="577"/>
                    <a:pt x="1" y="632"/>
                  </a:cubicBezTo>
                  <a:cubicBezTo>
                    <a:pt x="303" y="742"/>
                    <a:pt x="591" y="906"/>
                    <a:pt x="865" y="1112"/>
                  </a:cubicBezTo>
                  <a:cubicBezTo>
                    <a:pt x="1359" y="1511"/>
                    <a:pt x="1758" y="2005"/>
                    <a:pt x="2088" y="2554"/>
                  </a:cubicBezTo>
                  <a:cubicBezTo>
                    <a:pt x="2238" y="2457"/>
                    <a:pt x="2390" y="2334"/>
                    <a:pt x="2527" y="2210"/>
                  </a:cubicBezTo>
                  <a:lnTo>
                    <a:pt x="2664" y="2073"/>
                  </a:lnTo>
                  <a:cubicBezTo>
                    <a:pt x="2458" y="1977"/>
                    <a:pt x="2266" y="1868"/>
                    <a:pt x="2073" y="1743"/>
                  </a:cubicBezTo>
                  <a:cubicBezTo>
                    <a:pt x="1511" y="1359"/>
                    <a:pt x="1017" y="865"/>
                    <a:pt x="645" y="288"/>
                  </a:cubicBezTo>
                  <a:cubicBezTo>
                    <a:pt x="605" y="220"/>
                    <a:pt x="550" y="110"/>
                    <a:pt x="495" y="0"/>
                  </a:cubicBezTo>
                  <a:close/>
                </a:path>
              </a:pathLst>
            </a:custGeom>
            <a:solidFill>
              <a:srgbClr val="DF8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1025636" y="3930839"/>
              <a:ext cx="359857" cy="452935"/>
            </a:xfrm>
            <a:custGeom>
              <a:avLst/>
              <a:gdLst/>
              <a:ahLst/>
              <a:cxnLst/>
              <a:rect l="l" t="t" r="r" b="b"/>
              <a:pathLst>
                <a:path w="2679" h="3372" extrusionOk="0">
                  <a:moveTo>
                    <a:pt x="1461" y="1"/>
                  </a:moveTo>
                  <a:cubicBezTo>
                    <a:pt x="1096" y="1"/>
                    <a:pt x="718" y="165"/>
                    <a:pt x="454" y="475"/>
                  </a:cubicBezTo>
                  <a:cubicBezTo>
                    <a:pt x="138" y="845"/>
                    <a:pt x="0" y="1394"/>
                    <a:pt x="70" y="1971"/>
                  </a:cubicBezTo>
                  <a:cubicBezTo>
                    <a:pt x="124" y="2465"/>
                    <a:pt x="317" y="2932"/>
                    <a:pt x="495" y="3371"/>
                  </a:cubicBezTo>
                  <a:lnTo>
                    <a:pt x="893" y="3207"/>
                  </a:lnTo>
                  <a:cubicBezTo>
                    <a:pt x="714" y="2795"/>
                    <a:pt x="536" y="2370"/>
                    <a:pt x="495" y="1916"/>
                  </a:cubicBezTo>
                  <a:cubicBezTo>
                    <a:pt x="440" y="1463"/>
                    <a:pt x="550" y="1037"/>
                    <a:pt x="784" y="749"/>
                  </a:cubicBezTo>
                  <a:cubicBezTo>
                    <a:pt x="962" y="542"/>
                    <a:pt x="1224" y="426"/>
                    <a:pt x="1469" y="426"/>
                  </a:cubicBezTo>
                  <a:cubicBezTo>
                    <a:pt x="1581" y="426"/>
                    <a:pt x="1690" y="450"/>
                    <a:pt x="1785" y="502"/>
                  </a:cubicBezTo>
                  <a:cubicBezTo>
                    <a:pt x="2197" y="735"/>
                    <a:pt x="2239" y="1326"/>
                    <a:pt x="2239" y="1504"/>
                  </a:cubicBezTo>
                  <a:cubicBezTo>
                    <a:pt x="2252" y="1710"/>
                    <a:pt x="2225" y="1903"/>
                    <a:pt x="2197" y="2122"/>
                  </a:cubicBezTo>
                  <a:cubicBezTo>
                    <a:pt x="2170" y="2370"/>
                    <a:pt x="2142" y="2617"/>
                    <a:pt x="2157" y="2877"/>
                  </a:cubicBezTo>
                  <a:lnTo>
                    <a:pt x="2596" y="2864"/>
                  </a:lnTo>
                  <a:cubicBezTo>
                    <a:pt x="2582" y="2630"/>
                    <a:pt x="2609" y="2410"/>
                    <a:pt x="2623" y="2163"/>
                  </a:cubicBezTo>
                  <a:cubicBezTo>
                    <a:pt x="2651" y="1958"/>
                    <a:pt x="2678" y="1724"/>
                    <a:pt x="2678" y="1504"/>
                  </a:cubicBezTo>
                  <a:cubicBezTo>
                    <a:pt x="2664" y="872"/>
                    <a:pt x="2417" y="365"/>
                    <a:pt x="1992" y="131"/>
                  </a:cubicBezTo>
                  <a:cubicBezTo>
                    <a:pt x="1830" y="43"/>
                    <a:pt x="1647" y="1"/>
                    <a:pt x="1461"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1320748" y="4145755"/>
              <a:ext cx="57357" cy="105175"/>
            </a:xfrm>
            <a:custGeom>
              <a:avLst/>
              <a:gdLst/>
              <a:ahLst/>
              <a:cxnLst/>
              <a:rect l="l" t="t" r="r" b="b"/>
              <a:pathLst>
                <a:path w="427" h="783" extrusionOk="0">
                  <a:moveTo>
                    <a:pt x="426" y="563"/>
                  </a:moveTo>
                  <a:cubicBezTo>
                    <a:pt x="426" y="645"/>
                    <a:pt x="412" y="715"/>
                    <a:pt x="412" y="783"/>
                  </a:cubicBezTo>
                  <a:lnTo>
                    <a:pt x="412" y="783"/>
                  </a:lnTo>
                  <a:cubicBezTo>
                    <a:pt x="412" y="715"/>
                    <a:pt x="426" y="645"/>
                    <a:pt x="426" y="563"/>
                  </a:cubicBezTo>
                  <a:close/>
                  <a:moveTo>
                    <a:pt x="42" y="1"/>
                  </a:moveTo>
                  <a:lnTo>
                    <a:pt x="42" y="1"/>
                  </a:lnTo>
                  <a:cubicBezTo>
                    <a:pt x="42" y="165"/>
                    <a:pt x="28" y="330"/>
                    <a:pt x="0" y="508"/>
                  </a:cubicBezTo>
                  <a:cubicBezTo>
                    <a:pt x="28" y="330"/>
                    <a:pt x="42" y="165"/>
                    <a:pt x="42" y="1"/>
                  </a:cubicBezTo>
                  <a:close/>
                </a:path>
              </a:pathLst>
            </a:custGeom>
            <a:solidFill>
              <a:srgbClr val="EAD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1319002" y="4114323"/>
              <a:ext cx="66491" cy="136606"/>
            </a:xfrm>
            <a:custGeom>
              <a:avLst/>
              <a:gdLst/>
              <a:ahLst/>
              <a:cxnLst/>
              <a:rect l="l" t="t" r="r" b="b"/>
              <a:pathLst>
                <a:path w="495" h="1017" extrusionOk="0">
                  <a:moveTo>
                    <a:pt x="480" y="1"/>
                  </a:moveTo>
                  <a:cubicBezTo>
                    <a:pt x="343" y="83"/>
                    <a:pt x="206" y="165"/>
                    <a:pt x="55" y="235"/>
                  </a:cubicBezTo>
                  <a:cubicBezTo>
                    <a:pt x="55" y="399"/>
                    <a:pt x="41" y="564"/>
                    <a:pt x="13" y="742"/>
                  </a:cubicBezTo>
                  <a:lnTo>
                    <a:pt x="13" y="756"/>
                  </a:lnTo>
                  <a:cubicBezTo>
                    <a:pt x="13" y="825"/>
                    <a:pt x="0" y="907"/>
                    <a:pt x="0" y="976"/>
                  </a:cubicBezTo>
                  <a:cubicBezTo>
                    <a:pt x="137" y="989"/>
                    <a:pt x="275" y="1004"/>
                    <a:pt x="425" y="1017"/>
                  </a:cubicBezTo>
                  <a:cubicBezTo>
                    <a:pt x="425" y="949"/>
                    <a:pt x="439" y="879"/>
                    <a:pt x="439" y="797"/>
                  </a:cubicBezTo>
                  <a:cubicBezTo>
                    <a:pt x="467" y="592"/>
                    <a:pt x="494" y="385"/>
                    <a:pt x="494" y="165"/>
                  </a:cubicBezTo>
                  <a:lnTo>
                    <a:pt x="494" y="138"/>
                  </a:lnTo>
                  <a:cubicBezTo>
                    <a:pt x="494" y="83"/>
                    <a:pt x="480" y="42"/>
                    <a:pt x="480" y="1"/>
                  </a:cubicBezTo>
                  <a:close/>
                </a:path>
              </a:pathLst>
            </a:custGeom>
            <a:solidFill>
              <a:srgbClr val="DF8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1103142" y="4249049"/>
              <a:ext cx="13030" cy="37073"/>
            </a:xfrm>
            <a:custGeom>
              <a:avLst/>
              <a:gdLst/>
              <a:ahLst/>
              <a:cxnLst/>
              <a:rect l="l" t="t" r="r" b="b"/>
              <a:pathLst>
                <a:path w="97" h="276" extrusionOk="0">
                  <a:moveTo>
                    <a:pt x="0" y="1"/>
                  </a:moveTo>
                  <a:lnTo>
                    <a:pt x="0" y="1"/>
                  </a:lnTo>
                  <a:cubicBezTo>
                    <a:pt x="27" y="96"/>
                    <a:pt x="55" y="193"/>
                    <a:pt x="97" y="275"/>
                  </a:cubicBezTo>
                  <a:lnTo>
                    <a:pt x="97" y="275"/>
                  </a:lnTo>
                  <a:cubicBezTo>
                    <a:pt x="55" y="193"/>
                    <a:pt x="27" y="96"/>
                    <a:pt x="0" y="1"/>
                  </a:cubicBezTo>
                  <a:close/>
                </a:path>
              </a:pathLst>
            </a:custGeom>
            <a:solidFill>
              <a:srgbClr val="EAD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1091993" y="4193708"/>
              <a:ext cx="11283" cy="55475"/>
            </a:xfrm>
            <a:custGeom>
              <a:avLst/>
              <a:gdLst/>
              <a:ahLst/>
              <a:cxnLst/>
              <a:rect l="l" t="t" r="r" b="b"/>
              <a:pathLst>
                <a:path w="84" h="413" extrusionOk="0">
                  <a:moveTo>
                    <a:pt x="1" y="1"/>
                  </a:moveTo>
                  <a:cubicBezTo>
                    <a:pt x="15" y="138"/>
                    <a:pt x="56" y="275"/>
                    <a:pt x="83" y="413"/>
                  </a:cubicBezTo>
                  <a:lnTo>
                    <a:pt x="1" y="1"/>
                  </a:lnTo>
                  <a:close/>
                </a:path>
              </a:pathLst>
            </a:custGeom>
            <a:solidFill>
              <a:srgbClr val="BECB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1033024" y="4188066"/>
              <a:ext cx="83147" cy="123845"/>
            </a:xfrm>
            <a:custGeom>
              <a:avLst/>
              <a:gdLst/>
              <a:ahLst/>
              <a:cxnLst/>
              <a:rect l="l" t="t" r="r" b="b"/>
              <a:pathLst>
                <a:path w="619" h="922" extrusionOk="0">
                  <a:moveTo>
                    <a:pt x="0" y="1"/>
                  </a:moveTo>
                  <a:cubicBezTo>
                    <a:pt x="15" y="15"/>
                    <a:pt x="15" y="43"/>
                    <a:pt x="15" y="56"/>
                  </a:cubicBezTo>
                  <a:cubicBezTo>
                    <a:pt x="42" y="358"/>
                    <a:pt x="124" y="633"/>
                    <a:pt x="220" y="921"/>
                  </a:cubicBezTo>
                  <a:cubicBezTo>
                    <a:pt x="357" y="852"/>
                    <a:pt x="481" y="784"/>
                    <a:pt x="619" y="729"/>
                  </a:cubicBezTo>
                  <a:cubicBezTo>
                    <a:pt x="577" y="647"/>
                    <a:pt x="549" y="550"/>
                    <a:pt x="522" y="455"/>
                  </a:cubicBezTo>
                  <a:cubicBezTo>
                    <a:pt x="495" y="317"/>
                    <a:pt x="454" y="180"/>
                    <a:pt x="440" y="43"/>
                  </a:cubicBezTo>
                  <a:lnTo>
                    <a:pt x="275" y="43"/>
                  </a:lnTo>
                  <a:cubicBezTo>
                    <a:pt x="192" y="28"/>
                    <a:pt x="97" y="15"/>
                    <a:pt x="0" y="1"/>
                  </a:cubicBezTo>
                  <a:close/>
                </a:path>
              </a:pathLst>
            </a:custGeom>
            <a:solidFill>
              <a:srgbClr val="DF8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a:off x="688212" y="4245691"/>
              <a:ext cx="1328071" cy="1579230"/>
            </a:xfrm>
            <a:custGeom>
              <a:avLst/>
              <a:gdLst/>
              <a:ahLst/>
              <a:cxnLst/>
              <a:rect l="l" t="t" r="r" b="b"/>
              <a:pathLst>
                <a:path w="9887" h="11757" extrusionOk="0">
                  <a:moveTo>
                    <a:pt x="4602" y="0"/>
                  </a:moveTo>
                  <a:cubicBezTo>
                    <a:pt x="4249" y="0"/>
                    <a:pt x="3892" y="58"/>
                    <a:pt x="3543" y="176"/>
                  </a:cubicBezTo>
                  <a:cubicBezTo>
                    <a:pt x="2801" y="423"/>
                    <a:pt x="1963" y="890"/>
                    <a:pt x="1483" y="1509"/>
                  </a:cubicBezTo>
                  <a:cubicBezTo>
                    <a:pt x="920" y="2236"/>
                    <a:pt x="632" y="3129"/>
                    <a:pt x="453" y="4008"/>
                  </a:cubicBezTo>
                  <a:cubicBezTo>
                    <a:pt x="0" y="6163"/>
                    <a:pt x="110" y="8429"/>
                    <a:pt x="755" y="10516"/>
                  </a:cubicBezTo>
                  <a:cubicBezTo>
                    <a:pt x="892" y="10928"/>
                    <a:pt x="1057" y="11367"/>
                    <a:pt x="1428" y="11587"/>
                  </a:cubicBezTo>
                  <a:cubicBezTo>
                    <a:pt x="1635" y="11719"/>
                    <a:pt x="1881" y="11757"/>
                    <a:pt x="2135" y="11757"/>
                  </a:cubicBezTo>
                  <a:cubicBezTo>
                    <a:pt x="2302" y="11757"/>
                    <a:pt x="2473" y="11741"/>
                    <a:pt x="2636" y="11724"/>
                  </a:cubicBezTo>
                  <a:cubicBezTo>
                    <a:pt x="4559" y="11505"/>
                    <a:pt x="6454" y="11133"/>
                    <a:pt x="8307" y="10584"/>
                  </a:cubicBezTo>
                  <a:cubicBezTo>
                    <a:pt x="8774" y="10447"/>
                    <a:pt x="9255" y="10296"/>
                    <a:pt x="9543" y="9912"/>
                  </a:cubicBezTo>
                  <a:cubicBezTo>
                    <a:pt x="9886" y="9472"/>
                    <a:pt x="9859" y="8854"/>
                    <a:pt x="9804" y="8305"/>
                  </a:cubicBezTo>
                  <a:cubicBezTo>
                    <a:pt x="9612" y="6534"/>
                    <a:pt x="9131" y="4804"/>
                    <a:pt x="8376" y="3184"/>
                  </a:cubicBezTo>
                  <a:cubicBezTo>
                    <a:pt x="7950" y="2250"/>
                    <a:pt x="7401" y="1344"/>
                    <a:pt x="6604" y="698"/>
                  </a:cubicBezTo>
                  <a:cubicBezTo>
                    <a:pt x="6016" y="238"/>
                    <a:pt x="5317" y="0"/>
                    <a:pt x="4602"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743554" y="4276182"/>
              <a:ext cx="1224775" cy="1511665"/>
            </a:xfrm>
            <a:custGeom>
              <a:avLst/>
              <a:gdLst/>
              <a:ahLst/>
              <a:cxnLst/>
              <a:rect l="l" t="t" r="r" b="b"/>
              <a:pathLst>
                <a:path w="9118" h="11254" extrusionOk="0">
                  <a:moveTo>
                    <a:pt x="4148" y="1"/>
                  </a:moveTo>
                  <a:cubicBezTo>
                    <a:pt x="3292" y="1"/>
                    <a:pt x="2447" y="353"/>
                    <a:pt x="1798" y="952"/>
                  </a:cubicBezTo>
                  <a:cubicBezTo>
                    <a:pt x="1551" y="1199"/>
                    <a:pt x="1331" y="1474"/>
                    <a:pt x="1153" y="1762"/>
                  </a:cubicBezTo>
                  <a:cubicBezTo>
                    <a:pt x="700" y="2490"/>
                    <a:pt x="467" y="3327"/>
                    <a:pt x="315" y="4165"/>
                  </a:cubicBezTo>
                  <a:cubicBezTo>
                    <a:pt x="27" y="5716"/>
                    <a:pt x="0" y="7309"/>
                    <a:pt x="233" y="8874"/>
                  </a:cubicBezTo>
                  <a:cubicBezTo>
                    <a:pt x="357" y="9685"/>
                    <a:pt x="604" y="10577"/>
                    <a:pt x="1304" y="11003"/>
                  </a:cubicBezTo>
                  <a:cubicBezTo>
                    <a:pt x="1644" y="11194"/>
                    <a:pt x="2033" y="11254"/>
                    <a:pt x="2426" y="11254"/>
                  </a:cubicBezTo>
                  <a:cubicBezTo>
                    <a:pt x="2653" y="11254"/>
                    <a:pt x="2882" y="11234"/>
                    <a:pt x="3103" y="11208"/>
                  </a:cubicBezTo>
                  <a:cubicBezTo>
                    <a:pt x="4627" y="11030"/>
                    <a:pt x="6110" y="10673"/>
                    <a:pt x="7538" y="10137"/>
                  </a:cubicBezTo>
                  <a:cubicBezTo>
                    <a:pt x="7922" y="10000"/>
                    <a:pt x="8321" y="9835"/>
                    <a:pt x="8596" y="9533"/>
                  </a:cubicBezTo>
                  <a:cubicBezTo>
                    <a:pt x="9117" y="8971"/>
                    <a:pt x="9103" y="8092"/>
                    <a:pt x="8856" y="7378"/>
                  </a:cubicBezTo>
                  <a:cubicBezTo>
                    <a:pt x="8609" y="6650"/>
                    <a:pt x="8156" y="6005"/>
                    <a:pt x="7895" y="5291"/>
                  </a:cubicBezTo>
                  <a:cubicBezTo>
                    <a:pt x="7415" y="4055"/>
                    <a:pt x="7483" y="2627"/>
                    <a:pt x="6783" y="1501"/>
                  </a:cubicBezTo>
                  <a:cubicBezTo>
                    <a:pt x="6399" y="870"/>
                    <a:pt x="5808" y="403"/>
                    <a:pt x="5108" y="156"/>
                  </a:cubicBezTo>
                  <a:cubicBezTo>
                    <a:pt x="4793" y="51"/>
                    <a:pt x="4470" y="1"/>
                    <a:pt x="4148" y="1"/>
                  </a:cubicBezTo>
                  <a:close/>
                </a:path>
              </a:pathLst>
            </a:custGeom>
            <a:solidFill>
              <a:srgbClr val="D43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19044" y="5112205"/>
              <a:ext cx="1104957" cy="619898"/>
            </a:xfrm>
            <a:custGeom>
              <a:avLst/>
              <a:gdLst/>
              <a:ahLst/>
              <a:cxnLst/>
              <a:rect l="l" t="t" r="r" b="b"/>
              <a:pathLst>
                <a:path w="8226" h="4615" extrusionOk="0">
                  <a:moveTo>
                    <a:pt x="7457" y="1"/>
                  </a:moveTo>
                  <a:lnTo>
                    <a:pt x="7457" y="1"/>
                  </a:lnTo>
                  <a:cubicBezTo>
                    <a:pt x="7461" y="7"/>
                    <a:pt x="7465" y="13"/>
                    <a:pt x="7469" y="19"/>
                  </a:cubicBezTo>
                  <a:lnTo>
                    <a:pt x="7469" y="19"/>
                  </a:lnTo>
                  <a:cubicBezTo>
                    <a:pt x="7465" y="9"/>
                    <a:pt x="7457" y="1"/>
                    <a:pt x="7457" y="1"/>
                  </a:cubicBezTo>
                  <a:close/>
                  <a:moveTo>
                    <a:pt x="7469" y="19"/>
                  </a:moveTo>
                  <a:cubicBezTo>
                    <a:pt x="7470" y="22"/>
                    <a:pt x="7470" y="25"/>
                    <a:pt x="7470" y="28"/>
                  </a:cubicBezTo>
                  <a:cubicBezTo>
                    <a:pt x="7662" y="645"/>
                    <a:pt x="7814" y="1291"/>
                    <a:pt x="7924" y="1936"/>
                  </a:cubicBezTo>
                  <a:cubicBezTo>
                    <a:pt x="7951" y="2073"/>
                    <a:pt x="7979" y="2225"/>
                    <a:pt x="7979" y="2362"/>
                  </a:cubicBezTo>
                  <a:cubicBezTo>
                    <a:pt x="7979" y="2458"/>
                    <a:pt x="7964" y="2555"/>
                    <a:pt x="7937" y="2650"/>
                  </a:cubicBezTo>
                  <a:cubicBezTo>
                    <a:pt x="7841" y="2967"/>
                    <a:pt x="7580" y="3199"/>
                    <a:pt x="7305" y="3364"/>
                  </a:cubicBezTo>
                  <a:cubicBezTo>
                    <a:pt x="6770" y="3694"/>
                    <a:pt x="6139" y="3818"/>
                    <a:pt x="5520" y="3913"/>
                  </a:cubicBezTo>
                  <a:cubicBezTo>
                    <a:pt x="4491" y="4092"/>
                    <a:pt x="3461" y="4243"/>
                    <a:pt x="2417" y="4353"/>
                  </a:cubicBezTo>
                  <a:cubicBezTo>
                    <a:pt x="2252" y="4367"/>
                    <a:pt x="2088" y="4380"/>
                    <a:pt x="1937" y="4380"/>
                  </a:cubicBezTo>
                  <a:cubicBezTo>
                    <a:pt x="1676" y="4380"/>
                    <a:pt x="1415" y="4340"/>
                    <a:pt x="1196" y="4202"/>
                  </a:cubicBezTo>
                  <a:lnTo>
                    <a:pt x="1181" y="4202"/>
                  </a:lnTo>
                  <a:cubicBezTo>
                    <a:pt x="1181" y="4188"/>
                    <a:pt x="1181" y="4188"/>
                    <a:pt x="1168" y="4188"/>
                  </a:cubicBezTo>
                  <a:cubicBezTo>
                    <a:pt x="894" y="4010"/>
                    <a:pt x="729" y="3708"/>
                    <a:pt x="605" y="3406"/>
                  </a:cubicBezTo>
                  <a:cubicBezTo>
                    <a:pt x="344" y="2802"/>
                    <a:pt x="179" y="2143"/>
                    <a:pt x="125" y="1497"/>
                  </a:cubicBezTo>
                  <a:cubicBezTo>
                    <a:pt x="110" y="1291"/>
                    <a:pt x="70" y="1044"/>
                    <a:pt x="83" y="825"/>
                  </a:cubicBezTo>
                  <a:lnTo>
                    <a:pt x="83" y="825"/>
                  </a:lnTo>
                  <a:cubicBezTo>
                    <a:pt x="70" y="838"/>
                    <a:pt x="55" y="865"/>
                    <a:pt x="55" y="879"/>
                  </a:cubicBezTo>
                  <a:cubicBezTo>
                    <a:pt x="0" y="1017"/>
                    <a:pt x="15" y="1222"/>
                    <a:pt x="15" y="1374"/>
                  </a:cubicBezTo>
                  <a:cubicBezTo>
                    <a:pt x="15" y="1731"/>
                    <a:pt x="55" y="2101"/>
                    <a:pt x="125" y="2458"/>
                  </a:cubicBezTo>
                  <a:cubicBezTo>
                    <a:pt x="220" y="2870"/>
                    <a:pt x="357" y="3269"/>
                    <a:pt x="536" y="3639"/>
                  </a:cubicBezTo>
                  <a:cubicBezTo>
                    <a:pt x="701" y="3968"/>
                    <a:pt x="934" y="4298"/>
                    <a:pt x="1264" y="4477"/>
                  </a:cubicBezTo>
                  <a:cubicBezTo>
                    <a:pt x="1470" y="4587"/>
                    <a:pt x="1703" y="4614"/>
                    <a:pt x="1937" y="4614"/>
                  </a:cubicBezTo>
                  <a:cubicBezTo>
                    <a:pt x="2170" y="4614"/>
                    <a:pt x="2404" y="4587"/>
                    <a:pt x="2624" y="4545"/>
                  </a:cubicBezTo>
                  <a:cubicBezTo>
                    <a:pt x="4189" y="4312"/>
                    <a:pt x="5767" y="4065"/>
                    <a:pt x="7292" y="3571"/>
                  </a:cubicBezTo>
                  <a:cubicBezTo>
                    <a:pt x="7567" y="3474"/>
                    <a:pt x="7882" y="3364"/>
                    <a:pt x="8047" y="3104"/>
                  </a:cubicBezTo>
                  <a:cubicBezTo>
                    <a:pt x="8226" y="2829"/>
                    <a:pt x="8198" y="2458"/>
                    <a:pt x="8143" y="2128"/>
                  </a:cubicBezTo>
                  <a:cubicBezTo>
                    <a:pt x="8047" y="1579"/>
                    <a:pt x="7896" y="1030"/>
                    <a:pt x="7690" y="495"/>
                  </a:cubicBezTo>
                  <a:cubicBezTo>
                    <a:pt x="7625" y="337"/>
                    <a:pt x="7558" y="166"/>
                    <a:pt x="7469" y="19"/>
                  </a:cubicBezTo>
                  <a:close/>
                </a:path>
              </a:pathLst>
            </a:custGeom>
            <a:solidFill>
              <a:srgbClr val="C9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1084605" y="4485188"/>
              <a:ext cx="359857" cy="319150"/>
            </a:xfrm>
            <a:custGeom>
              <a:avLst/>
              <a:gdLst/>
              <a:ahLst/>
              <a:cxnLst/>
              <a:rect l="l" t="t" r="r" b="b"/>
              <a:pathLst>
                <a:path w="2679" h="2376" extrusionOk="0">
                  <a:moveTo>
                    <a:pt x="1388" y="0"/>
                  </a:moveTo>
                  <a:cubicBezTo>
                    <a:pt x="879" y="0"/>
                    <a:pt x="358" y="260"/>
                    <a:pt x="165" y="727"/>
                  </a:cubicBezTo>
                  <a:cubicBezTo>
                    <a:pt x="1" y="1139"/>
                    <a:pt x="97" y="1648"/>
                    <a:pt x="399" y="1963"/>
                  </a:cubicBezTo>
                  <a:cubicBezTo>
                    <a:pt x="632" y="2225"/>
                    <a:pt x="989" y="2375"/>
                    <a:pt x="1346" y="2375"/>
                  </a:cubicBezTo>
                  <a:cubicBezTo>
                    <a:pt x="1443" y="2375"/>
                    <a:pt x="1525" y="2362"/>
                    <a:pt x="1621" y="2348"/>
                  </a:cubicBezTo>
                  <a:cubicBezTo>
                    <a:pt x="2020" y="2252"/>
                    <a:pt x="2362" y="1977"/>
                    <a:pt x="2514" y="1593"/>
                  </a:cubicBezTo>
                  <a:cubicBezTo>
                    <a:pt x="2679" y="1222"/>
                    <a:pt x="2624" y="769"/>
                    <a:pt x="2377" y="453"/>
                  </a:cubicBezTo>
                  <a:cubicBezTo>
                    <a:pt x="2143" y="151"/>
                    <a:pt x="1758" y="0"/>
                    <a:pt x="1388" y="0"/>
                  </a:cubicBezTo>
                  <a:close/>
                </a:path>
              </a:pathLst>
            </a:custGeom>
            <a:solidFill>
              <a:srgbClr val="C9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1656" y="4977077"/>
              <a:ext cx="1082928" cy="723730"/>
            </a:xfrm>
            <a:custGeom>
              <a:avLst/>
              <a:gdLst/>
              <a:ahLst/>
              <a:cxnLst/>
              <a:rect l="l" t="t" r="r" b="b"/>
              <a:pathLst>
                <a:path w="8062" h="5388" extrusionOk="0">
                  <a:moveTo>
                    <a:pt x="5436" y="0"/>
                  </a:moveTo>
                  <a:cubicBezTo>
                    <a:pt x="5031" y="0"/>
                    <a:pt x="4624" y="21"/>
                    <a:pt x="4216" y="59"/>
                  </a:cubicBezTo>
                  <a:cubicBezTo>
                    <a:pt x="2939" y="196"/>
                    <a:pt x="1648" y="540"/>
                    <a:pt x="495" y="1116"/>
                  </a:cubicBezTo>
                  <a:cubicBezTo>
                    <a:pt x="1" y="1364"/>
                    <a:pt x="138" y="2036"/>
                    <a:pt x="180" y="2503"/>
                  </a:cubicBezTo>
                  <a:cubicBezTo>
                    <a:pt x="234" y="3149"/>
                    <a:pt x="399" y="3808"/>
                    <a:pt x="660" y="4412"/>
                  </a:cubicBezTo>
                  <a:cubicBezTo>
                    <a:pt x="784" y="4714"/>
                    <a:pt x="962" y="5029"/>
                    <a:pt x="1251" y="5208"/>
                  </a:cubicBezTo>
                  <a:cubicBezTo>
                    <a:pt x="1477" y="5348"/>
                    <a:pt x="1741" y="5387"/>
                    <a:pt x="2010" y="5387"/>
                  </a:cubicBezTo>
                  <a:cubicBezTo>
                    <a:pt x="2165" y="5387"/>
                    <a:pt x="2321" y="5374"/>
                    <a:pt x="2472" y="5359"/>
                  </a:cubicBezTo>
                  <a:cubicBezTo>
                    <a:pt x="3516" y="5249"/>
                    <a:pt x="4546" y="5098"/>
                    <a:pt x="5575" y="4919"/>
                  </a:cubicBezTo>
                  <a:cubicBezTo>
                    <a:pt x="6194" y="4824"/>
                    <a:pt x="6825" y="4700"/>
                    <a:pt x="7360" y="4370"/>
                  </a:cubicBezTo>
                  <a:cubicBezTo>
                    <a:pt x="7635" y="4205"/>
                    <a:pt x="7896" y="3973"/>
                    <a:pt x="7992" y="3656"/>
                  </a:cubicBezTo>
                  <a:cubicBezTo>
                    <a:pt x="8061" y="3423"/>
                    <a:pt x="8019" y="3176"/>
                    <a:pt x="7979" y="2942"/>
                  </a:cubicBezTo>
                  <a:cubicBezTo>
                    <a:pt x="7869" y="2297"/>
                    <a:pt x="7717" y="1651"/>
                    <a:pt x="7525" y="1034"/>
                  </a:cubicBezTo>
                  <a:cubicBezTo>
                    <a:pt x="7415" y="705"/>
                    <a:pt x="7278" y="348"/>
                    <a:pt x="6976" y="183"/>
                  </a:cubicBezTo>
                  <a:cubicBezTo>
                    <a:pt x="6811" y="86"/>
                    <a:pt x="6619" y="59"/>
                    <a:pt x="6427" y="45"/>
                  </a:cubicBezTo>
                  <a:cubicBezTo>
                    <a:pt x="6099" y="14"/>
                    <a:pt x="5768" y="0"/>
                    <a:pt x="5436"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925967" y="5059954"/>
              <a:ext cx="806219" cy="198394"/>
            </a:xfrm>
            <a:custGeom>
              <a:avLst/>
              <a:gdLst/>
              <a:ahLst/>
              <a:cxnLst/>
              <a:rect l="l" t="t" r="r" b="b"/>
              <a:pathLst>
                <a:path w="6002" h="1477" extrusionOk="0">
                  <a:moveTo>
                    <a:pt x="4787" y="1"/>
                  </a:moveTo>
                  <a:cubicBezTo>
                    <a:pt x="3738" y="1"/>
                    <a:pt x="2684" y="257"/>
                    <a:pt x="1649" y="513"/>
                  </a:cubicBezTo>
                  <a:cubicBezTo>
                    <a:pt x="1264" y="609"/>
                    <a:pt x="880" y="705"/>
                    <a:pt x="523" y="884"/>
                  </a:cubicBezTo>
                  <a:cubicBezTo>
                    <a:pt x="385" y="952"/>
                    <a:pt x="166" y="1062"/>
                    <a:pt x="83" y="1186"/>
                  </a:cubicBezTo>
                  <a:cubicBezTo>
                    <a:pt x="1" y="1323"/>
                    <a:pt x="193" y="1461"/>
                    <a:pt x="317" y="1474"/>
                  </a:cubicBezTo>
                  <a:cubicBezTo>
                    <a:pt x="332" y="1475"/>
                    <a:pt x="348" y="1476"/>
                    <a:pt x="363" y="1476"/>
                  </a:cubicBezTo>
                  <a:cubicBezTo>
                    <a:pt x="485" y="1476"/>
                    <a:pt x="605" y="1429"/>
                    <a:pt x="715" y="1391"/>
                  </a:cubicBezTo>
                  <a:cubicBezTo>
                    <a:pt x="1965" y="884"/>
                    <a:pt x="3269" y="472"/>
                    <a:pt x="4614" y="472"/>
                  </a:cubicBezTo>
                  <a:cubicBezTo>
                    <a:pt x="4674" y="470"/>
                    <a:pt x="4733" y="469"/>
                    <a:pt x="4793" y="469"/>
                  </a:cubicBezTo>
                  <a:cubicBezTo>
                    <a:pt x="5021" y="469"/>
                    <a:pt x="5252" y="482"/>
                    <a:pt x="5481" y="482"/>
                  </a:cubicBezTo>
                  <a:cubicBezTo>
                    <a:pt x="5582" y="482"/>
                    <a:pt x="5682" y="479"/>
                    <a:pt x="5782" y="472"/>
                  </a:cubicBezTo>
                  <a:cubicBezTo>
                    <a:pt x="5947" y="458"/>
                    <a:pt x="6002" y="238"/>
                    <a:pt x="5865" y="142"/>
                  </a:cubicBezTo>
                  <a:cubicBezTo>
                    <a:pt x="5755" y="88"/>
                    <a:pt x="5645" y="60"/>
                    <a:pt x="5521" y="46"/>
                  </a:cubicBezTo>
                  <a:cubicBezTo>
                    <a:pt x="5277" y="15"/>
                    <a:pt x="5032" y="1"/>
                    <a:pt x="4787"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975936" y="5674748"/>
              <a:ext cx="3761" cy="2015"/>
            </a:xfrm>
            <a:custGeom>
              <a:avLst/>
              <a:gdLst/>
              <a:ahLst/>
              <a:cxnLst/>
              <a:rect l="l" t="t" r="r" b="b"/>
              <a:pathLst>
                <a:path w="28" h="15" extrusionOk="0">
                  <a:moveTo>
                    <a:pt x="28" y="14"/>
                  </a:moveTo>
                  <a:lnTo>
                    <a:pt x="28" y="14"/>
                  </a:lnTo>
                  <a:lnTo>
                    <a:pt x="28" y="14"/>
                  </a:lnTo>
                  <a:close/>
                  <a:moveTo>
                    <a:pt x="13" y="14"/>
                  </a:moveTo>
                  <a:lnTo>
                    <a:pt x="13" y="14"/>
                  </a:lnTo>
                  <a:lnTo>
                    <a:pt x="13" y="14"/>
                  </a:lnTo>
                  <a:close/>
                  <a:moveTo>
                    <a:pt x="0" y="0"/>
                  </a:moveTo>
                  <a:lnTo>
                    <a:pt x="0" y="0"/>
                  </a:lnTo>
                  <a:lnTo>
                    <a:pt x="0" y="0"/>
                  </a:lnTo>
                  <a:close/>
                  <a:moveTo>
                    <a:pt x="0" y="0"/>
                  </a:moveTo>
                  <a:lnTo>
                    <a:pt x="0" y="0"/>
                  </a:lnTo>
                  <a:close/>
                </a:path>
              </a:pathLst>
            </a:custGeom>
            <a:solidFill>
              <a:srgbClr val="BC3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909445" y="4986748"/>
              <a:ext cx="981378" cy="713924"/>
            </a:xfrm>
            <a:custGeom>
              <a:avLst/>
              <a:gdLst/>
              <a:ahLst/>
              <a:cxnLst/>
              <a:rect l="l" t="t" r="r" b="b"/>
              <a:pathLst>
                <a:path w="7306" h="5315" extrusionOk="0">
                  <a:moveTo>
                    <a:pt x="5946" y="1"/>
                  </a:moveTo>
                  <a:lnTo>
                    <a:pt x="5946" y="1"/>
                  </a:lnTo>
                  <a:cubicBezTo>
                    <a:pt x="6056" y="179"/>
                    <a:pt x="6193" y="344"/>
                    <a:pt x="6248" y="413"/>
                  </a:cubicBezTo>
                  <a:cubicBezTo>
                    <a:pt x="6482" y="811"/>
                    <a:pt x="6687" y="1222"/>
                    <a:pt x="6797" y="1662"/>
                  </a:cubicBezTo>
                  <a:cubicBezTo>
                    <a:pt x="6976" y="2431"/>
                    <a:pt x="6825" y="3351"/>
                    <a:pt x="6193" y="3831"/>
                  </a:cubicBezTo>
                  <a:cubicBezTo>
                    <a:pt x="5808" y="4133"/>
                    <a:pt x="5328" y="4243"/>
                    <a:pt x="4847" y="4340"/>
                  </a:cubicBezTo>
                  <a:cubicBezTo>
                    <a:pt x="3928" y="4532"/>
                    <a:pt x="3007" y="4724"/>
                    <a:pt x="2074" y="4752"/>
                  </a:cubicBezTo>
                  <a:cubicBezTo>
                    <a:pt x="1991" y="4752"/>
                    <a:pt x="1909" y="4765"/>
                    <a:pt x="1826" y="4765"/>
                  </a:cubicBezTo>
                  <a:cubicBezTo>
                    <a:pt x="1209" y="4765"/>
                    <a:pt x="578" y="4683"/>
                    <a:pt x="1" y="4490"/>
                  </a:cubicBezTo>
                  <a:lnTo>
                    <a:pt x="1" y="4490"/>
                  </a:lnTo>
                  <a:cubicBezTo>
                    <a:pt x="111" y="4738"/>
                    <a:pt x="261" y="4972"/>
                    <a:pt x="495" y="5122"/>
                  </a:cubicBezTo>
                  <a:cubicBezTo>
                    <a:pt x="508" y="5122"/>
                    <a:pt x="508" y="5122"/>
                    <a:pt x="508" y="5136"/>
                  </a:cubicBezTo>
                  <a:lnTo>
                    <a:pt x="523" y="5136"/>
                  </a:lnTo>
                  <a:cubicBezTo>
                    <a:pt x="742" y="5274"/>
                    <a:pt x="1003" y="5314"/>
                    <a:pt x="1264" y="5314"/>
                  </a:cubicBezTo>
                  <a:cubicBezTo>
                    <a:pt x="1415" y="5314"/>
                    <a:pt x="1579" y="5301"/>
                    <a:pt x="1744" y="5287"/>
                  </a:cubicBezTo>
                  <a:cubicBezTo>
                    <a:pt x="2788" y="5177"/>
                    <a:pt x="3818" y="5026"/>
                    <a:pt x="4847" y="4847"/>
                  </a:cubicBezTo>
                  <a:cubicBezTo>
                    <a:pt x="5466" y="4752"/>
                    <a:pt x="6097" y="4628"/>
                    <a:pt x="6632" y="4298"/>
                  </a:cubicBezTo>
                  <a:cubicBezTo>
                    <a:pt x="6907" y="4133"/>
                    <a:pt x="7168" y="3901"/>
                    <a:pt x="7264" y="3584"/>
                  </a:cubicBezTo>
                  <a:cubicBezTo>
                    <a:pt x="7291" y="3489"/>
                    <a:pt x="7306" y="3392"/>
                    <a:pt x="7306" y="3296"/>
                  </a:cubicBezTo>
                  <a:cubicBezTo>
                    <a:pt x="7306" y="3159"/>
                    <a:pt x="7278" y="3007"/>
                    <a:pt x="7251" y="2870"/>
                  </a:cubicBezTo>
                  <a:cubicBezTo>
                    <a:pt x="7141" y="2225"/>
                    <a:pt x="6989" y="1579"/>
                    <a:pt x="6797" y="962"/>
                  </a:cubicBezTo>
                  <a:lnTo>
                    <a:pt x="6756" y="838"/>
                  </a:lnTo>
                  <a:cubicBezTo>
                    <a:pt x="6647" y="550"/>
                    <a:pt x="6509" y="248"/>
                    <a:pt x="6248" y="111"/>
                  </a:cubicBezTo>
                  <a:cubicBezTo>
                    <a:pt x="6152" y="56"/>
                    <a:pt x="6056" y="28"/>
                    <a:pt x="5946" y="1"/>
                  </a:cubicBezTo>
                  <a:close/>
                </a:path>
              </a:pathLst>
            </a:custGeom>
            <a:solidFill>
              <a:srgbClr val="DF8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a:off x="1079232" y="4462890"/>
              <a:ext cx="359722" cy="317807"/>
            </a:xfrm>
            <a:custGeom>
              <a:avLst/>
              <a:gdLst/>
              <a:ahLst/>
              <a:cxnLst/>
              <a:rect l="l" t="t" r="r" b="b"/>
              <a:pathLst>
                <a:path w="2678" h="2366" extrusionOk="0">
                  <a:moveTo>
                    <a:pt x="1390" y="0"/>
                  </a:moveTo>
                  <a:cubicBezTo>
                    <a:pt x="877" y="0"/>
                    <a:pt x="354" y="256"/>
                    <a:pt x="165" y="729"/>
                  </a:cubicBezTo>
                  <a:cubicBezTo>
                    <a:pt x="0" y="1140"/>
                    <a:pt x="96" y="1635"/>
                    <a:pt x="398" y="1964"/>
                  </a:cubicBezTo>
                  <a:cubicBezTo>
                    <a:pt x="637" y="2225"/>
                    <a:pt x="988" y="2365"/>
                    <a:pt x="1341" y="2365"/>
                  </a:cubicBezTo>
                  <a:cubicBezTo>
                    <a:pt x="1435" y="2365"/>
                    <a:pt x="1528" y="2356"/>
                    <a:pt x="1620" y="2336"/>
                  </a:cubicBezTo>
                  <a:cubicBezTo>
                    <a:pt x="2018" y="2253"/>
                    <a:pt x="2362" y="1964"/>
                    <a:pt x="2512" y="1594"/>
                  </a:cubicBezTo>
                  <a:cubicBezTo>
                    <a:pt x="2677" y="1223"/>
                    <a:pt x="2622" y="770"/>
                    <a:pt x="2375" y="441"/>
                  </a:cubicBezTo>
                  <a:cubicBezTo>
                    <a:pt x="2147" y="142"/>
                    <a:pt x="1771" y="0"/>
                    <a:pt x="1390"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4"/>
            <p:cNvSpPr/>
            <p:nvPr/>
          </p:nvSpPr>
          <p:spPr>
            <a:xfrm>
              <a:off x="7593591" y="-363855"/>
              <a:ext cx="223248" cy="182813"/>
            </a:xfrm>
            <a:custGeom>
              <a:avLst/>
              <a:gdLst/>
              <a:ahLst/>
              <a:cxnLst/>
              <a:rect l="l" t="t" r="r" b="b"/>
              <a:pathLst>
                <a:path w="1662" h="1361" extrusionOk="0">
                  <a:moveTo>
                    <a:pt x="1662" y="1"/>
                  </a:moveTo>
                  <a:cubicBezTo>
                    <a:pt x="1511" y="111"/>
                    <a:pt x="1387" y="262"/>
                    <a:pt x="1264" y="400"/>
                  </a:cubicBezTo>
                  <a:cubicBezTo>
                    <a:pt x="907" y="797"/>
                    <a:pt x="454" y="1086"/>
                    <a:pt x="1" y="1361"/>
                  </a:cubicBezTo>
                  <a:lnTo>
                    <a:pt x="1" y="1361"/>
                  </a:lnTo>
                  <a:cubicBezTo>
                    <a:pt x="454" y="1086"/>
                    <a:pt x="907" y="797"/>
                    <a:pt x="1264" y="400"/>
                  </a:cubicBezTo>
                  <a:cubicBezTo>
                    <a:pt x="1387" y="262"/>
                    <a:pt x="1511" y="111"/>
                    <a:pt x="1662" y="1"/>
                  </a:cubicBezTo>
                  <a:close/>
                </a:path>
              </a:pathLst>
            </a:custGeom>
            <a:solidFill>
              <a:srgbClr val="75A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a:off x="7547518" y="-181176"/>
              <a:ext cx="46208" cy="25924"/>
            </a:xfrm>
            <a:custGeom>
              <a:avLst/>
              <a:gdLst/>
              <a:ahLst/>
              <a:cxnLst/>
              <a:rect l="l" t="t" r="r" b="b"/>
              <a:pathLst>
                <a:path w="344" h="193" extrusionOk="0">
                  <a:moveTo>
                    <a:pt x="344" y="1"/>
                  </a:moveTo>
                  <a:cubicBezTo>
                    <a:pt x="289" y="28"/>
                    <a:pt x="247" y="69"/>
                    <a:pt x="192" y="96"/>
                  </a:cubicBezTo>
                  <a:cubicBezTo>
                    <a:pt x="124" y="124"/>
                    <a:pt x="69" y="166"/>
                    <a:pt x="0" y="193"/>
                  </a:cubicBezTo>
                  <a:lnTo>
                    <a:pt x="0" y="193"/>
                  </a:lnTo>
                  <a:cubicBezTo>
                    <a:pt x="69" y="166"/>
                    <a:pt x="124" y="124"/>
                    <a:pt x="192" y="96"/>
                  </a:cubicBezTo>
                  <a:cubicBezTo>
                    <a:pt x="247" y="69"/>
                    <a:pt x="289" y="28"/>
                    <a:pt x="344" y="1"/>
                  </a:cubicBezTo>
                  <a:close/>
                </a:path>
              </a:pathLst>
            </a:custGeom>
            <a:solidFill>
              <a:srgbClr val="328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a:off x="8041834" y="-216234"/>
              <a:ext cx="134" cy="134"/>
            </a:xfrm>
            <a:custGeom>
              <a:avLst/>
              <a:gdLst/>
              <a:ahLst/>
              <a:cxnLst/>
              <a:rect l="l" t="t" r="r" b="b"/>
              <a:pathLst>
                <a:path w="1" h="1" extrusionOk="0">
                  <a:moveTo>
                    <a:pt x="0" y="0"/>
                  </a:moveTo>
                  <a:lnTo>
                    <a:pt x="0" y="0"/>
                  </a:lnTo>
                  <a:lnTo>
                    <a:pt x="0" y="0"/>
                  </a:lnTo>
                  <a:close/>
                  <a:moveTo>
                    <a:pt x="0" y="0"/>
                  </a:moveTo>
                  <a:lnTo>
                    <a:pt x="0" y="0"/>
                  </a:lnTo>
                  <a:close/>
                </a:path>
              </a:pathLst>
            </a:custGeom>
            <a:solidFill>
              <a:srgbClr val="75A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a:off x="7816705" y="-376615"/>
              <a:ext cx="42715" cy="12895"/>
            </a:xfrm>
            <a:custGeom>
              <a:avLst/>
              <a:gdLst/>
              <a:ahLst/>
              <a:cxnLst/>
              <a:rect l="l" t="t" r="r" b="b"/>
              <a:pathLst>
                <a:path w="318" h="96" extrusionOk="0">
                  <a:moveTo>
                    <a:pt x="317" y="0"/>
                  </a:moveTo>
                  <a:lnTo>
                    <a:pt x="248" y="0"/>
                  </a:lnTo>
                  <a:cubicBezTo>
                    <a:pt x="152" y="13"/>
                    <a:pt x="70" y="55"/>
                    <a:pt x="1" y="96"/>
                  </a:cubicBezTo>
                  <a:lnTo>
                    <a:pt x="1" y="96"/>
                  </a:lnTo>
                  <a:cubicBezTo>
                    <a:pt x="70" y="55"/>
                    <a:pt x="152" y="13"/>
                    <a:pt x="248" y="0"/>
                  </a:cubicBezTo>
                  <a:lnTo>
                    <a:pt x="317" y="0"/>
                  </a:lnTo>
                  <a:close/>
                </a:path>
              </a:pathLst>
            </a:custGeom>
            <a:solidFill>
              <a:srgbClr val="49A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14"/>
            <p:cNvGrpSpPr/>
            <p:nvPr/>
          </p:nvGrpSpPr>
          <p:grpSpPr>
            <a:xfrm rot="7357544">
              <a:off x="6129300" y="4407222"/>
              <a:ext cx="578916" cy="681510"/>
              <a:chOff x="10541432" y="1172470"/>
              <a:chExt cx="885202" cy="1042074"/>
            </a:xfrm>
          </p:grpSpPr>
          <p:sp>
            <p:nvSpPr>
              <p:cNvPr id="672" name="Google Shape;672;p14"/>
              <p:cNvSpPr/>
              <p:nvPr/>
            </p:nvSpPr>
            <p:spPr>
              <a:xfrm>
                <a:off x="11170476" y="1172470"/>
                <a:ext cx="256158" cy="189529"/>
              </a:xfrm>
              <a:custGeom>
                <a:avLst/>
                <a:gdLst/>
                <a:ahLst/>
                <a:cxnLst/>
                <a:rect l="l" t="t" r="r" b="b"/>
                <a:pathLst>
                  <a:path w="1907" h="1411" extrusionOk="0">
                    <a:moveTo>
                      <a:pt x="713" y="0"/>
                    </a:moveTo>
                    <a:cubicBezTo>
                      <a:pt x="427" y="0"/>
                      <a:pt x="156" y="122"/>
                      <a:pt x="1" y="338"/>
                    </a:cubicBezTo>
                    <a:cubicBezTo>
                      <a:pt x="413" y="544"/>
                      <a:pt x="810" y="791"/>
                      <a:pt x="1195" y="1038"/>
                    </a:cubicBezTo>
                    <a:cubicBezTo>
                      <a:pt x="1291" y="1107"/>
                      <a:pt x="1387" y="1161"/>
                      <a:pt x="1484" y="1231"/>
                    </a:cubicBezTo>
                    <a:cubicBezTo>
                      <a:pt x="1552" y="1271"/>
                      <a:pt x="1676" y="1395"/>
                      <a:pt x="1758" y="1409"/>
                    </a:cubicBezTo>
                    <a:cubicBezTo>
                      <a:pt x="1765" y="1410"/>
                      <a:pt x="1771" y="1410"/>
                      <a:pt x="1777" y="1410"/>
                    </a:cubicBezTo>
                    <a:cubicBezTo>
                      <a:pt x="1906" y="1410"/>
                      <a:pt x="1881" y="1130"/>
                      <a:pt x="1868" y="1052"/>
                    </a:cubicBezTo>
                    <a:cubicBezTo>
                      <a:pt x="1854" y="874"/>
                      <a:pt x="1799" y="695"/>
                      <a:pt x="1689" y="530"/>
                    </a:cubicBezTo>
                    <a:cubicBezTo>
                      <a:pt x="1497" y="255"/>
                      <a:pt x="1182" y="50"/>
                      <a:pt x="838" y="8"/>
                    </a:cubicBezTo>
                    <a:cubicBezTo>
                      <a:pt x="796" y="3"/>
                      <a:pt x="755" y="0"/>
                      <a:pt x="713"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11153819" y="1206319"/>
                <a:ext cx="266904" cy="200275"/>
              </a:xfrm>
              <a:custGeom>
                <a:avLst/>
                <a:gdLst/>
                <a:ahLst/>
                <a:cxnLst/>
                <a:rect l="l" t="t" r="r" b="b"/>
                <a:pathLst>
                  <a:path w="1987" h="1491" extrusionOk="0">
                    <a:moveTo>
                      <a:pt x="303" y="1"/>
                    </a:moveTo>
                    <a:cubicBezTo>
                      <a:pt x="208" y="1"/>
                      <a:pt x="118" y="39"/>
                      <a:pt x="70" y="100"/>
                    </a:cubicBezTo>
                    <a:cubicBezTo>
                      <a:pt x="1" y="182"/>
                      <a:pt x="15" y="320"/>
                      <a:pt x="55" y="429"/>
                    </a:cubicBezTo>
                    <a:cubicBezTo>
                      <a:pt x="110" y="539"/>
                      <a:pt x="193" y="622"/>
                      <a:pt x="289" y="704"/>
                    </a:cubicBezTo>
                    <a:cubicBezTo>
                      <a:pt x="577" y="979"/>
                      <a:pt x="949" y="1294"/>
                      <a:pt x="1319" y="1459"/>
                    </a:cubicBezTo>
                    <a:cubicBezTo>
                      <a:pt x="1372" y="1480"/>
                      <a:pt x="1430" y="1490"/>
                      <a:pt x="1489" y="1490"/>
                    </a:cubicBezTo>
                    <a:cubicBezTo>
                      <a:pt x="1732" y="1490"/>
                      <a:pt x="1987" y="1320"/>
                      <a:pt x="1965" y="1089"/>
                    </a:cubicBezTo>
                    <a:cubicBezTo>
                      <a:pt x="1965" y="951"/>
                      <a:pt x="1840" y="814"/>
                      <a:pt x="1717" y="717"/>
                    </a:cubicBezTo>
                    <a:cubicBezTo>
                      <a:pt x="1415" y="443"/>
                      <a:pt x="1044" y="210"/>
                      <a:pt x="646" y="72"/>
                    </a:cubicBezTo>
                    <a:cubicBezTo>
                      <a:pt x="550" y="31"/>
                      <a:pt x="440" y="3"/>
                      <a:pt x="344" y="3"/>
                    </a:cubicBezTo>
                    <a:cubicBezTo>
                      <a:pt x="330" y="2"/>
                      <a:pt x="317" y="1"/>
                      <a:pt x="303"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11109492" y="1284092"/>
                <a:ext cx="266904" cy="200812"/>
              </a:xfrm>
              <a:custGeom>
                <a:avLst/>
                <a:gdLst/>
                <a:ahLst/>
                <a:cxnLst/>
                <a:rect l="l" t="t" r="r" b="b"/>
                <a:pathLst>
                  <a:path w="1987" h="1495" extrusionOk="0">
                    <a:moveTo>
                      <a:pt x="345" y="1"/>
                    </a:moveTo>
                    <a:cubicBezTo>
                      <a:pt x="235" y="1"/>
                      <a:pt x="125" y="28"/>
                      <a:pt x="70" y="111"/>
                    </a:cubicBezTo>
                    <a:cubicBezTo>
                      <a:pt x="1" y="193"/>
                      <a:pt x="15" y="330"/>
                      <a:pt x="56" y="427"/>
                    </a:cubicBezTo>
                    <a:cubicBezTo>
                      <a:pt x="111" y="537"/>
                      <a:pt x="193" y="633"/>
                      <a:pt x="290" y="715"/>
                    </a:cubicBezTo>
                    <a:cubicBezTo>
                      <a:pt x="578" y="990"/>
                      <a:pt x="935" y="1306"/>
                      <a:pt x="1319" y="1456"/>
                    </a:cubicBezTo>
                    <a:cubicBezTo>
                      <a:pt x="1375" y="1483"/>
                      <a:pt x="1437" y="1495"/>
                      <a:pt x="1500" y="1495"/>
                    </a:cubicBezTo>
                    <a:cubicBezTo>
                      <a:pt x="1735" y="1495"/>
                      <a:pt x="1987" y="1327"/>
                      <a:pt x="1965" y="1099"/>
                    </a:cubicBezTo>
                    <a:cubicBezTo>
                      <a:pt x="1951" y="962"/>
                      <a:pt x="1841" y="825"/>
                      <a:pt x="1718" y="729"/>
                    </a:cubicBezTo>
                    <a:cubicBezTo>
                      <a:pt x="1416" y="440"/>
                      <a:pt x="1045" y="221"/>
                      <a:pt x="647" y="83"/>
                    </a:cubicBezTo>
                    <a:cubicBezTo>
                      <a:pt x="550" y="43"/>
                      <a:pt x="440" y="1"/>
                      <a:pt x="345"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4"/>
              <p:cNvSpPr/>
              <p:nvPr/>
            </p:nvSpPr>
            <p:spPr>
              <a:xfrm>
                <a:off x="10541432" y="1326404"/>
                <a:ext cx="809980" cy="888140"/>
              </a:xfrm>
              <a:custGeom>
                <a:avLst/>
                <a:gdLst/>
                <a:ahLst/>
                <a:cxnLst/>
                <a:rect l="l" t="t" r="r" b="b"/>
                <a:pathLst>
                  <a:path w="6030" h="6612" extrusionOk="0">
                    <a:moveTo>
                      <a:pt x="4585" y="0"/>
                    </a:moveTo>
                    <a:cubicBezTo>
                      <a:pt x="4567" y="0"/>
                      <a:pt x="4550" y="1"/>
                      <a:pt x="4532" y="2"/>
                    </a:cubicBezTo>
                    <a:cubicBezTo>
                      <a:pt x="4257" y="43"/>
                      <a:pt x="4079" y="290"/>
                      <a:pt x="3887" y="497"/>
                    </a:cubicBezTo>
                    <a:cubicBezTo>
                      <a:pt x="3503" y="936"/>
                      <a:pt x="2981" y="1251"/>
                      <a:pt x="2472" y="1553"/>
                    </a:cubicBezTo>
                    <a:cubicBezTo>
                      <a:pt x="1965" y="1842"/>
                      <a:pt x="1443" y="2144"/>
                      <a:pt x="1004" y="2542"/>
                    </a:cubicBezTo>
                    <a:cubicBezTo>
                      <a:pt x="345" y="3188"/>
                      <a:pt x="1" y="4177"/>
                      <a:pt x="482" y="5041"/>
                    </a:cubicBezTo>
                    <a:cubicBezTo>
                      <a:pt x="742" y="5480"/>
                      <a:pt x="1154" y="5797"/>
                      <a:pt x="1594" y="6044"/>
                    </a:cubicBezTo>
                    <a:cubicBezTo>
                      <a:pt x="2160" y="6355"/>
                      <a:pt x="2843" y="6612"/>
                      <a:pt x="3505" y="6612"/>
                    </a:cubicBezTo>
                    <a:cubicBezTo>
                      <a:pt x="3661" y="6612"/>
                      <a:pt x="3817" y="6597"/>
                      <a:pt x="3970" y="6566"/>
                    </a:cubicBezTo>
                    <a:cubicBezTo>
                      <a:pt x="4766" y="6387"/>
                      <a:pt x="5260" y="5645"/>
                      <a:pt x="5425" y="4891"/>
                    </a:cubicBezTo>
                    <a:cubicBezTo>
                      <a:pt x="5562" y="4272"/>
                      <a:pt x="5521" y="3627"/>
                      <a:pt x="5562" y="2996"/>
                    </a:cubicBezTo>
                    <a:cubicBezTo>
                      <a:pt x="5576" y="2639"/>
                      <a:pt x="5617" y="2267"/>
                      <a:pt x="5713" y="1925"/>
                    </a:cubicBezTo>
                    <a:cubicBezTo>
                      <a:pt x="5782" y="1691"/>
                      <a:pt x="5919" y="1443"/>
                      <a:pt x="5960" y="1196"/>
                    </a:cubicBezTo>
                    <a:cubicBezTo>
                      <a:pt x="6029" y="689"/>
                      <a:pt x="5398" y="304"/>
                      <a:pt x="5013" y="125"/>
                    </a:cubicBezTo>
                    <a:cubicBezTo>
                      <a:pt x="4878" y="52"/>
                      <a:pt x="4732" y="0"/>
                      <a:pt x="4585"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4"/>
              <p:cNvSpPr/>
              <p:nvPr/>
            </p:nvSpPr>
            <p:spPr>
              <a:xfrm>
                <a:off x="10701950" y="1310016"/>
                <a:ext cx="599492" cy="684642"/>
              </a:xfrm>
              <a:custGeom>
                <a:avLst/>
                <a:gdLst/>
                <a:ahLst/>
                <a:cxnLst/>
                <a:rect l="l" t="t" r="r" b="b"/>
                <a:pathLst>
                  <a:path w="4463" h="5097" extrusionOk="0">
                    <a:moveTo>
                      <a:pt x="643" y="3345"/>
                    </a:moveTo>
                    <a:cubicBezTo>
                      <a:pt x="822" y="3345"/>
                      <a:pt x="1001" y="3391"/>
                      <a:pt x="1168" y="3475"/>
                    </a:cubicBezTo>
                    <a:cubicBezTo>
                      <a:pt x="962" y="3598"/>
                      <a:pt x="756" y="3680"/>
                      <a:pt x="523" y="3708"/>
                    </a:cubicBezTo>
                    <a:cubicBezTo>
                      <a:pt x="491" y="3711"/>
                      <a:pt x="463" y="3713"/>
                      <a:pt x="436" y="3713"/>
                    </a:cubicBezTo>
                    <a:cubicBezTo>
                      <a:pt x="359" y="3713"/>
                      <a:pt x="302" y="3697"/>
                      <a:pt x="261" y="3667"/>
                    </a:cubicBezTo>
                    <a:cubicBezTo>
                      <a:pt x="248" y="3667"/>
                      <a:pt x="248" y="3667"/>
                      <a:pt x="234" y="3653"/>
                    </a:cubicBezTo>
                    <a:cubicBezTo>
                      <a:pt x="193" y="3625"/>
                      <a:pt x="179" y="3598"/>
                      <a:pt x="166" y="3557"/>
                    </a:cubicBezTo>
                    <a:cubicBezTo>
                      <a:pt x="166" y="3433"/>
                      <a:pt x="331" y="3392"/>
                      <a:pt x="385" y="3378"/>
                    </a:cubicBezTo>
                    <a:cubicBezTo>
                      <a:pt x="470" y="3356"/>
                      <a:pt x="556" y="3345"/>
                      <a:pt x="643" y="3345"/>
                    </a:cubicBezTo>
                    <a:close/>
                    <a:moveTo>
                      <a:pt x="1704" y="4312"/>
                    </a:moveTo>
                    <a:lnTo>
                      <a:pt x="1704" y="4312"/>
                    </a:lnTo>
                    <a:cubicBezTo>
                      <a:pt x="1717" y="4449"/>
                      <a:pt x="1704" y="4573"/>
                      <a:pt x="1662" y="4710"/>
                    </a:cubicBezTo>
                    <a:cubicBezTo>
                      <a:pt x="1652" y="4760"/>
                      <a:pt x="1614" y="4766"/>
                      <a:pt x="1588" y="4766"/>
                    </a:cubicBezTo>
                    <a:cubicBezTo>
                      <a:pt x="1578" y="4766"/>
                      <a:pt x="1570" y="4765"/>
                      <a:pt x="1566" y="4765"/>
                    </a:cubicBezTo>
                    <a:cubicBezTo>
                      <a:pt x="1552" y="4765"/>
                      <a:pt x="1552" y="4751"/>
                      <a:pt x="1539" y="4751"/>
                    </a:cubicBezTo>
                    <a:cubicBezTo>
                      <a:pt x="1525" y="4738"/>
                      <a:pt x="1497" y="4710"/>
                      <a:pt x="1511" y="4669"/>
                    </a:cubicBezTo>
                    <a:cubicBezTo>
                      <a:pt x="1525" y="4614"/>
                      <a:pt x="1539" y="4559"/>
                      <a:pt x="1566" y="4518"/>
                    </a:cubicBezTo>
                    <a:cubicBezTo>
                      <a:pt x="1607" y="4449"/>
                      <a:pt x="1649" y="4381"/>
                      <a:pt x="1704" y="4312"/>
                    </a:cubicBezTo>
                    <a:close/>
                    <a:moveTo>
                      <a:pt x="3132" y="4119"/>
                    </a:moveTo>
                    <a:cubicBezTo>
                      <a:pt x="3227" y="4174"/>
                      <a:pt x="3310" y="4257"/>
                      <a:pt x="3379" y="4339"/>
                    </a:cubicBezTo>
                    <a:cubicBezTo>
                      <a:pt x="3434" y="4422"/>
                      <a:pt x="3544" y="4586"/>
                      <a:pt x="3502" y="4751"/>
                    </a:cubicBezTo>
                    <a:cubicBezTo>
                      <a:pt x="3489" y="4848"/>
                      <a:pt x="3392" y="4930"/>
                      <a:pt x="3310" y="4943"/>
                    </a:cubicBezTo>
                    <a:cubicBezTo>
                      <a:pt x="3269" y="4943"/>
                      <a:pt x="3241" y="4930"/>
                      <a:pt x="3214" y="4916"/>
                    </a:cubicBezTo>
                    <a:cubicBezTo>
                      <a:pt x="3172" y="4903"/>
                      <a:pt x="3145" y="4861"/>
                      <a:pt x="3132" y="4820"/>
                    </a:cubicBezTo>
                    <a:cubicBezTo>
                      <a:pt x="3104" y="4765"/>
                      <a:pt x="3090" y="4710"/>
                      <a:pt x="3104" y="4641"/>
                    </a:cubicBezTo>
                    <a:cubicBezTo>
                      <a:pt x="3104" y="4463"/>
                      <a:pt x="3117" y="4284"/>
                      <a:pt x="3132" y="4119"/>
                    </a:cubicBezTo>
                    <a:close/>
                    <a:moveTo>
                      <a:pt x="3831" y="0"/>
                    </a:moveTo>
                    <a:cubicBezTo>
                      <a:pt x="3379" y="989"/>
                      <a:pt x="2775" y="1895"/>
                      <a:pt x="2046" y="2706"/>
                    </a:cubicBezTo>
                    <a:cubicBezTo>
                      <a:pt x="1841" y="2939"/>
                      <a:pt x="1607" y="3186"/>
                      <a:pt x="1319" y="3378"/>
                    </a:cubicBezTo>
                    <a:cubicBezTo>
                      <a:pt x="1112" y="3250"/>
                      <a:pt x="870" y="3179"/>
                      <a:pt x="628" y="3179"/>
                    </a:cubicBezTo>
                    <a:cubicBezTo>
                      <a:pt x="532" y="3179"/>
                      <a:pt x="437" y="3190"/>
                      <a:pt x="344" y="3213"/>
                    </a:cubicBezTo>
                    <a:cubicBezTo>
                      <a:pt x="124" y="3268"/>
                      <a:pt x="1" y="3405"/>
                      <a:pt x="14" y="3557"/>
                    </a:cubicBezTo>
                    <a:cubicBezTo>
                      <a:pt x="14" y="3653"/>
                      <a:pt x="69" y="3735"/>
                      <a:pt x="138" y="3790"/>
                    </a:cubicBezTo>
                    <a:cubicBezTo>
                      <a:pt x="227" y="3852"/>
                      <a:pt x="321" y="3869"/>
                      <a:pt x="411" y="3869"/>
                    </a:cubicBezTo>
                    <a:cubicBezTo>
                      <a:pt x="459" y="3869"/>
                      <a:pt x="506" y="3864"/>
                      <a:pt x="550" y="3859"/>
                    </a:cubicBezTo>
                    <a:cubicBezTo>
                      <a:pt x="825" y="3832"/>
                      <a:pt x="1085" y="3722"/>
                      <a:pt x="1319" y="3570"/>
                    </a:cubicBezTo>
                    <a:cubicBezTo>
                      <a:pt x="1402" y="3639"/>
                      <a:pt x="1484" y="3735"/>
                      <a:pt x="1539" y="3817"/>
                    </a:cubicBezTo>
                    <a:cubicBezTo>
                      <a:pt x="1594" y="3914"/>
                      <a:pt x="1649" y="4010"/>
                      <a:pt x="1676" y="4119"/>
                    </a:cubicBezTo>
                    <a:cubicBezTo>
                      <a:pt x="1566" y="4216"/>
                      <a:pt x="1484" y="4326"/>
                      <a:pt x="1429" y="4449"/>
                    </a:cubicBezTo>
                    <a:cubicBezTo>
                      <a:pt x="1387" y="4504"/>
                      <a:pt x="1374" y="4573"/>
                      <a:pt x="1360" y="4641"/>
                    </a:cubicBezTo>
                    <a:cubicBezTo>
                      <a:pt x="1319" y="4779"/>
                      <a:pt x="1415" y="4888"/>
                      <a:pt x="1525" y="4916"/>
                    </a:cubicBezTo>
                    <a:cubicBezTo>
                      <a:pt x="1545" y="4921"/>
                      <a:pt x="1567" y="4924"/>
                      <a:pt x="1589" y="4924"/>
                    </a:cubicBezTo>
                    <a:cubicBezTo>
                      <a:pt x="1683" y="4924"/>
                      <a:pt x="1780" y="4874"/>
                      <a:pt x="1813" y="4751"/>
                    </a:cubicBezTo>
                    <a:cubicBezTo>
                      <a:pt x="1868" y="4559"/>
                      <a:pt x="1882" y="4367"/>
                      <a:pt x="1854" y="4174"/>
                    </a:cubicBezTo>
                    <a:cubicBezTo>
                      <a:pt x="2006" y="4037"/>
                      <a:pt x="2211" y="3955"/>
                      <a:pt x="2418" y="3927"/>
                    </a:cubicBezTo>
                    <a:cubicBezTo>
                      <a:pt x="2441" y="3926"/>
                      <a:pt x="2465" y="3925"/>
                      <a:pt x="2489" y="3925"/>
                    </a:cubicBezTo>
                    <a:cubicBezTo>
                      <a:pt x="2657" y="3925"/>
                      <a:pt x="2824" y="3965"/>
                      <a:pt x="2980" y="4037"/>
                    </a:cubicBezTo>
                    <a:cubicBezTo>
                      <a:pt x="2953" y="4229"/>
                      <a:pt x="2939" y="4436"/>
                      <a:pt x="2939" y="4628"/>
                    </a:cubicBezTo>
                    <a:cubicBezTo>
                      <a:pt x="2939" y="4724"/>
                      <a:pt x="2953" y="4806"/>
                      <a:pt x="2980" y="4888"/>
                    </a:cubicBezTo>
                    <a:cubicBezTo>
                      <a:pt x="3056" y="5028"/>
                      <a:pt x="3167" y="5097"/>
                      <a:pt x="3291" y="5097"/>
                    </a:cubicBezTo>
                    <a:cubicBezTo>
                      <a:pt x="3302" y="5097"/>
                      <a:pt x="3313" y="5096"/>
                      <a:pt x="3324" y="5095"/>
                    </a:cubicBezTo>
                    <a:cubicBezTo>
                      <a:pt x="3474" y="5081"/>
                      <a:pt x="3626" y="4943"/>
                      <a:pt x="3667" y="4793"/>
                    </a:cubicBezTo>
                    <a:cubicBezTo>
                      <a:pt x="3708" y="4614"/>
                      <a:pt x="3639" y="4422"/>
                      <a:pt x="3502" y="4244"/>
                    </a:cubicBezTo>
                    <a:cubicBezTo>
                      <a:pt x="3406" y="4119"/>
                      <a:pt x="3282" y="4024"/>
                      <a:pt x="3159" y="3941"/>
                    </a:cubicBezTo>
                    <a:cubicBezTo>
                      <a:pt x="3310" y="2706"/>
                      <a:pt x="3763" y="1483"/>
                      <a:pt x="4463" y="467"/>
                    </a:cubicBezTo>
                    <a:lnTo>
                      <a:pt x="4340" y="371"/>
                    </a:lnTo>
                    <a:cubicBezTo>
                      <a:pt x="3626" y="1401"/>
                      <a:pt x="3172" y="2623"/>
                      <a:pt x="3008" y="3872"/>
                    </a:cubicBezTo>
                    <a:cubicBezTo>
                      <a:pt x="2856" y="3807"/>
                      <a:pt x="2696" y="3768"/>
                      <a:pt x="2533" y="3768"/>
                    </a:cubicBezTo>
                    <a:cubicBezTo>
                      <a:pt x="2490" y="3768"/>
                      <a:pt x="2447" y="3771"/>
                      <a:pt x="2403" y="3777"/>
                    </a:cubicBezTo>
                    <a:cubicBezTo>
                      <a:pt x="2198" y="3790"/>
                      <a:pt x="1978" y="3872"/>
                      <a:pt x="1799" y="4010"/>
                    </a:cubicBezTo>
                    <a:cubicBezTo>
                      <a:pt x="1772" y="3914"/>
                      <a:pt x="1731" y="3817"/>
                      <a:pt x="1676" y="3735"/>
                    </a:cubicBezTo>
                    <a:cubicBezTo>
                      <a:pt x="1621" y="3639"/>
                      <a:pt x="1539" y="3557"/>
                      <a:pt x="1456" y="3488"/>
                    </a:cubicBezTo>
                    <a:cubicBezTo>
                      <a:pt x="1731" y="3282"/>
                      <a:pt x="1964" y="3048"/>
                      <a:pt x="2170" y="2816"/>
                    </a:cubicBezTo>
                    <a:cubicBezTo>
                      <a:pt x="2912" y="1992"/>
                      <a:pt x="3516" y="1071"/>
                      <a:pt x="3983" y="69"/>
                    </a:cubicBezTo>
                    <a:lnTo>
                      <a:pt x="3831" y="0"/>
                    </a:lnTo>
                    <a:close/>
                  </a:path>
                </a:pathLst>
              </a:custGeom>
              <a:solidFill>
                <a:srgbClr val="02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10851320" y="2063700"/>
                <a:ext cx="278724" cy="123442"/>
              </a:xfrm>
              <a:custGeom>
                <a:avLst/>
                <a:gdLst/>
                <a:ahLst/>
                <a:cxnLst/>
                <a:rect l="l" t="t" r="r" b="b"/>
                <a:pathLst>
                  <a:path w="2075" h="919" extrusionOk="0">
                    <a:moveTo>
                      <a:pt x="415" y="0"/>
                    </a:moveTo>
                    <a:cubicBezTo>
                      <a:pt x="352" y="0"/>
                      <a:pt x="291" y="8"/>
                      <a:pt x="235" y="33"/>
                    </a:cubicBezTo>
                    <a:cubicBezTo>
                      <a:pt x="110" y="88"/>
                      <a:pt x="28" y="211"/>
                      <a:pt x="15" y="348"/>
                    </a:cubicBezTo>
                    <a:cubicBezTo>
                      <a:pt x="1" y="678"/>
                      <a:pt x="358" y="788"/>
                      <a:pt x="619" y="857"/>
                    </a:cubicBezTo>
                    <a:cubicBezTo>
                      <a:pt x="777" y="898"/>
                      <a:pt x="938" y="919"/>
                      <a:pt x="1099" y="919"/>
                    </a:cubicBezTo>
                    <a:cubicBezTo>
                      <a:pt x="1261" y="919"/>
                      <a:pt x="1422" y="898"/>
                      <a:pt x="1580" y="857"/>
                    </a:cubicBezTo>
                    <a:cubicBezTo>
                      <a:pt x="1718" y="815"/>
                      <a:pt x="1855" y="760"/>
                      <a:pt x="1950" y="650"/>
                    </a:cubicBezTo>
                    <a:cubicBezTo>
                      <a:pt x="2047" y="555"/>
                      <a:pt x="2075" y="376"/>
                      <a:pt x="1992" y="266"/>
                    </a:cubicBezTo>
                    <a:cubicBezTo>
                      <a:pt x="1910" y="156"/>
                      <a:pt x="1758" y="129"/>
                      <a:pt x="1608" y="116"/>
                    </a:cubicBezTo>
                    <a:lnTo>
                      <a:pt x="1113" y="74"/>
                    </a:lnTo>
                    <a:cubicBezTo>
                      <a:pt x="949" y="61"/>
                      <a:pt x="797" y="46"/>
                      <a:pt x="632" y="19"/>
                    </a:cubicBezTo>
                    <a:cubicBezTo>
                      <a:pt x="565" y="12"/>
                      <a:pt x="490" y="0"/>
                      <a:pt x="415"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10613430" y="1326672"/>
                <a:ext cx="734220" cy="424325"/>
              </a:xfrm>
              <a:custGeom>
                <a:avLst/>
                <a:gdLst/>
                <a:ahLst/>
                <a:cxnLst/>
                <a:rect l="l" t="t" r="r" b="b"/>
                <a:pathLst>
                  <a:path w="5466" h="3159" extrusionOk="0">
                    <a:moveTo>
                      <a:pt x="4545" y="151"/>
                    </a:moveTo>
                    <a:cubicBezTo>
                      <a:pt x="4463" y="316"/>
                      <a:pt x="4381" y="467"/>
                      <a:pt x="4298" y="618"/>
                    </a:cubicBezTo>
                    <a:lnTo>
                      <a:pt x="4367" y="618"/>
                    </a:lnTo>
                    <a:cubicBezTo>
                      <a:pt x="4463" y="618"/>
                      <a:pt x="4560" y="632"/>
                      <a:pt x="4655" y="673"/>
                    </a:cubicBezTo>
                    <a:cubicBezTo>
                      <a:pt x="4669" y="673"/>
                      <a:pt x="4697" y="687"/>
                      <a:pt x="4710" y="687"/>
                    </a:cubicBezTo>
                    <a:cubicBezTo>
                      <a:pt x="4779" y="577"/>
                      <a:pt x="4847" y="480"/>
                      <a:pt x="4917" y="370"/>
                    </a:cubicBezTo>
                    <a:cubicBezTo>
                      <a:pt x="4792" y="288"/>
                      <a:pt x="4655" y="206"/>
                      <a:pt x="4545" y="151"/>
                    </a:cubicBezTo>
                    <a:close/>
                    <a:moveTo>
                      <a:pt x="5040" y="467"/>
                    </a:moveTo>
                    <a:cubicBezTo>
                      <a:pt x="4972" y="563"/>
                      <a:pt x="4917" y="659"/>
                      <a:pt x="4862" y="769"/>
                    </a:cubicBezTo>
                    <a:cubicBezTo>
                      <a:pt x="5054" y="892"/>
                      <a:pt x="5219" y="1084"/>
                      <a:pt x="5314" y="1318"/>
                    </a:cubicBezTo>
                    <a:cubicBezTo>
                      <a:pt x="5329" y="1346"/>
                      <a:pt x="5342" y="1387"/>
                      <a:pt x="5356" y="1428"/>
                    </a:cubicBezTo>
                    <a:cubicBezTo>
                      <a:pt x="5383" y="1359"/>
                      <a:pt x="5411" y="1277"/>
                      <a:pt x="5424" y="1194"/>
                    </a:cubicBezTo>
                    <a:cubicBezTo>
                      <a:pt x="5466" y="907"/>
                      <a:pt x="5274" y="659"/>
                      <a:pt x="5040" y="467"/>
                    </a:cubicBezTo>
                    <a:close/>
                    <a:moveTo>
                      <a:pt x="3996" y="0"/>
                    </a:moveTo>
                    <a:cubicBezTo>
                      <a:pt x="3900" y="13"/>
                      <a:pt x="3818" y="55"/>
                      <a:pt x="3749" y="96"/>
                    </a:cubicBezTo>
                    <a:cubicBezTo>
                      <a:pt x="3598" y="206"/>
                      <a:pt x="3474" y="357"/>
                      <a:pt x="3351" y="495"/>
                    </a:cubicBezTo>
                    <a:cubicBezTo>
                      <a:pt x="2994" y="892"/>
                      <a:pt x="2541" y="1181"/>
                      <a:pt x="2088" y="1456"/>
                    </a:cubicBezTo>
                    <a:cubicBezTo>
                      <a:pt x="2033" y="1483"/>
                      <a:pt x="1991" y="1524"/>
                      <a:pt x="1936" y="1551"/>
                    </a:cubicBezTo>
                    <a:cubicBezTo>
                      <a:pt x="1868" y="1579"/>
                      <a:pt x="1813" y="1621"/>
                      <a:pt x="1744" y="1648"/>
                    </a:cubicBezTo>
                    <a:cubicBezTo>
                      <a:pt x="1305" y="1923"/>
                      <a:pt x="852" y="2183"/>
                      <a:pt x="468" y="2540"/>
                    </a:cubicBezTo>
                    <a:cubicBezTo>
                      <a:pt x="289" y="2732"/>
                      <a:pt x="124" y="2939"/>
                      <a:pt x="1" y="3158"/>
                    </a:cubicBezTo>
                    <a:cubicBezTo>
                      <a:pt x="206" y="2994"/>
                      <a:pt x="440" y="2856"/>
                      <a:pt x="687" y="2746"/>
                    </a:cubicBezTo>
                    <a:cubicBezTo>
                      <a:pt x="1292" y="2444"/>
                      <a:pt x="1964" y="2252"/>
                      <a:pt x="2513" y="1826"/>
                    </a:cubicBezTo>
                    <a:cubicBezTo>
                      <a:pt x="2843" y="1566"/>
                      <a:pt x="3117" y="1236"/>
                      <a:pt x="3461" y="975"/>
                    </a:cubicBezTo>
                    <a:cubicBezTo>
                      <a:pt x="3653" y="824"/>
                      <a:pt x="3873" y="714"/>
                      <a:pt x="4093" y="659"/>
                    </a:cubicBezTo>
                    <a:cubicBezTo>
                      <a:pt x="4203" y="467"/>
                      <a:pt x="4298" y="275"/>
                      <a:pt x="4395" y="83"/>
                    </a:cubicBezTo>
                    <a:cubicBezTo>
                      <a:pt x="4285" y="28"/>
                      <a:pt x="4175" y="0"/>
                      <a:pt x="4065" y="0"/>
                    </a:cubicBezTo>
                    <a:close/>
                  </a:path>
                </a:pathLst>
              </a:custGeom>
              <a:solidFill>
                <a:srgbClr val="DF8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11163088" y="1337687"/>
                <a:ext cx="127340" cy="92414"/>
              </a:xfrm>
              <a:custGeom>
                <a:avLst/>
                <a:gdLst/>
                <a:ahLst/>
                <a:cxnLst/>
                <a:rect l="l" t="t" r="r" b="b"/>
                <a:pathLst>
                  <a:path w="948" h="688" extrusionOk="0">
                    <a:moveTo>
                      <a:pt x="303" y="1"/>
                    </a:moveTo>
                    <a:cubicBezTo>
                      <a:pt x="206" y="193"/>
                      <a:pt x="111" y="385"/>
                      <a:pt x="1" y="577"/>
                    </a:cubicBezTo>
                    <a:lnTo>
                      <a:pt x="206" y="536"/>
                    </a:lnTo>
                    <a:cubicBezTo>
                      <a:pt x="289" y="385"/>
                      <a:pt x="371" y="234"/>
                      <a:pt x="453" y="69"/>
                    </a:cubicBezTo>
                    <a:cubicBezTo>
                      <a:pt x="426" y="56"/>
                      <a:pt x="398" y="41"/>
                      <a:pt x="385" y="41"/>
                    </a:cubicBezTo>
                    <a:lnTo>
                      <a:pt x="303" y="1"/>
                    </a:lnTo>
                    <a:close/>
                    <a:moveTo>
                      <a:pt x="825" y="288"/>
                    </a:moveTo>
                    <a:cubicBezTo>
                      <a:pt x="755" y="398"/>
                      <a:pt x="687" y="495"/>
                      <a:pt x="618" y="605"/>
                    </a:cubicBezTo>
                    <a:cubicBezTo>
                      <a:pt x="673" y="632"/>
                      <a:pt x="715" y="645"/>
                      <a:pt x="770" y="687"/>
                    </a:cubicBezTo>
                    <a:cubicBezTo>
                      <a:pt x="825" y="577"/>
                      <a:pt x="880" y="481"/>
                      <a:pt x="948" y="385"/>
                    </a:cubicBezTo>
                    <a:cubicBezTo>
                      <a:pt x="907" y="358"/>
                      <a:pt x="865" y="316"/>
                      <a:pt x="825" y="288"/>
                    </a:cubicBezTo>
                    <a:close/>
                  </a:path>
                </a:pathLst>
              </a:custGeom>
              <a:solidFill>
                <a:srgbClr val="114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14"/>
            <p:cNvSpPr/>
            <p:nvPr/>
          </p:nvSpPr>
          <p:spPr>
            <a:xfrm>
              <a:off x="6997860" y="-70494"/>
              <a:ext cx="166160" cy="237617"/>
            </a:xfrm>
            <a:custGeom>
              <a:avLst/>
              <a:gdLst/>
              <a:ahLst/>
              <a:cxnLst/>
              <a:rect l="l" t="t" r="r" b="b"/>
              <a:pathLst>
                <a:path w="1237" h="1769" extrusionOk="0">
                  <a:moveTo>
                    <a:pt x="989" y="1"/>
                  </a:moveTo>
                  <a:cubicBezTo>
                    <a:pt x="701" y="193"/>
                    <a:pt x="427" y="398"/>
                    <a:pt x="247" y="687"/>
                  </a:cubicBezTo>
                  <a:cubicBezTo>
                    <a:pt x="97" y="934"/>
                    <a:pt x="0" y="1359"/>
                    <a:pt x="152" y="1621"/>
                  </a:cubicBezTo>
                  <a:cubicBezTo>
                    <a:pt x="213" y="1727"/>
                    <a:pt x="319" y="1768"/>
                    <a:pt x="438" y="1768"/>
                  </a:cubicBezTo>
                  <a:cubicBezTo>
                    <a:pt x="639" y="1768"/>
                    <a:pt x="877" y="1651"/>
                    <a:pt x="989" y="1538"/>
                  </a:cubicBezTo>
                  <a:cubicBezTo>
                    <a:pt x="1168" y="1346"/>
                    <a:pt x="1236" y="1057"/>
                    <a:pt x="1209" y="783"/>
                  </a:cubicBezTo>
                  <a:cubicBezTo>
                    <a:pt x="1181" y="522"/>
                    <a:pt x="1086" y="261"/>
                    <a:pt x="989"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7038426" y="-70494"/>
              <a:ext cx="94296" cy="214110"/>
            </a:xfrm>
            <a:custGeom>
              <a:avLst/>
              <a:gdLst/>
              <a:ahLst/>
              <a:cxnLst/>
              <a:rect l="l" t="t" r="r" b="b"/>
              <a:pathLst>
                <a:path w="702" h="1594" extrusionOk="0">
                  <a:moveTo>
                    <a:pt x="687" y="1"/>
                  </a:moveTo>
                  <a:cubicBezTo>
                    <a:pt x="659" y="14"/>
                    <a:pt x="632" y="28"/>
                    <a:pt x="619" y="56"/>
                  </a:cubicBezTo>
                  <a:lnTo>
                    <a:pt x="344" y="660"/>
                  </a:lnTo>
                  <a:cubicBezTo>
                    <a:pt x="234" y="920"/>
                    <a:pt x="110" y="1181"/>
                    <a:pt x="28" y="1456"/>
                  </a:cubicBezTo>
                  <a:cubicBezTo>
                    <a:pt x="15" y="1511"/>
                    <a:pt x="15" y="1552"/>
                    <a:pt x="0" y="1593"/>
                  </a:cubicBezTo>
                  <a:cubicBezTo>
                    <a:pt x="28" y="1566"/>
                    <a:pt x="55" y="1538"/>
                    <a:pt x="97" y="1524"/>
                  </a:cubicBezTo>
                  <a:lnTo>
                    <a:pt x="97" y="1484"/>
                  </a:lnTo>
                  <a:cubicBezTo>
                    <a:pt x="179" y="1209"/>
                    <a:pt x="289" y="948"/>
                    <a:pt x="412" y="687"/>
                  </a:cubicBezTo>
                  <a:lnTo>
                    <a:pt x="701" y="56"/>
                  </a:lnTo>
                  <a:cubicBezTo>
                    <a:pt x="687" y="41"/>
                    <a:pt x="687" y="14"/>
                    <a:pt x="687" y="1"/>
                  </a:cubicBezTo>
                  <a:close/>
                </a:path>
              </a:pathLst>
            </a:custGeom>
            <a:solidFill>
              <a:srgbClr val="DF8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6925996" y="-85538"/>
              <a:ext cx="114445" cy="285435"/>
            </a:xfrm>
            <a:custGeom>
              <a:avLst/>
              <a:gdLst/>
              <a:ahLst/>
              <a:cxnLst/>
              <a:rect l="l" t="t" r="r" b="b"/>
              <a:pathLst>
                <a:path w="852" h="2125" extrusionOk="0">
                  <a:moveTo>
                    <a:pt x="534" y="1"/>
                  </a:moveTo>
                  <a:cubicBezTo>
                    <a:pt x="525" y="1"/>
                    <a:pt x="516" y="2"/>
                    <a:pt x="508" y="3"/>
                  </a:cubicBezTo>
                  <a:cubicBezTo>
                    <a:pt x="412" y="3"/>
                    <a:pt x="330" y="71"/>
                    <a:pt x="275" y="153"/>
                  </a:cubicBezTo>
                  <a:cubicBezTo>
                    <a:pt x="28" y="442"/>
                    <a:pt x="0" y="867"/>
                    <a:pt x="110" y="1224"/>
                  </a:cubicBezTo>
                  <a:cubicBezTo>
                    <a:pt x="151" y="1389"/>
                    <a:pt x="220" y="1554"/>
                    <a:pt x="316" y="1705"/>
                  </a:cubicBezTo>
                  <a:cubicBezTo>
                    <a:pt x="371" y="1828"/>
                    <a:pt x="453" y="2035"/>
                    <a:pt x="577" y="2103"/>
                  </a:cubicBezTo>
                  <a:cubicBezTo>
                    <a:pt x="603" y="2118"/>
                    <a:pt x="632" y="2125"/>
                    <a:pt x="662" y="2125"/>
                  </a:cubicBezTo>
                  <a:cubicBezTo>
                    <a:pt x="744" y="2125"/>
                    <a:pt x="828" y="2074"/>
                    <a:pt x="837" y="1993"/>
                  </a:cubicBezTo>
                  <a:cubicBezTo>
                    <a:pt x="852" y="1856"/>
                    <a:pt x="700" y="1623"/>
                    <a:pt x="632" y="1499"/>
                  </a:cubicBezTo>
                  <a:cubicBezTo>
                    <a:pt x="535" y="1321"/>
                    <a:pt x="453" y="1142"/>
                    <a:pt x="425" y="950"/>
                  </a:cubicBezTo>
                  <a:cubicBezTo>
                    <a:pt x="398" y="757"/>
                    <a:pt x="425" y="552"/>
                    <a:pt x="550" y="400"/>
                  </a:cubicBezTo>
                  <a:cubicBezTo>
                    <a:pt x="618" y="318"/>
                    <a:pt x="728" y="250"/>
                    <a:pt x="714" y="153"/>
                  </a:cubicBezTo>
                  <a:cubicBezTo>
                    <a:pt x="714" y="66"/>
                    <a:pt x="623" y="1"/>
                    <a:pt x="534"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6761717" y="21785"/>
              <a:ext cx="673506" cy="671478"/>
            </a:xfrm>
            <a:custGeom>
              <a:avLst/>
              <a:gdLst/>
              <a:ahLst/>
              <a:cxnLst/>
              <a:rect l="l" t="t" r="r" b="b"/>
              <a:pathLst>
                <a:path w="5014" h="4999" extrusionOk="0">
                  <a:moveTo>
                    <a:pt x="3440" y="0"/>
                  </a:moveTo>
                  <a:cubicBezTo>
                    <a:pt x="2837" y="0"/>
                    <a:pt x="2290" y="881"/>
                    <a:pt x="1773" y="1057"/>
                  </a:cubicBezTo>
                  <a:cubicBezTo>
                    <a:pt x="1525" y="1139"/>
                    <a:pt x="1251" y="1139"/>
                    <a:pt x="989" y="1167"/>
                  </a:cubicBezTo>
                  <a:cubicBezTo>
                    <a:pt x="715" y="1181"/>
                    <a:pt x="440" y="1263"/>
                    <a:pt x="262" y="1469"/>
                  </a:cubicBezTo>
                  <a:cubicBezTo>
                    <a:pt x="1" y="1785"/>
                    <a:pt x="111" y="2265"/>
                    <a:pt x="275" y="2637"/>
                  </a:cubicBezTo>
                  <a:cubicBezTo>
                    <a:pt x="564" y="3309"/>
                    <a:pt x="1004" y="3927"/>
                    <a:pt x="1539" y="4422"/>
                  </a:cubicBezTo>
                  <a:cubicBezTo>
                    <a:pt x="1875" y="4717"/>
                    <a:pt x="2276" y="4999"/>
                    <a:pt x="2717" y="4999"/>
                  </a:cubicBezTo>
                  <a:cubicBezTo>
                    <a:pt x="2727" y="4999"/>
                    <a:pt x="2737" y="4999"/>
                    <a:pt x="2747" y="4998"/>
                  </a:cubicBezTo>
                  <a:cubicBezTo>
                    <a:pt x="3049" y="4998"/>
                    <a:pt x="3324" y="4874"/>
                    <a:pt x="3598" y="4751"/>
                  </a:cubicBezTo>
                  <a:cubicBezTo>
                    <a:pt x="4477" y="4352"/>
                    <a:pt x="5013" y="3708"/>
                    <a:pt x="4958" y="2691"/>
                  </a:cubicBezTo>
                  <a:cubicBezTo>
                    <a:pt x="4903" y="1895"/>
                    <a:pt x="4505" y="494"/>
                    <a:pt x="3750" y="83"/>
                  </a:cubicBezTo>
                  <a:cubicBezTo>
                    <a:pt x="3645" y="25"/>
                    <a:pt x="3542" y="0"/>
                    <a:pt x="3440"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7104783" y="665324"/>
              <a:ext cx="127474" cy="27939"/>
            </a:xfrm>
            <a:custGeom>
              <a:avLst/>
              <a:gdLst/>
              <a:ahLst/>
              <a:cxnLst/>
              <a:rect l="l" t="t" r="r" b="b"/>
              <a:pathLst>
                <a:path w="949" h="208" extrusionOk="0">
                  <a:moveTo>
                    <a:pt x="1" y="193"/>
                  </a:moveTo>
                  <a:lnTo>
                    <a:pt x="15" y="193"/>
                  </a:lnTo>
                  <a:lnTo>
                    <a:pt x="1" y="193"/>
                  </a:lnTo>
                  <a:close/>
                  <a:moveTo>
                    <a:pt x="949" y="1"/>
                  </a:moveTo>
                  <a:cubicBezTo>
                    <a:pt x="715" y="111"/>
                    <a:pt x="454" y="207"/>
                    <a:pt x="193" y="207"/>
                  </a:cubicBezTo>
                  <a:lnTo>
                    <a:pt x="180" y="207"/>
                  </a:lnTo>
                  <a:cubicBezTo>
                    <a:pt x="125" y="207"/>
                    <a:pt x="70" y="207"/>
                    <a:pt x="15" y="193"/>
                  </a:cubicBezTo>
                  <a:cubicBezTo>
                    <a:pt x="70" y="207"/>
                    <a:pt x="125" y="207"/>
                    <a:pt x="180" y="207"/>
                  </a:cubicBezTo>
                  <a:lnTo>
                    <a:pt x="193" y="207"/>
                  </a:lnTo>
                  <a:cubicBezTo>
                    <a:pt x="454" y="207"/>
                    <a:pt x="715" y="111"/>
                    <a:pt x="949" y="1"/>
                  </a:cubicBezTo>
                  <a:close/>
                </a:path>
              </a:pathLst>
            </a:custGeom>
            <a:solidFill>
              <a:srgbClr val="7BA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7008875" y="21785"/>
              <a:ext cx="418960" cy="671478"/>
            </a:xfrm>
            <a:custGeom>
              <a:avLst/>
              <a:gdLst/>
              <a:ahLst/>
              <a:cxnLst/>
              <a:rect l="l" t="t" r="r" b="b"/>
              <a:pathLst>
                <a:path w="3119" h="4999" extrusionOk="0">
                  <a:moveTo>
                    <a:pt x="1594" y="0"/>
                  </a:moveTo>
                  <a:cubicBezTo>
                    <a:pt x="1525" y="0"/>
                    <a:pt x="1456" y="13"/>
                    <a:pt x="1388" y="41"/>
                  </a:cubicBezTo>
                  <a:cubicBezTo>
                    <a:pt x="1648" y="275"/>
                    <a:pt x="1937" y="480"/>
                    <a:pt x="2020" y="590"/>
                  </a:cubicBezTo>
                  <a:cubicBezTo>
                    <a:pt x="2362" y="1029"/>
                    <a:pt x="2582" y="1579"/>
                    <a:pt x="2569" y="2128"/>
                  </a:cubicBezTo>
                  <a:cubicBezTo>
                    <a:pt x="2541" y="3021"/>
                    <a:pt x="1896" y="3790"/>
                    <a:pt x="1127" y="4229"/>
                  </a:cubicBezTo>
                  <a:cubicBezTo>
                    <a:pt x="770" y="4422"/>
                    <a:pt x="399" y="4559"/>
                    <a:pt x="1" y="4669"/>
                  </a:cubicBezTo>
                  <a:cubicBezTo>
                    <a:pt x="220" y="4819"/>
                    <a:pt x="468" y="4943"/>
                    <a:pt x="715" y="4984"/>
                  </a:cubicBezTo>
                  <a:lnTo>
                    <a:pt x="729" y="4984"/>
                  </a:lnTo>
                  <a:cubicBezTo>
                    <a:pt x="784" y="4998"/>
                    <a:pt x="839" y="4998"/>
                    <a:pt x="894" y="4998"/>
                  </a:cubicBezTo>
                  <a:lnTo>
                    <a:pt x="907" y="4998"/>
                  </a:lnTo>
                  <a:cubicBezTo>
                    <a:pt x="1168" y="4998"/>
                    <a:pt x="1429" y="4902"/>
                    <a:pt x="1663" y="4792"/>
                  </a:cubicBezTo>
                  <a:cubicBezTo>
                    <a:pt x="1703" y="4779"/>
                    <a:pt x="1731" y="4764"/>
                    <a:pt x="1758" y="4751"/>
                  </a:cubicBezTo>
                  <a:cubicBezTo>
                    <a:pt x="2596" y="4367"/>
                    <a:pt x="3118" y="3776"/>
                    <a:pt x="3118" y="2842"/>
                  </a:cubicBezTo>
                  <a:lnTo>
                    <a:pt x="3118" y="2691"/>
                  </a:lnTo>
                  <a:cubicBezTo>
                    <a:pt x="3076" y="2005"/>
                    <a:pt x="2761" y="879"/>
                    <a:pt x="2198" y="315"/>
                  </a:cubicBezTo>
                  <a:lnTo>
                    <a:pt x="2198" y="302"/>
                  </a:lnTo>
                  <a:cubicBezTo>
                    <a:pt x="2102" y="220"/>
                    <a:pt x="2005" y="137"/>
                    <a:pt x="1910" y="83"/>
                  </a:cubicBezTo>
                  <a:cubicBezTo>
                    <a:pt x="1800" y="28"/>
                    <a:pt x="1703" y="0"/>
                    <a:pt x="1594" y="0"/>
                  </a:cubicBezTo>
                  <a:close/>
                </a:path>
              </a:pathLst>
            </a:custGeom>
            <a:solidFill>
              <a:srgbClr val="D74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6809671" y="253223"/>
              <a:ext cx="151384" cy="197320"/>
            </a:xfrm>
            <a:custGeom>
              <a:avLst/>
              <a:gdLst/>
              <a:ahLst/>
              <a:cxnLst/>
              <a:rect l="l" t="t" r="r" b="b"/>
              <a:pathLst>
                <a:path w="1127" h="1469" extrusionOk="0">
                  <a:moveTo>
                    <a:pt x="266" y="1"/>
                  </a:moveTo>
                  <a:cubicBezTo>
                    <a:pt x="219" y="1"/>
                    <a:pt x="174" y="11"/>
                    <a:pt x="138" y="35"/>
                  </a:cubicBezTo>
                  <a:cubicBezTo>
                    <a:pt x="1" y="117"/>
                    <a:pt x="15" y="337"/>
                    <a:pt x="56" y="474"/>
                  </a:cubicBezTo>
                  <a:cubicBezTo>
                    <a:pt x="111" y="749"/>
                    <a:pt x="248" y="1009"/>
                    <a:pt x="440" y="1229"/>
                  </a:cubicBezTo>
                  <a:cubicBezTo>
                    <a:pt x="523" y="1339"/>
                    <a:pt x="632" y="1435"/>
                    <a:pt x="784" y="1463"/>
                  </a:cubicBezTo>
                  <a:cubicBezTo>
                    <a:pt x="802" y="1466"/>
                    <a:pt x="820" y="1468"/>
                    <a:pt x="838" y="1468"/>
                  </a:cubicBezTo>
                  <a:cubicBezTo>
                    <a:pt x="958" y="1468"/>
                    <a:pt x="1075" y="1390"/>
                    <a:pt x="1099" y="1271"/>
                  </a:cubicBezTo>
                  <a:cubicBezTo>
                    <a:pt x="1127" y="1188"/>
                    <a:pt x="1086" y="1091"/>
                    <a:pt x="1031" y="1023"/>
                  </a:cubicBezTo>
                  <a:cubicBezTo>
                    <a:pt x="976" y="941"/>
                    <a:pt x="907" y="886"/>
                    <a:pt x="866" y="804"/>
                  </a:cubicBezTo>
                  <a:cubicBezTo>
                    <a:pt x="797" y="707"/>
                    <a:pt x="770" y="584"/>
                    <a:pt x="729" y="460"/>
                  </a:cubicBezTo>
                  <a:cubicBezTo>
                    <a:pt x="702" y="337"/>
                    <a:pt x="647" y="213"/>
                    <a:pt x="564" y="117"/>
                  </a:cubicBezTo>
                  <a:cubicBezTo>
                    <a:pt x="506" y="59"/>
                    <a:pt x="379" y="1"/>
                    <a:pt x="266"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14"/>
          <p:cNvSpPr txBox="1">
            <a:spLocks noGrp="1"/>
          </p:cNvSpPr>
          <p:nvPr>
            <p:ph type="ctrTitle"/>
          </p:nvPr>
        </p:nvSpPr>
        <p:spPr>
          <a:xfrm>
            <a:off x="311700" y="1276075"/>
            <a:ext cx="85206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rgbClr val="FAC963"/>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88" name="Google Shape;688;p14"/>
          <p:cNvSpPr txBox="1">
            <a:spLocks noGrp="1"/>
          </p:cNvSpPr>
          <p:nvPr>
            <p:ph type="subTitle" idx="1"/>
          </p:nvPr>
        </p:nvSpPr>
        <p:spPr>
          <a:xfrm>
            <a:off x="311700" y="2051875"/>
            <a:ext cx="8520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rgbClr val="003C47"/>
                </a:solidFill>
                <a:latin typeface="Quicksand"/>
                <a:ea typeface="Quicksand"/>
                <a:cs typeface="Quicksand"/>
                <a:sym typeface="Quicksan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9" name="Google Shape;689;p14"/>
          <p:cNvSpPr txBox="1">
            <a:spLocks noGrp="1"/>
          </p:cNvSpPr>
          <p:nvPr>
            <p:ph type="ctrTitle" idx="2"/>
          </p:nvPr>
        </p:nvSpPr>
        <p:spPr>
          <a:xfrm>
            <a:off x="311700" y="2571750"/>
            <a:ext cx="85206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rgbClr val="E55C5E"/>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90" name="Google Shape;690;p14"/>
          <p:cNvSpPr txBox="1">
            <a:spLocks noGrp="1"/>
          </p:cNvSpPr>
          <p:nvPr>
            <p:ph type="ctrTitle" idx="3"/>
          </p:nvPr>
        </p:nvSpPr>
        <p:spPr>
          <a:xfrm>
            <a:off x="1495750" y="3594925"/>
            <a:ext cx="6152400" cy="43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Quicksand"/>
              <a:buNone/>
              <a:defRPr sz="2000">
                <a:latin typeface="Quicksand"/>
                <a:ea typeface="Quicksand"/>
                <a:cs typeface="Quicksand"/>
                <a:sym typeface="Quicksand"/>
              </a:defRPr>
            </a:lvl1pPr>
            <a:lvl2pPr lvl="1" algn="ctr" rtl="0">
              <a:spcBef>
                <a:spcPts val="0"/>
              </a:spcBef>
              <a:spcAft>
                <a:spcPts val="0"/>
              </a:spcAft>
              <a:buSzPts val="5200"/>
              <a:buFont typeface="Quicksand"/>
              <a:buNone/>
              <a:defRPr sz="5200">
                <a:latin typeface="Quicksand"/>
                <a:ea typeface="Quicksand"/>
                <a:cs typeface="Quicksand"/>
                <a:sym typeface="Quicksand"/>
              </a:defRPr>
            </a:lvl2pPr>
            <a:lvl3pPr lvl="2" algn="ctr" rtl="0">
              <a:spcBef>
                <a:spcPts val="0"/>
              </a:spcBef>
              <a:spcAft>
                <a:spcPts val="0"/>
              </a:spcAft>
              <a:buSzPts val="5200"/>
              <a:buFont typeface="Quicksand"/>
              <a:buNone/>
              <a:defRPr sz="5200">
                <a:latin typeface="Quicksand"/>
                <a:ea typeface="Quicksand"/>
                <a:cs typeface="Quicksand"/>
                <a:sym typeface="Quicksand"/>
              </a:defRPr>
            </a:lvl3pPr>
            <a:lvl4pPr lvl="3" algn="ctr" rtl="0">
              <a:spcBef>
                <a:spcPts val="0"/>
              </a:spcBef>
              <a:spcAft>
                <a:spcPts val="0"/>
              </a:spcAft>
              <a:buSzPts val="5200"/>
              <a:buFont typeface="Quicksand"/>
              <a:buNone/>
              <a:defRPr sz="5200">
                <a:latin typeface="Quicksand"/>
                <a:ea typeface="Quicksand"/>
                <a:cs typeface="Quicksand"/>
                <a:sym typeface="Quicksand"/>
              </a:defRPr>
            </a:lvl4pPr>
            <a:lvl5pPr lvl="4" algn="ctr" rtl="0">
              <a:spcBef>
                <a:spcPts val="0"/>
              </a:spcBef>
              <a:spcAft>
                <a:spcPts val="0"/>
              </a:spcAft>
              <a:buSzPts val="5200"/>
              <a:buFont typeface="Quicksand"/>
              <a:buNone/>
              <a:defRPr sz="5200">
                <a:latin typeface="Quicksand"/>
                <a:ea typeface="Quicksand"/>
                <a:cs typeface="Quicksand"/>
                <a:sym typeface="Quicksand"/>
              </a:defRPr>
            </a:lvl5pPr>
            <a:lvl6pPr lvl="5" algn="ctr" rtl="0">
              <a:spcBef>
                <a:spcPts val="0"/>
              </a:spcBef>
              <a:spcAft>
                <a:spcPts val="0"/>
              </a:spcAft>
              <a:buSzPts val="5200"/>
              <a:buFont typeface="Quicksand"/>
              <a:buNone/>
              <a:defRPr sz="5200">
                <a:latin typeface="Quicksand"/>
                <a:ea typeface="Quicksand"/>
                <a:cs typeface="Quicksand"/>
                <a:sym typeface="Quicksand"/>
              </a:defRPr>
            </a:lvl6pPr>
            <a:lvl7pPr lvl="6" algn="ctr" rtl="0">
              <a:spcBef>
                <a:spcPts val="0"/>
              </a:spcBef>
              <a:spcAft>
                <a:spcPts val="0"/>
              </a:spcAft>
              <a:buSzPts val="5200"/>
              <a:buFont typeface="Quicksand"/>
              <a:buNone/>
              <a:defRPr sz="5200">
                <a:latin typeface="Quicksand"/>
                <a:ea typeface="Quicksand"/>
                <a:cs typeface="Quicksand"/>
                <a:sym typeface="Quicksand"/>
              </a:defRPr>
            </a:lvl7pPr>
            <a:lvl8pPr lvl="7" algn="ctr" rtl="0">
              <a:spcBef>
                <a:spcPts val="0"/>
              </a:spcBef>
              <a:spcAft>
                <a:spcPts val="0"/>
              </a:spcAft>
              <a:buSzPts val="5200"/>
              <a:buFont typeface="Quicksand"/>
              <a:buNone/>
              <a:defRPr sz="5200">
                <a:latin typeface="Quicksand"/>
                <a:ea typeface="Quicksand"/>
                <a:cs typeface="Quicksand"/>
                <a:sym typeface="Quicksand"/>
              </a:defRPr>
            </a:lvl8pPr>
            <a:lvl9pPr lvl="8" algn="ctr" rtl="0">
              <a:spcBef>
                <a:spcPts val="0"/>
              </a:spcBef>
              <a:spcAft>
                <a:spcPts val="0"/>
              </a:spcAft>
              <a:buSzPts val="5200"/>
              <a:buFont typeface="Quicksand"/>
              <a:buNone/>
              <a:defRPr sz="5200">
                <a:latin typeface="Quicksand"/>
                <a:ea typeface="Quicksand"/>
                <a:cs typeface="Quicksand"/>
                <a:sym typeface="Quicksand"/>
              </a:defRPr>
            </a:lvl9pPr>
          </a:lstStyle>
          <a:p>
            <a:endParaRPr/>
          </a:p>
        </p:txBody>
      </p:sp>
      <p:cxnSp>
        <p:nvCxnSpPr>
          <p:cNvPr id="691" name="Google Shape;691;p14"/>
          <p:cNvCxnSpPr/>
          <p:nvPr/>
        </p:nvCxnSpPr>
        <p:spPr>
          <a:xfrm>
            <a:off x="2144200" y="3315450"/>
            <a:ext cx="4855500" cy="0"/>
          </a:xfrm>
          <a:prstGeom prst="straightConnector1">
            <a:avLst/>
          </a:prstGeom>
          <a:noFill/>
          <a:ln w="28575" cap="flat" cmpd="sng">
            <a:solidFill>
              <a:srgbClr val="48B5B5"/>
            </a:solidFill>
            <a:prstDash val="dot"/>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692"/>
        <p:cNvGrpSpPr/>
        <p:nvPr/>
      </p:nvGrpSpPr>
      <p:grpSpPr>
        <a:xfrm>
          <a:off x="0" y="0"/>
          <a:ext cx="0" cy="0"/>
          <a:chOff x="0" y="0"/>
          <a:chExt cx="0" cy="0"/>
        </a:xfrm>
      </p:grpSpPr>
      <p:grpSp>
        <p:nvGrpSpPr>
          <p:cNvPr id="693" name="Google Shape;693;p15"/>
          <p:cNvGrpSpPr/>
          <p:nvPr/>
        </p:nvGrpSpPr>
        <p:grpSpPr>
          <a:xfrm>
            <a:off x="176998" y="33293"/>
            <a:ext cx="8794514" cy="5076892"/>
            <a:chOff x="238125" y="1667525"/>
            <a:chExt cx="1733900" cy="1000925"/>
          </a:xfrm>
        </p:grpSpPr>
        <p:sp>
          <p:nvSpPr>
            <p:cNvPr id="694" name="Google Shape;694;p15"/>
            <p:cNvSpPr/>
            <p:nvPr/>
          </p:nvSpPr>
          <p:spPr>
            <a:xfrm>
              <a:off x="1780450" y="1905075"/>
              <a:ext cx="119150" cy="60450"/>
            </a:xfrm>
            <a:custGeom>
              <a:avLst/>
              <a:gdLst/>
              <a:ahLst/>
              <a:cxnLst/>
              <a:rect l="l" t="t" r="r" b="b"/>
              <a:pathLst>
                <a:path w="4766" h="2418" extrusionOk="0">
                  <a:moveTo>
                    <a:pt x="2348" y="1"/>
                  </a:moveTo>
                  <a:cubicBezTo>
                    <a:pt x="1813" y="1"/>
                    <a:pt x="1360" y="343"/>
                    <a:pt x="1195" y="810"/>
                  </a:cubicBezTo>
                  <a:cubicBezTo>
                    <a:pt x="1099" y="755"/>
                    <a:pt x="975" y="728"/>
                    <a:pt x="838" y="728"/>
                  </a:cubicBezTo>
                  <a:cubicBezTo>
                    <a:pt x="371" y="728"/>
                    <a:pt x="1" y="1112"/>
                    <a:pt x="1" y="1579"/>
                  </a:cubicBezTo>
                  <a:cubicBezTo>
                    <a:pt x="1" y="2046"/>
                    <a:pt x="371" y="2417"/>
                    <a:pt x="838" y="2417"/>
                  </a:cubicBezTo>
                  <a:lnTo>
                    <a:pt x="3983" y="2417"/>
                  </a:lnTo>
                  <a:cubicBezTo>
                    <a:pt x="4422" y="2417"/>
                    <a:pt x="4765" y="2074"/>
                    <a:pt x="4765" y="1634"/>
                  </a:cubicBezTo>
                  <a:cubicBezTo>
                    <a:pt x="4765" y="1209"/>
                    <a:pt x="4422" y="852"/>
                    <a:pt x="3983" y="852"/>
                  </a:cubicBezTo>
                  <a:cubicBezTo>
                    <a:pt x="3818" y="852"/>
                    <a:pt x="3667" y="907"/>
                    <a:pt x="3544" y="1003"/>
                  </a:cubicBezTo>
                  <a:cubicBezTo>
                    <a:pt x="3434" y="426"/>
                    <a:pt x="2939" y="1"/>
                    <a:pt x="2348" y="1"/>
                  </a:cubicBezTo>
                  <a:close/>
                </a:path>
              </a:pathLst>
            </a:custGeom>
            <a:solidFill>
              <a:srgbClr val="2477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1396000" y="1763300"/>
              <a:ext cx="104700" cy="104375"/>
            </a:xfrm>
            <a:custGeom>
              <a:avLst/>
              <a:gdLst/>
              <a:ahLst/>
              <a:cxnLst/>
              <a:rect l="l" t="t" r="r" b="b"/>
              <a:pathLst>
                <a:path w="4188" h="4175" extrusionOk="0">
                  <a:moveTo>
                    <a:pt x="2087" y="0"/>
                  </a:moveTo>
                  <a:cubicBezTo>
                    <a:pt x="934" y="0"/>
                    <a:pt x="0" y="934"/>
                    <a:pt x="0" y="2087"/>
                  </a:cubicBezTo>
                  <a:cubicBezTo>
                    <a:pt x="0" y="3241"/>
                    <a:pt x="934" y="4175"/>
                    <a:pt x="2087" y="4175"/>
                  </a:cubicBezTo>
                  <a:cubicBezTo>
                    <a:pt x="3241" y="4175"/>
                    <a:pt x="4188" y="3241"/>
                    <a:pt x="4188" y="2087"/>
                  </a:cubicBezTo>
                  <a:cubicBezTo>
                    <a:pt x="4188" y="934"/>
                    <a:pt x="3241" y="0"/>
                    <a:pt x="2087"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1410400" y="1777550"/>
              <a:ext cx="30925" cy="23450"/>
            </a:xfrm>
            <a:custGeom>
              <a:avLst/>
              <a:gdLst/>
              <a:ahLst/>
              <a:cxnLst/>
              <a:rect l="l" t="t" r="r" b="b"/>
              <a:pathLst>
                <a:path w="1237" h="938" extrusionOk="0">
                  <a:moveTo>
                    <a:pt x="767" y="1"/>
                  </a:moveTo>
                  <a:cubicBezTo>
                    <a:pt x="653" y="1"/>
                    <a:pt x="530" y="34"/>
                    <a:pt x="413" y="104"/>
                  </a:cubicBezTo>
                  <a:cubicBezTo>
                    <a:pt x="138" y="268"/>
                    <a:pt x="1" y="556"/>
                    <a:pt x="124" y="763"/>
                  </a:cubicBezTo>
                  <a:cubicBezTo>
                    <a:pt x="194" y="879"/>
                    <a:pt x="325" y="938"/>
                    <a:pt x="475" y="938"/>
                  </a:cubicBezTo>
                  <a:cubicBezTo>
                    <a:pt x="591" y="938"/>
                    <a:pt x="718" y="903"/>
                    <a:pt x="838" y="831"/>
                  </a:cubicBezTo>
                  <a:cubicBezTo>
                    <a:pt x="1113" y="666"/>
                    <a:pt x="1237" y="378"/>
                    <a:pt x="1127" y="172"/>
                  </a:cubicBezTo>
                  <a:cubicBezTo>
                    <a:pt x="1055" y="61"/>
                    <a:pt x="921" y="1"/>
                    <a:pt x="767"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1419675" y="1804075"/>
              <a:ext cx="21975" cy="17775"/>
            </a:xfrm>
            <a:custGeom>
              <a:avLst/>
              <a:gdLst/>
              <a:ahLst/>
              <a:cxnLst/>
              <a:rect l="l" t="t" r="r" b="b"/>
              <a:pathLst>
                <a:path w="879" h="711" extrusionOk="0">
                  <a:moveTo>
                    <a:pt x="511" y="0"/>
                  </a:moveTo>
                  <a:cubicBezTo>
                    <a:pt x="433" y="0"/>
                    <a:pt x="351" y="23"/>
                    <a:pt x="275" y="72"/>
                  </a:cubicBezTo>
                  <a:cubicBezTo>
                    <a:pt x="83" y="182"/>
                    <a:pt x="0" y="402"/>
                    <a:pt x="97" y="566"/>
                  </a:cubicBezTo>
                  <a:cubicBezTo>
                    <a:pt x="148" y="660"/>
                    <a:pt x="255" y="711"/>
                    <a:pt x="375" y="711"/>
                  </a:cubicBezTo>
                  <a:cubicBezTo>
                    <a:pt x="451" y="711"/>
                    <a:pt x="530" y="691"/>
                    <a:pt x="604" y="649"/>
                  </a:cubicBezTo>
                  <a:cubicBezTo>
                    <a:pt x="811" y="526"/>
                    <a:pt x="879" y="306"/>
                    <a:pt x="797" y="154"/>
                  </a:cubicBezTo>
                  <a:cubicBezTo>
                    <a:pt x="739" y="55"/>
                    <a:pt x="630" y="0"/>
                    <a:pt x="511"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1500675" y="1715600"/>
              <a:ext cx="52200" cy="52525"/>
            </a:xfrm>
            <a:custGeom>
              <a:avLst/>
              <a:gdLst/>
              <a:ahLst/>
              <a:cxnLst/>
              <a:rect l="l" t="t" r="r" b="b"/>
              <a:pathLst>
                <a:path w="2088" h="2101" extrusionOk="0">
                  <a:moveTo>
                    <a:pt x="1044" y="0"/>
                  </a:moveTo>
                  <a:cubicBezTo>
                    <a:pt x="468" y="0"/>
                    <a:pt x="1" y="467"/>
                    <a:pt x="1" y="1057"/>
                  </a:cubicBezTo>
                  <a:cubicBezTo>
                    <a:pt x="1" y="1634"/>
                    <a:pt x="468" y="2101"/>
                    <a:pt x="1044" y="2101"/>
                  </a:cubicBezTo>
                  <a:cubicBezTo>
                    <a:pt x="1621" y="2101"/>
                    <a:pt x="2088" y="1634"/>
                    <a:pt x="2088" y="1057"/>
                  </a:cubicBezTo>
                  <a:cubicBezTo>
                    <a:pt x="2088" y="467"/>
                    <a:pt x="1621" y="0"/>
                    <a:pt x="1044"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1525075" y="1750400"/>
              <a:ext cx="12375" cy="10050"/>
            </a:xfrm>
            <a:custGeom>
              <a:avLst/>
              <a:gdLst/>
              <a:ahLst/>
              <a:cxnLst/>
              <a:rect l="l" t="t" r="r" b="b"/>
              <a:pathLst>
                <a:path w="495" h="402" extrusionOk="0">
                  <a:moveTo>
                    <a:pt x="317" y="0"/>
                  </a:moveTo>
                  <a:cubicBezTo>
                    <a:pt x="260" y="0"/>
                    <a:pt x="195" y="21"/>
                    <a:pt x="137" y="64"/>
                  </a:cubicBezTo>
                  <a:cubicBezTo>
                    <a:pt x="41" y="146"/>
                    <a:pt x="0" y="269"/>
                    <a:pt x="55" y="352"/>
                  </a:cubicBezTo>
                  <a:cubicBezTo>
                    <a:pt x="81" y="385"/>
                    <a:pt x="126" y="402"/>
                    <a:pt x="178" y="402"/>
                  </a:cubicBezTo>
                  <a:cubicBezTo>
                    <a:pt x="235" y="402"/>
                    <a:pt x="300" y="381"/>
                    <a:pt x="357" y="338"/>
                  </a:cubicBezTo>
                  <a:cubicBezTo>
                    <a:pt x="453" y="256"/>
                    <a:pt x="494" y="132"/>
                    <a:pt x="439" y="49"/>
                  </a:cubicBezTo>
                  <a:cubicBezTo>
                    <a:pt x="413" y="17"/>
                    <a:pt x="369" y="0"/>
                    <a:pt x="317"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1095625" y="1685725"/>
              <a:ext cx="20975" cy="25775"/>
            </a:xfrm>
            <a:custGeom>
              <a:avLst/>
              <a:gdLst/>
              <a:ahLst/>
              <a:cxnLst/>
              <a:rect l="l" t="t" r="r" b="b"/>
              <a:pathLst>
                <a:path w="839" h="1031" extrusionOk="0">
                  <a:moveTo>
                    <a:pt x="357" y="0"/>
                  </a:moveTo>
                  <a:lnTo>
                    <a:pt x="289" y="330"/>
                  </a:lnTo>
                  <a:lnTo>
                    <a:pt x="0" y="385"/>
                  </a:lnTo>
                  <a:lnTo>
                    <a:pt x="247" y="549"/>
                  </a:lnTo>
                  <a:lnTo>
                    <a:pt x="179" y="1030"/>
                  </a:lnTo>
                  <a:lnTo>
                    <a:pt x="481" y="659"/>
                  </a:lnTo>
                  <a:lnTo>
                    <a:pt x="783" y="851"/>
                  </a:lnTo>
                  <a:lnTo>
                    <a:pt x="619" y="481"/>
                  </a:lnTo>
                  <a:lnTo>
                    <a:pt x="838" y="220"/>
                  </a:lnTo>
                  <a:lnTo>
                    <a:pt x="509" y="316"/>
                  </a:lnTo>
                  <a:lnTo>
                    <a:pt x="357" y="0"/>
                  </a:lnTo>
                  <a:close/>
                </a:path>
              </a:pathLst>
            </a:custGeom>
            <a:solidFill>
              <a:srgbClr val="4D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428975" y="2633850"/>
              <a:ext cx="21300" cy="25775"/>
            </a:xfrm>
            <a:custGeom>
              <a:avLst/>
              <a:gdLst/>
              <a:ahLst/>
              <a:cxnLst/>
              <a:rect l="l" t="t" r="r" b="b"/>
              <a:pathLst>
                <a:path w="852" h="1031" extrusionOk="0">
                  <a:moveTo>
                    <a:pt x="372" y="0"/>
                  </a:moveTo>
                  <a:lnTo>
                    <a:pt x="303" y="330"/>
                  </a:lnTo>
                  <a:lnTo>
                    <a:pt x="0" y="385"/>
                  </a:lnTo>
                  <a:lnTo>
                    <a:pt x="248" y="549"/>
                  </a:lnTo>
                  <a:lnTo>
                    <a:pt x="193" y="1030"/>
                  </a:lnTo>
                  <a:lnTo>
                    <a:pt x="495" y="659"/>
                  </a:lnTo>
                  <a:lnTo>
                    <a:pt x="797" y="851"/>
                  </a:lnTo>
                  <a:lnTo>
                    <a:pt x="632" y="481"/>
                  </a:lnTo>
                  <a:lnTo>
                    <a:pt x="852" y="234"/>
                  </a:lnTo>
                  <a:lnTo>
                    <a:pt x="522" y="316"/>
                  </a:lnTo>
                  <a:lnTo>
                    <a:pt x="372" y="0"/>
                  </a:lnTo>
                  <a:close/>
                </a:path>
              </a:pathLst>
            </a:custGeom>
            <a:solidFill>
              <a:srgbClr val="609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5"/>
            <p:cNvSpPr/>
            <p:nvPr/>
          </p:nvSpPr>
          <p:spPr>
            <a:xfrm>
              <a:off x="1412475" y="1713875"/>
              <a:ext cx="20950" cy="25775"/>
            </a:xfrm>
            <a:custGeom>
              <a:avLst/>
              <a:gdLst/>
              <a:ahLst/>
              <a:cxnLst/>
              <a:rect l="l" t="t" r="r" b="b"/>
              <a:pathLst>
                <a:path w="838" h="1031" extrusionOk="0">
                  <a:moveTo>
                    <a:pt x="371" y="0"/>
                  </a:moveTo>
                  <a:lnTo>
                    <a:pt x="288" y="330"/>
                  </a:lnTo>
                  <a:lnTo>
                    <a:pt x="0" y="385"/>
                  </a:lnTo>
                  <a:lnTo>
                    <a:pt x="247" y="549"/>
                  </a:lnTo>
                  <a:lnTo>
                    <a:pt x="193" y="1030"/>
                  </a:lnTo>
                  <a:lnTo>
                    <a:pt x="480" y="673"/>
                  </a:lnTo>
                  <a:lnTo>
                    <a:pt x="797" y="851"/>
                  </a:lnTo>
                  <a:lnTo>
                    <a:pt x="618" y="481"/>
                  </a:lnTo>
                  <a:lnTo>
                    <a:pt x="837" y="234"/>
                  </a:lnTo>
                  <a:lnTo>
                    <a:pt x="508" y="316"/>
                  </a:lnTo>
                  <a:lnTo>
                    <a:pt x="371" y="0"/>
                  </a:lnTo>
                  <a:close/>
                </a:path>
              </a:pathLst>
            </a:custGeom>
            <a:solidFill>
              <a:srgbClr val="4D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5"/>
            <p:cNvSpPr/>
            <p:nvPr/>
          </p:nvSpPr>
          <p:spPr>
            <a:xfrm>
              <a:off x="273475" y="1714900"/>
              <a:ext cx="20950" cy="25775"/>
            </a:xfrm>
            <a:custGeom>
              <a:avLst/>
              <a:gdLst/>
              <a:ahLst/>
              <a:cxnLst/>
              <a:rect l="l" t="t" r="r" b="b"/>
              <a:pathLst>
                <a:path w="838" h="1031" extrusionOk="0">
                  <a:moveTo>
                    <a:pt x="358" y="1"/>
                  </a:moveTo>
                  <a:lnTo>
                    <a:pt x="289" y="330"/>
                  </a:lnTo>
                  <a:lnTo>
                    <a:pt x="1" y="385"/>
                  </a:lnTo>
                  <a:lnTo>
                    <a:pt x="248" y="550"/>
                  </a:lnTo>
                  <a:lnTo>
                    <a:pt x="193" y="1030"/>
                  </a:lnTo>
                  <a:lnTo>
                    <a:pt x="481" y="660"/>
                  </a:lnTo>
                  <a:lnTo>
                    <a:pt x="783" y="838"/>
                  </a:lnTo>
                  <a:lnTo>
                    <a:pt x="618" y="481"/>
                  </a:lnTo>
                  <a:lnTo>
                    <a:pt x="838" y="220"/>
                  </a:lnTo>
                  <a:lnTo>
                    <a:pt x="508" y="316"/>
                  </a:lnTo>
                  <a:lnTo>
                    <a:pt x="358" y="1"/>
                  </a:lnTo>
                  <a:close/>
                </a:path>
              </a:pathLst>
            </a:custGeom>
            <a:solidFill>
              <a:srgbClr val="4D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1260750" y="1669925"/>
              <a:ext cx="20950" cy="25775"/>
            </a:xfrm>
            <a:custGeom>
              <a:avLst/>
              <a:gdLst/>
              <a:ahLst/>
              <a:cxnLst/>
              <a:rect l="l" t="t" r="r" b="b"/>
              <a:pathLst>
                <a:path w="838" h="1031" extrusionOk="0">
                  <a:moveTo>
                    <a:pt x="357" y="0"/>
                  </a:moveTo>
                  <a:lnTo>
                    <a:pt x="288" y="330"/>
                  </a:lnTo>
                  <a:lnTo>
                    <a:pt x="0" y="385"/>
                  </a:lnTo>
                  <a:lnTo>
                    <a:pt x="247" y="550"/>
                  </a:lnTo>
                  <a:lnTo>
                    <a:pt x="178" y="1031"/>
                  </a:lnTo>
                  <a:lnTo>
                    <a:pt x="178" y="1031"/>
                  </a:lnTo>
                  <a:lnTo>
                    <a:pt x="480" y="660"/>
                  </a:lnTo>
                  <a:lnTo>
                    <a:pt x="782" y="839"/>
                  </a:lnTo>
                  <a:lnTo>
                    <a:pt x="782" y="839"/>
                  </a:lnTo>
                  <a:lnTo>
                    <a:pt x="618" y="482"/>
                  </a:lnTo>
                  <a:lnTo>
                    <a:pt x="837" y="220"/>
                  </a:lnTo>
                  <a:lnTo>
                    <a:pt x="508" y="317"/>
                  </a:lnTo>
                  <a:lnTo>
                    <a:pt x="357" y="0"/>
                  </a:lnTo>
                  <a:close/>
                </a:path>
              </a:pathLst>
            </a:custGeom>
            <a:solidFill>
              <a:srgbClr val="4D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238125" y="1883800"/>
              <a:ext cx="20975" cy="25750"/>
            </a:xfrm>
            <a:custGeom>
              <a:avLst/>
              <a:gdLst/>
              <a:ahLst/>
              <a:cxnLst/>
              <a:rect l="l" t="t" r="r" b="b"/>
              <a:pathLst>
                <a:path w="839" h="1030" extrusionOk="0">
                  <a:moveTo>
                    <a:pt x="357" y="0"/>
                  </a:moveTo>
                  <a:lnTo>
                    <a:pt x="289" y="330"/>
                  </a:lnTo>
                  <a:lnTo>
                    <a:pt x="0" y="385"/>
                  </a:lnTo>
                  <a:lnTo>
                    <a:pt x="247" y="550"/>
                  </a:lnTo>
                  <a:lnTo>
                    <a:pt x="179" y="1030"/>
                  </a:lnTo>
                  <a:lnTo>
                    <a:pt x="481" y="660"/>
                  </a:lnTo>
                  <a:lnTo>
                    <a:pt x="783" y="837"/>
                  </a:lnTo>
                  <a:lnTo>
                    <a:pt x="618" y="480"/>
                  </a:lnTo>
                  <a:lnTo>
                    <a:pt x="838" y="220"/>
                  </a:lnTo>
                  <a:lnTo>
                    <a:pt x="509" y="316"/>
                  </a:lnTo>
                  <a:lnTo>
                    <a:pt x="357" y="0"/>
                  </a:lnTo>
                  <a:close/>
                </a:path>
              </a:pathLst>
            </a:custGeom>
            <a:solidFill>
              <a:srgbClr val="4D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1930450" y="1939750"/>
              <a:ext cx="21325" cy="25775"/>
            </a:xfrm>
            <a:custGeom>
              <a:avLst/>
              <a:gdLst/>
              <a:ahLst/>
              <a:cxnLst/>
              <a:rect l="l" t="t" r="r" b="b"/>
              <a:pathLst>
                <a:path w="853" h="1031" extrusionOk="0">
                  <a:moveTo>
                    <a:pt x="372" y="0"/>
                  </a:moveTo>
                  <a:lnTo>
                    <a:pt x="303" y="344"/>
                  </a:lnTo>
                  <a:lnTo>
                    <a:pt x="1" y="385"/>
                  </a:lnTo>
                  <a:lnTo>
                    <a:pt x="262" y="549"/>
                  </a:lnTo>
                  <a:lnTo>
                    <a:pt x="193" y="1030"/>
                  </a:lnTo>
                  <a:lnTo>
                    <a:pt x="495" y="673"/>
                  </a:lnTo>
                  <a:lnTo>
                    <a:pt x="797" y="851"/>
                  </a:lnTo>
                  <a:lnTo>
                    <a:pt x="633" y="481"/>
                  </a:lnTo>
                  <a:lnTo>
                    <a:pt x="852" y="234"/>
                  </a:lnTo>
                  <a:lnTo>
                    <a:pt x="523" y="316"/>
                  </a:lnTo>
                  <a:lnTo>
                    <a:pt x="372" y="0"/>
                  </a:lnTo>
                  <a:close/>
                </a:path>
              </a:pathLst>
            </a:custGeom>
            <a:solidFill>
              <a:srgbClr val="4D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5"/>
            <p:cNvSpPr/>
            <p:nvPr/>
          </p:nvSpPr>
          <p:spPr>
            <a:xfrm>
              <a:off x="1936300" y="2582700"/>
              <a:ext cx="21325" cy="25750"/>
            </a:xfrm>
            <a:custGeom>
              <a:avLst/>
              <a:gdLst/>
              <a:ahLst/>
              <a:cxnLst/>
              <a:rect l="l" t="t" r="r" b="b"/>
              <a:pathLst>
                <a:path w="853" h="1030" extrusionOk="0">
                  <a:moveTo>
                    <a:pt x="371" y="1"/>
                  </a:moveTo>
                  <a:lnTo>
                    <a:pt x="289" y="343"/>
                  </a:lnTo>
                  <a:lnTo>
                    <a:pt x="1" y="385"/>
                  </a:lnTo>
                  <a:lnTo>
                    <a:pt x="248" y="550"/>
                  </a:lnTo>
                  <a:lnTo>
                    <a:pt x="193" y="1030"/>
                  </a:lnTo>
                  <a:lnTo>
                    <a:pt x="193" y="1030"/>
                  </a:lnTo>
                  <a:lnTo>
                    <a:pt x="495" y="673"/>
                  </a:lnTo>
                  <a:lnTo>
                    <a:pt x="797" y="852"/>
                  </a:lnTo>
                  <a:lnTo>
                    <a:pt x="632" y="481"/>
                  </a:lnTo>
                  <a:lnTo>
                    <a:pt x="852" y="234"/>
                  </a:lnTo>
                  <a:lnTo>
                    <a:pt x="852" y="234"/>
                  </a:lnTo>
                  <a:lnTo>
                    <a:pt x="508" y="316"/>
                  </a:lnTo>
                  <a:lnTo>
                    <a:pt x="371" y="1"/>
                  </a:lnTo>
                  <a:close/>
                </a:path>
              </a:pathLst>
            </a:custGeom>
            <a:solidFill>
              <a:srgbClr val="609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5"/>
            <p:cNvSpPr/>
            <p:nvPr/>
          </p:nvSpPr>
          <p:spPr>
            <a:xfrm>
              <a:off x="1398750" y="2634875"/>
              <a:ext cx="20950" cy="25775"/>
            </a:xfrm>
            <a:custGeom>
              <a:avLst/>
              <a:gdLst/>
              <a:ahLst/>
              <a:cxnLst/>
              <a:rect l="l" t="t" r="r" b="b"/>
              <a:pathLst>
                <a:path w="838" h="1031" extrusionOk="0">
                  <a:moveTo>
                    <a:pt x="357" y="1"/>
                  </a:moveTo>
                  <a:lnTo>
                    <a:pt x="288" y="330"/>
                  </a:lnTo>
                  <a:lnTo>
                    <a:pt x="0" y="385"/>
                  </a:lnTo>
                  <a:lnTo>
                    <a:pt x="247" y="550"/>
                  </a:lnTo>
                  <a:lnTo>
                    <a:pt x="192" y="1030"/>
                  </a:lnTo>
                  <a:lnTo>
                    <a:pt x="480" y="660"/>
                  </a:lnTo>
                  <a:lnTo>
                    <a:pt x="782" y="838"/>
                  </a:lnTo>
                  <a:lnTo>
                    <a:pt x="617" y="481"/>
                  </a:lnTo>
                  <a:lnTo>
                    <a:pt x="837" y="220"/>
                  </a:lnTo>
                  <a:lnTo>
                    <a:pt x="508" y="316"/>
                  </a:lnTo>
                  <a:lnTo>
                    <a:pt x="357" y="1"/>
                  </a:lnTo>
                  <a:close/>
                </a:path>
              </a:pathLst>
            </a:custGeom>
            <a:solidFill>
              <a:srgbClr val="609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7275" y="2637625"/>
              <a:ext cx="21300" cy="25750"/>
            </a:xfrm>
            <a:custGeom>
              <a:avLst/>
              <a:gdLst/>
              <a:ahLst/>
              <a:cxnLst/>
              <a:rect l="l" t="t" r="r" b="b"/>
              <a:pathLst>
                <a:path w="852" h="1030" extrusionOk="0">
                  <a:moveTo>
                    <a:pt x="372" y="1"/>
                  </a:moveTo>
                  <a:lnTo>
                    <a:pt x="302" y="330"/>
                  </a:lnTo>
                  <a:lnTo>
                    <a:pt x="0" y="385"/>
                  </a:lnTo>
                  <a:lnTo>
                    <a:pt x="262" y="550"/>
                  </a:lnTo>
                  <a:lnTo>
                    <a:pt x="192" y="1030"/>
                  </a:lnTo>
                  <a:lnTo>
                    <a:pt x="495" y="660"/>
                  </a:lnTo>
                  <a:lnTo>
                    <a:pt x="797" y="838"/>
                  </a:lnTo>
                  <a:lnTo>
                    <a:pt x="632" y="481"/>
                  </a:lnTo>
                  <a:lnTo>
                    <a:pt x="852" y="220"/>
                  </a:lnTo>
                  <a:lnTo>
                    <a:pt x="522" y="316"/>
                  </a:lnTo>
                  <a:lnTo>
                    <a:pt x="372"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1671625" y="1677475"/>
              <a:ext cx="20975" cy="25775"/>
            </a:xfrm>
            <a:custGeom>
              <a:avLst/>
              <a:gdLst/>
              <a:ahLst/>
              <a:cxnLst/>
              <a:rect l="l" t="t" r="r" b="b"/>
              <a:pathLst>
                <a:path w="839" h="1031" extrusionOk="0">
                  <a:moveTo>
                    <a:pt x="358" y="1"/>
                  </a:moveTo>
                  <a:lnTo>
                    <a:pt x="290" y="344"/>
                  </a:lnTo>
                  <a:lnTo>
                    <a:pt x="1" y="385"/>
                  </a:lnTo>
                  <a:lnTo>
                    <a:pt x="248" y="564"/>
                  </a:lnTo>
                  <a:lnTo>
                    <a:pt x="180" y="1031"/>
                  </a:lnTo>
                  <a:lnTo>
                    <a:pt x="180" y="1031"/>
                  </a:lnTo>
                  <a:lnTo>
                    <a:pt x="482" y="674"/>
                  </a:lnTo>
                  <a:lnTo>
                    <a:pt x="784" y="852"/>
                  </a:lnTo>
                  <a:lnTo>
                    <a:pt x="619" y="495"/>
                  </a:lnTo>
                  <a:lnTo>
                    <a:pt x="839" y="235"/>
                  </a:lnTo>
                  <a:lnTo>
                    <a:pt x="509" y="330"/>
                  </a:lnTo>
                  <a:lnTo>
                    <a:pt x="358"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5"/>
            <p:cNvSpPr/>
            <p:nvPr/>
          </p:nvSpPr>
          <p:spPr>
            <a:xfrm>
              <a:off x="1950050" y="2406250"/>
              <a:ext cx="21300" cy="25775"/>
            </a:xfrm>
            <a:custGeom>
              <a:avLst/>
              <a:gdLst/>
              <a:ahLst/>
              <a:cxnLst/>
              <a:rect l="l" t="t" r="r" b="b"/>
              <a:pathLst>
                <a:path w="852" h="1031" extrusionOk="0">
                  <a:moveTo>
                    <a:pt x="370" y="1"/>
                  </a:moveTo>
                  <a:lnTo>
                    <a:pt x="302" y="344"/>
                  </a:lnTo>
                  <a:lnTo>
                    <a:pt x="0" y="385"/>
                  </a:lnTo>
                  <a:lnTo>
                    <a:pt x="260" y="563"/>
                  </a:lnTo>
                  <a:lnTo>
                    <a:pt x="192" y="1030"/>
                  </a:lnTo>
                  <a:lnTo>
                    <a:pt x="494" y="673"/>
                  </a:lnTo>
                  <a:lnTo>
                    <a:pt x="796" y="852"/>
                  </a:lnTo>
                  <a:lnTo>
                    <a:pt x="632" y="495"/>
                  </a:lnTo>
                  <a:lnTo>
                    <a:pt x="851" y="234"/>
                  </a:lnTo>
                  <a:lnTo>
                    <a:pt x="522" y="331"/>
                  </a:lnTo>
                  <a:lnTo>
                    <a:pt x="370"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5"/>
            <p:cNvSpPr/>
            <p:nvPr/>
          </p:nvSpPr>
          <p:spPr>
            <a:xfrm>
              <a:off x="1950725" y="1892025"/>
              <a:ext cx="21300" cy="25775"/>
            </a:xfrm>
            <a:custGeom>
              <a:avLst/>
              <a:gdLst/>
              <a:ahLst/>
              <a:cxnLst/>
              <a:rect l="l" t="t" r="r" b="b"/>
              <a:pathLst>
                <a:path w="852" h="1031" extrusionOk="0">
                  <a:moveTo>
                    <a:pt x="371" y="1"/>
                  </a:moveTo>
                  <a:lnTo>
                    <a:pt x="288" y="344"/>
                  </a:lnTo>
                  <a:lnTo>
                    <a:pt x="1" y="385"/>
                  </a:lnTo>
                  <a:lnTo>
                    <a:pt x="248" y="550"/>
                  </a:lnTo>
                  <a:lnTo>
                    <a:pt x="193" y="1030"/>
                  </a:lnTo>
                  <a:lnTo>
                    <a:pt x="495" y="673"/>
                  </a:lnTo>
                  <a:lnTo>
                    <a:pt x="797" y="852"/>
                  </a:lnTo>
                  <a:lnTo>
                    <a:pt x="632" y="481"/>
                  </a:lnTo>
                  <a:lnTo>
                    <a:pt x="852" y="234"/>
                  </a:lnTo>
                  <a:lnTo>
                    <a:pt x="852" y="234"/>
                  </a:lnTo>
                  <a:lnTo>
                    <a:pt x="508" y="316"/>
                  </a:lnTo>
                  <a:lnTo>
                    <a:pt x="371"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5"/>
            <p:cNvSpPr/>
            <p:nvPr/>
          </p:nvSpPr>
          <p:spPr>
            <a:xfrm>
              <a:off x="1120325" y="2562800"/>
              <a:ext cx="21325" cy="25750"/>
            </a:xfrm>
            <a:custGeom>
              <a:avLst/>
              <a:gdLst/>
              <a:ahLst/>
              <a:cxnLst/>
              <a:rect l="l" t="t" r="r" b="b"/>
              <a:pathLst>
                <a:path w="853" h="1030" extrusionOk="0">
                  <a:moveTo>
                    <a:pt x="372" y="0"/>
                  </a:moveTo>
                  <a:lnTo>
                    <a:pt x="303" y="330"/>
                  </a:lnTo>
                  <a:lnTo>
                    <a:pt x="1" y="385"/>
                  </a:lnTo>
                  <a:lnTo>
                    <a:pt x="248" y="550"/>
                  </a:lnTo>
                  <a:lnTo>
                    <a:pt x="193" y="1030"/>
                  </a:lnTo>
                  <a:lnTo>
                    <a:pt x="495" y="659"/>
                  </a:lnTo>
                  <a:lnTo>
                    <a:pt x="797" y="837"/>
                  </a:lnTo>
                  <a:lnTo>
                    <a:pt x="632" y="480"/>
                  </a:lnTo>
                  <a:lnTo>
                    <a:pt x="852" y="220"/>
                  </a:lnTo>
                  <a:lnTo>
                    <a:pt x="522" y="316"/>
                  </a:lnTo>
                  <a:lnTo>
                    <a:pt x="372"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5"/>
            <p:cNvSpPr/>
            <p:nvPr/>
          </p:nvSpPr>
          <p:spPr>
            <a:xfrm>
              <a:off x="1325600" y="1685025"/>
              <a:ext cx="20975" cy="25800"/>
            </a:xfrm>
            <a:custGeom>
              <a:avLst/>
              <a:gdLst/>
              <a:ahLst/>
              <a:cxnLst/>
              <a:rect l="l" t="t" r="r" b="b"/>
              <a:pathLst>
                <a:path w="839" h="1032" extrusionOk="0">
                  <a:moveTo>
                    <a:pt x="358" y="1"/>
                  </a:moveTo>
                  <a:lnTo>
                    <a:pt x="290" y="330"/>
                  </a:lnTo>
                  <a:lnTo>
                    <a:pt x="1" y="385"/>
                  </a:lnTo>
                  <a:lnTo>
                    <a:pt x="248" y="550"/>
                  </a:lnTo>
                  <a:lnTo>
                    <a:pt x="180" y="1031"/>
                  </a:lnTo>
                  <a:lnTo>
                    <a:pt x="482" y="660"/>
                  </a:lnTo>
                  <a:lnTo>
                    <a:pt x="784" y="852"/>
                  </a:lnTo>
                  <a:lnTo>
                    <a:pt x="619" y="482"/>
                  </a:lnTo>
                  <a:lnTo>
                    <a:pt x="839" y="235"/>
                  </a:lnTo>
                  <a:lnTo>
                    <a:pt x="509" y="317"/>
                  </a:lnTo>
                  <a:lnTo>
                    <a:pt x="358"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5"/>
            <p:cNvSpPr/>
            <p:nvPr/>
          </p:nvSpPr>
          <p:spPr>
            <a:xfrm>
              <a:off x="242925" y="2215400"/>
              <a:ext cx="21300" cy="25750"/>
            </a:xfrm>
            <a:custGeom>
              <a:avLst/>
              <a:gdLst/>
              <a:ahLst/>
              <a:cxnLst/>
              <a:rect l="l" t="t" r="r" b="b"/>
              <a:pathLst>
                <a:path w="852" h="1030" extrusionOk="0">
                  <a:moveTo>
                    <a:pt x="372" y="1"/>
                  </a:moveTo>
                  <a:lnTo>
                    <a:pt x="289" y="330"/>
                  </a:lnTo>
                  <a:lnTo>
                    <a:pt x="0" y="385"/>
                  </a:lnTo>
                  <a:lnTo>
                    <a:pt x="247" y="550"/>
                  </a:lnTo>
                  <a:lnTo>
                    <a:pt x="192" y="1030"/>
                  </a:lnTo>
                  <a:lnTo>
                    <a:pt x="495" y="660"/>
                  </a:lnTo>
                  <a:lnTo>
                    <a:pt x="797" y="852"/>
                  </a:lnTo>
                  <a:lnTo>
                    <a:pt x="632" y="481"/>
                  </a:lnTo>
                  <a:lnTo>
                    <a:pt x="852" y="233"/>
                  </a:lnTo>
                  <a:lnTo>
                    <a:pt x="509" y="316"/>
                  </a:lnTo>
                  <a:lnTo>
                    <a:pt x="372" y="1"/>
                  </a:lnTo>
                  <a:close/>
                </a:path>
              </a:pathLst>
            </a:custGeom>
            <a:solidFill>
              <a:srgbClr val="609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5"/>
            <p:cNvSpPr/>
            <p:nvPr/>
          </p:nvSpPr>
          <p:spPr>
            <a:xfrm>
              <a:off x="302325" y="2182100"/>
              <a:ext cx="21300" cy="25775"/>
            </a:xfrm>
            <a:custGeom>
              <a:avLst/>
              <a:gdLst/>
              <a:ahLst/>
              <a:cxnLst/>
              <a:rect l="l" t="t" r="r" b="b"/>
              <a:pathLst>
                <a:path w="852" h="1031" extrusionOk="0">
                  <a:moveTo>
                    <a:pt x="370" y="0"/>
                  </a:moveTo>
                  <a:lnTo>
                    <a:pt x="288" y="330"/>
                  </a:lnTo>
                  <a:lnTo>
                    <a:pt x="0" y="385"/>
                  </a:lnTo>
                  <a:lnTo>
                    <a:pt x="247" y="549"/>
                  </a:lnTo>
                  <a:lnTo>
                    <a:pt x="192" y="1030"/>
                  </a:lnTo>
                  <a:lnTo>
                    <a:pt x="495" y="673"/>
                  </a:lnTo>
                  <a:lnTo>
                    <a:pt x="797" y="851"/>
                  </a:lnTo>
                  <a:lnTo>
                    <a:pt x="632" y="481"/>
                  </a:lnTo>
                  <a:lnTo>
                    <a:pt x="852" y="234"/>
                  </a:lnTo>
                  <a:lnTo>
                    <a:pt x="852" y="234"/>
                  </a:lnTo>
                  <a:lnTo>
                    <a:pt x="508" y="316"/>
                  </a:lnTo>
                  <a:lnTo>
                    <a:pt x="370"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5"/>
            <p:cNvSpPr/>
            <p:nvPr/>
          </p:nvSpPr>
          <p:spPr>
            <a:xfrm>
              <a:off x="336975" y="2629025"/>
              <a:ext cx="21300" cy="25800"/>
            </a:xfrm>
            <a:custGeom>
              <a:avLst/>
              <a:gdLst/>
              <a:ahLst/>
              <a:cxnLst/>
              <a:rect l="l" t="t" r="r" b="b"/>
              <a:pathLst>
                <a:path w="852" h="1032" extrusionOk="0">
                  <a:moveTo>
                    <a:pt x="372" y="1"/>
                  </a:moveTo>
                  <a:lnTo>
                    <a:pt x="303" y="330"/>
                  </a:lnTo>
                  <a:lnTo>
                    <a:pt x="1" y="385"/>
                  </a:lnTo>
                  <a:lnTo>
                    <a:pt x="262" y="550"/>
                  </a:lnTo>
                  <a:lnTo>
                    <a:pt x="193" y="1031"/>
                  </a:lnTo>
                  <a:lnTo>
                    <a:pt x="495" y="674"/>
                  </a:lnTo>
                  <a:lnTo>
                    <a:pt x="797" y="852"/>
                  </a:lnTo>
                  <a:lnTo>
                    <a:pt x="632" y="482"/>
                  </a:lnTo>
                  <a:lnTo>
                    <a:pt x="852" y="235"/>
                  </a:lnTo>
                  <a:lnTo>
                    <a:pt x="852" y="235"/>
                  </a:lnTo>
                  <a:lnTo>
                    <a:pt x="522" y="317"/>
                  </a:lnTo>
                  <a:lnTo>
                    <a:pt x="372"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250825" y="2346525"/>
              <a:ext cx="20950" cy="25775"/>
            </a:xfrm>
            <a:custGeom>
              <a:avLst/>
              <a:gdLst/>
              <a:ahLst/>
              <a:cxnLst/>
              <a:rect l="l" t="t" r="r" b="b"/>
              <a:pathLst>
                <a:path w="838" h="1031" extrusionOk="0">
                  <a:moveTo>
                    <a:pt x="371" y="1"/>
                  </a:moveTo>
                  <a:lnTo>
                    <a:pt x="288" y="330"/>
                  </a:lnTo>
                  <a:lnTo>
                    <a:pt x="1" y="385"/>
                  </a:lnTo>
                  <a:lnTo>
                    <a:pt x="248" y="550"/>
                  </a:lnTo>
                  <a:lnTo>
                    <a:pt x="193" y="1030"/>
                  </a:lnTo>
                  <a:lnTo>
                    <a:pt x="481" y="660"/>
                  </a:lnTo>
                  <a:lnTo>
                    <a:pt x="797" y="838"/>
                  </a:lnTo>
                  <a:lnTo>
                    <a:pt x="618" y="481"/>
                  </a:lnTo>
                  <a:lnTo>
                    <a:pt x="838" y="220"/>
                  </a:lnTo>
                  <a:lnTo>
                    <a:pt x="508" y="316"/>
                  </a:lnTo>
                  <a:lnTo>
                    <a:pt x="371"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a:off x="318450" y="1680575"/>
              <a:ext cx="20975" cy="25750"/>
            </a:xfrm>
            <a:custGeom>
              <a:avLst/>
              <a:gdLst/>
              <a:ahLst/>
              <a:cxnLst/>
              <a:rect l="l" t="t" r="r" b="b"/>
              <a:pathLst>
                <a:path w="839" h="1030" extrusionOk="0">
                  <a:moveTo>
                    <a:pt x="357" y="1"/>
                  </a:moveTo>
                  <a:lnTo>
                    <a:pt x="289" y="330"/>
                  </a:lnTo>
                  <a:lnTo>
                    <a:pt x="0" y="385"/>
                  </a:lnTo>
                  <a:lnTo>
                    <a:pt x="247" y="550"/>
                  </a:lnTo>
                  <a:lnTo>
                    <a:pt x="179" y="1030"/>
                  </a:lnTo>
                  <a:lnTo>
                    <a:pt x="481" y="660"/>
                  </a:lnTo>
                  <a:lnTo>
                    <a:pt x="783" y="838"/>
                  </a:lnTo>
                  <a:lnTo>
                    <a:pt x="619" y="481"/>
                  </a:lnTo>
                  <a:lnTo>
                    <a:pt x="838" y="220"/>
                  </a:lnTo>
                  <a:lnTo>
                    <a:pt x="509" y="316"/>
                  </a:lnTo>
                  <a:lnTo>
                    <a:pt x="357"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5"/>
            <p:cNvSpPr/>
            <p:nvPr/>
          </p:nvSpPr>
          <p:spPr>
            <a:xfrm>
              <a:off x="558725" y="1679525"/>
              <a:ext cx="20975" cy="25800"/>
            </a:xfrm>
            <a:custGeom>
              <a:avLst/>
              <a:gdLst/>
              <a:ahLst/>
              <a:cxnLst/>
              <a:rect l="l" t="t" r="r" b="b"/>
              <a:pathLst>
                <a:path w="839" h="1032" extrusionOk="0">
                  <a:moveTo>
                    <a:pt x="358" y="1"/>
                  </a:moveTo>
                  <a:lnTo>
                    <a:pt x="290" y="331"/>
                  </a:lnTo>
                  <a:lnTo>
                    <a:pt x="1" y="385"/>
                  </a:lnTo>
                  <a:lnTo>
                    <a:pt x="248" y="550"/>
                  </a:lnTo>
                  <a:lnTo>
                    <a:pt x="180" y="1031"/>
                  </a:lnTo>
                  <a:lnTo>
                    <a:pt x="482" y="660"/>
                  </a:lnTo>
                  <a:lnTo>
                    <a:pt x="784" y="852"/>
                  </a:lnTo>
                  <a:lnTo>
                    <a:pt x="619" y="482"/>
                  </a:lnTo>
                  <a:lnTo>
                    <a:pt x="839" y="221"/>
                  </a:lnTo>
                  <a:lnTo>
                    <a:pt x="839" y="221"/>
                  </a:lnTo>
                  <a:lnTo>
                    <a:pt x="509" y="317"/>
                  </a:lnTo>
                  <a:lnTo>
                    <a:pt x="358"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a:off x="1461225" y="1667525"/>
              <a:ext cx="33300" cy="38800"/>
            </a:xfrm>
            <a:custGeom>
              <a:avLst/>
              <a:gdLst/>
              <a:ahLst/>
              <a:cxnLst/>
              <a:rect l="l" t="t" r="r" b="b"/>
              <a:pathLst>
                <a:path w="1332" h="1552" extrusionOk="0">
                  <a:moveTo>
                    <a:pt x="645" y="1"/>
                  </a:moveTo>
                  <a:lnTo>
                    <a:pt x="467" y="495"/>
                  </a:lnTo>
                  <a:lnTo>
                    <a:pt x="0" y="508"/>
                  </a:lnTo>
                  <a:lnTo>
                    <a:pt x="343" y="825"/>
                  </a:lnTo>
                  <a:lnTo>
                    <a:pt x="137" y="1552"/>
                  </a:lnTo>
                  <a:lnTo>
                    <a:pt x="137" y="1552"/>
                  </a:lnTo>
                  <a:lnTo>
                    <a:pt x="687" y="1058"/>
                  </a:lnTo>
                  <a:lnTo>
                    <a:pt x="1112" y="1401"/>
                  </a:lnTo>
                  <a:lnTo>
                    <a:pt x="934" y="797"/>
                  </a:lnTo>
                  <a:lnTo>
                    <a:pt x="1331" y="468"/>
                  </a:lnTo>
                  <a:lnTo>
                    <a:pt x="797" y="523"/>
                  </a:lnTo>
                  <a:lnTo>
                    <a:pt x="645" y="1"/>
                  </a:lnTo>
                  <a:close/>
                </a:path>
              </a:pathLst>
            </a:custGeom>
            <a:solidFill>
              <a:srgbClr val="4D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5"/>
            <p:cNvSpPr/>
            <p:nvPr/>
          </p:nvSpPr>
          <p:spPr>
            <a:xfrm>
              <a:off x="274175" y="2414500"/>
              <a:ext cx="33650" cy="38800"/>
            </a:xfrm>
            <a:custGeom>
              <a:avLst/>
              <a:gdLst/>
              <a:ahLst/>
              <a:cxnLst/>
              <a:rect l="l" t="t" r="r" b="b"/>
              <a:pathLst>
                <a:path w="1346" h="1552" extrusionOk="0">
                  <a:moveTo>
                    <a:pt x="659" y="1"/>
                  </a:moveTo>
                  <a:lnTo>
                    <a:pt x="467" y="508"/>
                  </a:lnTo>
                  <a:lnTo>
                    <a:pt x="0" y="508"/>
                  </a:lnTo>
                  <a:lnTo>
                    <a:pt x="343" y="824"/>
                  </a:lnTo>
                  <a:lnTo>
                    <a:pt x="138" y="1552"/>
                  </a:lnTo>
                  <a:lnTo>
                    <a:pt x="687" y="1057"/>
                  </a:lnTo>
                  <a:lnTo>
                    <a:pt x="1112" y="1414"/>
                  </a:lnTo>
                  <a:lnTo>
                    <a:pt x="1112" y="1414"/>
                  </a:lnTo>
                  <a:lnTo>
                    <a:pt x="947" y="810"/>
                  </a:lnTo>
                  <a:lnTo>
                    <a:pt x="1346" y="467"/>
                  </a:lnTo>
                  <a:lnTo>
                    <a:pt x="810" y="522"/>
                  </a:lnTo>
                  <a:lnTo>
                    <a:pt x="659" y="1"/>
                  </a:lnTo>
                  <a:close/>
                </a:path>
              </a:pathLst>
            </a:custGeom>
            <a:solidFill>
              <a:srgbClr val="609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5"/>
            <p:cNvSpPr/>
            <p:nvPr/>
          </p:nvSpPr>
          <p:spPr>
            <a:xfrm>
              <a:off x="1920525" y="2342050"/>
              <a:ext cx="33650" cy="38825"/>
            </a:xfrm>
            <a:custGeom>
              <a:avLst/>
              <a:gdLst/>
              <a:ahLst/>
              <a:cxnLst/>
              <a:rect l="l" t="t" r="r" b="b"/>
              <a:pathLst>
                <a:path w="1346" h="1553" extrusionOk="0">
                  <a:moveTo>
                    <a:pt x="659" y="1"/>
                  </a:moveTo>
                  <a:lnTo>
                    <a:pt x="467" y="509"/>
                  </a:lnTo>
                  <a:lnTo>
                    <a:pt x="0" y="509"/>
                  </a:lnTo>
                  <a:lnTo>
                    <a:pt x="343" y="825"/>
                  </a:lnTo>
                  <a:lnTo>
                    <a:pt x="138" y="1553"/>
                  </a:lnTo>
                  <a:lnTo>
                    <a:pt x="687" y="1059"/>
                  </a:lnTo>
                  <a:lnTo>
                    <a:pt x="1112" y="1416"/>
                  </a:lnTo>
                  <a:lnTo>
                    <a:pt x="947" y="811"/>
                  </a:lnTo>
                  <a:lnTo>
                    <a:pt x="1346" y="468"/>
                  </a:lnTo>
                  <a:lnTo>
                    <a:pt x="810" y="537"/>
                  </a:lnTo>
                  <a:lnTo>
                    <a:pt x="659" y="1"/>
                  </a:lnTo>
                  <a:close/>
                </a:path>
              </a:pathLst>
            </a:custGeom>
            <a:solidFill>
              <a:srgbClr val="609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5"/>
            <p:cNvSpPr/>
            <p:nvPr/>
          </p:nvSpPr>
          <p:spPr>
            <a:xfrm>
              <a:off x="373375" y="2579950"/>
              <a:ext cx="33325" cy="38800"/>
            </a:xfrm>
            <a:custGeom>
              <a:avLst/>
              <a:gdLst/>
              <a:ahLst/>
              <a:cxnLst/>
              <a:rect l="l" t="t" r="r" b="b"/>
              <a:pathLst>
                <a:path w="1333" h="1552" extrusionOk="0">
                  <a:moveTo>
                    <a:pt x="646" y="1"/>
                  </a:moveTo>
                  <a:lnTo>
                    <a:pt x="454" y="508"/>
                  </a:lnTo>
                  <a:lnTo>
                    <a:pt x="0" y="508"/>
                  </a:lnTo>
                  <a:lnTo>
                    <a:pt x="344" y="825"/>
                  </a:lnTo>
                  <a:lnTo>
                    <a:pt x="137" y="1552"/>
                  </a:lnTo>
                  <a:lnTo>
                    <a:pt x="137" y="1552"/>
                  </a:lnTo>
                  <a:lnTo>
                    <a:pt x="687" y="1058"/>
                  </a:lnTo>
                  <a:lnTo>
                    <a:pt x="1113" y="1415"/>
                  </a:lnTo>
                  <a:lnTo>
                    <a:pt x="934" y="810"/>
                  </a:lnTo>
                  <a:lnTo>
                    <a:pt x="1332" y="468"/>
                  </a:lnTo>
                  <a:lnTo>
                    <a:pt x="796" y="523"/>
                  </a:lnTo>
                  <a:lnTo>
                    <a:pt x="646"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276550" y="2001875"/>
              <a:ext cx="33675" cy="38800"/>
            </a:xfrm>
            <a:custGeom>
              <a:avLst/>
              <a:gdLst/>
              <a:ahLst/>
              <a:cxnLst/>
              <a:rect l="l" t="t" r="r" b="b"/>
              <a:pathLst>
                <a:path w="1347" h="1552" extrusionOk="0">
                  <a:moveTo>
                    <a:pt x="660" y="1"/>
                  </a:moveTo>
                  <a:lnTo>
                    <a:pt x="468" y="508"/>
                  </a:lnTo>
                  <a:lnTo>
                    <a:pt x="1" y="508"/>
                  </a:lnTo>
                  <a:lnTo>
                    <a:pt x="345" y="825"/>
                  </a:lnTo>
                  <a:lnTo>
                    <a:pt x="152" y="1552"/>
                  </a:lnTo>
                  <a:lnTo>
                    <a:pt x="687" y="1058"/>
                  </a:lnTo>
                  <a:lnTo>
                    <a:pt x="1114" y="1415"/>
                  </a:lnTo>
                  <a:lnTo>
                    <a:pt x="949" y="810"/>
                  </a:lnTo>
                  <a:lnTo>
                    <a:pt x="1347" y="468"/>
                  </a:lnTo>
                  <a:lnTo>
                    <a:pt x="812" y="536"/>
                  </a:lnTo>
                  <a:lnTo>
                    <a:pt x="660" y="1"/>
                  </a:lnTo>
                  <a:close/>
                </a:path>
              </a:pathLst>
            </a:custGeom>
            <a:solidFill>
              <a:srgbClr val="4D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5"/>
            <p:cNvSpPr/>
            <p:nvPr/>
          </p:nvSpPr>
          <p:spPr>
            <a:xfrm>
              <a:off x="1886875" y="2015250"/>
              <a:ext cx="33675" cy="38475"/>
            </a:xfrm>
            <a:custGeom>
              <a:avLst/>
              <a:gdLst/>
              <a:ahLst/>
              <a:cxnLst/>
              <a:rect l="l" t="t" r="r" b="b"/>
              <a:pathLst>
                <a:path w="1347" h="1539" extrusionOk="0">
                  <a:moveTo>
                    <a:pt x="660" y="1"/>
                  </a:moveTo>
                  <a:lnTo>
                    <a:pt x="467" y="495"/>
                  </a:lnTo>
                  <a:lnTo>
                    <a:pt x="1" y="509"/>
                  </a:lnTo>
                  <a:lnTo>
                    <a:pt x="358" y="825"/>
                  </a:lnTo>
                  <a:lnTo>
                    <a:pt x="151" y="1539"/>
                  </a:lnTo>
                  <a:lnTo>
                    <a:pt x="687" y="1059"/>
                  </a:lnTo>
                  <a:lnTo>
                    <a:pt x="1112" y="1401"/>
                  </a:lnTo>
                  <a:lnTo>
                    <a:pt x="947" y="797"/>
                  </a:lnTo>
                  <a:lnTo>
                    <a:pt x="1346" y="468"/>
                  </a:lnTo>
                  <a:lnTo>
                    <a:pt x="1346" y="468"/>
                  </a:lnTo>
                  <a:lnTo>
                    <a:pt x="810" y="523"/>
                  </a:lnTo>
                  <a:lnTo>
                    <a:pt x="660" y="1"/>
                  </a:lnTo>
                  <a:close/>
                </a:path>
              </a:pathLst>
            </a:custGeom>
            <a:solidFill>
              <a:srgbClr val="4D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5"/>
            <p:cNvSpPr/>
            <p:nvPr/>
          </p:nvSpPr>
          <p:spPr>
            <a:xfrm>
              <a:off x="1930450" y="1733450"/>
              <a:ext cx="33675" cy="38800"/>
            </a:xfrm>
            <a:custGeom>
              <a:avLst/>
              <a:gdLst/>
              <a:ahLst/>
              <a:cxnLst/>
              <a:rect l="l" t="t" r="r" b="b"/>
              <a:pathLst>
                <a:path w="1347" h="1552" extrusionOk="0">
                  <a:moveTo>
                    <a:pt x="660" y="0"/>
                  </a:moveTo>
                  <a:lnTo>
                    <a:pt x="468" y="495"/>
                  </a:lnTo>
                  <a:lnTo>
                    <a:pt x="1" y="508"/>
                  </a:lnTo>
                  <a:lnTo>
                    <a:pt x="358" y="824"/>
                  </a:lnTo>
                  <a:lnTo>
                    <a:pt x="152" y="1551"/>
                  </a:lnTo>
                  <a:lnTo>
                    <a:pt x="702" y="1057"/>
                  </a:lnTo>
                  <a:lnTo>
                    <a:pt x="1127" y="1401"/>
                  </a:lnTo>
                  <a:lnTo>
                    <a:pt x="949" y="797"/>
                  </a:lnTo>
                  <a:lnTo>
                    <a:pt x="1347" y="467"/>
                  </a:lnTo>
                  <a:lnTo>
                    <a:pt x="812" y="522"/>
                  </a:lnTo>
                  <a:lnTo>
                    <a:pt x="660" y="0"/>
                  </a:lnTo>
                  <a:close/>
                </a:path>
              </a:pathLst>
            </a:custGeom>
            <a:solidFill>
              <a:srgbClr val="4D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5"/>
            <p:cNvSpPr/>
            <p:nvPr/>
          </p:nvSpPr>
          <p:spPr>
            <a:xfrm>
              <a:off x="1592675" y="1687100"/>
              <a:ext cx="36775" cy="38125"/>
            </a:xfrm>
            <a:custGeom>
              <a:avLst/>
              <a:gdLst/>
              <a:ahLst/>
              <a:cxnLst/>
              <a:rect l="l" t="t" r="r" b="b"/>
              <a:pathLst>
                <a:path w="1471" h="1525" extrusionOk="0">
                  <a:moveTo>
                    <a:pt x="907" y="0"/>
                  </a:moveTo>
                  <a:lnTo>
                    <a:pt x="592" y="454"/>
                  </a:lnTo>
                  <a:lnTo>
                    <a:pt x="125" y="330"/>
                  </a:lnTo>
                  <a:lnTo>
                    <a:pt x="385" y="742"/>
                  </a:lnTo>
                  <a:lnTo>
                    <a:pt x="1" y="1401"/>
                  </a:lnTo>
                  <a:lnTo>
                    <a:pt x="1" y="1401"/>
                  </a:lnTo>
                  <a:lnTo>
                    <a:pt x="660" y="1058"/>
                  </a:lnTo>
                  <a:lnTo>
                    <a:pt x="989" y="1525"/>
                  </a:lnTo>
                  <a:lnTo>
                    <a:pt x="989" y="879"/>
                  </a:lnTo>
                  <a:lnTo>
                    <a:pt x="1470" y="646"/>
                  </a:lnTo>
                  <a:lnTo>
                    <a:pt x="921" y="564"/>
                  </a:lnTo>
                  <a:lnTo>
                    <a:pt x="907"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5"/>
            <p:cNvSpPr/>
            <p:nvPr/>
          </p:nvSpPr>
          <p:spPr>
            <a:xfrm>
              <a:off x="1019400" y="1701175"/>
              <a:ext cx="36775" cy="37775"/>
            </a:xfrm>
            <a:custGeom>
              <a:avLst/>
              <a:gdLst/>
              <a:ahLst/>
              <a:cxnLst/>
              <a:rect l="l" t="t" r="r" b="b"/>
              <a:pathLst>
                <a:path w="1471" h="1511" extrusionOk="0">
                  <a:moveTo>
                    <a:pt x="921" y="1"/>
                  </a:moveTo>
                  <a:lnTo>
                    <a:pt x="605" y="453"/>
                  </a:lnTo>
                  <a:lnTo>
                    <a:pt x="138" y="330"/>
                  </a:lnTo>
                  <a:lnTo>
                    <a:pt x="138" y="330"/>
                  </a:lnTo>
                  <a:lnTo>
                    <a:pt x="400" y="742"/>
                  </a:lnTo>
                  <a:lnTo>
                    <a:pt x="1" y="1401"/>
                  </a:lnTo>
                  <a:lnTo>
                    <a:pt x="674" y="1057"/>
                  </a:lnTo>
                  <a:lnTo>
                    <a:pt x="1004" y="1511"/>
                  </a:lnTo>
                  <a:lnTo>
                    <a:pt x="989" y="879"/>
                  </a:lnTo>
                  <a:lnTo>
                    <a:pt x="1471" y="645"/>
                  </a:lnTo>
                  <a:lnTo>
                    <a:pt x="934" y="563"/>
                  </a:lnTo>
                  <a:lnTo>
                    <a:pt x="921"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5"/>
            <p:cNvSpPr/>
            <p:nvPr/>
          </p:nvSpPr>
          <p:spPr>
            <a:xfrm>
              <a:off x="244650" y="2484175"/>
              <a:ext cx="36750" cy="37775"/>
            </a:xfrm>
            <a:custGeom>
              <a:avLst/>
              <a:gdLst/>
              <a:ahLst/>
              <a:cxnLst/>
              <a:rect l="l" t="t" r="r" b="b"/>
              <a:pathLst>
                <a:path w="1470" h="1511" extrusionOk="0">
                  <a:moveTo>
                    <a:pt x="907" y="0"/>
                  </a:moveTo>
                  <a:lnTo>
                    <a:pt x="590" y="440"/>
                  </a:lnTo>
                  <a:lnTo>
                    <a:pt x="123" y="330"/>
                  </a:lnTo>
                  <a:lnTo>
                    <a:pt x="385" y="729"/>
                  </a:lnTo>
                  <a:lnTo>
                    <a:pt x="0" y="1388"/>
                  </a:lnTo>
                  <a:lnTo>
                    <a:pt x="660" y="1044"/>
                  </a:lnTo>
                  <a:lnTo>
                    <a:pt x="989" y="1511"/>
                  </a:lnTo>
                  <a:lnTo>
                    <a:pt x="989" y="1511"/>
                  </a:lnTo>
                  <a:lnTo>
                    <a:pt x="975" y="866"/>
                  </a:lnTo>
                  <a:lnTo>
                    <a:pt x="1469" y="632"/>
                  </a:lnTo>
                  <a:lnTo>
                    <a:pt x="920" y="550"/>
                  </a:lnTo>
                  <a:lnTo>
                    <a:pt x="907"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5"/>
            <p:cNvSpPr/>
            <p:nvPr/>
          </p:nvSpPr>
          <p:spPr>
            <a:xfrm>
              <a:off x="1898875" y="2513375"/>
              <a:ext cx="36775" cy="37775"/>
            </a:xfrm>
            <a:custGeom>
              <a:avLst/>
              <a:gdLst/>
              <a:ahLst/>
              <a:cxnLst/>
              <a:rect l="l" t="t" r="r" b="b"/>
              <a:pathLst>
                <a:path w="1471" h="1511" extrusionOk="0">
                  <a:moveTo>
                    <a:pt x="907" y="0"/>
                  </a:moveTo>
                  <a:lnTo>
                    <a:pt x="592" y="439"/>
                  </a:lnTo>
                  <a:lnTo>
                    <a:pt x="138" y="330"/>
                  </a:lnTo>
                  <a:lnTo>
                    <a:pt x="138" y="330"/>
                  </a:lnTo>
                  <a:lnTo>
                    <a:pt x="385" y="727"/>
                  </a:lnTo>
                  <a:lnTo>
                    <a:pt x="1" y="1401"/>
                  </a:lnTo>
                  <a:lnTo>
                    <a:pt x="660" y="1057"/>
                  </a:lnTo>
                  <a:lnTo>
                    <a:pt x="989" y="1510"/>
                  </a:lnTo>
                  <a:lnTo>
                    <a:pt x="989" y="865"/>
                  </a:lnTo>
                  <a:lnTo>
                    <a:pt x="1470" y="645"/>
                  </a:lnTo>
                  <a:lnTo>
                    <a:pt x="921" y="562"/>
                  </a:lnTo>
                  <a:lnTo>
                    <a:pt x="907"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5"/>
            <p:cNvSpPr/>
            <p:nvPr/>
          </p:nvSpPr>
          <p:spPr>
            <a:xfrm>
              <a:off x="1887200" y="1675100"/>
              <a:ext cx="36775" cy="37775"/>
            </a:xfrm>
            <a:custGeom>
              <a:avLst/>
              <a:gdLst/>
              <a:ahLst/>
              <a:cxnLst/>
              <a:rect l="l" t="t" r="r" b="b"/>
              <a:pathLst>
                <a:path w="1471" h="1511" extrusionOk="0">
                  <a:moveTo>
                    <a:pt x="907" y="0"/>
                  </a:moveTo>
                  <a:lnTo>
                    <a:pt x="592" y="439"/>
                  </a:lnTo>
                  <a:lnTo>
                    <a:pt x="138" y="330"/>
                  </a:lnTo>
                  <a:lnTo>
                    <a:pt x="138" y="330"/>
                  </a:lnTo>
                  <a:lnTo>
                    <a:pt x="385" y="727"/>
                  </a:lnTo>
                  <a:lnTo>
                    <a:pt x="1" y="1386"/>
                  </a:lnTo>
                  <a:lnTo>
                    <a:pt x="674" y="1057"/>
                  </a:lnTo>
                  <a:lnTo>
                    <a:pt x="989" y="1510"/>
                  </a:lnTo>
                  <a:lnTo>
                    <a:pt x="989" y="865"/>
                  </a:lnTo>
                  <a:lnTo>
                    <a:pt x="1471" y="645"/>
                  </a:lnTo>
                  <a:lnTo>
                    <a:pt x="921" y="562"/>
                  </a:lnTo>
                  <a:lnTo>
                    <a:pt x="907"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5"/>
            <p:cNvSpPr/>
            <p:nvPr/>
          </p:nvSpPr>
          <p:spPr>
            <a:xfrm>
              <a:off x="1932200" y="2076725"/>
              <a:ext cx="36725" cy="37775"/>
            </a:xfrm>
            <a:custGeom>
              <a:avLst/>
              <a:gdLst/>
              <a:ahLst/>
              <a:cxnLst/>
              <a:rect l="l" t="t" r="r" b="b"/>
              <a:pathLst>
                <a:path w="1469" h="1511" extrusionOk="0">
                  <a:moveTo>
                    <a:pt x="920" y="0"/>
                  </a:moveTo>
                  <a:lnTo>
                    <a:pt x="604" y="440"/>
                  </a:lnTo>
                  <a:lnTo>
                    <a:pt x="137" y="330"/>
                  </a:lnTo>
                  <a:lnTo>
                    <a:pt x="398" y="727"/>
                  </a:lnTo>
                  <a:lnTo>
                    <a:pt x="0" y="1387"/>
                  </a:lnTo>
                  <a:lnTo>
                    <a:pt x="672" y="1044"/>
                  </a:lnTo>
                  <a:lnTo>
                    <a:pt x="1002" y="1511"/>
                  </a:lnTo>
                  <a:lnTo>
                    <a:pt x="989" y="865"/>
                  </a:lnTo>
                  <a:lnTo>
                    <a:pt x="1469" y="632"/>
                  </a:lnTo>
                  <a:lnTo>
                    <a:pt x="934" y="549"/>
                  </a:lnTo>
                  <a:lnTo>
                    <a:pt x="920"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5"/>
            <p:cNvSpPr/>
            <p:nvPr/>
          </p:nvSpPr>
          <p:spPr>
            <a:xfrm>
              <a:off x="1222625" y="2618050"/>
              <a:ext cx="36775" cy="37775"/>
            </a:xfrm>
            <a:custGeom>
              <a:avLst/>
              <a:gdLst/>
              <a:ahLst/>
              <a:cxnLst/>
              <a:rect l="l" t="t" r="r" b="b"/>
              <a:pathLst>
                <a:path w="1471" h="1511" extrusionOk="0">
                  <a:moveTo>
                    <a:pt x="907" y="0"/>
                  </a:moveTo>
                  <a:lnTo>
                    <a:pt x="592" y="440"/>
                  </a:lnTo>
                  <a:lnTo>
                    <a:pt x="125" y="330"/>
                  </a:lnTo>
                  <a:lnTo>
                    <a:pt x="385" y="729"/>
                  </a:lnTo>
                  <a:lnTo>
                    <a:pt x="1" y="1401"/>
                  </a:lnTo>
                  <a:lnTo>
                    <a:pt x="660" y="1058"/>
                  </a:lnTo>
                  <a:lnTo>
                    <a:pt x="989" y="1511"/>
                  </a:lnTo>
                  <a:lnTo>
                    <a:pt x="976" y="879"/>
                  </a:lnTo>
                  <a:lnTo>
                    <a:pt x="1470" y="646"/>
                  </a:lnTo>
                  <a:lnTo>
                    <a:pt x="921" y="564"/>
                  </a:lnTo>
                  <a:lnTo>
                    <a:pt x="907"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5"/>
            <p:cNvSpPr/>
            <p:nvPr/>
          </p:nvSpPr>
          <p:spPr>
            <a:xfrm>
              <a:off x="1592675" y="1744075"/>
              <a:ext cx="26475" cy="32650"/>
            </a:xfrm>
            <a:custGeom>
              <a:avLst/>
              <a:gdLst/>
              <a:ahLst/>
              <a:cxnLst/>
              <a:rect l="l" t="t" r="r" b="b"/>
              <a:pathLst>
                <a:path w="1059" h="1306" extrusionOk="0">
                  <a:moveTo>
                    <a:pt x="454" y="0"/>
                  </a:moveTo>
                  <a:lnTo>
                    <a:pt x="372" y="427"/>
                  </a:lnTo>
                  <a:lnTo>
                    <a:pt x="1" y="495"/>
                  </a:lnTo>
                  <a:lnTo>
                    <a:pt x="317" y="701"/>
                  </a:lnTo>
                  <a:lnTo>
                    <a:pt x="235" y="1305"/>
                  </a:lnTo>
                  <a:lnTo>
                    <a:pt x="619" y="852"/>
                  </a:lnTo>
                  <a:lnTo>
                    <a:pt x="1003" y="1071"/>
                  </a:lnTo>
                  <a:lnTo>
                    <a:pt x="1003" y="1071"/>
                  </a:lnTo>
                  <a:lnTo>
                    <a:pt x="784" y="619"/>
                  </a:lnTo>
                  <a:lnTo>
                    <a:pt x="1058" y="289"/>
                  </a:lnTo>
                  <a:lnTo>
                    <a:pt x="646" y="412"/>
                  </a:lnTo>
                  <a:lnTo>
                    <a:pt x="454" y="0"/>
                  </a:lnTo>
                  <a:close/>
                </a:path>
              </a:pathLst>
            </a:custGeom>
            <a:solidFill>
              <a:srgbClr val="4D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5"/>
            <p:cNvSpPr/>
            <p:nvPr/>
          </p:nvSpPr>
          <p:spPr>
            <a:xfrm>
              <a:off x="641800" y="1763300"/>
              <a:ext cx="104750" cy="104375"/>
            </a:xfrm>
            <a:custGeom>
              <a:avLst/>
              <a:gdLst/>
              <a:ahLst/>
              <a:cxnLst/>
              <a:rect l="l" t="t" r="r" b="b"/>
              <a:pathLst>
                <a:path w="4190" h="4175" extrusionOk="0">
                  <a:moveTo>
                    <a:pt x="2088" y="0"/>
                  </a:moveTo>
                  <a:cubicBezTo>
                    <a:pt x="934" y="0"/>
                    <a:pt x="1" y="934"/>
                    <a:pt x="1" y="2087"/>
                  </a:cubicBezTo>
                  <a:cubicBezTo>
                    <a:pt x="1" y="3241"/>
                    <a:pt x="934" y="4175"/>
                    <a:pt x="2088" y="4175"/>
                  </a:cubicBezTo>
                  <a:cubicBezTo>
                    <a:pt x="3241" y="4175"/>
                    <a:pt x="4189" y="3241"/>
                    <a:pt x="4189" y="2087"/>
                  </a:cubicBezTo>
                  <a:cubicBezTo>
                    <a:pt x="4189" y="934"/>
                    <a:pt x="3241" y="0"/>
                    <a:pt x="2088"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5"/>
            <p:cNvSpPr/>
            <p:nvPr/>
          </p:nvSpPr>
          <p:spPr>
            <a:xfrm>
              <a:off x="656225" y="1777550"/>
              <a:ext cx="30925" cy="23450"/>
            </a:xfrm>
            <a:custGeom>
              <a:avLst/>
              <a:gdLst/>
              <a:ahLst/>
              <a:cxnLst/>
              <a:rect l="l" t="t" r="r" b="b"/>
              <a:pathLst>
                <a:path w="1237" h="938" extrusionOk="0">
                  <a:moveTo>
                    <a:pt x="767" y="1"/>
                  </a:moveTo>
                  <a:cubicBezTo>
                    <a:pt x="653" y="1"/>
                    <a:pt x="529" y="34"/>
                    <a:pt x="412" y="104"/>
                  </a:cubicBezTo>
                  <a:cubicBezTo>
                    <a:pt x="138" y="268"/>
                    <a:pt x="0" y="556"/>
                    <a:pt x="124" y="763"/>
                  </a:cubicBezTo>
                  <a:cubicBezTo>
                    <a:pt x="194" y="879"/>
                    <a:pt x="325" y="938"/>
                    <a:pt x="475" y="938"/>
                  </a:cubicBezTo>
                  <a:cubicBezTo>
                    <a:pt x="591" y="938"/>
                    <a:pt x="719" y="903"/>
                    <a:pt x="839" y="831"/>
                  </a:cubicBezTo>
                  <a:cubicBezTo>
                    <a:pt x="1113" y="666"/>
                    <a:pt x="1236" y="378"/>
                    <a:pt x="1126" y="172"/>
                  </a:cubicBezTo>
                  <a:cubicBezTo>
                    <a:pt x="1056" y="61"/>
                    <a:pt x="921" y="1"/>
                    <a:pt x="767"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5"/>
            <p:cNvSpPr/>
            <p:nvPr/>
          </p:nvSpPr>
          <p:spPr>
            <a:xfrm>
              <a:off x="665500" y="1804075"/>
              <a:ext cx="22000" cy="17775"/>
            </a:xfrm>
            <a:custGeom>
              <a:avLst/>
              <a:gdLst/>
              <a:ahLst/>
              <a:cxnLst/>
              <a:rect l="l" t="t" r="r" b="b"/>
              <a:pathLst>
                <a:path w="880" h="711" extrusionOk="0">
                  <a:moveTo>
                    <a:pt x="511" y="0"/>
                  </a:moveTo>
                  <a:cubicBezTo>
                    <a:pt x="433" y="0"/>
                    <a:pt x="351" y="23"/>
                    <a:pt x="275" y="72"/>
                  </a:cubicBezTo>
                  <a:cubicBezTo>
                    <a:pt x="83" y="182"/>
                    <a:pt x="1" y="402"/>
                    <a:pt x="96" y="566"/>
                  </a:cubicBezTo>
                  <a:cubicBezTo>
                    <a:pt x="147" y="660"/>
                    <a:pt x="255" y="711"/>
                    <a:pt x="376" y="711"/>
                  </a:cubicBezTo>
                  <a:cubicBezTo>
                    <a:pt x="451" y="711"/>
                    <a:pt x="531" y="691"/>
                    <a:pt x="605" y="649"/>
                  </a:cubicBezTo>
                  <a:cubicBezTo>
                    <a:pt x="810" y="526"/>
                    <a:pt x="879" y="306"/>
                    <a:pt x="797" y="154"/>
                  </a:cubicBezTo>
                  <a:cubicBezTo>
                    <a:pt x="739" y="55"/>
                    <a:pt x="630" y="0"/>
                    <a:pt x="511"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5"/>
            <p:cNvSpPr/>
            <p:nvPr/>
          </p:nvSpPr>
          <p:spPr>
            <a:xfrm>
              <a:off x="746525" y="1715600"/>
              <a:ext cx="52200" cy="52525"/>
            </a:xfrm>
            <a:custGeom>
              <a:avLst/>
              <a:gdLst/>
              <a:ahLst/>
              <a:cxnLst/>
              <a:rect l="l" t="t" r="r" b="b"/>
              <a:pathLst>
                <a:path w="2088" h="2101" extrusionOk="0">
                  <a:moveTo>
                    <a:pt x="1044" y="0"/>
                  </a:moveTo>
                  <a:cubicBezTo>
                    <a:pt x="467" y="0"/>
                    <a:pt x="0" y="467"/>
                    <a:pt x="0" y="1057"/>
                  </a:cubicBezTo>
                  <a:cubicBezTo>
                    <a:pt x="0" y="1634"/>
                    <a:pt x="467" y="2101"/>
                    <a:pt x="1044" y="2101"/>
                  </a:cubicBezTo>
                  <a:cubicBezTo>
                    <a:pt x="1620" y="2101"/>
                    <a:pt x="2087" y="1634"/>
                    <a:pt x="2087" y="1057"/>
                  </a:cubicBezTo>
                  <a:cubicBezTo>
                    <a:pt x="2087" y="467"/>
                    <a:pt x="1620" y="0"/>
                    <a:pt x="1044"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5"/>
            <p:cNvSpPr/>
            <p:nvPr/>
          </p:nvSpPr>
          <p:spPr>
            <a:xfrm>
              <a:off x="770875" y="1750400"/>
              <a:ext cx="12375" cy="10050"/>
            </a:xfrm>
            <a:custGeom>
              <a:avLst/>
              <a:gdLst/>
              <a:ahLst/>
              <a:cxnLst/>
              <a:rect l="l" t="t" r="r" b="b"/>
              <a:pathLst>
                <a:path w="495" h="402" extrusionOk="0">
                  <a:moveTo>
                    <a:pt x="317" y="0"/>
                  </a:moveTo>
                  <a:cubicBezTo>
                    <a:pt x="260" y="0"/>
                    <a:pt x="195" y="21"/>
                    <a:pt x="138" y="64"/>
                  </a:cubicBezTo>
                  <a:cubicBezTo>
                    <a:pt x="42" y="146"/>
                    <a:pt x="1" y="269"/>
                    <a:pt x="55" y="352"/>
                  </a:cubicBezTo>
                  <a:cubicBezTo>
                    <a:pt x="82" y="385"/>
                    <a:pt x="127" y="402"/>
                    <a:pt x="179" y="402"/>
                  </a:cubicBezTo>
                  <a:cubicBezTo>
                    <a:pt x="235" y="402"/>
                    <a:pt x="300" y="381"/>
                    <a:pt x="358" y="338"/>
                  </a:cubicBezTo>
                  <a:cubicBezTo>
                    <a:pt x="454" y="256"/>
                    <a:pt x="495" y="132"/>
                    <a:pt x="440" y="49"/>
                  </a:cubicBezTo>
                  <a:cubicBezTo>
                    <a:pt x="414" y="17"/>
                    <a:pt x="369" y="0"/>
                    <a:pt x="317"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5"/>
            <p:cNvSpPr/>
            <p:nvPr/>
          </p:nvSpPr>
          <p:spPr>
            <a:xfrm>
              <a:off x="658275" y="1713875"/>
              <a:ext cx="20975" cy="25775"/>
            </a:xfrm>
            <a:custGeom>
              <a:avLst/>
              <a:gdLst/>
              <a:ahLst/>
              <a:cxnLst/>
              <a:rect l="l" t="t" r="r" b="b"/>
              <a:pathLst>
                <a:path w="839" h="1031" extrusionOk="0">
                  <a:moveTo>
                    <a:pt x="358" y="0"/>
                  </a:moveTo>
                  <a:lnTo>
                    <a:pt x="290" y="330"/>
                  </a:lnTo>
                  <a:lnTo>
                    <a:pt x="1" y="385"/>
                  </a:lnTo>
                  <a:lnTo>
                    <a:pt x="248" y="549"/>
                  </a:lnTo>
                  <a:lnTo>
                    <a:pt x="193" y="1030"/>
                  </a:lnTo>
                  <a:lnTo>
                    <a:pt x="482" y="673"/>
                  </a:lnTo>
                  <a:lnTo>
                    <a:pt x="784" y="851"/>
                  </a:lnTo>
                  <a:lnTo>
                    <a:pt x="619" y="481"/>
                  </a:lnTo>
                  <a:lnTo>
                    <a:pt x="839" y="234"/>
                  </a:lnTo>
                  <a:lnTo>
                    <a:pt x="509" y="316"/>
                  </a:lnTo>
                  <a:lnTo>
                    <a:pt x="358" y="0"/>
                  </a:lnTo>
                  <a:close/>
                </a:path>
              </a:pathLst>
            </a:custGeom>
            <a:solidFill>
              <a:srgbClr val="4D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5"/>
            <p:cNvSpPr/>
            <p:nvPr/>
          </p:nvSpPr>
          <p:spPr>
            <a:xfrm>
              <a:off x="707025" y="1667525"/>
              <a:ext cx="33350" cy="38800"/>
            </a:xfrm>
            <a:custGeom>
              <a:avLst/>
              <a:gdLst/>
              <a:ahLst/>
              <a:cxnLst/>
              <a:rect l="l" t="t" r="r" b="b"/>
              <a:pathLst>
                <a:path w="1334" h="1552" extrusionOk="0">
                  <a:moveTo>
                    <a:pt x="646" y="1"/>
                  </a:moveTo>
                  <a:lnTo>
                    <a:pt x="454" y="495"/>
                  </a:lnTo>
                  <a:lnTo>
                    <a:pt x="1" y="508"/>
                  </a:lnTo>
                  <a:lnTo>
                    <a:pt x="344" y="825"/>
                  </a:lnTo>
                  <a:lnTo>
                    <a:pt x="138" y="1552"/>
                  </a:lnTo>
                  <a:lnTo>
                    <a:pt x="687" y="1058"/>
                  </a:lnTo>
                  <a:lnTo>
                    <a:pt x="1113" y="1401"/>
                  </a:lnTo>
                  <a:lnTo>
                    <a:pt x="1113" y="1401"/>
                  </a:lnTo>
                  <a:lnTo>
                    <a:pt x="934" y="797"/>
                  </a:lnTo>
                  <a:lnTo>
                    <a:pt x="1333" y="468"/>
                  </a:lnTo>
                  <a:lnTo>
                    <a:pt x="797" y="523"/>
                  </a:lnTo>
                  <a:lnTo>
                    <a:pt x="646" y="1"/>
                  </a:lnTo>
                  <a:close/>
                </a:path>
              </a:pathLst>
            </a:custGeom>
            <a:solidFill>
              <a:srgbClr val="4D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5"/>
            <p:cNvSpPr/>
            <p:nvPr/>
          </p:nvSpPr>
          <p:spPr>
            <a:xfrm>
              <a:off x="838525" y="1687100"/>
              <a:ext cx="36725" cy="38125"/>
            </a:xfrm>
            <a:custGeom>
              <a:avLst/>
              <a:gdLst/>
              <a:ahLst/>
              <a:cxnLst/>
              <a:rect l="l" t="t" r="r" b="b"/>
              <a:pathLst>
                <a:path w="1469" h="1525" extrusionOk="0">
                  <a:moveTo>
                    <a:pt x="906" y="0"/>
                  </a:moveTo>
                  <a:lnTo>
                    <a:pt x="590" y="454"/>
                  </a:lnTo>
                  <a:lnTo>
                    <a:pt x="123" y="330"/>
                  </a:lnTo>
                  <a:lnTo>
                    <a:pt x="385" y="742"/>
                  </a:lnTo>
                  <a:lnTo>
                    <a:pt x="0" y="1401"/>
                  </a:lnTo>
                  <a:lnTo>
                    <a:pt x="659" y="1058"/>
                  </a:lnTo>
                  <a:lnTo>
                    <a:pt x="989" y="1525"/>
                  </a:lnTo>
                  <a:lnTo>
                    <a:pt x="989" y="879"/>
                  </a:lnTo>
                  <a:lnTo>
                    <a:pt x="1469" y="646"/>
                  </a:lnTo>
                  <a:lnTo>
                    <a:pt x="920" y="564"/>
                  </a:lnTo>
                  <a:lnTo>
                    <a:pt x="906"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5"/>
            <p:cNvSpPr/>
            <p:nvPr/>
          </p:nvSpPr>
          <p:spPr>
            <a:xfrm>
              <a:off x="838525" y="1744075"/>
              <a:ext cx="26425" cy="32650"/>
            </a:xfrm>
            <a:custGeom>
              <a:avLst/>
              <a:gdLst/>
              <a:ahLst/>
              <a:cxnLst/>
              <a:rect l="l" t="t" r="r" b="b"/>
              <a:pathLst>
                <a:path w="1057" h="1306" extrusionOk="0">
                  <a:moveTo>
                    <a:pt x="453" y="0"/>
                  </a:moveTo>
                  <a:lnTo>
                    <a:pt x="370" y="427"/>
                  </a:lnTo>
                  <a:lnTo>
                    <a:pt x="0" y="495"/>
                  </a:lnTo>
                  <a:lnTo>
                    <a:pt x="315" y="701"/>
                  </a:lnTo>
                  <a:lnTo>
                    <a:pt x="233" y="1305"/>
                  </a:lnTo>
                  <a:lnTo>
                    <a:pt x="617" y="852"/>
                  </a:lnTo>
                  <a:lnTo>
                    <a:pt x="1002" y="1071"/>
                  </a:lnTo>
                  <a:lnTo>
                    <a:pt x="1002" y="1071"/>
                  </a:lnTo>
                  <a:lnTo>
                    <a:pt x="782" y="619"/>
                  </a:lnTo>
                  <a:lnTo>
                    <a:pt x="1057" y="289"/>
                  </a:lnTo>
                  <a:lnTo>
                    <a:pt x="645" y="412"/>
                  </a:lnTo>
                  <a:lnTo>
                    <a:pt x="453" y="0"/>
                  </a:lnTo>
                  <a:close/>
                </a:path>
              </a:pathLst>
            </a:custGeom>
            <a:solidFill>
              <a:srgbClr val="4D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5"/>
            <p:cNvSpPr/>
            <p:nvPr/>
          </p:nvSpPr>
          <p:spPr>
            <a:xfrm>
              <a:off x="1659950" y="2611175"/>
              <a:ext cx="26800" cy="32650"/>
            </a:xfrm>
            <a:custGeom>
              <a:avLst/>
              <a:gdLst/>
              <a:ahLst/>
              <a:cxnLst/>
              <a:rect l="l" t="t" r="r" b="b"/>
              <a:pathLst>
                <a:path w="1072" h="1306" extrusionOk="0">
                  <a:moveTo>
                    <a:pt x="455" y="1"/>
                  </a:moveTo>
                  <a:lnTo>
                    <a:pt x="372" y="427"/>
                  </a:lnTo>
                  <a:lnTo>
                    <a:pt x="1" y="495"/>
                  </a:lnTo>
                  <a:lnTo>
                    <a:pt x="317" y="702"/>
                  </a:lnTo>
                  <a:lnTo>
                    <a:pt x="235" y="1306"/>
                  </a:lnTo>
                  <a:lnTo>
                    <a:pt x="619" y="852"/>
                  </a:lnTo>
                  <a:lnTo>
                    <a:pt x="1004" y="1086"/>
                  </a:lnTo>
                  <a:lnTo>
                    <a:pt x="1004" y="1086"/>
                  </a:lnTo>
                  <a:lnTo>
                    <a:pt x="784" y="619"/>
                  </a:lnTo>
                  <a:lnTo>
                    <a:pt x="1072" y="303"/>
                  </a:lnTo>
                  <a:lnTo>
                    <a:pt x="647" y="413"/>
                  </a:lnTo>
                  <a:lnTo>
                    <a:pt x="455" y="1"/>
                  </a:lnTo>
                  <a:close/>
                </a:path>
              </a:pathLst>
            </a:custGeom>
            <a:solidFill>
              <a:srgbClr val="609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5"/>
            <p:cNvSpPr/>
            <p:nvPr/>
          </p:nvSpPr>
          <p:spPr>
            <a:xfrm>
              <a:off x="1116900" y="1709525"/>
              <a:ext cx="151750" cy="139825"/>
            </a:xfrm>
            <a:custGeom>
              <a:avLst/>
              <a:gdLst/>
              <a:ahLst/>
              <a:cxnLst/>
              <a:rect l="l" t="t" r="r" b="b"/>
              <a:pathLst>
                <a:path w="6070" h="5593" extrusionOk="0">
                  <a:moveTo>
                    <a:pt x="3041" y="1"/>
                  </a:moveTo>
                  <a:cubicBezTo>
                    <a:pt x="2867" y="1"/>
                    <a:pt x="2690" y="17"/>
                    <a:pt x="2514" y="51"/>
                  </a:cubicBezTo>
                  <a:cubicBezTo>
                    <a:pt x="1003" y="339"/>
                    <a:pt x="0" y="1809"/>
                    <a:pt x="289" y="3319"/>
                  </a:cubicBezTo>
                  <a:cubicBezTo>
                    <a:pt x="544" y="4655"/>
                    <a:pt x="1723" y="5593"/>
                    <a:pt x="3037" y="5593"/>
                  </a:cubicBezTo>
                  <a:cubicBezTo>
                    <a:pt x="3209" y="5593"/>
                    <a:pt x="3383" y="5577"/>
                    <a:pt x="3557" y="5543"/>
                  </a:cubicBezTo>
                  <a:cubicBezTo>
                    <a:pt x="5068" y="5241"/>
                    <a:pt x="6069" y="3786"/>
                    <a:pt x="5782" y="2275"/>
                  </a:cubicBezTo>
                  <a:cubicBezTo>
                    <a:pt x="5527" y="929"/>
                    <a:pt x="4352" y="1"/>
                    <a:pt x="3041"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5"/>
            <p:cNvSpPr/>
            <p:nvPr/>
          </p:nvSpPr>
          <p:spPr>
            <a:xfrm>
              <a:off x="1139900" y="1710425"/>
              <a:ext cx="115025" cy="49375"/>
            </a:xfrm>
            <a:custGeom>
              <a:avLst/>
              <a:gdLst/>
              <a:ahLst/>
              <a:cxnLst/>
              <a:rect l="l" t="t" r="r" b="b"/>
              <a:pathLst>
                <a:path w="4601" h="1975" extrusionOk="0">
                  <a:moveTo>
                    <a:pt x="2525" y="1"/>
                  </a:moveTo>
                  <a:cubicBezTo>
                    <a:pt x="2469" y="1"/>
                    <a:pt x="1324" y="13"/>
                    <a:pt x="426" y="1031"/>
                  </a:cubicBezTo>
                  <a:cubicBezTo>
                    <a:pt x="0" y="1514"/>
                    <a:pt x="275" y="1653"/>
                    <a:pt x="731" y="1653"/>
                  </a:cubicBezTo>
                  <a:cubicBezTo>
                    <a:pt x="1260" y="1653"/>
                    <a:pt x="2032" y="1467"/>
                    <a:pt x="2239" y="1416"/>
                  </a:cubicBezTo>
                  <a:cubicBezTo>
                    <a:pt x="2392" y="1370"/>
                    <a:pt x="2640" y="1327"/>
                    <a:pt x="2833" y="1327"/>
                  </a:cubicBezTo>
                  <a:cubicBezTo>
                    <a:pt x="3108" y="1327"/>
                    <a:pt x="3274" y="1414"/>
                    <a:pt x="2912" y="1703"/>
                  </a:cubicBezTo>
                  <a:cubicBezTo>
                    <a:pt x="2673" y="1894"/>
                    <a:pt x="2805" y="1974"/>
                    <a:pt x="3081" y="1974"/>
                  </a:cubicBezTo>
                  <a:cubicBezTo>
                    <a:pt x="3521" y="1974"/>
                    <a:pt x="4330" y="1770"/>
                    <a:pt x="4600" y="1484"/>
                  </a:cubicBezTo>
                  <a:cubicBezTo>
                    <a:pt x="4600" y="1484"/>
                    <a:pt x="4078" y="248"/>
                    <a:pt x="2527" y="1"/>
                  </a:cubicBezTo>
                  <a:cubicBezTo>
                    <a:pt x="2527" y="1"/>
                    <a:pt x="2527" y="1"/>
                    <a:pt x="2525"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5"/>
            <p:cNvSpPr/>
            <p:nvPr/>
          </p:nvSpPr>
          <p:spPr>
            <a:xfrm>
              <a:off x="1226425" y="1760150"/>
              <a:ext cx="19575" cy="8725"/>
            </a:xfrm>
            <a:custGeom>
              <a:avLst/>
              <a:gdLst/>
              <a:ahLst/>
              <a:cxnLst/>
              <a:rect l="l" t="t" r="r" b="b"/>
              <a:pathLst>
                <a:path w="783" h="349" extrusionOk="0">
                  <a:moveTo>
                    <a:pt x="514" y="1"/>
                  </a:moveTo>
                  <a:cubicBezTo>
                    <a:pt x="465" y="1"/>
                    <a:pt x="412" y="6"/>
                    <a:pt x="357" y="16"/>
                  </a:cubicBezTo>
                  <a:cubicBezTo>
                    <a:pt x="151" y="71"/>
                    <a:pt x="0" y="168"/>
                    <a:pt x="13" y="250"/>
                  </a:cubicBezTo>
                  <a:cubicBezTo>
                    <a:pt x="24" y="311"/>
                    <a:pt x="122" y="349"/>
                    <a:pt x="255" y="349"/>
                  </a:cubicBezTo>
                  <a:cubicBezTo>
                    <a:pt x="304" y="349"/>
                    <a:pt x="357" y="344"/>
                    <a:pt x="412" y="333"/>
                  </a:cubicBezTo>
                  <a:cubicBezTo>
                    <a:pt x="632" y="278"/>
                    <a:pt x="782" y="181"/>
                    <a:pt x="755" y="99"/>
                  </a:cubicBezTo>
                  <a:cubicBezTo>
                    <a:pt x="745" y="39"/>
                    <a:pt x="646" y="1"/>
                    <a:pt x="514"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5"/>
            <p:cNvSpPr/>
            <p:nvPr/>
          </p:nvSpPr>
          <p:spPr>
            <a:xfrm>
              <a:off x="1124800" y="1789975"/>
              <a:ext cx="115375" cy="51975"/>
            </a:xfrm>
            <a:custGeom>
              <a:avLst/>
              <a:gdLst/>
              <a:ahLst/>
              <a:cxnLst/>
              <a:rect l="l" t="t" r="r" b="b"/>
              <a:pathLst>
                <a:path w="4615" h="2079" extrusionOk="0">
                  <a:moveTo>
                    <a:pt x="1855" y="0"/>
                  </a:moveTo>
                  <a:cubicBezTo>
                    <a:pt x="900" y="0"/>
                    <a:pt x="1" y="238"/>
                    <a:pt x="1" y="238"/>
                  </a:cubicBezTo>
                  <a:cubicBezTo>
                    <a:pt x="371" y="1639"/>
                    <a:pt x="1497" y="2078"/>
                    <a:pt x="1497" y="2078"/>
                  </a:cubicBezTo>
                  <a:cubicBezTo>
                    <a:pt x="1497" y="2078"/>
                    <a:pt x="4614" y="1145"/>
                    <a:pt x="3474" y="376"/>
                  </a:cubicBezTo>
                  <a:cubicBezTo>
                    <a:pt x="3042" y="89"/>
                    <a:pt x="2438" y="0"/>
                    <a:pt x="1855"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5"/>
            <p:cNvSpPr/>
            <p:nvPr/>
          </p:nvSpPr>
          <p:spPr>
            <a:xfrm>
              <a:off x="1053050" y="1749675"/>
              <a:ext cx="280500" cy="65525"/>
            </a:xfrm>
            <a:custGeom>
              <a:avLst/>
              <a:gdLst/>
              <a:ahLst/>
              <a:cxnLst/>
              <a:rect l="l" t="t" r="r" b="b"/>
              <a:pathLst>
                <a:path w="11220" h="2621" extrusionOk="0">
                  <a:moveTo>
                    <a:pt x="10291" y="0"/>
                  </a:moveTo>
                  <a:cubicBezTo>
                    <a:pt x="10053" y="0"/>
                    <a:pt x="9750" y="12"/>
                    <a:pt x="9365" y="38"/>
                  </a:cubicBezTo>
                  <a:cubicBezTo>
                    <a:pt x="9008" y="65"/>
                    <a:pt x="8596" y="120"/>
                    <a:pt x="8171" y="175"/>
                  </a:cubicBezTo>
                  <a:cubicBezTo>
                    <a:pt x="8171" y="175"/>
                    <a:pt x="8253" y="367"/>
                    <a:pt x="8266" y="435"/>
                  </a:cubicBezTo>
                  <a:cubicBezTo>
                    <a:pt x="9192" y="315"/>
                    <a:pt x="9900" y="264"/>
                    <a:pt x="10351" y="264"/>
                  </a:cubicBezTo>
                  <a:cubicBezTo>
                    <a:pt x="10569" y="264"/>
                    <a:pt x="10727" y="276"/>
                    <a:pt x="10820" y="298"/>
                  </a:cubicBezTo>
                  <a:cubicBezTo>
                    <a:pt x="10450" y="560"/>
                    <a:pt x="8610" y="1136"/>
                    <a:pt x="5685" y="1699"/>
                  </a:cubicBezTo>
                  <a:cubicBezTo>
                    <a:pt x="3342" y="2150"/>
                    <a:pt x="1642" y="2319"/>
                    <a:pt x="833" y="2319"/>
                  </a:cubicBezTo>
                  <a:cubicBezTo>
                    <a:pt x="632" y="2319"/>
                    <a:pt x="486" y="2309"/>
                    <a:pt x="399" y="2290"/>
                  </a:cubicBezTo>
                  <a:cubicBezTo>
                    <a:pt x="632" y="2125"/>
                    <a:pt x="1470" y="1823"/>
                    <a:pt x="2816" y="1479"/>
                  </a:cubicBezTo>
                  <a:cubicBezTo>
                    <a:pt x="2802" y="1329"/>
                    <a:pt x="2816" y="1232"/>
                    <a:pt x="2816" y="1232"/>
                  </a:cubicBezTo>
                  <a:lnTo>
                    <a:pt x="2816" y="1232"/>
                  </a:lnTo>
                  <a:cubicBezTo>
                    <a:pt x="2390" y="1342"/>
                    <a:pt x="2005" y="1452"/>
                    <a:pt x="1662" y="1548"/>
                  </a:cubicBezTo>
                  <a:cubicBezTo>
                    <a:pt x="125" y="2028"/>
                    <a:pt x="0" y="2207"/>
                    <a:pt x="28" y="2385"/>
                  </a:cubicBezTo>
                  <a:cubicBezTo>
                    <a:pt x="58" y="2513"/>
                    <a:pt x="151" y="2620"/>
                    <a:pt x="800" y="2620"/>
                  </a:cubicBezTo>
                  <a:cubicBezTo>
                    <a:pt x="1058" y="2620"/>
                    <a:pt x="1404" y="2603"/>
                    <a:pt x="1868" y="2564"/>
                  </a:cubicBezTo>
                  <a:cubicBezTo>
                    <a:pt x="2911" y="2468"/>
                    <a:pt x="4284" y="2262"/>
                    <a:pt x="5740" y="1988"/>
                  </a:cubicBezTo>
                  <a:cubicBezTo>
                    <a:pt x="7195" y="1713"/>
                    <a:pt x="8555" y="1397"/>
                    <a:pt x="9557" y="1095"/>
                  </a:cubicBezTo>
                  <a:cubicBezTo>
                    <a:pt x="11123" y="628"/>
                    <a:pt x="11219" y="422"/>
                    <a:pt x="11177" y="243"/>
                  </a:cubicBezTo>
                  <a:cubicBezTo>
                    <a:pt x="11157" y="118"/>
                    <a:pt x="11056" y="0"/>
                    <a:pt x="10291"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5"/>
            <p:cNvSpPr/>
            <p:nvPr/>
          </p:nvSpPr>
          <p:spPr>
            <a:xfrm>
              <a:off x="1022500" y="1732725"/>
              <a:ext cx="346375" cy="99250"/>
            </a:xfrm>
            <a:custGeom>
              <a:avLst/>
              <a:gdLst/>
              <a:ahLst/>
              <a:cxnLst/>
              <a:rect l="l" t="t" r="r" b="b"/>
              <a:pathLst>
                <a:path w="13855" h="3970" extrusionOk="0">
                  <a:moveTo>
                    <a:pt x="11644" y="0"/>
                  </a:moveTo>
                  <a:cubicBezTo>
                    <a:pt x="11582" y="0"/>
                    <a:pt x="11518" y="1"/>
                    <a:pt x="11453" y="2"/>
                  </a:cubicBezTo>
                  <a:cubicBezTo>
                    <a:pt x="10752" y="2"/>
                    <a:pt x="9915" y="70"/>
                    <a:pt x="9036" y="167"/>
                  </a:cubicBezTo>
                  <a:cubicBezTo>
                    <a:pt x="9036" y="167"/>
                    <a:pt x="9214" y="399"/>
                    <a:pt x="9324" y="633"/>
                  </a:cubicBezTo>
                  <a:cubicBezTo>
                    <a:pt x="10052" y="551"/>
                    <a:pt x="10739" y="509"/>
                    <a:pt x="11343" y="496"/>
                  </a:cubicBezTo>
                  <a:cubicBezTo>
                    <a:pt x="11425" y="495"/>
                    <a:pt x="11504" y="494"/>
                    <a:pt x="11579" y="494"/>
                  </a:cubicBezTo>
                  <a:cubicBezTo>
                    <a:pt x="13019" y="494"/>
                    <a:pt x="13280" y="731"/>
                    <a:pt x="13306" y="771"/>
                  </a:cubicBezTo>
                  <a:cubicBezTo>
                    <a:pt x="13293" y="811"/>
                    <a:pt x="13113" y="1168"/>
                    <a:pt x="11576" y="1745"/>
                  </a:cubicBezTo>
                  <a:cubicBezTo>
                    <a:pt x="10395" y="2184"/>
                    <a:pt x="8802" y="2611"/>
                    <a:pt x="7114" y="2926"/>
                  </a:cubicBezTo>
                  <a:cubicBezTo>
                    <a:pt x="5411" y="3256"/>
                    <a:pt x="3791" y="3448"/>
                    <a:pt x="2513" y="3475"/>
                  </a:cubicBezTo>
                  <a:cubicBezTo>
                    <a:pt x="2431" y="3477"/>
                    <a:pt x="2352" y="3477"/>
                    <a:pt x="2276" y="3477"/>
                  </a:cubicBezTo>
                  <a:cubicBezTo>
                    <a:pt x="837" y="3477"/>
                    <a:pt x="576" y="3240"/>
                    <a:pt x="550" y="3201"/>
                  </a:cubicBezTo>
                  <a:cubicBezTo>
                    <a:pt x="563" y="3146"/>
                    <a:pt x="742" y="2803"/>
                    <a:pt x="2280" y="2226"/>
                  </a:cubicBezTo>
                  <a:cubicBezTo>
                    <a:pt x="2802" y="2034"/>
                    <a:pt x="3379" y="1842"/>
                    <a:pt x="4024" y="1663"/>
                  </a:cubicBezTo>
                  <a:cubicBezTo>
                    <a:pt x="4051" y="1333"/>
                    <a:pt x="4120" y="1128"/>
                    <a:pt x="4120" y="1128"/>
                  </a:cubicBezTo>
                  <a:lnTo>
                    <a:pt x="4120" y="1128"/>
                  </a:lnTo>
                  <a:cubicBezTo>
                    <a:pt x="3324" y="1333"/>
                    <a:pt x="2610" y="1567"/>
                    <a:pt x="1991" y="1800"/>
                  </a:cubicBezTo>
                  <a:cubicBezTo>
                    <a:pt x="138" y="2514"/>
                    <a:pt x="1" y="2995"/>
                    <a:pt x="56" y="3297"/>
                  </a:cubicBezTo>
                  <a:cubicBezTo>
                    <a:pt x="110" y="3594"/>
                    <a:pt x="402" y="3970"/>
                    <a:pt x="2297" y="3970"/>
                  </a:cubicBezTo>
                  <a:cubicBezTo>
                    <a:pt x="2332" y="3970"/>
                    <a:pt x="2367" y="3970"/>
                    <a:pt x="2403" y="3970"/>
                  </a:cubicBezTo>
                  <a:cubicBezTo>
                    <a:pt x="3708" y="3956"/>
                    <a:pt x="5424" y="3764"/>
                    <a:pt x="7209" y="3420"/>
                  </a:cubicBezTo>
                  <a:cubicBezTo>
                    <a:pt x="8981" y="3078"/>
                    <a:pt x="10642" y="2638"/>
                    <a:pt x="11865" y="2171"/>
                  </a:cubicBezTo>
                  <a:cubicBezTo>
                    <a:pt x="13718" y="1457"/>
                    <a:pt x="13855" y="976"/>
                    <a:pt x="13800" y="674"/>
                  </a:cubicBezTo>
                  <a:cubicBezTo>
                    <a:pt x="13747" y="382"/>
                    <a:pt x="13463" y="0"/>
                    <a:pt x="11644"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5"/>
            <p:cNvSpPr/>
            <p:nvPr/>
          </p:nvSpPr>
          <p:spPr>
            <a:xfrm>
              <a:off x="264550" y="1916750"/>
              <a:ext cx="84475" cy="42925"/>
            </a:xfrm>
            <a:custGeom>
              <a:avLst/>
              <a:gdLst/>
              <a:ahLst/>
              <a:cxnLst/>
              <a:rect l="l" t="t" r="r" b="b"/>
              <a:pathLst>
                <a:path w="3379" h="1717" extrusionOk="0">
                  <a:moveTo>
                    <a:pt x="1717" y="1"/>
                  </a:moveTo>
                  <a:cubicBezTo>
                    <a:pt x="1292" y="1"/>
                    <a:pt x="948" y="303"/>
                    <a:pt x="865" y="715"/>
                  </a:cubicBezTo>
                  <a:cubicBezTo>
                    <a:pt x="783" y="645"/>
                    <a:pt x="673" y="605"/>
                    <a:pt x="550" y="605"/>
                  </a:cubicBezTo>
                  <a:cubicBezTo>
                    <a:pt x="248" y="605"/>
                    <a:pt x="1" y="852"/>
                    <a:pt x="1" y="1167"/>
                  </a:cubicBezTo>
                  <a:cubicBezTo>
                    <a:pt x="1" y="1469"/>
                    <a:pt x="248" y="1716"/>
                    <a:pt x="550" y="1716"/>
                  </a:cubicBezTo>
                  <a:lnTo>
                    <a:pt x="2775" y="1716"/>
                  </a:lnTo>
                  <a:cubicBezTo>
                    <a:pt x="3104" y="1716"/>
                    <a:pt x="3379" y="1442"/>
                    <a:pt x="3379" y="1112"/>
                  </a:cubicBezTo>
                  <a:cubicBezTo>
                    <a:pt x="3379" y="783"/>
                    <a:pt x="3104" y="522"/>
                    <a:pt x="2775" y="522"/>
                  </a:cubicBezTo>
                  <a:cubicBezTo>
                    <a:pt x="2692" y="522"/>
                    <a:pt x="2595" y="550"/>
                    <a:pt x="2527" y="577"/>
                  </a:cubicBezTo>
                  <a:cubicBezTo>
                    <a:pt x="2403" y="248"/>
                    <a:pt x="2088" y="1"/>
                    <a:pt x="1717" y="1"/>
                  </a:cubicBezTo>
                  <a:close/>
                </a:path>
              </a:pathLst>
            </a:custGeom>
            <a:solidFill>
              <a:srgbClr val="2477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5"/>
            <p:cNvSpPr/>
            <p:nvPr/>
          </p:nvSpPr>
          <p:spPr>
            <a:xfrm>
              <a:off x="431725" y="1703925"/>
              <a:ext cx="123950" cy="62825"/>
            </a:xfrm>
            <a:custGeom>
              <a:avLst/>
              <a:gdLst/>
              <a:ahLst/>
              <a:cxnLst/>
              <a:rect l="l" t="t" r="r" b="b"/>
              <a:pathLst>
                <a:path w="4958" h="2513" extrusionOk="0">
                  <a:moveTo>
                    <a:pt x="2514" y="0"/>
                  </a:moveTo>
                  <a:cubicBezTo>
                    <a:pt x="1895" y="0"/>
                    <a:pt x="1388" y="453"/>
                    <a:pt x="1278" y="1044"/>
                  </a:cubicBezTo>
                  <a:cubicBezTo>
                    <a:pt x="1141" y="947"/>
                    <a:pt x="989" y="892"/>
                    <a:pt x="811" y="892"/>
                  </a:cubicBezTo>
                  <a:cubicBezTo>
                    <a:pt x="357" y="892"/>
                    <a:pt x="0" y="1264"/>
                    <a:pt x="0" y="1703"/>
                  </a:cubicBezTo>
                  <a:cubicBezTo>
                    <a:pt x="0" y="2156"/>
                    <a:pt x="357" y="2513"/>
                    <a:pt x="811" y="2513"/>
                  </a:cubicBezTo>
                  <a:lnTo>
                    <a:pt x="4079" y="2513"/>
                  </a:lnTo>
                  <a:cubicBezTo>
                    <a:pt x="4573" y="2513"/>
                    <a:pt x="4958" y="2128"/>
                    <a:pt x="4958" y="1648"/>
                  </a:cubicBezTo>
                  <a:cubicBezTo>
                    <a:pt x="4958" y="1154"/>
                    <a:pt x="4573" y="769"/>
                    <a:pt x="4079" y="769"/>
                  </a:cubicBezTo>
                  <a:cubicBezTo>
                    <a:pt x="3955" y="769"/>
                    <a:pt x="3818" y="797"/>
                    <a:pt x="3708" y="852"/>
                  </a:cubicBezTo>
                  <a:cubicBezTo>
                    <a:pt x="3543" y="357"/>
                    <a:pt x="3076" y="0"/>
                    <a:pt x="2514"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5"/>
            <p:cNvSpPr/>
            <p:nvPr/>
          </p:nvSpPr>
          <p:spPr>
            <a:xfrm>
              <a:off x="398075" y="1991575"/>
              <a:ext cx="4825" cy="20950"/>
            </a:xfrm>
            <a:custGeom>
              <a:avLst/>
              <a:gdLst/>
              <a:ahLst/>
              <a:cxnLst/>
              <a:rect l="l" t="t" r="r" b="b"/>
              <a:pathLst>
                <a:path w="193" h="838" extrusionOk="0">
                  <a:moveTo>
                    <a:pt x="110" y="1"/>
                  </a:moveTo>
                  <a:lnTo>
                    <a:pt x="1" y="825"/>
                  </a:lnTo>
                  <a:lnTo>
                    <a:pt x="83" y="838"/>
                  </a:lnTo>
                  <a:lnTo>
                    <a:pt x="193" y="14"/>
                  </a:lnTo>
                  <a:lnTo>
                    <a:pt x="110" y="1"/>
                  </a:lnTo>
                  <a:close/>
                </a:path>
              </a:pathLst>
            </a:custGeom>
            <a:solidFill>
              <a:srgbClr val="FDF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5"/>
            <p:cNvSpPr/>
            <p:nvPr/>
          </p:nvSpPr>
          <p:spPr>
            <a:xfrm>
              <a:off x="378525" y="1991575"/>
              <a:ext cx="4475" cy="20950"/>
            </a:xfrm>
            <a:custGeom>
              <a:avLst/>
              <a:gdLst/>
              <a:ahLst/>
              <a:cxnLst/>
              <a:rect l="l" t="t" r="r" b="b"/>
              <a:pathLst>
                <a:path w="179" h="838" extrusionOk="0">
                  <a:moveTo>
                    <a:pt x="69" y="1"/>
                  </a:moveTo>
                  <a:lnTo>
                    <a:pt x="1" y="14"/>
                  </a:lnTo>
                  <a:lnTo>
                    <a:pt x="110" y="838"/>
                  </a:lnTo>
                  <a:lnTo>
                    <a:pt x="178" y="825"/>
                  </a:lnTo>
                  <a:lnTo>
                    <a:pt x="69" y="1"/>
                  </a:lnTo>
                  <a:close/>
                </a:path>
              </a:pathLst>
            </a:custGeom>
            <a:solidFill>
              <a:srgbClr val="FDF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5"/>
            <p:cNvSpPr/>
            <p:nvPr/>
          </p:nvSpPr>
          <p:spPr>
            <a:xfrm>
              <a:off x="390200" y="1990225"/>
              <a:ext cx="1725" cy="22300"/>
            </a:xfrm>
            <a:custGeom>
              <a:avLst/>
              <a:gdLst/>
              <a:ahLst/>
              <a:cxnLst/>
              <a:rect l="l" t="t" r="r" b="b"/>
              <a:pathLst>
                <a:path w="69" h="892" extrusionOk="0">
                  <a:moveTo>
                    <a:pt x="0" y="0"/>
                  </a:moveTo>
                  <a:lnTo>
                    <a:pt x="0" y="892"/>
                  </a:lnTo>
                  <a:lnTo>
                    <a:pt x="68" y="892"/>
                  </a:lnTo>
                  <a:lnTo>
                    <a:pt x="68" y="0"/>
                  </a:lnTo>
                  <a:close/>
                </a:path>
              </a:pathLst>
            </a:custGeom>
            <a:solidFill>
              <a:srgbClr val="FDF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5"/>
            <p:cNvSpPr/>
            <p:nvPr/>
          </p:nvSpPr>
          <p:spPr>
            <a:xfrm>
              <a:off x="368925" y="1990900"/>
              <a:ext cx="6525" cy="21625"/>
            </a:xfrm>
            <a:custGeom>
              <a:avLst/>
              <a:gdLst/>
              <a:ahLst/>
              <a:cxnLst/>
              <a:rect l="l" t="t" r="r" b="b"/>
              <a:pathLst>
                <a:path w="261" h="865" extrusionOk="0">
                  <a:moveTo>
                    <a:pt x="68" y="1"/>
                  </a:moveTo>
                  <a:lnTo>
                    <a:pt x="0" y="14"/>
                  </a:lnTo>
                  <a:lnTo>
                    <a:pt x="178" y="865"/>
                  </a:lnTo>
                  <a:lnTo>
                    <a:pt x="260" y="852"/>
                  </a:lnTo>
                  <a:lnTo>
                    <a:pt x="68" y="1"/>
                  </a:lnTo>
                  <a:close/>
                </a:path>
              </a:pathLst>
            </a:custGeom>
            <a:solidFill>
              <a:srgbClr val="FDF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5"/>
            <p:cNvSpPr/>
            <p:nvPr/>
          </p:nvSpPr>
          <p:spPr>
            <a:xfrm>
              <a:off x="406675" y="1990900"/>
              <a:ext cx="6525" cy="21625"/>
            </a:xfrm>
            <a:custGeom>
              <a:avLst/>
              <a:gdLst/>
              <a:ahLst/>
              <a:cxnLst/>
              <a:rect l="l" t="t" r="r" b="b"/>
              <a:pathLst>
                <a:path w="261" h="865" extrusionOk="0">
                  <a:moveTo>
                    <a:pt x="193" y="1"/>
                  </a:moveTo>
                  <a:lnTo>
                    <a:pt x="0" y="852"/>
                  </a:lnTo>
                  <a:lnTo>
                    <a:pt x="83" y="865"/>
                  </a:lnTo>
                  <a:lnTo>
                    <a:pt x="261" y="14"/>
                  </a:lnTo>
                  <a:lnTo>
                    <a:pt x="193" y="1"/>
                  </a:lnTo>
                  <a:close/>
                </a:path>
              </a:pathLst>
            </a:custGeom>
            <a:solidFill>
              <a:srgbClr val="FDF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5"/>
            <p:cNvSpPr/>
            <p:nvPr/>
          </p:nvSpPr>
          <p:spPr>
            <a:xfrm>
              <a:off x="366500" y="2012175"/>
              <a:ext cx="48775" cy="37100"/>
            </a:xfrm>
            <a:custGeom>
              <a:avLst/>
              <a:gdLst/>
              <a:ahLst/>
              <a:cxnLst/>
              <a:rect l="l" t="t" r="r" b="b"/>
              <a:pathLst>
                <a:path w="1951" h="1484" extrusionOk="0">
                  <a:moveTo>
                    <a:pt x="55" y="1"/>
                  </a:moveTo>
                  <a:cubicBezTo>
                    <a:pt x="28" y="1"/>
                    <a:pt x="0" y="28"/>
                    <a:pt x="0" y="56"/>
                  </a:cubicBezTo>
                  <a:lnTo>
                    <a:pt x="0" y="1429"/>
                  </a:lnTo>
                  <a:cubicBezTo>
                    <a:pt x="0" y="1456"/>
                    <a:pt x="28" y="1484"/>
                    <a:pt x="55" y="1484"/>
                  </a:cubicBezTo>
                  <a:lnTo>
                    <a:pt x="1910" y="1484"/>
                  </a:lnTo>
                  <a:cubicBezTo>
                    <a:pt x="1937" y="1484"/>
                    <a:pt x="1950" y="1456"/>
                    <a:pt x="1950" y="1429"/>
                  </a:cubicBezTo>
                  <a:lnTo>
                    <a:pt x="1950" y="56"/>
                  </a:lnTo>
                  <a:cubicBezTo>
                    <a:pt x="1950" y="28"/>
                    <a:pt x="1937" y="1"/>
                    <a:pt x="1910"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5"/>
            <p:cNvSpPr/>
            <p:nvPr/>
          </p:nvSpPr>
          <p:spPr>
            <a:xfrm>
              <a:off x="294400" y="1743750"/>
              <a:ext cx="83475" cy="249925"/>
            </a:xfrm>
            <a:custGeom>
              <a:avLst/>
              <a:gdLst/>
              <a:ahLst/>
              <a:cxnLst/>
              <a:rect l="l" t="t" r="r" b="b"/>
              <a:pathLst>
                <a:path w="3339" h="9997" extrusionOk="0">
                  <a:moveTo>
                    <a:pt x="2472" y="0"/>
                  </a:moveTo>
                  <a:lnTo>
                    <a:pt x="2472" y="0"/>
                  </a:lnTo>
                  <a:cubicBezTo>
                    <a:pt x="2157" y="68"/>
                    <a:pt x="1813" y="165"/>
                    <a:pt x="1456" y="302"/>
                  </a:cubicBezTo>
                  <a:cubicBezTo>
                    <a:pt x="990" y="604"/>
                    <a:pt x="1" y="1456"/>
                    <a:pt x="98" y="3296"/>
                  </a:cubicBezTo>
                  <a:cubicBezTo>
                    <a:pt x="248" y="5725"/>
                    <a:pt x="1718" y="7854"/>
                    <a:pt x="1718" y="7854"/>
                  </a:cubicBezTo>
                  <a:cubicBezTo>
                    <a:pt x="1718" y="7854"/>
                    <a:pt x="2775" y="9323"/>
                    <a:pt x="3132" y="9955"/>
                  </a:cubicBezTo>
                  <a:lnTo>
                    <a:pt x="3159" y="9927"/>
                  </a:lnTo>
                  <a:lnTo>
                    <a:pt x="3256" y="9996"/>
                  </a:lnTo>
                  <a:lnTo>
                    <a:pt x="3338" y="9927"/>
                  </a:lnTo>
                  <a:cubicBezTo>
                    <a:pt x="3283" y="9680"/>
                    <a:pt x="2939" y="9118"/>
                    <a:pt x="2939" y="9118"/>
                  </a:cubicBezTo>
                  <a:cubicBezTo>
                    <a:pt x="2706" y="8664"/>
                    <a:pt x="1347" y="6426"/>
                    <a:pt x="1059" y="3446"/>
                  </a:cubicBezTo>
                  <a:cubicBezTo>
                    <a:pt x="825" y="1099"/>
                    <a:pt x="1965" y="247"/>
                    <a:pt x="2472"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5"/>
            <p:cNvSpPr/>
            <p:nvPr/>
          </p:nvSpPr>
          <p:spPr>
            <a:xfrm>
              <a:off x="346250" y="1738925"/>
              <a:ext cx="44650" cy="254750"/>
            </a:xfrm>
            <a:custGeom>
              <a:avLst/>
              <a:gdLst/>
              <a:ahLst/>
              <a:cxnLst/>
              <a:rect l="l" t="t" r="r" b="b"/>
              <a:pathLst>
                <a:path w="1786" h="10190" extrusionOk="0">
                  <a:moveTo>
                    <a:pt x="1634" y="1"/>
                  </a:moveTo>
                  <a:cubicBezTo>
                    <a:pt x="1634" y="1"/>
                    <a:pt x="1442" y="14"/>
                    <a:pt x="1112" y="56"/>
                  </a:cubicBezTo>
                  <a:cubicBezTo>
                    <a:pt x="770" y="248"/>
                    <a:pt x="1" y="948"/>
                    <a:pt x="111" y="3379"/>
                  </a:cubicBezTo>
                  <a:cubicBezTo>
                    <a:pt x="248" y="6275"/>
                    <a:pt x="1346" y="9653"/>
                    <a:pt x="1497" y="10134"/>
                  </a:cubicBezTo>
                  <a:lnTo>
                    <a:pt x="1524" y="10120"/>
                  </a:lnTo>
                  <a:lnTo>
                    <a:pt x="1649" y="10189"/>
                  </a:lnTo>
                  <a:lnTo>
                    <a:pt x="1786" y="10120"/>
                  </a:lnTo>
                  <a:lnTo>
                    <a:pt x="1786" y="1"/>
                  </a:ln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5"/>
            <p:cNvSpPr/>
            <p:nvPr/>
          </p:nvSpPr>
          <p:spPr>
            <a:xfrm>
              <a:off x="263875" y="1766400"/>
              <a:ext cx="105075" cy="226225"/>
            </a:xfrm>
            <a:custGeom>
              <a:avLst/>
              <a:gdLst/>
              <a:ahLst/>
              <a:cxnLst/>
              <a:rect l="l" t="t" r="r" b="b"/>
              <a:pathLst>
                <a:path w="4203" h="9049" extrusionOk="0">
                  <a:moveTo>
                    <a:pt x="1538" y="0"/>
                  </a:moveTo>
                  <a:cubicBezTo>
                    <a:pt x="755" y="577"/>
                    <a:pt x="123" y="1442"/>
                    <a:pt x="123" y="2760"/>
                  </a:cubicBezTo>
                  <a:cubicBezTo>
                    <a:pt x="123" y="2760"/>
                    <a:pt x="0" y="4627"/>
                    <a:pt x="2252" y="6976"/>
                  </a:cubicBezTo>
                  <a:cubicBezTo>
                    <a:pt x="2252" y="6976"/>
                    <a:pt x="3955" y="8609"/>
                    <a:pt x="4160" y="9049"/>
                  </a:cubicBezTo>
                  <a:lnTo>
                    <a:pt x="4202" y="9035"/>
                  </a:lnTo>
                  <a:cubicBezTo>
                    <a:pt x="4050" y="8706"/>
                    <a:pt x="2979" y="7525"/>
                    <a:pt x="2979" y="7525"/>
                  </a:cubicBezTo>
                  <a:cubicBezTo>
                    <a:pt x="1758" y="6015"/>
                    <a:pt x="824" y="4600"/>
                    <a:pt x="687" y="2692"/>
                  </a:cubicBezTo>
                  <a:cubicBezTo>
                    <a:pt x="590" y="1181"/>
                    <a:pt x="1264" y="303"/>
                    <a:pt x="1538"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5"/>
            <p:cNvSpPr/>
            <p:nvPr/>
          </p:nvSpPr>
          <p:spPr>
            <a:xfrm>
              <a:off x="408725" y="1750600"/>
              <a:ext cx="94100" cy="243075"/>
            </a:xfrm>
            <a:custGeom>
              <a:avLst/>
              <a:gdLst/>
              <a:ahLst/>
              <a:cxnLst/>
              <a:rect l="l" t="t" r="r" b="b"/>
              <a:pathLst>
                <a:path w="3764" h="9723" extrusionOk="0">
                  <a:moveTo>
                    <a:pt x="1621" y="1"/>
                  </a:moveTo>
                  <a:lnTo>
                    <a:pt x="1621" y="1"/>
                  </a:lnTo>
                  <a:cubicBezTo>
                    <a:pt x="2088" y="275"/>
                    <a:pt x="3145" y="1112"/>
                    <a:pt x="3022" y="3022"/>
                  </a:cubicBezTo>
                  <a:cubicBezTo>
                    <a:pt x="2884" y="5451"/>
                    <a:pt x="1415" y="7580"/>
                    <a:pt x="1415" y="7580"/>
                  </a:cubicBezTo>
                  <a:cubicBezTo>
                    <a:pt x="1415" y="7580"/>
                    <a:pt x="358" y="9049"/>
                    <a:pt x="1" y="9681"/>
                  </a:cubicBezTo>
                  <a:lnTo>
                    <a:pt x="56" y="9722"/>
                  </a:lnTo>
                  <a:lnTo>
                    <a:pt x="124" y="9653"/>
                  </a:lnTo>
                  <a:lnTo>
                    <a:pt x="151" y="9667"/>
                  </a:lnTo>
                  <a:cubicBezTo>
                    <a:pt x="303" y="9338"/>
                    <a:pt x="1374" y="8157"/>
                    <a:pt x="1374" y="8157"/>
                  </a:cubicBezTo>
                  <a:cubicBezTo>
                    <a:pt x="2595" y="6647"/>
                    <a:pt x="3529" y="5232"/>
                    <a:pt x="3653" y="3324"/>
                  </a:cubicBezTo>
                  <a:cubicBezTo>
                    <a:pt x="3763" y="1703"/>
                    <a:pt x="2994" y="810"/>
                    <a:pt x="2747" y="578"/>
                  </a:cubicBezTo>
                  <a:cubicBezTo>
                    <a:pt x="2390" y="330"/>
                    <a:pt x="2006" y="151"/>
                    <a:pt x="1621"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5"/>
            <p:cNvSpPr/>
            <p:nvPr/>
          </p:nvSpPr>
          <p:spPr>
            <a:xfrm>
              <a:off x="397750" y="1740300"/>
              <a:ext cx="68675" cy="253375"/>
            </a:xfrm>
            <a:custGeom>
              <a:avLst/>
              <a:gdLst/>
              <a:ahLst/>
              <a:cxnLst/>
              <a:rect l="l" t="t" r="r" b="b"/>
              <a:pathLst>
                <a:path w="2747" h="10135" extrusionOk="0">
                  <a:moveTo>
                    <a:pt x="371" y="1"/>
                  </a:moveTo>
                  <a:lnTo>
                    <a:pt x="371" y="1"/>
                  </a:lnTo>
                  <a:cubicBezTo>
                    <a:pt x="714" y="179"/>
                    <a:pt x="1497" y="880"/>
                    <a:pt x="1374" y="3324"/>
                  </a:cubicBezTo>
                  <a:cubicBezTo>
                    <a:pt x="1236" y="6248"/>
                    <a:pt x="138" y="9653"/>
                    <a:pt x="0" y="10079"/>
                  </a:cubicBezTo>
                  <a:lnTo>
                    <a:pt x="83" y="10134"/>
                  </a:lnTo>
                  <a:lnTo>
                    <a:pt x="220" y="10065"/>
                  </a:lnTo>
                  <a:lnTo>
                    <a:pt x="233" y="10065"/>
                  </a:lnTo>
                  <a:cubicBezTo>
                    <a:pt x="288" y="9818"/>
                    <a:pt x="632" y="9256"/>
                    <a:pt x="632" y="9256"/>
                  </a:cubicBezTo>
                  <a:cubicBezTo>
                    <a:pt x="852" y="8802"/>
                    <a:pt x="2225" y="6564"/>
                    <a:pt x="2513" y="3584"/>
                  </a:cubicBezTo>
                  <a:cubicBezTo>
                    <a:pt x="2747" y="1195"/>
                    <a:pt x="1566" y="358"/>
                    <a:pt x="1071" y="124"/>
                  </a:cubicBezTo>
                  <a:cubicBezTo>
                    <a:pt x="810" y="69"/>
                    <a:pt x="563" y="28"/>
                    <a:pt x="371"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5"/>
            <p:cNvSpPr/>
            <p:nvPr/>
          </p:nvSpPr>
          <p:spPr>
            <a:xfrm>
              <a:off x="278625" y="1751300"/>
              <a:ext cx="94075" cy="242375"/>
            </a:xfrm>
            <a:custGeom>
              <a:avLst/>
              <a:gdLst/>
              <a:ahLst/>
              <a:cxnLst/>
              <a:rect l="l" t="t" r="r" b="b"/>
              <a:pathLst>
                <a:path w="3763" h="9695" extrusionOk="0">
                  <a:moveTo>
                    <a:pt x="2087" y="0"/>
                  </a:moveTo>
                  <a:lnTo>
                    <a:pt x="2087" y="0"/>
                  </a:lnTo>
                  <a:cubicBezTo>
                    <a:pt x="1703" y="151"/>
                    <a:pt x="1318" y="357"/>
                    <a:pt x="948" y="604"/>
                  </a:cubicBezTo>
                  <a:cubicBezTo>
                    <a:pt x="674" y="907"/>
                    <a:pt x="0" y="1785"/>
                    <a:pt x="97" y="3296"/>
                  </a:cubicBezTo>
                  <a:cubicBezTo>
                    <a:pt x="234" y="5204"/>
                    <a:pt x="1168" y="6619"/>
                    <a:pt x="2389" y="8129"/>
                  </a:cubicBezTo>
                  <a:cubicBezTo>
                    <a:pt x="2389" y="8129"/>
                    <a:pt x="3460" y="9310"/>
                    <a:pt x="3612" y="9639"/>
                  </a:cubicBezTo>
                  <a:lnTo>
                    <a:pt x="3640" y="9625"/>
                  </a:lnTo>
                  <a:lnTo>
                    <a:pt x="3708" y="9694"/>
                  </a:lnTo>
                  <a:lnTo>
                    <a:pt x="3763" y="9653"/>
                  </a:lnTo>
                  <a:cubicBezTo>
                    <a:pt x="3406" y="9021"/>
                    <a:pt x="2349" y="7552"/>
                    <a:pt x="2349" y="7552"/>
                  </a:cubicBezTo>
                  <a:cubicBezTo>
                    <a:pt x="2349" y="7552"/>
                    <a:pt x="879" y="5423"/>
                    <a:pt x="729" y="2994"/>
                  </a:cubicBezTo>
                  <a:cubicBezTo>
                    <a:pt x="632" y="1154"/>
                    <a:pt x="1621" y="302"/>
                    <a:pt x="2087"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5"/>
            <p:cNvSpPr/>
            <p:nvPr/>
          </p:nvSpPr>
          <p:spPr>
            <a:xfrm>
              <a:off x="315000" y="1740300"/>
              <a:ext cx="68675" cy="253375"/>
            </a:xfrm>
            <a:custGeom>
              <a:avLst/>
              <a:gdLst/>
              <a:ahLst/>
              <a:cxnLst/>
              <a:rect l="l" t="t" r="r" b="b"/>
              <a:pathLst>
                <a:path w="2747" h="10135" extrusionOk="0">
                  <a:moveTo>
                    <a:pt x="2362" y="1"/>
                  </a:moveTo>
                  <a:lnTo>
                    <a:pt x="2362" y="1"/>
                  </a:lnTo>
                  <a:cubicBezTo>
                    <a:pt x="2170" y="28"/>
                    <a:pt x="1923" y="69"/>
                    <a:pt x="1648" y="138"/>
                  </a:cubicBezTo>
                  <a:cubicBezTo>
                    <a:pt x="1141" y="385"/>
                    <a:pt x="1" y="1237"/>
                    <a:pt x="235" y="3584"/>
                  </a:cubicBezTo>
                  <a:cubicBezTo>
                    <a:pt x="523" y="6564"/>
                    <a:pt x="1882" y="8802"/>
                    <a:pt x="2115" y="9256"/>
                  </a:cubicBezTo>
                  <a:cubicBezTo>
                    <a:pt x="2115" y="9256"/>
                    <a:pt x="2459" y="9818"/>
                    <a:pt x="2514" y="10065"/>
                  </a:cubicBezTo>
                  <a:lnTo>
                    <a:pt x="2527" y="10065"/>
                  </a:lnTo>
                  <a:lnTo>
                    <a:pt x="2651" y="10134"/>
                  </a:lnTo>
                  <a:lnTo>
                    <a:pt x="2747" y="10079"/>
                  </a:lnTo>
                  <a:cubicBezTo>
                    <a:pt x="2596" y="9598"/>
                    <a:pt x="1498" y="6220"/>
                    <a:pt x="1361" y="3324"/>
                  </a:cubicBezTo>
                  <a:cubicBezTo>
                    <a:pt x="1251" y="893"/>
                    <a:pt x="2020" y="193"/>
                    <a:pt x="2362"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5"/>
            <p:cNvSpPr/>
            <p:nvPr/>
          </p:nvSpPr>
          <p:spPr>
            <a:xfrm>
              <a:off x="412500" y="1765025"/>
              <a:ext cx="105750" cy="227600"/>
            </a:xfrm>
            <a:custGeom>
              <a:avLst/>
              <a:gdLst/>
              <a:ahLst/>
              <a:cxnLst/>
              <a:rect l="l" t="t" r="r" b="b"/>
              <a:pathLst>
                <a:path w="4230" h="9104" extrusionOk="0">
                  <a:moveTo>
                    <a:pt x="2596" y="1"/>
                  </a:moveTo>
                  <a:cubicBezTo>
                    <a:pt x="2843" y="233"/>
                    <a:pt x="3612" y="1126"/>
                    <a:pt x="3502" y="2747"/>
                  </a:cubicBezTo>
                  <a:cubicBezTo>
                    <a:pt x="3378" y="4655"/>
                    <a:pt x="2444" y="6070"/>
                    <a:pt x="1223" y="7580"/>
                  </a:cubicBezTo>
                  <a:cubicBezTo>
                    <a:pt x="1223" y="7580"/>
                    <a:pt x="152" y="8761"/>
                    <a:pt x="0" y="9090"/>
                  </a:cubicBezTo>
                  <a:lnTo>
                    <a:pt x="55" y="9104"/>
                  </a:lnTo>
                  <a:cubicBezTo>
                    <a:pt x="262" y="8664"/>
                    <a:pt x="1978" y="7031"/>
                    <a:pt x="1978" y="7031"/>
                  </a:cubicBezTo>
                  <a:cubicBezTo>
                    <a:pt x="4230" y="4682"/>
                    <a:pt x="4092" y="2815"/>
                    <a:pt x="4092" y="2815"/>
                  </a:cubicBezTo>
                  <a:cubicBezTo>
                    <a:pt x="4092" y="1456"/>
                    <a:pt x="3433" y="577"/>
                    <a:pt x="2596"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5"/>
            <p:cNvSpPr/>
            <p:nvPr/>
          </p:nvSpPr>
          <p:spPr>
            <a:xfrm>
              <a:off x="390875" y="1738925"/>
              <a:ext cx="44300" cy="254750"/>
            </a:xfrm>
            <a:custGeom>
              <a:avLst/>
              <a:gdLst/>
              <a:ahLst/>
              <a:cxnLst/>
              <a:rect l="l" t="t" r="r" b="b"/>
              <a:pathLst>
                <a:path w="1772" h="10190" extrusionOk="0">
                  <a:moveTo>
                    <a:pt x="1" y="1"/>
                  </a:moveTo>
                  <a:lnTo>
                    <a:pt x="1" y="10120"/>
                  </a:lnTo>
                  <a:lnTo>
                    <a:pt x="138" y="10189"/>
                  </a:lnTo>
                  <a:lnTo>
                    <a:pt x="248" y="10120"/>
                  </a:lnTo>
                  <a:lnTo>
                    <a:pt x="275" y="10134"/>
                  </a:lnTo>
                  <a:cubicBezTo>
                    <a:pt x="413" y="9708"/>
                    <a:pt x="1511" y="6303"/>
                    <a:pt x="1649" y="3379"/>
                  </a:cubicBezTo>
                  <a:cubicBezTo>
                    <a:pt x="1772" y="935"/>
                    <a:pt x="989" y="234"/>
                    <a:pt x="646" y="56"/>
                  </a:cubicBezTo>
                  <a:cubicBezTo>
                    <a:pt x="344" y="14"/>
                    <a:pt x="151" y="1"/>
                    <a:pt x="151"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5"/>
            <p:cNvSpPr/>
            <p:nvPr/>
          </p:nvSpPr>
          <p:spPr>
            <a:xfrm>
              <a:off x="403575" y="1743375"/>
              <a:ext cx="83775" cy="250300"/>
            </a:xfrm>
            <a:custGeom>
              <a:avLst/>
              <a:gdLst/>
              <a:ahLst/>
              <a:cxnLst/>
              <a:rect l="l" t="t" r="r" b="b"/>
              <a:pathLst>
                <a:path w="3351" h="10012" extrusionOk="0">
                  <a:moveTo>
                    <a:pt x="838" y="1"/>
                  </a:moveTo>
                  <a:cubicBezTo>
                    <a:pt x="1333" y="235"/>
                    <a:pt x="2514" y="1072"/>
                    <a:pt x="2280" y="3461"/>
                  </a:cubicBezTo>
                  <a:cubicBezTo>
                    <a:pt x="1992" y="6441"/>
                    <a:pt x="619" y="8679"/>
                    <a:pt x="399" y="9133"/>
                  </a:cubicBezTo>
                  <a:cubicBezTo>
                    <a:pt x="399" y="9133"/>
                    <a:pt x="55" y="9695"/>
                    <a:pt x="0" y="9942"/>
                  </a:cubicBezTo>
                  <a:lnTo>
                    <a:pt x="70" y="10011"/>
                  </a:lnTo>
                  <a:lnTo>
                    <a:pt x="179" y="9942"/>
                  </a:lnTo>
                  <a:lnTo>
                    <a:pt x="207" y="9970"/>
                  </a:lnTo>
                  <a:cubicBezTo>
                    <a:pt x="564" y="9338"/>
                    <a:pt x="1621" y="7869"/>
                    <a:pt x="1621" y="7869"/>
                  </a:cubicBezTo>
                  <a:cubicBezTo>
                    <a:pt x="1621" y="7869"/>
                    <a:pt x="3090" y="5740"/>
                    <a:pt x="3228" y="3311"/>
                  </a:cubicBezTo>
                  <a:cubicBezTo>
                    <a:pt x="3351" y="1401"/>
                    <a:pt x="2294" y="564"/>
                    <a:pt x="1827" y="290"/>
                  </a:cubicBezTo>
                  <a:cubicBezTo>
                    <a:pt x="1483" y="166"/>
                    <a:pt x="1154" y="70"/>
                    <a:pt x="838"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5"/>
            <p:cNvSpPr/>
            <p:nvPr/>
          </p:nvSpPr>
          <p:spPr>
            <a:xfrm>
              <a:off x="910250" y="1680900"/>
              <a:ext cx="90325" cy="101200"/>
            </a:xfrm>
            <a:custGeom>
              <a:avLst/>
              <a:gdLst/>
              <a:ahLst/>
              <a:cxnLst/>
              <a:rect l="l" t="t" r="r" b="b"/>
              <a:pathLst>
                <a:path w="3613" h="4048" extrusionOk="0">
                  <a:moveTo>
                    <a:pt x="2129" y="1"/>
                  </a:moveTo>
                  <a:cubicBezTo>
                    <a:pt x="1937" y="15"/>
                    <a:pt x="1730" y="70"/>
                    <a:pt x="1525" y="152"/>
                  </a:cubicBezTo>
                  <a:cubicBezTo>
                    <a:pt x="495" y="578"/>
                    <a:pt x="0" y="1758"/>
                    <a:pt x="440" y="2802"/>
                  </a:cubicBezTo>
                  <a:cubicBezTo>
                    <a:pt x="760" y="3576"/>
                    <a:pt x="1507" y="4048"/>
                    <a:pt x="2301" y="4048"/>
                  </a:cubicBezTo>
                  <a:cubicBezTo>
                    <a:pt x="2563" y="4048"/>
                    <a:pt x="2831" y="3996"/>
                    <a:pt x="3090" y="3887"/>
                  </a:cubicBezTo>
                  <a:cubicBezTo>
                    <a:pt x="3283" y="3818"/>
                    <a:pt x="3461" y="3708"/>
                    <a:pt x="3612" y="3571"/>
                  </a:cubicBezTo>
                  <a:lnTo>
                    <a:pt x="3612" y="3571"/>
                  </a:lnTo>
                  <a:cubicBezTo>
                    <a:pt x="3558" y="3575"/>
                    <a:pt x="3504" y="3578"/>
                    <a:pt x="3450" y="3578"/>
                  </a:cubicBezTo>
                  <a:cubicBezTo>
                    <a:pt x="2655" y="3578"/>
                    <a:pt x="1888" y="3106"/>
                    <a:pt x="1566" y="2322"/>
                  </a:cubicBezTo>
                  <a:cubicBezTo>
                    <a:pt x="1223" y="1484"/>
                    <a:pt x="1470" y="550"/>
                    <a:pt x="2129"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5"/>
            <p:cNvSpPr/>
            <p:nvPr/>
          </p:nvSpPr>
          <p:spPr>
            <a:xfrm>
              <a:off x="1638000" y="1703925"/>
              <a:ext cx="267450" cy="134575"/>
            </a:xfrm>
            <a:custGeom>
              <a:avLst/>
              <a:gdLst/>
              <a:ahLst/>
              <a:cxnLst/>
              <a:rect l="l" t="t" r="r" b="b"/>
              <a:pathLst>
                <a:path w="10698" h="5383" extrusionOk="0">
                  <a:moveTo>
                    <a:pt x="5365" y="0"/>
                  </a:moveTo>
                  <a:cubicBezTo>
                    <a:pt x="5348" y="0"/>
                    <a:pt x="5332" y="0"/>
                    <a:pt x="5315" y="0"/>
                  </a:cubicBezTo>
                  <a:cubicBezTo>
                    <a:pt x="2376" y="28"/>
                    <a:pt x="0" y="2430"/>
                    <a:pt x="28" y="5383"/>
                  </a:cubicBezTo>
                  <a:lnTo>
                    <a:pt x="728" y="5369"/>
                  </a:lnTo>
                  <a:cubicBezTo>
                    <a:pt x="701" y="2815"/>
                    <a:pt x="2761" y="714"/>
                    <a:pt x="5328" y="687"/>
                  </a:cubicBezTo>
                  <a:cubicBezTo>
                    <a:pt x="5345" y="687"/>
                    <a:pt x="5361" y="687"/>
                    <a:pt x="5378" y="687"/>
                  </a:cubicBezTo>
                  <a:cubicBezTo>
                    <a:pt x="7909" y="687"/>
                    <a:pt x="9983" y="2736"/>
                    <a:pt x="10011" y="5286"/>
                  </a:cubicBezTo>
                  <a:lnTo>
                    <a:pt x="10697" y="5273"/>
                  </a:lnTo>
                  <a:cubicBezTo>
                    <a:pt x="10670" y="2352"/>
                    <a:pt x="8294" y="0"/>
                    <a:pt x="5365"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5"/>
            <p:cNvSpPr/>
            <p:nvPr/>
          </p:nvSpPr>
          <p:spPr>
            <a:xfrm>
              <a:off x="1655500" y="1721075"/>
              <a:ext cx="232775" cy="117075"/>
            </a:xfrm>
            <a:custGeom>
              <a:avLst/>
              <a:gdLst/>
              <a:ahLst/>
              <a:cxnLst/>
              <a:rect l="l" t="t" r="r" b="b"/>
              <a:pathLst>
                <a:path w="9311" h="4683" extrusionOk="0">
                  <a:moveTo>
                    <a:pt x="4678" y="1"/>
                  </a:moveTo>
                  <a:cubicBezTo>
                    <a:pt x="4661" y="1"/>
                    <a:pt x="4645" y="1"/>
                    <a:pt x="4628" y="1"/>
                  </a:cubicBezTo>
                  <a:cubicBezTo>
                    <a:pt x="2061" y="28"/>
                    <a:pt x="1" y="2129"/>
                    <a:pt x="28" y="4683"/>
                  </a:cubicBezTo>
                  <a:lnTo>
                    <a:pt x="715" y="4683"/>
                  </a:lnTo>
                  <a:cubicBezTo>
                    <a:pt x="701" y="2500"/>
                    <a:pt x="2445" y="715"/>
                    <a:pt x="4628" y="701"/>
                  </a:cubicBezTo>
                  <a:cubicBezTo>
                    <a:pt x="4645" y="700"/>
                    <a:pt x="4661" y="700"/>
                    <a:pt x="4678" y="700"/>
                  </a:cubicBezTo>
                  <a:cubicBezTo>
                    <a:pt x="6839" y="700"/>
                    <a:pt x="8597" y="2448"/>
                    <a:pt x="8610" y="4600"/>
                  </a:cubicBezTo>
                  <a:lnTo>
                    <a:pt x="9311" y="4600"/>
                  </a:lnTo>
                  <a:cubicBezTo>
                    <a:pt x="9283" y="2050"/>
                    <a:pt x="7209" y="1"/>
                    <a:pt x="4678"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5"/>
            <p:cNvSpPr/>
            <p:nvPr/>
          </p:nvSpPr>
          <p:spPr>
            <a:xfrm>
              <a:off x="1673000" y="1738575"/>
              <a:ext cx="197750" cy="99575"/>
            </a:xfrm>
            <a:custGeom>
              <a:avLst/>
              <a:gdLst/>
              <a:ahLst/>
              <a:cxnLst/>
              <a:rect l="l" t="t" r="r" b="b"/>
              <a:pathLst>
                <a:path w="7910" h="3983" extrusionOk="0">
                  <a:moveTo>
                    <a:pt x="3978" y="0"/>
                  </a:moveTo>
                  <a:cubicBezTo>
                    <a:pt x="3961" y="0"/>
                    <a:pt x="3945" y="0"/>
                    <a:pt x="3928" y="1"/>
                  </a:cubicBezTo>
                  <a:cubicBezTo>
                    <a:pt x="1745" y="15"/>
                    <a:pt x="1" y="1800"/>
                    <a:pt x="15" y="3983"/>
                  </a:cubicBezTo>
                  <a:lnTo>
                    <a:pt x="715" y="3969"/>
                  </a:lnTo>
                  <a:cubicBezTo>
                    <a:pt x="701" y="2184"/>
                    <a:pt x="2143" y="702"/>
                    <a:pt x="3942" y="687"/>
                  </a:cubicBezTo>
                  <a:cubicBezTo>
                    <a:pt x="3950" y="687"/>
                    <a:pt x="3958" y="687"/>
                    <a:pt x="3966" y="687"/>
                  </a:cubicBezTo>
                  <a:cubicBezTo>
                    <a:pt x="5740" y="687"/>
                    <a:pt x="7196" y="2123"/>
                    <a:pt x="7223" y="3915"/>
                  </a:cubicBezTo>
                  <a:lnTo>
                    <a:pt x="7910" y="3900"/>
                  </a:lnTo>
                  <a:cubicBezTo>
                    <a:pt x="7897" y="1748"/>
                    <a:pt x="6139" y="0"/>
                    <a:pt x="3978"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5"/>
            <p:cNvSpPr/>
            <p:nvPr/>
          </p:nvSpPr>
          <p:spPr>
            <a:xfrm>
              <a:off x="1690525" y="1755750"/>
              <a:ext cx="163075" cy="82075"/>
            </a:xfrm>
            <a:custGeom>
              <a:avLst/>
              <a:gdLst/>
              <a:ahLst/>
              <a:cxnLst/>
              <a:rect l="l" t="t" r="r" b="b"/>
              <a:pathLst>
                <a:path w="6523" h="3283" extrusionOk="0">
                  <a:moveTo>
                    <a:pt x="3265" y="0"/>
                  </a:moveTo>
                  <a:cubicBezTo>
                    <a:pt x="3257" y="0"/>
                    <a:pt x="3249" y="0"/>
                    <a:pt x="3241" y="0"/>
                  </a:cubicBezTo>
                  <a:cubicBezTo>
                    <a:pt x="1442" y="15"/>
                    <a:pt x="0" y="1497"/>
                    <a:pt x="14" y="3282"/>
                  </a:cubicBezTo>
                  <a:lnTo>
                    <a:pt x="714" y="3282"/>
                  </a:lnTo>
                  <a:cubicBezTo>
                    <a:pt x="700" y="1868"/>
                    <a:pt x="1826" y="714"/>
                    <a:pt x="3241" y="701"/>
                  </a:cubicBezTo>
                  <a:cubicBezTo>
                    <a:pt x="3250" y="701"/>
                    <a:pt x="3259" y="701"/>
                    <a:pt x="3268" y="701"/>
                  </a:cubicBezTo>
                  <a:cubicBezTo>
                    <a:pt x="4669" y="701"/>
                    <a:pt x="5808" y="1822"/>
                    <a:pt x="5822" y="3228"/>
                  </a:cubicBezTo>
                  <a:lnTo>
                    <a:pt x="6522" y="3228"/>
                  </a:lnTo>
                  <a:cubicBezTo>
                    <a:pt x="6495" y="1436"/>
                    <a:pt x="5039" y="0"/>
                    <a:pt x="3265"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5"/>
            <p:cNvSpPr/>
            <p:nvPr/>
          </p:nvSpPr>
          <p:spPr>
            <a:xfrm>
              <a:off x="1610525" y="1807600"/>
              <a:ext cx="128400" cy="65250"/>
            </a:xfrm>
            <a:custGeom>
              <a:avLst/>
              <a:gdLst/>
              <a:ahLst/>
              <a:cxnLst/>
              <a:rect l="l" t="t" r="r" b="b"/>
              <a:pathLst>
                <a:path w="5136" h="2610" extrusionOk="0">
                  <a:moveTo>
                    <a:pt x="2527" y="0"/>
                  </a:moveTo>
                  <a:cubicBezTo>
                    <a:pt x="1950" y="0"/>
                    <a:pt x="1470" y="370"/>
                    <a:pt x="1291" y="879"/>
                  </a:cubicBezTo>
                  <a:cubicBezTo>
                    <a:pt x="1181" y="824"/>
                    <a:pt x="1044" y="797"/>
                    <a:pt x="907" y="797"/>
                  </a:cubicBezTo>
                  <a:cubicBezTo>
                    <a:pt x="413" y="797"/>
                    <a:pt x="1" y="1208"/>
                    <a:pt x="1" y="1703"/>
                  </a:cubicBezTo>
                  <a:cubicBezTo>
                    <a:pt x="1" y="2197"/>
                    <a:pt x="413" y="2609"/>
                    <a:pt x="907" y="2609"/>
                  </a:cubicBezTo>
                  <a:lnTo>
                    <a:pt x="4285" y="2609"/>
                  </a:lnTo>
                  <a:cubicBezTo>
                    <a:pt x="4752" y="2609"/>
                    <a:pt x="5136" y="2238"/>
                    <a:pt x="5136" y="1771"/>
                  </a:cubicBezTo>
                  <a:cubicBezTo>
                    <a:pt x="5136" y="1304"/>
                    <a:pt x="4752" y="934"/>
                    <a:pt x="4285" y="934"/>
                  </a:cubicBezTo>
                  <a:cubicBezTo>
                    <a:pt x="4107" y="934"/>
                    <a:pt x="3942" y="989"/>
                    <a:pt x="3805" y="1084"/>
                  </a:cubicBezTo>
                  <a:cubicBezTo>
                    <a:pt x="3695" y="467"/>
                    <a:pt x="3173" y="0"/>
                    <a:pt x="2527"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1823025" y="1802100"/>
              <a:ext cx="110575" cy="55975"/>
            </a:xfrm>
            <a:custGeom>
              <a:avLst/>
              <a:gdLst/>
              <a:ahLst/>
              <a:cxnLst/>
              <a:rect l="l" t="t" r="r" b="b"/>
              <a:pathLst>
                <a:path w="4423" h="2239" extrusionOk="0">
                  <a:moveTo>
                    <a:pt x="2170" y="0"/>
                  </a:moveTo>
                  <a:cubicBezTo>
                    <a:pt x="1689" y="0"/>
                    <a:pt x="1264" y="316"/>
                    <a:pt x="1112" y="755"/>
                  </a:cubicBezTo>
                  <a:cubicBezTo>
                    <a:pt x="1017" y="714"/>
                    <a:pt x="907" y="687"/>
                    <a:pt x="783" y="687"/>
                  </a:cubicBezTo>
                  <a:cubicBezTo>
                    <a:pt x="358" y="687"/>
                    <a:pt x="1" y="1030"/>
                    <a:pt x="1" y="1469"/>
                  </a:cubicBezTo>
                  <a:cubicBezTo>
                    <a:pt x="1" y="1895"/>
                    <a:pt x="358" y="2238"/>
                    <a:pt x="783" y="2238"/>
                  </a:cubicBezTo>
                  <a:lnTo>
                    <a:pt x="3694" y="2238"/>
                  </a:lnTo>
                  <a:cubicBezTo>
                    <a:pt x="4092" y="2238"/>
                    <a:pt x="4422" y="1923"/>
                    <a:pt x="4422" y="1524"/>
                  </a:cubicBezTo>
                  <a:cubicBezTo>
                    <a:pt x="4422" y="1126"/>
                    <a:pt x="4092" y="797"/>
                    <a:pt x="3694" y="797"/>
                  </a:cubicBezTo>
                  <a:cubicBezTo>
                    <a:pt x="3543" y="797"/>
                    <a:pt x="3392" y="838"/>
                    <a:pt x="3282" y="920"/>
                  </a:cubicBezTo>
                  <a:cubicBezTo>
                    <a:pt x="3186" y="398"/>
                    <a:pt x="2733" y="0"/>
                    <a:pt x="2170"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1754375" y="2353800"/>
              <a:ext cx="171300" cy="138700"/>
            </a:xfrm>
            <a:custGeom>
              <a:avLst/>
              <a:gdLst/>
              <a:ahLst/>
              <a:cxnLst/>
              <a:rect l="l" t="t" r="r" b="b"/>
              <a:pathLst>
                <a:path w="6852" h="5548" extrusionOk="0">
                  <a:moveTo>
                    <a:pt x="2830" y="2333"/>
                  </a:moveTo>
                  <a:cubicBezTo>
                    <a:pt x="2879" y="2333"/>
                    <a:pt x="2930" y="2342"/>
                    <a:pt x="2980" y="2359"/>
                  </a:cubicBezTo>
                  <a:cubicBezTo>
                    <a:pt x="3172" y="2442"/>
                    <a:pt x="3268" y="2634"/>
                    <a:pt x="3199" y="2799"/>
                  </a:cubicBezTo>
                  <a:cubicBezTo>
                    <a:pt x="3149" y="2919"/>
                    <a:pt x="3025" y="2996"/>
                    <a:pt x="2887" y="2996"/>
                  </a:cubicBezTo>
                  <a:cubicBezTo>
                    <a:pt x="2836" y="2996"/>
                    <a:pt x="2784" y="2986"/>
                    <a:pt x="2732" y="2963"/>
                  </a:cubicBezTo>
                  <a:cubicBezTo>
                    <a:pt x="2540" y="2895"/>
                    <a:pt x="2445" y="2703"/>
                    <a:pt x="2513" y="2524"/>
                  </a:cubicBezTo>
                  <a:cubicBezTo>
                    <a:pt x="2564" y="2402"/>
                    <a:pt x="2690" y="2333"/>
                    <a:pt x="2830" y="2333"/>
                  </a:cubicBezTo>
                  <a:close/>
                  <a:moveTo>
                    <a:pt x="1742" y="0"/>
                  </a:moveTo>
                  <a:cubicBezTo>
                    <a:pt x="600" y="0"/>
                    <a:pt x="294" y="632"/>
                    <a:pt x="178" y="931"/>
                  </a:cubicBezTo>
                  <a:cubicBezTo>
                    <a:pt x="0" y="1357"/>
                    <a:pt x="343" y="1920"/>
                    <a:pt x="1030" y="1934"/>
                  </a:cubicBezTo>
                  <a:cubicBezTo>
                    <a:pt x="1731" y="1962"/>
                    <a:pt x="1854" y="2414"/>
                    <a:pt x="1854" y="2414"/>
                  </a:cubicBezTo>
                  <a:cubicBezTo>
                    <a:pt x="2005" y="3060"/>
                    <a:pt x="1566" y="3238"/>
                    <a:pt x="1566" y="3238"/>
                  </a:cubicBezTo>
                  <a:cubicBezTo>
                    <a:pt x="1566" y="3238"/>
                    <a:pt x="797" y="3513"/>
                    <a:pt x="1044" y="4268"/>
                  </a:cubicBezTo>
                  <a:cubicBezTo>
                    <a:pt x="1185" y="4726"/>
                    <a:pt x="2600" y="5548"/>
                    <a:pt x="3902" y="5548"/>
                  </a:cubicBezTo>
                  <a:cubicBezTo>
                    <a:pt x="4747" y="5548"/>
                    <a:pt x="5545" y="5202"/>
                    <a:pt x="5918" y="4186"/>
                  </a:cubicBezTo>
                  <a:cubicBezTo>
                    <a:pt x="6852" y="1618"/>
                    <a:pt x="3680" y="410"/>
                    <a:pt x="3680" y="410"/>
                  </a:cubicBezTo>
                  <a:cubicBezTo>
                    <a:pt x="2854" y="112"/>
                    <a:pt x="2224" y="0"/>
                    <a:pt x="1742"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1810675" y="2367125"/>
              <a:ext cx="22000" cy="22325"/>
            </a:xfrm>
            <a:custGeom>
              <a:avLst/>
              <a:gdLst/>
              <a:ahLst/>
              <a:cxnLst/>
              <a:rect l="l" t="t" r="r" b="b"/>
              <a:pathLst>
                <a:path w="880" h="893" extrusionOk="0">
                  <a:moveTo>
                    <a:pt x="440" y="1"/>
                  </a:moveTo>
                  <a:cubicBezTo>
                    <a:pt x="193" y="1"/>
                    <a:pt x="0" y="206"/>
                    <a:pt x="0" y="453"/>
                  </a:cubicBezTo>
                  <a:cubicBezTo>
                    <a:pt x="0" y="687"/>
                    <a:pt x="193" y="893"/>
                    <a:pt x="440" y="893"/>
                  </a:cubicBezTo>
                  <a:cubicBezTo>
                    <a:pt x="687" y="893"/>
                    <a:pt x="879" y="687"/>
                    <a:pt x="879" y="453"/>
                  </a:cubicBezTo>
                  <a:cubicBezTo>
                    <a:pt x="879" y="206"/>
                    <a:pt x="687" y="1"/>
                    <a:pt x="440"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p:nvPr/>
          </p:nvSpPr>
          <p:spPr>
            <a:xfrm>
              <a:off x="1848075" y="2386675"/>
              <a:ext cx="22350" cy="22350"/>
            </a:xfrm>
            <a:custGeom>
              <a:avLst/>
              <a:gdLst/>
              <a:ahLst/>
              <a:cxnLst/>
              <a:rect l="l" t="t" r="r" b="b"/>
              <a:pathLst>
                <a:path w="894" h="894" extrusionOk="0">
                  <a:moveTo>
                    <a:pt x="454" y="1"/>
                  </a:moveTo>
                  <a:cubicBezTo>
                    <a:pt x="207" y="1"/>
                    <a:pt x="0" y="207"/>
                    <a:pt x="0" y="454"/>
                  </a:cubicBezTo>
                  <a:cubicBezTo>
                    <a:pt x="0" y="702"/>
                    <a:pt x="207" y="894"/>
                    <a:pt x="454" y="894"/>
                  </a:cubicBezTo>
                  <a:cubicBezTo>
                    <a:pt x="701" y="894"/>
                    <a:pt x="894" y="702"/>
                    <a:pt x="894" y="454"/>
                  </a:cubicBezTo>
                  <a:cubicBezTo>
                    <a:pt x="894" y="207"/>
                    <a:pt x="701" y="1"/>
                    <a:pt x="454"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5"/>
            <p:cNvSpPr/>
            <p:nvPr/>
          </p:nvSpPr>
          <p:spPr>
            <a:xfrm>
              <a:off x="1870400" y="2419300"/>
              <a:ext cx="22325" cy="22325"/>
            </a:xfrm>
            <a:custGeom>
              <a:avLst/>
              <a:gdLst/>
              <a:ahLst/>
              <a:cxnLst/>
              <a:rect l="l" t="t" r="r" b="b"/>
              <a:pathLst>
                <a:path w="893" h="893" extrusionOk="0">
                  <a:moveTo>
                    <a:pt x="453" y="1"/>
                  </a:moveTo>
                  <a:cubicBezTo>
                    <a:pt x="206" y="1"/>
                    <a:pt x="1" y="206"/>
                    <a:pt x="1" y="453"/>
                  </a:cubicBezTo>
                  <a:cubicBezTo>
                    <a:pt x="1" y="700"/>
                    <a:pt x="206" y="893"/>
                    <a:pt x="453" y="893"/>
                  </a:cubicBezTo>
                  <a:cubicBezTo>
                    <a:pt x="687" y="893"/>
                    <a:pt x="892" y="700"/>
                    <a:pt x="892" y="453"/>
                  </a:cubicBezTo>
                  <a:cubicBezTo>
                    <a:pt x="892" y="206"/>
                    <a:pt x="687" y="1"/>
                    <a:pt x="453"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
            <p:cNvSpPr/>
            <p:nvPr/>
          </p:nvSpPr>
          <p:spPr>
            <a:xfrm>
              <a:off x="1853225" y="2455325"/>
              <a:ext cx="22000" cy="22375"/>
            </a:xfrm>
            <a:custGeom>
              <a:avLst/>
              <a:gdLst/>
              <a:ahLst/>
              <a:cxnLst/>
              <a:rect l="l" t="t" r="r" b="b"/>
              <a:pathLst>
                <a:path w="880" h="895" extrusionOk="0">
                  <a:moveTo>
                    <a:pt x="440" y="1"/>
                  </a:moveTo>
                  <a:cubicBezTo>
                    <a:pt x="193" y="1"/>
                    <a:pt x="1" y="207"/>
                    <a:pt x="1" y="455"/>
                  </a:cubicBezTo>
                  <a:cubicBezTo>
                    <a:pt x="1" y="702"/>
                    <a:pt x="193" y="894"/>
                    <a:pt x="440" y="894"/>
                  </a:cubicBezTo>
                  <a:cubicBezTo>
                    <a:pt x="688" y="894"/>
                    <a:pt x="880" y="702"/>
                    <a:pt x="880" y="455"/>
                  </a:cubicBezTo>
                  <a:cubicBezTo>
                    <a:pt x="880" y="207"/>
                    <a:pt x="688" y="1"/>
                    <a:pt x="440"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a:off x="437575" y="2497425"/>
              <a:ext cx="154825" cy="137275"/>
            </a:xfrm>
            <a:custGeom>
              <a:avLst/>
              <a:gdLst/>
              <a:ahLst/>
              <a:cxnLst/>
              <a:rect l="l" t="t" r="r" b="b"/>
              <a:pathLst>
                <a:path w="6193" h="5491" extrusionOk="0">
                  <a:moveTo>
                    <a:pt x="3100" y="1"/>
                  </a:moveTo>
                  <a:cubicBezTo>
                    <a:pt x="1988" y="1"/>
                    <a:pt x="939" y="680"/>
                    <a:pt x="522" y="1791"/>
                  </a:cubicBezTo>
                  <a:cubicBezTo>
                    <a:pt x="0" y="3205"/>
                    <a:pt x="714" y="4785"/>
                    <a:pt x="2142" y="5320"/>
                  </a:cubicBezTo>
                  <a:cubicBezTo>
                    <a:pt x="2455" y="5435"/>
                    <a:pt x="2777" y="5490"/>
                    <a:pt x="3093" y="5490"/>
                  </a:cubicBezTo>
                  <a:cubicBezTo>
                    <a:pt x="4204" y="5490"/>
                    <a:pt x="5254" y="4811"/>
                    <a:pt x="5671" y="3699"/>
                  </a:cubicBezTo>
                  <a:cubicBezTo>
                    <a:pt x="6192" y="2286"/>
                    <a:pt x="5478" y="706"/>
                    <a:pt x="4050" y="171"/>
                  </a:cubicBezTo>
                  <a:cubicBezTo>
                    <a:pt x="3737" y="56"/>
                    <a:pt x="3416" y="1"/>
                    <a:pt x="3100"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a:off x="488025" y="2499625"/>
              <a:ext cx="53925" cy="132525"/>
            </a:xfrm>
            <a:custGeom>
              <a:avLst/>
              <a:gdLst/>
              <a:ahLst/>
              <a:cxnLst/>
              <a:rect l="l" t="t" r="r" b="b"/>
              <a:pathLst>
                <a:path w="2157" h="5301" extrusionOk="0">
                  <a:moveTo>
                    <a:pt x="1950" y="1"/>
                  </a:moveTo>
                  <a:lnTo>
                    <a:pt x="0" y="5219"/>
                  </a:lnTo>
                  <a:lnTo>
                    <a:pt x="207" y="5301"/>
                  </a:lnTo>
                  <a:lnTo>
                    <a:pt x="2156" y="69"/>
                  </a:lnTo>
                  <a:lnTo>
                    <a:pt x="1950" y="1"/>
                  </a:lnTo>
                  <a:close/>
                </a:path>
              </a:pathLst>
            </a:custGeom>
            <a:solidFill>
              <a:srgbClr val="E74C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5"/>
            <p:cNvSpPr/>
            <p:nvPr/>
          </p:nvSpPr>
          <p:spPr>
            <a:xfrm>
              <a:off x="517900" y="2514375"/>
              <a:ext cx="62825" cy="124300"/>
            </a:xfrm>
            <a:custGeom>
              <a:avLst/>
              <a:gdLst/>
              <a:ahLst/>
              <a:cxnLst/>
              <a:rect l="l" t="t" r="r" b="b"/>
              <a:pathLst>
                <a:path w="2513" h="4972" extrusionOk="0">
                  <a:moveTo>
                    <a:pt x="1923" y="1"/>
                  </a:moveTo>
                  <a:lnTo>
                    <a:pt x="1730" y="97"/>
                  </a:lnTo>
                  <a:cubicBezTo>
                    <a:pt x="1730" y="111"/>
                    <a:pt x="2265" y="1127"/>
                    <a:pt x="1661" y="2802"/>
                  </a:cubicBezTo>
                  <a:cubicBezTo>
                    <a:pt x="1057" y="4450"/>
                    <a:pt x="14" y="4752"/>
                    <a:pt x="0" y="4752"/>
                  </a:cubicBezTo>
                  <a:lnTo>
                    <a:pt x="55" y="4971"/>
                  </a:lnTo>
                  <a:cubicBezTo>
                    <a:pt x="110" y="4958"/>
                    <a:pt x="1222" y="4642"/>
                    <a:pt x="1868" y="2871"/>
                  </a:cubicBezTo>
                  <a:cubicBezTo>
                    <a:pt x="2513" y="1113"/>
                    <a:pt x="1950" y="42"/>
                    <a:pt x="1923" y="1"/>
                  </a:cubicBezTo>
                  <a:close/>
                </a:path>
              </a:pathLst>
            </a:custGeom>
            <a:solidFill>
              <a:srgbClr val="E74C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p:nvPr/>
          </p:nvSpPr>
          <p:spPr>
            <a:xfrm>
              <a:off x="448550" y="2494150"/>
              <a:ext cx="64900" cy="124275"/>
            </a:xfrm>
            <a:custGeom>
              <a:avLst/>
              <a:gdLst/>
              <a:ahLst/>
              <a:cxnLst/>
              <a:rect l="l" t="t" r="r" b="b"/>
              <a:pathLst>
                <a:path w="2596" h="4971" extrusionOk="0">
                  <a:moveTo>
                    <a:pt x="2527" y="0"/>
                  </a:moveTo>
                  <a:cubicBezTo>
                    <a:pt x="2472" y="13"/>
                    <a:pt x="1346" y="453"/>
                    <a:pt x="673" y="2210"/>
                  </a:cubicBezTo>
                  <a:cubicBezTo>
                    <a:pt x="1" y="3968"/>
                    <a:pt x="645" y="4929"/>
                    <a:pt x="673" y="4971"/>
                  </a:cubicBezTo>
                  <a:lnTo>
                    <a:pt x="852" y="4847"/>
                  </a:lnTo>
                  <a:cubicBezTo>
                    <a:pt x="852" y="4847"/>
                    <a:pt x="261" y="3927"/>
                    <a:pt x="879" y="2279"/>
                  </a:cubicBezTo>
                  <a:cubicBezTo>
                    <a:pt x="1511" y="632"/>
                    <a:pt x="2582" y="206"/>
                    <a:pt x="2595" y="206"/>
                  </a:cubicBezTo>
                  <a:lnTo>
                    <a:pt x="2527" y="0"/>
                  </a:lnTo>
                  <a:close/>
                </a:path>
              </a:pathLst>
            </a:custGeom>
            <a:solidFill>
              <a:srgbClr val="E74C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5"/>
            <p:cNvSpPr/>
            <p:nvPr/>
          </p:nvSpPr>
          <p:spPr>
            <a:xfrm>
              <a:off x="1540500" y="2481750"/>
              <a:ext cx="112975" cy="94800"/>
            </a:xfrm>
            <a:custGeom>
              <a:avLst/>
              <a:gdLst/>
              <a:ahLst/>
              <a:cxnLst/>
              <a:rect l="l" t="t" r="r" b="b"/>
              <a:pathLst>
                <a:path w="4519" h="3792" extrusionOk="0">
                  <a:moveTo>
                    <a:pt x="3707" y="0"/>
                  </a:moveTo>
                  <a:cubicBezTo>
                    <a:pt x="3692" y="0"/>
                    <a:pt x="3678" y="5"/>
                    <a:pt x="3667" y="15"/>
                  </a:cubicBezTo>
                  <a:lnTo>
                    <a:pt x="42" y="2679"/>
                  </a:lnTo>
                  <a:cubicBezTo>
                    <a:pt x="0" y="2706"/>
                    <a:pt x="0" y="2761"/>
                    <a:pt x="28" y="2803"/>
                  </a:cubicBezTo>
                  <a:lnTo>
                    <a:pt x="729" y="3750"/>
                  </a:lnTo>
                  <a:cubicBezTo>
                    <a:pt x="746" y="3777"/>
                    <a:pt x="775" y="3792"/>
                    <a:pt x="801" y="3792"/>
                  </a:cubicBezTo>
                  <a:cubicBezTo>
                    <a:pt x="816" y="3792"/>
                    <a:pt x="829" y="3787"/>
                    <a:pt x="839" y="3777"/>
                  </a:cubicBezTo>
                  <a:lnTo>
                    <a:pt x="4464" y="1113"/>
                  </a:lnTo>
                  <a:cubicBezTo>
                    <a:pt x="4504" y="1086"/>
                    <a:pt x="4519" y="1031"/>
                    <a:pt x="4491" y="990"/>
                  </a:cubicBezTo>
                  <a:lnTo>
                    <a:pt x="3777" y="29"/>
                  </a:lnTo>
                  <a:cubicBezTo>
                    <a:pt x="3760" y="12"/>
                    <a:pt x="3732" y="0"/>
                    <a:pt x="3707"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5"/>
            <p:cNvSpPr/>
            <p:nvPr/>
          </p:nvSpPr>
          <p:spPr>
            <a:xfrm>
              <a:off x="1534000" y="2543225"/>
              <a:ext cx="35025" cy="33750"/>
            </a:xfrm>
            <a:custGeom>
              <a:avLst/>
              <a:gdLst/>
              <a:ahLst/>
              <a:cxnLst/>
              <a:rect l="l" t="t" r="r" b="b"/>
              <a:pathLst>
                <a:path w="1401" h="1350" extrusionOk="0">
                  <a:moveTo>
                    <a:pt x="590" y="0"/>
                  </a:moveTo>
                  <a:cubicBezTo>
                    <a:pt x="590" y="0"/>
                    <a:pt x="123" y="385"/>
                    <a:pt x="0" y="1291"/>
                  </a:cubicBezTo>
                  <a:cubicBezTo>
                    <a:pt x="0" y="1291"/>
                    <a:pt x="212" y="1349"/>
                    <a:pt x="501" y="1349"/>
                  </a:cubicBezTo>
                  <a:cubicBezTo>
                    <a:pt x="771" y="1349"/>
                    <a:pt x="1108" y="1298"/>
                    <a:pt x="1401" y="1099"/>
                  </a:cubicBezTo>
                  <a:lnTo>
                    <a:pt x="590" y="0"/>
                  </a:ln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5"/>
            <p:cNvSpPr/>
            <p:nvPr/>
          </p:nvSpPr>
          <p:spPr>
            <a:xfrm>
              <a:off x="1556650" y="2491400"/>
              <a:ext cx="89600" cy="68675"/>
            </a:xfrm>
            <a:custGeom>
              <a:avLst/>
              <a:gdLst/>
              <a:ahLst/>
              <a:cxnLst/>
              <a:rect l="l" t="t" r="r" b="b"/>
              <a:pathLst>
                <a:path w="3584" h="2747" extrusionOk="0">
                  <a:moveTo>
                    <a:pt x="3391" y="0"/>
                  </a:moveTo>
                  <a:lnTo>
                    <a:pt x="0" y="2499"/>
                  </a:lnTo>
                  <a:lnTo>
                    <a:pt x="178" y="2746"/>
                  </a:lnTo>
                  <a:lnTo>
                    <a:pt x="3584" y="247"/>
                  </a:lnTo>
                  <a:lnTo>
                    <a:pt x="3391"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5"/>
            <p:cNvSpPr/>
            <p:nvPr/>
          </p:nvSpPr>
          <p:spPr>
            <a:xfrm>
              <a:off x="1533625" y="2561425"/>
              <a:ext cx="15125" cy="15525"/>
            </a:xfrm>
            <a:custGeom>
              <a:avLst/>
              <a:gdLst/>
              <a:ahLst/>
              <a:cxnLst/>
              <a:rect l="l" t="t" r="r" b="b"/>
              <a:pathLst>
                <a:path w="605" h="621" extrusionOk="0">
                  <a:moveTo>
                    <a:pt x="152" y="0"/>
                  </a:moveTo>
                  <a:cubicBezTo>
                    <a:pt x="152" y="0"/>
                    <a:pt x="43" y="233"/>
                    <a:pt x="1" y="550"/>
                  </a:cubicBezTo>
                  <a:cubicBezTo>
                    <a:pt x="1" y="563"/>
                    <a:pt x="15" y="563"/>
                    <a:pt x="15" y="577"/>
                  </a:cubicBezTo>
                  <a:cubicBezTo>
                    <a:pt x="73" y="588"/>
                    <a:pt x="274" y="621"/>
                    <a:pt x="494" y="621"/>
                  </a:cubicBezTo>
                  <a:cubicBezTo>
                    <a:pt x="531" y="621"/>
                    <a:pt x="568" y="620"/>
                    <a:pt x="605" y="618"/>
                  </a:cubicBezTo>
                  <a:lnTo>
                    <a:pt x="152" y="0"/>
                  </a:ln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5"/>
            <p:cNvSpPr/>
            <p:nvPr/>
          </p:nvSpPr>
          <p:spPr>
            <a:xfrm>
              <a:off x="1377775" y="2559000"/>
              <a:ext cx="246500" cy="93750"/>
            </a:xfrm>
            <a:custGeom>
              <a:avLst/>
              <a:gdLst/>
              <a:ahLst/>
              <a:cxnLst/>
              <a:rect l="l" t="t" r="r" b="b"/>
              <a:pathLst>
                <a:path w="9860" h="3750" extrusionOk="0">
                  <a:moveTo>
                    <a:pt x="372" y="1"/>
                  </a:moveTo>
                  <a:lnTo>
                    <a:pt x="372" y="1"/>
                  </a:lnTo>
                  <a:cubicBezTo>
                    <a:pt x="564" y="1141"/>
                    <a:pt x="1" y="1621"/>
                    <a:pt x="1" y="1621"/>
                  </a:cubicBezTo>
                  <a:lnTo>
                    <a:pt x="9503" y="3750"/>
                  </a:lnTo>
                  <a:cubicBezTo>
                    <a:pt x="9160" y="2953"/>
                    <a:pt x="9860" y="2130"/>
                    <a:pt x="9860" y="2130"/>
                  </a:cubicBezTo>
                  <a:cubicBezTo>
                    <a:pt x="8811" y="1910"/>
                    <a:pt x="7934" y="1835"/>
                    <a:pt x="7225" y="1835"/>
                  </a:cubicBezTo>
                  <a:cubicBezTo>
                    <a:pt x="5668" y="1835"/>
                    <a:pt x="4917" y="2198"/>
                    <a:pt x="4917" y="2198"/>
                  </a:cubicBezTo>
                  <a:cubicBezTo>
                    <a:pt x="3530" y="605"/>
                    <a:pt x="372" y="1"/>
                    <a:pt x="372"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a:off x="1509600" y="2617625"/>
              <a:ext cx="105750" cy="13850"/>
            </a:xfrm>
            <a:custGeom>
              <a:avLst/>
              <a:gdLst/>
              <a:ahLst/>
              <a:cxnLst/>
              <a:rect l="l" t="t" r="r" b="b"/>
              <a:pathLst>
                <a:path w="4230" h="554" extrusionOk="0">
                  <a:moveTo>
                    <a:pt x="888" y="1"/>
                  </a:moveTo>
                  <a:cubicBezTo>
                    <a:pt x="350" y="1"/>
                    <a:pt x="12" y="32"/>
                    <a:pt x="1" y="32"/>
                  </a:cubicBezTo>
                  <a:lnTo>
                    <a:pt x="15" y="169"/>
                  </a:lnTo>
                  <a:cubicBezTo>
                    <a:pt x="26" y="169"/>
                    <a:pt x="360" y="138"/>
                    <a:pt x="891" y="138"/>
                  </a:cubicBezTo>
                  <a:cubicBezTo>
                    <a:pt x="1688" y="138"/>
                    <a:pt x="2928" y="207"/>
                    <a:pt x="4189" y="553"/>
                  </a:cubicBezTo>
                  <a:lnTo>
                    <a:pt x="4230" y="416"/>
                  </a:lnTo>
                  <a:cubicBezTo>
                    <a:pt x="2953" y="70"/>
                    <a:pt x="1696" y="1"/>
                    <a:pt x="888" y="1"/>
                  </a:cubicBezTo>
                  <a:close/>
                </a:path>
              </a:pathLst>
            </a:custGeom>
            <a:solidFill>
              <a:srgbClr val="C3E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5"/>
            <p:cNvSpPr/>
            <p:nvPr/>
          </p:nvSpPr>
          <p:spPr>
            <a:xfrm>
              <a:off x="1504800" y="2610575"/>
              <a:ext cx="114350" cy="12300"/>
            </a:xfrm>
            <a:custGeom>
              <a:avLst/>
              <a:gdLst/>
              <a:ahLst/>
              <a:cxnLst/>
              <a:rect l="l" t="t" r="r" b="b"/>
              <a:pathLst>
                <a:path w="4574" h="492" extrusionOk="0">
                  <a:moveTo>
                    <a:pt x="1900" y="1"/>
                  </a:moveTo>
                  <a:cubicBezTo>
                    <a:pt x="752" y="1"/>
                    <a:pt x="9" y="195"/>
                    <a:pt x="0" y="204"/>
                  </a:cubicBezTo>
                  <a:lnTo>
                    <a:pt x="28" y="327"/>
                  </a:lnTo>
                  <a:cubicBezTo>
                    <a:pt x="44" y="327"/>
                    <a:pt x="766" y="137"/>
                    <a:pt x="1887" y="137"/>
                  </a:cubicBezTo>
                  <a:cubicBezTo>
                    <a:pt x="2624" y="137"/>
                    <a:pt x="3535" y="219"/>
                    <a:pt x="4532" y="492"/>
                  </a:cubicBezTo>
                  <a:lnTo>
                    <a:pt x="4573" y="354"/>
                  </a:lnTo>
                  <a:cubicBezTo>
                    <a:pt x="3571" y="83"/>
                    <a:pt x="2649" y="1"/>
                    <a:pt x="1900" y="1"/>
                  </a:cubicBezTo>
                  <a:close/>
                </a:path>
              </a:pathLst>
            </a:custGeom>
            <a:solidFill>
              <a:srgbClr val="C3E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5"/>
            <p:cNvSpPr/>
            <p:nvPr/>
          </p:nvSpPr>
          <p:spPr>
            <a:xfrm>
              <a:off x="1514775" y="2622825"/>
              <a:ext cx="98525" cy="17225"/>
            </a:xfrm>
            <a:custGeom>
              <a:avLst/>
              <a:gdLst/>
              <a:ahLst/>
              <a:cxnLst/>
              <a:rect l="l" t="t" r="r" b="b"/>
              <a:pathLst>
                <a:path w="3941" h="689" extrusionOk="0">
                  <a:moveTo>
                    <a:pt x="137" y="0"/>
                  </a:moveTo>
                  <a:cubicBezTo>
                    <a:pt x="50" y="0"/>
                    <a:pt x="2" y="2"/>
                    <a:pt x="0" y="2"/>
                  </a:cubicBezTo>
                  <a:lnTo>
                    <a:pt x="0" y="126"/>
                  </a:lnTo>
                  <a:cubicBezTo>
                    <a:pt x="4" y="126"/>
                    <a:pt x="36" y="125"/>
                    <a:pt x="94" y="125"/>
                  </a:cubicBezTo>
                  <a:cubicBezTo>
                    <a:pt x="512" y="125"/>
                    <a:pt x="2259" y="157"/>
                    <a:pt x="3900" y="688"/>
                  </a:cubicBezTo>
                  <a:lnTo>
                    <a:pt x="3940" y="565"/>
                  </a:lnTo>
                  <a:cubicBezTo>
                    <a:pt x="2331" y="40"/>
                    <a:pt x="623" y="0"/>
                    <a:pt x="137" y="0"/>
                  </a:cubicBezTo>
                  <a:close/>
                </a:path>
              </a:pathLst>
            </a:custGeom>
            <a:solidFill>
              <a:srgbClr val="C3E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5"/>
            <p:cNvSpPr/>
            <p:nvPr/>
          </p:nvSpPr>
          <p:spPr>
            <a:xfrm>
              <a:off x="1515775" y="2626650"/>
              <a:ext cx="97875" cy="20950"/>
            </a:xfrm>
            <a:custGeom>
              <a:avLst/>
              <a:gdLst/>
              <a:ahLst/>
              <a:cxnLst/>
              <a:rect l="l" t="t" r="r" b="b"/>
              <a:pathLst>
                <a:path w="3915" h="838" extrusionOk="0">
                  <a:moveTo>
                    <a:pt x="1" y="0"/>
                  </a:moveTo>
                  <a:lnTo>
                    <a:pt x="1" y="138"/>
                  </a:lnTo>
                  <a:cubicBezTo>
                    <a:pt x="15" y="138"/>
                    <a:pt x="1937" y="275"/>
                    <a:pt x="3887" y="837"/>
                  </a:cubicBezTo>
                  <a:lnTo>
                    <a:pt x="3915" y="700"/>
                  </a:lnTo>
                  <a:cubicBezTo>
                    <a:pt x="1951" y="151"/>
                    <a:pt x="28" y="13"/>
                    <a:pt x="1" y="0"/>
                  </a:cubicBezTo>
                  <a:close/>
                </a:path>
              </a:pathLst>
            </a:custGeom>
            <a:solidFill>
              <a:srgbClr val="C3E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5"/>
            <p:cNvSpPr/>
            <p:nvPr/>
          </p:nvSpPr>
          <p:spPr>
            <a:xfrm>
              <a:off x="1387400" y="2577200"/>
              <a:ext cx="100250" cy="39175"/>
            </a:xfrm>
            <a:custGeom>
              <a:avLst/>
              <a:gdLst/>
              <a:ahLst/>
              <a:cxnLst/>
              <a:rect l="l" t="t" r="r" b="b"/>
              <a:pathLst>
                <a:path w="4010" h="1567" extrusionOk="0">
                  <a:moveTo>
                    <a:pt x="15" y="1"/>
                  </a:moveTo>
                  <a:lnTo>
                    <a:pt x="0" y="138"/>
                  </a:lnTo>
                  <a:cubicBezTo>
                    <a:pt x="2142" y="523"/>
                    <a:pt x="3914" y="1552"/>
                    <a:pt x="3942" y="1566"/>
                  </a:cubicBezTo>
                  <a:lnTo>
                    <a:pt x="4010" y="1456"/>
                  </a:lnTo>
                  <a:cubicBezTo>
                    <a:pt x="3982" y="1442"/>
                    <a:pt x="2197" y="385"/>
                    <a:pt x="15" y="1"/>
                  </a:cubicBezTo>
                  <a:close/>
                </a:path>
              </a:pathLst>
            </a:custGeom>
            <a:solidFill>
              <a:srgbClr val="C3E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5"/>
            <p:cNvSpPr/>
            <p:nvPr/>
          </p:nvSpPr>
          <p:spPr>
            <a:xfrm>
              <a:off x="1387750" y="2567925"/>
              <a:ext cx="105750" cy="47750"/>
            </a:xfrm>
            <a:custGeom>
              <a:avLst/>
              <a:gdLst/>
              <a:ahLst/>
              <a:cxnLst/>
              <a:rect l="l" t="t" r="r" b="b"/>
              <a:pathLst>
                <a:path w="4230" h="1910" extrusionOk="0">
                  <a:moveTo>
                    <a:pt x="14" y="1"/>
                  </a:moveTo>
                  <a:lnTo>
                    <a:pt x="1" y="138"/>
                  </a:lnTo>
                  <a:cubicBezTo>
                    <a:pt x="2555" y="577"/>
                    <a:pt x="4120" y="1896"/>
                    <a:pt x="4133" y="1910"/>
                  </a:cubicBezTo>
                  <a:lnTo>
                    <a:pt x="4230" y="1800"/>
                  </a:lnTo>
                  <a:cubicBezTo>
                    <a:pt x="4202" y="1786"/>
                    <a:pt x="2610" y="454"/>
                    <a:pt x="14" y="1"/>
                  </a:cubicBezTo>
                  <a:close/>
                </a:path>
              </a:pathLst>
            </a:custGeom>
            <a:solidFill>
              <a:srgbClr val="C3E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5"/>
            <p:cNvSpPr/>
            <p:nvPr/>
          </p:nvSpPr>
          <p:spPr>
            <a:xfrm>
              <a:off x="1385350" y="2586125"/>
              <a:ext cx="97850" cy="33000"/>
            </a:xfrm>
            <a:custGeom>
              <a:avLst/>
              <a:gdLst/>
              <a:ahLst/>
              <a:cxnLst/>
              <a:rect l="l" t="t" r="r" b="b"/>
              <a:pathLst>
                <a:path w="3914" h="1320" extrusionOk="0">
                  <a:moveTo>
                    <a:pt x="14" y="1"/>
                  </a:moveTo>
                  <a:lnTo>
                    <a:pt x="0" y="124"/>
                  </a:lnTo>
                  <a:cubicBezTo>
                    <a:pt x="1950" y="385"/>
                    <a:pt x="3832" y="1305"/>
                    <a:pt x="3845" y="1319"/>
                  </a:cubicBezTo>
                  <a:lnTo>
                    <a:pt x="3914" y="1195"/>
                  </a:lnTo>
                  <a:cubicBezTo>
                    <a:pt x="3886" y="1195"/>
                    <a:pt x="1992" y="248"/>
                    <a:pt x="14" y="1"/>
                  </a:cubicBezTo>
                  <a:close/>
                </a:path>
              </a:pathLst>
            </a:custGeom>
            <a:solidFill>
              <a:srgbClr val="C3E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a:off x="1381900" y="2592650"/>
              <a:ext cx="98900" cy="29900"/>
            </a:xfrm>
            <a:custGeom>
              <a:avLst/>
              <a:gdLst/>
              <a:ahLst/>
              <a:cxnLst/>
              <a:rect l="l" t="t" r="r" b="b"/>
              <a:pathLst>
                <a:path w="3956" h="1196" extrusionOk="0">
                  <a:moveTo>
                    <a:pt x="15" y="0"/>
                  </a:moveTo>
                  <a:lnTo>
                    <a:pt x="1" y="124"/>
                  </a:lnTo>
                  <a:cubicBezTo>
                    <a:pt x="2005" y="454"/>
                    <a:pt x="3887" y="1181"/>
                    <a:pt x="3900" y="1195"/>
                  </a:cubicBezTo>
                  <a:lnTo>
                    <a:pt x="3955" y="1071"/>
                  </a:lnTo>
                  <a:cubicBezTo>
                    <a:pt x="3928" y="1058"/>
                    <a:pt x="2033" y="330"/>
                    <a:pt x="15" y="0"/>
                  </a:cubicBezTo>
                  <a:close/>
                </a:path>
              </a:pathLst>
            </a:custGeom>
            <a:solidFill>
              <a:srgbClr val="C3E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5"/>
            <p:cNvSpPr/>
            <p:nvPr/>
          </p:nvSpPr>
          <p:spPr>
            <a:xfrm>
              <a:off x="1479400" y="2613375"/>
              <a:ext cx="38150" cy="17425"/>
            </a:xfrm>
            <a:custGeom>
              <a:avLst/>
              <a:gdLst/>
              <a:ahLst/>
              <a:cxnLst/>
              <a:rect l="l" t="t" r="r" b="b"/>
              <a:pathLst>
                <a:path w="1526" h="697" extrusionOk="0">
                  <a:moveTo>
                    <a:pt x="630" y="0"/>
                  </a:moveTo>
                  <a:cubicBezTo>
                    <a:pt x="314" y="0"/>
                    <a:pt x="57" y="142"/>
                    <a:pt x="0" y="366"/>
                  </a:cubicBezTo>
                  <a:lnTo>
                    <a:pt x="1456" y="696"/>
                  </a:lnTo>
                  <a:cubicBezTo>
                    <a:pt x="1525" y="421"/>
                    <a:pt x="1250" y="119"/>
                    <a:pt x="852" y="23"/>
                  </a:cubicBezTo>
                  <a:cubicBezTo>
                    <a:pt x="776" y="7"/>
                    <a:pt x="701" y="0"/>
                    <a:pt x="630"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5"/>
            <p:cNvSpPr/>
            <p:nvPr/>
          </p:nvSpPr>
          <p:spPr>
            <a:xfrm>
              <a:off x="1374700" y="2599775"/>
              <a:ext cx="244775" cy="58550"/>
            </a:xfrm>
            <a:custGeom>
              <a:avLst/>
              <a:gdLst/>
              <a:ahLst/>
              <a:cxnLst/>
              <a:rect l="l" t="t" r="r" b="b"/>
              <a:pathLst>
                <a:path w="9791" h="2342" extrusionOk="0">
                  <a:moveTo>
                    <a:pt x="109" y="0"/>
                  </a:moveTo>
                  <a:cubicBezTo>
                    <a:pt x="65" y="0"/>
                    <a:pt x="26" y="27"/>
                    <a:pt x="14" y="72"/>
                  </a:cubicBezTo>
                  <a:lnTo>
                    <a:pt x="14" y="87"/>
                  </a:lnTo>
                  <a:cubicBezTo>
                    <a:pt x="1" y="142"/>
                    <a:pt x="42" y="182"/>
                    <a:pt x="83" y="196"/>
                  </a:cubicBezTo>
                  <a:lnTo>
                    <a:pt x="9668" y="2339"/>
                  </a:lnTo>
                  <a:cubicBezTo>
                    <a:pt x="9677" y="2341"/>
                    <a:pt x="9685" y="2342"/>
                    <a:pt x="9694" y="2342"/>
                  </a:cubicBezTo>
                  <a:cubicBezTo>
                    <a:pt x="9735" y="2342"/>
                    <a:pt x="9766" y="2315"/>
                    <a:pt x="9777" y="2269"/>
                  </a:cubicBezTo>
                  <a:lnTo>
                    <a:pt x="9791" y="2256"/>
                  </a:lnTo>
                  <a:cubicBezTo>
                    <a:pt x="9791" y="2201"/>
                    <a:pt x="9763" y="2146"/>
                    <a:pt x="9708" y="2146"/>
                  </a:cubicBezTo>
                  <a:lnTo>
                    <a:pt x="138" y="4"/>
                  </a:lnTo>
                  <a:cubicBezTo>
                    <a:pt x="129" y="2"/>
                    <a:pt x="119" y="0"/>
                    <a:pt x="109"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5"/>
            <p:cNvSpPr/>
            <p:nvPr/>
          </p:nvSpPr>
          <p:spPr>
            <a:xfrm>
              <a:off x="1859050" y="2186900"/>
              <a:ext cx="101325" cy="120700"/>
            </a:xfrm>
            <a:custGeom>
              <a:avLst/>
              <a:gdLst/>
              <a:ahLst/>
              <a:cxnLst/>
              <a:rect l="l" t="t" r="r" b="b"/>
              <a:pathLst>
                <a:path w="4053" h="4828" extrusionOk="0">
                  <a:moveTo>
                    <a:pt x="757" y="0"/>
                  </a:moveTo>
                  <a:lnTo>
                    <a:pt x="1" y="577"/>
                  </a:lnTo>
                  <a:lnTo>
                    <a:pt x="1443" y="3241"/>
                  </a:lnTo>
                  <a:lnTo>
                    <a:pt x="1361" y="3283"/>
                  </a:lnTo>
                  <a:cubicBezTo>
                    <a:pt x="1017" y="3502"/>
                    <a:pt x="921" y="3955"/>
                    <a:pt x="1141" y="4299"/>
                  </a:cubicBezTo>
                  <a:cubicBezTo>
                    <a:pt x="1273" y="4511"/>
                    <a:pt x="1509" y="4626"/>
                    <a:pt x="1752" y="4626"/>
                  </a:cubicBezTo>
                  <a:cubicBezTo>
                    <a:pt x="1885" y="4626"/>
                    <a:pt x="2021" y="4591"/>
                    <a:pt x="2143" y="4518"/>
                  </a:cubicBezTo>
                  <a:cubicBezTo>
                    <a:pt x="2212" y="4463"/>
                    <a:pt x="2280" y="4409"/>
                    <a:pt x="2322" y="4339"/>
                  </a:cubicBezTo>
                  <a:cubicBezTo>
                    <a:pt x="2349" y="4409"/>
                    <a:pt x="2377" y="4477"/>
                    <a:pt x="2404" y="4532"/>
                  </a:cubicBezTo>
                  <a:cubicBezTo>
                    <a:pt x="2527" y="4724"/>
                    <a:pt x="2732" y="4827"/>
                    <a:pt x="2940" y="4827"/>
                  </a:cubicBezTo>
                  <a:cubicBezTo>
                    <a:pt x="3059" y="4827"/>
                    <a:pt x="3178" y="4794"/>
                    <a:pt x="3283" y="4724"/>
                  </a:cubicBezTo>
                  <a:cubicBezTo>
                    <a:pt x="3585" y="4546"/>
                    <a:pt x="3668" y="4147"/>
                    <a:pt x="3475" y="3845"/>
                  </a:cubicBezTo>
                  <a:cubicBezTo>
                    <a:pt x="3434" y="3777"/>
                    <a:pt x="3379" y="3722"/>
                    <a:pt x="3311" y="3680"/>
                  </a:cubicBezTo>
                  <a:cubicBezTo>
                    <a:pt x="3420" y="3667"/>
                    <a:pt x="3516" y="3625"/>
                    <a:pt x="3613" y="3570"/>
                  </a:cubicBezTo>
                  <a:cubicBezTo>
                    <a:pt x="3942" y="3351"/>
                    <a:pt x="4052" y="2898"/>
                    <a:pt x="3832" y="2569"/>
                  </a:cubicBezTo>
                  <a:cubicBezTo>
                    <a:pt x="3692" y="2349"/>
                    <a:pt x="3457" y="2231"/>
                    <a:pt x="3220" y="2231"/>
                  </a:cubicBezTo>
                  <a:cubicBezTo>
                    <a:pt x="3085" y="2231"/>
                    <a:pt x="2949" y="2269"/>
                    <a:pt x="2829" y="2349"/>
                  </a:cubicBezTo>
                  <a:cubicBezTo>
                    <a:pt x="2761" y="2390"/>
                    <a:pt x="2706" y="2431"/>
                    <a:pt x="2665" y="2486"/>
                  </a:cubicBezTo>
                  <a:lnTo>
                    <a:pt x="757"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5"/>
            <p:cNvSpPr/>
            <p:nvPr/>
          </p:nvSpPr>
          <p:spPr>
            <a:xfrm>
              <a:off x="1865925" y="2194800"/>
              <a:ext cx="86525" cy="107275"/>
            </a:xfrm>
            <a:custGeom>
              <a:avLst/>
              <a:gdLst/>
              <a:ahLst/>
              <a:cxnLst/>
              <a:rect l="l" t="t" r="r" b="b"/>
              <a:pathLst>
                <a:path w="3461" h="4291" extrusionOk="0">
                  <a:moveTo>
                    <a:pt x="440" y="1"/>
                  </a:moveTo>
                  <a:lnTo>
                    <a:pt x="0" y="316"/>
                  </a:lnTo>
                  <a:lnTo>
                    <a:pt x="1360" y="2815"/>
                  </a:lnTo>
                  <a:cubicBezTo>
                    <a:pt x="1401" y="2870"/>
                    <a:pt x="1401" y="2939"/>
                    <a:pt x="1388" y="2994"/>
                  </a:cubicBezTo>
                  <a:cubicBezTo>
                    <a:pt x="1360" y="3049"/>
                    <a:pt x="1319" y="3104"/>
                    <a:pt x="1264" y="3117"/>
                  </a:cubicBezTo>
                  <a:cubicBezTo>
                    <a:pt x="1236" y="3131"/>
                    <a:pt x="1223" y="3145"/>
                    <a:pt x="1196" y="3159"/>
                  </a:cubicBezTo>
                  <a:cubicBezTo>
                    <a:pt x="962" y="3309"/>
                    <a:pt x="894" y="3626"/>
                    <a:pt x="1044" y="3859"/>
                  </a:cubicBezTo>
                  <a:cubicBezTo>
                    <a:pt x="1135" y="4007"/>
                    <a:pt x="1301" y="4089"/>
                    <a:pt x="1473" y="4089"/>
                  </a:cubicBezTo>
                  <a:cubicBezTo>
                    <a:pt x="1509" y="4089"/>
                    <a:pt x="1545" y="4085"/>
                    <a:pt x="1580" y="4078"/>
                  </a:cubicBezTo>
                  <a:cubicBezTo>
                    <a:pt x="1635" y="4065"/>
                    <a:pt x="1690" y="4038"/>
                    <a:pt x="1745" y="4010"/>
                  </a:cubicBezTo>
                  <a:cubicBezTo>
                    <a:pt x="1800" y="3983"/>
                    <a:pt x="1840" y="3941"/>
                    <a:pt x="1868" y="3886"/>
                  </a:cubicBezTo>
                  <a:cubicBezTo>
                    <a:pt x="1910" y="3845"/>
                    <a:pt x="1950" y="3818"/>
                    <a:pt x="2005" y="3804"/>
                  </a:cubicBezTo>
                  <a:lnTo>
                    <a:pt x="2102" y="3804"/>
                  </a:lnTo>
                  <a:cubicBezTo>
                    <a:pt x="2184" y="3818"/>
                    <a:pt x="2252" y="3886"/>
                    <a:pt x="2267" y="3968"/>
                  </a:cubicBezTo>
                  <a:cubicBezTo>
                    <a:pt x="2280" y="4023"/>
                    <a:pt x="2294" y="4065"/>
                    <a:pt x="2322" y="4106"/>
                  </a:cubicBezTo>
                  <a:cubicBezTo>
                    <a:pt x="2403" y="4223"/>
                    <a:pt x="2536" y="4291"/>
                    <a:pt x="2684" y="4291"/>
                  </a:cubicBezTo>
                  <a:cubicBezTo>
                    <a:pt x="2709" y="4291"/>
                    <a:pt x="2735" y="4289"/>
                    <a:pt x="2761" y="4285"/>
                  </a:cubicBezTo>
                  <a:cubicBezTo>
                    <a:pt x="2802" y="4270"/>
                    <a:pt x="2857" y="4257"/>
                    <a:pt x="2898" y="4230"/>
                  </a:cubicBezTo>
                  <a:cubicBezTo>
                    <a:pt x="3090" y="4106"/>
                    <a:pt x="3145" y="3845"/>
                    <a:pt x="3021" y="3653"/>
                  </a:cubicBezTo>
                  <a:cubicBezTo>
                    <a:pt x="2994" y="3611"/>
                    <a:pt x="2953" y="3571"/>
                    <a:pt x="2911" y="3543"/>
                  </a:cubicBezTo>
                  <a:cubicBezTo>
                    <a:pt x="2843" y="3488"/>
                    <a:pt x="2802" y="3392"/>
                    <a:pt x="2829" y="3309"/>
                  </a:cubicBezTo>
                  <a:cubicBezTo>
                    <a:pt x="2843" y="3227"/>
                    <a:pt x="2911" y="3159"/>
                    <a:pt x="2994" y="3145"/>
                  </a:cubicBezTo>
                  <a:lnTo>
                    <a:pt x="3008" y="3145"/>
                  </a:lnTo>
                  <a:cubicBezTo>
                    <a:pt x="3021" y="3145"/>
                    <a:pt x="3036" y="3131"/>
                    <a:pt x="3049" y="3131"/>
                  </a:cubicBezTo>
                  <a:cubicBezTo>
                    <a:pt x="3104" y="3117"/>
                    <a:pt x="3159" y="3104"/>
                    <a:pt x="3214" y="3062"/>
                  </a:cubicBezTo>
                  <a:cubicBezTo>
                    <a:pt x="3323" y="2994"/>
                    <a:pt x="3406" y="2884"/>
                    <a:pt x="3433" y="2747"/>
                  </a:cubicBezTo>
                  <a:cubicBezTo>
                    <a:pt x="3461" y="2623"/>
                    <a:pt x="3433" y="2485"/>
                    <a:pt x="3365" y="2362"/>
                  </a:cubicBezTo>
                  <a:cubicBezTo>
                    <a:pt x="3273" y="2224"/>
                    <a:pt x="3111" y="2133"/>
                    <a:pt x="2940" y="2133"/>
                  </a:cubicBezTo>
                  <a:cubicBezTo>
                    <a:pt x="2908" y="2133"/>
                    <a:pt x="2876" y="2136"/>
                    <a:pt x="2843" y="2143"/>
                  </a:cubicBezTo>
                  <a:cubicBezTo>
                    <a:pt x="2774" y="2156"/>
                    <a:pt x="2719" y="2183"/>
                    <a:pt x="2664" y="2211"/>
                  </a:cubicBezTo>
                  <a:cubicBezTo>
                    <a:pt x="2624" y="2238"/>
                    <a:pt x="2582" y="2280"/>
                    <a:pt x="2554" y="2307"/>
                  </a:cubicBezTo>
                  <a:cubicBezTo>
                    <a:pt x="2527" y="2348"/>
                    <a:pt x="2472" y="2376"/>
                    <a:pt x="2431" y="2390"/>
                  </a:cubicBezTo>
                  <a:lnTo>
                    <a:pt x="2376" y="2390"/>
                  </a:lnTo>
                  <a:cubicBezTo>
                    <a:pt x="2307" y="2390"/>
                    <a:pt x="2252" y="2362"/>
                    <a:pt x="2212" y="2307"/>
                  </a:cubicBezTo>
                  <a:lnTo>
                    <a:pt x="440" y="1"/>
                  </a:ln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5"/>
            <p:cNvSpPr/>
            <p:nvPr/>
          </p:nvSpPr>
          <p:spPr>
            <a:xfrm>
              <a:off x="1894750" y="2148625"/>
              <a:ext cx="52850" cy="64400"/>
            </a:xfrm>
            <a:custGeom>
              <a:avLst/>
              <a:gdLst/>
              <a:ahLst/>
              <a:cxnLst/>
              <a:rect l="l" t="t" r="r" b="b"/>
              <a:pathLst>
                <a:path w="2114" h="2576" extrusionOk="0">
                  <a:moveTo>
                    <a:pt x="118" y="0"/>
                  </a:moveTo>
                  <a:cubicBezTo>
                    <a:pt x="44" y="0"/>
                    <a:pt x="1" y="8"/>
                    <a:pt x="1" y="8"/>
                  </a:cubicBezTo>
                  <a:lnTo>
                    <a:pt x="770" y="1436"/>
                  </a:lnTo>
                  <a:cubicBezTo>
                    <a:pt x="770" y="1436"/>
                    <a:pt x="1292" y="1833"/>
                    <a:pt x="1388" y="2410"/>
                  </a:cubicBezTo>
                  <a:cubicBezTo>
                    <a:pt x="1408" y="2524"/>
                    <a:pt x="1454" y="2575"/>
                    <a:pt x="1511" y="2575"/>
                  </a:cubicBezTo>
                  <a:cubicBezTo>
                    <a:pt x="1735" y="2575"/>
                    <a:pt x="2114" y="1782"/>
                    <a:pt x="1566" y="927"/>
                  </a:cubicBezTo>
                  <a:cubicBezTo>
                    <a:pt x="1031" y="92"/>
                    <a:pt x="379" y="0"/>
                    <a:pt x="118"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p:nvPr/>
          </p:nvSpPr>
          <p:spPr>
            <a:xfrm>
              <a:off x="1803125" y="2199600"/>
              <a:ext cx="58350" cy="63850"/>
            </a:xfrm>
            <a:custGeom>
              <a:avLst/>
              <a:gdLst/>
              <a:ahLst/>
              <a:cxnLst/>
              <a:rect l="l" t="t" r="r" b="b"/>
              <a:pathLst>
                <a:path w="2334" h="2554" extrusionOk="0">
                  <a:moveTo>
                    <a:pt x="508" y="1"/>
                  </a:moveTo>
                  <a:cubicBezTo>
                    <a:pt x="508" y="1"/>
                    <a:pt x="0" y="728"/>
                    <a:pt x="687" y="1799"/>
                  </a:cubicBezTo>
                  <a:cubicBezTo>
                    <a:pt x="1051" y="2367"/>
                    <a:pt x="1562" y="2553"/>
                    <a:pt x="1892" y="2553"/>
                  </a:cubicBezTo>
                  <a:cubicBezTo>
                    <a:pt x="2184" y="2553"/>
                    <a:pt x="2334" y="2408"/>
                    <a:pt x="2115" y="2253"/>
                  </a:cubicBezTo>
                  <a:cubicBezTo>
                    <a:pt x="1634" y="1936"/>
                    <a:pt x="1483" y="1292"/>
                    <a:pt x="1483" y="1292"/>
                  </a:cubicBezTo>
                  <a:lnTo>
                    <a:pt x="508" y="1"/>
                  </a:ln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5"/>
            <p:cNvSpPr/>
            <p:nvPr/>
          </p:nvSpPr>
          <p:spPr>
            <a:xfrm>
              <a:off x="1749200" y="2059900"/>
              <a:ext cx="164800" cy="172000"/>
            </a:xfrm>
            <a:custGeom>
              <a:avLst/>
              <a:gdLst/>
              <a:ahLst/>
              <a:cxnLst/>
              <a:rect l="l" t="t" r="r" b="b"/>
              <a:pathLst>
                <a:path w="6592" h="6880" extrusionOk="0">
                  <a:moveTo>
                    <a:pt x="1380" y="1"/>
                  </a:moveTo>
                  <a:cubicBezTo>
                    <a:pt x="1251" y="1"/>
                    <a:pt x="1182" y="14"/>
                    <a:pt x="1182" y="14"/>
                  </a:cubicBezTo>
                  <a:cubicBezTo>
                    <a:pt x="1" y="2239"/>
                    <a:pt x="3009" y="6179"/>
                    <a:pt x="3009" y="6179"/>
                  </a:cubicBezTo>
                  <a:cubicBezTo>
                    <a:pt x="3351" y="6673"/>
                    <a:pt x="3640" y="6880"/>
                    <a:pt x="3640" y="6880"/>
                  </a:cubicBezTo>
                  <a:lnTo>
                    <a:pt x="6592" y="4985"/>
                  </a:lnTo>
                  <a:cubicBezTo>
                    <a:pt x="6579" y="4710"/>
                    <a:pt x="6235" y="4106"/>
                    <a:pt x="6235" y="4106"/>
                  </a:cubicBezTo>
                  <a:cubicBezTo>
                    <a:pt x="4036" y="322"/>
                    <a:pt x="2006" y="1"/>
                    <a:pt x="1380"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1799325" y="2108025"/>
              <a:ext cx="61825" cy="54300"/>
            </a:xfrm>
            <a:custGeom>
              <a:avLst/>
              <a:gdLst/>
              <a:ahLst/>
              <a:cxnLst/>
              <a:rect l="l" t="t" r="r" b="b"/>
              <a:pathLst>
                <a:path w="2473" h="2172" extrusionOk="0">
                  <a:moveTo>
                    <a:pt x="1238" y="1"/>
                  </a:moveTo>
                  <a:cubicBezTo>
                    <a:pt x="1036" y="1"/>
                    <a:pt x="830" y="57"/>
                    <a:pt x="647" y="176"/>
                  </a:cubicBezTo>
                  <a:cubicBezTo>
                    <a:pt x="138" y="492"/>
                    <a:pt x="1" y="1165"/>
                    <a:pt x="317" y="1672"/>
                  </a:cubicBezTo>
                  <a:cubicBezTo>
                    <a:pt x="528" y="1998"/>
                    <a:pt x="879" y="2171"/>
                    <a:pt x="1237" y="2171"/>
                  </a:cubicBezTo>
                  <a:cubicBezTo>
                    <a:pt x="1439" y="2171"/>
                    <a:pt x="1644" y="2116"/>
                    <a:pt x="1827" y="2002"/>
                  </a:cubicBezTo>
                  <a:cubicBezTo>
                    <a:pt x="2335" y="1672"/>
                    <a:pt x="2472" y="1000"/>
                    <a:pt x="2157" y="492"/>
                  </a:cubicBezTo>
                  <a:cubicBezTo>
                    <a:pt x="1947" y="176"/>
                    <a:pt x="1596" y="1"/>
                    <a:pt x="1238"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1769800" y="2059925"/>
              <a:ext cx="46375" cy="36725"/>
            </a:xfrm>
            <a:custGeom>
              <a:avLst/>
              <a:gdLst/>
              <a:ahLst/>
              <a:cxnLst/>
              <a:rect l="l" t="t" r="r" b="b"/>
              <a:pathLst>
                <a:path w="1855" h="1469" extrusionOk="0">
                  <a:moveTo>
                    <a:pt x="556" y="0"/>
                  </a:moveTo>
                  <a:cubicBezTo>
                    <a:pt x="428" y="0"/>
                    <a:pt x="358" y="13"/>
                    <a:pt x="358" y="13"/>
                  </a:cubicBezTo>
                  <a:cubicBezTo>
                    <a:pt x="1" y="672"/>
                    <a:pt x="97" y="1469"/>
                    <a:pt x="97" y="1469"/>
                  </a:cubicBezTo>
                  <a:cubicBezTo>
                    <a:pt x="1086" y="1042"/>
                    <a:pt x="1855" y="328"/>
                    <a:pt x="1855" y="328"/>
                  </a:cubicBezTo>
                  <a:cubicBezTo>
                    <a:pt x="1266" y="48"/>
                    <a:pt x="803" y="0"/>
                    <a:pt x="556"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5"/>
            <p:cNvSpPr/>
            <p:nvPr/>
          </p:nvSpPr>
          <p:spPr>
            <a:xfrm>
              <a:off x="306775" y="2346175"/>
              <a:ext cx="104050" cy="229700"/>
            </a:xfrm>
            <a:custGeom>
              <a:avLst/>
              <a:gdLst/>
              <a:ahLst/>
              <a:cxnLst/>
              <a:rect l="l" t="t" r="r" b="b"/>
              <a:pathLst>
                <a:path w="4162" h="9188" extrusionOk="0">
                  <a:moveTo>
                    <a:pt x="4134" y="1"/>
                  </a:moveTo>
                  <a:lnTo>
                    <a:pt x="2266" y="1676"/>
                  </a:lnTo>
                  <a:lnTo>
                    <a:pt x="0" y="8967"/>
                  </a:lnTo>
                  <a:lnTo>
                    <a:pt x="495" y="9187"/>
                  </a:lnTo>
                  <a:lnTo>
                    <a:pt x="4161" y="2500"/>
                  </a:lnTo>
                  <a:lnTo>
                    <a:pt x="4134" y="1"/>
                  </a:ln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5"/>
            <p:cNvSpPr/>
            <p:nvPr/>
          </p:nvSpPr>
          <p:spPr>
            <a:xfrm>
              <a:off x="312950" y="2346175"/>
              <a:ext cx="97875" cy="229700"/>
            </a:xfrm>
            <a:custGeom>
              <a:avLst/>
              <a:gdLst/>
              <a:ahLst/>
              <a:cxnLst/>
              <a:rect l="l" t="t" r="r" b="b"/>
              <a:pathLst>
                <a:path w="3915" h="9188" extrusionOk="0">
                  <a:moveTo>
                    <a:pt x="3887" y="1"/>
                  </a:moveTo>
                  <a:lnTo>
                    <a:pt x="0" y="9077"/>
                  </a:lnTo>
                  <a:lnTo>
                    <a:pt x="248" y="9187"/>
                  </a:lnTo>
                  <a:lnTo>
                    <a:pt x="3914" y="2500"/>
                  </a:lnTo>
                  <a:lnTo>
                    <a:pt x="3887"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5"/>
            <p:cNvSpPr/>
            <p:nvPr/>
          </p:nvSpPr>
          <p:spPr>
            <a:xfrm>
              <a:off x="278975" y="2558275"/>
              <a:ext cx="66275" cy="67400"/>
            </a:xfrm>
            <a:custGeom>
              <a:avLst/>
              <a:gdLst/>
              <a:ahLst/>
              <a:cxnLst/>
              <a:rect l="l" t="t" r="r" b="b"/>
              <a:pathLst>
                <a:path w="2651" h="2696" extrusionOk="0">
                  <a:moveTo>
                    <a:pt x="330" y="1"/>
                  </a:moveTo>
                  <a:cubicBezTo>
                    <a:pt x="209" y="1"/>
                    <a:pt x="104" y="60"/>
                    <a:pt x="55" y="167"/>
                  </a:cubicBezTo>
                  <a:cubicBezTo>
                    <a:pt x="1" y="319"/>
                    <a:pt x="83" y="497"/>
                    <a:pt x="248" y="566"/>
                  </a:cubicBezTo>
                  <a:cubicBezTo>
                    <a:pt x="298" y="585"/>
                    <a:pt x="352" y="595"/>
                    <a:pt x="403" y="595"/>
                  </a:cubicBezTo>
                  <a:cubicBezTo>
                    <a:pt x="463" y="595"/>
                    <a:pt x="519" y="581"/>
                    <a:pt x="563" y="551"/>
                  </a:cubicBezTo>
                  <a:lnTo>
                    <a:pt x="1030" y="758"/>
                  </a:lnTo>
                  <a:cubicBezTo>
                    <a:pt x="1030" y="758"/>
                    <a:pt x="563" y="1252"/>
                    <a:pt x="426" y="2144"/>
                  </a:cubicBezTo>
                  <a:cubicBezTo>
                    <a:pt x="371" y="2172"/>
                    <a:pt x="330" y="2213"/>
                    <a:pt x="303" y="2268"/>
                  </a:cubicBezTo>
                  <a:cubicBezTo>
                    <a:pt x="233" y="2419"/>
                    <a:pt x="330" y="2584"/>
                    <a:pt x="495" y="2666"/>
                  </a:cubicBezTo>
                  <a:cubicBezTo>
                    <a:pt x="546" y="2686"/>
                    <a:pt x="597" y="2696"/>
                    <a:pt x="646" y="2696"/>
                  </a:cubicBezTo>
                  <a:cubicBezTo>
                    <a:pt x="767" y="2696"/>
                    <a:pt x="871" y="2637"/>
                    <a:pt x="920" y="2529"/>
                  </a:cubicBezTo>
                  <a:cubicBezTo>
                    <a:pt x="947" y="2474"/>
                    <a:pt x="947" y="2419"/>
                    <a:pt x="934" y="2364"/>
                  </a:cubicBezTo>
                  <a:cubicBezTo>
                    <a:pt x="1044" y="2199"/>
                    <a:pt x="1429" y="1650"/>
                    <a:pt x="1511" y="950"/>
                  </a:cubicBezTo>
                  <a:lnTo>
                    <a:pt x="1964" y="1142"/>
                  </a:lnTo>
                  <a:cubicBezTo>
                    <a:pt x="1991" y="1252"/>
                    <a:pt x="2060" y="1335"/>
                    <a:pt x="2170" y="1390"/>
                  </a:cubicBezTo>
                  <a:cubicBezTo>
                    <a:pt x="2221" y="1409"/>
                    <a:pt x="2272" y="1419"/>
                    <a:pt x="2320" y="1419"/>
                  </a:cubicBezTo>
                  <a:cubicBezTo>
                    <a:pt x="2441" y="1419"/>
                    <a:pt x="2547" y="1360"/>
                    <a:pt x="2595" y="1252"/>
                  </a:cubicBezTo>
                  <a:cubicBezTo>
                    <a:pt x="2650" y="1101"/>
                    <a:pt x="2568" y="936"/>
                    <a:pt x="2403" y="854"/>
                  </a:cubicBezTo>
                  <a:cubicBezTo>
                    <a:pt x="2352" y="835"/>
                    <a:pt x="2299" y="825"/>
                    <a:pt x="2247" y="825"/>
                  </a:cubicBezTo>
                  <a:cubicBezTo>
                    <a:pt x="2188" y="825"/>
                    <a:pt x="2132" y="838"/>
                    <a:pt x="2088" y="868"/>
                  </a:cubicBezTo>
                  <a:lnTo>
                    <a:pt x="687" y="277"/>
                  </a:lnTo>
                  <a:cubicBezTo>
                    <a:pt x="660" y="181"/>
                    <a:pt x="590" y="85"/>
                    <a:pt x="481" y="30"/>
                  </a:cubicBezTo>
                  <a:cubicBezTo>
                    <a:pt x="430" y="10"/>
                    <a:pt x="379" y="1"/>
                    <a:pt x="330"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5"/>
            <p:cNvSpPr/>
            <p:nvPr/>
          </p:nvSpPr>
          <p:spPr>
            <a:xfrm>
              <a:off x="308150" y="2290425"/>
              <a:ext cx="95450" cy="53175"/>
            </a:xfrm>
            <a:custGeom>
              <a:avLst/>
              <a:gdLst/>
              <a:ahLst/>
              <a:cxnLst/>
              <a:rect l="l" t="t" r="r" b="b"/>
              <a:pathLst>
                <a:path w="3818" h="2127" extrusionOk="0">
                  <a:moveTo>
                    <a:pt x="3515" y="1"/>
                  </a:moveTo>
                  <a:cubicBezTo>
                    <a:pt x="3510" y="1"/>
                    <a:pt x="3506" y="3"/>
                    <a:pt x="3502" y="6"/>
                  </a:cubicBezTo>
                  <a:lnTo>
                    <a:pt x="28" y="1448"/>
                  </a:lnTo>
                  <a:cubicBezTo>
                    <a:pt x="0" y="1462"/>
                    <a:pt x="0" y="1489"/>
                    <a:pt x="0" y="1516"/>
                  </a:cubicBezTo>
                  <a:lnTo>
                    <a:pt x="247" y="2093"/>
                  </a:lnTo>
                  <a:cubicBezTo>
                    <a:pt x="258" y="2113"/>
                    <a:pt x="275" y="2126"/>
                    <a:pt x="295" y="2126"/>
                  </a:cubicBezTo>
                  <a:cubicBezTo>
                    <a:pt x="302" y="2126"/>
                    <a:pt x="309" y="2125"/>
                    <a:pt x="316" y="2121"/>
                  </a:cubicBezTo>
                  <a:lnTo>
                    <a:pt x="3777" y="679"/>
                  </a:lnTo>
                  <a:cubicBezTo>
                    <a:pt x="3804" y="665"/>
                    <a:pt x="3817" y="638"/>
                    <a:pt x="3804" y="610"/>
                  </a:cubicBezTo>
                  <a:lnTo>
                    <a:pt x="3557" y="34"/>
                  </a:lnTo>
                  <a:cubicBezTo>
                    <a:pt x="3547" y="13"/>
                    <a:pt x="3529" y="1"/>
                    <a:pt x="3515" y="1"/>
                  </a:cubicBezTo>
                  <a:close/>
                </a:path>
              </a:pathLst>
            </a:custGeom>
            <a:solidFill>
              <a:srgbClr val="F8B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5"/>
            <p:cNvSpPr/>
            <p:nvPr/>
          </p:nvSpPr>
          <p:spPr>
            <a:xfrm>
              <a:off x="282400" y="2249725"/>
              <a:ext cx="120500" cy="92025"/>
            </a:xfrm>
            <a:custGeom>
              <a:avLst/>
              <a:gdLst/>
              <a:ahLst/>
              <a:cxnLst/>
              <a:rect l="l" t="t" r="r" b="b"/>
              <a:pathLst>
                <a:path w="4820" h="3681" extrusionOk="0">
                  <a:moveTo>
                    <a:pt x="4230" y="1"/>
                  </a:moveTo>
                  <a:lnTo>
                    <a:pt x="3502" y="1566"/>
                  </a:lnTo>
                  <a:lnTo>
                    <a:pt x="2088" y="755"/>
                  </a:lnTo>
                  <a:lnTo>
                    <a:pt x="1607" y="2362"/>
                  </a:lnTo>
                  <a:lnTo>
                    <a:pt x="1" y="1758"/>
                  </a:lnTo>
                  <a:lnTo>
                    <a:pt x="1264" y="3681"/>
                  </a:lnTo>
                  <a:lnTo>
                    <a:pt x="4820" y="2198"/>
                  </a:lnTo>
                  <a:lnTo>
                    <a:pt x="4230" y="1"/>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p:nvPr/>
          </p:nvSpPr>
          <p:spPr>
            <a:xfrm>
              <a:off x="325300" y="2258825"/>
              <a:ext cx="16175" cy="13750"/>
            </a:xfrm>
            <a:custGeom>
              <a:avLst/>
              <a:gdLst/>
              <a:ahLst/>
              <a:cxnLst/>
              <a:rect l="l" t="t" r="r" b="b"/>
              <a:pathLst>
                <a:path w="647" h="550" extrusionOk="0">
                  <a:moveTo>
                    <a:pt x="328" y="0"/>
                  </a:moveTo>
                  <a:cubicBezTo>
                    <a:pt x="292" y="0"/>
                    <a:pt x="255" y="7"/>
                    <a:pt x="220" y="21"/>
                  </a:cubicBezTo>
                  <a:cubicBezTo>
                    <a:pt x="70" y="76"/>
                    <a:pt x="1" y="241"/>
                    <a:pt x="70" y="378"/>
                  </a:cubicBezTo>
                  <a:cubicBezTo>
                    <a:pt x="111" y="490"/>
                    <a:pt x="213" y="549"/>
                    <a:pt x="319" y="549"/>
                  </a:cubicBezTo>
                  <a:cubicBezTo>
                    <a:pt x="355" y="549"/>
                    <a:pt x="392" y="543"/>
                    <a:pt x="427" y="529"/>
                  </a:cubicBezTo>
                  <a:cubicBezTo>
                    <a:pt x="577" y="461"/>
                    <a:pt x="647" y="309"/>
                    <a:pt x="577" y="172"/>
                  </a:cubicBezTo>
                  <a:cubicBezTo>
                    <a:pt x="536" y="59"/>
                    <a:pt x="434" y="0"/>
                    <a:pt x="328"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379900" y="2242025"/>
              <a:ext cx="15825" cy="13750"/>
            </a:xfrm>
            <a:custGeom>
              <a:avLst/>
              <a:gdLst/>
              <a:ahLst/>
              <a:cxnLst/>
              <a:rect l="l" t="t" r="r" b="b"/>
              <a:pathLst>
                <a:path w="633" h="550" extrusionOk="0">
                  <a:moveTo>
                    <a:pt x="313" y="1"/>
                  </a:moveTo>
                  <a:cubicBezTo>
                    <a:pt x="277" y="1"/>
                    <a:pt x="241" y="7"/>
                    <a:pt x="206" y="20"/>
                  </a:cubicBezTo>
                  <a:cubicBezTo>
                    <a:pt x="69" y="89"/>
                    <a:pt x="0" y="239"/>
                    <a:pt x="55" y="391"/>
                  </a:cubicBezTo>
                  <a:cubicBezTo>
                    <a:pt x="96" y="493"/>
                    <a:pt x="197" y="549"/>
                    <a:pt x="308" y="549"/>
                  </a:cubicBezTo>
                  <a:cubicBezTo>
                    <a:pt x="347" y="549"/>
                    <a:pt x="387" y="543"/>
                    <a:pt x="426" y="528"/>
                  </a:cubicBezTo>
                  <a:cubicBezTo>
                    <a:pt x="563" y="473"/>
                    <a:pt x="632" y="309"/>
                    <a:pt x="577" y="171"/>
                  </a:cubicBezTo>
                  <a:cubicBezTo>
                    <a:pt x="535" y="66"/>
                    <a:pt x="428" y="1"/>
                    <a:pt x="313"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274175" y="2286275"/>
              <a:ext cx="15800" cy="13725"/>
            </a:xfrm>
            <a:custGeom>
              <a:avLst/>
              <a:gdLst/>
              <a:ahLst/>
              <a:cxnLst/>
              <a:rect l="l" t="t" r="r" b="b"/>
              <a:pathLst>
                <a:path w="632" h="549" extrusionOk="0">
                  <a:moveTo>
                    <a:pt x="324" y="1"/>
                  </a:moveTo>
                  <a:cubicBezTo>
                    <a:pt x="285" y="1"/>
                    <a:pt x="245" y="7"/>
                    <a:pt x="206" y="22"/>
                  </a:cubicBezTo>
                  <a:cubicBezTo>
                    <a:pt x="68" y="77"/>
                    <a:pt x="0" y="241"/>
                    <a:pt x="55" y="379"/>
                  </a:cubicBezTo>
                  <a:cubicBezTo>
                    <a:pt x="97" y="484"/>
                    <a:pt x="203" y="548"/>
                    <a:pt x="313" y="548"/>
                  </a:cubicBezTo>
                  <a:cubicBezTo>
                    <a:pt x="346" y="548"/>
                    <a:pt x="380" y="542"/>
                    <a:pt x="412" y="529"/>
                  </a:cubicBezTo>
                  <a:cubicBezTo>
                    <a:pt x="563" y="461"/>
                    <a:pt x="632" y="309"/>
                    <a:pt x="577" y="159"/>
                  </a:cubicBezTo>
                  <a:cubicBezTo>
                    <a:pt x="536" y="57"/>
                    <a:pt x="435" y="1"/>
                    <a:pt x="324"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1738575" y="2563800"/>
              <a:ext cx="154825" cy="78650"/>
            </a:xfrm>
            <a:custGeom>
              <a:avLst/>
              <a:gdLst/>
              <a:ahLst/>
              <a:cxnLst/>
              <a:rect l="l" t="t" r="r" b="b"/>
              <a:pathLst>
                <a:path w="6193" h="3146" extrusionOk="0">
                  <a:moveTo>
                    <a:pt x="3145" y="1"/>
                  </a:moveTo>
                  <a:cubicBezTo>
                    <a:pt x="2376" y="1"/>
                    <a:pt x="1731" y="564"/>
                    <a:pt x="1607" y="1306"/>
                  </a:cubicBezTo>
                  <a:cubicBezTo>
                    <a:pt x="1442" y="1182"/>
                    <a:pt x="1237" y="1114"/>
                    <a:pt x="1017" y="1114"/>
                  </a:cubicBezTo>
                  <a:cubicBezTo>
                    <a:pt x="468" y="1114"/>
                    <a:pt x="1" y="1581"/>
                    <a:pt x="1" y="2130"/>
                  </a:cubicBezTo>
                  <a:cubicBezTo>
                    <a:pt x="1" y="2692"/>
                    <a:pt x="468" y="3146"/>
                    <a:pt x="1017" y="3146"/>
                  </a:cubicBezTo>
                  <a:lnTo>
                    <a:pt x="5109" y="3146"/>
                  </a:lnTo>
                  <a:cubicBezTo>
                    <a:pt x="5713" y="3146"/>
                    <a:pt x="6193" y="2665"/>
                    <a:pt x="6193" y="2061"/>
                  </a:cubicBezTo>
                  <a:cubicBezTo>
                    <a:pt x="6193" y="1456"/>
                    <a:pt x="5713" y="962"/>
                    <a:pt x="5109" y="962"/>
                  </a:cubicBezTo>
                  <a:cubicBezTo>
                    <a:pt x="4930" y="962"/>
                    <a:pt x="4779" y="1004"/>
                    <a:pt x="4642" y="1059"/>
                  </a:cubicBezTo>
                  <a:cubicBezTo>
                    <a:pt x="4422" y="455"/>
                    <a:pt x="3845" y="1"/>
                    <a:pt x="3145"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1671300" y="2507875"/>
              <a:ext cx="104700" cy="53225"/>
            </a:xfrm>
            <a:custGeom>
              <a:avLst/>
              <a:gdLst/>
              <a:ahLst/>
              <a:cxnLst/>
              <a:rect l="l" t="t" r="r" b="b"/>
              <a:pathLst>
                <a:path w="4188" h="2129" extrusionOk="0">
                  <a:moveTo>
                    <a:pt x="2128" y="0"/>
                  </a:moveTo>
                  <a:cubicBezTo>
                    <a:pt x="1606" y="0"/>
                    <a:pt x="1167" y="385"/>
                    <a:pt x="1085" y="879"/>
                  </a:cubicBezTo>
                  <a:cubicBezTo>
                    <a:pt x="975" y="810"/>
                    <a:pt x="838" y="755"/>
                    <a:pt x="687" y="755"/>
                  </a:cubicBezTo>
                  <a:cubicBezTo>
                    <a:pt x="303" y="755"/>
                    <a:pt x="1" y="1071"/>
                    <a:pt x="1" y="1442"/>
                  </a:cubicBezTo>
                  <a:cubicBezTo>
                    <a:pt x="1" y="1826"/>
                    <a:pt x="303" y="2128"/>
                    <a:pt x="687" y="2128"/>
                  </a:cubicBezTo>
                  <a:lnTo>
                    <a:pt x="3446" y="2128"/>
                  </a:lnTo>
                  <a:cubicBezTo>
                    <a:pt x="3858" y="2128"/>
                    <a:pt x="4188" y="1799"/>
                    <a:pt x="4188" y="1387"/>
                  </a:cubicBezTo>
                  <a:cubicBezTo>
                    <a:pt x="4188" y="989"/>
                    <a:pt x="3858" y="659"/>
                    <a:pt x="3446" y="659"/>
                  </a:cubicBezTo>
                  <a:cubicBezTo>
                    <a:pt x="3337" y="659"/>
                    <a:pt x="3227" y="673"/>
                    <a:pt x="3131" y="728"/>
                  </a:cubicBezTo>
                  <a:cubicBezTo>
                    <a:pt x="2994" y="302"/>
                    <a:pt x="2595" y="0"/>
                    <a:pt x="2128"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1000875" y="2521925"/>
              <a:ext cx="94075" cy="47750"/>
            </a:xfrm>
            <a:custGeom>
              <a:avLst/>
              <a:gdLst/>
              <a:ahLst/>
              <a:cxnLst/>
              <a:rect l="l" t="t" r="r" b="b"/>
              <a:pathLst>
                <a:path w="3763" h="1910" extrusionOk="0">
                  <a:moveTo>
                    <a:pt x="1909" y="1"/>
                  </a:moveTo>
                  <a:cubicBezTo>
                    <a:pt x="1443" y="1"/>
                    <a:pt x="1058" y="330"/>
                    <a:pt x="976" y="784"/>
                  </a:cubicBezTo>
                  <a:cubicBezTo>
                    <a:pt x="866" y="715"/>
                    <a:pt x="756" y="674"/>
                    <a:pt x="619" y="674"/>
                  </a:cubicBezTo>
                  <a:cubicBezTo>
                    <a:pt x="275" y="674"/>
                    <a:pt x="0" y="949"/>
                    <a:pt x="0" y="1291"/>
                  </a:cubicBezTo>
                  <a:cubicBezTo>
                    <a:pt x="0" y="1635"/>
                    <a:pt x="275" y="1910"/>
                    <a:pt x="619" y="1910"/>
                  </a:cubicBezTo>
                  <a:lnTo>
                    <a:pt x="3104" y="1910"/>
                  </a:lnTo>
                  <a:cubicBezTo>
                    <a:pt x="3461" y="1910"/>
                    <a:pt x="3763" y="1608"/>
                    <a:pt x="3763" y="1237"/>
                  </a:cubicBezTo>
                  <a:cubicBezTo>
                    <a:pt x="3763" y="880"/>
                    <a:pt x="3461" y="577"/>
                    <a:pt x="3104" y="577"/>
                  </a:cubicBezTo>
                  <a:cubicBezTo>
                    <a:pt x="2994" y="577"/>
                    <a:pt x="2898" y="605"/>
                    <a:pt x="2816" y="647"/>
                  </a:cubicBezTo>
                  <a:cubicBezTo>
                    <a:pt x="2692" y="262"/>
                    <a:pt x="2335" y="1"/>
                    <a:pt x="1909"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249775" y="2078100"/>
              <a:ext cx="154175" cy="78275"/>
            </a:xfrm>
            <a:custGeom>
              <a:avLst/>
              <a:gdLst/>
              <a:ahLst/>
              <a:cxnLst/>
              <a:rect l="l" t="t" r="r" b="b"/>
              <a:pathLst>
                <a:path w="6167" h="3131" extrusionOk="0">
                  <a:moveTo>
                    <a:pt x="3132" y="0"/>
                  </a:moveTo>
                  <a:cubicBezTo>
                    <a:pt x="2363" y="0"/>
                    <a:pt x="1718" y="549"/>
                    <a:pt x="1594" y="1291"/>
                  </a:cubicBezTo>
                  <a:cubicBezTo>
                    <a:pt x="1429" y="1181"/>
                    <a:pt x="1223" y="1112"/>
                    <a:pt x="1017" y="1112"/>
                  </a:cubicBezTo>
                  <a:cubicBezTo>
                    <a:pt x="455" y="1112"/>
                    <a:pt x="1" y="1565"/>
                    <a:pt x="1" y="2115"/>
                  </a:cubicBezTo>
                  <a:cubicBezTo>
                    <a:pt x="1" y="2677"/>
                    <a:pt x="455" y="3131"/>
                    <a:pt x="1017" y="3131"/>
                  </a:cubicBezTo>
                  <a:lnTo>
                    <a:pt x="5081" y="3131"/>
                  </a:lnTo>
                  <a:cubicBezTo>
                    <a:pt x="5672" y="3131"/>
                    <a:pt x="6167" y="2637"/>
                    <a:pt x="6167" y="2032"/>
                  </a:cubicBezTo>
                  <a:cubicBezTo>
                    <a:pt x="6167" y="1441"/>
                    <a:pt x="5672" y="947"/>
                    <a:pt x="5081" y="947"/>
                  </a:cubicBezTo>
                  <a:cubicBezTo>
                    <a:pt x="4917" y="947"/>
                    <a:pt x="4752" y="989"/>
                    <a:pt x="4614" y="1057"/>
                  </a:cubicBezTo>
                  <a:cubicBezTo>
                    <a:pt x="4395" y="440"/>
                    <a:pt x="3818" y="0"/>
                    <a:pt x="3132"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931200" y="2556950"/>
              <a:ext cx="147950" cy="74850"/>
            </a:xfrm>
            <a:custGeom>
              <a:avLst/>
              <a:gdLst/>
              <a:ahLst/>
              <a:cxnLst/>
              <a:rect l="l" t="t" r="r" b="b"/>
              <a:pathLst>
                <a:path w="5918" h="2994" extrusionOk="0">
                  <a:moveTo>
                    <a:pt x="3007" y="0"/>
                  </a:moveTo>
                  <a:cubicBezTo>
                    <a:pt x="2266" y="0"/>
                    <a:pt x="1648" y="536"/>
                    <a:pt x="1524" y="1236"/>
                  </a:cubicBezTo>
                  <a:cubicBezTo>
                    <a:pt x="1374" y="1126"/>
                    <a:pt x="1181" y="1058"/>
                    <a:pt x="975" y="1058"/>
                  </a:cubicBezTo>
                  <a:cubicBezTo>
                    <a:pt x="440" y="1058"/>
                    <a:pt x="0" y="1498"/>
                    <a:pt x="0" y="2032"/>
                  </a:cubicBezTo>
                  <a:cubicBezTo>
                    <a:pt x="0" y="2569"/>
                    <a:pt x="440" y="2994"/>
                    <a:pt x="975" y="2994"/>
                  </a:cubicBezTo>
                  <a:lnTo>
                    <a:pt x="4874" y="2994"/>
                  </a:lnTo>
                  <a:cubicBezTo>
                    <a:pt x="5451" y="2994"/>
                    <a:pt x="5918" y="2527"/>
                    <a:pt x="5918" y="1950"/>
                  </a:cubicBezTo>
                  <a:cubicBezTo>
                    <a:pt x="5918" y="1373"/>
                    <a:pt x="5451" y="907"/>
                    <a:pt x="4874" y="907"/>
                  </a:cubicBezTo>
                  <a:cubicBezTo>
                    <a:pt x="4710" y="907"/>
                    <a:pt x="4559" y="948"/>
                    <a:pt x="4422" y="1003"/>
                  </a:cubicBezTo>
                  <a:cubicBezTo>
                    <a:pt x="4215" y="412"/>
                    <a:pt x="3666" y="0"/>
                    <a:pt x="3007" y="0"/>
                  </a:cubicBezTo>
                  <a:close/>
                </a:path>
              </a:pathLst>
            </a:custGeom>
            <a:solidFill>
              <a:srgbClr val="609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1283400" y="2569925"/>
              <a:ext cx="52525" cy="46525"/>
            </a:xfrm>
            <a:custGeom>
              <a:avLst/>
              <a:gdLst/>
              <a:ahLst/>
              <a:cxnLst/>
              <a:rect l="l" t="t" r="r" b="b"/>
              <a:pathLst>
                <a:path w="2101" h="1861" extrusionOk="0">
                  <a:moveTo>
                    <a:pt x="1063" y="0"/>
                  </a:moveTo>
                  <a:cubicBezTo>
                    <a:pt x="956" y="0"/>
                    <a:pt x="848" y="19"/>
                    <a:pt x="742" y="58"/>
                  </a:cubicBezTo>
                  <a:cubicBezTo>
                    <a:pt x="248" y="237"/>
                    <a:pt x="0" y="759"/>
                    <a:pt x="178" y="1253"/>
                  </a:cubicBezTo>
                  <a:cubicBezTo>
                    <a:pt x="318" y="1627"/>
                    <a:pt x="674" y="1860"/>
                    <a:pt x="1052" y="1860"/>
                  </a:cubicBezTo>
                  <a:cubicBezTo>
                    <a:pt x="1159" y="1860"/>
                    <a:pt x="1268" y="1842"/>
                    <a:pt x="1374" y="1802"/>
                  </a:cubicBezTo>
                  <a:cubicBezTo>
                    <a:pt x="1854" y="1623"/>
                    <a:pt x="2101" y="1088"/>
                    <a:pt x="1936" y="607"/>
                  </a:cubicBezTo>
                  <a:cubicBezTo>
                    <a:pt x="1797" y="233"/>
                    <a:pt x="1441" y="0"/>
                    <a:pt x="1063"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1324600" y="2625525"/>
              <a:ext cx="30550" cy="27450"/>
            </a:xfrm>
            <a:custGeom>
              <a:avLst/>
              <a:gdLst/>
              <a:ahLst/>
              <a:cxnLst/>
              <a:rect l="l" t="t" r="r" b="b"/>
              <a:pathLst>
                <a:path w="1222" h="1098" extrusionOk="0">
                  <a:moveTo>
                    <a:pt x="604" y="1"/>
                  </a:moveTo>
                  <a:cubicBezTo>
                    <a:pt x="544" y="1"/>
                    <a:pt x="484" y="11"/>
                    <a:pt x="425" y="31"/>
                  </a:cubicBezTo>
                  <a:cubicBezTo>
                    <a:pt x="138" y="141"/>
                    <a:pt x="0" y="457"/>
                    <a:pt x="96" y="732"/>
                  </a:cubicBezTo>
                  <a:cubicBezTo>
                    <a:pt x="181" y="956"/>
                    <a:pt x="392" y="1097"/>
                    <a:pt x="610" y="1097"/>
                  </a:cubicBezTo>
                  <a:cubicBezTo>
                    <a:pt x="673" y="1097"/>
                    <a:pt x="736" y="1086"/>
                    <a:pt x="797" y="1061"/>
                  </a:cubicBezTo>
                  <a:cubicBezTo>
                    <a:pt x="1084" y="951"/>
                    <a:pt x="1222" y="635"/>
                    <a:pt x="1126" y="361"/>
                  </a:cubicBezTo>
                  <a:cubicBezTo>
                    <a:pt x="1040" y="134"/>
                    <a:pt x="825" y="1"/>
                    <a:pt x="604"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1121375" y="2570775"/>
              <a:ext cx="78975" cy="97675"/>
            </a:xfrm>
            <a:custGeom>
              <a:avLst/>
              <a:gdLst/>
              <a:ahLst/>
              <a:cxnLst/>
              <a:rect l="l" t="t" r="r" b="b"/>
              <a:pathLst>
                <a:path w="3159" h="3907" extrusionOk="0">
                  <a:moveTo>
                    <a:pt x="2904" y="0"/>
                  </a:moveTo>
                  <a:cubicBezTo>
                    <a:pt x="2897" y="0"/>
                    <a:pt x="2891" y="4"/>
                    <a:pt x="2884" y="11"/>
                  </a:cubicBezTo>
                  <a:lnTo>
                    <a:pt x="14" y="3691"/>
                  </a:lnTo>
                  <a:cubicBezTo>
                    <a:pt x="0" y="3704"/>
                    <a:pt x="0" y="3718"/>
                    <a:pt x="14" y="3731"/>
                  </a:cubicBezTo>
                  <a:lnTo>
                    <a:pt x="233" y="3896"/>
                  </a:lnTo>
                  <a:cubicBezTo>
                    <a:pt x="240" y="3903"/>
                    <a:pt x="247" y="3907"/>
                    <a:pt x="254" y="3907"/>
                  </a:cubicBezTo>
                  <a:cubicBezTo>
                    <a:pt x="261" y="3907"/>
                    <a:pt x="268" y="3903"/>
                    <a:pt x="275" y="3896"/>
                  </a:cubicBezTo>
                  <a:lnTo>
                    <a:pt x="3144" y="216"/>
                  </a:lnTo>
                  <a:cubicBezTo>
                    <a:pt x="3159" y="203"/>
                    <a:pt x="3159" y="189"/>
                    <a:pt x="3144" y="176"/>
                  </a:cubicBezTo>
                  <a:lnTo>
                    <a:pt x="2925" y="11"/>
                  </a:lnTo>
                  <a:cubicBezTo>
                    <a:pt x="2918" y="4"/>
                    <a:pt x="2911" y="0"/>
                    <a:pt x="2904"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1164275" y="2515850"/>
              <a:ext cx="93050" cy="82300"/>
            </a:xfrm>
            <a:custGeom>
              <a:avLst/>
              <a:gdLst/>
              <a:ahLst/>
              <a:cxnLst/>
              <a:rect l="l" t="t" r="r" b="b"/>
              <a:pathLst>
                <a:path w="3722" h="3292" extrusionOk="0">
                  <a:moveTo>
                    <a:pt x="1855" y="1"/>
                  </a:moveTo>
                  <a:cubicBezTo>
                    <a:pt x="1369" y="1"/>
                    <a:pt x="889" y="216"/>
                    <a:pt x="564" y="628"/>
                  </a:cubicBezTo>
                  <a:cubicBezTo>
                    <a:pt x="0" y="1357"/>
                    <a:pt x="124" y="2386"/>
                    <a:pt x="852" y="2949"/>
                  </a:cubicBezTo>
                  <a:cubicBezTo>
                    <a:pt x="1151" y="3179"/>
                    <a:pt x="1505" y="3291"/>
                    <a:pt x="1857" y="3291"/>
                  </a:cubicBezTo>
                  <a:cubicBezTo>
                    <a:pt x="2346" y="3291"/>
                    <a:pt x="2831" y="3075"/>
                    <a:pt x="3158" y="2660"/>
                  </a:cubicBezTo>
                  <a:cubicBezTo>
                    <a:pt x="3722" y="1946"/>
                    <a:pt x="3585" y="903"/>
                    <a:pt x="2871" y="354"/>
                  </a:cubicBezTo>
                  <a:cubicBezTo>
                    <a:pt x="2569" y="116"/>
                    <a:pt x="2211" y="1"/>
                    <a:pt x="1855"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1178000" y="2529800"/>
              <a:ext cx="72125" cy="58825"/>
            </a:xfrm>
            <a:custGeom>
              <a:avLst/>
              <a:gdLst/>
              <a:ahLst/>
              <a:cxnLst/>
              <a:rect l="l" t="t" r="r" b="b"/>
              <a:pathLst>
                <a:path w="2885" h="2353" extrusionOk="0">
                  <a:moveTo>
                    <a:pt x="1096" y="1"/>
                  </a:moveTo>
                  <a:cubicBezTo>
                    <a:pt x="857" y="1"/>
                    <a:pt x="631" y="81"/>
                    <a:pt x="440" y="208"/>
                  </a:cubicBezTo>
                  <a:cubicBezTo>
                    <a:pt x="248" y="359"/>
                    <a:pt x="97" y="579"/>
                    <a:pt x="42" y="812"/>
                  </a:cubicBezTo>
                  <a:cubicBezTo>
                    <a:pt x="15" y="936"/>
                    <a:pt x="1" y="1059"/>
                    <a:pt x="15" y="1183"/>
                  </a:cubicBezTo>
                  <a:cubicBezTo>
                    <a:pt x="28" y="1306"/>
                    <a:pt x="55" y="1416"/>
                    <a:pt x="97" y="1526"/>
                  </a:cubicBezTo>
                  <a:cubicBezTo>
                    <a:pt x="275" y="1979"/>
                    <a:pt x="715" y="2322"/>
                    <a:pt x="1196" y="2350"/>
                  </a:cubicBezTo>
                  <a:cubicBezTo>
                    <a:pt x="1224" y="2351"/>
                    <a:pt x="1253" y="2352"/>
                    <a:pt x="1281" y="2352"/>
                  </a:cubicBezTo>
                  <a:cubicBezTo>
                    <a:pt x="1729" y="2352"/>
                    <a:pt x="2148" y="2151"/>
                    <a:pt x="2445" y="1828"/>
                  </a:cubicBezTo>
                  <a:cubicBezTo>
                    <a:pt x="2747" y="1485"/>
                    <a:pt x="2884" y="1004"/>
                    <a:pt x="2802" y="565"/>
                  </a:cubicBezTo>
                  <a:lnTo>
                    <a:pt x="2802" y="565"/>
                  </a:lnTo>
                  <a:cubicBezTo>
                    <a:pt x="2843" y="1004"/>
                    <a:pt x="2679" y="1458"/>
                    <a:pt x="2362" y="1760"/>
                  </a:cubicBezTo>
                  <a:cubicBezTo>
                    <a:pt x="2091" y="2031"/>
                    <a:pt x="1710" y="2191"/>
                    <a:pt x="1337" y="2191"/>
                  </a:cubicBezTo>
                  <a:cubicBezTo>
                    <a:pt x="1294" y="2191"/>
                    <a:pt x="1251" y="2189"/>
                    <a:pt x="1209" y="2185"/>
                  </a:cubicBezTo>
                  <a:cubicBezTo>
                    <a:pt x="797" y="2130"/>
                    <a:pt x="427" y="1842"/>
                    <a:pt x="289" y="1458"/>
                  </a:cubicBezTo>
                  <a:cubicBezTo>
                    <a:pt x="220" y="1265"/>
                    <a:pt x="193" y="1059"/>
                    <a:pt x="248" y="867"/>
                  </a:cubicBezTo>
                  <a:cubicBezTo>
                    <a:pt x="303" y="674"/>
                    <a:pt x="412" y="510"/>
                    <a:pt x="577" y="387"/>
                  </a:cubicBezTo>
                  <a:cubicBezTo>
                    <a:pt x="716" y="286"/>
                    <a:pt x="899" y="220"/>
                    <a:pt x="1076" y="220"/>
                  </a:cubicBezTo>
                  <a:cubicBezTo>
                    <a:pt x="1093" y="220"/>
                    <a:pt x="1110" y="221"/>
                    <a:pt x="1126" y="222"/>
                  </a:cubicBezTo>
                  <a:cubicBezTo>
                    <a:pt x="1319" y="235"/>
                    <a:pt x="1498" y="345"/>
                    <a:pt x="1621" y="496"/>
                  </a:cubicBezTo>
                  <a:cubicBezTo>
                    <a:pt x="1731" y="647"/>
                    <a:pt x="1772" y="867"/>
                    <a:pt x="1717" y="1046"/>
                  </a:cubicBezTo>
                  <a:cubicBezTo>
                    <a:pt x="1663" y="1224"/>
                    <a:pt x="1511" y="1361"/>
                    <a:pt x="1319" y="1403"/>
                  </a:cubicBezTo>
                  <a:cubicBezTo>
                    <a:pt x="1289" y="1409"/>
                    <a:pt x="1260" y="1412"/>
                    <a:pt x="1230" y="1412"/>
                  </a:cubicBezTo>
                  <a:cubicBezTo>
                    <a:pt x="1070" y="1412"/>
                    <a:pt x="920" y="1320"/>
                    <a:pt x="839" y="1169"/>
                  </a:cubicBezTo>
                  <a:cubicBezTo>
                    <a:pt x="811" y="1086"/>
                    <a:pt x="784" y="991"/>
                    <a:pt x="824" y="894"/>
                  </a:cubicBezTo>
                  <a:cubicBezTo>
                    <a:pt x="852" y="812"/>
                    <a:pt x="921" y="729"/>
                    <a:pt x="1003" y="689"/>
                  </a:cubicBezTo>
                  <a:cubicBezTo>
                    <a:pt x="1042" y="669"/>
                    <a:pt x="1086" y="659"/>
                    <a:pt x="1131" y="659"/>
                  </a:cubicBezTo>
                  <a:cubicBezTo>
                    <a:pt x="1182" y="659"/>
                    <a:pt x="1234" y="673"/>
                    <a:pt x="1278" y="702"/>
                  </a:cubicBezTo>
                  <a:cubicBezTo>
                    <a:pt x="1360" y="744"/>
                    <a:pt x="1415" y="839"/>
                    <a:pt x="1415" y="936"/>
                  </a:cubicBezTo>
                  <a:cubicBezTo>
                    <a:pt x="1415" y="1046"/>
                    <a:pt x="1333" y="1141"/>
                    <a:pt x="1236" y="1156"/>
                  </a:cubicBezTo>
                  <a:cubicBezTo>
                    <a:pt x="1220" y="1160"/>
                    <a:pt x="1204" y="1162"/>
                    <a:pt x="1188" y="1162"/>
                  </a:cubicBezTo>
                  <a:cubicBezTo>
                    <a:pt x="1096" y="1162"/>
                    <a:pt x="1013" y="1096"/>
                    <a:pt x="989" y="991"/>
                  </a:cubicBezTo>
                  <a:lnTo>
                    <a:pt x="989" y="991"/>
                  </a:lnTo>
                  <a:cubicBezTo>
                    <a:pt x="1002" y="1100"/>
                    <a:pt x="1089" y="1188"/>
                    <a:pt x="1194" y="1188"/>
                  </a:cubicBezTo>
                  <a:cubicBezTo>
                    <a:pt x="1208" y="1188"/>
                    <a:pt x="1222" y="1186"/>
                    <a:pt x="1236" y="1183"/>
                  </a:cubicBezTo>
                  <a:cubicBezTo>
                    <a:pt x="1360" y="1169"/>
                    <a:pt x="1456" y="1073"/>
                    <a:pt x="1470" y="949"/>
                  </a:cubicBezTo>
                  <a:cubicBezTo>
                    <a:pt x="1483" y="826"/>
                    <a:pt x="1429" y="702"/>
                    <a:pt x="1319" y="619"/>
                  </a:cubicBezTo>
                  <a:cubicBezTo>
                    <a:pt x="1263" y="580"/>
                    <a:pt x="1188" y="558"/>
                    <a:pt x="1113" y="558"/>
                  </a:cubicBezTo>
                  <a:cubicBezTo>
                    <a:pt x="1060" y="558"/>
                    <a:pt x="1007" y="569"/>
                    <a:pt x="962" y="592"/>
                  </a:cubicBezTo>
                  <a:cubicBezTo>
                    <a:pt x="839" y="634"/>
                    <a:pt x="742" y="729"/>
                    <a:pt x="701" y="853"/>
                  </a:cubicBezTo>
                  <a:cubicBezTo>
                    <a:pt x="660" y="976"/>
                    <a:pt x="674" y="1114"/>
                    <a:pt x="715" y="1224"/>
                  </a:cubicBezTo>
                  <a:cubicBezTo>
                    <a:pt x="769" y="1348"/>
                    <a:pt x="852" y="1443"/>
                    <a:pt x="976" y="1513"/>
                  </a:cubicBezTo>
                  <a:cubicBezTo>
                    <a:pt x="1056" y="1553"/>
                    <a:pt x="1152" y="1578"/>
                    <a:pt x="1245" y="1578"/>
                  </a:cubicBezTo>
                  <a:cubicBezTo>
                    <a:pt x="1279" y="1578"/>
                    <a:pt x="1313" y="1575"/>
                    <a:pt x="1346" y="1567"/>
                  </a:cubicBezTo>
                  <a:cubicBezTo>
                    <a:pt x="1593" y="1540"/>
                    <a:pt x="1827" y="1348"/>
                    <a:pt x="1910" y="1101"/>
                  </a:cubicBezTo>
                  <a:cubicBezTo>
                    <a:pt x="1950" y="976"/>
                    <a:pt x="1950" y="839"/>
                    <a:pt x="1923" y="716"/>
                  </a:cubicBezTo>
                  <a:cubicBezTo>
                    <a:pt x="1910" y="592"/>
                    <a:pt x="1855" y="482"/>
                    <a:pt x="1786" y="372"/>
                  </a:cubicBezTo>
                  <a:cubicBezTo>
                    <a:pt x="1635" y="167"/>
                    <a:pt x="1401" y="30"/>
                    <a:pt x="1154" y="2"/>
                  </a:cubicBezTo>
                  <a:cubicBezTo>
                    <a:pt x="1134" y="1"/>
                    <a:pt x="1115" y="1"/>
                    <a:pt x="1096" y="1"/>
                  </a:cubicBezTo>
                  <a:close/>
                </a:path>
              </a:pathLst>
            </a:custGeom>
            <a:solidFill>
              <a:srgbClr val="EACD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a:off x="553600" y="1797475"/>
              <a:ext cx="47025" cy="43175"/>
            </a:xfrm>
            <a:custGeom>
              <a:avLst/>
              <a:gdLst/>
              <a:ahLst/>
              <a:cxnLst/>
              <a:rect l="l" t="t" r="r" b="b"/>
              <a:pathLst>
                <a:path w="1881" h="1727" extrusionOk="0">
                  <a:moveTo>
                    <a:pt x="543" y="1"/>
                  </a:moveTo>
                  <a:cubicBezTo>
                    <a:pt x="312" y="1"/>
                    <a:pt x="106" y="169"/>
                    <a:pt x="68" y="405"/>
                  </a:cubicBezTo>
                  <a:lnTo>
                    <a:pt x="68" y="446"/>
                  </a:lnTo>
                  <a:cubicBezTo>
                    <a:pt x="68" y="446"/>
                    <a:pt x="0" y="845"/>
                    <a:pt x="755" y="1709"/>
                  </a:cubicBezTo>
                  <a:cubicBezTo>
                    <a:pt x="755" y="1709"/>
                    <a:pt x="764" y="1727"/>
                    <a:pt x="782" y="1727"/>
                  </a:cubicBezTo>
                  <a:cubicBezTo>
                    <a:pt x="787" y="1727"/>
                    <a:pt x="791" y="1726"/>
                    <a:pt x="797" y="1723"/>
                  </a:cubicBezTo>
                  <a:cubicBezTo>
                    <a:pt x="1442" y="1311"/>
                    <a:pt x="1689" y="1009"/>
                    <a:pt x="1771" y="845"/>
                  </a:cubicBezTo>
                  <a:cubicBezTo>
                    <a:pt x="1813" y="803"/>
                    <a:pt x="1826" y="735"/>
                    <a:pt x="1840" y="666"/>
                  </a:cubicBezTo>
                  <a:cubicBezTo>
                    <a:pt x="1881" y="405"/>
                    <a:pt x="1703" y="171"/>
                    <a:pt x="1442" y="131"/>
                  </a:cubicBezTo>
                  <a:cubicBezTo>
                    <a:pt x="1415" y="127"/>
                    <a:pt x="1389" y="125"/>
                    <a:pt x="1363" y="125"/>
                  </a:cubicBezTo>
                  <a:cubicBezTo>
                    <a:pt x="1213" y="125"/>
                    <a:pt x="1071" y="191"/>
                    <a:pt x="989" y="308"/>
                  </a:cubicBezTo>
                  <a:cubicBezTo>
                    <a:pt x="934" y="158"/>
                    <a:pt x="797" y="34"/>
                    <a:pt x="618" y="6"/>
                  </a:cubicBezTo>
                  <a:cubicBezTo>
                    <a:pt x="593" y="3"/>
                    <a:pt x="568" y="1"/>
                    <a:pt x="543"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a:off x="607150" y="2566775"/>
              <a:ext cx="47025" cy="43225"/>
            </a:xfrm>
            <a:custGeom>
              <a:avLst/>
              <a:gdLst/>
              <a:ahLst/>
              <a:cxnLst/>
              <a:rect l="l" t="t" r="r" b="b"/>
              <a:pathLst>
                <a:path w="1881" h="1729" extrusionOk="0">
                  <a:moveTo>
                    <a:pt x="542" y="0"/>
                  </a:moveTo>
                  <a:cubicBezTo>
                    <a:pt x="311" y="0"/>
                    <a:pt x="106" y="169"/>
                    <a:pt x="68" y="404"/>
                  </a:cubicBezTo>
                  <a:lnTo>
                    <a:pt x="68" y="459"/>
                  </a:lnTo>
                  <a:cubicBezTo>
                    <a:pt x="68" y="459"/>
                    <a:pt x="0" y="843"/>
                    <a:pt x="755" y="1722"/>
                  </a:cubicBezTo>
                  <a:cubicBezTo>
                    <a:pt x="755" y="1722"/>
                    <a:pt x="761" y="1728"/>
                    <a:pt x="774" y="1728"/>
                  </a:cubicBezTo>
                  <a:cubicBezTo>
                    <a:pt x="780" y="1728"/>
                    <a:pt x="788" y="1727"/>
                    <a:pt x="797" y="1722"/>
                  </a:cubicBezTo>
                  <a:cubicBezTo>
                    <a:pt x="1456" y="1324"/>
                    <a:pt x="1689" y="1022"/>
                    <a:pt x="1785" y="857"/>
                  </a:cubicBezTo>
                  <a:cubicBezTo>
                    <a:pt x="1813" y="802"/>
                    <a:pt x="1840" y="748"/>
                    <a:pt x="1840" y="678"/>
                  </a:cubicBezTo>
                  <a:cubicBezTo>
                    <a:pt x="1881" y="418"/>
                    <a:pt x="1703" y="171"/>
                    <a:pt x="1442" y="129"/>
                  </a:cubicBezTo>
                  <a:cubicBezTo>
                    <a:pt x="1419" y="126"/>
                    <a:pt x="1396" y="124"/>
                    <a:pt x="1373" y="124"/>
                  </a:cubicBezTo>
                  <a:cubicBezTo>
                    <a:pt x="1222" y="124"/>
                    <a:pt x="1085" y="202"/>
                    <a:pt x="989" y="321"/>
                  </a:cubicBezTo>
                  <a:cubicBezTo>
                    <a:pt x="934" y="157"/>
                    <a:pt x="797" y="34"/>
                    <a:pt x="618" y="6"/>
                  </a:cubicBezTo>
                  <a:cubicBezTo>
                    <a:pt x="592" y="2"/>
                    <a:pt x="567" y="0"/>
                    <a:pt x="542"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1812050" y="1985225"/>
              <a:ext cx="39475" cy="37775"/>
            </a:xfrm>
            <a:custGeom>
              <a:avLst/>
              <a:gdLst/>
              <a:ahLst/>
              <a:cxnLst/>
              <a:rect l="l" t="t" r="r" b="b"/>
              <a:pathLst>
                <a:path w="1579" h="1511" extrusionOk="0">
                  <a:moveTo>
                    <a:pt x="1155" y="0"/>
                  </a:moveTo>
                  <a:cubicBezTo>
                    <a:pt x="1127" y="0"/>
                    <a:pt x="1099" y="3"/>
                    <a:pt x="1071" y="8"/>
                  </a:cubicBezTo>
                  <a:cubicBezTo>
                    <a:pt x="920" y="35"/>
                    <a:pt x="810" y="158"/>
                    <a:pt x="769" y="296"/>
                  </a:cubicBezTo>
                  <a:cubicBezTo>
                    <a:pt x="689" y="205"/>
                    <a:pt x="572" y="151"/>
                    <a:pt x="441" y="151"/>
                  </a:cubicBezTo>
                  <a:cubicBezTo>
                    <a:pt x="413" y="151"/>
                    <a:pt x="386" y="154"/>
                    <a:pt x="357" y="158"/>
                  </a:cubicBezTo>
                  <a:cubicBezTo>
                    <a:pt x="138" y="200"/>
                    <a:pt x="0" y="420"/>
                    <a:pt x="41" y="653"/>
                  </a:cubicBezTo>
                  <a:cubicBezTo>
                    <a:pt x="41" y="667"/>
                    <a:pt x="55" y="680"/>
                    <a:pt x="55" y="694"/>
                  </a:cubicBezTo>
                  <a:cubicBezTo>
                    <a:pt x="55" y="694"/>
                    <a:pt x="110" y="1024"/>
                    <a:pt x="1002" y="1504"/>
                  </a:cubicBezTo>
                  <a:cubicBezTo>
                    <a:pt x="1002" y="1504"/>
                    <a:pt x="1008" y="1510"/>
                    <a:pt x="1021" y="1510"/>
                  </a:cubicBezTo>
                  <a:cubicBezTo>
                    <a:pt x="1027" y="1510"/>
                    <a:pt x="1035" y="1509"/>
                    <a:pt x="1044" y="1504"/>
                  </a:cubicBezTo>
                  <a:cubicBezTo>
                    <a:pt x="1441" y="969"/>
                    <a:pt x="1551" y="653"/>
                    <a:pt x="1566" y="488"/>
                  </a:cubicBezTo>
                  <a:cubicBezTo>
                    <a:pt x="1579" y="433"/>
                    <a:pt x="1579" y="378"/>
                    <a:pt x="1566" y="323"/>
                  </a:cubicBezTo>
                  <a:cubicBezTo>
                    <a:pt x="1529" y="130"/>
                    <a:pt x="1354" y="0"/>
                    <a:pt x="1155"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1330425" y="2517025"/>
              <a:ext cx="30900" cy="29750"/>
            </a:xfrm>
            <a:custGeom>
              <a:avLst/>
              <a:gdLst/>
              <a:ahLst/>
              <a:cxnLst/>
              <a:rect l="l" t="t" r="r" b="b"/>
              <a:pathLst>
                <a:path w="1236" h="1190" extrusionOk="0">
                  <a:moveTo>
                    <a:pt x="902" y="0"/>
                  </a:moveTo>
                  <a:cubicBezTo>
                    <a:pt x="885" y="0"/>
                    <a:pt x="868" y="2"/>
                    <a:pt x="851" y="5"/>
                  </a:cubicBezTo>
                  <a:cubicBezTo>
                    <a:pt x="728" y="32"/>
                    <a:pt x="632" y="129"/>
                    <a:pt x="604" y="239"/>
                  </a:cubicBezTo>
                  <a:cubicBezTo>
                    <a:pt x="539" y="162"/>
                    <a:pt x="456" y="120"/>
                    <a:pt x="363" y="120"/>
                  </a:cubicBezTo>
                  <a:cubicBezTo>
                    <a:pt x="339" y="120"/>
                    <a:pt x="314" y="123"/>
                    <a:pt x="289" y="129"/>
                  </a:cubicBezTo>
                  <a:cubicBezTo>
                    <a:pt x="110" y="169"/>
                    <a:pt x="0" y="334"/>
                    <a:pt x="42" y="513"/>
                  </a:cubicBezTo>
                  <a:lnTo>
                    <a:pt x="42" y="541"/>
                  </a:lnTo>
                  <a:cubicBezTo>
                    <a:pt x="42" y="541"/>
                    <a:pt x="97" y="801"/>
                    <a:pt x="783" y="1185"/>
                  </a:cubicBezTo>
                  <a:cubicBezTo>
                    <a:pt x="783" y="1185"/>
                    <a:pt x="787" y="1189"/>
                    <a:pt x="792" y="1189"/>
                  </a:cubicBezTo>
                  <a:cubicBezTo>
                    <a:pt x="797" y="1189"/>
                    <a:pt x="804" y="1186"/>
                    <a:pt x="811" y="1172"/>
                  </a:cubicBezTo>
                  <a:cubicBezTo>
                    <a:pt x="1140" y="760"/>
                    <a:pt x="1208" y="513"/>
                    <a:pt x="1236" y="389"/>
                  </a:cubicBezTo>
                  <a:lnTo>
                    <a:pt x="1236" y="266"/>
                  </a:lnTo>
                  <a:cubicBezTo>
                    <a:pt x="1199" y="105"/>
                    <a:pt x="1051" y="0"/>
                    <a:pt x="902"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757500" y="2618050"/>
              <a:ext cx="36750" cy="37775"/>
            </a:xfrm>
            <a:custGeom>
              <a:avLst/>
              <a:gdLst/>
              <a:ahLst/>
              <a:cxnLst/>
              <a:rect l="l" t="t" r="r" b="b"/>
              <a:pathLst>
                <a:path w="1470" h="1511" extrusionOk="0">
                  <a:moveTo>
                    <a:pt x="907" y="0"/>
                  </a:moveTo>
                  <a:lnTo>
                    <a:pt x="590" y="440"/>
                  </a:lnTo>
                  <a:lnTo>
                    <a:pt x="138" y="330"/>
                  </a:lnTo>
                  <a:lnTo>
                    <a:pt x="138" y="330"/>
                  </a:lnTo>
                  <a:lnTo>
                    <a:pt x="385" y="729"/>
                  </a:lnTo>
                  <a:lnTo>
                    <a:pt x="1" y="1401"/>
                  </a:lnTo>
                  <a:lnTo>
                    <a:pt x="673" y="1058"/>
                  </a:lnTo>
                  <a:lnTo>
                    <a:pt x="989" y="1511"/>
                  </a:lnTo>
                  <a:lnTo>
                    <a:pt x="989" y="879"/>
                  </a:lnTo>
                  <a:lnTo>
                    <a:pt x="1469" y="646"/>
                  </a:lnTo>
                  <a:lnTo>
                    <a:pt x="920" y="564"/>
                  </a:lnTo>
                  <a:lnTo>
                    <a:pt x="907"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818600" y="2569925"/>
              <a:ext cx="52525" cy="46525"/>
            </a:xfrm>
            <a:custGeom>
              <a:avLst/>
              <a:gdLst/>
              <a:ahLst/>
              <a:cxnLst/>
              <a:rect l="l" t="t" r="r" b="b"/>
              <a:pathLst>
                <a:path w="2101" h="1861" extrusionOk="0">
                  <a:moveTo>
                    <a:pt x="1049" y="0"/>
                  </a:moveTo>
                  <a:cubicBezTo>
                    <a:pt x="942" y="0"/>
                    <a:pt x="834" y="19"/>
                    <a:pt x="728" y="58"/>
                  </a:cubicBezTo>
                  <a:cubicBezTo>
                    <a:pt x="248" y="237"/>
                    <a:pt x="1" y="759"/>
                    <a:pt x="179" y="1253"/>
                  </a:cubicBezTo>
                  <a:cubicBezTo>
                    <a:pt x="307" y="1627"/>
                    <a:pt x="661" y="1860"/>
                    <a:pt x="1045" y="1860"/>
                  </a:cubicBezTo>
                  <a:cubicBezTo>
                    <a:pt x="1154" y="1860"/>
                    <a:pt x="1265" y="1842"/>
                    <a:pt x="1374" y="1802"/>
                  </a:cubicBezTo>
                  <a:cubicBezTo>
                    <a:pt x="1854" y="1623"/>
                    <a:pt x="2101" y="1088"/>
                    <a:pt x="1923" y="607"/>
                  </a:cubicBezTo>
                  <a:cubicBezTo>
                    <a:pt x="1783" y="233"/>
                    <a:pt x="1427" y="0"/>
                    <a:pt x="1049"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859450" y="2625525"/>
              <a:ext cx="30900" cy="27450"/>
            </a:xfrm>
            <a:custGeom>
              <a:avLst/>
              <a:gdLst/>
              <a:ahLst/>
              <a:cxnLst/>
              <a:rect l="l" t="t" r="r" b="b"/>
              <a:pathLst>
                <a:path w="1236" h="1098" extrusionOk="0">
                  <a:moveTo>
                    <a:pt x="612" y="1"/>
                  </a:moveTo>
                  <a:cubicBezTo>
                    <a:pt x="550" y="1"/>
                    <a:pt x="488" y="11"/>
                    <a:pt x="426" y="31"/>
                  </a:cubicBezTo>
                  <a:cubicBezTo>
                    <a:pt x="137" y="141"/>
                    <a:pt x="0" y="457"/>
                    <a:pt x="97" y="732"/>
                  </a:cubicBezTo>
                  <a:cubicBezTo>
                    <a:pt x="182" y="956"/>
                    <a:pt x="392" y="1097"/>
                    <a:pt x="610" y="1097"/>
                  </a:cubicBezTo>
                  <a:cubicBezTo>
                    <a:pt x="673" y="1097"/>
                    <a:pt x="736" y="1086"/>
                    <a:pt x="797" y="1061"/>
                  </a:cubicBezTo>
                  <a:cubicBezTo>
                    <a:pt x="1085" y="951"/>
                    <a:pt x="1236" y="635"/>
                    <a:pt x="1126" y="361"/>
                  </a:cubicBezTo>
                  <a:cubicBezTo>
                    <a:pt x="1051" y="134"/>
                    <a:pt x="839" y="1"/>
                    <a:pt x="612"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656225" y="2570775"/>
              <a:ext cx="78975" cy="97675"/>
            </a:xfrm>
            <a:custGeom>
              <a:avLst/>
              <a:gdLst/>
              <a:ahLst/>
              <a:cxnLst/>
              <a:rect l="l" t="t" r="r" b="b"/>
              <a:pathLst>
                <a:path w="3159" h="3907" extrusionOk="0">
                  <a:moveTo>
                    <a:pt x="2907" y="0"/>
                  </a:moveTo>
                  <a:cubicBezTo>
                    <a:pt x="2901" y="0"/>
                    <a:pt x="2898" y="4"/>
                    <a:pt x="2898" y="11"/>
                  </a:cubicBezTo>
                  <a:lnTo>
                    <a:pt x="15" y="3691"/>
                  </a:lnTo>
                  <a:cubicBezTo>
                    <a:pt x="0" y="3704"/>
                    <a:pt x="15" y="3718"/>
                    <a:pt x="15" y="3731"/>
                  </a:cubicBezTo>
                  <a:lnTo>
                    <a:pt x="248" y="3896"/>
                  </a:lnTo>
                  <a:cubicBezTo>
                    <a:pt x="248" y="3903"/>
                    <a:pt x="251" y="3907"/>
                    <a:pt x="256" y="3907"/>
                  </a:cubicBezTo>
                  <a:cubicBezTo>
                    <a:pt x="262" y="3907"/>
                    <a:pt x="268" y="3903"/>
                    <a:pt x="275" y="3896"/>
                  </a:cubicBezTo>
                  <a:lnTo>
                    <a:pt x="3159" y="216"/>
                  </a:lnTo>
                  <a:cubicBezTo>
                    <a:pt x="3159" y="203"/>
                    <a:pt x="3159" y="189"/>
                    <a:pt x="3145" y="176"/>
                  </a:cubicBezTo>
                  <a:lnTo>
                    <a:pt x="2926" y="11"/>
                  </a:lnTo>
                  <a:cubicBezTo>
                    <a:pt x="2918" y="4"/>
                    <a:pt x="2912" y="0"/>
                    <a:pt x="2907"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699150" y="2515850"/>
              <a:ext cx="93025" cy="82300"/>
            </a:xfrm>
            <a:custGeom>
              <a:avLst/>
              <a:gdLst/>
              <a:ahLst/>
              <a:cxnLst/>
              <a:rect l="l" t="t" r="r" b="b"/>
              <a:pathLst>
                <a:path w="3721" h="3292" extrusionOk="0">
                  <a:moveTo>
                    <a:pt x="1854" y="1"/>
                  </a:moveTo>
                  <a:cubicBezTo>
                    <a:pt x="1369" y="1"/>
                    <a:pt x="888" y="216"/>
                    <a:pt x="563" y="628"/>
                  </a:cubicBezTo>
                  <a:cubicBezTo>
                    <a:pt x="0" y="1357"/>
                    <a:pt x="138" y="2386"/>
                    <a:pt x="852" y="2949"/>
                  </a:cubicBezTo>
                  <a:cubicBezTo>
                    <a:pt x="1151" y="3179"/>
                    <a:pt x="1505" y="3291"/>
                    <a:pt x="1857" y="3291"/>
                  </a:cubicBezTo>
                  <a:cubicBezTo>
                    <a:pt x="2346" y="3291"/>
                    <a:pt x="2831" y="3075"/>
                    <a:pt x="3158" y="2660"/>
                  </a:cubicBezTo>
                  <a:cubicBezTo>
                    <a:pt x="3721" y="1946"/>
                    <a:pt x="3598" y="903"/>
                    <a:pt x="2870" y="354"/>
                  </a:cubicBezTo>
                  <a:cubicBezTo>
                    <a:pt x="2568" y="116"/>
                    <a:pt x="2210" y="1"/>
                    <a:pt x="1854"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712875" y="2529800"/>
              <a:ext cx="72125" cy="58825"/>
            </a:xfrm>
            <a:custGeom>
              <a:avLst/>
              <a:gdLst/>
              <a:ahLst/>
              <a:cxnLst/>
              <a:rect l="l" t="t" r="r" b="b"/>
              <a:pathLst>
                <a:path w="2885" h="2353" extrusionOk="0">
                  <a:moveTo>
                    <a:pt x="1095" y="1"/>
                  </a:moveTo>
                  <a:cubicBezTo>
                    <a:pt x="856" y="1"/>
                    <a:pt x="631" y="81"/>
                    <a:pt x="453" y="208"/>
                  </a:cubicBezTo>
                  <a:cubicBezTo>
                    <a:pt x="248" y="359"/>
                    <a:pt x="110" y="579"/>
                    <a:pt x="41" y="812"/>
                  </a:cubicBezTo>
                  <a:cubicBezTo>
                    <a:pt x="14" y="936"/>
                    <a:pt x="1" y="1059"/>
                    <a:pt x="14" y="1183"/>
                  </a:cubicBezTo>
                  <a:cubicBezTo>
                    <a:pt x="28" y="1306"/>
                    <a:pt x="55" y="1416"/>
                    <a:pt x="96" y="1526"/>
                  </a:cubicBezTo>
                  <a:cubicBezTo>
                    <a:pt x="275" y="1979"/>
                    <a:pt x="715" y="2322"/>
                    <a:pt x="1195" y="2350"/>
                  </a:cubicBezTo>
                  <a:cubicBezTo>
                    <a:pt x="1223" y="2351"/>
                    <a:pt x="1252" y="2352"/>
                    <a:pt x="1281" y="2352"/>
                  </a:cubicBezTo>
                  <a:cubicBezTo>
                    <a:pt x="1731" y="2352"/>
                    <a:pt x="2161" y="2151"/>
                    <a:pt x="2445" y="1828"/>
                  </a:cubicBezTo>
                  <a:cubicBezTo>
                    <a:pt x="2747" y="1485"/>
                    <a:pt x="2884" y="1004"/>
                    <a:pt x="2815" y="565"/>
                  </a:cubicBezTo>
                  <a:lnTo>
                    <a:pt x="2815" y="565"/>
                  </a:lnTo>
                  <a:cubicBezTo>
                    <a:pt x="2842" y="1004"/>
                    <a:pt x="2678" y="1458"/>
                    <a:pt x="2362" y="1760"/>
                  </a:cubicBezTo>
                  <a:cubicBezTo>
                    <a:pt x="2103" y="2031"/>
                    <a:pt x="1712" y="2191"/>
                    <a:pt x="1347" y="2191"/>
                  </a:cubicBezTo>
                  <a:cubicBezTo>
                    <a:pt x="1305" y="2191"/>
                    <a:pt x="1263" y="2189"/>
                    <a:pt x="1222" y="2185"/>
                  </a:cubicBezTo>
                  <a:cubicBezTo>
                    <a:pt x="810" y="2130"/>
                    <a:pt x="440" y="1842"/>
                    <a:pt x="303" y="1458"/>
                  </a:cubicBezTo>
                  <a:cubicBezTo>
                    <a:pt x="233" y="1265"/>
                    <a:pt x="206" y="1059"/>
                    <a:pt x="261" y="867"/>
                  </a:cubicBezTo>
                  <a:cubicBezTo>
                    <a:pt x="303" y="674"/>
                    <a:pt x="426" y="510"/>
                    <a:pt x="577" y="387"/>
                  </a:cubicBezTo>
                  <a:cubicBezTo>
                    <a:pt x="728" y="286"/>
                    <a:pt x="912" y="220"/>
                    <a:pt x="1079" y="220"/>
                  </a:cubicBezTo>
                  <a:cubicBezTo>
                    <a:pt x="1095" y="220"/>
                    <a:pt x="1111" y="221"/>
                    <a:pt x="1126" y="222"/>
                  </a:cubicBezTo>
                  <a:cubicBezTo>
                    <a:pt x="1319" y="235"/>
                    <a:pt x="1497" y="345"/>
                    <a:pt x="1621" y="496"/>
                  </a:cubicBezTo>
                  <a:cubicBezTo>
                    <a:pt x="1731" y="647"/>
                    <a:pt x="1786" y="867"/>
                    <a:pt x="1716" y="1046"/>
                  </a:cubicBezTo>
                  <a:cubicBezTo>
                    <a:pt x="1661" y="1224"/>
                    <a:pt x="1511" y="1361"/>
                    <a:pt x="1319" y="1403"/>
                  </a:cubicBezTo>
                  <a:cubicBezTo>
                    <a:pt x="1291" y="1409"/>
                    <a:pt x="1263" y="1412"/>
                    <a:pt x="1235" y="1412"/>
                  </a:cubicBezTo>
                  <a:cubicBezTo>
                    <a:pt x="1079" y="1412"/>
                    <a:pt x="922" y="1320"/>
                    <a:pt x="852" y="1169"/>
                  </a:cubicBezTo>
                  <a:cubicBezTo>
                    <a:pt x="810" y="1086"/>
                    <a:pt x="797" y="991"/>
                    <a:pt x="824" y="894"/>
                  </a:cubicBezTo>
                  <a:cubicBezTo>
                    <a:pt x="852" y="812"/>
                    <a:pt x="920" y="729"/>
                    <a:pt x="1002" y="689"/>
                  </a:cubicBezTo>
                  <a:cubicBezTo>
                    <a:pt x="1047" y="669"/>
                    <a:pt x="1092" y="659"/>
                    <a:pt x="1135" y="659"/>
                  </a:cubicBezTo>
                  <a:cubicBezTo>
                    <a:pt x="1185" y="659"/>
                    <a:pt x="1233" y="673"/>
                    <a:pt x="1277" y="702"/>
                  </a:cubicBezTo>
                  <a:cubicBezTo>
                    <a:pt x="1359" y="744"/>
                    <a:pt x="1429" y="839"/>
                    <a:pt x="1414" y="936"/>
                  </a:cubicBezTo>
                  <a:cubicBezTo>
                    <a:pt x="1414" y="1046"/>
                    <a:pt x="1332" y="1141"/>
                    <a:pt x="1236" y="1156"/>
                  </a:cubicBezTo>
                  <a:cubicBezTo>
                    <a:pt x="1222" y="1160"/>
                    <a:pt x="1207" y="1162"/>
                    <a:pt x="1192" y="1162"/>
                  </a:cubicBezTo>
                  <a:cubicBezTo>
                    <a:pt x="1106" y="1162"/>
                    <a:pt x="1015" y="1096"/>
                    <a:pt x="1002" y="991"/>
                  </a:cubicBezTo>
                  <a:lnTo>
                    <a:pt x="1002" y="991"/>
                  </a:lnTo>
                  <a:cubicBezTo>
                    <a:pt x="1002" y="1100"/>
                    <a:pt x="1088" y="1188"/>
                    <a:pt x="1194" y="1188"/>
                  </a:cubicBezTo>
                  <a:cubicBezTo>
                    <a:pt x="1208" y="1188"/>
                    <a:pt x="1222" y="1186"/>
                    <a:pt x="1236" y="1183"/>
                  </a:cubicBezTo>
                  <a:cubicBezTo>
                    <a:pt x="1359" y="1169"/>
                    <a:pt x="1469" y="1073"/>
                    <a:pt x="1483" y="949"/>
                  </a:cubicBezTo>
                  <a:cubicBezTo>
                    <a:pt x="1497" y="826"/>
                    <a:pt x="1429" y="702"/>
                    <a:pt x="1332" y="619"/>
                  </a:cubicBezTo>
                  <a:cubicBezTo>
                    <a:pt x="1268" y="580"/>
                    <a:pt x="1194" y="558"/>
                    <a:pt x="1120" y="558"/>
                  </a:cubicBezTo>
                  <a:cubicBezTo>
                    <a:pt x="1067" y="558"/>
                    <a:pt x="1013" y="569"/>
                    <a:pt x="962" y="592"/>
                  </a:cubicBezTo>
                  <a:cubicBezTo>
                    <a:pt x="852" y="634"/>
                    <a:pt x="755" y="729"/>
                    <a:pt x="700" y="853"/>
                  </a:cubicBezTo>
                  <a:cubicBezTo>
                    <a:pt x="660" y="976"/>
                    <a:pt x="673" y="1114"/>
                    <a:pt x="715" y="1224"/>
                  </a:cubicBezTo>
                  <a:cubicBezTo>
                    <a:pt x="769" y="1348"/>
                    <a:pt x="865" y="1443"/>
                    <a:pt x="975" y="1513"/>
                  </a:cubicBezTo>
                  <a:cubicBezTo>
                    <a:pt x="1055" y="1553"/>
                    <a:pt x="1150" y="1578"/>
                    <a:pt x="1244" y="1578"/>
                  </a:cubicBezTo>
                  <a:cubicBezTo>
                    <a:pt x="1279" y="1578"/>
                    <a:pt x="1313" y="1575"/>
                    <a:pt x="1346" y="1567"/>
                  </a:cubicBezTo>
                  <a:cubicBezTo>
                    <a:pt x="1607" y="1540"/>
                    <a:pt x="1826" y="1348"/>
                    <a:pt x="1909" y="1101"/>
                  </a:cubicBezTo>
                  <a:cubicBezTo>
                    <a:pt x="1950" y="976"/>
                    <a:pt x="1950" y="839"/>
                    <a:pt x="1936" y="716"/>
                  </a:cubicBezTo>
                  <a:cubicBezTo>
                    <a:pt x="1909" y="592"/>
                    <a:pt x="1854" y="482"/>
                    <a:pt x="1786" y="372"/>
                  </a:cubicBezTo>
                  <a:cubicBezTo>
                    <a:pt x="1648" y="167"/>
                    <a:pt x="1401" y="30"/>
                    <a:pt x="1154" y="2"/>
                  </a:cubicBezTo>
                  <a:cubicBezTo>
                    <a:pt x="1134" y="1"/>
                    <a:pt x="1115" y="1"/>
                    <a:pt x="1095" y="1"/>
                  </a:cubicBezTo>
                  <a:close/>
                </a:path>
              </a:pathLst>
            </a:custGeom>
            <a:solidFill>
              <a:srgbClr val="EACD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865300" y="2517025"/>
              <a:ext cx="30900" cy="29750"/>
            </a:xfrm>
            <a:custGeom>
              <a:avLst/>
              <a:gdLst/>
              <a:ahLst/>
              <a:cxnLst/>
              <a:rect l="l" t="t" r="r" b="b"/>
              <a:pathLst>
                <a:path w="1236" h="1190" extrusionOk="0">
                  <a:moveTo>
                    <a:pt x="906" y="0"/>
                  </a:moveTo>
                  <a:cubicBezTo>
                    <a:pt x="888" y="0"/>
                    <a:pt x="870" y="2"/>
                    <a:pt x="851" y="5"/>
                  </a:cubicBezTo>
                  <a:cubicBezTo>
                    <a:pt x="727" y="32"/>
                    <a:pt x="632" y="129"/>
                    <a:pt x="604" y="239"/>
                  </a:cubicBezTo>
                  <a:cubicBezTo>
                    <a:pt x="549" y="162"/>
                    <a:pt x="460" y="120"/>
                    <a:pt x="364" y="120"/>
                  </a:cubicBezTo>
                  <a:cubicBezTo>
                    <a:pt x="339" y="120"/>
                    <a:pt x="313" y="123"/>
                    <a:pt x="288" y="129"/>
                  </a:cubicBezTo>
                  <a:cubicBezTo>
                    <a:pt x="123" y="169"/>
                    <a:pt x="0" y="334"/>
                    <a:pt x="41" y="513"/>
                  </a:cubicBezTo>
                  <a:cubicBezTo>
                    <a:pt x="41" y="526"/>
                    <a:pt x="41" y="541"/>
                    <a:pt x="55" y="541"/>
                  </a:cubicBezTo>
                  <a:cubicBezTo>
                    <a:pt x="55" y="541"/>
                    <a:pt x="96" y="801"/>
                    <a:pt x="797" y="1185"/>
                  </a:cubicBezTo>
                  <a:cubicBezTo>
                    <a:pt x="797" y="1185"/>
                    <a:pt x="800" y="1189"/>
                    <a:pt x="805" y="1189"/>
                  </a:cubicBezTo>
                  <a:cubicBezTo>
                    <a:pt x="810" y="1189"/>
                    <a:pt x="817" y="1186"/>
                    <a:pt x="824" y="1172"/>
                  </a:cubicBezTo>
                  <a:cubicBezTo>
                    <a:pt x="1139" y="760"/>
                    <a:pt x="1222" y="513"/>
                    <a:pt x="1236" y="389"/>
                  </a:cubicBezTo>
                  <a:lnTo>
                    <a:pt x="1236" y="266"/>
                  </a:lnTo>
                  <a:cubicBezTo>
                    <a:pt x="1198" y="105"/>
                    <a:pt x="1062" y="0"/>
                    <a:pt x="906"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394325" y="2495050"/>
              <a:ext cx="27475" cy="25000"/>
            </a:xfrm>
            <a:custGeom>
              <a:avLst/>
              <a:gdLst/>
              <a:ahLst/>
              <a:cxnLst/>
              <a:rect l="l" t="t" r="r" b="b"/>
              <a:pathLst>
                <a:path w="1099" h="1000" extrusionOk="0">
                  <a:moveTo>
                    <a:pt x="333" y="0"/>
                  </a:moveTo>
                  <a:cubicBezTo>
                    <a:pt x="203" y="0"/>
                    <a:pt x="91" y="91"/>
                    <a:pt x="55" y="224"/>
                  </a:cubicBezTo>
                  <a:lnTo>
                    <a:pt x="55" y="252"/>
                  </a:lnTo>
                  <a:cubicBezTo>
                    <a:pt x="55" y="252"/>
                    <a:pt x="0" y="458"/>
                    <a:pt x="412" y="993"/>
                  </a:cubicBezTo>
                  <a:cubicBezTo>
                    <a:pt x="412" y="993"/>
                    <a:pt x="418" y="1000"/>
                    <a:pt x="426" y="1000"/>
                  </a:cubicBezTo>
                  <a:cubicBezTo>
                    <a:pt x="430" y="1000"/>
                    <a:pt x="435" y="998"/>
                    <a:pt x="440" y="993"/>
                  </a:cubicBezTo>
                  <a:cubicBezTo>
                    <a:pt x="824" y="788"/>
                    <a:pt x="961" y="623"/>
                    <a:pt x="1029" y="527"/>
                  </a:cubicBezTo>
                  <a:cubicBezTo>
                    <a:pt x="1044" y="499"/>
                    <a:pt x="1057" y="472"/>
                    <a:pt x="1071" y="431"/>
                  </a:cubicBezTo>
                  <a:cubicBezTo>
                    <a:pt x="1099" y="279"/>
                    <a:pt x="1002" y="142"/>
                    <a:pt x="851" y="101"/>
                  </a:cubicBezTo>
                  <a:cubicBezTo>
                    <a:pt x="839" y="100"/>
                    <a:pt x="826" y="99"/>
                    <a:pt x="813" y="99"/>
                  </a:cubicBezTo>
                  <a:cubicBezTo>
                    <a:pt x="730" y="99"/>
                    <a:pt x="650" y="138"/>
                    <a:pt x="590" y="197"/>
                  </a:cubicBezTo>
                  <a:cubicBezTo>
                    <a:pt x="563" y="101"/>
                    <a:pt x="480" y="32"/>
                    <a:pt x="385" y="5"/>
                  </a:cubicBezTo>
                  <a:cubicBezTo>
                    <a:pt x="367" y="2"/>
                    <a:pt x="350" y="0"/>
                    <a:pt x="333"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15"/>
          <p:cNvSpPr txBox="1">
            <a:spLocks noGrp="1"/>
          </p:cNvSpPr>
          <p:nvPr>
            <p:ph type="ctrTitle"/>
          </p:nvPr>
        </p:nvSpPr>
        <p:spPr>
          <a:xfrm>
            <a:off x="311700" y="1276075"/>
            <a:ext cx="85206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rgbClr val="FAC963"/>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39" name="Google Shape;839;p15"/>
          <p:cNvSpPr txBox="1">
            <a:spLocks noGrp="1"/>
          </p:cNvSpPr>
          <p:nvPr>
            <p:ph type="subTitle" idx="1"/>
          </p:nvPr>
        </p:nvSpPr>
        <p:spPr>
          <a:xfrm>
            <a:off x="311700" y="2051875"/>
            <a:ext cx="8520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rgbClr val="003C47"/>
                </a:solidFill>
                <a:latin typeface="Quicksand"/>
                <a:ea typeface="Quicksand"/>
                <a:cs typeface="Quicksand"/>
                <a:sym typeface="Quicksan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40" name="Google Shape;840;p15"/>
          <p:cNvSpPr txBox="1">
            <a:spLocks noGrp="1"/>
          </p:cNvSpPr>
          <p:nvPr>
            <p:ph type="ctrTitle" idx="2"/>
          </p:nvPr>
        </p:nvSpPr>
        <p:spPr>
          <a:xfrm>
            <a:off x="311700" y="2571750"/>
            <a:ext cx="85206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rgbClr val="E55C5E"/>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41" name="Google Shape;841;p15"/>
          <p:cNvSpPr txBox="1">
            <a:spLocks noGrp="1"/>
          </p:cNvSpPr>
          <p:nvPr>
            <p:ph type="ctrTitle" idx="3"/>
          </p:nvPr>
        </p:nvSpPr>
        <p:spPr>
          <a:xfrm>
            <a:off x="1495750" y="3594925"/>
            <a:ext cx="6152400" cy="43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Quicksand"/>
              <a:buNone/>
              <a:defRPr sz="2000">
                <a:latin typeface="Quicksand"/>
                <a:ea typeface="Quicksand"/>
                <a:cs typeface="Quicksand"/>
                <a:sym typeface="Quicksand"/>
              </a:defRPr>
            </a:lvl1pPr>
            <a:lvl2pPr lvl="1" algn="ctr" rtl="0">
              <a:spcBef>
                <a:spcPts val="0"/>
              </a:spcBef>
              <a:spcAft>
                <a:spcPts val="0"/>
              </a:spcAft>
              <a:buSzPts val="5200"/>
              <a:buFont typeface="Quicksand"/>
              <a:buNone/>
              <a:defRPr sz="5200">
                <a:latin typeface="Quicksand"/>
                <a:ea typeface="Quicksand"/>
                <a:cs typeface="Quicksand"/>
                <a:sym typeface="Quicksand"/>
              </a:defRPr>
            </a:lvl2pPr>
            <a:lvl3pPr lvl="2" algn="ctr" rtl="0">
              <a:spcBef>
                <a:spcPts val="0"/>
              </a:spcBef>
              <a:spcAft>
                <a:spcPts val="0"/>
              </a:spcAft>
              <a:buSzPts val="5200"/>
              <a:buFont typeface="Quicksand"/>
              <a:buNone/>
              <a:defRPr sz="5200">
                <a:latin typeface="Quicksand"/>
                <a:ea typeface="Quicksand"/>
                <a:cs typeface="Quicksand"/>
                <a:sym typeface="Quicksand"/>
              </a:defRPr>
            </a:lvl3pPr>
            <a:lvl4pPr lvl="3" algn="ctr" rtl="0">
              <a:spcBef>
                <a:spcPts val="0"/>
              </a:spcBef>
              <a:spcAft>
                <a:spcPts val="0"/>
              </a:spcAft>
              <a:buSzPts val="5200"/>
              <a:buFont typeface="Quicksand"/>
              <a:buNone/>
              <a:defRPr sz="5200">
                <a:latin typeface="Quicksand"/>
                <a:ea typeface="Quicksand"/>
                <a:cs typeface="Quicksand"/>
                <a:sym typeface="Quicksand"/>
              </a:defRPr>
            </a:lvl4pPr>
            <a:lvl5pPr lvl="4" algn="ctr" rtl="0">
              <a:spcBef>
                <a:spcPts val="0"/>
              </a:spcBef>
              <a:spcAft>
                <a:spcPts val="0"/>
              </a:spcAft>
              <a:buSzPts val="5200"/>
              <a:buFont typeface="Quicksand"/>
              <a:buNone/>
              <a:defRPr sz="5200">
                <a:latin typeface="Quicksand"/>
                <a:ea typeface="Quicksand"/>
                <a:cs typeface="Quicksand"/>
                <a:sym typeface="Quicksand"/>
              </a:defRPr>
            </a:lvl5pPr>
            <a:lvl6pPr lvl="5" algn="ctr" rtl="0">
              <a:spcBef>
                <a:spcPts val="0"/>
              </a:spcBef>
              <a:spcAft>
                <a:spcPts val="0"/>
              </a:spcAft>
              <a:buSzPts val="5200"/>
              <a:buFont typeface="Quicksand"/>
              <a:buNone/>
              <a:defRPr sz="5200">
                <a:latin typeface="Quicksand"/>
                <a:ea typeface="Quicksand"/>
                <a:cs typeface="Quicksand"/>
                <a:sym typeface="Quicksand"/>
              </a:defRPr>
            </a:lvl6pPr>
            <a:lvl7pPr lvl="6" algn="ctr" rtl="0">
              <a:spcBef>
                <a:spcPts val="0"/>
              </a:spcBef>
              <a:spcAft>
                <a:spcPts val="0"/>
              </a:spcAft>
              <a:buSzPts val="5200"/>
              <a:buFont typeface="Quicksand"/>
              <a:buNone/>
              <a:defRPr sz="5200">
                <a:latin typeface="Quicksand"/>
                <a:ea typeface="Quicksand"/>
                <a:cs typeface="Quicksand"/>
                <a:sym typeface="Quicksand"/>
              </a:defRPr>
            </a:lvl7pPr>
            <a:lvl8pPr lvl="7" algn="ctr" rtl="0">
              <a:spcBef>
                <a:spcPts val="0"/>
              </a:spcBef>
              <a:spcAft>
                <a:spcPts val="0"/>
              </a:spcAft>
              <a:buSzPts val="5200"/>
              <a:buFont typeface="Quicksand"/>
              <a:buNone/>
              <a:defRPr sz="5200">
                <a:latin typeface="Quicksand"/>
                <a:ea typeface="Quicksand"/>
                <a:cs typeface="Quicksand"/>
                <a:sym typeface="Quicksand"/>
              </a:defRPr>
            </a:lvl8pPr>
            <a:lvl9pPr lvl="8" algn="ctr" rtl="0">
              <a:spcBef>
                <a:spcPts val="0"/>
              </a:spcBef>
              <a:spcAft>
                <a:spcPts val="0"/>
              </a:spcAft>
              <a:buSzPts val="5200"/>
              <a:buFont typeface="Quicksand"/>
              <a:buNone/>
              <a:defRPr sz="5200">
                <a:latin typeface="Quicksand"/>
                <a:ea typeface="Quicksand"/>
                <a:cs typeface="Quicksand"/>
                <a:sym typeface="Quicksand"/>
              </a:defRPr>
            </a:lvl9pPr>
          </a:lstStyle>
          <a:p>
            <a:endParaRPr/>
          </a:p>
        </p:txBody>
      </p:sp>
      <p:cxnSp>
        <p:nvCxnSpPr>
          <p:cNvPr id="842" name="Google Shape;842;p15"/>
          <p:cNvCxnSpPr/>
          <p:nvPr/>
        </p:nvCxnSpPr>
        <p:spPr>
          <a:xfrm>
            <a:off x="2144200" y="3315450"/>
            <a:ext cx="4855500" cy="0"/>
          </a:xfrm>
          <a:prstGeom prst="straightConnector1">
            <a:avLst/>
          </a:prstGeom>
          <a:noFill/>
          <a:ln w="28575" cap="flat" cmpd="sng">
            <a:solidFill>
              <a:srgbClr val="48B5B5"/>
            </a:solidFill>
            <a:prstDash val="dot"/>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6">
  <p:cSld name="CUSTOM_9">
    <p:spTree>
      <p:nvGrpSpPr>
        <p:cNvPr id="1" name="Shape 1160"/>
        <p:cNvGrpSpPr/>
        <p:nvPr/>
      </p:nvGrpSpPr>
      <p:grpSpPr>
        <a:xfrm>
          <a:off x="0" y="0"/>
          <a:ext cx="0" cy="0"/>
          <a:chOff x="0" y="0"/>
          <a:chExt cx="0" cy="0"/>
        </a:xfrm>
      </p:grpSpPr>
      <p:sp>
        <p:nvSpPr>
          <p:cNvPr id="1161" name="Google Shape;1161;p19"/>
          <p:cNvSpPr/>
          <p:nvPr/>
        </p:nvSpPr>
        <p:spPr>
          <a:xfrm>
            <a:off x="4978124" y="1012549"/>
            <a:ext cx="4242047" cy="4207107"/>
          </a:xfrm>
          <a:custGeom>
            <a:avLst/>
            <a:gdLst/>
            <a:ahLst/>
            <a:cxnLst/>
            <a:rect l="l" t="t" r="r" b="b"/>
            <a:pathLst>
              <a:path w="25617" h="25406" extrusionOk="0">
                <a:moveTo>
                  <a:pt x="25432" y="1"/>
                </a:moveTo>
                <a:cubicBezTo>
                  <a:pt x="24603" y="1"/>
                  <a:pt x="23406" y="66"/>
                  <a:pt x="22043" y="377"/>
                </a:cubicBezTo>
                <a:cubicBezTo>
                  <a:pt x="21861" y="417"/>
                  <a:pt x="21679" y="468"/>
                  <a:pt x="21496" y="508"/>
                </a:cubicBezTo>
                <a:cubicBezTo>
                  <a:pt x="20311" y="832"/>
                  <a:pt x="19026" y="1329"/>
                  <a:pt x="17770" y="2108"/>
                </a:cubicBezTo>
                <a:cubicBezTo>
                  <a:pt x="16261" y="3039"/>
                  <a:pt x="14774" y="4366"/>
                  <a:pt x="13528" y="6270"/>
                </a:cubicBezTo>
                <a:cubicBezTo>
                  <a:pt x="12384" y="8011"/>
                  <a:pt x="12151" y="9935"/>
                  <a:pt x="11898" y="11706"/>
                </a:cubicBezTo>
                <a:lnTo>
                  <a:pt x="11837" y="12131"/>
                </a:lnTo>
                <a:cubicBezTo>
                  <a:pt x="11827" y="12233"/>
                  <a:pt x="11807" y="12345"/>
                  <a:pt x="11786" y="12455"/>
                </a:cubicBezTo>
                <a:cubicBezTo>
                  <a:pt x="11766" y="12577"/>
                  <a:pt x="11746" y="12689"/>
                  <a:pt x="11726" y="12810"/>
                </a:cubicBezTo>
                <a:cubicBezTo>
                  <a:pt x="11705" y="12932"/>
                  <a:pt x="11685" y="13063"/>
                  <a:pt x="11655" y="13184"/>
                </a:cubicBezTo>
                <a:cubicBezTo>
                  <a:pt x="11645" y="13265"/>
                  <a:pt x="11624" y="13346"/>
                  <a:pt x="11615" y="13418"/>
                </a:cubicBezTo>
                <a:cubicBezTo>
                  <a:pt x="11574" y="13580"/>
                  <a:pt x="11534" y="13731"/>
                  <a:pt x="11493" y="13893"/>
                </a:cubicBezTo>
                <a:cubicBezTo>
                  <a:pt x="11442" y="14086"/>
                  <a:pt x="11381" y="14278"/>
                  <a:pt x="11311" y="14471"/>
                </a:cubicBezTo>
                <a:cubicBezTo>
                  <a:pt x="11291" y="14531"/>
                  <a:pt x="11260" y="14602"/>
                  <a:pt x="11240" y="14663"/>
                </a:cubicBezTo>
                <a:cubicBezTo>
                  <a:pt x="10906" y="15493"/>
                  <a:pt x="10389" y="16212"/>
                  <a:pt x="9529" y="16759"/>
                </a:cubicBezTo>
                <a:cubicBezTo>
                  <a:pt x="9144" y="17002"/>
                  <a:pt x="8699" y="17214"/>
                  <a:pt x="8162" y="17387"/>
                </a:cubicBezTo>
                <a:cubicBezTo>
                  <a:pt x="7190" y="17690"/>
                  <a:pt x="6228" y="18095"/>
                  <a:pt x="5327" y="18591"/>
                </a:cubicBezTo>
                <a:cubicBezTo>
                  <a:pt x="4709" y="18926"/>
                  <a:pt x="4122" y="19310"/>
                  <a:pt x="3575" y="19736"/>
                </a:cubicBezTo>
                <a:cubicBezTo>
                  <a:pt x="1793" y="21113"/>
                  <a:pt x="446" y="22976"/>
                  <a:pt x="1" y="25406"/>
                </a:cubicBezTo>
                <a:lnTo>
                  <a:pt x="25617" y="25406"/>
                </a:lnTo>
                <a:lnTo>
                  <a:pt x="25617" y="2"/>
                </a:lnTo>
                <a:cubicBezTo>
                  <a:pt x="25557" y="1"/>
                  <a:pt x="25496" y="1"/>
                  <a:pt x="25432" y="1"/>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9"/>
          <p:cNvSpPr/>
          <p:nvPr/>
        </p:nvSpPr>
        <p:spPr>
          <a:xfrm>
            <a:off x="4978124" y="1012549"/>
            <a:ext cx="4242047" cy="4207107"/>
          </a:xfrm>
          <a:custGeom>
            <a:avLst/>
            <a:gdLst/>
            <a:ahLst/>
            <a:cxnLst/>
            <a:rect l="l" t="t" r="r" b="b"/>
            <a:pathLst>
              <a:path w="25617" h="25406" extrusionOk="0">
                <a:moveTo>
                  <a:pt x="25432" y="1"/>
                </a:moveTo>
                <a:cubicBezTo>
                  <a:pt x="24603" y="1"/>
                  <a:pt x="23406" y="66"/>
                  <a:pt x="22043" y="377"/>
                </a:cubicBezTo>
                <a:cubicBezTo>
                  <a:pt x="21861" y="417"/>
                  <a:pt x="21679" y="468"/>
                  <a:pt x="21496" y="508"/>
                </a:cubicBezTo>
                <a:cubicBezTo>
                  <a:pt x="20311" y="832"/>
                  <a:pt x="19026" y="1329"/>
                  <a:pt x="17770" y="2108"/>
                </a:cubicBezTo>
                <a:cubicBezTo>
                  <a:pt x="16261" y="3039"/>
                  <a:pt x="14774" y="4366"/>
                  <a:pt x="13528" y="6270"/>
                </a:cubicBezTo>
                <a:cubicBezTo>
                  <a:pt x="12384" y="8011"/>
                  <a:pt x="12151" y="9935"/>
                  <a:pt x="11898" y="11706"/>
                </a:cubicBezTo>
                <a:lnTo>
                  <a:pt x="11837" y="12131"/>
                </a:lnTo>
                <a:cubicBezTo>
                  <a:pt x="11827" y="12233"/>
                  <a:pt x="11807" y="12345"/>
                  <a:pt x="11786" y="12455"/>
                </a:cubicBezTo>
                <a:cubicBezTo>
                  <a:pt x="11766" y="12577"/>
                  <a:pt x="11746" y="12689"/>
                  <a:pt x="11726" y="12810"/>
                </a:cubicBezTo>
                <a:cubicBezTo>
                  <a:pt x="11705" y="12932"/>
                  <a:pt x="11685" y="13063"/>
                  <a:pt x="11655" y="13184"/>
                </a:cubicBezTo>
                <a:cubicBezTo>
                  <a:pt x="11645" y="13265"/>
                  <a:pt x="11624" y="13346"/>
                  <a:pt x="11615" y="13418"/>
                </a:cubicBezTo>
                <a:cubicBezTo>
                  <a:pt x="11574" y="13580"/>
                  <a:pt x="11534" y="13731"/>
                  <a:pt x="11493" y="13893"/>
                </a:cubicBezTo>
                <a:cubicBezTo>
                  <a:pt x="11442" y="14086"/>
                  <a:pt x="11381" y="14278"/>
                  <a:pt x="11311" y="14471"/>
                </a:cubicBezTo>
                <a:cubicBezTo>
                  <a:pt x="11291" y="14531"/>
                  <a:pt x="11260" y="14602"/>
                  <a:pt x="11240" y="14663"/>
                </a:cubicBezTo>
                <a:cubicBezTo>
                  <a:pt x="10906" y="15493"/>
                  <a:pt x="10389" y="16212"/>
                  <a:pt x="9529" y="16759"/>
                </a:cubicBezTo>
                <a:cubicBezTo>
                  <a:pt x="9144" y="17002"/>
                  <a:pt x="8699" y="17214"/>
                  <a:pt x="8162" y="17387"/>
                </a:cubicBezTo>
                <a:cubicBezTo>
                  <a:pt x="7190" y="17690"/>
                  <a:pt x="6228" y="18095"/>
                  <a:pt x="5327" y="18591"/>
                </a:cubicBezTo>
                <a:cubicBezTo>
                  <a:pt x="4709" y="18926"/>
                  <a:pt x="4122" y="19310"/>
                  <a:pt x="3575" y="19736"/>
                </a:cubicBezTo>
                <a:cubicBezTo>
                  <a:pt x="1793" y="21113"/>
                  <a:pt x="446" y="22976"/>
                  <a:pt x="1" y="25406"/>
                </a:cubicBezTo>
                <a:lnTo>
                  <a:pt x="5823" y="25406"/>
                </a:lnTo>
                <a:cubicBezTo>
                  <a:pt x="7889" y="18956"/>
                  <a:pt x="12708" y="21244"/>
                  <a:pt x="15361" y="18692"/>
                </a:cubicBezTo>
                <a:cubicBezTo>
                  <a:pt x="18155" y="15999"/>
                  <a:pt x="15877" y="11443"/>
                  <a:pt x="18833" y="7444"/>
                </a:cubicBezTo>
                <a:cubicBezTo>
                  <a:pt x="20635" y="5006"/>
                  <a:pt x="22586" y="4547"/>
                  <a:pt x="24082" y="4547"/>
                </a:cubicBezTo>
                <a:cubicBezTo>
                  <a:pt x="24679" y="4547"/>
                  <a:pt x="25204" y="4621"/>
                  <a:pt x="25617" y="4670"/>
                </a:cubicBezTo>
                <a:lnTo>
                  <a:pt x="25617" y="2"/>
                </a:lnTo>
                <a:cubicBezTo>
                  <a:pt x="25557" y="1"/>
                  <a:pt x="25496" y="1"/>
                  <a:pt x="25432"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9"/>
          <p:cNvSpPr/>
          <p:nvPr/>
        </p:nvSpPr>
        <p:spPr>
          <a:xfrm>
            <a:off x="7516530" y="2222558"/>
            <a:ext cx="286976" cy="284658"/>
          </a:xfrm>
          <a:custGeom>
            <a:avLst/>
            <a:gdLst/>
            <a:ahLst/>
            <a:cxnLst/>
            <a:rect l="l" t="t" r="r" b="b"/>
            <a:pathLst>
              <a:path w="1733" h="1719" extrusionOk="0">
                <a:moveTo>
                  <a:pt x="863" y="0"/>
                </a:moveTo>
                <a:cubicBezTo>
                  <a:pt x="852" y="0"/>
                  <a:pt x="842" y="5"/>
                  <a:pt x="842" y="16"/>
                </a:cubicBezTo>
                <a:lnTo>
                  <a:pt x="720" y="694"/>
                </a:lnTo>
                <a:cubicBezTo>
                  <a:pt x="720" y="704"/>
                  <a:pt x="710" y="714"/>
                  <a:pt x="700" y="714"/>
                </a:cubicBezTo>
                <a:lnTo>
                  <a:pt x="32" y="835"/>
                </a:lnTo>
                <a:cubicBezTo>
                  <a:pt x="1" y="835"/>
                  <a:pt x="1" y="876"/>
                  <a:pt x="32" y="886"/>
                </a:cubicBezTo>
                <a:lnTo>
                  <a:pt x="700" y="997"/>
                </a:lnTo>
                <a:cubicBezTo>
                  <a:pt x="710" y="1008"/>
                  <a:pt x="720" y="1008"/>
                  <a:pt x="720" y="1018"/>
                </a:cubicBezTo>
                <a:lnTo>
                  <a:pt x="842" y="1696"/>
                </a:lnTo>
                <a:cubicBezTo>
                  <a:pt x="842" y="1711"/>
                  <a:pt x="852" y="1719"/>
                  <a:pt x="863" y="1719"/>
                </a:cubicBezTo>
                <a:cubicBezTo>
                  <a:pt x="875" y="1719"/>
                  <a:pt x="887" y="1711"/>
                  <a:pt x="892" y="1696"/>
                </a:cubicBezTo>
                <a:lnTo>
                  <a:pt x="1004" y="1018"/>
                </a:lnTo>
                <a:cubicBezTo>
                  <a:pt x="1013" y="1008"/>
                  <a:pt x="1013" y="1008"/>
                  <a:pt x="1034" y="997"/>
                </a:cubicBezTo>
                <a:lnTo>
                  <a:pt x="1702" y="886"/>
                </a:lnTo>
                <a:cubicBezTo>
                  <a:pt x="1733" y="876"/>
                  <a:pt x="1733" y="835"/>
                  <a:pt x="1702" y="835"/>
                </a:cubicBezTo>
                <a:lnTo>
                  <a:pt x="1034" y="714"/>
                </a:lnTo>
                <a:cubicBezTo>
                  <a:pt x="1013" y="714"/>
                  <a:pt x="1013" y="704"/>
                  <a:pt x="1004" y="694"/>
                </a:cubicBezTo>
                <a:lnTo>
                  <a:pt x="892" y="16"/>
                </a:lnTo>
                <a:cubicBezTo>
                  <a:pt x="887" y="5"/>
                  <a:pt x="875" y="0"/>
                  <a:pt x="863"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9"/>
          <p:cNvSpPr/>
          <p:nvPr/>
        </p:nvSpPr>
        <p:spPr>
          <a:xfrm>
            <a:off x="8266179" y="2357518"/>
            <a:ext cx="953993" cy="179505"/>
          </a:xfrm>
          <a:custGeom>
            <a:avLst/>
            <a:gdLst/>
            <a:ahLst/>
            <a:cxnLst/>
            <a:rect l="l" t="t" r="r" b="b"/>
            <a:pathLst>
              <a:path w="5761" h="1084" extrusionOk="0">
                <a:moveTo>
                  <a:pt x="131" y="0"/>
                </a:moveTo>
                <a:cubicBezTo>
                  <a:pt x="61" y="0"/>
                  <a:pt x="0" y="51"/>
                  <a:pt x="0" y="122"/>
                </a:cubicBezTo>
                <a:cubicBezTo>
                  <a:pt x="0" y="193"/>
                  <a:pt x="61" y="254"/>
                  <a:pt x="131" y="254"/>
                </a:cubicBezTo>
                <a:cubicBezTo>
                  <a:pt x="425" y="254"/>
                  <a:pt x="577" y="425"/>
                  <a:pt x="749" y="618"/>
                </a:cubicBezTo>
                <a:cubicBezTo>
                  <a:pt x="932" y="841"/>
                  <a:pt x="1134" y="1084"/>
                  <a:pt x="1549" y="1084"/>
                </a:cubicBezTo>
                <a:cubicBezTo>
                  <a:pt x="1964" y="1084"/>
                  <a:pt x="2177" y="841"/>
                  <a:pt x="2359" y="618"/>
                </a:cubicBezTo>
                <a:cubicBezTo>
                  <a:pt x="2531" y="425"/>
                  <a:pt x="2683" y="254"/>
                  <a:pt x="2977" y="254"/>
                </a:cubicBezTo>
                <a:cubicBezTo>
                  <a:pt x="3270" y="254"/>
                  <a:pt x="3422" y="425"/>
                  <a:pt x="3594" y="618"/>
                </a:cubicBezTo>
                <a:cubicBezTo>
                  <a:pt x="3776" y="841"/>
                  <a:pt x="3979" y="1084"/>
                  <a:pt x="4394" y="1084"/>
                </a:cubicBezTo>
                <a:cubicBezTo>
                  <a:pt x="4809" y="1084"/>
                  <a:pt x="5022" y="841"/>
                  <a:pt x="5204" y="618"/>
                </a:cubicBezTo>
                <a:cubicBezTo>
                  <a:pt x="5366" y="436"/>
                  <a:pt x="5498" y="274"/>
                  <a:pt x="5761" y="254"/>
                </a:cubicBezTo>
                <a:lnTo>
                  <a:pt x="5761" y="0"/>
                </a:lnTo>
                <a:cubicBezTo>
                  <a:pt x="5387" y="20"/>
                  <a:pt x="5184" y="254"/>
                  <a:pt x="5012" y="456"/>
                </a:cubicBezTo>
                <a:cubicBezTo>
                  <a:pt x="4840" y="659"/>
                  <a:pt x="4698" y="830"/>
                  <a:pt x="4394" y="830"/>
                </a:cubicBezTo>
                <a:cubicBezTo>
                  <a:pt x="4100" y="830"/>
                  <a:pt x="3959" y="659"/>
                  <a:pt x="3787" y="456"/>
                </a:cubicBezTo>
                <a:cubicBezTo>
                  <a:pt x="3594" y="243"/>
                  <a:pt x="3392" y="0"/>
                  <a:pt x="2977" y="0"/>
                </a:cubicBezTo>
                <a:cubicBezTo>
                  <a:pt x="2561" y="0"/>
                  <a:pt x="2349" y="243"/>
                  <a:pt x="2167" y="456"/>
                </a:cubicBezTo>
                <a:cubicBezTo>
                  <a:pt x="1994" y="659"/>
                  <a:pt x="1853" y="830"/>
                  <a:pt x="1549" y="830"/>
                </a:cubicBezTo>
                <a:cubicBezTo>
                  <a:pt x="1256" y="830"/>
                  <a:pt x="1114" y="659"/>
                  <a:pt x="941" y="456"/>
                </a:cubicBezTo>
                <a:cubicBezTo>
                  <a:pt x="759" y="243"/>
                  <a:pt x="547" y="0"/>
                  <a:pt x="131"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9"/>
          <p:cNvSpPr/>
          <p:nvPr/>
        </p:nvSpPr>
        <p:spPr>
          <a:xfrm>
            <a:off x="8266179" y="2520133"/>
            <a:ext cx="953993" cy="181327"/>
          </a:xfrm>
          <a:custGeom>
            <a:avLst/>
            <a:gdLst/>
            <a:ahLst/>
            <a:cxnLst/>
            <a:rect l="l" t="t" r="r" b="b"/>
            <a:pathLst>
              <a:path w="5761" h="1095" extrusionOk="0">
                <a:moveTo>
                  <a:pt x="131" y="1"/>
                </a:moveTo>
                <a:cubicBezTo>
                  <a:pt x="61" y="1"/>
                  <a:pt x="0" y="61"/>
                  <a:pt x="0" y="132"/>
                </a:cubicBezTo>
                <a:cubicBezTo>
                  <a:pt x="0" y="193"/>
                  <a:pt x="61" y="253"/>
                  <a:pt x="131" y="253"/>
                </a:cubicBezTo>
                <a:cubicBezTo>
                  <a:pt x="425" y="253"/>
                  <a:pt x="577" y="426"/>
                  <a:pt x="749" y="628"/>
                </a:cubicBezTo>
                <a:cubicBezTo>
                  <a:pt x="932" y="841"/>
                  <a:pt x="1134" y="1094"/>
                  <a:pt x="1549" y="1094"/>
                </a:cubicBezTo>
                <a:cubicBezTo>
                  <a:pt x="1964" y="1094"/>
                  <a:pt x="2177" y="841"/>
                  <a:pt x="2359" y="628"/>
                </a:cubicBezTo>
                <a:cubicBezTo>
                  <a:pt x="2531" y="426"/>
                  <a:pt x="2683" y="253"/>
                  <a:pt x="2977" y="253"/>
                </a:cubicBezTo>
                <a:cubicBezTo>
                  <a:pt x="3270" y="253"/>
                  <a:pt x="3422" y="426"/>
                  <a:pt x="3594" y="628"/>
                </a:cubicBezTo>
                <a:cubicBezTo>
                  <a:pt x="3776" y="841"/>
                  <a:pt x="3979" y="1094"/>
                  <a:pt x="4394" y="1094"/>
                </a:cubicBezTo>
                <a:cubicBezTo>
                  <a:pt x="4809" y="1094"/>
                  <a:pt x="5022" y="841"/>
                  <a:pt x="5204" y="628"/>
                </a:cubicBezTo>
                <a:cubicBezTo>
                  <a:pt x="5366" y="446"/>
                  <a:pt x="5498" y="284"/>
                  <a:pt x="5761" y="253"/>
                </a:cubicBezTo>
                <a:lnTo>
                  <a:pt x="5761" y="1"/>
                </a:lnTo>
                <a:cubicBezTo>
                  <a:pt x="5387" y="21"/>
                  <a:pt x="5184" y="253"/>
                  <a:pt x="5012" y="466"/>
                </a:cubicBezTo>
                <a:cubicBezTo>
                  <a:pt x="4840" y="658"/>
                  <a:pt x="4698" y="831"/>
                  <a:pt x="4394" y="831"/>
                </a:cubicBezTo>
                <a:cubicBezTo>
                  <a:pt x="4100" y="831"/>
                  <a:pt x="3959" y="658"/>
                  <a:pt x="3787" y="466"/>
                </a:cubicBezTo>
                <a:cubicBezTo>
                  <a:pt x="3594" y="244"/>
                  <a:pt x="3392" y="1"/>
                  <a:pt x="2977" y="1"/>
                </a:cubicBezTo>
                <a:cubicBezTo>
                  <a:pt x="2561" y="1"/>
                  <a:pt x="2349" y="244"/>
                  <a:pt x="2167" y="466"/>
                </a:cubicBezTo>
                <a:cubicBezTo>
                  <a:pt x="1994" y="658"/>
                  <a:pt x="1853" y="831"/>
                  <a:pt x="1549" y="831"/>
                </a:cubicBezTo>
                <a:cubicBezTo>
                  <a:pt x="1256" y="831"/>
                  <a:pt x="1114" y="658"/>
                  <a:pt x="941" y="466"/>
                </a:cubicBezTo>
                <a:cubicBezTo>
                  <a:pt x="759" y="244"/>
                  <a:pt x="547" y="1"/>
                  <a:pt x="131"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9"/>
          <p:cNvSpPr/>
          <p:nvPr/>
        </p:nvSpPr>
        <p:spPr>
          <a:xfrm>
            <a:off x="6473778" y="3035633"/>
            <a:ext cx="605415" cy="519472"/>
          </a:xfrm>
          <a:custGeom>
            <a:avLst/>
            <a:gdLst/>
            <a:ahLst/>
            <a:cxnLst/>
            <a:rect l="l" t="t" r="r" b="b"/>
            <a:pathLst>
              <a:path w="3656" h="3137" extrusionOk="0">
                <a:moveTo>
                  <a:pt x="1876" y="1"/>
                </a:moveTo>
                <a:cubicBezTo>
                  <a:pt x="1569" y="1"/>
                  <a:pt x="1258" y="98"/>
                  <a:pt x="972" y="350"/>
                </a:cubicBezTo>
                <a:cubicBezTo>
                  <a:pt x="0" y="1201"/>
                  <a:pt x="618" y="2263"/>
                  <a:pt x="1044" y="2790"/>
                </a:cubicBezTo>
                <a:cubicBezTo>
                  <a:pt x="1206" y="3003"/>
                  <a:pt x="1347" y="3134"/>
                  <a:pt x="1347" y="3134"/>
                </a:cubicBezTo>
                <a:cubicBezTo>
                  <a:pt x="1349" y="3136"/>
                  <a:pt x="1351" y="3137"/>
                  <a:pt x="1355" y="3137"/>
                </a:cubicBezTo>
                <a:cubicBezTo>
                  <a:pt x="1392" y="3137"/>
                  <a:pt x="1535" y="3030"/>
                  <a:pt x="1722" y="2871"/>
                </a:cubicBezTo>
                <a:cubicBezTo>
                  <a:pt x="2117" y="2537"/>
                  <a:pt x="2734" y="1960"/>
                  <a:pt x="3159" y="1545"/>
                </a:cubicBezTo>
                <a:lnTo>
                  <a:pt x="3645" y="1059"/>
                </a:lnTo>
                <a:cubicBezTo>
                  <a:pt x="3656" y="1048"/>
                  <a:pt x="3645" y="1008"/>
                  <a:pt x="3625" y="967"/>
                </a:cubicBezTo>
                <a:cubicBezTo>
                  <a:pt x="3485" y="702"/>
                  <a:pt x="2699" y="1"/>
                  <a:pt x="1876" y="1"/>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9"/>
          <p:cNvSpPr/>
          <p:nvPr/>
        </p:nvSpPr>
        <p:spPr>
          <a:xfrm>
            <a:off x="6633081" y="3167613"/>
            <a:ext cx="363978" cy="343444"/>
          </a:xfrm>
          <a:custGeom>
            <a:avLst/>
            <a:gdLst/>
            <a:ahLst/>
            <a:cxnLst/>
            <a:rect l="l" t="t" r="r" b="b"/>
            <a:pathLst>
              <a:path w="2198" h="2074" extrusionOk="0">
                <a:moveTo>
                  <a:pt x="996" y="1"/>
                </a:moveTo>
                <a:cubicBezTo>
                  <a:pt x="861" y="1"/>
                  <a:pt x="705" y="46"/>
                  <a:pt x="527" y="161"/>
                </a:cubicBezTo>
                <a:cubicBezTo>
                  <a:pt x="1" y="494"/>
                  <a:pt x="183" y="1133"/>
                  <a:pt x="446" y="1598"/>
                </a:cubicBezTo>
                <a:cubicBezTo>
                  <a:pt x="557" y="1801"/>
                  <a:pt x="679" y="1963"/>
                  <a:pt x="760" y="2074"/>
                </a:cubicBezTo>
                <a:cubicBezTo>
                  <a:pt x="1155" y="1740"/>
                  <a:pt x="1772" y="1163"/>
                  <a:pt x="2197" y="748"/>
                </a:cubicBezTo>
                <a:cubicBezTo>
                  <a:pt x="2157" y="636"/>
                  <a:pt x="2107" y="515"/>
                  <a:pt x="2056" y="413"/>
                </a:cubicBezTo>
                <a:cubicBezTo>
                  <a:pt x="1985" y="292"/>
                  <a:pt x="1914" y="191"/>
                  <a:pt x="1853" y="191"/>
                </a:cubicBezTo>
                <a:cubicBezTo>
                  <a:pt x="1850" y="191"/>
                  <a:pt x="1847" y="190"/>
                  <a:pt x="1845" y="190"/>
                </a:cubicBezTo>
                <a:cubicBezTo>
                  <a:pt x="1704" y="190"/>
                  <a:pt x="1763" y="436"/>
                  <a:pt x="1772" y="566"/>
                </a:cubicBezTo>
                <a:cubicBezTo>
                  <a:pt x="1772" y="596"/>
                  <a:pt x="1772" y="616"/>
                  <a:pt x="1762" y="627"/>
                </a:cubicBezTo>
                <a:cubicBezTo>
                  <a:pt x="1762" y="632"/>
                  <a:pt x="1761" y="635"/>
                  <a:pt x="1760" y="635"/>
                </a:cubicBezTo>
                <a:cubicBezTo>
                  <a:pt x="1756" y="635"/>
                  <a:pt x="1746" y="618"/>
                  <a:pt x="1732" y="596"/>
                </a:cubicBezTo>
                <a:cubicBezTo>
                  <a:pt x="1647" y="450"/>
                  <a:pt x="1423" y="1"/>
                  <a:pt x="996"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9"/>
          <p:cNvSpPr/>
          <p:nvPr/>
        </p:nvSpPr>
        <p:spPr>
          <a:xfrm>
            <a:off x="7992781" y="3082663"/>
            <a:ext cx="603759" cy="519472"/>
          </a:xfrm>
          <a:custGeom>
            <a:avLst/>
            <a:gdLst/>
            <a:ahLst/>
            <a:cxnLst/>
            <a:rect l="l" t="t" r="r" b="b"/>
            <a:pathLst>
              <a:path w="3646" h="3137" extrusionOk="0">
                <a:moveTo>
                  <a:pt x="1781" y="0"/>
                </a:moveTo>
                <a:cubicBezTo>
                  <a:pt x="957" y="0"/>
                  <a:pt x="171" y="701"/>
                  <a:pt x="31" y="967"/>
                </a:cubicBezTo>
                <a:cubicBezTo>
                  <a:pt x="0" y="1007"/>
                  <a:pt x="0" y="1038"/>
                  <a:pt x="11" y="1059"/>
                </a:cubicBezTo>
                <a:cubicBezTo>
                  <a:pt x="41" y="1099"/>
                  <a:pt x="234" y="1291"/>
                  <a:pt x="497" y="1545"/>
                </a:cubicBezTo>
                <a:cubicBezTo>
                  <a:pt x="922" y="1959"/>
                  <a:pt x="1530" y="2537"/>
                  <a:pt x="1924" y="2870"/>
                </a:cubicBezTo>
                <a:cubicBezTo>
                  <a:pt x="2120" y="3029"/>
                  <a:pt x="2256" y="3136"/>
                  <a:pt x="2300" y="3136"/>
                </a:cubicBezTo>
                <a:cubicBezTo>
                  <a:pt x="2304" y="3136"/>
                  <a:pt x="2307" y="3135"/>
                  <a:pt x="2309" y="3134"/>
                </a:cubicBezTo>
                <a:cubicBezTo>
                  <a:pt x="2309" y="3134"/>
                  <a:pt x="2451" y="3002"/>
                  <a:pt x="2613" y="2789"/>
                </a:cubicBezTo>
                <a:cubicBezTo>
                  <a:pt x="3038" y="2263"/>
                  <a:pt x="3645" y="1200"/>
                  <a:pt x="2684" y="350"/>
                </a:cubicBezTo>
                <a:cubicBezTo>
                  <a:pt x="2398" y="97"/>
                  <a:pt x="2087" y="0"/>
                  <a:pt x="1781" y="0"/>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9"/>
          <p:cNvSpPr/>
          <p:nvPr/>
        </p:nvSpPr>
        <p:spPr>
          <a:xfrm>
            <a:off x="8074917" y="3214477"/>
            <a:ext cx="363978" cy="343610"/>
          </a:xfrm>
          <a:custGeom>
            <a:avLst/>
            <a:gdLst/>
            <a:ahLst/>
            <a:cxnLst/>
            <a:rect l="l" t="t" r="r" b="b"/>
            <a:pathLst>
              <a:path w="2198" h="2075" extrusionOk="0">
                <a:moveTo>
                  <a:pt x="1201" y="1"/>
                </a:moveTo>
                <a:cubicBezTo>
                  <a:pt x="775" y="1"/>
                  <a:pt x="551" y="448"/>
                  <a:pt x="467" y="587"/>
                </a:cubicBezTo>
                <a:cubicBezTo>
                  <a:pt x="452" y="616"/>
                  <a:pt x="442" y="635"/>
                  <a:pt x="434" y="635"/>
                </a:cubicBezTo>
                <a:cubicBezTo>
                  <a:pt x="431" y="635"/>
                  <a:pt x="429" y="632"/>
                  <a:pt x="426" y="627"/>
                </a:cubicBezTo>
                <a:lnTo>
                  <a:pt x="426" y="566"/>
                </a:lnTo>
                <a:cubicBezTo>
                  <a:pt x="436" y="437"/>
                  <a:pt x="485" y="191"/>
                  <a:pt x="343" y="191"/>
                </a:cubicBezTo>
                <a:cubicBezTo>
                  <a:pt x="340" y="191"/>
                  <a:pt x="338" y="191"/>
                  <a:pt x="335" y="191"/>
                </a:cubicBezTo>
                <a:cubicBezTo>
                  <a:pt x="274" y="191"/>
                  <a:pt x="203" y="292"/>
                  <a:pt x="143" y="414"/>
                </a:cubicBezTo>
                <a:cubicBezTo>
                  <a:pt x="92" y="515"/>
                  <a:pt x="41" y="637"/>
                  <a:pt x="1" y="749"/>
                </a:cubicBezTo>
                <a:cubicBezTo>
                  <a:pt x="426" y="1163"/>
                  <a:pt x="1034" y="1741"/>
                  <a:pt x="1428" y="2074"/>
                </a:cubicBezTo>
                <a:cubicBezTo>
                  <a:pt x="1520" y="1963"/>
                  <a:pt x="1641" y="1801"/>
                  <a:pt x="1752" y="1599"/>
                </a:cubicBezTo>
                <a:cubicBezTo>
                  <a:pt x="2015" y="1133"/>
                  <a:pt x="2198" y="495"/>
                  <a:pt x="1671" y="161"/>
                </a:cubicBezTo>
                <a:cubicBezTo>
                  <a:pt x="1493" y="46"/>
                  <a:pt x="1337" y="1"/>
                  <a:pt x="1201"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9"/>
          <p:cNvSpPr/>
          <p:nvPr/>
        </p:nvSpPr>
        <p:spPr>
          <a:xfrm>
            <a:off x="5491303" y="4076900"/>
            <a:ext cx="979991" cy="733586"/>
          </a:xfrm>
          <a:custGeom>
            <a:avLst/>
            <a:gdLst/>
            <a:ahLst/>
            <a:cxnLst/>
            <a:rect l="l" t="t" r="r" b="b"/>
            <a:pathLst>
              <a:path w="5918" h="4430" extrusionOk="0">
                <a:moveTo>
                  <a:pt x="1651" y="0"/>
                </a:moveTo>
                <a:cubicBezTo>
                  <a:pt x="1303" y="0"/>
                  <a:pt x="1006" y="111"/>
                  <a:pt x="800" y="380"/>
                </a:cubicBezTo>
                <a:cubicBezTo>
                  <a:pt x="0" y="1423"/>
                  <a:pt x="760" y="2648"/>
                  <a:pt x="1843" y="3499"/>
                </a:cubicBezTo>
                <a:cubicBezTo>
                  <a:pt x="2248" y="3823"/>
                  <a:pt x="2704" y="4096"/>
                  <a:pt x="3139" y="4278"/>
                </a:cubicBezTo>
                <a:cubicBezTo>
                  <a:pt x="3179" y="4298"/>
                  <a:pt x="3220" y="4309"/>
                  <a:pt x="3251" y="4329"/>
                </a:cubicBezTo>
                <a:cubicBezTo>
                  <a:pt x="3428" y="4398"/>
                  <a:pt x="3598" y="4429"/>
                  <a:pt x="3762" y="4429"/>
                </a:cubicBezTo>
                <a:cubicBezTo>
                  <a:pt x="5074" y="4429"/>
                  <a:pt x="5918" y="2428"/>
                  <a:pt x="5873" y="2284"/>
                </a:cubicBezTo>
                <a:cubicBezTo>
                  <a:pt x="5873" y="2284"/>
                  <a:pt x="5559" y="2010"/>
                  <a:pt x="5073" y="1656"/>
                </a:cubicBezTo>
                <a:cubicBezTo>
                  <a:pt x="4688" y="1362"/>
                  <a:pt x="4202" y="1028"/>
                  <a:pt x="3686" y="724"/>
                </a:cubicBezTo>
                <a:cubicBezTo>
                  <a:pt x="2990" y="322"/>
                  <a:pt x="2246" y="0"/>
                  <a:pt x="1651" y="0"/>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9"/>
          <p:cNvSpPr/>
          <p:nvPr/>
        </p:nvSpPr>
        <p:spPr>
          <a:xfrm>
            <a:off x="5662197" y="4148106"/>
            <a:ext cx="293766" cy="295256"/>
          </a:xfrm>
          <a:custGeom>
            <a:avLst/>
            <a:gdLst/>
            <a:ahLst/>
            <a:cxnLst/>
            <a:rect l="l" t="t" r="r" b="b"/>
            <a:pathLst>
              <a:path w="1774" h="1783" extrusionOk="0">
                <a:moveTo>
                  <a:pt x="882" y="0"/>
                </a:moveTo>
                <a:cubicBezTo>
                  <a:pt x="396" y="0"/>
                  <a:pt x="1" y="405"/>
                  <a:pt x="1" y="891"/>
                </a:cubicBezTo>
                <a:cubicBezTo>
                  <a:pt x="1" y="1388"/>
                  <a:pt x="396" y="1782"/>
                  <a:pt x="882" y="1782"/>
                </a:cubicBezTo>
                <a:cubicBezTo>
                  <a:pt x="1378" y="1782"/>
                  <a:pt x="1773" y="1388"/>
                  <a:pt x="1773" y="891"/>
                </a:cubicBezTo>
                <a:cubicBezTo>
                  <a:pt x="1773" y="405"/>
                  <a:pt x="1378" y="0"/>
                  <a:pt x="882"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9"/>
          <p:cNvSpPr/>
          <p:nvPr/>
        </p:nvSpPr>
        <p:spPr>
          <a:xfrm>
            <a:off x="8596375" y="4086173"/>
            <a:ext cx="623796" cy="724147"/>
          </a:xfrm>
          <a:custGeom>
            <a:avLst/>
            <a:gdLst/>
            <a:ahLst/>
            <a:cxnLst/>
            <a:rect l="l" t="t" r="r" b="b"/>
            <a:pathLst>
              <a:path w="3767" h="4373" extrusionOk="0">
                <a:moveTo>
                  <a:pt x="3767" y="0"/>
                </a:moveTo>
                <a:cubicBezTo>
                  <a:pt x="3271" y="111"/>
                  <a:pt x="2724" y="374"/>
                  <a:pt x="2208" y="668"/>
                </a:cubicBezTo>
                <a:cubicBezTo>
                  <a:pt x="2066" y="749"/>
                  <a:pt x="1935" y="830"/>
                  <a:pt x="1803" y="921"/>
                </a:cubicBezTo>
                <a:cubicBezTo>
                  <a:pt x="1651" y="1013"/>
                  <a:pt x="1519" y="1103"/>
                  <a:pt x="1377" y="1195"/>
                </a:cubicBezTo>
                <a:cubicBezTo>
                  <a:pt x="1175" y="1337"/>
                  <a:pt x="993" y="1468"/>
                  <a:pt x="821" y="1600"/>
                </a:cubicBezTo>
                <a:cubicBezTo>
                  <a:pt x="639" y="1731"/>
                  <a:pt x="477" y="1853"/>
                  <a:pt x="355" y="1954"/>
                </a:cubicBezTo>
                <a:cubicBezTo>
                  <a:pt x="142" y="2126"/>
                  <a:pt x="21" y="2228"/>
                  <a:pt x="21" y="2228"/>
                </a:cubicBezTo>
                <a:cubicBezTo>
                  <a:pt x="0" y="2298"/>
                  <a:pt x="173" y="2774"/>
                  <a:pt x="507" y="3260"/>
                </a:cubicBezTo>
                <a:cubicBezTo>
                  <a:pt x="876" y="3810"/>
                  <a:pt x="1438" y="4373"/>
                  <a:pt x="2134" y="4373"/>
                </a:cubicBezTo>
                <a:cubicBezTo>
                  <a:pt x="2297" y="4373"/>
                  <a:pt x="2467" y="4342"/>
                  <a:pt x="2643" y="4273"/>
                </a:cubicBezTo>
                <a:cubicBezTo>
                  <a:pt x="2684" y="4253"/>
                  <a:pt x="2714" y="4242"/>
                  <a:pt x="2754" y="4222"/>
                </a:cubicBezTo>
                <a:cubicBezTo>
                  <a:pt x="2866" y="4181"/>
                  <a:pt x="2977" y="4121"/>
                  <a:pt x="3089" y="4070"/>
                </a:cubicBezTo>
                <a:cubicBezTo>
                  <a:pt x="3281" y="3969"/>
                  <a:pt x="3463" y="3857"/>
                  <a:pt x="3656" y="3736"/>
                </a:cubicBezTo>
                <a:cubicBezTo>
                  <a:pt x="3686" y="3716"/>
                  <a:pt x="3726" y="3686"/>
                  <a:pt x="3767" y="3665"/>
                </a:cubicBezTo>
                <a:lnTo>
                  <a:pt x="3767" y="0"/>
                </a:ln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9"/>
          <p:cNvSpPr/>
          <p:nvPr/>
        </p:nvSpPr>
        <p:spPr>
          <a:xfrm>
            <a:off x="9107733" y="4153239"/>
            <a:ext cx="112439" cy="286811"/>
          </a:xfrm>
          <a:custGeom>
            <a:avLst/>
            <a:gdLst/>
            <a:ahLst/>
            <a:cxnLst/>
            <a:rect l="l" t="t" r="r" b="b"/>
            <a:pathLst>
              <a:path w="679" h="1732" extrusionOk="0">
                <a:moveTo>
                  <a:pt x="679" y="0"/>
                </a:moveTo>
                <a:cubicBezTo>
                  <a:pt x="284" y="91"/>
                  <a:pt x="1" y="446"/>
                  <a:pt x="1" y="860"/>
                </a:cubicBezTo>
                <a:cubicBezTo>
                  <a:pt x="1" y="1286"/>
                  <a:pt x="284" y="1630"/>
                  <a:pt x="679" y="1731"/>
                </a:cubicBezTo>
                <a:lnTo>
                  <a:pt x="679"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9"/>
          <p:cNvSpPr/>
          <p:nvPr/>
        </p:nvSpPr>
        <p:spPr>
          <a:xfrm>
            <a:off x="8474001" y="2984464"/>
            <a:ext cx="85613" cy="504237"/>
          </a:xfrm>
          <a:custGeom>
            <a:avLst/>
            <a:gdLst/>
            <a:ahLst/>
            <a:cxnLst/>
            <a:rect l="l" t="t" r="r" b="b"/>
            <a:pathLst>
              <a:path w="517" h="3045" extrusionOk="0">
                <a:moveTo>
                  <a:pt x="244" y="1"/>
                </a:moveTo>
                <a:cubicBezTo>
                  <a:pt x="244" y="1"/>
                  <a:pt x="142" y="11"/>
                  <a:pt x="61" y="32"/>
                </a:cubicBezTo>
                <a:cubicBezTo>
                  <a:pt x="1" y="52"/>
                  <a:pt x="142" y="1762"/>
                  <a:pt x="203" y="2552"/>
                </a:cubicBezTo>
                <a:cubicBezTo>
                  <a:pt x="213" y="2674"/>
                  <a:pt x="223" y="2775"/>
                  <a:pt x="233" y="2846"/>
                </a:cubicBezTo>
                <a:cubicBezTo>
                  <a:pt x="244" y="2907"/>
                  <a:pt x="244" y="2947"/>
                  <a:pt x="244" y="2947"/>
                </a:cubicBezTo>
                <a:cubicBezTo>
                  <a:pt x="272" y="3022"/>
                  <a:pt x="298" y="3044"/>
                  <a:pt x="327" y="3044"/>
                </a:cubicBezTo>
                <a:cubicBezTo>
                  <a:pt x="350" y="3044"/>
                  <a:pt x="375" y="3031"/>
                  <a:pt x="406" y="3018"/>
                </a:cubicBezTo>
                <a:cubicBezTo>
                  <a:pt x="436" y="3008"/>
                  <a:pt x="456" y="2998"/>
                  <a:pt x="487" y="2998"/>
                </a:cubicBezTo>
                <a:cubicBezTo>
                  <a:pt x="507" y="2988"/>
                  <a:pt x="517" y="2806"/>
                  <a:pt x="496" y="2542"/>
                </a:cubicBezTo>
                <a:cubicBezTo>
                  <a:pt x="446" y="1702"/>
                  <a:pt x="244" y="1"/>
                  <a:pt x="244"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9"/>
          <p:cNvSpPr/>
          <p:nvPr/>
        </p:nvSpPr>
        <p:spPr>
          <a:xfrm>
            <a:off x="8490726" y="3477443"/>
            <a:ext cx="125852" cy="313803"/>
          </a:xfrm>
          <a:custGeom>
            <a:avLst/>
            <a:gdLst/>
            <a:ahLst/>
            <a:cxnLst/>
            <a:rect l="l" t="t" r="r" b="b"/>
            <a:pathLst>
              <a:path w="760" h="1895" extrusionOk="0">
                <a:moveTo>
                  <a:pt x="102" y="0"/>
                </a:moveTo>
                <a:cubicBezTo>
                  <a:pt x="102" y="11"/>
                  <a:pt x="102" y="21"/>
                  <a:pt x="92" y="51"/>
                </a:cubicBezTo>
                <a:cubicBezTo>
                  <a:pt x="92" y="122"/>
                  <a:pt x="71" y="274"/>
                  <a:pt x="62" y="466"/>
                </a:cubicBezTo>
                <a:cubicBezTo>
                  <a:pt x="31" y="1013"/>
                  <a:pt x="1" y="1854"/>
                  <a:pt x="173" y="1874"/>
                </a:cubicBezTo>
                <a:cubicBezTo>
                  <a:pt x="176" y="1874"/>
                  <a:pt x="179" y="1874"/>
                  <a:pt x="182" y="1874"/>
                </a:cubicBezTo>
                <a:cubicBezTo>
                  <a:pt x="296" y="1874"/>
                  <a:pt x="335" y="1697"/>
                  <a:pt x="355" y="1530"/>
                </a:cubicBezTo>
                <a:cubicBezTo>
                  <a:pt x="381" y="1359"/>
                  <a:pt x="377" y="1187"/>
                  <a:pt x="394" y="1187"/>
                </a:cubicBezTo>
                <a:cubicBezTo>
                  <a:pt x="397" y="1187"/>
                  <a:pt x="401" y="1193"/>
                  <a:pt x="406" y="1206"/>
                </a:cubicBezTo>
                <a:cubicBezTo>
                  <a:pt x="455" y="1345"/>
                  <a:pt x="515" y="1895"/>
                  <a:pt x="651" y="1895"/>
                </a:cubicBezTo>
                <a:cubicBezTo>
                  <a:pt x="654" y="1895"/>
                  <a:pt x="656" y="1895"/>
                  <a:pt x="659" y="1894"/>
                </a:cubicBezTo>
                <a:cubicBezTo>
                  <a:pt x="760" y="1884"/>
                  <a:pt x="608" y="1023"/>
                  <a:pt x="507" y="477"/>
                </a:cubicBezTo>
                <a:cubicBezTo>
                  <a:pt x="456" y="223"/>
                  <a:pt x="416" y="31"/>
                  <a:pt x="416" y="31"/>
                </a:cubicBezTo>
                <a:lnTo>
                  <a:pt x="183" y="11"/>
                </a:lnTo>
                <a:lnTo>
                  <a:pt x="102" y="0"/>
                </a:ln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9"/>
          <p:cNvSpPr/>
          <p:nvPr/>
        </p:nvSpPr>
        <p:spPr>
          <a:xfrm>
            <a:off x="8475656" y="3422134"/>
            <a:ext cx="122540" cy="124196"/>
          </a:xfrm>
          <a:custGeom>
            <a:avLst/>
            <a:gdLst/>
            <a:ahLst/>
            <a:cxnLst/>
            <a:rect l="l" t="t" r="r" b="b"/>
            <a:pathLst>
              <a:path w="740" h="750" extrusionOk="0">
                <a:moveTo>
                  <a:pt x="375" y="1"/>
                </a:moveTo>
                <a:cubicBezTo>
                  <a:pt x="234" y="1"/>
                  <a:pt x="122" y="71"/>
                  <a:pt x="51" y="172"/>
                </a:cubicBezTo>
                <a:cubicBezTo>
                  <a:pt x="21" y="233"/>
                  <a:pt x="0" y="304"/>
                  <a:pt x="0" y="375"/>
                </a:cubicBezTo>
                <a:cubicBezTo>
                  <a:pt x="0" y="577"/>
                  <a:pt x="162" y="750"/>
                  <a:pt x="375" y="750"/>
                </a:cubicBezTo>
                <a:cubicBezTo>
                  <a:pt x="527" y="750"/>
                  <a:pt x="659" y="649"/>
                  <a:pt x="720" y="517"/>
                </a:cubicBezTo>
                <a:cubicBezTo>
                  <a:pt x="729" y="476"/>
                  <a:pt x="740" y="426"/>
                  <a:pt x="740" y="375"/>
                </a:cubicBezTo>
                <a:cubicBezTo>
                  <a:pt x="740" y="172"/>
                  <a:pt x="578" y="1"/>
                  <a:pt x="375"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9"/>
          <p:cNvSpPr/>
          <p:nvPr/>
        </p:nvSpPr>
        <p:spPr>
          <a:xfrm>
            <a:off x="8475656" y="3450616"/>
            <a:ext cx="119228" cy="95714"/>
          </a:xfrm>
          <a:custGeom>
            <a:avLst/>
            <a:gdLst/>
            <a:ahLst/>
            <a:cxnLst/>
            <a:rect l="l" t="t" r="r" b="b"/>
            <a:pathLst>
              <a:path w="720" h="578" extrusionOk="0">
                <a:moveTo>
                  <a:pt x="51" y="0"/>
                </a:moveTo>
                <a:cubicBezTo>
                  <a:pt x="21" y="61"/>
                  <a:pt x="0" y="132"/>
                  <a:pt x="0" y="203"/>
                </a:cubicBezTo>
                <a:cubicBezTo>
                  <a:pt x="0" y="405"/>
                  <a:pt x="162" y="578"/>
                  <a:pt x="375" y="578"/>
                </a:cubicBezTo>
                <a:cubicBezTo>
                  <a:pt x="527" y="578"/>
                  <a:pt x="659" y="477"/>
                  <a:pt x="720" y="345"/>
                </a:cubicBezTo>
                <a:lnTo>
                  <a:pt x="720" y="345"/>
                </a:lnTo>
                <a:cubicBezTo>
                  <a:pt x="659" y="355"/>
                  <a:pt x="608" y="355"/>
                  <a:pt x="558" y="355"/>
                </a:cubicBezTo>
                <a:cubicBezTo>
                  <a:pt x="254" y="355"/>
                  <a:pt x="112" y="173"/>
                  <a:pt x="51" y="0"/>
                </a:cubicBezTo>
                <a:close/>
              </a:path>
            </a:pathLst>
          </a:custGeom>
          <a:solidFill>
            <a:srgbClr val="F4AC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9"/>
          <p:cNvSpPr/>
          <p:nvPr/>
        </p:nvSpPr>
        <p:spPr>
          <a:xfrm>
            <a:off x="6359683" y="3090280"/>
            <a:ext cx="2339195" cy="2129386"/>
          </a:xfrm>
          <a:custGeom>
            <a:avLst/>
            <a:gdLst/>
            <a:ahLst/>
            <a:cxnLst/>
            <a:rect l="l" t="t" r="r" b="b"/>
            <a:pathLst>
              <a:path w="14126" h="12859" extrusionOk="0">
                <a:moveTo>
                  <a:pt x="6998" y="0"/>
                </a:moveTo>
                <a:cubicBezTo>
                  <a:pt x="6815" y="0"/>
                  <a:pt x="6622" y="10"/>
                  <a:pt x="6440" y="20"/>
                </a:cubicBezTo>
                <a:cubicBezTo>
                  <a:pt x="6380" y="30"/>
                  <a:pt x="6309" y="30"/>
                  <a:pt x="6248" y="41"/>
                </a:cubicBezTo>
                <a:cubicBezTo>
                  <a:pt x="5702" y="101"/>
                  <a:pt x="5205" y="212"/>
                  <a:pt x="4760" y="385"/>
                </a:cubicBezTo>
                <a:cubicBezTo>
                  <a:pt x="4598" y="446"/>
                  <a:pt x="4436" y="516"/>
                  <a:pt x="4284" y="597"/>
                </a:cubicBezTo>
                <a:cubicBezTo>
                  <a:pt x="4264" y="608"/>
                  <a:pt x="4244" y="617"/>
                  <a:pt x="4213" y="628"/>
                </a:cubicBezTo>
                <a:cubicBezTo>
                  <a:pt x="4041" y="718"/>
                  <a:pt x="3879" y="810"/>
                  <a:pt x="3717" y="911"/>
                </a:cubicBezTo>
                <a:lnTo>
                  <a:pt x="3686" y="941"/>
                </a:lnTo>
                <a:lnTo>
                  <a:pt x="3383" y="1154"/>
                </a:lnTo>
                <a:cubicBezTo>
                  <a:pt x="3302" y="1215"/>
                  <a:pt x="3231" y="1276"/>
                  <a:pt x="3150" y="1346"/>
                </a:cubicBezTo>
                <a:cubicBezTo>
                  <a:pt x="2816" y="1630"/>
                  <a:pt x="2512" y="1954"/>
                  <a:pt x="2249" y="2318"/>
                </a:cubicBezTo>
                <a:cubicBezTo>
                  <a:pt x="2147" y="2450"/>
                  <a:pt x="2046" y="2581"/>
                  <a:pt x="1955" y="2734"/>
                </a:cubicBezTo>
                <a:cubicBezTo>
                  <a:pt x="1661" y="3189"/>
                  <a:pt x="1409" y="3685"/>
                  <a:pt x="1186" y="4212"/>
                </a:cubicBezTo>
                <a:cubicBezTo>
                  <a:pt x="842" y="5052"/>
                  <a:pt x="588" y="5974"/>
                  <a:pt x="416" y="6895"/>
                </a:cubicBezTo>
                <a:cubicBezTo>
                  <a:pt x="386" y="7016"/>
                  <a:pt x="365" y="7138"/>
                  <a:pt x="345" y="7259"/>
                </a:cubicBezTo>
                <a:cubicBezTo>
                  <a:pt x="345" y="7279"/>
                  <a:pt x="345" y="7300"/>
                  <a:pt x="335" y="7310"/>
                </a:cubicBezTo>
                <a:cubicBezTo>
                  <a:pt x="305" y="7522"/>
                  <a:pt x="275" y="7725"/>
                  <a:pt x="244" y="7927"/>
                </a:cubicBezTo>
                <a:cubicBezTo>
                  <a:pt x="183" y="8413"/>
                  <a:pt x="133" y="8890"/>
                  <a:pt x="102" y="9355"/>
                </a:cubicBezTo>
                <a:cubicBezTo>
                  <a:pt x="92" y="9487"/>
                  <a:pt x="82" y="9619"/>
                  <a:pt x="72" y="9760"/>
                </a:cubicBezTo>
                <a:cubicBezTo>
                  <a:pt x="1" y="10924"/>
                  <a:pt x="21" y="12008"/>
                  <a:pt x="62" y="12859"/>
                </a:cubicBezTo>
                <a:lnTo>
                  <a:pt x="14085" y="12859"/>
                </a:lnTo>
                <a:cubicBezTo>
                  <a:pt x="14125" y="11896"/>
                  <a:pt x="14125" y="10631"/>
                  <a:pt x="14014" y="9274"/>
                </a:cubicBezTo>
                <a:cubicBezTo>
                  <a:pt x="13973" y="8849"/>
                  <a:pt x="13923" y="8413"/>
                  <a:pt x="13862" y="7968"/>
                </a:cubicBezTo>
                <a:cubicBezTo>
                  <a:pt x="13831" y="7796"/>
                  <a:pt x="13811" y="7614"/>
                  <a:pt x="13771" y="7432"/>
                </a:cubicBezTo>
                <a:cubicBezTo>
                  <a:pt x="13771" y="7391"/>
                  <a:pt x="13761" y="7340"/>
                  <a:pt x="13750" y="7300"/>
                </a:cubicBezTo>
                <a:cubicBezTo>
                  <a:pt x="13730" y="7178"/>
                  <a:pt x="13710" y="7067"/>
                  <a:pt x="13690" y="6946"/>
                </a:cubicBezTo>
                <a:cubicBezTo>
                  <a:pt x="13406" y="5548"/>
                  <a:pt x="12961" y="4161"/>
                  <a:pt x="12262" y="2997"/>
                </a:cubicBezTo>
                <a:cubicBezTo>
                  <a:pt x="12171" y="2845"/>
                  <a:pt x="12070" y="2703"/>
                  <a:pt x="11979" y="2561"/>
                </a:cubicBezTo>
                <a:cubicBezTo>
                  <a:pt x="11655" y="2106"/>
                  <a:pt x="11290" y="1690"/>
                  <a:pt x="10865" y="1337"/>
                </a:cubicBezTo>
                <a:cubicBezTo>
                  <a:pt x="10855" y="1326"/>
                  <a:pt x="10855" y="1316"/>
                  <a:pt x="10845" y="1316"/>
                </a:cubicBezTo>
                <a:cubicBezTo>
                  <a:pt x="10825" y="1296"/>
                  <a:pt x="10804" y="1285"/>
                  <a:pt x="10784" y="1276"/>
                </a:cubicBezTo>
                <a:lnTo>
                  <a:pt x="10784" y="1265"/>
                </a:lnTo>
                <a:cubicBezTo>
                  <a:pt x="10733" y="1225"/>
                  <a:pt x="10672" y="1175"/>
                  <a:pt x="10612" y="1134"/>
                </a:cubicBezTo>
                <a:cubicBezTo>
                  <a:pt x="10591" y="1114"/>
                  <a:pt x="10561" y="1094"/>
                  <a:pt x="10541" y="1083"/>
                </a:cubicBezTo>
                <a:cubicBezTo>
                  <a:pt x="10399" y="972"/>
                  <a:pt x="10247" y="871"/>
                  <a:pt x="10085" y="779"/>
                </a:cubicBezTo>
                <a:lnTo>
                  <a:pt x="10024" y="749"/>
                </a:lnTo>
                <a:cubicBezTo>
                  <a:pt x="9832" y="637"/>
                  <a:pt x="9640" y="547"/>
                  <a:pt x="9437" y="455"/>
                </a:cubicBezTo>
                <a:cubicBezTo>
                  <a:pt x="9376" y="435"/>
                  <a:pt x="9316" y="405"/>
                  <a:pt x="9255" y="385"/>
                </a:cubicBezTo>
                <a:cubicBezTo>
                  <a:pt x="8951" y="273"/>
                  <a:pt x="8627" y="182"/>
                  <a:pt x="8273" y="111"/>
                </a:cubicBezTo>
                <a:cubicBezTo>
                  <a:pt x="8060" y="70"/>
                  <a:pt x="7848" y="50"/>
                  <a:pt x="7615" y="30"/>
                </a:cubicBezTo>
                <a:cubicBezTo>
                  <a:pt x="7412" y="10"/>
                  <a:pt x="7210" y="0"/>
                  <a:pt x="6998" y="0"/>
                </a:cubicBezTo>
                <a:close/>
              </a:path>
            </a:pathLst>
          </a:custGeom>
          <a:solidFill>
            <a:srgbClr val="BDD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9"/>
          <p:cNvSpPr/>
          <p:nvPr/>
        </p:nvSpPr>
        <p:spPr>
          <a:xfrm>
            <a:off x="7100887" y="3464030"/>
            <a:ext cx="87269" cy="144399"/>
          </a:xfrm>
          <a:custGeom>
            <a:avLst/>
            <a:gdLst/>
            <a:ahLst/>
            <a:cxnLst/>
            <a:rect l="l" t="t" r="r" b="b"/>
            <a:pathLst>
              <a:path w="527" h="872" extrusionOk="0">
                <a:moveTo>
                  <a:pt x="263" y="0"/>
                </a:moveTo>
                <a:cubicBezTo>
                  <a:pt x="112" y="0"/>
                  <a:pt x="0" y="193"/>
                  <a:pt x="0" y="436"/>
                </a:cubicBezTo>
                <a:cubicBezTo>
                  <a:pt x="0" y="679"/>
                  <a:pt x="112" y="871"/>
                  <a:pt x="263" y="871"/>
                </a:cubicBezTo>
                <a:cubicBezTo>
                  <a:pt x="405" y="871"/>
                  <a:pt x="527" y="679"/>
                  <a:pt x="527" y="436"/>
                </a:cubicBezTo>
                <a:cubicBezTo>
                  <a:pt x="527" y="193"/>
                  <a:pt x="405" y="0"/>
                  <a:pt x="263"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9"/>
          <p:cNvSpPr/>
          <p:nvPr/>
        </p:nvSpPr>
        <p:spPr>
          <a:xfrm>
            <a:off x="7867095" y="3464030"/>
            <a:ext cx="87269" cy="144399"/>
          </a:xfrm>
          <a:custGeom>
            <a:avLst/>
            <a:gdLst/>
            <a:ahLst/>
            <a:cxnLst/>
            <a:rect l="l" t="t" r="r" b="b"/>
            <a:pathLst>
              <a:path w="527" h="872" extrusionOk="0">
                <a:moveTo>
                  <a:pt x="264" y="0"/>
                </a:moveTo>
                <a:cubicBezTo>
                  <a:pt x="111" y="0"/>
                  <a:pt x="0" y="193"/>
                  <a:pt x="0" y="436"/>
                </a:cubicBezTo>
                <a:cubicBezTo>
                  <a:pt x="0" y="679"/>
                  <a:pt x="111" y="871"/>
                  <a:pt x="264" y="871"/>
                </a:cubicBezTo>
                <a:cubicBezTo>
                  <a:pt x="415" y="871"/>
                  <a:pt x="527" y="679"/>
                  <a:pt x="527" y="436"/>
                </a:cubicBezTo>
                <a:cubicBezTo>
                  <a:pt x="527" y="193"/>
                  <a:pt x="415" y="0"/>
                  <a:pt x="264"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9"/>
          <p:cNvSpPr/>
          <p:nvPr/>
        </p:nvSpPr>
        <p:spPr>
          <a:xfrm>
            <a:off x="6757111" y="3586405"/>
            <a:ext cx="318770" cy="318770"/>
          </a:xfrm>
          <a:custGeom>
            <a:avLst/>
            <a:gdLst/>
            <a:ahLst/>
            <a:cxnLst/>
            <a:rect l="l" t="t" r="r" b="b"/>
            <a:pathLst>
              <a:path w="1925" h="1925" extrusionOk="0">
                <a:moveTo>
                  <a:pt x="962" y="1"/>
                </a:moveTo>
                <a:cubicBezTo>
                  <a:pt x="436" y="1"/>
                  <a:pt x="1" y="436"/>
                  <a:pt x="1" y="962"/>
                </a:cubicBezTo>
                <a:cubicBezTo>
                  <a:pt x="1" y="1499"/>
                  <a:pt x="436" y="1925"/>
                  <a:pt x="962" y="1925"/>
                </a:cubicBezTo>
                <a:cubicBezTo>
                  <a:pt x="1499" y="1925"/>
                  <a:pt x="1925" y="1499"/>
                  <a:pt x="1925" y="962"/>
                </a:cubicBezTo>
                <a:cubicBezTo>
                  <a:pt x="1925" y="436"/>
                  <a:pt x="1499" y="1"/>
                  <a:pt x="962" y="1"/>
                </a:cubicBezTo>
                <a:close/>
              </a:path>
            </a:pathLst>
          </a:custGeom>
          <a:solidFill>
            <a:srgbClr val="E1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9"/>
          <p:cNvSpPr/>
          <p:nvPr/>
        </p:nvSpPr>
        <p:spPr>
          <a:xfrm>
            <a:off x="8002883" y="3586405"/>
            <a:ext cx="318605" cy="318770"/>
          </a:xfrm>
          <a:custGeom>
            <a:avLst/>
            <a:gdLst/>
            <a:ahLst/>
            <a:cxnLst/>
            <a:rect l="l" t="t" r="r" b="b"/>
            <a:pathLst>
              <a:path w="1924" h="1925" extrusionOk="0">
                <a:moveTo>
                  <a:pt x="962" y="1"/>
                </a:moveTo>
                <a:cubicBezTo>
                  <a:pt x="436" y="1"/>
                  <a:pt x="0" y="436"/>
                  <a:pt x="0" y="962"/>
                </a:cubicBezTo>
                <a:cubicBezTo>
                  <a:pt x="0" y="1499"/>
                  <a:pt x="436" y="1925"/>
                  <a:pt x="962" y="1925"/>
                </a:cubicBezTo>
                <a:cubicBezTo>
                  <a:pt x="1499" y="1925"/>
                  <a:pt x="1924" y="1499"/>
                  <a:pt x="1924" y="962"/>
                </a:cubicBezTo>
                <a:cubicBezTo>
                  <a:pt x="1924" y="436"/>
                  <a:pt x="1499" y="1"/>
                  <a:pt x="962" y="1"/>
                </a:cubicBezTo>
                <a:close/>
              </a:path>
            </a:pathLst>
          </a:custGeom>
          <a:solidFill>
            <a:srgbClr val="E1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9"/>
          <p:cNvSpPr/>
          <p:nvPr/>
        </p:nvSpPr>
        <p:spPr>
          <a:xfrm>
            <a:off x="5849982" y="4229082"/>
            <a:ext cx="3361910" cy="990589"/>
          </a:xfrm>
          <a:custGeom>
            <a:avLst/>
            <a:gdLst/>
            <a:ahLst/>
            <a:cxnLst/>
            <a:rect l="l" t="t" r="r" b="b"/>
            <a:pathLst>
              <a:path w="20302" h="5982" extrusionOk="0">
                <a:moveTo>
                  <a:pt x="18329" y="1"/>
                </a:moveTo>
                <a:cubicBezTo>
                  <a:pt x="18271" y="1"/>
                  <a:pt x="18107" y="116"/>
                  <a:pt x="17912" y="240"/>
                </a:cubicBezTo>
                <a:cubicBezTo>
                  <a:pt x="17670" y="396"/>
                  <a:pt x="17382" y="568"/>
                  <a:pt x="17193" y="568"/>
                </a:cubicBezTo>
                <a:cubicBezTo>
                  <a:pt x="17098" y="568"/>
                  <a:pt x="17028" y="525"/>
                  <a:pt x="17001" y="413"/>
                </a:cubicBezTo>
                <a:cubicBezTo>
                  <a:pt x="16990" y="402"/>
                  <a:pt x="16990" y="393"/>
                  <a:pt x="16990" y="372"/>
                </a:cubicBezTo>
                <a:cubicBezTo>
                  <a:pt x="16987" y="359"/>
                  <a:pt x="16979" y="352"/>
                  <a:pt x="16965" y="352"/>
                </a:cubicBezTo>
                <a:cubicBezTo>
                  <a:pt x="16940" y="352"/>
                  <a:pt x="16895" y="376"/>
                  <a:pt x="16828" y="423"/>
                </a:cubicBezTo>
                <a:cubicBezTo>
                  <a:pt x="16515" y="615"/>
                  <a:pt x="15664" y="1203"/>
                  <a:pt x="13842" y="1476"/>
                </a:cubicBezTo>
                <a:cubicBezTo>
                  <a:pt x="13548" y="1527"/>
                  <a:pt x="13275" y="1567"/>
                  <a:pt x="13012" y="1608"/>
                </a:cubicBezTo>
                <a:cubicBezTo>
                  <a:pt x="12667" y="1658"/>
                  <a:pt x="12343" y="1709"/>
                  <a:pt x="12019" y="1749"/>
                </a:cubicBezTo>
                <a:lnTo>
                  <a:pt x="11230" y="1840"/>
                </a:lnTo>
                <a:lnTo>
                  <a:pt x="10744" y="1871"/>
                </a:lnTo>
                <a:cubicBezTo>
                  <a:pt x="10683" y="1871"/>
                  <a:pt x="10632" y="1881"/>
                  <a:pt x="10571" y="1881"/>
                </a:cubicBezTo>
                <a:cubicBezTo>
                  <a:pt x="10490" y="1881"/>
                  <a:pt x="10409" y="1881"/>
                  <a:pt x="10328" y="1891"/>
                </a:cubicBezTo>
                <a:lnTo>
                  <a:pt x="9842" y="1891"/>
                </a:lnTo>
                <a:cubicBezTo>
                  <a:pt x="9772" y="1891"/>
                  <a:pt x="9700" y="1891"/>
                  <a:pt x="9619" y="1881"/>
                </a:cubicBezTo>
                <a:lnTo>
                  <a:pt x="9468" y="1881"/>
                </a:lnTo>
                <a:cubicBezTo>
                  <a:pt x="9316" y="1871"/>
                  <a:pt x="9154" y="1860"/>
                  <a:pt x="8992" y="1851"/>
                </a:cubicBezTo>
                <a:cubicBezTo>
                  <a:pt x="8729" y="1830"/>
                  <a:pt x="8465" y="1800"/>
                  <a:pt x="8182" y="1770"/>
                </a:cubicBezTo>
                <a:cubicBezTo>
                  <a:pt x="7868" y="1729"/>
                  <a:pt x="7534" y="1678"/>
                  <a:pt x="7180" y="1617"/>
                </a:cubicBezTo>
                <a:cubicBezTo>
                  <a:pt x="6947" y="1577"/>
                  <a:pt x="6704" y="1527"/>
                  <a:pt x="6451" y="1476"/>
                </a:cubicBezTo>
                <a:cubicBezTo>
                  <a:pt x="4568" y="1111"/>
                  <a:pt x="3717" y="534"/>
                  <a:pt x="3423" y="382"/>
                </a:cubicBezTo>
                <a:cubicBezTo>
                  <a:pt x="3378" y="360"/>
                  <a:pt x="3345" y="347"/>
                  <a:pt x="3325" y="347"/>
                </a:cubicBezTo>
                <a:cubicBezTo>
                  <a:pt x="3309" y="347"/>
                  <a:pt x="3302" y="355"/>
                  <a:pt x="3302" y="372"/>
                </a:cubicBezTo>
                <a:cubicBezTo>
                  <a:pt x="3279" y="514"/>
                  <a:pt x="3202" y="568"/>
                  <a:pt x="3096" y="568"/>
                </a:cubicBezTo>
                <a:cubicBezTo>
                  <a:pt x="2912" y="568"/>
                  <a:pt x="2641" y="408"/>
                  <a:pt x="2411" y="261"/>
                </a:cubicBezTo>
                <a:cubicBezTo>
                  <a:pt x="2205" y="127"/>
                  <a:pt x="2024" y="1"/>
                  <a:pt x="1963" y="1"/>
                </a:cubicBezTo>
                <a:cubicBezTo>
                  <a:pt x="1954" y="1"/>
                  <a:pt x="1948" y="3"/>
                  <a:pt x="1945" y="8"/>
                </a:cubicBezTo>
                <a:cubicBezTo>
                  <a:pt x="1935" y="18"/>
                  <a:pt x="1925" y="28"/>
                  <a:pt x="1915" y="48"/>
                </a:cubicBezTo>
                <a:cubicBezTo>
                  <a:pt x="1884" y="78"/>
                  <a:pt x="1834" y="139"/>
                  <a:pt x="1783" y="210"/>
                </a:cubicBezTo>
                <a:cubicBezTo>
                  <a:pt x="1783" y="220"/>
                  <a:pt x="1773" y="231"/>
                  <a:pt x="1763" y="251"/>
                </a:cubicBezTo>
                <a:cubicBezTo>
                  <a:pt x="1672" y="362"/>
                  <a:pt x="1560" y="524"/>
                  <a:pt x="1439" y="696"/>
                </a:cubicBezTo>
                <a:lnTo>
                  <a:pt x="1378" y="787"/>
                </a:lnTo>
                <a:lnTo>
                  <a:pt x="1317" y="879"/>
                </a:lnTo>
                <a:cubicBezTo>
                  <a:pt x="1297" y="909"/>
                  <a:pt x="1267" y="949"/>
                  <a:pt x="1247" y="980"/>
                </a:cubicBezTo>
                <a:lnTo>
                  <a:pt x="1186" y="1071"/>
                </a:lnTo>
                <a:cubicBezTo>
                  <a:pt x="1125" y="1152"/>
                  <a:pt x="1074" y="1243"/>
                  <a:pt x="1013" y="1324"/>
                </a:cubicBezTo>
                <a:cubicBezTo>
                  <a:pt x="953" y="1415"/>
                  <a:pt x="892" y="1516"/>
                  <a:pt x="831" y="1608"/>
                </a:cubicBezTo>
                <a:cubicBezTo>
                  <a:pt x="801" y="1648"/>
                  <a:pt x="770" y="1698"/>
                  <a:pt x="740" y="1749"/>
                </a:cubicBezTo>
                <a:cubicBezTo>
                  <a:pt x="437" y="2205"/>
                  <a:pt x="173" y="2630"/>
                  <a:pt x="62" y="2863"/>
                </a:cubicBezTo>
                <a:cubicBezTo>
                  <a:pt x="32" y="2913"/>
                  <a:pt x="11" y="2954"/>
                  <a:pt x="1" y="2985"/>
                </a:cubicBezTo>
                <a:lnTo>
                  <a:pt x="1" y="2994"/>
                </a:lnTo>
                <a:lnTo>
                  <a:pt x="1" y="3015"/>
                </a:lnTo>
                <a:cubicBezTo>
                  <a:pt x="1" y="3025"/>
                  <a:pt x="1" y="3035"/>
                  <a:pt x="11" y="3045"/>
                </a:cubicBezTo>
                <a:cubicBezTo>
                  <a:pt x="11" y="3045"/>
                  <a:pt x="11" y="3055"/>
                  <a:pt x="21" y="3055"/>
                </a:cubicBezTo>
                <a:lnTo>
                  <a:pt x="21" y="3066"/>
                </a:lnTo>
                <a:cubicBezTo>
                  <a:pt x="32" y="3075"/>
                  <a:pt x="41" y="3086"/>
                  <a:pt x="62" y="3096"/>
                </a:cubicBezTo>
                <a:cubicBezTo>
                  <a:pt x="82" y="3116"/>
                  <a:pt x="122" y="3136"/>
                  <a:pt x="163" y="3156"/>
                </a:cubicBezTo>
                <a:cubicBezTo>
                  <a:pt x="224" y="3197"/>
                  <a:pt x="305" y="3237"/>
                  <a:pt x="396" y="3278"/>
                </a:cubicBezTo>
                <a:cubicBezTo>
                  <a:pt x="1155" y="3633"/>
                  <a:pt x="2714" y="4139"/>
                  <a:pt x="2775" y="4209"/>
                </a:cubicBezTo>
                <a:cubicBezTo>
                  <a:pt x="2826" y="4270"/>
                  <a:pt x="2836" y="5192"/>
                  <a:pt x="2836" y="5982"/>
                </a:cubicBezTo>
                <a:lnTo>
                  <a:pt x="17456" y="5982"/>
                </a:lnTo>
                <a:cubicBezTo>
                  <a:pt x="17456" y="5192"/>
                  <a:pt x="17467" y="4270"/>
                  <a:pt x="17507" y="4209"/>
                </a:cubicBezTo>
                <a:cubicBezTo>
                  <a:pt x="17568" y="4149"/>
                  <a:pt x="18965" y="3683"/>
                  <a:pt x="19755" y="3339"/>
                </a:cubicBezTo>
                <a:cubicBezTo>
                  <a:pt x="20079" y="3197"/>
                  <a:pt x="20302" y="3086"/>
                  <a:pt x="20291" y="3015"/>
                </a:cubicBezTo>
                <a:cubicBezTo>
                  <a:pt x="20291" y="2994"/>
                  <a:pt x="20281" y="2974"/>
                  <a:pt x="20271" y="2944"/>
                </a:cubicBezTo>
                <a:cubicBezTo>
                  <a:pt x="20261" y="2934"/>
                  <a:pt x="20261" y="2924"/>
                  <a:pt x="20261" y="2913"/>
                </a:cubicBezTo>
                <a:cubicBezTo>
                  <a:pt x="20251" y="2904"/>
                  <a:pt x="20251" y="2893"/>
                  <a:pt x="20241" y="2873"/>
                </a:cubicBezTo>
                <a:cubicBezTo>
                  <a:pt x="20230" y="2863"/>
                  <a:pt x="20230" y="2863"/>
                  <a:pt x="20230" y="2853"/>
                </a:cubicBezTo>
                <a:cubicBezTo>
                  <a:pt x="20221" y="2843"/>
                  <a:pt x="20221" y="2832"/>
                  <a:pt x="20210" y="2823"/>
                </a:cubicBezTo>
                <a:cubicBezTo>
                  <a:pt x="20089" y="2580"/>
                  <a:pt x="19825" y="2164"/>
                  <a:pt x="19532" y="1719"/>
                </a:cubicBezTo>
                <a:cubicBezTo>
                  <a:pt x="19501" y="1658"/>
                  <a:pt x="19451" y="1597"/>
                  <a:pt x="19411" y="1536"/>
                </a:cubicBezTo>
                <a:cubicBezTo>
                  <a:pt x="19400" y="1516"/>
                  <a:pt x="19390" y="1496"/>
                  <a:pt x="19370" y="1476"/>
                </a:cubicBezTo>
                <a:cubicBezTo>
                  <a:pt x="19258" y="1293"/>
                  <a:pt x="19147" y="1122"/>
                  <a:pt x="19036" y="960"/>
                </a:cubicBezTo>
                <a:lnTo>
                  <a:pt x="18945" y="838"/>
                </a:lnTo>
                <a:cubicBezTo>
                  <a:pt x="18722" y="514"/>
                  <a:pt x="18529" y="251"/>
                  <a:pt x="18418" y="99"/>
                </a:cubicBezTo>
                <a:cubicBezTo>
                  <a:pt x="18408" y="89"/>
                  <a:pt x="18408" y="78"/>
                  <a:pt x="18398" y="69"/>
                </a:cubicBezTo>
                <a:lnTo>
                  <a:pt x="18388" y="58"/>
                </a:lnTo>
                <a:cubicBezTo>
                  <a:pt x="18367" y="38"/>
                  <a:pt x="18358" y="18"/>
                  <a:pt x="18347" y="8"/>
                </a:cubicBezTo>
                <a:cubicBezTo>
                  <a:pt x="18343" y="3"/>
                  <a:pt x="18337" y="1"/>
                  <a:pt x="18329"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9"/>
          <p:cNvSpPr/>
          <p:nvPr/>
        </p:nvSpPr>
        <p:spPr>
          <a:xfrm>
            <a:off x="7154539" y="3472475"/>
            <a:ext cx="766374" cy="1016257"/>
          </a:xfrm>
          <a:custGeom>
            <a:avLst/>
            <a:gdLst/>
            <a:ahLst/>
            <a:cxnLst/>
            <a:rect l="l" t="t" r="r" b="b"/>
            <a:pathLst>
              <a:path w="4628" h="6137" extrusionOk="0">
                <a:moveTo>
                  <a:pt x="2319" y="0"/>
                </a:moveTo>
                <a:cubicBezTo>
                  <a:pt x="2106" y="0"/>
                  <a:pt x="1914" y="30"/>
                  <a:pt x="1721" y="102"/>
                </a:cubicBezTo>
                <a:cubicBezTo>
                  <a:pt x="729" y="446"/>
                  <a:pt x="0" y="1641"/>
                  <a:pt x="0" y="3068"/>
                </a:cubicBezTo>
                <a:cubicBezTo>
                  <a:pt x="0" y="4759"/>
                  <a:pt x="1043" y="6136"/>
                  <a:pt x="2319" y="6136"/>
                </a:cubicBezTo>
                <a:cubicBezTo>
                  <a:pt x="2936" y="6136"/>
                  <a:pt x="3503" y="5812"/>
                  <a:pt x="3919" y="5286"/>
                </a:cubicBezTo>
                <a:cubicBezTo>
                  <a:pt x="4354" y="4728"/>
                  <a:pt x="4627" y="3939"/>
                  <a:pt x="4627" y="3068"/>
                </a:cubicBezTo>
                <a:cubicBezTo>
                  <a:pt x="4627" y="1367"/>
                  <a:pt x="3595" y="0"/>
                  <a:pt x="2319"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9"/>
          <p:cNvSpPr/>
          <p:nvPr/>
        </p:nvSpPr>
        <p:spPr>
          <a:xfrm>
            <a:off x="7525141" y="3789260"/>
            <a:ext cx="25170" cy="486353"/>
          </a:xfrm>
          <a:custGeom>
            <a:avLst/>
            <a:gdLst/>
            <a:ahLst/>
            <a:cxnLst/>
            <a:rect l="l" t="t" r="r" b="b"/>
            <a:pathLst>
              <a:path w="152" h="2937" extrusionOk="0">
                <a:moveTo>
                  <a:pt x="0" y="1"/>
                </a:moveTo>
                <a:lnTo>
                  <a:pt x="0" y="2937"/>
                </a:lnTo>
                <a:lnTo>
                  <a:pt x="151" y="2937"/>
                </a:lnTo>
                <a:lnTo>
                  <a:pt x="151" y="1"/>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9"/>
          <p:cNvSpPr/>
          <p:nvPr/>
        </p:nvSpPr>
        <p:spPr>
          <a:xfrm>
            <a:off x="7417835" y="3621511"/>
            <a:ext cx="231502" cy="193249"/>
          </a:xfrm>
          <a:custGeom>
            <a:avLst/>
            <a:gdLst/>
            <a:ahLst/>
            <a:cxnLst/>
            <a:rect l="l" t="t" r="r" b="b"/>
            <a:pathLst>
              <a:path w="1398" h="1167" extrusionOk="0">
                <a:moveTo>
                  <a:pt x="649" y="0"/>
                </a:moveTo>
                <a:cubicBezTo>
                  <a:pt x="315" y="0"/>
                  <a:pt x="0" y="49"/>
                  <a:pt x="0" y="133"/>
                </a:cubicBezTo>
                <a:cubicBezTo>
                  <a:pt x="0" y="302"/>
                  <a:pt x="323" y="1167"/>
                  <a:pt x="709" y="1167"/>
                </a:cubicBezTo>
                <a:cubicBezTo>
                  <a:pt x="716" y="1167"/>
                  <a:pt x="722" y="1166"/>
                  <a:pt x="729" y="1166"/>
                </a:cubicBezTo>
                <a:cubicBezTo>
                  <a:pt x="880" y="1155"/>
                  <a:pt x="1022" y="1014"/>
                  <a:pt x="1134" y="842"/>
                </a:cubicBezTo>
                <a:cubicBezTo>
                  <a:pt x="1296" y="588"/>
                  <a:pt x="1397" y="255"/>
                  <a:pt x="1397" y="143"/>
                </a:cubicBezTo>
                <a:cubicBezTo>
                  <a:pt x="1397" y="52"/>
                  <a:pt x="1073" y="1"/>
                  <a:pt x="739" y="1"/>
                </a:cubicBezTo>
                <a:cubicBezTo>
                  <a:pt x="709" y="0"/>
                  <a:pt x="679" y="0"/>
                  <a:pt x="649"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9"/>
          <p:cNvSpPr/>
          <p:nvPr/>
        </p:nvSpPr>
        <p:spPr>
          <a:xfrm>
            <a:off x="7536733" y="3621677"/>
            <a:ext cx="112605" cy="139265"/>
          </a:xfrm>
          <a:custGeom>
            <a:avLst/>
            <a:gdLst/>
            <a:ahLst/>
            <a:cxnLst/>
            <a:rect l="l" t="t" r="r" b="b"/>
            <a:pathLst>
              <a:path w="680" h="841" extrusionOk="0">
                <a:moveTo>
                  <a:pt x="21" y="0"/>
                </a:moveTo>
                <a:cubicBezTo>
                  <a:pt x="11" y="61"/>
                  <a:pt x="0" y="122"/>
                  <a:pt x="0" y="182"/>
                </a:cubicBezTo>
                <a:cubicBezTo>
                  <a:pt x="0" y="476"/>
                  <a:pt x="173" y="719"/>
                  <a:pt x="416" y="841"/>
                </a:cubicBezTo>
                <a:cubicBezTo>
                  <a:pt x="578" y="587"/>
                  <a:pt x="679" y="254"/>
                  <a:pt x="679" y="142"/>
                </a:cubicBezTo>
                <a:cubicBezTo>
                  <a:pt x="679" y="51"/>
                  <a:pt x="355" y="0"/>
                  <a:pt x="21"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9"/>
          <p:cNvSpPr/>
          <p:nvPr/>
        </p:nvSpPr>
        <p:spPr>
          <a:xfrm>
            <a:off x="7069092" y="3133832"/>
            <a:ext cx="140921" cy="55309"/>
          </a:xfrm>
          <a:custGeom>
            <a:avLst/>
            <a:gdLst/>
            <a:ahLst/>
            <a:cxnLst/>
            <a:rect l="l" t="t" r="r" b="b"/>
            <a:pathLst>
              <a:path w="851" h="334" extrusionOk="0">
                <a:moveTo>
                  <a:pt x="851" y="0"/>
                </a:moveTo>
                <a:lnTo>
                  <a:pt x="851" y="0"/>
                </a:lnTo>
                <a:cubicBezTo>
                  <a:pt x="789" y="19"/>
                  <a:pt x="729" y="38"/>
                  <a:pt x="670" y="58"/>
                </a:cubicBezTo>
                <a:lnTo>
                  <a:pt x="670" y="58"/>
                </a:lnTo>
                <a:cubicBezTo>
                  <a:pt x="728" y="38"/>
                  <a:pt x="788" y="19"/>
                  <a:pt x="851" y="0"/>
                </a:cubicBezTo>
                <a:close/>
                <a:moveTo>
                  <a:pt x="670" y="58"/>
                </a:moveTo>
                <a:cubicBezTo>
                  <a:pt x="604" y="79"/>
                  <a:pt x="540" y="100"/>
                  <a:pt x="476" y="122"/>
                </a:cubicBezTo>
                <a:cubicBezTo>
                  <a:pt x="314" y="183"/>
                  <a:pt x="152" y="253"/>
                  <a:pt x="0" y="334"/>
                </a:cubicBezTo>
                <a:cubicBezTo>
                  <a:pt x="210" y="229"/>
                  <a:pt x="434" y="137"/>
                  <a:pt x="670" y="58"/>
                </a:cubicBezTo>
                <a:close/>
              </a:path>
            </a:pathLst>
          </a:custGeom>
          <a:solidFill>
            <a:srgbClr val="194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9"/>
          <p:cNvSpPr/>
          <p:nvPr/>
        </p:nvSpPr>
        <p:spPr>
          <a:xfrm>
            <a:off x="7045578" y="3192453"/>
            <a:ext cx="16891" cy="8611"/>
          </a:xfrm>
          <a:custGeom>
            <a:avLst/>
            <a:gdLst/>
            <a:ahLst/>
            <a:cxnLst/>
            <a:rect l="l" t="t" r="r" b="b"/>
            <a:pathLst>
              <a:path w="102" h="52" extrusionOk="0">
                <a:moveTo>
                  <a:pt x="102" y="0"/>
                </a:moveTo>
                <a:cubicBezTo>
                  <a:pt x="94" y="0"/>
                  <a:pt x="88" y="5"/>
                  <a:pt x="81" y="8"/>
                </a:cubicBezTo>
                <a:lnTo>
                  <a:pt x="81" y="8"/>
                </a:lnTo>
                <a:cubicBezTo>
                  <a:pt x="88" y="5"/>
                  <a:pt x="95" y="2"/>
                  <a:pt x="102" y="0"/>
                </a:cubicBezTo>
                <a:close/>
                <a:moveTo>
                  <a:pt x="81" y="8"/>
                </a:moveTo>
                <a:cubicBezTo>
                  <a:pt x="80" y="9"/>
                  <a:pt x="79" y="9"/>
                  <a:pt x="79" y="9"/>
                </a:cubicBezTo>
                <a:lnTo>
                  <a:pt x="79" y="9"/>
                </a:lnTo>
                <a:cubicBezTo>
                  <a:pt x="79" y="9"/>
                  <a:pt x="80" y="9"/>
                  <a:pt x="81" y="8"/>
                </a:cubicBezTo>
                <a:close/>
                <a:moveTo>
                  <a:pt x="79" y="9"/>
                </a:moveTo>
                <a:lnTo>
                  <a:pt x="79" y="9"/>
                </a:lnTo>
                <a:cubicBezTo>
                  <a:pt x="76" y="10"/>
                  <a:pt x="73" y="11"/>
                  <a:pt x="71" y="11"/>
                </a:cubicBezTo>
                <a:cubicBezTo>
                  <a:pt x="63" y="14"/>
                  <a:pt x="55" y="19"/>
                  <a:pt x="46" y="25"/>
                </a:cubicBezTo>
                <a:lnTo>
                  <a:pt x="46" y="25"/>
                </a:lnTo>
                <a:cubicBezTo>
                  <a:pt x="57" y="19"/>
                  <a:pt x="68" y="14"/>
                  <a:pt x="79" y="9"/>
                </a:cubicBezTo>
                <a:close/>
                <a:moveTo>
                  <a:pt x="46" y="25"/>
                </a:moveTo>
                <a:cubicBezTo>
                  <a:pt x="30" y="33"/>
                  <a:pt x="14" y="42"/>
                  <a:pt x="0" y="51"/>
                </a:cubicBezTo>
                <a:cubicBezTo>
                  <a:pt x="13" y="45"/>
                  <a:pt x="30" y="34"/>
                  <a:pt x="46" y="25"/>
                </a:cubicBezTo>
                <a:close/>
              </a:path>
            </a:pathLst>
          </a:custGeom>
          <a:solidFill>
            <a:srgbClr val="719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9"/>
          <p:cNvSpPr/>
          <p:nvPr/>
        </p:nvSpPr>
        <p:spPr>
          <a:xfrm>
            <a:off x="8014640" y="3210999"/>
            <a:ext cx="5133" cy="3477"/>
          </a:xfrm>
          <a:custGeom>
            <a:avLst/>
            <a:gdLst/>
            <a:ahLst/>
            <a:cxnLst/>
            <a:rect l="l" t="t" r="r" b="b"/>
            <a:pathLst>
              <a:path w="31" h="21" extrusionOk="0">
                <a:moveTo>
                  <a:pt x="0" y="0"/>
                </a:moveTo>
                <a:cubicBezTo>
                  <a:pt x="10" y="10"/>
                  <a:pt x="21" y="10"/>
                  <a:pt x="30" y="20"/>
                </a:cubicBezTo>
                <a:lnTo>
                  <a:pt x="30" y="20"/>
                </a:lnTo>
                <a:cubicBezTo>
                  <a:pt x="21" y="10"/>
                  <a:pt x="10" y="10"/>
                  <a:pt x="0" y="0"/>
                </a:cubicBezTo>
                <a:close/>
              </a:path>
            </a:pathLst>
          </a:custGeom>
          <a:solidFill>
            <a:srgbClr val="0D33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9"/>
          <p:cNvSpPr/>
          <p:nvPr/>
        </p:nvSpPr>
        <p:spPr>
          <a:xfrm>
            <a:off x="8021264" y="3214311"/>
            <a:ext cx="84122" cy="55309"/>
          </a:xfrm>
          <a:custGeom>
            <a:avLst/>
            <a:gdLst/>
            <a:ahLst/>
            <a:cxnLst/>
            <a:rect l="l" t="t" r="r" b="b"/>
            <a:pathLst>
              <a:path w="508" h="334" extrusionOk="0">
                <a:moveTo>
                  <a:pt x="1" y="0"/>
                </a:moveTo>
                <a:lnTo>
                  <a:pt x="1" y="0"/>
                </a:lnTo>
                <a:cubicBezTo>
                  <a:pt x="9" y="5"/>
                  <a:pt x="17" y="10"/>
                  <a:pt x="25" y="14"/>
                </a:cubicBezTo>
                <a:lnTo>
                  <a:pt x="25" y="14"/>
                </a:lnTo>
                <a:cubicBezTo>
                  <a:pt x="18" y="10"/>
                  <a:pt x="10" y="5"/>
                  <a:pt x="1" y="0"/>
                </a:cubicBezTo>
                <a:close/>
                <a:moveTo>
                  <a:pt x="25" y="14"/>
                </a:moveTo>
                <a:cubicBezTo>
                  <a:pt x="33" y="20"/>
                  <a:pt x="40" y="25"/>
                  <a:pt x="51" y="30"/>
                </a:cubicBezTo>
                <a:cubicBezTo>
                  <a:pt x="52" y="31"/>
                  <a:pt x="53" y="31"/>
                  <a:pt x="54" y="32"/>
                </a:cubicBezTo>
                <a:lnTo>
                  <a:pt x="54" y="32"/>
                </a:lnTo>
                <a:cubicBezTo>
                  <a:pt x="44" y="26"/>
                  <a:pt x="34" y="20"/>
                  <a:pt x="25" y="14"/>
                </a:cubicBezTo>
                <a:close/>
                <a:moveTo>
                  <a:pt x="54" y="32"/>
                </a:moveTo>
                <a:cubicBezTo>
                  <a:pt x="208" y="124"/>
                  <a:pt x="362" y="225"/>
                  <a:pt x="507" y="334"/>
                </a:cubicBezTo>
                <a:cubicBezTo>
                  <a:pt x="366" y="224"/>
                  <a:pt x="215" y="123"/>
                  <a:pt x="54" y="32"/>
                </a:cubicBezTo>
                <a:close/>
              </a:path>
            </a:pathLst>
          </a:custGeom>
          <a:solidFill>
            <a:srgbClr val="719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9"/>
          <p:cNvSpPr/>
          <p:nvPr/>
        </p:nvSpPr>
        <p:spPr>
          <a:xfrm>
            <a:off x="8105220" y="3269455"/>
            <a:ext cx="5133" cy="3643"/>
          </a:xfrm>
          <a:custGeom>
            <a:avLst/>
            <a:gdLst/>
            <a:ahLst/>
            <a:cxnLst/>
            <a:rect l="l" t="t" r="r" b="b"/>
            <a:pathLst>
              <a:path w="31" h="22" extrusionOk="0">
                <a:moveTo>
                  <a:pt x="0" y="1"/>
                </a:moveTo>
                <a:lnTo>
                  <a:pt x="0" y="1"/>
                </a:lnTo>
                <a:lnTo>
                  <a:pt x="0" y="1"/>
                </a:lnTo>
                <a:cubicBezTo>
                  <a:pt x="10" y="12"/>
                  <a:pt x="20" y="12"/>
                  <a:pt x="30" y="21"/>
                </a:cubicBezTo>
                <a:cubicBezTo>
                  <a:pt x="20" y="12"/>
                  <a:pt x="10" y="12"/>
                  <a:pt x="0" y="1"/>
                </a:cubicBezTo>
                <a:close/>
              </a:path>
            </a:pathLst>
          </a:custGeom>
          <a:solidFill>
            <a:srgbClr val="4B9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9"/>
          <p:cNvSpPr/>
          <p:nvPr/>
        </p:nvSpPr>
        <p:spPr>
          <a:xfrm>
            <a:off x="6975200" y="3232692"/>
            <a:ext cx="15069" cy="8611"/>
          </a:xfrm>
          <a:custGeom>
            <a:avLst/>
            <a:gdLst/>
            <a:ahLst/>
            <a:cxnLst/>
            <a:rect l="l" t="t" r="r" b="b"/>
            <a:pathLst>
              <a:path w="91" h="52" extrusionOk="0">
                <a:moveTo>
                  <a:pt x="91" y="0"/>
                </a:moveTo>
                <a:cubicBezTo>
                  <a:pt x="61" y="20"/>
                  <a:pt x="30" y="41"/>
                  <a:pt x="0" y="51"/>
                </a:cubicBezTo>
                <a:lnTo>
                  <a:pt x="0" y="51"/>
                </a:lnTo>
                <a:cubicBezTo>
                  <a:pt x="30" y="41"/>
                  <a:pt x="61" y="20"/>
                  <a:pt x="91" y="0"/>
                </a:cubicBezTo>
                <a:close/>
              </a:path>
            </a:pathLst>
          </a:custGeom>
          <a:solidFill>
            <a:srgbClr val="719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9"/>
          <p:cNvSpPr/>
          <p:nvPr/>
        </p:nvSpPr>
        <p:spPr>
          <a:xfrm>
            <a:off x="6975200" y="3241138"/>
            <a:ext cx="166" cy="1656"/>
          </a:xfrm>
          <a:custGeom>
            <a:avLst/>
            <a:gdLst/>
            <a:ahLst/>
            <a:cxnLst/>
            <a:rect l="l" t="t" r="r" b="b"/>
            <a:pathLst>
              <a:path w="1" h="10" extrusionOk="0">
                <a:moveTo>
                  <a:pt x="0" y="0"/>
                </a:moveTo>
                <a:lnTo>
                  <a:pt x="0" y="10"/>
                </a:lnTo>
                <a:lnTo>
                  <a:pt x="0" y="0"/>
                </a:lnTo>
                <a:lnTo>
                  <a:pt x="0" y="0"/>
                </a:lnTo>
                <a:close/>
              </a:path>
            </a:pathLst>
          </a:custGeom>
          <a:solidFill>
            <a:srgbClr val="4B9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9"/>
          <p:cNvSpPr/>
          <p:nvPr/>
        </p:nvSpPr>
        <p:spPr>
          <a:xfrm>
            <a:off x="8115156" y="3276244"/>
            <a:ext cx="18547" cy="13579"/>
          </a:xfrm>
          <a:custGeom>
            <a:avLst/>
            <a:gdLst/>
            <a:ahLst/>
            <a:cxnLst/>
            <a:rect l="l" t="t" r="r" b="b"/>
            <a:pathLst>
              <a:path w="112" h="82" extrusionOk="0">
                <a:moveTo>
                  <a:pt x="1" y="0"/>
                </a:moveTo>
                <a:lnTo>
                  <a:pt x="11" y="11"/>
                </a:lnTo>
                <a:cubicBezTo>
                  <a:pt x="13" y="12"/>
                  <a:pt x="15" y="14"/>
                  <a:pt x="17" y="15"/>
                </a:cubicBezTo>
                <a:lnTo>
                  <a:pt x="17" y="15"/>
                </a:lnTo>
                <a:cubicBezTo>
                  <a:pt x="12" y="11"/>
                  <a:pt x="6" y="6"/>
                  <a:pt x="1" y="0"/>
                </a:cubicBezTo>
                <a:close/>
                <a:moveTo>
                  <a:pt x="17" y="15"/>
                </a:moveTo>
                <a:cubicBezTo>
                  <a:pt x="25" y="22"/>
                  <a:pt x="34" y="28"/>
                  <a:pt x="43" y="35"/>
                </a:cubicBezTo>
                <a:lnTo>
                  <a:pt x="43" y="35"/>
                </a:lnTo>
                <a:cubicBezTo>
                  <a:pt x="34" y="28"/>
                  <a:pt x="26" y="21"/>
                  <a:pt x="17" y="15"/>
                </a:cubicBezTo>
                <a:close/>
                <a:moveTo>
                  <a:pt x="43" y="35"/>
                </a:moveTo>
                <a:cubicBezTo>
                  <a:pt x="63" y="51"/>
                  <a:pt x="85" y="68"/>
                  <a:pt x="112" y="81"/>
                </a:cubicBezTo>
                <a:cubicBezTo>
                  <a:pt x="88" y="64"/>
                  <a:pt x="64" y="50"/>
                  <a:pt x="43" y="35"/>
                </a:cubicBezTo>
                <a:close/>
              </a:path>
            </a:pathLst>
          </a:custGeom>
          <a:solidFill>
            <a:srgbClr val="4B9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9"/>
          <p:cNvSpPr/>
          <p:nvPr/>
        </p:nvSpPr>
        <p:spPr>
          <a:xfrm>
            <a:off x="6919726" y="3278066"/>
            <a:ext cx="5299" cy="3477"/>
          </a:xfrm>
          <a:custGeom>
            <a:avLst/>
            <a:gdLst/>
            <a:ahLst/>
            <a:cxnLst/>
            <a:rect l="l" t="t" r="r" b="b"/>
            <a:pathLst>
              <a:path w="32" h="21" extrusionOk="0">
                <a:moveTo>
                  <a:pt x="31" y="0"/>
                </a:moveTo>
                <a:cubicBezTo>
                  <a:pt x="21" y="10"/>
                  <a:pt x="11" y="20"/>
                  <a:pt x="1" y="20"/>
                </a:cubicBezTo>
                <a:lnTo>
                  <a:pt x="1" y="20"/>
                </a:lnTo>
                <a:cubicBezTo>
                  <a:pt x="11" y="20"/>
                  <a:pt x="21" y="10"/>
                  <a:pt x="31" y="0"/>
                </a:cubicBezTo>
                <a:close/>
              </a:path>
            </a:pathLst>
          </a:custGeom>
          <a:solidFill>
            <a:srgbClr val="4B9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9"/>
          <p:cNvSpPr/>
          <p:nvPr/>
        </p:nvSpPr>
        <p:spPr>
          <a:xfrm>
            <a:off x="8145460" y="3301415"/>
            <a:ext cx="1656" cy="166"/>
          </a:xfrm>
          <a:custGeom>
            <a:avLst/>
            <a:gdLst/>
            <a:ahLst/>
            <a:cxnLst/>
            <a:rect l="l" t="t" r="r" b="b"/>
            <a:pathLst>
              <a:path w="10" h="1" extrusionOk="0">
                <a:moveTo>
                  <a:pt x="0" y="1"/>
                </a:moveTo>
                <a:lnTo>
                  <a:pt x="0" y="1"/>
                </a:lnTo>
                <a:lnTo>
                  <a:pt x="10" y="1"/>
                </a:lnTo>
                <a:close/>
              </a:path>
            </a:pathLst>
          </a:custGeom>
          <a:solidFill>
            <a:srgbClr val="719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9"/>
          <p:cNvSpPr/>
          <p:nvPr/>
        </p:nvSpPr>
        <p:spPr>
          <a:xfrm>
            <a:off x="8145460" y="3301415"/>
            <a:ext cx="166" cy="166"/>
          </a:xfrm>
          <a:custGeom>
            <a:avLst/>
            <a:gdLst/>
            <a:ahLst/>
            <a:cxnLst/>
            <a:rect l="l" t="t" r="r" b="b"/>
            <a:pathLst>
              <a:path w="1" h="1" extrusionOk="0">
                <a:moveTo>
                  <a:pt x="0" y="1"/>
                </a:moveTo>
                <a:lnTo>
                  <a:pt x="0" y="1"/>
                </a:lnTo>
                <a:lnTo>
                  <a:pt x="0" y="1"/>
                </a:lnTo>
                <a:lnTo>
                  <a:pt x="0" y="1"/>
                </a:lnTo>
                <a:close/>
              </a:path>
            </a:pathLst>
          </a:custGeom>
          <a:solidFill>
            <a:srgbClr val="4B9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9"/>
          <p:cNvSpPr/>
          <p:nvPr/>
        </p:nvSpPr>
        <p:spPr>
          <a:xfrm>
            <a:off x="8153740" y="3308204"/>
            <a:ext cx="1822" cy="166"/>
          </a:xfrm>
          <a:custGeom>
            <a:avLst/>
            <a:gdLst/>
            <a:ahLst/>
            <a:cxnLst/>
            <a:rect l="l" t="t" r="r" b="b"/>
            <a:pathLst>
              <a:path w="11" h="1" extrusionOk="0">
                <a:moveTo>
                  <a:pt x="0" y="0"/>
                </a:moveTo>
                <a:lnTo>
                  <a:pt x="0" y="0"/>
                </a:lnTo>
                <a:lnTo>
                  <a:pt x="11" y="0"/>
                </a:lnTo>
                <a:close/>
              </a:path>
            </a:pathLst>
          </a:custGeom>
          <a:solidFill>
            <a:srgbClr val="719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9"/>
          <p:cNvSpPr/>
          <p:nvPr/>
        </p:nvSpPr>
        <p:spPr>
          <a:xfrm>
            <a:off x="8153740" y="3308204"/>
            <a:ext cx="1822" cy="166"/>
          </a:xfrm>
          <a:custGeom>
            <a:avLst/>
            <a:gdLst/>
            <a:ahLst/>
            <a:cxnLst/>
            <a:rect l="l" t="t" r="r" b="b"/>
            <a:pathLst>
              <a:path w="11" h="1" extrusionOk="0">
                <a:moveTo>
                  <a:pt x="11" y="0"/>
                </a:moveTo>
                <a:lnTo>
                  <a:pt x="0" y="0"/>
                </a:lnTo>
                <a:lnTo>
                  <a:pt x="11" y="0"/>
                </a:lnTo>
                <a:lnTo>
                  <a:pt x="11" y="0"/>
                </a:lnTo>
                <a:close/>
              </a:path>
            </a:pathLst>
          </a:custGeom>
          <a:solidFill>
            <a:srgbClr val="4B9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9"/>
          <p:cNvSpPr/>
          <p:nvPr/>
        </p:nvSpPr>
        <p:spPr>
          <a:xfrm>
            <a:off x="6919726" y="3096904"/>
            <a:ext cx="1239313" cy="295256"/>
          </a:xfrm>
          <a:custGeom>
            <a:avLst/>
            <a:gdLst/>
            <a:ahLst/>
            <a:cxnLst/>
            <a:rect l="l" t="t" r="r" b="b"/>
            <a:pathLst>
              <a:path w="7484" h="1783" extrusionOk="0">
                <a:moveTo>
                  <a:pt x="2866" y="1"/>
                </a:moveTo>
                <a:cubicBezTo>
                  <a:pt x="2471" y="41"/>
                  <a:pt x="2097" y="111"/>
                  <a:pt x="1753" y="223"/>
                </a:cubicBezTo>
                <a:cubicBezTo>
                  <a:pt x="1621" y="264"/>
                  <a:pt x="1499" y="304"/>
                  <a:pt x="1378" y="345"/>
                </a:cubicBezTo>
                <a:cubicBezTo>
                  <a:pt x="1216" y="406"/>
                  <a:pt x="1054" y="476"/>
                  <a:pt x="902" y="557"/>
                </a:cubicBezTo>
                <a:lnTo>
                  <a:pt x="882" y="557"/>
                </a:lnTo>
                <a:cubicBezTo>
                  <a:pt x="882" y="568"/>
                  <a:pt x="871" y="568"/>
                  <a:pt x="862" y="577"/>
                </a:cubicBezTo>
                <a:cubicBezTo>
                  <a:pt x="851" y="577"/>
                  <a:pt x="841" y="588"/>
                  <a:pt x="831" y="588"/>
                </a:cubicBezTo>
                <a:cubicBezTo>
                  <a:pt x="811" y="597"/>
                  <a:pt x="781" y="618"/>
                  <a:pt x="760" y="628"/>
                </a:cubicBezTo>
                <a:cubicBezTo>
                  <a:pt x="639" y="689"/>
                  <a:pt x="527" y="750"/>
                  <a:pt x="426" y="820"/>
                </a:cubicBezTo>
                <a:cubicBezTo>
                  <a:pt x="396" y="840"/>
                  <a:pt x="365" y="861"/>
                  <a:pt x="335" y="871"/>
                </a:cubicBezTo>
                <a:lnTo>
                  <a:pt x="335" y="881"/>
                </a:lnTo>
                <a:cubicBezTo>
                  <a:pt x="223" y="952"/>
                  <a:pt x="122" y="1023"/>
                  <a:pt x="31" y="1094"/>
                </a:cubicBezTo>
                <a:cubicBezTo>
                  <a:pt x="21" y="1104"/>
                  <a:pt x="11" y="1114"/>
                  <a:pt x="1" y="1114"/>
                </a:cubicBezTo>
                <a:cubicBezTo>
                  <a:pt x="52" y="1347"/>
                  <a:pt x="497" y="1711"/>
                  <a:pt x="3636" y="1772"/>
                </a:cubicBezTo>
                <a:cubicBezTo>
                  <a:pt x="3848" y="1782"/>
                  <a:pt x="4050" y="1782"/>
                  <a:pt x="4233" y="1782"/>
                </a:cubicBezTo>
                <a:cubicBezTo>
                  <a:pt x="5823" y="1782"/>
                  <a:pt x="6845" y="1630"/>
                  <a:pt x="7483" y="1297"/>
                </a:cubicBezTo>
                <a:lnTo>
                  <a:pt x="7463" y="1276"/>
                </a:lnTo>
                <a:lnTo>
                  <a:pt x="7452" y="1276"/>
                </a:lnTo>
                <a:cubicBezTo>
                  <a:pt x="7443" y="1256"/>
                  <a:pt x="7422" y="1245"/>
                  <a:pt x="7412" y="1236"/>
                </a:cubicBezTo>
                <a:lnTo>
                  <a:pt x="7402" y="1236"/>
                </a:lnTo>
                <a:cubicBezTo>
                  <a:pt x="7382" y="1205"/>
                  <a:pt x="7351" y="1185"/>
                  <a:pt x="7331" y="1164"/>
                </a:cubicBezTo>
                <a:cubicBezTo>
                  <a:pt x="7290" y="1144"/>
                  <a:pt x="7260" y="1114"/>
                  <a:pt x="7230" y="1094"/>
                </a:cubicBezTo>
                <a:lnTo>
                  <a:pt x="7220" y="1083"/>
                </a:lnTo>
                <a:cubicBezTo>
                  <a:pt x="7209" y="1074"/>
                  <a:pt x="7200" y="1063"/>
                  <a:pt x="7189" y="1063"/>
                </a:cubicBezTo>
                <a:cubicBezTo>
                  <a:pt x="7179" y="1054"/>
                  <a:pt x="7169" y="1054"/>
                  <a:pt x="7159" y="1043"/>
                </a:cubicBezTo>
                <a:cubicBezTo>
                  <a:pt x="7017" y="932"/>
                  <a:pt x="6865" y="831"/>
                  <a:pt x="6703" y="739"/>
                </a:cubicBezTo>
                <a:cubicBezTo>
                  <a:pt x="6683" y="730"/>
                  <a:pt x="6673" y="719"/>
                  <a:pt x="6653" y="709"/>
                </a:cubicBezTo>
                <a:lnTo>
                  <a:pt x="6642" y="709"/>
                </a:lnTo>
                <a:cubicBezTo>
                  <a:pt x="6633" y="699"/>
                  <a:pt x="6622" y="699"/>
                  <a:pt x="6612" y="689"/>
                </a:cubicBezTo>
                <a:cubicBezTo>
                  <a:pt x="6106" y="406"/>
                  <a:pt x="5539" y="192"/>
                  <a:pt x="4891" y="71"/>
                </a:cubicBezTo>
                <a:cubicBezTo>
                  <a:pt x="4273" y="30"/>
                  <a:pt x="3636" y="1"/>
                  <a:pt x="3028" y="1"/>
                </a:cubicBezTo>
                <a:close/>
              </a:path>
            </a:pathLst>
          </a:custGeom>
          <a:solidFill>
            <a:srgbClr val="A4A6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9"/>
          <p:cNvSpPr/>
          <p:nvPr/>
        </p:nvSpPr>
        <p:spPr>
          <a:xfrm>
            <a:off x="6548462" y="2943893"/>
            <a:ext cx="1980185" cy="211796"/>
          </a:xfrm>
          <a:custGeom>
            <a:avLst/>
            <a:gdLst/>
            <a:ahLst/>
            <a:cxnLst/>
            <a:rect l="l" t="t" r="r" b="b"/>
            <a:pathLst>
              <a:path w="11958" h="1279" extrusionOk="0">
                <a:moveTo>
                  <a:pt x="5979" y="1"/>
                </a:moveTo>
                <a:cubicBezTo>
                  <a:pt x="2989" y="1"/>
                  <a:pt x="0" y="69"/>
                  <a:pt x="5" y="205"/>
                </a:cubicBezTo>
                <a:cubicBezTo>
                  <a:pt x="5" y="266"/>
                  <a:pt x="137" y="358"/>
                  <a:pt x="329" y="448"/>
                </a:cubicBezTo>
                <a:cubicBezTo>
                  <a:pt x="1040" y="799"/>
                  <a:pt x="2673" y="1279"/>
                  <a:pt x="2738" y="1279"/>
                </a:cubicBezTo>
                <a:cubicBezTo>
                  <a:pt x="2738" y="1279"/>
                  <a:pt x="2739" y="1279"/>
                  <a:pt x="2739" y="1278"/>
                </a:cubicBezTo>
                <a:lnTo>
                  <a:pt x="5979" y="1258"/>
                </a:lnTo>
                <a:lnTo>
                  <a:pt x="9219" y="1278"/>
                </a:lnTo>
                <a:cubicBezTo>
                  <a:pt x="9219" y="1279"/>
                  <a:pt x="9220" y="1279"/>
                  <a:pt x="9221" y="1279"/>
                </a:cubicBezTo>
                <a:cubicBezTo>
                  <a:pt x="9284" y="1279"/>
                  <a:pt x="10687" y="869"/>
                  <a:pt x="11456" y="529"/>
                </a:cubicBezTo>
                <a:cubicBezTo>
                  <a:pt x="11750" y="408"/>
                  <a:pt x="11953" y="286"/>
                  <a:pt x="11953" y="205"/>
                </a:cubicBezTo>
                <a:cubicBezTo>
                  <a:pt x="11958" y="69"/>
                  <a:pt x="8968" y="1"/>
                  <a:pt x="5979"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9"/>
          <p:cNvSpPr/>
          <p:nvPr/>
        </p:nvSpPr>
        <p:spPr>
          <a:xfrm>
            <a:off x="6602942" y="3018080"/>
            <a:ext cx="1842741" cy="137609"/>
          </a:xfrm>
          <a:custGeom>
            <a:avLst/>
            <a:gdLst/>
            <a:ahLst/>
            <a:cxnLst/>
            <a:rect l="l" t="t" r="r" b="b"/>
            <a:pathLst>
              <a:path w="11128" h="831" extrusionOk="0">
                <a:moveTo>
                  <a:pt x="0" y="0"/>
                </a:moveTo>
                <a:cubicBezTo>
                  <a:pt x="711" y="351"/>
                  <a:pt x="2344" y="831"/>
                  <a:pt x="2409" y="831"/>
                </a:cubicBezTo>
                <a:cubicBezTo>
                  <a:pt x="2409" y="831"/>
                  <a:pt x="2410" y="831"/>
                  <a:pt x="2410" y="830"/>
                </a:cubicBezTo>
                <a:lnTo>
                  <a:pt x="5650" y="810"/>
                </a:lnTo>
                <a:lnTo>
                  <a:pt x="8890" y="830"/>
                </a:lnTo>
                <a:cubicBezTo>
                  <a:pt x="8890" y="831"/>
                  <a:pt x="8891" y="831"/>
                  <a:pt x="8892" y="831"/>
                </a:cubicBezTo>
                <a:cubicBezTo>
                  <a:pt x="8955" y="831"/>
                  <a:pt x="10358" y="421"/>
                  <a:pt x="11127" y="81"/>
                </a:cubicBezTo>
                <a:lnTo>
                  <a:pt x="0"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9"/>
          <p:cNvSpPr/>
          <p:nvPr/>
        </p:nvSpPr>
        <p:spPr>
          <a:xfrm>
            <a:off x="6963277" y="3093592"/>
            <a:ext cx="1162146" cy="267270"/>
          </a:xfrm>
          <a:custGeom>
            <a:avLst/>
            <a:gdLst/>
            <a:ahLst/>
            <a:cxnLst/>
            <a:rect l="l" t="t" r="r" b="b"/>
            <a:pathLst>
              <a:path w="7018" h="1614" extrusionOk="0">
                <a:moveTo>
                  <a:pt x="2245" y="1"/>
                </a:moveTo>
                <a:cubicBezTo>
                  <a:pt x="1261" y="1"/>
                  <a:pt x="122" y="17"/>
                  <a:pt x="41" y="91"/>
                </a:cubicBezTo>
                <a:cubicBezTo>
                  <a:pt x="1" y="131"/>
                  <a:pt x="1" y="1144"/>
                  <a:pt x="122" y="1195"/>
                </a:cubicBezTo>
                <a:cubicBezTo>
                  <a:pt x="214" y="1225"/>
                  <a:pt x="1094" y="1488"/>
                  <a:pt x="2320" y="1580"/>
                </a:cubicBezTo>
                <a:cubicBezTo>
                  <a:pt x="2600" y="1602"/>
                  <a:pt x="2896" y="1614"/>
                  <a:pt x="3202" y="1614"/>
                </a:cubicBezTo>
                <a:cubicBezTo>
                  <a:pt x="3305" y="1614"/>
                  <a:pt x="3410" y="1612"/>
                  <a:pt x="3515" y="1610"/>
                </a:cubicBezTo>
                <a:cubicBezTo>
                  <a:pt x="3617" y="1613"/>
                  <a:pt x="3719" y="1614"/>
                  <a:pt x="3820" y="1614"/>
                </a:cubicBezTo>
                <a:cubicBezTo>
                  <a:pt x="5497" y="1614"/>
                  <a:pt x="6802" y="1233"/>
                  <a:pt x="6916" y="1195"/>
                </a:cubicBezTo>
                <a:cubicBezTo>
                  <a:pt x="6987" y="1164"/>
                  <a:pt x="7018" y="759"/>
                  <a:pt x="7018" y="446"/>
                </a:cubicBezTo>
                <a:cubicBezTo>
                  <a:pt x="7018" y="264"/>
                  <a:pt x="7018" y="111"/>
                  <a:pt x="6997" y="91"/>
                </a:cubicBezTo>
                <a:cubicBezTo>
                  <a:pt x="6917" y="17"/>
                  <a:pt x="5901" y="1"/>
                  <a:pt x="5015" y="1"/>
                </a:cubicBezTo>
                <a:cubicBezTo>
                  <a:pt x="4337" y="1"/>
                  <a:pt x="3735" y="10"/>
                  <a:pt x="3686" y="10"/>
                </a:cubicBezTo>
                <a:cubicBezTo>
                  <a:pt x="3660" y="10"/>
                  <a:pt x="2998" y="1"/>
                  <a:pt x="2245"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9"/>
          <p:cNvSpPr/>
          <p:nvPr/>
        </p:nvSpPr>
        <p:spPr>
          <a:xfrm>
            <a:off x="6963277" y="3093592"/>
            <a:ext cx="1162146" cy="261640"/>
          </a:xfrm>
          <a:custGeom>
            <a:avLst/>
            <a:gdLst/>
            <a:ahLst/>
            <a:cxnLst/>
            <a:rect l="l" t="t" r="r" b="b"/>
            <a:pathLst>
              <a:path w="7018" h="1580" extrusionOk="0">
                <a:moveTo>
                  <a:pt x="2245" y="1"/>
                </a:moveTo>
                <a:cubicBezTo>
                  <a:pt x="1261" y="1"/>
                  <a:pt x="122" y="17"/>
                  <a:pt x="41" y="91"/>
                </a:cubicBezTo>
                <a:cubicBezTo>
                  <a:pt x="1" y="131"/>
                  <a:pt x="1" y="1144"/>
                  <a:pt x="122" y="1195"/>
                </a:cubicBezTo>
                <a:cubicBezTo>
                  <a:pt x="214" y="1225"/>
                  <a:pt x="1094" y="1488"/>
                  <a:pt x="2320" y="1580"/>
                </a:cubicBezTo>
                <a:cubicBezTo>
                  <a:pt x="2289" y="1134"/>
                  <a:pt x="2259" y="597"/>
                  <a:pt x="2309" y="516"/>
                </a:cubicBezTo>
                <a:cubicBezTo>
                  <a:pt x="2354" y="452"/>
                  <a:pt x="3726" y="437"/>
                  <a:pt x="5046" y="437"/>
                </a:cubicBezTo>
                <a:cubicBezTo>
                  <a:pt x="5810" y="437"/>
                  <a:pt x="6557" y="442"/>
                  <a:pt x="7018" y="446"/>
                </a:cubicBezTo>
                <a:cubicBezTo>
                  <a:pt x="7018" y="264"/>
                  <a:pt x="7018" y="111"/>
                  <a:pt x="6997" y="91"/>
                </a:cubicBezTo>
                <a:cubicBezTo>
                  <a:pt x="6917" y="17"/>
                  <a:pt x="5901" y="1"/>
                  <a:pt x="5015" y="1"/>
                </a:cubicBezTo>
                <a:cubicBezTo>
                  <a:pt x="4337" y="1"/>
                  <a:pt x="3735" y="10"/>
                  <a:pt x="3686" y="10"/>
                </a:cubicBezTo>
                <a:cubicBezTo>
                  <a:pt x="3660" y="10"/>
                  <a:pt x="2998" y="1"/>
                  <a:pt x="2245"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9"/>
          <p:cNvSpPr/>
          <p:nvPr/>
        </p:nvSpPr>
        <p:spPr>
          <a:xfrm>
            <a:off x="8816120" y="4229579"/>
            <a:ext cx="395772" cy="552425"/>
          </a:xfrm>
          <a:custGeom>
            <a:avLst/>
            <a:gdLst/>
            <a:ahLst/>
            <a:cxnLst/>
            <a:rect l="l" t="t" r="r" b="b"/>
            <a:pathLst>
              <a:path w="2390" h="3336" extrusionOk="0">
                <a:moveTo>
                  <a:pt x="421" y="0"/>
                </a:moveTo>
                <a:cubicBezTo>
                  <a:pt x="366" y="0"/>
                  <a:pt x="199" y="111"/>
                  <a:pt x="0" y="237"/>
                </a:cubicBezTo>
                <a:cubicBezTo>
                  <a:pt x="233" y="633"/>
                  <a:pt x="628" y="1311"/>
                  <a:pt x="1033" y="1979"/>
                </a:cubicBezTo>
                <a:cubicBezTo>
                  <a:pt x="1326" y="2485"/>
                  <a:pt x="1630" y="2982"/>
                  <a:pt x="1843" y="3336"/>
                </a:cubicBezTo>
                <a:cubicBezTo>
                  <a:pt x="2167" y="3194"/>
                  <a:pt x="2390" y="3083"/>
                  <a:pt x="2379" y="3012"/>
                </a:cubicBezTo>
                <a:cubicBezTo>
                  <a:pt x="2369" y="2901"/>
                  <a:pt x="2025" y="2334"/>
                  <a:pt x="1620" y="1716"/>
                </a:cubicBezTo>
                <a:cubicBezTo>
                  <a:pt x="1144" y="977"/>
                  <a:pt x="587" y="167"/>
                  <a:pt x="435" y="5"/>
                </a:cubicBezTo>
                <a:cubicBezTo>
                  <a:pt x="432" y="2"/>
                  <a:pt x="427" y="0"/>
                  <a:pt x="421"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9"/>
          <p:cNvSpPr/>
          <p:nvPr/>
        </p:nvSpPr>
        <p:spPr>
          <a:xfrm>
            <a:off x="5876808" y="4543714"/>
            <a:ext cx="746337" cy="675959"/>
          </a:xfrm>
          <a:custGeom>
            <a:avLst/>
            <a:gdLst/>
            <a:ahLst/>
            <a:cxnLst/>
            <a:rect l="l" t="t" r="r" b="b"/>
            <a:pathLst>
              <a:path w="4507" h="4082" extrusionOk="0">
                <a:moveTo>
                  <a:pt x="842" y="1"/>
                </a:moveTo>
                <a:lnTo>
                  <a:pt x="102" y="1094"/>
                </a:lnTo>
                <a:lnTo>
                  <a:pt x="1" y="1256"/>
                </a:lnTo>
                <a:cubicBezTo>
                  <a:pt x="62" y="1297"/>
                  <a:pt x="143" y="1337"/>
                  <a:pt x="234" y="1378"/>
                </a:cubicBezTo>
                <a:cubicBezTo>
                  <a:pt x="993" y="1733"/>
                  <a:pt x="2552" y="2239"/>
                  <a:pt x="2613" y="2309"/>
                </a:cubicBezTo>
                <a:cubicBezTo>
                  <a:pt x="2664" y="2370"/>
                  <a:pt x="2674" y="3292"/>
                  <a:pt x="2674" y="4082"/>
                </a:cubicBezTo>
                <a:lnTo>
                  <a:pt x="4507" y="4082"/>
                </a:lnTo>
                <a:cubicBezTo>
                  <a:pt x="3920" y="3575"/>
                  <a:pt x="3879" y="2806"/>
                  <a:pt x="3798" y="1935"/>
                </a:cubicBezTo>
                <a:cubicBezTo>
                  <a:pt x="3767" y="1591"/>
                  <a:pt x="3423" y="1267"/>
                  <a:pt x="2988" y="983"/>
                </a:cubicBezTo>
                <a:cubicBezTo>
                  <a:pt x="2927" y="943"/>
                  <a:pt x="2856" y="902"/>
                  <a:pt x="2795" y="862"/>
                </a:cubicBezTo>
                <a:cubicBezTo>
                  <a:pt x="2421" y="639"/>
                  <a:pt x="2016" y="457"/>
                  <a:pt x="1661" y="305"/>
                </a:cubicBezTo>
                <a:cubicBezTo>
                  <a:pt x="1439" y="214"/>
                  <a:pt x="1236" y="133"/>
                  <a:pt x="1094" y="82"/>
                </a:cubicBezTo>
                <a:cubicBezTo>
                  <a:pt x="932" y="32"/>
                  <a:pt x="842" y="1"/>
                  <a:pt x="842"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9"/>
          <p:cNvSpPr/>
          <p:nvPr/>
        </p:nvSpPr>
        <p:spPr>
          <a:xfrm>
            <a:off x="5848491" y="4229082"/>
            <a:ext cx="400740" cy="542820"/>
          </a:xfrm>
          <a:custGeom>
            <a:avLst/>
            <a:gdLst/>
            <a:ahLst/>
            <a:cxnLst/>
            <a:rect l="l" t="t" r="r" b="b"/>
            <a:pathLst>
              <a:path w="2420" h="3278" extrusionOk="0">
                <a:moveTo>
                  <a:pt x="1972" y="1"/>
                </a:moveTo>
                <a:cubicBezTo>
                  <a:pt x="1963" y="1"/>
                  <a:pt x="1957" y="3"/>
                  <a:pt x="1954" y="8"/>
                </a:cubicBezTo>
                <a:cubicBezTo>
                  <a:pt x="1802" y="180"/>
                  <a:pt x="1235" y="1000"/>
                  <a:pt x="749" y="1749"/>
                </a:cubicBezTo>
                <a:cubicBezTo>
                  <a:pt x="354" y="2357"/>
                  <a:pt x="10" y="2904"/>
                  <a:pt x="10" y="3015"/>
                </a:cubicBezTo>
                <a:cubicBezTo>
                  <a:pt x="0" y="3075"/>
                  <a:pt x="162" y="3167"/>
                  <a:pt x="405" y="3278"/>
                </a:cubicBezTo>
                <a:cubicBezTo>
                  <a:pt x="587" y="3005"/>
                  <a:pt x="911" y="2508"/>
                  <a:pt x="1265" y="1982"/>
                </a:cubicBezTo>
                <a:cubicBezTo>
                  <a:pt x="1661" y="1385"/>
                  <a:pt x="2096" y="747"/>
                  <a:pt x="2420" y="261"/>
                </a:cubicBezTo>
                <a:cubicBezTo>
                  <a:pt x="2214" y="127"/>
                  <a:pt x="2033" y="1"/>
                  <a:pt x="1972"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9"/>
          <p:cNvSpPr/>
          <p:nvPr/>
        </p:nvSpPr>
        <p:spPr>
          <a:xfrm>
            <a:off x="6380879" y="4232063"/>
            <a:ext cx="2287861" cy="332846"/>
          </a:xfrm>
          <a:custGeom>
            <a:avLst/>
            <a:gdLst/>
            <a:ahLst/>
            <a:cxnLst/>
            <a:rect l="l" t="t" r="r" b="b"/>
            <a:pathLst>
              <a:path w="13816" h="2010" extrusionOk="0">
                <a:moveTo>
                  <a:pt x="249" y="1"/>
                </a:moveTo>
                <a:cubicBezTo>
                  <a:pt x="61" y="1"/>
                  <a:pt x="1" y="303"/>
                  <a:pt x="96" y="354"/>
                </a:cubicBezTo>
                <a:cubicBezTo>
                  <a:pt x="1007" y="861"/>
                  <a:pt x="2232" y="1377"/>
                  <a:pt x="3974" y="1701"/>
                </a:cubicBezTo>
                <a:cubicBezTo>
                  <a:pt x="4389" y="1782"/>
                  <a:pt x="4834" y="1842"/>
                  <a:pt x="5310" y="1903"/>
                </a:cubicBezTo>
                <a:cubicBezTo>
                  <a:pt x="5985" y="1977"/>
                  <a:pt x="6611" y="2009"/>
                  <a:pt x="7192" y="2009"/>
                </a:cubicBezTo>
                <a:cubicBezTo>
                  <a:pt x="8197" y="2009"/>
                  <a:pt x="9069" y="1913"/>
                  <a:pt x="9826" y="1772"/>
                </a:cubicBezTo>
                <a:cubicBezTo>
                  <a:pt x="11192" y="1518"/>
                  <a:pt x="12185" y="1104"/>
                  <a:pt x="12904" y="861"/>
                </a:cubicBezTo>
                <a:cubicBezTo>
                  <a:pt x="13653" y="607"/>
                  <a:pt x="13815" y="445"/>
                  <a:pt x="13795" y="344"/>
                </a:cubicBezTo>
                <a:cubicBezTo>
                  <a:pt x="13776" y="250"/>
                  <a:pt x="13679" y="26"/>
                  <a:pt x="13625" y="26"/>
                </a:cubicBezTo>
                <a:cubicBezTo>
                  <a:pt x="13620" y="26"/>
                  <a:pt x="13616" y="27"/>
                  <a:pt x="13613" y="30"/>
                </a:cubicBezTo>
                <a:cubicBezTo>
                  <a:pt x="13572" y="51"/>
                  <a:pt x="11891" y="861"/>
                  <a:pt x="9775" y="1316"/>
                </a:cubicBezTo>
                <a:cubicBezTo>
                  <a:pt x="8985" y="1488"/>
                  <a:pt x="8125" y="1610"/>
                  <a:pt x="7275" y="1620"/>
                </a:cubicBezTo>
                <a:cubicBezTo>
                  <a:pt x="7242" y="1620"/>
                  <a:pt x="7210" y="1620"/>
                  <a:pt x="7178" y="1620"/>
                </a:cubicBezTo>
                <a:cubicBezTo>
                  <a:pt x="6104" y="1620"/>
                  <a:pt x="4997" y="1451"/>
                  <a:pt x="3994" y="1225"/>
                </a:cubicBezTo>
                <a:cubicBezTo>
                  <a:pt x="2141" y="800"/>
                  <a:pt x="642" y="172"/>
                  <a:pt x="359" y="30"/>
                </a:cubicBezTo>
                <a:cubicBezTo>
                  <a:pt x="319" y="10"/>
                  <a:pt x="282" y="1"/>
                  <a:pt x="249"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9"/>
          <p:cNvSpPr/>
          <p:nvPr/>
        </p:nvSpPr>
        <p:spPr>
          <a:xfrm>
            <a:off x="7199747" y="4385239"/>
            <a:ext cx="315458" cy="335495"/>
          </a:xfrm>
          <a:custGeom>
            <a:avLst/>
            <a:gdLst/>
            <a:ahLst/>
            <a:cxnLst/>
            <a:rect l="l" t="t" r="r" b="b"/>
            <a:pathLst>
              <a:path w="1905" h="2026" extrusionOk="0">
                <a:moveTo>
                  <a:pt x="228" y="0"/>
                </a:moveTo>
                <a:cubicBezTo>
                  <a:pt x="129" y="0"/>
                  <a:pt x="57" y="127"/>
                  <a:pt x="41" y="523"/>
                </a:cubicBezTo>
                <a:cubicBezTo>
                  <a:pt x="11" y="1049"/>
                  <a:pt x="1" y="1495"/>
                  <a:pt x="21" y="1799"/>
                </a:cubicBezTo>
                <a:cubicBezTo>
                  <a:pt x="33" y="1978"/>
                  <a:pt x="76" y="2025"/>
                  <a:pt x="184" y="2025"/>
                </a:cubicBezTo>
                <a:cubicBezTo>
                  <a:pt x="253" y="2025"/>
                  <a:pt x="347" y="2006"/>
                  <a:pt x="476" y="1991"/>
                </a:cubicBezTo>
                <a:cubicBezTo>
                  <a:pt x="669" y="1970"/>
                  <a:pt x="1115" y="1849"/>
                  <a:pt x="1448" y="1748"/>
                </a:cubicBezTo>
                <a:cubicBezTo>
                  <a:pt x="1671" y="1687"/>
                  <a:pt x="1844" y="1637"/>
                  <a:pt x="1844" y="1637"/>
                </a:cubicBezTo>
                <a:lnTo>
                  <a:pt x="1904" y="1019"/>
                </a:lnTo>
                <a:cubicBezTo>
                  <a:pt x="1894" y="1019"/>
                  <a:pt x="1763" y="938"/>
                  <a:pt x="1590" y="827"/>
                </a:cubicBezTo>
                <a:cubicBezTo>
                  <a:pt x="1155" y="553"/>
                  <a:pt x="436" y="98"/>
                  <a:pt x="335" y="37"/>
                </a:cubicBezTo>
                <a:cubicBezTo>
                  <a:pt x="297" y="14"/>
                  <a:pt x="261" y="0"/>
                  <a:pt x="228"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9"/>
          <p:cNvSpPr/>
          <p:nvPr/>
        </p:nvSpPr>
        <p:spPr>
          <a:xfrm>
            <a:off x="7263501" y="4478139"/>
            <a:ext cx="219745" cy="162118"/>
          </a:xfrm>
          <a:custGeom>
            <a:avLst/>
            <a:gdLst/>
            <a:ahLst/>
            <a:cxnLst/>
            <a:rect l="l" t="t" r="r" b="b"/>
            <a:pathLst>
              <a:path w="1327" h="979" extrusionOk="0">
                <a:moveTo>
                  <a:pt x="204" y="1"/>
                </a:moveTo>
                <a:cubicBezTo>
                  <a:pt x="176" y="1"/>
                  <a:pt x="155" y="8"/>
                  <a:pt x="142" y="23"/>
                </a:cubicBezTo>
                <a:cubicBezTo>
                  <a:pt x="1" y="174"/>
                  <a:pt x="1083" y="650"/>
                  <a:pt x="993" y="701"/>
                </a:cubicBezTo>
                <a:cubicBezTo>
                  <a:pt x="912" y="741"/>
                  <a:pt x="10" y="782"/>
                  <a:pt x="112" y="934"/>
                </a:cubicBezTo>
                <a:cubicBezTo>
                  <a:pt x="133" y="966"/>
                  <a:pt x="196" y="978"/>
                  <a:pt x="283" y="978"/>
                </a:cubicBezTo>
                <a:cubicBezTo>
                  <a:pt x="606" y="978"/>
                  <a:pt x="1256" y="802"/>
                  <a:pt x="1256" y="802"/>
                </a:cubicBezTo>
                <a:lnTo>
                  <a:pt x="1326" y="650"/>
                </a:lnTo>
                <a:cubicBezTo>
                  <a:pt x="1326" y="650"/>
                  <a:pt x="469" y="1"/>
                  <a:pt x="204"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9"/>
          <p:cNvSpPr/>
          <p:nvPr/>
        </p:nvSpPr>
        <p:spPr>
          <a:xfrm>
            <a:off x="7529943" y="4385239"/>
            <a:ext cx="315458" cy="335495"/>
          </a:xfrm>
          <a:custGeom>
            <a:avLst/>
            <a:gdLst/>
            <a:ahLst/>
            <a:cxnLst/>
            <a:rect l="l" t="t" r="r" b="b"/>
            <a:pathLst>
              <a:path w="1905" h="2026" extrusionOk="0">
                <a:moveTo>
                  <a:pt x="1677" y="0"/>
                </a:moveTo>
                <a:cubicBezTo>
                  <a:pt x="1644" y="0"/>
                  <a:pt x="1608" y="14"/>
                  <a:pt x="1571" y="37"/>
                </a:cubicBezTo>
                <a:cubicBezTo>
                  <a:pt x="1470" y="98"/>
                  <a:pt x="750" y="553"/>
                  <a:pt x="325" y="827"/>
                </a:cubicBezTo>
                <a:cubicBezTo>
                  <a:pt x="143" y="938"/>
                  <a:pt x="12" y="1019"/>
                  <a:pt x="1" y="1019"/>
                </a:cubicBezTo>
                <a:lnTo>
                  <a:pt x="62" y="1637"/>
                </a:lnTo>
                <a:cubicBezTo>
                  <a:pt x="62" y="1637"/>
                  <a:pt x="234" y="1687"/>
                  <a:pt x="457" y="1748"/>
                </a:cubicBezTo>
                <a:cubicBezTo>
                  <a:pt x="791" y="1849"/>
                  <a:pt x="1236" y="1970"/>
                  <a:pt x="1429" y="1991"/>
                </a:cubicBezTo>
                <a:cubicBezTo>
                  <a:pt x="1558" y="2006"/>
                  <a:pt x="1653" y="2025"/>
                  <a:pt x="1721" y="2025"/>
                </a:cubicBezTo>
                <a:cubicBezTo>
                  <a:pt x="1829" y="2025"/>
                  <a:pt x="1872" y="1978"/>
                  <a:pt x="1884" y="1799"/>
                </a:cubicBezTo>
                <a:cubicBezTo>
                  <a:pt x="1904" y="1495"/>
                  <a:pt x="1895" y="1049"/>
                  <a:pt x="1864" y="523"/>
                </a:cubicBezTo>
                <a:cubicBezTo>
                  <a:pt x="1849" y="127"/>
                  <a:pt x="1776" y="0"/>
                  <a:pt x="1677"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9"/>
          <p:cNvSpPr/>
          <p:nvPr/>
        </p:nvSpPr>
        <p:spPr>
          <a:xfrm>
            <a:off x="7561903" y="4478139"/>
            <a:ext cx="219745" cy="162118"/>
          </a:xfrm>
          <a:custGeom>
            <a:avLst/>
            <a:gdLst/>
            <a:ahLst/>
            <a:cxnLst/>
            <a:rect l="l" t="t" r="r" b="b"/>
            <a:pathLst>
              <a:path w="1327" h="979" extrusionOk="0">
                <a:moveTo>
                  <a:pt x="1124" y="1"/>
                </a:moveTo>
                <a:cubicBezTo>
                  <a:pt x="858" y="1"/>
                  <a:pt x="1" y="650"/>
                  <a:pt x="1" y="650"/>
                </a:cubicBezTo>
                <a:lnTo>
                  <a:pt x="71" y="802"/>
                </a:lnTo>
                <a:cubicBezTo>
                  <a:pt x="71" y="802"/>
                  <a:pt x="721" y="978"/>
                  <a:pt x="1045" y="978"/>
                </a:cubicBezTo>
                <a:cubicBezTo>
                  <a:pt x="1131" y="978"/>
                  <a:pt x="1194" y="966"/>
                  <a:pt x="1216" y="934"/>
                </a:cubicBezTo>
                <a:cubicBezTo>
                  <a:pt x="1317" y="782"/>
                  <a:pt x="415" y="741"/>
                  <a:pt x="334" y="701"/>
                </a:cubicBezTo>
                <a:cubicBezTo>
                  <a:pt x="244" y="650"/>
                  <a:pt x="1327" y="174"/>
                  <a:pt x="1185" y="23"/>
                </a:cubicBezTo>
                <a:cubicBezTo>
                  <a:pt x="1172" y="8"/>
                  <a:pt x="1151" y="1"/>
                  <a:pt x="1124"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9"/>
          <p:cNvSpPr/>
          <p:nvPr/>
        </p:nvSpPr>
        <p:spPr>
          <a:xfrm>
            <a:off x="7441184" y="4530301"/>
            <a:ext cx="157812" cy="157812"/>
          </a:xfrm>
          <a:custGeom>
            <a:avLst/>
            <a:gdLst/>
            <a:ahLst/>
            <a:cxnLst/>
            <a:rect l="l" t="t" r="r" b="b"/>
            <a:pathLst>
              <a:path w="953" h="953" extrusionOk="0">
                <a:moveTo>
                  <a:pt x="476" y="1"/>
                </a:moveTo>
                <a:cubicBezTo>
                  <a:pt x="375" y="1"/>
                  <a:pt x="274" y="32"/>
                  <a:pt x="203" y="92"/>
                </a:cubicBezTo>
                <a:cubicBezTo>
                  <a:pt x="82" y="173"/>
                  <a:pt x="1" y="315"/>
                  <a:pt x="1" y="477"/>
                </a:cubicBezTo>
                <a:cubicBezTo>
                  <a:pt x="1" y="740"/>
                  <a:pt x="213" y="953"/>
                  <a:pt x="476" y="953"/>
                </a:cubicBezTo>
                <a:cubicBezTo>
                  <a:pt x="629" y="953"/>
                  <a:pt x="760" y="882"/>
                  <a:pt x="851" y="770"/>
                </a:cubicBezTo>
                <a:cubicBezTo>
                  <a:pt x="912" y="689"/>
                  <a:pt x="953" y="588"/>
                  <a:pt x="953" y="477"/>
                </a:cubicBezTo>
                <a:cubicBezTo>
                  <a:pt x="953" y="214"/>
                  <a:pt x="739" y="1"/>
                  <a:pt x="476"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9"/>
          <p:cNvSpPr txBox="1">
            <a:spLocks noGrp="1"/>
          </p:cNvSpPr>
          <p:nvPr>
            <p:ph type="ctrTitle"/>
          </p:nvPr>
        </p:nvSpPr>
        <p:spPr>
          <a:xfrm>
            <a:off x="720000" y="577850"/>
            <a:ext cx="6007500" cy="13425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000">
                <a:solidFill>
                  <a:schemeClr val="accent4"/>
                </a:solidFill>
                <a:latin typeface="Londrina Solid"/>
                <a:ea typeface="Londrina Solid"/>
                <a:cs typeface="Londrina Solid"/>
                <a:sym typeface="Londrina Solid"/>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216" name="Google Shape;1216;p19"/>
          <p:cNvSpPr txBox="1">
            <a:spLocks noGrp="1"/>
          </p:cNvSpPr>
          <p:nvPr>
            <p:ph type="subTitle" idx="1"/>
          </p:nvPr>
        </p:nvSpPr>
        <p:spPr>
          <a:xfrm>
            <a:off x="720000" y="1920350"/>
            <a:ext cx="8520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solidFill>
                  <a:srgbClr val="003C47"/>
                </a:solidFill>
                <a:latin typeface="Quicksand"/>
                <a:ea typeface="Quicksand"/>
                <a:cs typeface="Quicksand"/>
                <a:sym typeface="Quicksand"/>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217" name="Google Shape;1217;p19"/>
          <p:cNvSpPr txBox="1">
            <a:spLocks noGrp="1"/>
          </p:cNvSpPr>
          <p:nvPr>
            <p:ph type="ctrTitle" idx="2"/>
          </p:nvPr>
        </p:nvSpPr>
        <p:spPr>
          <a:xfrm>
            <a:off x="720000" y="2791825"/>
            <a:ext cx="8520600" cy="6444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000">
                <a:solidFill>
                  <a:srgbClr val="E8808A"/>
                </a:solidFill>
                <a:latin typeface="Londrina Solid"/>
                <a:ea typeface="Londrina Solid"/>
                <a:cs typeface="Londrina Solid"/>
                <a:sym typeface="Londrina Solid"/>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218" name="Google Shape;1218;p19"/>
          <p:cNvSpPr txBox="1">
            <a:spLocks noGrp="1"/>
          </p:cNvSpPr>
          <p:nvPr>
            <p:ph type="ctrTitle" idx="3"/>
          </p:nvPr>
        </p:nvSpPr>
        <p:spPr>
          <a:xfrm>
            <a:off x="720000" y="4170900"/>
            <a:ext cx="6152400" cy="4326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Font typeface="Quicksand"/>
              <a:buNone/>
              <a:defRPr sz="2000">
                <a:latin typeface="Quicksand"/>
                <a:ea typeface="Quicksand"/>
                <a:cs typeface="Quicksand"/>
                <a:sym typeface="Quicksand"/>
              </a:defRPr>
            </a:lvl1pPr>
            <a:lvl2pPr lvl="1" rtl="0">
              <a:spcBef>
                <a:spcPts val="0"/>
              </a:spcBef>
              <a:spcAft>
                <a:spcPts val="0"/>
              </a:spcAft>
              <a:buSzPts val="5200"/>
              <a:buFont typeface="Quicksand"/>
              <a:buNone/>
              <a:defRPr sz="5200">
                <a:latin typeface="Quicksand"/>
                <a:ea typeface="Quicksand"/>
                <a:cs typeface="Quicksand"/>
                <a:sym typeface="Quicksand"/>
              </a:defRPr>
            </a:lvl2pPr>
            <a:lvl3pPr lvl="2" rtl="0">
              <a:spcBef>
                <a:spcPts val="0"/>
              </a:spcBef>
              <a:spcAft>
                <a:spcPts val="0"/>
              </a:spcAft>
              <a:buSzPts val="5200"/>
              <a:buFont typeface="Quicksand"/>
              <a:buNone/>
              <a:defRPr sz="5200">
                <a:latin typeface="Quicksand"/>
                <a:ea typeface="Quicksand"/>
                <a:cs typeface="Quicksand"/>
                <a:sym typeface="Quicksand"/>
              </a:defRPr>
            </a:lvl3pPr>
            <a:lvl4pPr lvl="3" rtl="0">
              <a:spcBef>
                <a:spcPts val="0"/>
              </a:spcBef>
              <a:spcAft>
                <a:spcPts val="0"/>
              </a:spcAft>
              <a:buSzPts val="5200"/>
              <a:buFont typeface="Quicksand"/>
              <a:buNone/>
              <a:defRPr sz="5200">
                <a:latin typeface="Quicksand"/>
                <a:ea typeface="Quicksand"/>
                <a:cs typeface="Quicksand"/>
                <a:sym typeface="Quicksand"/>
              </a:defRPr>
            </a:lvl4pPr>
            <a:lvl5pPr lvl="4" rtl="0">
              <a:spcBef>
                <a:spcPts val="0"/>
              </a:spcBef>
              <a:spcAft>
                <a:spcPts val="0"/>
              </a:spcAft>
              <a:buSzPts val="5200"/>
              <a:buFont typeface="Quicksand"/>
              <a:buNone/>
              <a:defRPr sz="5200">
                <a:latin typeface="Quicksand"/>
                <a:ea typeface="Quicksand"/>
                <a:cs typeface="Quicksand"/>
                <a:sym typeface="Quicksand"/>
              </a:defRPr>
            </a:lvl5pPr>
            <a:lvl6pPr lvl="5" rtl="0">
              <a:spcBef>
                <a:spcPts val="0"/>
              </a:spcBef>
              <a:spcAft>
                <a:spcPts val="0"/>
              </a:spcAft>
              <a:buSzPts val="5200"/>
              <a:buFont typeface="Quicksand"/>
              <a:buNone/>
              <a:defRPr sz="5200">
                <a:latin typeface="Quicksand"/>
                <a:ea typeface="Quicksand"/>
                <a:cs typeface="Quicksand"/>
                <a:sym typeface="Quicksand"/>
              </a:defRPr>
            </a:lvl6pPr>
            <a:lvl7pPr lvl="6" rtl="0">
              <a:spcBef>
                <a:spcPts val="0"/>
              </a:spcBef>
              <a:spcAft>
                <a:spcPts val="0"/>
              </a:spcAft>
              <a:buSzPts val="5200"/>
              <a:buFont typeface="Quicksand"/>
              <a:buNone/>
              <a:defRPr sz="5200">
                <a:latin typeface="Quicksand"/>
                <a:ea typeface="Quicksand"/>
                <a:cs typeface="Quicksand"/>
                <a:sym typeface="Quicksand"/>
              </a:defRPr>
            </a:lvl7pPr>
            <a:lvl8pPr lvl="7" rtl="0">
              <a:spcBef>
                <a:spcPts val="0"/>
              </a:spcBef>
              <a:spcAft>
                <a:spcPts val="0"/>
              </a:spcAft>
              <a:buSzPts val="5200"/>
              <a:buFont typeface="Quicksand"/>
              <a:buNone/>
              <a:defRPr sz="5200">
                <a:latin typeface="Quicksand"/>
                <a:ea typeface="Quicksand"/>
                <a:cs typeface="Quicksand"/>
                <a:sym typeface="Quicksand"/>
              </a:defRPr>
            </a:lvl8pPr>
            <a:lvl9pPr lvl="8" rtl="0">
              <a:spcBef>
                <a:spcPts val="0"/>
              </a:spcBef>
              <a:spcAft>
                <a:spcPts val="0"/>
              </a:spcAft>
              <a:buSzPts val="5200"/>
              <a:buFont typeface="Quicksand"/>
              <a:buNone/>
              <a:defRPr sz="5200">
                <a:latin typeface="Quicksand"/>
                <a:ea typeface="Quicksand"/>
                <a:cs typeface="Quicksand"/>
                <a:sym typeface="Quicksand"/>
              </a:defRPr>
            </a:lvl9pPr>
          </a:lstStyle>
          <a:p>
            <a:endParaRPr/>
          </a:p>
        </p:txBody>
      </p:sp>
      <p:cxnSp>
        <p:nvCxnSpPr>
          <p:cNvPr id="1219" name="Google Shape;1219;p19"/>
          <p:cNvCxnSpPr/>
          <p:nvPr/>
        </p:nvCxnSpPr>
        <p:spPr>
          <a:xfrm>
            <a:off x="720000" y="3654025"/>
            <a:ext cx="4855500" cy="0"/>
          </a:xfrm>
          <a:prstGeom prst="straightConnector1">
            <a:avLst/>
          </a:prstGeom>
          <a:noFill/>
          <a:ln w="28575" cap="flat" cmpd="sng">
            <a:solidFill>
              <a:srgbClr val="E8808A"/>
            </a:solidFill>
            <a:prstDash val="dot"/>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7">
  <p:cSld name="CUSTOM_10">
    <p:spTree>
      <p:nvGrpSpPr>
        <p:cNvPr id="1" name="Shape 1220"/>
        <p:cNvGrpSpPr/>
        <p:nvPr/>
      </p:nvGrpSpPr>
      <p:grpSpPr>
        <a:xfrm>
          <a:off x="0" y="0"/>
          <a:ext cx="0" cy="0"/>
          <a:chOff x="0" y="0"/>
          <a:chExt cx="0" cy="0"/>
        </a:xfrm>
      </p:grpSpPr>
      <p:grpSp>
        <p:nvGrpSpPr>
          <p:cNvPr id="1221" name="Google Shape;1221;p20"/>
          <p:cNvGrpSpPr/>
          <p:nvPr/>
        </p:nvGrpSpPr>
        <p:grpSpPr>
          <a:xfrm>
            <a:off x="-62400" y="-94925"/>
            <a:ext cx="9280998" cy="5290800"/>
            <a:chOff x="-62400" y="-94925"/>
            <a:chExt cx="9280998" cy="5290800"/>
          </a:xfrm>
        </p:grpSpPr>
        <p:sp>
          <p:nvSpPr>
            <p:cNvPr id="1222" name="Google Shape;1222;p20"/>
            <p:cNvSpPr/>
            <p:nvPr/>
          </p:nvSpPr>
          <p:spPr>
            <a:xfrm>
              <a:off x="5037712" y="-94925"/>
              <a:ext cx="4180827" cy="2272274"/>
            </a:xfrm>
            <a:custGeom>
              <a:avLst/>
              <a:gdLst/>
              <a:ahLst/>
              <a:cxnLst/>
              <a:rect l="l" t="t" r="r" b="b"/>
              <a:pathLst>
                <a:path w="26771" h="14550" extrusionOk="0">
                  <a:moveTo>
                    <a:pt x="1" y="1"/>
                  </a:moveTo>
                  <a:cubicBezTo>
                    <a:pt x="334" y="1864"/>
                    <a:pt x="1124" y="4294"/>
                    <a:pt x="3007" y="5651"/>
                  </a:cubicBezTo>
                  <a:cubicBezTo>
                    <a:pt x="4333" y="6607"/>
                    <a:pt x="6060" y="6790"/>
                    <a:pt x="7868" y="6790"/>
                  </a:cubicBezTo>
                  <a:cubicBezTo>
                    <a:pt x="8989" y="6790"/>
                    <a:pt x="10141" y="6720"/>
                    <a:pt x="11249" y="6720"/>
                  </a:cubicBezTo>
                  <a:cubicBezTo>
                    <a:pt x="12857" y="6720"/>
                    <a:pt x="14373" y="6868"/>
                    <a:pt x="15562" y="7595"/>
                  </a:cubicBezTo>
                  <a:cubicBezTo>
                    <a:pt x="17628" y="8861"/>
                    <a:pt x="19015" y="11513"/>
                    <a:pt x="21182" y="13154"/>
                  </a:cubicBezTo>
                  <a:cubicBezTo>
                    <a:pt x="22273" y="13980"/>
                    <a:pt x="23558" y="14550"/>
                    <a:pt x="25222" y="14550"/>
                  </a:cubicBezTo>
                  <a:cubicBezTo>
                    <a:pt x="25597" y="14550"/>
                    <a:pt x="25991" y="14521"/>
                    <a:pt x="26406" y="14459"/>
                  </a:cubicBezTo>
                  <a:cubicBezTo>
                    <a:pt x="26538" y="14439"/>
                    <a:pt x="26659" y="14409"/>
                    <a:pt x="26771" y="14378"/>
                  </a:cubicBezTo>
                  <a:lnTo>
                    <a:pt x="26771" y="1"/>
                  </a:ln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0"/>
            <p:cNvSpPr/>
            <p:nvPr/>
          </p:nvSpPr>
          <p:spPr>
            <a:xfrm>
              <a:off x="5037712" y="-94925"/>
              <a:ext cx="4180827" cy="2272274"/>
            </a:xfrm>
            <a:custGeom>
              <a:avLst/>
              <a:gdLst/>
              <a:ahLst/>
              <a:cxnLst/>
              <a:rect l="l" t="t" r="r" b="b"/>
              <a:pathLst>
                <a:path w="26771" h="14550" extrusionOk="0">
                  <a:moveTo>
                    <a:pt x="1" y="1"/>
                  </a:moveTo>
                  <a:cubicBezTo>
                    <a:pt x="334" y="1864"/>
                    <a:pt x="1124" y="4294"/>
                    <a:pt x="3007" y="5651"/>
                  </a:cubicBezTo>
                  <a:cubicBezTo>
                    <a:pt x="4333" y="6607"/>
                    <a:pt x="6060" y="6790"/>
                    <a:pt x="7868" y="6790"/>
                  </a:cubicBezTo>
                  <a:cubicBezTo>
                    <a:pt x="8989" y="6790"/>
                    <a:pt x="10141" y="6720"/>
                    <a:pt x="11249" y="6720"/>
                  </a:cubicBezTo>
                  <a:cubicBezTo>
                    <a:pt x="12857" y="6720"/>
                    <a:pt x="14373" y="6868"/>
                    <a:pt x="15562" y="7595"/>
                  </a:cubicBezTo>
                  <a:cubicBezTo>
                    <a:pt x="17628" y="8861"/>
                    <a:pt x="19015" y="11513"/>
                    <a:pt x="21182" y="13154"/>
                  </a:cubicBezTo>
                  <a:cubicBezTo>
                    <a:pt x="22273" y="13980"/>
                    <a:pt x="23558" y="14550"/>
                    <a:pt x="25222" y="14550"/>
                  </a:cubicBezTo>
                  <a:cubicBezTo>
                    <a:pt x="25597" y="14550"/>
                    <a:pt x="25991" y="14521"/>
                    <a:pt x="26406" y="14459"/>
                  </a:cubicBezTo>
                  <a:cubicBezTo>
                    <a:pt x="26538" y="14439"/>
                    <a:pt x="26659" y="14409"/>
                    <a:pt x="26771" y="14378"/>
                  </a:cubicBezTo>
                  <a:lnTo>
                    <a:pt x="26771" y="12546"/>
                  </a:lnTo>
                  <a:cubicBezTo>
                    <a:pt x="24837" y="12414"/>
                    <a:pt x="22518" y="11817"/>
                    <a:pt x="21030" y="9923"/>
                  </a:cubicBezTo>
                  <a:cubicBezTo>
                    <a:pt x="18073" y="6177"/>
                    <a:pt x="17942" y="5873"/>
                    <a:pt x="11998" y="5347"/>
                  </a:cubicBezTo>
                  <a:cubicBezTo>
                    <a:pt x="7716" y="4962"/>
                    <a:pt x="6612" y="1814"/>
                    <a:pt x="6359"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0"/>
            <p:cNvSpPr/>
            <p:nvPr/>
          </p:nvSpPr>
          <p:spPr>
            <a:xfrm>
              <a:off x="406313" y="4180887"/>
              <a:ext cx="2953316" cy="1014987"/>
            </a:xfrm>
            <a:custGeom>
              <a:avLst/>
              <a:gdLst/>
              <a:ahLst/>
              <a:cxnLst/>
              <a:rect l="l" t="t" r="r" b="b"/>
              <a:pathLst>
                <a:path w="18884" h="6490" extrusionOk="0">
                  <a:moveTo>
                    <a:pt x="8527" y="1"/>
                  </a:moveTo>
                  <a:cubicBezTo>
                    <a:pt x="6203" y="1"/>
                    <a:pt x="4497" y="664"/>
                    <a:pt x="3301" y="1427"/>
                  </a:cubicBezTo>
                  <a:cubicBezTo>
                    <a:pt x="3109" y="1549"/>
                    <a:pt x="2937" y="1670"/>
                    <a:pt x="2775" y="1792"/>
                  </a:cubicBezTo>
                  <a:cubicBezTo>
                    <a:pt x="1509" y="2743"/>
                    <a:pt x="972" y="3725"/>
                    <a:pt x="972" y="3725"/>
                  </a:cubicBezTo>
                  <a:lnTo>
                    <a:pt x="0" y="6490"/>
                  </a:lnTo>
                  <a:lnTo>
                    <a:pt x="18884" y="6490"/>
                  </a:lnTo>
                  <a:cubicBezTo>
                    <a:pt x="17892" y="4120"/>
                    <a:pt x="14985" y="637"/>
                    <a:pt x="9954" y="80"/>
                  </a:cubicBezTo>
                  <a:cubicBezTo>
                    <a:pt x="9454" y="26"/>
                    <a:pt x="8979" y="1"/>
                    <a:pt x="8527"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0"/>
            <p:cNvSpPr/>
            <p:nvPr/>
          </p:nvSpPr>
          <p:spPr>
            <a:xfrm>
              <a:off x="840151" y="4180887"/>
              <a:ext cx="2519483" cy="1014987"/>
            </a:xfrm>
            <a:custGeom>
              <a:avLst/>
              <a:gdLst/>
              <a:ahLst/>
              <a:cxnLst/>
              <a:rect l="l" t="t" r="r" b="b"/>
              <a:pathLst>
                <a:path w="16110" h="6490" extrusionOk="0">
                  <a:moveTo>
                    <a:pt x="5753" y="1"/>
                  </a:moveTo>
                  <a:cubicBezTo>
                    <a:pt x="3429" y="1"/>
                    <a:pt x="1723" y="664"/>
                    <a:pt x="527" y="1427"/>
                  </a:cubicBezTo>
                  <a:cubicBezTo>
                    <a:pt x="335" y="1549"/>
                    <a:pt x="163" y="1670"/>
                    <a:pt x="1" y="1792"/>
                  </a:cubicBezTo>
                  <a:lnTo>
                    <a:pt x="1681" y="3594"/>
                  </a:lnTo>
                  <a:cubicBezTo>
                    <a:pt x="1681" y="3531"/>
                    <a:pt x="3012" y="1561"/>
                    <a:pt x="6634" y="1561"/>
                  </a:cubicBezTo>
                  <a:cubicBezTo>
                    <a:pt x="7687" y="1561"/>
                    <a:pt x="8935" y="1727"/>
                    <a:pt x="10399" y="2156"/>
                  </a:cubicBezTo>
                  <a:cubicBezTo>
                    <a:pt x="12647" y="2814"/>
                    <a:pt x="14216" y="4373"/>
                    <a:pt x="15370" y="6490"/>
                  </a:cubicBezTo>
                  <a:lnTo>
                    <a:pt x="16110" y="6490"/>
                  </a:lnTo>
                  <a:cubicBezTo>
                    <a:pt x="15118" y="4120"/>
                    <a:pt x="12211" y="637"/>
                    <a:pt x="7180" y="80"/>
                  </a:cubicBezTo>
                  <a:cubicBezTo>
                    <a:pt x="6680" y="26"/>
                    <a:pt x="6205" y="1"/>
                    <a:pt x="5753" y="1"/>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0"/>
            <p:cNvSpPr/>
            <p:nvPr/>
          </p:nvSpPr>
          <p:spPr>
            <a:xfrm>
              <a:off x="-62400" y="2829949"/>
              <a:ext cx="1808523" cy="2365906"/>
            </a:xfrm>
            <a:custGeom>
              <a:avLst/>
              <a:gdLst/>
              <a:ahLst/>
              <a:cxnLst/>
              <a:rect l="l" t="t" r="r" b="b"/>
              <a:pathLst>
                <a:path w="11564" h="15128" extrusionOk="0">
                  <a:moveTo>
                    <a:pt x="67" y="1"/>
                  </a:moveTo>
                  <a:cubicBezTo>
                    <a:pt x="45" y="1"/>
                    <a:pt x="22" y="1"/>
                    <a:pt x="1" y="1"/>
                  </a:cubicBezTo>
                  <a:lnTo>
                    <a:pt x="1" y="15128"/>
                  </a:lnTo>
                  <a:lnTo>
                    <a:pt x="11563" y="15128"/>
                  </a:lnTo>
                  <a:cubicBezTo>
                    <a:pt x="11047" y="12495"/>
                    <a:pt x="8840" y="11776"/>
                    <a:pt x="6501" y="10217"/>
                  </a:cubicBezTo>
                  <a:cubicBezTo>
                    <a:pt x="6430" y="10166"/>
                    <a:pt x="6359" y="10115"/>
                    <a:pt x="6298" y="10065"/>
                  </a:cubicBezTo>
                  <a:cubicBezTo>
                    <a:pt x="3807" y="8141"/>
                    <a:pt x="6410" y="4526"/>
                    <a:pt x="4617" y="1955"/>
                  </a:cubicBezTo>
                  <a:cubicBezTo>
                    <a:pt x="3481" y="331"/>
                    <a:pt x="1453" y="1"/>
                    <a:pt x="67"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0"/>
            <p:cNvSpPr/>
            <p:nvPr/>
          </p:nvSpPr>
          <p:spPr>
            <a:xfrm>
              <a:off x="-62400" y="3233760"/>
              <a:ext cx="1441157" cy="1962100"/>
            </a:xfrm>
            <a:custGeom>
              <a:avLst/>
              <a:gdLst/>
              <a:ahLst/>
              <a:cxnLst/>
              <a:rect l="l" t="t" r="r" b="b"/>
              <a:pathLst>
                <a:path w="9215" h="12546" extrusionOk="0">
                  <a:moveTo>
                    <a:pt x="1" y="0"/>
                  </a:moveTo>
                  <a:lnTo>
                    <a:pt x="1" y="12546"/>
                  </a:lnTo>
                  <a:lnTo>
                    <a:pt x="9214" y="12546"/>
                  </a:lnTo>
                  <a:cubicBezTo>
                    <a:pt x="9113" y="11482"/>
                    <a:pt x="8526" y="10176"/>
                    <a:pt x="5944" y="8850"/>
                  </a:cubicBezTo>
                  <a:cubicBezTo>
                    <a:pt x="1206" y="6410"/>
                    <a:pt x="4658" y="376"/>
                    <a:pt x="1"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0"/>
            <p:cNvSpPr/>
            <p:nvPr/>
          </p:nvSpPr>
          <p:spPr>
            <a:xfrm>
              <a:off x="2330274" y="4713568"/>
              <a:ext cx="207533" cy="205969"/>
            </a:xfrm>
            <a:custGeom>
              <a:avLst/>
              <a:gdLst/>
              <a:ahLst/>
              <a:cxnLst/>
              <a:rect l="l" t="t" r="r" b="b"/>
              <a:pathLst>
                <a:path w="1327" h="1317" extrusionOk="0">
                  <a:moveTo>
                    <a:pt x="662" y="0"/>
                  </a:moveTo>
                  <a:cubicBezTo>
                    <a:pt x="653" y="0"/>
                    <a:pt x="643" y="5"/>
                    <a:pt x="638" y="15"/>
                  </a:cubicBezTo>
                  <a:lnTo>
                    <a:pt x="547" y="532"/>
                  </a:lnTo>
                  <a:cubicBezTo>
                    <a:pt x="547" y="542"/>
                    <a:pt x="547" y="542"/>
                    <a:pt x="537" y="542"/>
                  </a:cubicBezTo>
                  <a:lnTo>
                    <a:pt x="21" y="633"/>
                  </a:lnTo>
                  <a:cubicBezTo>
                    <a:pt x="1" y="643"/>
                    <a:pt x="1" y="674"/>
                    <a:pt x="21" y="674"/>
                  </a:cubicBezTo>
                  <a:lnTo>
                    <a:pt x="537" y="765"/>
                  </a:lnTo>
                  <a:cubicBezTo>
                    <a:pt x="547" y="765"/>
                    <a:pt x="547" y="775"/>
                    <a:pt x="547" y="785"/>
                  </a:cubicBezTo>
                  <a:lnTo>
                    <a:pt x="638" y="1302"/>
                  </a:lnTo>
                  <a:cubicBezTo>
                    <a:pt x="643" y="1312"/>
                    <a:pt x="653" y="1317"/>
                    <a:pt x="662" y="1317"/>
                  </a:cubicBezTo>
                  <a:cubicBezTo>
                    <a:pt x="671" y="1317"/>
                    <a:pt x="679" y="1312"/>
                    <a:pt x="679" y="1302"/>
                  </a:cubicBezTo>
                  <a:lnTo>
                    <a:pt x="770" y="785"/>
                  </a:lnTo>
                  <a:cubicBezTo>
                    <a:pt x="770" y="775"/>
                    <a:pt x="780" y="765"/>
                    <a:pt x="790" y="765"/>
                  </a:cubicBezTo>
                  <a:lnTo>
                    <a:pt x="1306" y="674"/>
                  </a:lnTo>
                  <a:cubicBezTo>
                    <a:pt x="1327" y="674"/>
                    <a:pt x="1327" y="643"/>
                    <a:pt x="1306" y="633"/>
                  </a:cubicBezTo>
                  <a:lnTo>
                    <a:pt x="790" y="542"/>
                  </a:lnTo>
                  <a:cubicBezTo>
                    <a:pt x="780" y="542"/>
                    <a:pt x="770" y="542"/>
                    <a:pt x="770" y="532"/>
                  </a:cubicBezTo>
                  <a:lnTo>
                    <a:pt x="679" y="15"/>
                  </a:lnTo>
                  <a:cubicBezTo>
                    <a:pt x="679" y="5"/>
                    <a:pt x="671" y="0"/>
                    <a:pt x="662"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0"/>
            <p:cNvSpPr/>
            <p:nvPr/>
          </p:nvSpPr>
          <p:spPr>
            <a:xfrm>
              <a:off x="126055" y="3890149"/>
              <a:ext cx="207533" cy="205656"/>
            </a:xfrm>
            <a:custGeom>
              <a:avLst/>
              <a:gdLst/>
              <a:ahLst/>
              <a:cxnLst/>
              <a:rect l="l" t="t" r="r" b="b"/>
              <a:pathLst>
                <a:path w="1327" h="1315" extrusionOk="0">
                  <a:moveTo>
                    <a:pt x="664" y="0"/>
                  </a:moveTo>
                  <a:cubicBezTo>
                    <a:pt x="656" y="0"/>
                    <a:pt x="649" y="5"/>
                    <a:pt x="649" y="15"/>
                  </a:cubicBezTo>
                  <a:lnTo>
                    <a:pt x="557" y="532"/>
                  </a:lnTo>
                  <a:cubicBezTo>
                    <a:pt x="557" y="532"/>
                    <a:pt x="548" y="542"/>
                    <a:pt x="537" y="542"/>
                  </a:cubicBezTo>
                  <a:lnTo>
                    <a:pt x="21" y="633"/>
                  </a:lnTo>
                  <a:cubicBezTo>
                    <a:pt x="1" y="643"/>
                    <a:pt x="1" y="674"/>
                    <a:pt x="21" y="674"/>
                  </a:cubicBezTo>
                  <a:lnTo>
                    <a:pt x="537" y="765"/>
                  </a:lnTo>
                  <a:cubicBezTo>
                    <a:pt x="548" y="765"/>
                    <a:pt x="557" y="775"/>
                    <a:pt x="557" y="775"/>
                  </a:cubicBezTo>
                  <a:lnTo>
                    <a:pt x="649" y="1291"/>
                  </a:lnTo>
                  <a:cubicBezTo>
                    <a:pt x="649" y="1307"/>
                    <a:pt x="656" y="1314"/>
                    <a:pt x="664" y="1314"/>
                  </a:cubicBezTo>
                  <a:cubicBezTo>
                    <a:pt x="671" y="1314"/>
                    <a:pt x="679" y="1307"/>
                    <a:pt x="679" y="1291"/>
                  </a:cubicBezTo>
                  <a:lnTo>
                    <a:pt x="770" y="775"/>
                  </a:lnTo>
                  <a:cubicBezTo>
                    <a:pt x="780" y="775"/>
                    <a:pt x="780" y="765"/>
                    <a:pt x="791" y="765"/>
                  </a:cubicBezTo>
                  <a:lnTo>
                    <a:pt x="1306" y="674"/>
                  </a:lnTo>
                  <a:cubicBezTo>
                    <a:pt x="1327" y="674"/>
                    <a:pt x="1327" y="643"/>
                    <a:pt x="1306" y="633"/>
                  </a:cubicBezTo>
                  <a:lnTo>
                    <a:pt x="791" y="542"/>
                  </a:lnTo>
                  <a:cubicBezTo>
                    <a:pt x="780" y="542"/>
                    <a:pt x="780" y="532"/>
                    <a:pt x="770" y="532"/>
                  </a:cubicBezTo>
                  <a:lnTo>
                    <a:pt x="679" y="15"/>
                  </a:lnTo>
                  <a:cubicBezTo>
                    <a:pt x="679" y="5"/>
                    <a:pt x="671" y="0"/>
                    <a:pt x="664"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0"/>
            <p:cNvSpPr/>
            <p:nvPr/>
          </p:nvSpPr>
          <p:spPr>
            <a:xfrm>
              <a:off x="392081" y="3408766"/>
              <a:ext cx="155298" cy="154203"/>
            </a:xfrm>
            <a:custGeom>
              <a:avLst/>
              <a:gdLst/>
              <a:ahLst/>
              <a:cxnLst/>
              <a:rect l="l" t="t" r="r" b="b"/>
              <a:pathLst>
                <a:path w="993" h="986" extrusionOk="0">
                  <a:moveTo>
                    <a:pt x="496" y="0"/>
                  </a:moveTo>
                  <a:cubicBezTo>
                    <a:pt x="489" y="0"/>
                    <a:pt x="481" y="5"/>
                    <a:pt x="476" y="15"/>
                  </a:cubicBezTo>
                  <a:lnTo>
                    <a:pt x="415" y="400"/>
                  </a:lnTo>
                  <a:cubicBezTo>
                    <a:pt x="406" y="411"/>
                    <a:pt x="406" y="411"/>
                    <a:pt x="395" y="411"/>
                  </a:cubicBezTo>
                  <a:lnTo>
                    <a:pt x="10" y="481"/>
                  </a:lnTo>
                  <a:cubicBezTo>
                    <a:pt x="1" y="481"/>
                    <a:pt x="1" y="501"/>
                    <a:pt x="10" y="512"/>
                  </a:cubicBezTo>
                  <a:lnTo>
                    <a:pt x="395" y="573"/>
                  </a:lnTo>
                  <a:lnTo>
                    <a:pt x="415" y="593"/>
                  </a:lnTo>
                  <a:lnTo>
                    <a:pt x="476" y="978"/>
                  </a:lnTo>
                  <a:cubicBezTo>
                    <a:pt x="481" y="983"/>
                    <a:pt x="489" y="985"/>
                    <a:pt x="496" y="985"/>
                  </a:cubicBezTo>
                  <a:cubicBezTo>
                    <a:pt x="502" y="985"/>
                    <a:pt x="507" y="983"/>
                    <a:pt x="507" y="978"/>
                  </a:cubicBezTo>
                  <a:lnTo>
                    <a:pt x="577" y="593"/>
                  </a:lnTo>
                  <a:cubicBezTo>
                    <a:pt x="577" y="582"/>
                    <a:pt x="577" y="582"/>
                    <a:pt x="588" y="573"/>
                  </a:cubicBezTo>
                  <a:lnTo>
                    <a:pt x="973" y="512"/>
                  </a:lnTo>
                  <a:cubicBezTo>
                    <a:pt x="993" y="501"/>
                    <a:pt x="993" y="481"/>
                    <a:pt x="973" y="481"/>
                  </a:cubicBezTo>
                  <a:lnTo>
                    <a:pt x="588" y="411"/>
                  </a:lnTo>
                  <a:cubicBezTo>
                    <a:pt x="577" y="411"/>
                    <a:pt x="577" y="411"/>
                    <a:pt x="577" y="400"/>
                  </a:cubicBezTo>
                  <a:lnTo>
                    <a:pt x="507" y="15"/>
                  </a:lnTo>
                  <a:cubicBezTo>
                    <a:pt x="507" y="5"/>
                    <a:pt x="502" y="0"/>
                    <a:pt x="496"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0"/>
            <p:cNvSpPr/>
            <p:nvPr/>
          </p:nvSpPr>
          <p:spPr>
            <a:xfrm>
              <a:off x="8013581" y="1047633"/>
              <a:ext cx="191464" cy="191464"/>
            </a:xfrm>
            <a:custGeom>
              <a:avLst/>
              <a:gdLst/>
              <a:ahLst/>
              <a:cxnLst/>
              <a:rect l="l" t="t" r="r" b="b"/>
              <a:pathLst>
                <a:path w="1226" h="1226" extrusionOk="0">
                  <a:moveTo>
                    <a:pt x="613" y="0"/>
                  </a:moveTo>
                  <a:cubicBezTo>
                    <a:pt x="605" y="0"/>
                    <a:pt x="598" y="5"/>
                    <a:pt x="598" y="15"/>
                  </a:cubicBezTo>
                  <a:lnTo>
                    <a:pt x="517" y="501"/>
                  </a:lnTo>
                  <a:cubicBezTo>
                    <a:pt x="507" y="501"/>
                    <a:pt x="507" y="512"/>
                    <a:pt x="496" y="512"/>
                  </a:cubicBezTo>
                  <a:lnTo>
                    <a:pt x="21" y="593"/>
                  </a:lnTo>
                  <a:cubicBezTo>
                    <a:pt x="1" y="603"/>
                    <a:pt x="1" y="633"/>
                    <a:pt x="21" y="633"/>
                  </a:cubicBezTo>
                  <a:lnTo>
                    <a:pt x="496" y="714"/>
                  </a:lnTo>
                  <a:cubicBezTo>
                    <a:pt x="507" y="714"/>
                    <a:pt x="507" y="724"/>
                    <a:pt x="517" y="735"/>
                  </a:cubicBezTo>
                  <a:lnTo>
                    <a:pt x="598" y="1210"/>
                  </a:lnTo>
                  <a:cubicBezTo>
                    <a:pt x="598" y="1220"/>
                    <a:pt x="605" y="1225"/>
                    <a:pt x="613" y="1225"/>
                  </a:cubicBezTo>
                  <a:cubicBezTo>
                    <a:pt x="621" y="1225"/>
                    <a:pt x="628" y="1220"/>
                    <a:pt x="628" y="1210"/>
                  </a:cubicBezTo>
                  <a:lnTo>
                    <a:pt x="719" y="735"/>
                  </a:lnTo>
                  <a:cubicBezTo>
                    <a:pt x="719" y="724"/>
                    <a:pt x="719" y="714"/>
                    <a:pt x="730" y="714"/>
                  </a:cubicBezTo>
                  <a:lnTo>
                    <a:pt x="1216" y="633"/>
                  </a:lnTo>
                  <a:cubicBezTo>
                    <a:pt x="1225" y="633"/>
                    <a:pt x="1225" y="603"/>
                    <a:pt x="1216" y="593"/>
                  </a:cubicBezTo>
                  <a:lnTo>
                    <a:pt x="730" y="512"/>
                  </a:lnTo>
                  <a:cubicBezTo>
                    <a:pt x="719" y="512"/>
                    <a:pt x="719" y="501"/>
                    <a:pt x="719" y="501"/>
                  </a:cubicBezTo>
                  <a:lnTo>
                    <a:pt x="628" y="15"/>
                  </a:lnTo>
                  <a:cubicBezTo>
                    <a:pt x="628" y="5"/>
                    <a:pt x="621" y="0"/>
                    <a:pt x="613"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0"/>
            <p:cNvSpPr/>
            <p:nvPr/>
          </p:nvSpPr>
          <p:spPr>
            <a:xfrm>
              <a:off x="8258615" y="878498"/>
              <a:ext cx="191621" cy="191464"/>
            </a:xfrm>
            <a:custGeom>
              <a:avLst/>
              <a:gdLst/>
              <a:ahLst/>
              <a:cxnLst/>
              <a:rect l="l" t="t" r="r" b="b"/>
              <a:pathLst>
                <a:path w="1227" h="1226" extrusionOk="0">
                  <a:moveTo>
                    <a:pt x="613" y="0"/>
                  </a:moveTo>
                  <a:cubicBezTo>
                    <a:pt x="606" y="0"/>
                    <a:pt x="598" y="5"/>
                    <a:pt x="598" y="15"/>
                  </a:cubicBezTo>
                  <a:lnTo>
                    <a:pt x="507" y="491"/>
                  </a:lnTo>
                  <a:cubicBezTo>
                    <a:pt x="507" y="501"/>
                    <a:pt x="507" y="511"/>
                    <a:pt x="497" y="511"/>
                  </a:cubicBezTo>
                  <a:lnTo>
                    <a:pt x="21" y="592"/>
                  </a:lnTo>
                  <a:cubicBezTo>
                    <a:pt x="1" y="592"/>
                    <a:pt x="1" y="623"/>
                    <a:pt x="21" y="633"/>
                  </a:cubicBezTo>
                  <a:lnTo>
                    <a:pt x="497" y="714"/>
                  </a:lnTo>
                  <a:cubicBezTo>
                    <a:pt x="507" y="714"/>
                    <a:pt x="507" y="724"/>
                    <a:pt x="507" y="724"/>
                  </a:cubicBezTo>
                  <a:lnTo>
                    <a:pt x="598" y="1210"/>
                  </a:lnTo>
                  <a:cubicBezTo>
                    <a:pt x="598" y="1220"/>
                    <a:pt x="606" y="1225"/>
                    <a:pt x="613" y="1225"/>
                  </a:cubicBezTo>
                  <a:cubicBezTo>
                    <a:pt x="621" y="1225"/>
                    <a:pt x="628" y="1220"/>
                    <a:pt x="628" y="1210"/>
                  </a:cubicBezTo>
                  <a:lnTo>
                    <a:pt x="720" y="724"/>
                  </a:lnTo>
                  <a:cubicBezTo>
                    <a:pt x="720" y="724"/>
                    <a:pt x="720" y="714"/>
                    <a:pt x="730" y="714"/>
                  </a:cubicBezTo>
                  <a:lnTo>
                    <a:pt x="1206" y="633"/>
                  </a:lnTo>
                  <a:cubicBezTo>
                    <a:pt x="1226" y="623"/>
                    <a:pt x="1226" y="592"/>
                    <a:pt x="1206" y="592"/>
                  </a:cubicBezTo>
                  <a:lnTo>
                    <a:pt x="730" y="511"/>
                  </a:lnTo>
                  <a:cubicBezTo>
                    <a:pt x="720" y="511"/>
                    <a:pt x="720" y="501"/>
                    <a:pt x="720" y="491"/>
                  </a:cubicBezTo>
                  <a:lnTo>
                    <a:pt x="628" y="15"/>
                  </a:lnTo>
                  <a:cubicBezTo>
                    <a:pt x="628" y="5"/>
                    <a:pt x="621" y="0"/>
                    <a:pt x="613"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0"/>
            <p:cNvSpPr/>
            <p:nvPr/>
          </p:nvSpPr>
          <p:spPr>
            <a:xfrm>
              <a:off x="2054708" y="4537467"/>
              <a:ext cx="179069" cy="176254"/>
            </a:xfrm>
            <a:custGeom>
              <a:avLst/>
              <a:gdLst/>
              <a:ahLst/>
              <a:cxnLst/>
              <a:rect l="l" t="t" r="r" b="b"/>
              <a:pathLst>
                <a:path w="1145" h="1127" extrusionOk="0">
                  <a:moveTo>
                    <a:pt x="573" y="0"/>
                  </a:moveTo>
                  <a:cubicBezTo>
                    <a:pt x="565" y="0"/>
                    <a:pt x="557" y="3"/>
                    <a:pt x="557" y="7"/>
                  </a:cubicBezTo>
                  <a:lnTo>
                    <a:pt x="476" y="453"/>
                  </a:lnTo>
                  <a:cubicBezTo>
                    <a:pt x="476" y="463"/>
                    <a:pt x="476" y="463"/>
                    <a:pt x="467" y="473"/>
                  </a:cubicBezTo>
                  <a:lnTo>
                    <a:pt x="21" y="544"/>
                  </a:lnTo>
                  <a:cubicBezTo>
                    <a:pt x="1" y="554"/>
                    <a:pt x="1" y="574"/>
                    <a:pt x="21" y="574"/>
                  </a:cubicBezTo>
                  <a:lnTo>
                    <a:pt x="467" y="655"/>
                  </a:lnTo>
                  <a:cubicBezTo>
                    <a:pt x="476" y="655"/>
                    <a:pt x="476" y="666"/>
                    <a:pt x="476" y="676"/>
                  </a:cubicBezTo>
                  <a:lnTo>
                    <a:pt x="557" y="1111"/>
                  </a:lnTo>
                  <a:cubicBezTo>
                    <a:pt x="557" y="1122"/>
                    <a:pt x="565" y="1127"/>
                    <a:pt x="573" y="1127"/>
                  </a:cubicBezTo>
                  <a:cubicBezTo>
                    <a:pt x="580" y="1127"/>
                    <a:pt x="588" y="1122"/>
                    <a:pt x="588" y="1111"/>
                  </a:cubicBezTo>
                  <a:lnTo>
                    <a:pt x="669" y="676"/>
                  </a:lnTo>
                  <a:cubicBezTo>
                    <a:pt x="669" y="666"/>
                    <a:pt x="669" y="655"/>
                    <a:pt x="679" y="655"/>
                  </a:cubicBezTo>
                  <a:lnTo>
                    <a:pt x="1124" y="574"/>
                  </a:lnTo>
                  <a:cubicBezTo>
                    <a:pt x="1145" y="574"/>
                    <a:pt x="1145" y="554"/>
                    <a:pt x="1124" y="544"/>
                  </a:cubicBezTo>
                  <a:lnTo>
                    <a:pt x="679" y="473"/>
                  </a:lnTo>
                  <a:cubicBezTo>
                    <a:pt x="669" y="463"/>
                    <a:pt x="669" y="463"/>
                    <a:pt x="669" y="453"/>
                  </a:cubicBezTo>
                  <a:lnTo>
                    <a:pt x="588" y="7"/>
                  </a:lnTo>
                  <a:cubicBezTo>
                    <a:pt x="588" y="3"/>
                    <a:pt x="580" y="0"/>
                    <a:pt x="573"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0"/>
            <p:cNvSpPr/>
            <p:nvPr/>
          </p:nvSpPr>
          <p:spPr>
            <a:xfrm>
              <a:off x="7207262" y="1205679"/>
              <a:ext cx="193026" cy="191464"/>
            </a:xfrm>
            <a:custGeom>
              <a:avLst/>
              <a:gdLst/>
              <a:ahLst/>
              <a:cxnLst/>
              <a:rect l="l" t="t" r="r" b="b"/>
              <a:pathLst>
                <a:path w="1236" h="1226" extrusionOk="0">
                  <a:moveTo>
                    <a:pt x="618" y="1"/>
                  </a:moveTo>
                  <a:cubicBezTo>
                    <a:pt x="610" y="1"/>
                    <a:pt x="602" y="6"/>
                    <a:pt x="597" y="16"/>
                  </a:cubicBezTo>
                  <a:lnTo>
                    <a:pt x="516" y="502"/>
                  </a:lnTo>
                  <a:cubicBezTo>
                    <a:pt x="516" y="502"/>
                    <a:pt x="506" y="512"/>
                    <a:pt x="496" y="512"/>
                  </a:cubicBezTo>
                  <a:lnTo>
                    <a:pt x="20" y="593"/>
                  </a:lnTo>
                  <a:cubicBezTo>
                    <a:pt x="0" y="603"/>
                    <a:pt x="0" y="634"/>
                    <a:pt x="20" y="634"/>
                  </a:cubicBezTo>
                  <a:lnTo>
                    <a:pt x="496" y="715"/>
                  </a:lnTo>
                  <a:cubicBezTo>
                    <a:pt x="506" y="715"/>
                    <a:pt x="516" y="725"/>
                    <a:pt x="516" y="735"/>
                  </a:cubicBezTo>
                  <a:lnTo>
                    <a:pt x="597" y="1211"/>
                  </a:lnTo>
                  <a:cubicBezTo>
                    <a:pt x="602" y="1221"/>
                    <a:pt x="610" y="1226"/>
                    <a:pt x="618" y="1226"/>
                  </a:cubicBezTo>
                  <a:cubicBezTo>
                    <a:pt x="625" y="1226"/>
                    <a:pt x="633" y="1221"/>
                    <a:pt x="638" y="1211"/>
                  </a:cubicBezTo>
                  <a:lnTo>
                    <a:pt x="719" y="735"/>
                  </a:lnTo>
                  <a:cubicBezTo>
                    <a:pt x="719" y="725"/>
                    <a:pt x="729" y="715"/>
                    <a:pt x="739" y="715"/>
                  </a:cubicBezTo>
                  <a:lnTo>
                    <a:pt x="1215" y="634"/>
                  </a:lnTo>
                  <a:cubicBezTo>
                    <a:pt x="1235" y="634"/>
                    <a:pt x="1235" y="603"/>
                    <a:pt x="1215" y="593"/>
                  </a:cubicBezTo>
                  <a:lnTo>
                    <a:pt x="739" y="512"/>
                  </a:lnTo>
                  <a:cubicBezTo>
                    <a:pt x="729" y="512"/>
                    <a:pt x="719" y="502"/>
                    <a:pt x="719" y="502"/>
                  </a:cubicBezTo>
                  <a:lnTo>
                    <a:pt x="638" y="16"/>
                  </a:lnTo>
                  <a:cubicBezTo>
                    <a:pt x="633" y="6"/>
                    <a:pt x="625" y="1"/>
                    <a:pt x="618"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0"/>
            <p:cNvSpPr/>
            <p:nvPr/>
          </p:nvSpPr>
          <p:spPr>
            <a:xfrm>
              <a:off x="7107682" y="2226823"/>
              <a:ext cx="950129" cy="141451"/>
            </a:xfrm>
            <a:custGeom>
              <a:avLst/>
              <a:gdLst/>
              <a:ahLst/>
              <a:cxnLst/>
              <a:rect l="l" t="t" r="r" b="b"/>
              <a:pathLst>
                <a:path w="5246" h="781" extrusionOk="0">
                  <a:moveTo>
                    <a:pt x="92" y="0"/>
                  </a:moveTo>
                  <a:cubicBezTo>
                    <a:pt x="41" y="0"/>
                    <a:pt x="1" y="41"/>
                    <a:pt x="1" y="92"/>
                  </a:cubicBezTo>
                  <a:cubicBezTo>
                    <a:pt x="1" y="142"/>
                    <a:pt x="41" y="182"/>
                    <a:pt x="92" y="182"/>
                  </a:cubicBezTo>
                  <a:cubicBezTo>
                    <a:pt x="305" y="182"/>
                    <a:pt x="406" y="304"/>
                    <a:pt x="527" y="446"/>
                  </a:cubicBezTo>
                  <a:cubicBezTo>
                    <a:pt x="659" y="598"/>
                    <a:pt x="811" y="780"/>
                    <a:pt x="1105" y="780"/>
                  </a:cubicBezTo>
                  <a:cubicBezTo>
                    <a:pt x="1398" y="780"/>
                    <a:pt x="1550" y="598"/>
                    <a:pt x="1681" y="446"/>
                  </a:cubicBezTo>
                  <a:cubicBezTo>
                    <a:pt x="1803" y="304"/>
                    <a:pt x="1904" y="182"/>
                    <a:pt x="2117" y="182"/>
                  </a:cubicBezTo>
                  <a:cubicBezTo>
                    <a:pt x="2329" y="182"/>
                    <a:pt x="2441" y="304"/>
                    <a:pt x="2563" y="446"/>
                  </a:cubicBezTo>
                  <a:cubicBezTo>
                    <a:pt x="2694" y="598"/>
                    <a:pt x="2836" y="780"/>
                    <a:pt x="3130" y="780"/>
                  </a:cubicBezTo>
                  <a:cubicBezTo>
                    <a:pt x="3423" y="780"/>
                    <a:pt x="3575" y="598"/>
                    <a:pt x="3706" y="446"/>
                  </a:cubicBezTo>
                  <a:cubicBezTo>
                    <a:pt x="3828" y="304"/>
                    <a:pt x="3940" y="182"/>
                    <a:pt x="4142" y="182"/>
                  </a:cubicBezTo>
                  <a:cubicBezTo>
                    <a:pt x="4354" y="182"/>
                    <a:pt x="4466" y="304"/>
                    <a:pt x="4588" y="446"/>
                  </a:cubicBezTo>
                  <a:cubicBezTo>
                    <a:pt x="4719" y="598"/>
                    <a:pt x="4861" y="780"/>
                    <a:pt x="5155" y="780"/>
                  </a:cubicBezTo>
                  <a:cubicBezTo>
                    <a:pt x="5205" y="780"/>
                    <a:pt x="5245" y="740"/>
                    <a:pt x="5245" y="689"/>
                  </a:cubicBezTo>
                  <a:cubicBezTo>
                    <a:pt x="5245" y="638"/>
                    <a:pt x="5205" y="598"/>
                    <a:pt x="5155" y="598"/>
                  </a:cubicBezTo>
                  <a:cubicBezTo>
                    <a:pt x="4952" y="598"/>
                    <a:pt x="4840" y="476"/>
                    <a:pt x="4719" y="324"/>
                  </a:cubicBezTo>
                  <a:cubicBezTo>
                    <a:pt x="4588" y="173"/>
                    <a:pt x="4446" y="0"/>
                    <a:pt x="4142" y="0"/>
                  </a:cubicBezTo>
                  <a:cubicBezTo>
                    <a:pt x="3848" y="0"/>
                    <a:pt x="3706" y="173"/>
                    <a:pt x="3575" y="324"/>
                  </a:cubicBezTo>
                  <a:cubicBezTo>
                    <a:pt x="3454" y="476"/>
                    <a:pt x="3342" y="598"/>
                    <a:pt x="3130" y="598"/>
                  </a:cubicBezTo>
                  <a:cubicBezTo>
                    <a:pt x="2917" y="598"/>
                    <a:pt x="2815" y="476"/>
                    <a:pt x="2694" y="324"/>
                  </a:cubicBezTo>
                  <a:cubicBezTo>
                    <a:pt x="2563" y="173"/>
                    <a:pt x="2410" y="0"/>
                    <a:pt x="2117" y="0"/>
                  </a:cubicBezTo>
                  <a:cubicBezTo>
                    <a:pt x="1823" y="0"/>
                    <a:pt x="1672" y="173"/>
                    <a:pt x="1540" y="324"/>
                  </a:cubicBezTo>
                  <a:cubicBezTo>
                    <a:pt x="1429" y="476"/>
                    <a:pt x="1317" y="598"/>
                    <a:pt x="1105" y="598"/>
                  </a:cubicBezTo>
                  <a:cubicBezTo>
                    <a:pt x="892" y="598"/>
                    <a:pt x="791" y="476"/>
                    <a:pt x="669" y="324"/>
                  </a:cubicBezTo>
                  <a:cubicBezTo>
                    <a:pt x="538" y="173"/>
                    <a:pt x="386" y="0"/>
                    <a:pt x="92"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0"/>
            <p:cNvSpPr/>
            <p:nvPr/>
          </p:nvSpPr>
          <p:spPr>
            <a:xfrm>
              <a:off x="7107682" y="2353425"/>
              <a:ext cx="950129" cy="141270"/>
            </a:xfrm>
            <a:custGeom>
              <a:avLst/>
              <a:gdLst/>
              <a:ahLst/>
              <a:cxnLst/>
              <a:rect l="l" t="t" r="r" b="b"/>
              <a:pathLst>
                <a:path w="5246" h="780" extrusionOk="0">
                  <a:moveTo>
                    <a:pt x="92" y="0"/>
                  </a:moveTo>
                  <a:cubicBezTo>
                    <a:pt x="41" y="0"/>
                    <a:pt x="1" y="41"/>
                    <a:pt x="1" y="91"/>
                  </a:cubicBezTo>
                  <a:cubicBezTo>
                    <a:pt x="1" y="142"/>
                    <a:pt x="41" y="182"/>
                    <a:pt x="92" y="182"/>
                  </a:cubicBezTo>
                  <a:cubicBezTo>
                    <a:pt x="305" y="182"/>
                    <a:pt x="406" y="304"/>
                    <a:pt x="527" y="446"/>
                  </a:cubicBezTo>
                  <a:cubicBezTo>
                    <a:pt x="659" y="608"/>
                    <a:pt x="811" y="779"/>
                    <a:pt x="1105" y="779"/>
                  </a:cubicBezTo>
                  <a:cubicBezTo>
                    <a:pt x="1398" y="779"/>
                    <a:pt x="1550" y="608"/>
                    <a:pt x="1681" y="446"/>
                  </a:cubicBezTo>
                  <a:cubicBezTo>
                    <a:pt x="1803" y="304"/>
                    <a:pt x="1904" y="182"/>
                    <a:pt x="2117" y="182"/>
                  </a:cubicBezTo>
                  <a:cubicBezTo>
                    <a:pt x="2329" y="182"/>
                    <a:pt x="2441" y="304"/>
                    <a:pt x="2563" y="446"/>
                  </a:cubicBezTo>
                  <a:cubicBezTo>
                    <a:pt x="2694" y="608"/>
                    <a:pt x="2836" y="779"/>
                    <a:pt x="3130" y="779"/>
                  </a:cubicBezTo>
                  <a:cubicBezTo>
                    <a:pt x="3423" y="779"/>
                    <a:pt x="3575" y="608"/>
                    <a:pt x="3706" y="446"/>
                  </a:cubicBezTo>
                  <a:cubicBezTo>
                    <a:pt x="3828" y="304"/>
                    <a:pt x="3940" y="182"/>
                    <a:pt x="4142" y="182"/>
                  </a:cubicBezTo>
                  <a:cubicBezTo>
                    <a:pt x="4354" y="182"/>
                    <a:pt x="4466" y="304"/>
                    <a:pt x="4588" y="446"/>
                  </a:cubicBezTo>
                  <a:cubicBezTo>
                    <a:pt x="4719" y="608"/>
                    <a:pt x="4861" y="779"/>
                    <a:pt x="5155" y="779"/>
                  </a:cubicBezTo>
                  <a:cubicBezTo>
                    <a:pt x="5205" y="779"/>
                    <a:pt x="5245" y="739"/>
                    <a:pt x="5245" y="689"/>
                  </a:cubicBezTo>
                  <a:cubicBezTo>
                    <a:pt x="5245" y="638"/>
                    <a:pt x="5205" y="597"/>
                    <a:pt x="5155" y="597"/>
                  </a:cubicBezTo>
                  <a:cubicBezTo>
                    <a:pt x="4952" y="597"/>
                    <a:pt x="4840" y="476"/>
                    <a:pt x="4719" y="334"/>
                  </a:cubicBezTo>
                  <a:cubicBezTo>
                    <a:pt x="4588" y="182"/>
                    <a:pt x="4446" y="0"/>
                    <a:pt x="4142" y="0"/>
                  </a:cubicBezTo>
                  <a:cubicBezTo>
                    <a:pt x="3848" y="0"/>
                    <a:pt x="3706" y="182"/>
                    <a:pt x="3575" y="334"/>
                  </a:cubicBezTo>
                  <a:cubicBezTo>
                    <a:pt x="3454" y="476"/>
                    <a:pt x="3342" y="597"/>
                    <a:pt x="3130" y="597"/>
                  </a:cubicBezTo>
                  <a:cubicBezTo>
                    <a:pt x="2917" y="597"/>
                    <a:pt x="2815" y="476"/>
                    <a:pt x="2694" y="334"/>
                  </a:cubicBezTo>
                  <a:cubicBezTo>
                    <a:pt x="2563" y="182"/>
                    <a:pt x="2410" y="0"/>
                    <a:pt x="2117" y="0"/>
                  </a:cubicBezTo>
                  <a:cubicBezTo>
                    <a:pt x="1823" y="0"/>
                    <a:pt x="1672" y="182"/>
                    <a:pt x="1540" y="334"/>
                  </a:cubicBezTo>
                  <a:cubicBezTo>
                    <a:pt x="1429" y="476"/>
                    <a:pt x="1317" y="597"/>
                    <a:pt x="1105" y="597"/>
                  </a:cubicBezTo>
                  <a:cubicBezTo>
                    <a:pt x="892" y="597"/>
                    <a:pt x="791" y="476"/>
                    <a:pt x="669" y="334"/>
                  </a:cubicBezTo>
                  <a:cubicBezTo>
                    <a:pt x="538" y="182"/>
                    <a:pt x="386" y="0"/>
                    <a:pt x="92"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0"/>
            <p:cNvSpPr/>
            <p:nvPr/>
          </p:nvSpPr>
          <p:spPr>
            <a:xfrm>
              <a:off x="-62400" y="4695426"/>
              <a:ext cx="58804" cy="30184"/>
            </a:xfrm>
            <a:custGeom>
              <a:avLst/>
              <a:gdLst/>
              <a:ahLst/>
              <a:cxnLst/>
              <a:rect l="l" t="t" r="r" b="b"/>
              <a:pathLst>
                <a:path w="376" h="193" extrusionOk="0">
                  <a:moveTo>
                    <a:pt x="1" y="0"/>
                  </a:moveTo>
                  <a:lnTo>
                    <a:pt x="1" y="192"/>
                  </a:lnTo>
                  <a:lnTo>
                    <a:pt x="284" y="192"/>
                  </a:lnTo>
                  <a:cubicBezTo>
                    <a:pt x="335" y="192"/>
                    <a:pt x="376" y="152"/>
                    <a:pt x="376" y="101"/>
                  </a:cubicBezTo>
                  <a:cubicBezTo>
                    <a:pt x="376" y="41"/>
                    <a:pt x="335" y="0"/>
                    <a:pt x="284"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0"/>
            <p:cNvSpPr/>
            <p:nvPr/>
          </p:nvSpPr>
          <p:spPr>
            <a:xfrm>
              <a:off x="45199" y="4695426"/>
              <a:ext cx="169686" cy="31748"/>
            </a:xfrm>
            <a:custGeom>
              <a:avLst/>
              <a:gdLst/>
              <a:ahLst/>
              <a:cxnLst/>
              <a:rect l="l" t="t" r="r" b="b"/>
              <a:pathLst>
                <a:path w="1085" h="203" extrusionOk="0">
                  <a:moveTo>
                    <a:pt x="102" y="0"/>
                  </a:moveTo>
                  <a:cubicBezTo>
                    <a:pt x="72" y="0"/>
                    <a:pt x="52" y="10"/>
                    <a:pt x="32" y="30"/>
                  </a:cubicBezTo>
                  <a:cubicBezTo>
                    <a:pt x="12" y="41"/>
                    <a:pt x="1" y="71"/>
                    <a:pt x="1" y="91"/>
                  </a:cubicBezTo>
                  <a:cubicBezTo>
                    <a:pt x="1" y="152"/>
                    <a:pt x="41" y="192"/>
                    <a:pt x="93" y="192"/>
                  </a:cubicBezTo>
                  <a:lnTo>
                    <a:pt x="993" y="203"/>
                  </a:lnTo>
                  <a:cubicBezTo>
                    <a:pt x="1044" y="203"/>
                    <a:pt x="1085" y="162"/>
                    <a:pt x="1085" y="101"/>
                  </a:cubicBezTo>
                  <a:cubicBezTo>
                    <a:pt x="1085" y="50"/>
                    <a:pt x="1044" y="10"/>
                    <a:pt x="993" y="10"/>
                  </a:cubicBezTo>
                  <a:lnTo>
                    <a:pt x="102"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0"/>
            <p:cNvSpPr/>
            <p:nvPr/>
          </p:nvSpPr>
          <p:spPr>
            <a:xfrm>
              <a:off x="-62400" y="4858390"/>
              <a:ext cx="43008" cy="30340"/>
            </a:xfrm>
            <a:custGeom>
              <a:avLst/>
              <a:gdLst/>
              <a:ahLst/>
              <a:cxnLst/>
              <a:rect l="l" t="t" r="r" b="b"/>
              <a:pathLst>
                <a:path w="275" h="194" extrusionOk="0">
                  <a:moveTo>
                    <a:pt x="1" y="1"/>
                  </a:moveTo>
                  <a:lnTo>
                    <a:pt x="1" y="183"/>
                  </a:lnTo>
                  <a:lnTo>
                    <a:pt x="183" y="193"/>
                  </a:lnTo>
                  <a:cubicBezTo>
                    <a:pt x="234" y="193"/>
                    <a:pt x="274" y="153"/>
                    <a:pt x="274" y="92"/>
                  </a:cubicBezTo>
                  <a:cubicBezTo>
                    <a:pt x="274" y="41"/>
                    <a:pt x="234" y="1"/>
                    <a:pt x="183"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0"/>
            <p:cNvSpPr/>
            <p:nvPr/>
          </p:nvSpPr>
          <p:spPr>
            <a:xfrm>
              <a:off x="29403" y="4856826"/>
              <a:ext cx="169686" cy="31904"/>
            </a:xfrm>
            <a:custGeom>
              <a:avLst/>
              <a:gdLst/>
              <a:ahLst/>
              <a:cxnLst/>
              <a:rect l="l" t="t" r="r" b="b"/>
              <a:pathLst>
                <a:path w="1085" h="204" extrusionOk="0">
                  <a:moveTo>
                    <a:pt x="92" y="1"/>
                  </a:moveTo>
                  <a:cubicBezTo>
                    <a:pt x="72" y="1"/>
                    <a:pt x="41" y="11"/>
                    <a:pt x="32" y="31"/>
                  </a:cubicBezTo>
                  <a:cubicBezTo>
                    <a:pt x="11" y="51"/>
                    <a:pt x="1" y="71"/>
                    <a:pt x="1" y="102"/>
                  </a:cubicBezTo>
                  <a:cubicBezTo>
                    <a:pt x="1" y="152"/>
                    <a:pt x="41" y="193"/>
                    <a:pt x="92" y="193"/>
                  </a:cubicBezTo>
                  <a:lnTo>
                    <a:pt x="983" y="203"/>
                  </a:lnTo>
                  <a:cubicBezTo>
                    <a:pt x="1044" y="203"/>
                    <a:pt x="1085" y="163"/>
                    <a:pt x="1085" y="112"/>
                  </a:cubicBezTo>
                  <a:cubicBezTo>
                    <a:pt x="1085" y="62"/>
                    <a:pt x="1044" y="11"/>
                    <a:pt x="993" y="11"/>
                  </a:cubicBezTo>
                  <a:lnTo>
                    <a:pt x="92" y="1"/>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0"/>
            <p:cNvSpPr/>
            <p:nvPr/>
          </p:nvSpPr>
          <p:spPr>
            <a:xfrm>
              <a:off x="-62400" y="4776126"/>
              <a:ext cx="145758" cy="31748"/>
            </a:xfrm>
            <a:custGeom>
              <a:avLst/>
              <a:gdLst/>
              <a:ahLst/>
              <a:cxnLst/>
              <a:rect l="l" t="t" r="r" b="b"/>
              <a:pathLst>
                <a:path w="932" h="203" extrusionOk="0">
                  <a:moveTo>
                    <a:pt x="1" y="0"/>
                  </a:moveTo>
                  <a:lnTo>
                    <a:pt x="1" y="193"/>
                  </a:lnTo>
                  <a:lnTo>
                    <a:pt x="831" y="203"/>
                  </a:lnTo>
                  <a:cubicBezTo>
                    <a:pt x="882" y="203"/>
                    <a:pt x="922" y="162"/>
                    <a:pt x="932" y="112"/>
                  </a:cubicBezTo>
                  <a:cubicBezTo>
                    <a:pt x="932" y="51"/>
                    <a:pt x="882" y="11"/>
                    <a:pt x="831" y="11"/>
                  </a:cubicBezTo>
                  <a:lnTo>
                    <a:pt x="1"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0"/>
            <p:cNvSpPr/>
            <p:nvPr/>
          </p:nvSpPr>
          <p:spPr>
            <a:xfrm>
              <a:off x="130747" y="4777690"/>
              <a:ext cx="169686" cy="31904"/>
            </a:xfrm>
            <a:custGeom>
              <a:avLst/>
              <a:gdLst/>
              <a:ahLst/>
              <a:cxnLst/>
              <a:rect l="l" t="t" r="r" b="b"/>
              <a:pathLst>
                <a:path w="1085" h="204" extrusionOk="0">
                  <a:moveTo>
                    <a:pt x="102" y="1"/>
                  </a:moveTo>
                  <a:cubicBezTo>
                    <a:pt x="72" y="1"/>
                    <a:pt x="52" y="10"/>
                    <a:pt x="32" y="31"/>
                  </a:cubicBezTo>
                  <a:cubicBezTo>
                    <a:pt x="11" y="41"/>
                    <a:pt x="1" y="71"/>
                    <a:pt x="1" y="91"/>
                  </a:cubicBezTo>
                  <a:cubicBezTo>
                    <a:pt x="1" y="142"/>
                    <a:pt x="41" y="193"/>
                    <a:pt x="92" y="193"/>
                  </a:cubicBezTo>
                  <a:lnTo>
                    <a:pt x="993" y="203"/>
                  </a:lnTo>
                  <a:cubicBezTo>
                    <a:pt x="1044" y="203"/>
                    <a:pt x="1085" y="152"/>
                    <a:pt x="1085" y="102"/>
                  </a:cubicBezTo>
                  <a:cubicBezTo>
                    <a:pt x="1085" y="51"/>
                    <a:pt x="1044" y="10"/>
                    <a:pt x="993" y="10"/>
                  </a:cubicBezTo>
                  <a:lnTo>
                    <a:pt x="102" y="1"/>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0"/>
            <p:cNvSpPr/>
            <p:nvPr/>
          </p:nvSpPr>
          <p:spPr>
            <a:xfrm>
              <a:off x="270094" y="4693706"/>
              <a:ext cx="169686" cy="31904"/>
            </a:xfrm>
            <a:custGeom>
              <a:avLst/>
              <a:gdLst/>
              <a:ahLst/>
              <a:cxnLst/>
              <a:rect l="l" t="t" r="r" b="b"/>
              <a:pathLst>
                <a:path w="1085" h="204" extrusionOk="0">
                  <a:moveTo>
                    <a:pt x="92" y="1"/>
                  </a:moveTo>
                  <a:cubicBezTo>
                    <a:pt x="72" y="1"/>
                    <a:pt x="41" y="11"/>
                    <a:pt x="32" y="31"/>
                  </a:cubicBezTo>
                  <a:cubicBezTo>
                    <a:pt x="11" y="52"/>
                    <a:pt x="1" y="72"/>
                    <a:pt x="1" y="102"/>
                  </a:cubicBezTo>
                  <a:cubicBezTo>
                    <a:pt x="1" y="153"/>
                    <a:pt x="41" y="193"/>
                    <a:pt x="92" y="193"/>
                  </a:cubicBezTo>
                  <a:lnTo>
                    <a:pt x="983" y="203"/>
                  </a:lnTo>
                  <a:cubicBezTo>
                    <a:pt x="1044" y="203"/>
                    <a:pt x="1084" y="163"/>
                    <a:pt x="1084" y="112"/>
                  </a:cubicBezTo>
                  <a:cubicBezTo>
                    <a:pt x="1084" y="61"/>
                    <a:pt x="1044" y="11"/>
                    <a:pt x="993" y="11"/>
                  </a:cubicBezTo>
                  <a:lnTo>
                    <a:pt x="92" y="1"/>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0"/>
            <p:cNvSpPr/>
            <p:nvPr/>
          </p:nvSpPr>
          <p:spPr>
            <a:xfrm>
              <a:off x="487169" y="4695426"/>
              <a:ext cx="171093" cy="31748"/>
            </a:xfrm>
            <a:custGeom>
              <a:avLst/>
              <a:gdLst/>
              <a:ahLst/>
              <a:cxnLst/>
              <a:rect l="l" t="t" r="r" b="b"/>
              <a:pathLst>
                <a:path w="1094" h="203" extrusionOk="0">
                  <a:moveTo>
                    <a:pt x="101" y="0"/>
                  </a:moveTo>
                  <a:cubicBezTo>
                    <a:pt x="71" y="0"/>
                    <a:pt x="50" y="10"/>
                    <a:pt x="30" y="30"/>
                  </a:cubicBezTo>
                  <a:cubicBezTo>
                    <a:pt x="20" y="41"/>
                    <a:pt x="10" y="71"/>
                    <a:pt x="0" y="91"/>
                  </a:cubicBezTo>
                  <a:cubicBezTo>
                    <a:pt x="0" y="152"/>
                    <a:pt x="50" y="192"/>
                    <a:pt x="101" y="192"/>
                  </a:cubicBezTo>
                  <a:lnTo>
                    <a:pt x="992" y="203"/>
                  </a:lnTo>
                  <a:cubicBezTo>
                    <a:pt x="1043" y="203"/>
                    <a:pt x="1094" y="162"/>
                    <a:pt x="1094" y="101"/>
                  </a:cubicBezTo>
                  <a:cubicBezTo>
                    <a:pt x="1094" y="50"/>
                    <a:pt x="1043" y="10"/>
                    <a:pt x="992" y="10"/>
                  </a:cubicBezTo>
                  <a:lnTo>
                    <a:pt x="101"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0"/>
            <p:cNvSpPr/>
            <p:nvPr/>
          </p:nvSpPr>
          <p:spPr>
            <a:xfrm>
              <a:off x="254298" y="4856826"/>
              <a:ext cx="169686" cy="31904"/>
            </a:xfrm>
            <a:custGeom>
              <a:avLst/>
              <a:gdLst/>
              <a:ahLst/>
              <a:cxnLst/>
              <a:rect l="l" t="t" r="r" b="b"/>
              <a:pathLst>
                <a:path w="1085" h="204" extrusionOk="0">
                  <a:moveTo>
                    <a:pt x="92" y="1"/>
                  </a:moveTo>
                  <a:cubicBezTo>
                    <a:pt x="72" y="1"/>
                    <a:pt x="41" y="11"/>
                    <a:pt x="21" y="31"/>
                  </a:cubicBezTo>
                  <a:cubicBezTo>
                    <a:pt x="11" y="41"/>
                    <a:pt x="0" y="71"/>
                    <a:pt x="0" y="92"/>
                  </a:cubicBezTo>
                  <a:cubicBezTo>
                    <a:pt x="0" y="152"/>
                    <a:pt x="41" y="193"/>
                    <a:pt x="92" y="193"/>
                  </a:cubicBezTo>
                  <a:lnTo>
                    <a:pt x="983" y="203"/>
                  </a:lnTo>
                  <a:cubicBezTo>
                    <a:pt x="1033" y="203"/>
                    <a:pt x="1084" y="163"/>
                    <a:pt x="1084" y="102"/>
                  </a:cubicBezTo>
                  <a:cubicBezTo>
                    <a:pt x="1084" y="51"/>
                    <a:pt x="1044" y="11"/>
                    <a:pt x="983" y="11"/>
                  </a:cubicBezTo>
                  <a:lnTo>
                    <a:pt x="92" y="1"/>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0"/>
            <p:cNvSpPr/>
            <p:nvPr/>
          </p:nvSpPr>
          <p:spPr>
            <a:xfrm>
              <a:off x="471217" y="4856826"/>
              <a:ext cx="169529" cy="31904"/>
            </a:xfrm>
            <a:custGeom>
              <a:avLst/>
              <a:gdLst/>
              <a:ahLst/>
              <a:cxnLst/>
              <a:rect l="l" t="t" r="r" b="b"/>
              <a:pathLst>
                <a:path w="1084" h="204" extrusionOk="0">
                  <a:moveTo>
                    <a:pt x="102" y="1"/>
                  </a:moveTo>
                  <a:cubicBezTo>
                    <a:pt x="71" y="1"/>
                    <a:pt x="51" y="11"/>
                    <a:pt x="31" y="31"/>
                  </a:cubicBezTo>
                  <a:cubicBezTo>
                    <a:pt x="11" y="51"/>
                    <a:pt x="1" y="71"/>
                    <a:pt x="1" y="102"/>
                  </a:cubicBezTo>
                  <a:cubicBezTo>
                    <a:pt x="1" y="152"/>
                    <a:pt x="41" y="193"/>
                    <a:pt x="102" y="193"/>
                  </a:cubicBezTo>
                  <a:lnTo>
                    <a:pt x="993" y="203"/>
                  </a:lnTo>
                  <a:cubicBezTo>
                    <a:pt x="1043" y="203"/>
                    <a:pt x="1084" y="163"/>
                    <a:pt x="1084" y="112"/>
                  </a:cubicBezTo>
                  <a:cubicBezTo>
                    <a:pt x="1084" y="62"/>
                    <a:pt x="1043" y="11"/>
                    <a:pt x="993" y="11"/>
                  </a:cubicBezTo>
                  <a:lnTo>
                    <a:pt x="102" y="1"/>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0"/>
            <p:cNvSpPr/>
            <p:nvPr/>
          </p:nvSpPr>
          <p:spPr>
            <a:xfrm>
              <a:off x="355642" y="4776126"/>
              <a:ext cx="169686" cy="31748"/>
            </a:xfrm>
            <a:custGeom>
              <a:avLst/>
              <a:gdLst/>
              <a:ahLst/>
              <a:cxnLst/>
              <a:rect l="l" t="t" r="r" b="b"/>
              <a:pathLst>
                <a:path w="1085" h="203" extrusionOk="0">
                  <a:moveTo>
                    <a:pt x="102" y="0"/>
                  </a:moveTo>
                  <a:cubicBezTo>
                    <a:pt x="72" y="0"/>
                    <a:pt x="41" y="11"/>
                    <a:pt x="31" y="31"/>
                  </a:cubicBezTo>
                  <a:cubicBezTo>
                    <a:pt x="11" y="51"/>
                    <a:pt x="0" y="71"/>
                    <a:pt x="0" y="101"/>
                  </a:cubicBezTo>
                  <a:cubicBezTo>
                    <a:pt x="0" y="152"/>
                    <a:pt x="41" y="193"/>
                    <a:pt x="92" y="193"/>
                  </a:cubicBezTo>
                  <a:lnTo>
                    <a:pt x="983" y="203"/>
                  </a:lnTo>
                  <a:cubicBezTo>
                    <a:pt x="1044" y="203"/>
                    <a:pt x="1084" y="162"/>
                    <a:pt x="1084" y="112"/>
                  </a:cubicBezTo>
                  <a:cubicBezTo>
                    <a:pt x="1084" y="51"/>
                    <a:pt x="1044" y="11"/>
                    <a:pt x="993" y="11"/>
                  </a:cubicBezTo>
                  <a:lnTo>
                    <a:pt x="102"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0"/>
            <p:cNvSpPr/>
            <p:nvPr/>
          </p:nvSpPr>
          <p:spPr>
            <a:xfrm>
              <a:off x="574124" y="4777690"/>
              <a:ext cx="169686" cy="31904"/>
            </a:xfrm>
            <a:custGeom>
              <a:avLst/>
              <a:gdLst/>
              <a:ahLst/>
              <a:cxnLst/>
              <a:rect l="l" t="t" r="r" b="b"/>
              <a:pathLst>
                <a:path w="1085" h="204" extrusionOk="0">
                  <a:moveTo>
                    <a:pt x="92" y="1"/>
                  </a:moveTo>
                  <a:cubicBezTo>
                    <a:pt x="61" y="1"/>
                    <a:pt x="41" y="10"/>
                    <a:pt x="21" y="31"/>
                  </a:cubicBezTo>
                  <a:cubicBezTo>
                    <a:pt x="11" y="41"/>
                    <a:pt x="1" y="71"/>
                    <a:pt x="1" y="91"/>
                  </a:cubicBezTo>
                  <a:cubicBezTo>
                    <a:pt x="1" y="142"/>
                    <a:pt x="41" y="193"/>
                    <a:pt x="92" y="193"/>
                  </a:cubicBezTo>
                  <a:lnTo>
                    <a:pt x="983" y="203"/>
                  </a:lnTo>
                  <a:cubicBezTo>
                    <a:pt x="1033" y="203"/>
                    <a:pt x="1084" y="152"/>
                    <a:pt x="1084" y="102"/>
                  </a:cubicBezTo>
                  <a:cubicBezTo>
                    <a:pt x="1084" y="51"/>
                    <a:pt x="1033" y="10"/>
                    <a:pt x="983" y="10"/>
                  </a:cubicBezTo>
                  <a:lnTo>
                    <a:pt x="92" y="1"/>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0"/>
            <p:cNvSpPr/>
            <p:nvPr/>
          </p:nvSpPr>
          <p:spPr>
            <a:xfrm>
              <a:off x="8589233" y="1014524"/>
              <a:ext cx="629365" cy="905161"/>
            </a:xfrm>
            <a:custGeom>
              <a:avLst/>
              <a:gdLst/>
              <a:ahLst/>
              <a:cxnLst/>
              <a:rect l="l" t="t" r="r" b="b"/>
              <a:pathLst>
                <a:path w="4030" h="5796" extrusionOk="0">
                  <a:moveTo>
                    <a:pt x="3185" y="0"/>
                  </a:moveTo>
                  <a:cubicBezTo>
                    <a:pt x="2216" y="0"/>
                    <a:pt x="1267" y="484"/>
                    <a:pt x="719" y="1361"/>
                  </a:cubicBezTo>
                  <a:cubicBezTo>
                    <a:pt x="0" y="2516"/>
                    <a:pt x="192" y="3984"/>
                    <a:pt x="1094" y="4916"/>
                  </a:cubicBezTo>
                  <a:cubicBezTo>
                    <a:pt x="1256" y="5087"/>
                    <a:pt x="1438" y="5229"/>
                    <a:pt x="1640" y="5361"/>
                  </a:cubicBezTo>
                  <a:cubicBezTo>
                    <a:pt x="2115" y="5653"/>
                    <a:pt x="2644" y="5796"/>
                    <a:pt x="3168" y="5796"/>
                  </a:cubicBezTo>
                  <a:cubicBezTo>
                    <a:pt x="3460" y="5796"/>
                    <a:pt x="3751" y="5752"/>
                    <a:pt x="4030" y="5665"/>
                  </a:cubicBezTo>
                  <a:lnTo>
                    <a:pt x="4030" y="5310"/>
                  </a:lnTo>
                  <a:cubicBezTo>
                    <a:pt x="3754" y="5409"/>
                    <a:pt x="3464" y="5460"/>
                    <a:pt x="3171" y="5460"/>
                  </a:cubicBezTo>
                  <a:cubicBezTo>
                    <a:pt x="2710" y="5460"/>
                    <a:pt x="2244" y="5333"/>
                    <a:pt x="1823" y="5067"/>
                  </a:cubicBezTo>
                  <a:cubicBezTo>
                    <a:pt x="1701" y="4997"/>
                    <a:pt x="1589" y="4916"/>
                    <a:pt x="1488" y="4824"/>
                  </a:cubicBezTo>
                  <a:cubicBezTo>
                    <a:pt x="567" y="4014"/>
                    <a:pt x="334" y="2627"/>
                    <a:pt x="1002" y="1544"/>
                  </a:cubicBezTo>
                  <a:cubicBezTo>
                    <a:pt x="1487" y="770"/>
                    <a:pt x="2325" y="343"/>
                    <a:pt x="3178" y="343"/>
                  </a:cubicBezTo>
                  <a:cubicBezTo>
                    <a:pt x="3464" y="343"/>
                    <a:pt x="3753" y="391"/>
                    <a:pt x="4030" y="491"/>
                  </a:cubicBezTo>
                  <a:lnTo>
                    <a:pt x="4030" y="126"/>
                  </a:lnTo>
                  <a:cubicBezTo>
                    <a:pt x="3753" y="42"/>
                    <a:pt x="3468" y="0"/>
                    <a:pt x="3185"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0"/>
            <p:cNvSpPr/>
            <p:nvPr/>
          </p:nvSpPr>
          <p:spPr>
            <a:xfrm>
              <a:off x="8524265" y="649081"/>
              <a:ext cx="394017" cy="344980"/>
            </a:xfrm>
            <a:custGeom>
              <a:avLst/>
              <a:gdLst/>
              <a:ahLst/>
              <a:cxnLst/>
              <a:rect l="l" t="t" r="r" b="b"/>
              <a:pathLst>
                <a:path w="2523" h="2209" extrusionOk="0">
                  <a:moveTo>
                    <a:pt x="1260" y="361"/>
                  </a:moveTo>
                  <a:cubicBezTo>
                    <a:pt x="1395" y="361"/>
                    <a:pt x="1531" y="397"/>
                    <a:pt x="1651" y="472"/>
                  </a:cubicBezTo>
                  <a:cubicBezTo>
                    <a:pt x="2005" y="695"/>
                    <a:pt x="2107" y="1150"/>
                    <a:pt x="1894" y="1505"/>
                  </a:cubicBezTo>
                  <a:cubicBezTo>
                    <a:pt x="1750" y="1728"/>
                    <a:pt x="1508" y="1853"/>
                    <a:pt x="1259" y="1853"/>
                  </a:cubicBezTo>
                  <a:cubicBezTo>
                    <a:pt x="1124" y="1853"/>
                    <a:pt x="986" y="1816"/>
                    <a:pt x="862" y="1737"/>
                  </a:cubicBezTo>
                  <a:cubicBezTo>
                    <a:pt x="517" y="1525"/>
                    <a:pt x="406" y="1059"/>
                    <a:pt x="628" y="715"/>
                  </a:cubicBezTo>
                  <a:cubicBezTo>
                    <a:pt x="767" y="485"/>
                    <a:pt x="1012" y="361"/>
                    <a:pt x="1260" y="361"/>
                  </a:cubicBezTo>
                  <a:close/>
                  <a:moveTo>
                    <a:pt x="1264" y="1"/>
                  </a:moveTo>
                  <a:cubicBezTo>
                    <a:pt x="896" y="1"/>
                    <a:pt x="535" y="187"/>
                    <a:pt x="325" y="522"/>
                  </a:cubicBezTo>
                  <a:cubicBezTo>
                    <a:pt x="1" y="1039"/>
                    <a:pt x="153" y="1717"/>
                    <a:pt x="679" y="2041"/>
                  </a:cubicBezTo>
                  <a:cubicBezTo>
                    <a:pt x="860" y="2154"/>
                    <a:pt x="1061" y="2208"/>
                    <a:pt x="1259" y="2208"/>
                  </a:cubicBezTo>
                  <a:cubicBezTo>
                    <a:pt x="1627" y="2208"/>
                    <a:pt x="1988" y="2022"/>
                    <a:pt x="2198" y="1687"/>
                  </a:cubicBezTo>
                  <a:cubicBezTo>
                    <a:pt x="2522" y="1170"/>
                    <a:pt x="2360" y="492"/>
                    <a:pt x="1843" y="168"/>
                  </a:cubicBezTo>
                  <a:cubicBezTo>
                    <a:pt x="1663" y="55"/>
                    <a:pt x="1462" y="1"/>
                    <a:pt x="1264"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0"/>
            <p:cNvSpPr/>
            <p:nvPr/>
          </p:nvSpPr>
          <p:spPr>
            <a:xfrm>
              <a:off x="6266195" y="149641"/>
              <a:ext cx="267363" cy="306406"/>
            </a:xfrm>
            <a:custGeom>
              <a:avLst/>
              <a:gdLst/>
              <a:ahLst/>
              <a:cxnLst/>
              <a:rect l="l" t="t" r="r" b="b"/>
              <a:pathLst>
                <a:path w="1712" h="1962" extrusionOk="0">
                  <a:moveTo>
                    <a:pt x="96" y="0"/>
                  </a:moveTo>
                  <a:cubicBezTo>
                    <a:pt x="82" y="0"/>
                    <a:pt x="71" y="10"/>
                    <a:pt x="71" y="25"/>
                  </a:cubicBezTo>
                  <a:lnTo>
                    <a:pt x="1" y="1928"/>
                  </a:lnTo>
                  <a:cubicBezTo>
                    <a:pt x="1" y="1945"/>
                    <a:pt x="14" y="1961"/>
                    <a:pt x="24" y="1961"/>
                  </a:cubicBezTo>
                  <a:cubicBezTo>
                    <a:pt x="27" y="1961"/>
                    <a:pt x="29" y="1960"/>
                    <a:pt x="31" y="1958"/>
                  </a:cubicBezTo>
                  <a:lnTo>
                    <a:pt x="1691" y="1058"/>
                  </a:lnTo>
                  <a:cubicBezTo>
                    <a:pt x="1711" y="1047"/>
                    <a:pt x="1711" y="1027"/>
                    <a:pt x="1691" y="1017"/>
                  </a:cubicBezTo>
                  <a:lnTo>
                    <a:pt x="112" y="5"/>
                  </a:lnTo>
                  <a:cubicBezTo>
                    <a:pt x="106" y="2"/>
                    <a:pt x="101" y="0"/>
                    <a:pt x="96"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0"/>
            <p:cNvSpPr/>
            <p:nvPr/>
          </p:nvSpPr>
          <p:spPr>
            <a:xfrm>
              <a:off x="5950507" y="149641"/>
              <a:ext cx="269081" cy="306406"/>
            </a:xfrm>
            <a:custGeom>
              <a:avLst/>
              <a:gdLst/>
              <a:ahLst/>
              <a:cxnLst/>
              <a:rect l="l" t="t" r="r" b="b"/>
              <a:pathLst>
                <a:path w="1723" h="1962" extrusionOk="0">
                  <a:moveTo>
                    <a:pt x="100" y="0"/>
                  </a:moveTo>
                  <a:cubicBezTo>
                    <a:pt x="88" y="0"/>
                    <a:pt x="71" y="10"/>
                    <a:pt x="71" y="25"/>
                  </a:cubicBezTo>
                  <a:lnTo>
                    <a:pt x="1" y="1928"/>
                  </a:lnTo>
                  <a:cubicBezTo>
                    <a:pt x="1" y="1945"/>
                    <a:pt x="14" y="1961"/>
                    <a:pt x="30" y="1961"/>
                  </a:cubicBezTo>
                  <a:cubicBezTo>
                    <a:pt x="34" y="1961"/>
                    <a:pt x="38" y="1960"/>
                    <a:pt x="41" y="1958"/>
                  </a:cubicBezTo>
                  <a:lnTo>
                    <a:pt x="1702" y="1058"/>
                  </a:lnTo>
                  <a:cubicBezTo>
                    <a:pt x="1722" y="1047"/>
                    <a:pt x="1722" y="1027"/>
                    <a:pt x="1702" y="1017"/>
                  </a:cubicBezTo>
                  <a:lnTo>
                    <a:pt x="112" y="5"/>
                  </a:lnTo>
                  <a:cubicBezTo>
                    <a:pt x="109" y="2"/>
                    <a:pt x="105" y="0"/>
                    <a:pt x="100"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0"/>
            <p:cNvSpPr/>
            <p:nvPr/>
          </p:nvSpPr>
          <p:spPr>
            <a:xfrm>
              <a:off x="6895697" y="149641"/>
              <a:ext cx="267363" cy="306406"/>
            </a:xfrm>
            <a:custGeom>
              <a:avLst/>
              <a:gdLst/>
              <a:ahLst/>
              <a:cxnLst/>
              <a:rect l="l" t="t" r="r" b="b"/>
              <a:pathLst>
                <a:path w="1712" h="1962" extrusionOk="0">
                  <a:moveTo>
                    <a:pt x="96" y="0"/>
                  </a:moveTo>
                  <a:cubicBezTo>
                    <a:pt x="82" y="0"/>
                    <a:pt x="71" y="10"/>
                    <a:pt x="71" y="25"/>
                  </a:cubicBezTo>
                  <a:lnTo>
                    <a:pt x="0" y="1928"/>
                  </a:lnTo>
                  <a:cubicBezTo>
                    <a:pt x="0" y="1945"/>
                    <a:pt x="13" y="1961"/>
                    <a:pt x="24" y="1961"/>
                  </a:cubicBezTo>
                  <a:cubicBezTo>
                    <a:pt x="27" y="1961"/>
                    <a:pt x="29" y="1960"/>
                    <a:pt x="31" y="1958"/>
                  </a:cubicBezTo>
                  <a:lnTo>
                    <a:pt x="1691" y="1058"/>
                  </a:lnTo>
                  <a:cubicBezTo>
                    <a:pt x="1712" y="1047"/>
                    <a:pt x="1712" y="1027"/>
                    <a:pt x="1691" y="1017"/>
                  </a:cubicBezTo>
                  <a:lnTo>
                    <a:pt x="112" y="5"/>
                  </a:lnTo>
                  <a:cubicBezTo>
                    <a:pt x="106" y="2"/>
                    <a:pt x="101" y="0"/>
                    <a:pt x="96"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0"/>
            <p:cNvSpPr/>
            <p:nvPr/>
          </p:nvSpPr>
          <p:spPr>
            <a:xfrm>
              <a:off x="6580165" y="149641"/>
              <a:ext cx="268925" cy="306406"/>
            </a:xfrm>
            <a:custGeom>
              <a:avLst/>
              <a:gdLst/>
              <a:ahLst/>
              <a:cxnLst/>
              <a:rect l="l" t="t" r="r" b="b"/>
              <a:pathLst>
                <a:path w="1722" h="1962" extrusionOk="0">
                  <a:moveTo>
                    <a:pt x="100" y="0"/>
                  </a:moveTo>
                  <a:cubicBezTo>
                    <a:pt x="88" y="0"/>
                    <a:pt x="72" y="10"/>
                    <a:pt x="72" y="25"/>
                  </a:cubicBezTo>
                  <a:lnTo>
                    <a:pt x="0" y="1928"/>
                  </a:lnTo>
                  <a:cubicBezTo>
                    <a:pt x="0" y="1945"/>
                    <a:pt x="14" y="1961"/>
                    <a:pt x="29" y="1961"/>
                  </a:cubicBezTo>
                  <a:cubicBezTo>
                    <a:pt x="33" y="1961"/>
                    <a:pt x="37" y="1960"/>
                    <a:pt x="41" y="1958"/>
                  </a:cubicBezTo>
                  <a:lnTo>
                    <a:pt x="1701" y="1058"/>
                  </a:lnTo>
                  <a:cubicBezTo>
                    <a:pt x="1722" y="1047"/>
                    <a:pt x="1722" y="1027"/>
                    <a:pt x="1701" y="1017"/>
                  </a:cubicBezTo>
                  <a:lnTo>
                    <a:pt x="112" y="5"/>
                  </a:lnTo>
                  <a:cubicBezTo>
                    <a:pt x="109" y="2"/>
                    <a:pt x="105" y="0"/>
                    <a:pt x="100"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0"/>
            <p:cNvSpPr/>
            <p:nvPr/>
          </p:nvSpPr>
          <p:spPr>
            <a:xfrm>
              <a:off x="1030170" y="3493814"/>
              <a:ext cx="264616" cy="228959"/>
            </a:xfrm>
            <a:custGeom>
              <a:avLst/>
              <a:gdLst/>
              <a:ahLst/>
              <a:cxnLst/>
              <a:rect l="l" t="t" r="r" b="b"/>
              <a:pathLst>
                <a:path w="1692" h="1464" extrusionOk="0">
                  <a:moveTo>
                    <a:pt x="796" y="1"/>
                  </a:moveTo>
                  <a:cubicBezTo>
                    <a:pt x="786" y="1"/>
                    <a:pt x="775" y="6"/>
                    <a:pt x="770" y="16"/>
                  </a:cubicBezTo>
                  <a:lnTo>
                    <a:pt x="11" y="1423"/>
                  </a:lnTo>
                  <a:cubicBezTo>
                    <a:pt x="1" y="1443"/>
                    <a:pt x="11" y="1463"/>
                    <a:pt x="31" y="1463"/>
                  </a:cubicBezTo>
                  <a:lnTo>
                    <a:pt x="1661" y="1403"/>
                  </a:lnTo>
                  <a:cubicBezTo>
                    <a:pt x="1681" y="1403"/>
                    <a:pt x="1692" y="1382"/>
                    <a:pt x="1681" y="1362"/>
                  </a:cubicBezTo>
                  <a:lnTo>
                    <a:pt x="821" y="16"/>
                  </a:lnTo>
                  <a:cubicBezTo>
                    <a:pt x="816" y="6"/>
                    <a:pt x="806" y="1"/>
                    <a:pt x="796"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0"/>
            <p:cNvSpPr/>
            <p:nvPr/>
          </p:nvSpPr>
          <p:spPr>
            <a:xfrm>
              <a:off x="1030170" y="3785365"/>
              <a:ext cx="264616" cy="229271"/>
            </a:xfrm>
            <a:custGeom>
              <a:avLst/>
              <a:gdLst/>
              <a:ahLst/>
              <a:cxnLst/>
              <a:rect l="l" t="t" r="r" b="b"/>
              <a:pathLst>
                <a:path w="1692" h="1466" extrusionOk="0">
                  <a:moveTo>
                    <a:pt x="801" y="1"/>
                  </a:moveTo>
                  <a:cubicBezTo>
                    <a:pt x="789" y="1"/>
                    <a:pt x="776" y="5"/>
                    <a:pt x="770" y="17"/>
                  </a:cubicBezTo>
                  <a:lnTo>
                    <a:pt x="11" y="1425"/>
                  </a:lnTo>
                  <a:cubicBezTo>
                    <a:pt x="1" y="1445"/>
                    <a:pt x="11" y="1465"/>
                    <a:pt x="31" y="1465"/>
                  </a:cubicBezTo>
                  <a:lnTo>
                    <a:pt x="1661" y="1405"/>
                  </a:lnTo>
                  <a:cubicBezTo>
                    <a:pt x="1681" y="1405"/>
                    <a:pt x="1692" y="1384"/>
                    <a:pt x="1681" y="1364"/>
                  </a:cubicBezTo>
                  <a:lnTo>
                    <a:pt x="821" y="7"/>
                  </a:lnTo>
                  <a:cubicBezTo>
                    <a:pt x="817" y="3"/>
                    <a:pt x="809" y="1"/>
                    <a:pt x="801"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0"/>
            <p:cNvSpPr/>
            <p:nvPr/>
          </p:nvSpPr>
          <p:spPr>
            <a:xfrm>
              <a:off x="1030170" y="3201325"/>
              <a:ext cx="264616" cy="229897"/>
            </a:xfrm>
            <a:custGeom>
              <a:avLst/>
              <a:gdLst/>
              <a:ahLst/>
              <a:cxnLst/>
              <a:rect l="l" t="t" r="r" b="b"/>
              <a:pathLst>
                <a:path w="1692" h="1470" extrusionOk="0">
                  <a:moveTo>
                    <a:pt x="801" y="0"/>
                  </a:moveTo>
                  <a:cubicBezTo>
                    <a:pt x="789" y="0"/>
                    <a:pt x="776" y="6"/>
                    <a:pt x="770" y="12"/>
                  </a:cubicBezTo>
                  <a:lnTo>
                    <a:pt x="11" y="1429"/>
                  </a:lnTo>
                  <a:cubicBezTo>
                    <a:pt x="1" y="1449"/>
                    <a:pt x="11" y="1470"/>
                    <a:pt x="31" y="1470"/>
                  </a:cubicBezTo>
                  <a:lnTo>
                    <a:pt x="1661" y="1409"/>
                  </a:lnTo>
                  <a:cubicBezTo>
                    <a:pt x="1681" y="1409"/>
                    <a:pt x="1692" y="1379"/>
                    <a:pt x="1681" y="1368"/>
                  </a:cubicBezTo>
                  <a:lnTo>
                    <a:pt x="821" y="12"/>
                  </a:lnTo>
                  <a:cubicBezTo>
                    <a:pt x="817" y="3"/>
                    <a:pt x="809" y="0"/>
                    <a:pt x="801"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0"/>
            <p:cNvSpPr/>
            <p:nvPr/>
          </p:nvSpPr>
          <p:spPr>
            <a:xfrm>
              <a:off x="7426996" y="-45575"/>
              <a:ext cx="1500638" cy="853781"/>
            </a:xfrm>
            <a:custGeom>
              <a:avLst/>
              <a:gdLst/>
              <a:ahLst/>
              <a:cxnLst/>
              <a:rect l="l" t="t" r="r" b="b"/>
              <a:pathLst>
                <a:path w="9609" h="5467" extrusionOk="0">
                  <a:moveTo>
                    <a:pt x="8293" y="0"/>
                  </a:moveTo>
                  <a:cubicBezTo>
                    <a:pt x="7708" y="0"/>
                    <a:pt x="6735" y="158"/>
                    <a:pt x="5296" y="758"/>
                  </a:cubicBezTo>
                  <a:cubicBezTo>
                    <a:pt x="3280" y="1609"/>
                    <a:pt x="1307" y="3421"/>
                    <a:pt x="506" y="4201"/>
                  </a:cubicBezTo>
                  <a:cubicBezTo>
                    <a:pt x="263" y="4444"/>
                    <a:pt x="132" y="4585"/>
                    <a:pt x="132" y="4585"/>
                  </a:cubicBezTo>
                  <a:cubicBezTo>
                    <a:pt x="0" y="4960"/>
                    <a:pt x="173" y="5193"/>
                    <a:pt x="344" y="5314"/>
                  </a:cubicBezTo>
                  <a:cubicBezTo>
                    <a:pt x="486" y="5426"/>
                    <a:pt x="628" y="5467"/>
                    <a:pt x="628" y="5467"/>
                  </a:cubicBezTo>
                  <a:cubicBezTo>
                    <a:pt x="638" y="5456"/>
                    <a:pt x="648" y="5446"/>
                    <a:pt x="659" y="5446"/>
                  </a:cubicBezTo>
                  <a:cubicBezTo>
                    <a:pt x="922" y="5264"/>
                    <a:pt x="1195" y="5092"/>
                    <a:pt x="1489" y="4930"/>
                  </a:cubicBezTo>
                  <a:cubicBezTo>
                    <a:pt x="1539" y="4909"/>
                    <a:pt x="1590" y="4879"/>
                    <a:pt x="1640" y="4849"/>
                  </a:cubicBezTo>
                  <a:cubicBezTo>
                    <a:pt x="4981" y="3046"/>
                    <a:pt x="9578" y="2348"/>
                    <a:pt x="9598" y="2216"/>
                  </a:cubicBezTo>
                  <a:cubicBezTo>
                    <a:pt x="9609" y="2054"/>
                    <a:pt x="8464" y="2024"/>
                    <a:pt x="8424" y="1831"/>
                  </a:cubicBezTo>
                  <a:cubicBezTo>
                    <a:pt x="8424" y="1822"/>
                    <a:pt x="8424" y="1811"/>
                    <a:pt x="8434" y="1801"/>
                  </a:cubicBezTo>
                  <a:cubicBezTo>
                    <a:pt x="8505" y="1660"/>
                    <a:pt x="9376" y="1153"/>
                    <a:pt x="9315" y="1042"/>
                  </a:cubicBezTo>
                  <a:cubicBezTo>
                    <a:pt x="9293" y="997"/>
                    <a:pt x="9133" y="987"/>
                    <a:pt x="8939" y="987"/>
                  </a:cubicBezTo>
                  <a:cubicBezTo>
                    <a:pt x="8761" y="987"/>
                    <a:pt x="8555" y="996"/>
                    <a:pt x="8398" y="996"/>
                  </a:cubicBezTo>
                  <a:cubicBezTo>
                    <a:pt x="8256" y="996"/>
                    <a:pt x="8154" y="988"/>
                    <a:pt x="8151" y="961"/>
                  </a:cubicBezTo>
                  <a:cubicBezTo>
                    <a:pt x="8131" y="850"/>
                    <a:pt x="8991" y="283"/>
                    <a:pt x="8991" y="161"/>
                  </a:cubicBezTo>
                  <a:cubicBezTo>
                    <a:pt x="8991" y="106"/>
                    <a:pt x="8773" y="0"/>
                    <a:pt x="8293"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0"/>
            <p:cNvSpPr/>
            <p:nvPr/>
          </p:nvSpPr>
          <p:spPr>
            <a:xfrm>
              <a:off x="7216632" y="580365"/>
              <a:ext cx="417599" cy="422596"/>
            </a:xfrm>
            <a:custGeom>
              <a:avLst/>
              <a:gdLst/>
              <a:ahLst/>
              <a:cxnLst/>
              <a:rect l="l" t="t" r="r" b="b"/>
              <a:pathLst>
                <a:path w="2674" h="2706" extrusionOk="0">
                  <a:moveTo>
                    <a:pt x="1403" y="0"/>
                  </a:moveTo>
                  <a:cubicBezTo>
                    <a:pt x="1332" y="0"/>
                    <a:pt x="1213" y="217"/>
                    <a:pt x="1115" y="415"/>
                  </a:cubicBezTo>
                  <a:cubicBezTo>
                    <a:pt x="1034" y="568"/>
                    <a:pt x="973" y="719"/>
                    <a:pt x="953" y="730"/>
                  </a:cubicBezTo>
                  <a:cubicBezTo>
                    <a:pt x="922" y="760"/>
                    <a:pt x="71" y="750"/>
                    <a:pt x="31" y="871"/>
                  </a:cubicBezTo>
                  <a:cubicBezTo>
                    <a:pt x="1" y="993"/>
                    <a:pt x="710" y="1195"/>
                    <a:pt x="821" y="1216"/>
                  </a:cubicBezTo>
                  <a:cubicBezTo>
                    <a:pt x="932" y="1236"/>
                    <a:pt x="335" y="2653"/>
                    <a:pt x="517" y="2704"/>
                  </a:cubicBezTo>
                  <a:cubicBezTo>
                    <a:pt x="521" y="2705"/>
                    <a:pt x="526" y="2705"/>
                    <a:pt x="530" y="2705"/>
                  </a:cubicBezTo>
                  <a:cubicBezTo>
                    <a:pt x="727" y="2705"/>
                    <a:pt x="1298" y="1699"/>
                    <a:pt x="1367" y="1610"/>
                  </a:cubicBezTo>
                  <a:cubicBezTo>
                    <a:pt x="1368" y="1609"/>
                    <a:pt x="1369" y="1608"/>
                    <a:pt x="1370" y="1608"/>
                  </a:cubicBezTo>
                  <a:cubicBezTo>
                    <a:pt x="1418" y="1608"/>
                    <a:pt x="1871" y="2694"/>
                    <a:pt x="2177" y="2694"/>
                  </a:cubicBezTo>
                  <a:cubicBezTo>
                    <a:pt x="2420" y="2694"/>
                    <a:pt x="2147" y="1783"/>
                    <a:pt x="2015" y="1367"/>
                  </a:cubicBezTo>
                  <a:cubicBezTo>
                    <a:pt x="1975" y="1256"/>
                    <a:pt x="1955" y="1185"/>
                    <a:pt x="1945" y="1165"/>
                  </a:cubicBezTo>
                  <a:cubicBezTo>
                    <a:pt x="1925" y="1084"/>
                    <a:pt x="2674" y="892"/>
                    <a:pt x="2663" y="770"/>
                  </a:cubicBezTo>
                  <a:cubicBezTo>
                    <a:pt x="2655" y="718"/>
                    <a:pt x="2505" y="703"/>
                    <a:pt x="2326" y="703"/>
                  </a:cubicBezTo>
                  <a:cubicBezTo>
                    <a:pt x="2089" y="703"/>
                    <a:pt x="1801" y="730"/>
                    <a:pt x="1732" y="730"/>
                  </a:cubicBezTo>
                  <a:cubicBezTo>
                    <a:pt x="1601" y="719"/>
                    <a:pt x="1540" y="10"/>
                    <a:pt x="1408" y="1"/>
                  </a:cubicBezTo>
                  <a:cubicBezTo>
                    <a:pt x="1406" y="0"/>
                    <a:pt x="1405" y="0"/>
                    <a:pt x="1403"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0" name="Google Shape;1260;p20"/>
          <p:cNvSpPr txBox="1">
            <a:spLocks noGrp="1"/>
          </p:cNvSpPr>
          <p:nvPr>
            <p:ph type="ctrTitle"/>
          </p:nvPr>
        </p:nvSpPr>
        <p:spPr>
          <a:xfrm>
            <a:off x="311700" y="1276075"/>
            <a:ext cx="85206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rgbClr val="F19A35"/>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61" name="Google Shape;1261;p20"/>
          <p:cNvSpPr txBox="1">
            <a:spLocks noGrp="1"/>
          </p:cNvSpPr>
          <p:nvPr>
            <p:ph type="subTitle" idx="1"/>
          </p:nvPr>
        </p:nvSpPr>
        <p:spPr>
          <a:xfrm>
            <a:off x="311700" y="2051875"/>
            <a:ext cx="8520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hlink"/>
                </a:solidFill>
                <a:latin typeface="Quicksand"/>
                <a:ea typeface="Quicksand"/>
                <a:cs typeface="Quicksand"/>
                <a:sym typeface="Quicksan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62" name="Google Shape;1262;p20"/>
          <p:cNvSpPr txBox="1">
            <a:spLocks noGrp="1"/>
          </p:cNvSpPr>
          <p:nvPr>
            <p:ph type="ctrTitle" idx="2"/>
          </p:nvPr>
        </p:nvSpPr>
        <p:spPr>
          <a:xfrm>
            <a:off x="311700" y="2571750"/>
            <a:ext cx="85206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chemeClr val="lt2"/>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63" name="Google Shape;1263;p20"/>
          <p:cNvSpPr txBox="1">
            <a:spLocks noGrp="1"/>
          </p:cNvSpPr>
          <p:nvPr>
            <p:ph type="ctrTitle" idx="3"/>
          </p:nvPr>
        </p:nvSpPr>
        <p:spPr>
          <a:xfrm>
            <a:off x="1495750" y="3594925"/>
            <a:ext cx="6152400" cy="43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Quicksand"/>
              <a:buNone/>
              <a:defRPr sz="2000">
                <a:latin typeface="Quicksand"/>
                <a:ea typeface="Quicksand"/>
                <a:cs typeface="Quicksand"/>
                <a:sym typeface="Quicksand"/>
              </a:defRPr>
            </a:lvl1pPr>
            <a:lvl2pPr lvl="1" algn="ctr" rtl="0">
              <a:spcBef>
                <a:spcPts val="0"/>
              </a:spcBef>
              <a:spcAft>
                <a:spcPts val="0"/>
              </a:spcAft>
              <a:buSzPts val="5200"/>
              <a:buFont typeface="Quicksand"/>
              <a:buNone/>
              <a:defRPr sz="5200">
                <a:latin typeface="Quicksand"/>
                <a:ea typeface="Quicksand"/>
                <a:cs typeface="Quicksand"/>
                <a:sym typeface="Quicksand"/>
              </a:defRPr>
            </a:lvl2pPr>
            <a:lvl3pPr lvl="2" algn="ctr" rtl="0">
              <a:spcBef>
                <a:spcPts val="0"/>
              </a:spcBef>
              <a:spcAft>
                <a:spcPts val="0"/>
              </a:spcAft>
              <a:buSzPts val="5200"/>
              <a:buFont typeface="Quicksand"/>
              <a:buNone/>
              <a:defRPr sz="5200">
                <a:latin typeface="Quicksand"/>
                <a:ea typeface="Quicksand"/>
                <a:cs typeface="Quicksand"/>
                <a:sym typeface="Quicksand"/>
              </a:defRPr>
            </a:lvl3pPr>
            <a:lvl4pPr lvl="3" algn="ctr" rtl="0">
              <a:spcBef>
                <a:spcPts val="0"/>
              </a:spcBef>
              <a:spcAft>
                <a:spcPts val="0"/>
              </a:spcAft>
              <a:buSzPts val="5200"/>
              <a:buFont typeface="Quicksand"/>
              <a:buNone/>
              <a:defRPr sz="5200">
                <a:latin typeface="Quicksand"/>
                <a:ea typeface="Quicksand"/>
                <a:cs typeface="Quicksand"/>
                <a:sym typeface="Quicksand"/>
              </a:defRPr>
            </a:lvl4pPr>
            <a:lvl5pPr lvl="4" algn="ctr" rtl="0">
              <a:spcBef>
                <a:spcPts val="0"/>
              </a:spcBef>
              <a:spcAft>
                <a:spcPts val="0"/>
              </a:spcAft>
              <a:buSzPts val="5200"/>
              <a:buFont typeface="Quicksand"/>
              <a:buNone/>
              <a:defRPr sz="5200">
                <a:latin typeface="Quicksand"/>
                <a:ea typeface="Quicksand"/>
                <a:cs typeface="Quicksand"/>
                <a:sym typeface="Quicksand"/>
              </a:defRPr>
            </a:lvl5pPr>
            <a:lvl6pPr lvl="5" algn="ctr" rtl="0">
              <a:spcBef>
                <a:spcPts val="0"/>
              </a:spcBef>
              <a:spcAft>
                <a:spcPts val="0"/>
              </a:spcAft>
              <a:buSzPts val="5200"/>
              <a:buFont typeface="Quicksand"/>
              <a:buNone/>
              <a:defRPr sz="5200">
                <a:latin typeface="Quicksand"/>
                <a:ea typeface="Quicksand"/>
                <a:cs typeface="Quicksand"/>
                <a:sym typeface="Quicksand"/>
              </a:defRPr>
            </a:lvl6pPr>
            <a:lvl7pPr lvl="6" algn="ctr" rtl="0">
              <a:spcBef>
                <a:spcPts val="0"/>
              </a:spcBef>
              <a:spcAft>
                <a:spcPts val="0"/>
              </a:spcAft>
              <a:buSzPts val="5200"/>
              <a:buFont typeface="Quicksand"/>
              <a:buNone/>
              <a:defRPr sz="5200">
                <a:latin typeface="Quicksand"/>
                <a:ea typeface="Quicksand"/>
                <a:cs typeface="Quicksand"/>
                <a:sym typeface="Quicksand"/>
              </a:defRPr>
            </a:lvl7pPr>
            <a:lvl8pPr lvl="7" algn="ctr" rtl="0">
              <a:spcBef>
                <a:spcPts val="0"/>
              </a:spcBef>
              <a:spcAft>
                <a:spcPts val="0"/>
              </a:spcAft>
              <a:buSzPts val="5200"/>
              <a:buFont typeface="Quicksand"/>
              <a:buNone/>
              <a:defRPr sz="5200">
                <a:latin typeface="Quicksand"/>
                <a:ea typeface="Quicksand"/>
                <a:cs typeface="Quicksand"/>
                <a:sym typeface="Quicksand"/>
              </a:defRPr>
            </a:lvl8pPr>
            <a:lvl9pPr lvl="8" algn="ctr" rtl="0">
              <a:spcBef>
                <a:spcPts val="0"/>
              </a:spcBef>
              <a:spcAft>
                <a:spcPts val="0"/>
              </a:spcAft>
              <a:buSzPts val="5200"/>
              <a:buFont typeface="Quicksand"/>
              <a:buNone/>
              <a:defRPr sz="5200">
                <a:latin typeface="Quicksand"/>
                <a:ea typeface="Quicksand"/>
                <a:cs typeface="Quicksand"/>
                <a:sym typeface="Quicksand"/>
              </a:defRPr>
            </a:lvl9pPr>
          </a:lstStyle>
          <a:p>
            <a:endParaRPr/>
          </a:p>
        </p:txBody>
      </p:sp>
      <p:cxnSp>
        <p:nvCxnSpPr>
          <p:cNvPr id="1264" name="Google Shape;1264;p20"/>
          <p:cNvCxnSpPr/>
          <p:nvPr/>
        </p:nvCxnSpPr>
        <p:spPr>
          <a:xfrm>
            <a:off x="2144200" y="3315450"/>
            <a:ext cx="4855500" cy="0"/>
          </a:xfrm>
          <a:prstGeom prst="straightConnector1">
            <a:avLst/>
          </a:prstGeom>
          <a:noFill/>
          <a:ln w="28575" cap="flat" cmpd="sng">
            <a:solidFill>
              <a:srgbClr val="48B5B5"/>
            </a:solidFill>
            <a:prstDash val="dot"/>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8">
  <p:cSld name="CUSTOM_11">
    <p:bg>
      <p:bgPr>
        <a:solidFill>
          <a:srgbClr val="003C47"/>
        </a:solidFill>
        <a:effectLst/>
      </p:bgPr>
    </p:bg>
    <p:spTree>
      <p:nvGrpSpPr>
        <p:cNvPr id="1" name="Shape 1265"/>
        <p:cNvGrpSpPr/>
        <p:nvPr/>
      </p:nvGrpSpPr>
      <p:grpSpPr>
        <a:xfrm>
          <a:off x="0" y="0"/>
          <a:ext cx="0" cy="0"/>
          <a:chOff x="0" y="0"/>
          <a:chExt cx="0" cy="0"/>
        </a:xfrm>
      </p:grpSpPr>
      <p:grpSp>
        <p:nvGrpSpPr>
          <p:cNvPr id="1266" name="Google Shape;1266;p21"/>
          <p:cNvGrpSpPr/>
          <p:nvPr/>
        </p:nvGrpSpPr>
        <p:grpSpPr>
          <a:xfrm>
            <a:off x="-781125" y="-2061825"/>
            <a:ext cx="10706246" cy="8757742"/>
            <a:chOff x="-781125" y="-2061825"/>
            <a:chExt cx="10706246" cy="8757742"/>
          </a:xfrm>
        </p:grpSpPr>
        <p:sp>
          <p:nvSpPr>
            <p:cNvPr id="1267" name="Google Shape;1267;p21"/>
            <p:cNvSpPr/>
            <p:nvPr/>
          </p:nvSpPr>
          <p:spPr>
            <a:xfrm>
              <a:off x="235296" y="889523"/>
              <a:ext cx="1198970" cy="1447324"/>
            </a:xfrm>
            <a:custGeom>
              <a:avLst/>
              <a:gdLst/>
              <a:ahLst/>
              <a:cxnLst/>
              <a:rect l="l" t="t" r="r" b="b"/>
              <a:pathLst>
                <a:path w="6784" h="8189" extrusionOk="0">
                  <a:moveTo>
                    <a:pt x="1300" y="0"/>
                  </a:moveTo>
                  <a:cubicBezTo>
                    <a:pt x="1209" y="0"/>
                    <a:pt x="1132" y="42"/>
                    <a:pt x="1073" y="160"/>
                  </a:cubicBezTo>
                  <a:cubicBezTo>
                    <a:pt x="961" y="382"/>
                    <a:pt x="871" y="574"/>
                    <a:pt x="871" y="574"/>
                  </a:cubicBezTo>
                  <a:cubicBezTo>
                    <a:pt x="871" y="574"/>
                    <a:pt x="749" y="433"/>
                    <a:pt x="466" y="382"/>
                  </a:cubicBezTo>
                  <a:cubicBezTo>
                    <a:pt x="459" y="381"/>
                    <a:pt x="453" y="380"/>
                    <a:pt x="447" y="380"/>
                  </a:cubicBezTo>
                  <a:cubicBezTo>
                    <a:pt x="211" y="380"/>
                    <a:pt x="586" y="1347"/>
                    <a:pt x="527" y="1476"/>
                  </a:cubicBezTo>
                  <a:cubicBezTo>
                    <a:pt x="515" y="1496"/>
                    <a:pt x="500" y="1504"/>
                    <a:pt x="481" y="1504"/>
                  </a:cubicBezTo>
                  <a:cubicBezTo>
                    <a:pt x="368" y="1504"/>
                    <a:pt x="143" y="1197"/>
                    <a:pt x="54" y="1197"/>
                  </a:cubicBezTo>
                  <a:cubicBezTo>
                    <a:pt x="38" y="1197"/>
                    <a:pt x="26" y="1208"/>
                    <a:pt x="20" y="1233"/>
                  </a:cubicBezTo>
                  <a:cubicBezTo>
                    <a:pt x="0" y="1384"/>
                    <a:pt x="284" y="2306"/>
                    <a:pt x="466" y="2539"/>
                  </a:cubicBezTo>
                  <a:cubicBezTo>
                    <a:pt x="506" y="2599"/>
                    <a:pt x="597" y="2711"/>
                    <a:pt x="637" y="2772"/>
                  </a:cubicBezTo>
                  <a:cubicBezTo>
                    <a:pt x="1644" y="4100"/>
                    <a:pt x="3431" y="6670"/>
                    <a:pt x="3582" y="6670"/>
                  </a:cubicBezTo>
                  <a:cubicBezTo>
                    <a:pt x="3583" y="6670"/>
                    <a:pt x="3583" y="6670"/>
                    <a:pt x="3584" y="6670"/>
                  </a:cubicBezTo>
                  <a:cubicBezTo>
                    <a:pt x="3715" y="6629"/>
                    <a:pt x="1782" y="4169"/>
                    <a:pt x="1944" y="4027"/>
                  </a:cubicBezTo>
                  <a:cubicBezTo>
                    <a:pt x="1948" y="4024"/>
                    <a:pt x="1952" y="4022"/>
                    <a:pt x="1957" y="4022"/>
                  </a:cubicBezTo>
                  <a:cubicBezTo>
                    <a:pt x="2184" y="4022"/>
                    <a:pt x="4023" y="7062"/>
                    <a:pt x="4201" y="7399"/>
                  </a:cubicBezTo>
                  <a:cubicBezTo>
                    <a:pt x="4292" y="7529"/>
                    <a:pt x="4460" y="7855"/>
                    <a:pt x="4669" y="7855"/>
                  </a:cubicBezTo>
                  <a:cubicBezTo>
                    <a:pt x="4672" y="7855"/>
                    <a:pt x="4675" y="7855"/>
                    <a:pt x="4678" y="7855"/>
                  </a:cubicBezTo>
                  <a:cubicBezTo>
                    <a:pt x="4384" y="6640"/>
                    <a:pt x="3513" y="5698"/>
                    <a:pt x="2896" y="4675"/>
                  </a:cubicBezTo>
                  <a:lnTo>
                    <a:pt x="2896" y="4675"/>
                  </a:lnTo>
                  <a:cubicBezTo>
                    <a:pt x="3199" y="5070"/>
                    <a:pt x="3685" y="5465"/>
                    <a:pt x="3877" y="5951"/>
                  </a:cubicBezTo>
                  <a:cubicBezTo>
                    <a:pt x="4192" y="6609"/>
                    <a:pt x="4637" y="7075"/>
                    <a:pt x="4849" y="7723"/>
                  </a:cubicBezTo>
                  <a:cubicBezTo>
                    <a:pt x="4860" y="7753"/>
                    <a:pt x="5204" y="8158"/>
                    <a:pt x="5214" y="8188"/>
                  </a:cubicBezTo>
                  <a:cubicBezTo>
                    <a:pt x="5315" y="8179"/>
                    <a:pt x="5062" y="7804"/>
                    <a:pt x="5143" y="7783"/>
                  </a:cubicBezTo>
                  <a:cubicBezTo>
                    <a:pt x="5154" y="7780"/>
                    <a:pt x="5166" y="7779"/>
                    <a:pt x="5179" y="7779"/>
                  </a:cubicBezTo>
                  <a:cubicBezTo>
                    <a:pt x="5311" y="7779"/>
                    <a:pt x="5525" y="7928"/>
                    <a:pt x="5675" y="7928"/>
                  </a:cubicBezTo>
                  <a:cubicBezTo>
                    <a:pt x="5707" y="7928"/>
                    <a:pt x="5736" y="7921"/>
                    <a:pt x="5761" y="7905"/>
                  </a:cubicBezTo>
                  <a:cubicBezTo>
                    <a:pt x="5974" y="7774"/>
                    <a:pt x="6358" y="7409"/>
                    <a:pt x="6196" y="7207"/>
                  </a:cubicBezTo>
                  <a:cubicBezTo>
                    <a:pt x="6044" y="7014"/>
                    <a:pt x="5943" y="6822"/>
                    <a:pt x="5943" y="6822"/>
                  </a:cubicBezTo>
                  <a:cubicBezTo>
                    <a:pt x="5955" y="6809"/>
                    <a:pt x="5972" y="6803"/>
                    <a:pt x="5993" y="6803"/>
                  </a:cubicBezTo>
                  <a:cubicBezTo>
                    <a:pt x="6115" y="6803"/>
                    <a:pt x="6371" y="6996"/>
                    <a:pt x="6503" y="6996"/>
                  </a:cubicBezTo>
                  <a:cubicBezTo>
                    <a:pt x="6521" y="6996"/>
                    <a:pt x="6537" y="6992"/>
                    <a:pt x="6550" y="6984"/>
                  </a:cubicBezTo>
                  <a:cubicBezTo>
                    <a:pt x="6338" y="6568"/>
                    <a:pt x="5852" y="5749"/>
                    <a:pt x="5619" y="5333"/>
                  </a:cubicBezTo>
                  <a:cubicBezTo>
                    <a:pt x="5305" y="4847"/>
                    <a:pt x="5022" y="4351"/>
                    <a:pt x="4840" y="3784"/>
                  </a:cubicBezTo>
                  <a:lnTo>
                    <a:pt x="4840" y="3784"/>
                  </a:lnTo>
                  <a:cubicBezTo>
                    <a:pt x="5072" y="4331"/>
                    <a:pt x="5386" y="4786"/>
                    <a:pt x="5659" y="5293"/>
                  </a:cubicBezTo>
                  <a:cubicBezTo>
                    <a:pt x="5913" y="5677"/>
                    <a:pt x="6156" y="6103"/>
                    <a:pt x="6419" y="6498"/>
                  </a:cubicBezTo>
                  <a:cubicBezTo>
                    <a:pt x="6561" y="6406"/>
                    <a:pt x="6682" y="6305"/>
                    <a:pt x="6703" y="6163"/>
                  </a:cubicBezTo>
                  <a:cubicBezTo>
                    <a:pt x="6784" y="5920"/>
                    <a:pt x="3625" y="1051"/>
                    <a:pt x="2824" y="241"/>
                  </a:cubicBezTo>
                  <a:cubicBezTo>
                    <a:pt x="2683" y="147"/>
                    <a:pt x="2566" y="116"/>
                    <a:pt x="2468" y="116"/>
                  </a:cubicBezTo>
                  <a:cubicBezTo>
                    <a:pt x="2276" y="116"/>
                    <a:pt x="2152" y="234"/>
                    <a:pt x="2038" y="234"/>
                  </a:cubicBezTo>
                  <a:cubicBezTo>
                    <a:pt x="2027" y="234"/>
                    <a:pt x="2016" y="233"/>
                    <a:pt x="2005" y="230"/>
                  </a:cubicBezTo>
                  <a:cubicBezTo>
                    <a:pt x="1737" y="182"/>
                    <a:pt x="1489" y="0"/>
                    <a:pt x="1300"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1"/>
            <p:cNvSpPr/>
            <p:nvPr/>
          </p:nvSpPr>
          <p:spPr>
            <a:xfrm>
              <a:off x="947020" y="532689"/>
              <a:ext cx="1765936" cy="1697941"/>
            </a:xfrm>
            <a:custGeom>
              <a:avLst/>
              <a:gdLst/>
              <a:ahLst/>
              <a:cxnLst/>
              <a:rect l="l" t="t" r="r" b="b"/>
              <a:pathLst>
                <a:path w="9992" h="9607" extrusionOk="0">
                  <a:moveTo>
                    <a:pt x="7668" y="0"/>
                  </a:moveTo>
                  <a:cubicBezTo>
                    <a:pt x="7623" y="0"/>
                    <a:pt x="7579" y="28"/>
                    <a:pt x="7566" y="93"/>
                  </a:cubicBezTo>
                  <a:cubicBezTo>
                    <a:pt x="7536" y="184"/>
                    <a:pt x="7525" y="285"/>
                    <a:pt x="7505" y="376"/>
                  </a:cubicBezTo>
                  <a:cubicBezTo>
                    <a:pt x="7404" y="325"/>
                    <a:pt x="7293" y="275"/>
                    <a:pt x="7181" y="224"/>
                  </a:cubicBezTo>
                  <a:cubicBezTo>
                    <a:pt x="7174" y="222"/>
                    <a:pt x="7168" y="221"/>
                    <a:pt x="7161" y="221"/>
                  </a:cubicBezTo>
                  <a:cubicBezTo>
                    <a:pt x="7108" y="221"/>
                    <a:pt x="7065" y="289"/>
                    <a:pt x="7110" y="325"/>
                  </a:cubicBezTo>
                  <a:cubicBezTo>
                    <a:pt x="7252" y="427"/>
                    <a:pt x="7394" y="528"/>
                    <a:pt x="7525" y="629"/>
                  </a:cubicBezTo>
                  <a:cubicBezTo>
                    <a:pt x="7549" y="643"/>
                    <a:pt x="7575" y="649"/>
                    <a:pt x="7600" y="649"/>
                  </a:cubicBezTo>
                  <a:cubicBezTo>
                    <a:pt x="7649" y="649"/>
                    <a:pt x="7694" y="622"/>
                    <a:pt x="7707" y="568"/>
                  </a:cubicBezTo>
                  <a:cubicBezTo>
                    <a:pt x="7748" y="417"/>
                    <a:pt x="7768" y="285"/>
                    <a:pt x="7788" y="133"/>
                  </a:cubicBezTo>
                  <a:cubicBezTo>
                    <a:pt x="7794" y="52"/>
                    <a:pt x="7730" y="0"/>
                    <a:pt x="7668" y="0"/>
                  </a:cubicBezTo>
                  <a:close/>
                  <a:moveTo>
                    <a:pt x="6784" y="294"/>
                  </a:moveTo>
                  <a:cubicBezTo>
                    <a:pt x="6738" y="294"/>
                    <a:pt x="6692" y="322"/>
                    <a:pt x="6675" y="386"/>
                  </a:cubicBezTo>
                  <a:cubicBezTo>
                    <a:pt x="6654" y="478"/>
                    <a:pt x="6634" y="579"/>
                    <a:pt x="6624" y="670"/>
                  </a:cubicBezTo>
                  <a:cubicBezTo>
                    <a:pt x="6513" y="619"/>
                    <a:pt x="6411" y="568"/>
                    <a:pt x="6300" y="518"/>
                  </a:cubicBezTo>
                  <a:cubicBezTo>
                    <a:pt x="6294" y="516"/>
                    <a:pt x="6287" y="515"/>
                    <a:pt x="6280" y="515"/>
                  </a:cubicBezTo>
                  <a:cubicBezTo>
                    <a:pt x="6226" y="515"/>
                    <a:pt x="6175" y="583"/>
                    <a:pt x="6229" y="619"/>
                  </a:cubicBezTo>
                  <a:cubicBezTo>
                    <a:pt x="6371" y="721"/>
                    <a:pt x="6503" y="822"/>
                    <a:pt x="6645" y="923"/>
                  </a:cubicBezTo>
                  <a:cubicBezTo>
                    <a:pt x="6668" y="937"/>
                    <a:pt x="6693" y="943"/>
                    <a:pt x="6716" y="943"/>
                  </a:cubicBezTo>
                  <a:cubicBezTo>
                    <a:pt x="6764" y="943"/>
                    <a:pt x="6806" y="916"/>
                    <a:pt x="6827" y="862"/>
                  </a:cubicBezTo>
                  <a:cubicBezTo>
                    <a:pt x="6867" y="710"/>
                    <a:pt x="6888" y="579"/>
                    <a:pt x="6897" y="427"/>
                  </a:cubicBezTo>
                  <a:cubicBezTo>
                    <a:pt x="6909" y="345"/>
                    <a:pt x="6847" y="294"/>
                    <a:pt x="6784" y="294"/>
                  </a:cubicBezTo>
                  <a:close/>
                  <a:moveTo>
                    <a:pt x="5904" y="587"/>
                  </a:moveTo>
                  <a:cubicBezTo>
                    <a:pt x="5858" y="587"/>
                    <a:pt x="5811" y="616"/>
                    <a:pt x="5794" y="680"/>
                  </a:cubicBezTo>
                  <a:cubicBezTo>
                    <a:pt x="5774" y="771"/>
                    <a:pt x="5754" y="872"/>
                    <a:pt x="5743" y="964"/>
                  </a:cubicBezTo>
                  <a:cubicBezTo>
                    <a:pt x="5632" y="913"/>
                    <a:pt x="5520" y="862"/>
                    <a:pt x="5419" y="811"/>
                  </a:cubicBezTo>
                  <a:cubicBezTo>
                    <a:pt x="5413" y="809"/>
                    <a:pt x="5406" y="808"/>
                    <a:pt x="5399" y="808"/>
                  </a:cubicBezTo>
                  <a:cubicBezTo>
                    <a:pt x="5345" y="808"/>
                    <a:pt x="5294" y="876"/>
                    <a:pt x="5349" y="913"/>
                  </a:cubicBezTo>
                  <a:cubicBezTo>
                    <a:pt x="5490" y="1014"/>
                    <a:pt x="5622" y="1115"/>
                    <a:pt x="5763" y="1216"/>
                  </a:cubicBezTo>
                  <a:cubicBezTo>
                    <a:pt x="5787" y="1230"/>
                    <a:pt x="5812" y="1237"/>
                    <a:pt x="5836" y="1237"/>
                  </a:cubicBezTo>
                  <a:cubicBezTo>
                    <a:pt x="5883" y="1237"/>
                    <a:pt x="5926" y="1210"/>
                    <a:pt x="5946" y="1156"/>
                  </a:cubicBezTo>
                  <a:cubicBezTo>
                    <a:pt x="5976" y="1004"/>
                    <a:pt x="6006" y="872"/>
                    <a:pt x="6017" y="721"/>
                  </a:cubicBezTo>
                  <a:cubicBezTo>
                    <a:pt x="6029" y="639"/>
                    <a:pt x="5966" y="587"/>
                    <a:pt x="5904" y="587"/>
                  </a:cubicBezTo>
                  <a:close/>
                  <a:moveTo>
                    <a:pt x="7908" y="737"/>
                  </a:moveTo>
                  <a:cubicBezTo>
                    <a:pt x="7864" y="737"/>
                    <a:pt x="7821" y="763"/>
                    <a:pt x="7809" y="822"/>
                  </a:cubicBezTo>
                  <a:cubicBezTo>
                    <a:pt x="7779" y="923"/>
                    <a:pt x="7768" y="1014"/>
                    <a:pt x="7758" y="1115"/>
                  </a:cubicBezTo>
                  <a:lnTo>
                    <a:pt x="7424" y="964"/>
                  </a:lnTo>
                  <a:cubicBezTo>
                    <a:pt x="7415" y="959"/>
                    <a:pt x="7407" y="957"/>
                    <a:pt x="7399" y="957"/>
                  </a:cubicBezTo>
                  <a:cubicBezTo>
                    <a:pt x="7348" y="957"/>
                    <a:pt x="7309" y="1030"/>
                    <a:pt x="7353" y="1065"/>
                  </a:cubicBezTo>
                  <a:cubicBezTo>
                    <a:pt x="7495" y="1166"/>
                    <a:pt x="7637" y="1257"/>
                    <a:pt x="7768" y="1358"/>
                  </a:cubicBezTo>
                  <a:cubicBezTo>
                    <a:pt x="7794" y="1376"/>
                    <a:pt x="7822" y="1385"/>
                    <a:pt x="7848" y="1385"/>
                  </a:cubicBezTo>
                  <a:cubicBezTo>
                    <a:pt x="7895" y="1385"/>
                    <a:pt x="7937" y="1356"/>
                    <a:pt x="7950" y="1297"/>
                  </a:cubicBezTo>
                  <a:cubicBezTo>
                    <a:pt x="7991" y="1156"/>
                    <a:pt x="8011" y="1024"/>
                    <a:pt x="8031" y="872"/>
                  </a:cubicBezTo>
                  <a:cubicBezTo>
                    <a:pt x="8038" y="789"/>
                    <a:pt x="7971" y="737"/>
                    <a:pt x="7908" y="737"/>
                  </a:cubicBezTo>
                  <a:close/>
                  <a:moveTo>
                    <a:pt x="5012" y="879"/>
                  </a:moveTo>
                  <a:cubicBezTo>
                    <a:pt x="4968" y="879"/>
                    <a:pt x="4926" y="905"/>
                    <a:pt x="4913" y="964"/>
                  </a:cubicBezTo>
                  <a:cubicBezTo>
                    <a:pt x="4893" y="1065"/>
                    <a:pt x="4872" y="1166"/>
                    <a:pt x="4863" y="1257"/>
                  </a:cubicBezTo>
                  <a:lnTo>
                    <a:pt x="4528" y="1105"/>
                  </a:lnTo>
                  <a:cubicBezTo>
                    <a:pt x="4523" y="1103"/>
                    <a:pt x="4517" y="1102"/>
                    <a:pt x="4511" y="1102"/>
                  </a:cubicBezTo>
                  <a:cubicBezTo>
                    <a:pt x="4464" y="1102"/>
                    <a:pt x="4413" y="1171"/>
                    <a:pt x="4467" y="1207"/>
                  </a:cubicBezTo>
                  <a:cubicBezTo>
                    <a:pt x="4599" y="1308"/>
                    <a:pt x="4741" y="1409"/>
                    <a:pt x="4883" y="1500"/>
                  </a:cubicBezTo>
                  <a:cubicBezTo>
                    <a:pt x="4905" y="1519"/>
                    <a:pt x="4932" y="1528"/>
                    <a:pt x="4957" y="1528"/>
                  </a:cubicBezTo>
                  <a:cubicBezTo>
                    <a:pt x="5001" y="1528"/>
                    <a:pt x="5042" y="1501"/>
                    <a:pt x="5055" y="1450"/>
                  </a:cubicBezTo>
                  <a:cubicBezTo>
                    <a:pt x="5095" y="1297"/>
                    <a:pt x="5115" y="1166"/>
                    <a:pt x="5136" y="1014"/>
                  </a:cubicBezTo>
                  <a:cubicBezTo>
                    <a:pt x="5142" y="931"/>
                    <a:pt x="5075" y="879"/>
                    <a:pt x="5012" y="879"/>
                  </a:cubicBezTo>
                  <a:close/>
                  <a:moveTo>
                    <a:pt x="7026" y="1031"/>
                  </a:moveTo>
                  <a:cubicBezTo>
                    <a:pt x="6982" y="1031"/>
                    <a:pt x="6940" y="1057"/>
                    <a:pt x="6928" y="1115"/>
                  </a:cubicBezTo>
                  <a:cubicBezTo>
                    <a:pt x="6897" y="1216"/>
                    <a:pt x="6888" y="1308"/>
                    <a:pt x="6867" y="1409"/>
                  </a:cubicBezTo>
                  <a:cubicBezTo>
                    <a:pt x="6766" y="1358"/>
                    <a:pt x="6654" y="1308"/>
                    <a:pt x="6543" y="1257"/>
                  </a:cubicBezTo>
                  <a:cubicBezTo>
                    <a:pt x="6535" y="1253"/>
                    <a:pt x="6527" y="1251"/>
                    <a:pt x="6519" y="1251"/>
                  </a:cubicBezTo>
                  <a:cubicBezTo>
                    <a:pt x="6468" y="1251"/>
                    <a:pt x="6429" y="1323"/>
                    <a:pt x="6472" y="1358"/>
                  </a:cubicBezTo>
                  <a:cubicBezTo>
                    <a:pt x="6614" y="1459"/>
                    <a:pt x="6756" y="1551"/>
                    <a:pt x="6888" y="1652"/>
                  </a:cubicBezTo>
                  <a:cubicBezTo>
                    <a:pt x="6913" y="1670"/>
                    <a:pt x="6941" y="1679"/>
                    <a:pt x="6967" y="1679"/>
                  </a:cubicBezTo>
                  <a:cubicBezTo>
                    <a:pt x="7014" y="1679"/>
                    <a:pt x="7057" y="1650"/>
                    <a:pt x="7070" y="1591"/>
                  </a:cubicBezTo>
                  <a:cubicBezTo>
                    <a:pt x="7110" y="1450"/>
                    <a:pt x="7131" y="1318"/>
                    <a:pt x="7151" y="1166"/>
                  </a:cubicBezTo>
                  <a:cubicBezTo>
                    <a:pt x="7157" y="1083"/>
                    <a:pt x="7089" y="1031"/>
                    <a:pt x="7026" y="1031"/>
                  </a:cubicBezTo>
                  <a:close/>
                  <a:moveTo>
                    <a:pt x="4131" y="1173"/>
                  </a:moveTo>
                  <a:cubicBezTo>
                    <a:pt x="4087" y="1173"/>
                    <a:pt x="4045" y="1198"/>
                    <a:pt x="4032" y="1257"/>
                  </a:cubicBezTo>
                  <a:cubicBezTo>
                    <a:pt x="4012" y="1358"/>
                    <a:pt x="3992" y="1459"/>
                    <a:pt x="3981" y="1551"/>
                  </a:cubicBezTo>
                  <a:lnTo>
                    <a:pt x="3648" y="1399"/>
                  </a:lnTo>
                  <a:cubicBezTo>
                    <a:pt x="3639" y="1394"/>
                    <a:pt x="3631" y="1393"/>
                    <a:pt x="3623" y="1393"/>
                  </a:cubicBezTo>
                  <a:cubicBezTo>
                    <a:pt x="3573" y="1393"/>
                    <a:pt x="3535" y="1465"/>
                    <a:pt x="3587" y="1500"/>
                  </a:cubicBezTo>
                  <a:cubicBezTo>
                    <a:pt x="3718" y="1601"/>
                    <a:pt x="3860" y="1702"/>
                    <a:pt x="3992" y="1794"/>
                  </a:cubicBezTo>
                  <a:cubicBezTo>
                    <a:pt x="4018" y="1812"/>
                    <a:pt x="4046" y="1821"/>
                    <a:pt x="4073" y="1821"/>
                  </a:cubicBezTo>
                  <a:cubicBezTo>
                    <a:pt x="4120" y="1821"/>
                    <a:pt x="4161" y="1794"/>
                    <a:pt x="4174" y="1743"/>
                  </a:cubicBezTo>
                  <a:cubicBezTo>
                    <a:pt x="4215" y="1591"/>
                    <a:pt x="4235" y="1459"/>
                    <a:pt x="4255" y="1308"/>
                  </a:cubicBezTo>
                  <a:cubicBezTo>
                    <a:pt x="4261" y="1225"/>
                    <a:pt x="4193" y="1173"/>
                    <a:pt x="4131" y="1173"/>
                  </a:cubicBezTo>
                  <a:close/>
                  <a:moveTo>
                    <a:pt x="6143" y="1325"/>
                  </a:moveTo>
                  <a:cubicBezTo>
                    <a:pt x="6098" y="1325"/>
                    <a:pt x="6054" y="1350"/>
                    <a:pt x="6037" y="1409"/>
                  </a:cubicBezTo>
                  <a:cubicBezTo>
                    <a:pt x="6017" y="1510"/>
                    <a:pt x="5997" y="1601"/>
                    <a:pt x="5986" y="1702"/>
                  </a:cubicBezTo>
                  <a:cubicBezTo>
                    <a:pt x="5875" y="1652"/>
                    <a:pt x="5774" y="1601"/>
                    <a:pt x="5662" y="1551"/>
                  </a:cubicBezTo>
                  <a:cubicBezTo>
                    <a:pt x="5654" y="1547"/>
                    <a:pt x="5645" y="1545"/>
                    <a:pt x="5636" y="1545"/>
                  </a:cubicBezTo>
                  <a:cubicBezTo>
                    <a:pt x="5584" y="1545"/>
                    <a:pt x="5539" y="1617"/>
                    <a:pt x="5592" y="1652"/>
                  </a:cubicBezTo>
                  <a:cubicBezTo>
                    <a:pt x="5733" y="1753"/>
                    <a:pt x="5865" y="1844"/>
                    <a:pt x="6006" y="1945"/>
                  </a:cubicBezTo>
                  <a:cubicBezTo>
                    <a:pt x="6032" y="1964"/>
                    <a:pt x="6059" y="1973"/>
                    <a:pt x="6084" y="1973"/>
                  </a:cubicBezTo>
                  <a:cubicBezTo>
                    <a:pt x="6129" y="1973"/>
                    <a:pt x="6169" y="1943"/>
                    <a:pt x="6189" y="1885"/>
                  </a:cubicBezTo>
                  <a:cubicBezTo>
                    <a:pt x="6229" y="1743"/>
                    <a:pt x="6249" y="1601"/>
                    <a:pt x="6260" y="1459"/>
                  </a:cubicBezTo>
                  <a:cubicBezTo>
                    <a:pt x="6272" y="1376"/>
                    <a:pt x="6207" y="1325"/>
                    <a:pt x="6143" y="1325"/>
                  </a:cubicBezTo>
                  <a:close/>
                  <a:moveTo>
                    <a:pt x="3250" y="1466"/>
                  </a:moveTo>
                  <a:cubicBezTo>
                    <a:pt x="3206" y="1466"/>
                    <a:pt x="3164" y="1492"/>
                    <a:pt x="3151" y="1551"/>
                  </a:cubicBezTo>
                  <a:cubicBezTo>
                    <a:pt x="3121" y="1652"/>
                    <a:pt x="3111" y="1753"/>
                    <a:pt x="3101" y="1844"/>
                  </a:cubicBezTo>
                  <a:lnTo>
                    <a:pt x="2766" y="1693"/>
                  </a:lnTo>
                  <a:cubicBezTo>
                    <a:pt x="2758" y="1688"/>
                    <a:pt x="2749" y="1686"/>
                    <a:pt x="2741" y="1686"/>
                  </a:cubicBezTo>
                  <a:cubicBezTo>
                    <a:pt x="2691" y="1686"/>
                    <a:pt x="2652" y="1759"/>
                    <a:pt x="2696" y="1794"/>
                  </a:cubicBezTo>
                  <a:cubicBezTo>
                    <a:pt x="2838" y="1895"/>
                    <a:pt x="2979" y="1996"/>
                    <a:pt x="3111" y="2087"/>
                  </a:cubicBezTo>
                  <a:cubicBezTo>
                    <a:pt x="3136" y="2105"/>
                    <a:pt x="3164" y="2114"/>
                    <a:pt x="3191" y="2114"/>
                  </a:cubicBezTo>
                  <a:cubicBezTo>
                    <a:pt x="3238" y="2114"/>
                    <a:pt x="3280" y="2085"/>
                    <a:pt x="3293" y="2026"/>
                  </a:cubicBezTo>
                  <a:cubicBezTo>
                    <a:pt x="3333" y="1885"/>
                    <a:pt x="3354" y="1753"/>
                    <a:pt x="3374" y="1601"/>
                  </a:cubicBezTo>
                  <a:cubicBezTo>
                    <a:pt x="3380" y="1518"/>
                    <a:pt x="3313" y="1466"/>
                    <a:pt x="3250" y="1466"/>
                  </a:cubicBezTo>
                  <a:close/>
                  <a:moveTo>
                    <a:pt x="8154" y="1468"/>
                  </a:moveTo>
                  <a:cubicBezTo>
                    <a:pt x="8109" y="1468"/>
                    <a:pt x="8065" y="1496"/>
                    <a:pt x="8052" y="1561"/>
                  </a:cubicBezTo>
                  <a:cubicBezTo>
                    <a:pt x="8031" y="1662"/>
                    <a:pt x="8011" y="1753"/>
                    <a:pt x="8001" y="1855"/>
                  </a:cubicBezTo>
                  <a:lnTo>
                    <a:pt x="7667" y="1702"/>
                  </a:lnTo>
                  <a:cubicBezTo>
                    <a:pt x="7658" y="1698"/>
                    <a:pt x="7649" y="1696"/>
                    <a:pt x="7640" y="1696"/>
                  </a:cubicBezTo>
                  <a:cubicBezTo>
                    <a:pt x="7591" y="1696"/>
                    <a:pt x="7554" y="1759"/>
                    <a:pt x="7606" y="1794"/>
                  </a:cubicBezTo>
                  <a:cubicBezTo>
                    <a:pt x="7738" y="1895"/>
                    <a:pt x="7880" y="1996"/>
                    <a:pt x="8022" y="2098"/>
                  </a:cubicBezTo>
                  <a:cubicBezTo>
                    <a:pt x="8042" y="2114"/>
                    <a:pt x="8065" y="2122"/>
                    <a:pt x="8089" y="2122"/>
                  </a:cubicBezTo>
                  <a:cubicBezTo>
                    <a:pt x="8135" y="2122"/>
                    <a:pt x="8180" y="2091"/>
                    <a:pt x="8193" y="2037"/>
                  </a:cubicBezTo>
                  <a:cubicBezTo>
                    <a:pt x="8234" y="1895"/>
                    <a:pt x="8254" y="1753"/>
                    <a:pt x="8274" y="1601"/>
                  </a:cubicBezTo>
                  <a:cubicBezTo>
                    <a:pt x="8280" y="1520"/>
                    <a:pt x="8216" y="1468"/>
                    <a:pt x="8154" y="1468"/>
                  </a:cubicBezTo>
                  <a:close/>
                  <a:moveTo>
                    <a:pt x="5262" y="1618"/>
                  </a:moveTo>
                  <a:cubicBezTo>
                    <a:pt x="5217" y="1618"/>
                    <a:pt x="5173" y="1644"/>
                    <a:pt x="5156" y="1702"/>
                  </a:cubicBezTo>
                  <a:cubicBezTo>
                    <a:pt x="5136" y="1804"/>
                    <a:pt x="5115" y="1895"/>
                    <a:pt x="5106" y="1996"/>
                  </a:cubicBezTo>
                  <a:cubicBezTo>
                    <a:pt x="4994" y="1945"/>
                    <a:pt x="4883" y="1895"/>
                    <a:pt x="4782" y="1844"/>
                  </a:cubicBezTo>
                  <a:cubicBezTo>
                    <a:pt x="4773" y="1840"/>
                    <a:pt x="4765" y="1838"/>
                    <a:pt x="4756" y="1838"/>
                  </a:cubicBezTo>
                  <a:cubicBezTo>
                    <a:pt x="4704" y="1838"/>
                    <a:pt x="4658" y="1910"/>
                    <a:pt x="4710" y="1945"/>
                  </a:cubicBezTo>
                  <a:cubicBezTo>
                    <a:pt x="4852" y="2037"/>
                    <a:pt x="4984" y="2138"/>
                    <a:pt x="5126" y="2239"/>
                  </a:cubicBezTo>
                  <a:cubicBezTo>
                    <a:pt x="5149" y="2256"/>
                    <a:pt x="5174" y="2264"/>
                    <a:pt x="5198" y="2264"/>
                  </a:cubicBezTo>
                  <a:cubicBezTo>
                    <a:pt x="5245" y="2264"/>
                    <a:pt x="5288" y="2233"/>
                    <a:pt x="5308" y="2179"/>
                  </a:cubicBezTo>
                  <a:cubicBezTo>
                    <a:pt x="5338" y="2037"/>
                    <a:pt x="5369" y="1895"/>
                    <a:pt x="5379" y="1753"/>
                  </a:cubicBezTo>
                  <a:cubicBezTo>
                    <a:pt x="5391" y="1670"/>
                    <a:pt x="5326" y="1618"/>
                    <a:pt x="5262" y="1618"/>
                  </a:cubicBezTo>
                  <a:close/>
                  <a:moveTo>
                    <a:pt x="2366" y="1760"/>
                  </a:moveTo>
                  <a:cubicBezTo>
                    <a:pt x="2321" y="1760"/>
                    <a:pt x="2277" y="1786"/>
                    <a:pt x="2260" y="1844"/>
                  </a:cubicBezTo>
                  <a:cubicBezTo>
                    <a:pt x="2240" y="1945"/>
                    <a:pt x="2230" y="2047"/>
                    <a:pt x="2210" y="2138"/>
                  </a:cubicBezTo>
                  <a:cubicBezTo>
                    <a:pt x="2109" y="2087"/>
                    <a:pt x="1997" y="2037"/>
                    <a:pt x="1886" y="1986"/>
                  </a:cubicBezTo>
                  <a:cubicBezTo>
                    <a:pt x="1878" y="1982"/>
                    <a:pt x="1869" y="1980"/>
                    <a:pt x="1861" y="1980"/>
                  </a:cubicBezTo>
                  <a:cubicBezTo>
                    <a:pt x="1811" y="1980"/>
                    <a:pt x="1771" y="2052"/>
                    <a:pt x="1815" y="2087"/>
                  </a:cubicBezTo>
                  <a:cubicBezTo>
                    <a:pt x="1956" y="2188"/>
                    <a:pt x="2098" y="2290"/>
                    <a:pt x="2230" y="2381"/>
                  </a:cubicBezTo>
                  <a:cubicBezTo>
                    <a:pt x="2255" y="2399"/>
                    <a:pt x="2283" y="2408"/>
                    <a:pt x="2309" y="2408"/>
                  </a:cubicBezTo>
                  <a:cubicBezTo>
                    <a:pt x="2357" y="2408"/>
                    <a:pt x="2399" y="2379"/>
                    <a:pt x="2412" y="2320"/>
                  </a:cubicBezTo>
                  <a:cubicBezTo>
                    <a:pt x="2453" y="2179"/>
                    <a:pt x="2473" y="2047"/>
                    <a:pt x="2483" y="1895"/>
                  </a:cubicBezTo>
                  <a:cubicBezTo>
                    <a:pt x="2495" y="1812"/>
                    <a:pt x="2430" y="1760"/>
                    <a:pt x="2366" y="1760"/>
                  </a:cubicBezTo>
                  <a:close/>
                  <a:moveTo>
                    <a:pt x="7273" y="1762"/>
                  </a:moveTo>
                  <a:cubicBezTo>
                    <a:pt x="7228" y="1762"/>
                    <a:pt x="7184" y="1790"/>
                    <a:pt x="7171" y="1855"/>
                  </a:cubicBezTo>
                  <a:cubicBezTo>
                    <a:pt x="7140" y="1956"/>
                    <a:pt x="7131" y="2047"/>
                    <a:pt x="7120" y="2148"/>
                  </a:cubicBezTo>
                  <a:cubicBezTo>
                    <a:pt x="7009" y="2098"/>
                    <a:pt x="6897" y="2047"/>
                    <a:pt x="6786" y="1986"/>
                  </a:cubicBezTo>
                  <a:cubicBezTo>
                    <a:pt x="6780" y="1984"/>
                    <a:pt x="6773" y="1983"/>
                    <a:pt x="6767" y="1983"/>
                  </a:cubicBezTo>
                  <a:cubicBezTo>
                    <a:pt x="6714" y="1983"/>
                    <a:pt x="6670" y="2051"/>
                    <a:pt x="6715" y="2087"/>
                  </a:cubicBezTo>
                  <a:cubicBezTo>
                    <a:pt x="6857" y="2188"/>
                    <a:pt x="6999" y="2290"/>
                    <a:pt x="7131" y="2391"/>
                  </a:cubicBezTo>
                  <a:cubicBezTo>
                    <a:pt x="7154" y="2408"/>
                    <a:pt x="7180" y="2416"/>
                    <a:pt x="7205" y="2416"/>
                  </a:cubicBezTo>
                  <a:cubicBezTo>
                    <a:pt x="7254" y="2416"/>
                    <a:pt x="7299" y="2384"/>
                    <a:pt x="7313" y="2330"/>
                  </a:cubicBezTo>
                  <a:cubicBezTo>
                    <a:pt x="7353" y="2188"/>
                    <a:pt x="7374" y="2047"/>
                    <a:pt x="7394" y="1895"/>
                  </a:cubicBezTo>
                  <a:cubicBezTo>
                    <a:pt x="7399" y="1814"/>
                    <a:pt x="7335" y="1762"/>
                    <a:pt x="7273" y="1762"/>
                  </a:cubicBezTo>
                  <a:close/>
                  <a:moveTo>
                    <a:pt x="4374" y="1912"/>
                  </a:moveTo>
                  <a:cubicBezTo>
                    <a:pt x="4330" y="1912"/>
                    <a:pt x="4288" y="1938"/>
                    <a:pt x="4275" y="1996"/>
                  </a:cubicBezTo>
                  <a:cubicBezTo>
                    <a:pt x="4255" y="2098"/>
                    <a:pt x="4235" y="2188"/>
                    <a:pt x="4224" y="2290"/>
                  </a:cubicBezTo>
                  <a:lnTo>
                    <a:pt x="3891" y="2138"/>
                  </a:lnTo>
                  <a:cubicBezTo>
                    <a:pt x="3883" y="2133"/>
                    <a:pt x="3875" y="2131"/>
                    <a:pt x="3867" y="2131"/>
                  </a:cubicBezTo>
                  <a:cubicBezTo>
                    <a:pt x="3821" y="2131"/>
                    <a:pt x="3778" y="2196"/>
                    <a:pt x="3830" y="2239"/>
                  </a:cubicBezTo>
                  <a:cubicBezTo>
                    <a:pt x="3961" y="2330"/>
                    <a:pt x="4103" y="2431"/>
                    <a:pt x="4245" y="2533"/>
                  </a:cubicBezTo>
                  <a:cubicBezTo>
                    <a:pt x="4265" y="2550"/>
                    <a:pt x="4289" y="2558"/>
                    <a:pt x="4312" y="2558"/>
                  </a:cubicBezTo>
                  <a:cubicBezTo>
                    <a:pt x="4358" y="2558"/>
                    <a:pt x="4404" y="2526"/>
                    <a:pt x="4417" y="2472"/>
                  </a:cubicBezTo>
                  <a:cubicBezTo>
                    <a:pt x="4458" y="2330"/>
                    <a:pt x="4478" y="2188"/>
                    <a:pt x="4498" y="2047"/>
                  </a:cubicBezTo>
                  <a:cubicBezTo>
                    <a:pt x="4504" y="1964"/>
                    <a:pt x="4437" y="1912"/>
                    <a:pt x="4374" y="1912"/>
                  </a:cubicBezTo>
                  <a:close/>
                  <a:moveTo>
                    <a:pt x="1486" y="2054"/>
                  </a:moveTo>
                  <a:cubicBezTo>
                    <a:pt x="1441" y="2054"/>
                    <a:pt x="1396" y="2079"/>
                    <a:pt x="1380" y="2138"/>
                  </a:cubicBezTo>
                  <a:cubicBezTo>
                    <a:pt x="1359" y="2239"/>
                    <a:pt x="1339" y="2341"/>
                    <a:pt x="1329" y="2431"/>
                  </a:cubicBezTo>
                  <a:cubicBezTo>
                    <a:pt x="1218" y="2381"/>
                    <a:pt x="1116" y="2330"/>
                    <a:pt x="1005" y="2280"/>
                  </a:cubicBezTo>
                  <a:cubicBezTo>
                    <a:pt x="996" y="2276"/>
                    <a:pt x="988" y="2274"/>
                    <a:pt x="979" y="2274"/>
                  </a:cubicBezTo>
                  <a:cubicBezTo>
                    <a:pt x="927" y="2274"/>
                    <a:pt x="882" y="2346"/>
                    <a:pt x="934" y="2381"/>
                  </a:cubicBezTo>
                  <a:cubicBezTo>
                    <a:pt x="1076" y="2482"/>
                    <a:pt x="1207" y="2573"/>
                    <a:pt x="1349" y="2674"/>
                  </a:cubicBezTo>
                  <a:cubicBezTo>
                    <a:pt x="1374" y="2693"/>
                    <a:pt x="1401" y="2702"/>
                    <a:pt x="1426" y="2702"/>
                  </a:cubicBezTo>
                  <a:cubicBezTo>
                    <a:pt x="1472" y="2702"/>
                    <a:pt x="1512" y="2672"/>
                    <a:pt x="1531" y="2614"/>
                  </a:cubicBezTo>
                  <a:cubicBezTo>
                    <a:pt x="1562" y="2472"/>
                    <a:pt x="1592" y="2341"/>
                    <a:pt x="1602" y="2188"/>
                  </a:cubicBezTo>
                  <a:cubicBezTo>
                    <a:pt x="1614" y="2105"/>
                    <a:pt x="1550" y="2054"/>
                    <a:pt x="1486" y="2054"/>
                  </a:cubicBezTo>
                  <a:close/>
                  <a:moveTo>
                    <a:pt x="6390" y="2056"/>
                  </a:moveTo>
                  <a:cubicBezTo>
                    <a:pt x="6344" y="2056"/>
                    <a:pt x="6297" y="2083"/>
                    <a:pt x="6280" y="2148"/>
                  </a:cubicBezTo>
                  <a:cubicBezTo>
                    <a:pt x="6260" y="2239"/>
                    <a:pt x="6249" y="2341"/>
                    <a:pt x="6229" y="2442"/>
                  </a:cubicBezTo>
                  <a:cubicBezTo>
                    <a:pt x="6128" y="2381"/>
                    <a:pt x="6017" y="2330"/>
                    <a:pt x="5905" y="2280"/>
                  </a:cubicBezTo>
                  <a:cubicBezTo>
                    <a:pt x="5899" y="2278"/>
                    <a:pt x="5892" y="2277"/>
                    <a:pt x="5886" y="2277"/>
                  </a:cubicBezTo>
                  <a:cubicBezTo>
                    <a:pt x="5833" y="2277"/>
                    <a:pt x="5789" y="2345"/>
                    <a:pt x="5835" y="2381"/>
                  </a:cubicBezTo>
                  <a:cubicBezTo>
                    <a:pt x="5976" y="2482"/>
                    <a:pt x="6118" y="2584"/>
                    <a:pt x="6249" y="2685"/>
                  </a:cubicBezTo>
                  <a:cubicBezTo>
                    <a:pt x="6273" y="2698"/>
                    <a:pt x="6299" y="2705"/>
                    <a:pt x="6324" y="2705"/>
                  </a:cubicBezTo>
                  <a:cubicBezTo>
                    <a:pt x="6373" y="2705"/>
                    <a:pt x="6418" y="2678"/>
                    <a:pt x="6432" y="2624"/>
                  </a:cubicBezTo>
                  <a:cubicBezTo>
                    <a:pt x="6472" y="2472"/>
                    <a:pt x="6492" y="2341"/>
                    <a:pt x="6503" y="2188"/>
                  </a:cubicBezTo>
                  <a:cubicBezTo>
                    <a:pt x="6515" y="2107"/>
                    <a:pt x="6452" y="2056"/>
                    <a:pt x="6390" y="2056"/>
                  </a:cubicBezTo>
                  <a:close/>
                  <a:moveTo>
                    <a:pt x="3496" y="2202"/>
                  </a:moveTo>
                  <a:cubicBezTo>
                    <a:pt x="3451" y="2202"/>
                    <a:pt x="3407" y="2230"/>
                    <a:pt x="3394" y="2290"/>
                  </a:cubicBezTo>
                  <a:cubicBezTo>
                    <a:pt x="3364" y="2391"/>
                    <a:pt x="3354" y="2482"/>
                    <a:pt x="3344" y="2584"/>
                  </a:cubicBezTo>
                  <a:lnTo>
                    <a:pt x="3009" y="2431"/>
                  </a:lnTo>
                  <a:cubicBezTo>
                    <a:pt x="3000" y="2427"/>
                    <a:pt x="2991" y="2425"/>
                    <a:pt x="2983" y="2425"/>
                  </a:cubicBezTo>
                  <a:cubicBezTo>
                    <a:pt x="2933" y="2425"/>
                    <a:pt x="2897" y="2490"/>
                    <a:pt x="2949" y="2533"/>
                  </a:cubicBezTo>
                  <a:cubicBezTo>
                    <a:pt x="3081" y="2624"/>
                    <a:pt x="3222" y="2725"/>
                    <a:pt x="3354" y="2827"/>
                  </a:cubicBezTo>
                  <a:cubicBezTo>
                    <a:pt x="3377" y="2843"/>
                    <a:pt x="3403" y="2851"/>
                    <a:pt x="3428" y="2851"/>
                  </a:cubicBezTo>
                  <a:cubicBezTo>
                    <a:pt x="3478" y="2851"/>
                    <a:pt x="3522" y="2820"/>
                    <a:pt x="3536" y="2766"/>
                  </a:cubicBezTo>
                  <a:cubicBezTo>
                    <a:pt x="3576" y="2624"/>
                    <a:pt x="3597" y="2482"/>
                    <a:pt x="3617" y="2341"/>
                  </a:cubicBezTo>
                  <a:cubicBezTo>
                    <a:pt x="3623" y="2253"/>
                    <a:pt x="3558" y="2202"/>
                    <a:pt x="3496" y="2202"/>
                  </a:cubicBezTo>
                  <a:close/>
                  <a:moveTo>
                    <a:pt x="8393" y="2205"/>
                  </a:moveTo>
                  <a:cubicBezTo>
                    <a:pt x="8349" y="2205"/>
                    <a:pt x="8307" y="2231"/>
                    <a:pt x="8295" y="2290"/>
                  </a:cubicBezTo>
                  <a:cubicBezTo>
                    <a:pt x="8274" y="2391"/>
                    <a:pt x="8254" y="2492"/>
                    <a:pt x="8244" y="2584"/>
                  </a:cubicBezTo>
                  <a:lnTo>
                    <a:pt x="7910" y="2431"/>
                  </a:lnTo>
                  <a:cubicBezTo>
                    <a:pt x="7903" y="2427"/>
                    <a:pt x="7896" y="2425"/>
                    <a:pt x="7888" y="2425"/>
                  </a:cubicBezTo>
                  <a:cubicBezTo>
                    <a:pt x="7843" y="2425"/>
                    <a:pt x="7797" y="2498"/>
                    <a:pt x="7849" y="2533"/>
                  </a:cubicBezTo>
                  <a:cubicBezTo>
                    <a:pt x="7981" y="2634"/>
                    <a:pt x="8123" y="2735"/>
                    <a:pt x="8265" y="2827"/>
                  </a:cubicBezTo>
                  <a:cubicBezTo>
                    <a:pt x="8286" y="2845"/>
                    <a:pt x="8312" y="2853"/>
                    <a:pt x="8336" y="2853"/>
                  </a:cubicBezTo>
                  <a:cubicBezTo>
                    <a:pt x="8381" y="2853"/>
                    <a:pt x="8423" y="2824"/>
                    <a:pt x="8436" y="2766"/>
                  </a:cubicBezTo>
                  <a:cubicBezTo>
                    <a:pt x="8477" y="2624"/>
                    <a:pt x="8497" y="2492"/>
                    <a:pt x="8517" y="2341"/>
                  </a:cubicBezTo>
                  <a:cubicBezTo>
                    <a:pt x="8524" y="2257"/>
                    <a:pt x="8456" y="2205"/>
                    <a:pt x="8393" y="2205"/>
                  </a:cubicBezTo>
                  <a:close/>
                  <a:moveTo>
                    <a:pt x="604" y="2347"/>
                  </a:moveTo>
                  <a:cubicBezTo>
                    <a:pt x="559" y="2347"/>
                    <a:pt x="515" y="2373"/>
                    <a:pt x="498" y="2431"/>
                  </a:cubicBezTo>
                  <a:cubicBezTo>
                    <a:pt x="478" y="2533"/>
                    <a:pt x="458" y="2624"/>
                    <a:pt x="448" y="2725"/>
                  </a:cubicBezTo>
                  <a:cubicBezTo>
                    <a:pt x="336" y="2674"/>
                    <a:pt x="225" y="2624"/>
                    <a:pt x="124" y="2573"/>
                  </a:cubicBezTo>
                  <a:cubicBezTo>
                    <a:pt x="116" y="2569"/>
                    <a:pt x="107" y="2567"/>
                    <a:pt x="99" y="2567"/>
                  </a:cubicBezTo>
                  <a:cubicBezTo>
                    <a:pt x="46" y="2567"/>
                    <a:pt x="1" y="2639"/>
                    <a:pt x="53" y="2674"/>
                  </a:cubicBezTo>
                  <a:cubicBezTo>
                    <a:pt x="195" y="2776"/>
                    <a:pt x="327" y="2867"/>
                    <a:pt x="468" y="2968"/>
                  </a:cubicBezTo>
                  <a:cubicBezTo>
                    <a:pt x="490" y="2986"/>
                    <a:pt x="516" y="2995"/>
                    <a:pt x="540" y="2995"/>
                  </a:cubicBezTo>
                  <a:cubicBezTo>
                    <a:pt x="585" y="2995"/>
                    <a:pt x="627" y="2966"/>
                    <a:pt x="640" y="2908"/>
                  </a:cubicBezTo>
                  <a:cubicBezTo>
                    <a:pt x="681" y="2766"/>
                    <a:pt x="711" y="2634"/>
                    <a:pt x="721" y="2482"/>
                  </a:cubicBezTo>
                  <a:cubicBezTo>
                    <a:pt x="733" y="2399"/>
                    <a:pt x="668" y="2347"/>
                    <a:pt x="604" y="2347"/>
                  </a:cubicBezTo>
                  <a:close/>
                  <a:moveTo>
                    <a:pt x="5509" y="2349"/>
                  </a:moveTo>
                  <a:cubicBezTo>
                    <a:pt x="5462" y="2349"/>
                    <a:pt x="5416" y="2377"/>
                    <a:pt x="5399" y="2442"/>
                  </a:cubicBezTo>
                  <a:cubicBezTo>
                    <a:pt x="5379" y="2533"/>
                    <a:pt x="5358" y="2634"/>
                    <a:pt x="5349" y="2725"/>
                  </a:cubicBezTo>
                  <a:cubicBezTo>
                    <a:pt x="5237" y="2674"/>
                    <a:pt x="5136" y="2624"/>
                    <a:pt x="5025" y="2573"/>
                  </a:cubicBezTo>
                  <a:cubicBezTo>
                    <a:pt x="5018" y="2571"/>
                    <a:pt x="5011" y="2570"/>
                    <a:pt x="5005" y="2570"/>
                  </a:cubicBezTo>
                  <a:cubicBezTo>
                    <a:pt x="4950" y="2570"/>
                    <a:pt x="4899" y="2638"/>
                    <a:pt x="4953" y="2674"/>
                  </a:cubicBezTo>
                  <a:cubicBezTo>
                    <a:pt x="5095" y="2776"/>
                    <a:pt x="5227" y="2877"/>
                    <a:pt x="5369" y="2978"/>
                  </a:cubicBezTo>
                  <a:cubicBezTo>
                    <a:pt x="5392" y="2992"/>
                    <a:pt x="5417" y="2998"/>
                    <a:pt x="5441" y="2998"/>
                  </a:cubicBezTo>
                  <a:cubicBezTo>
                    <a:pt x="5488" y="2998"/>
                    <a:pt x="5531" y="2971"/>
                    <a:pt x="5551" y="2917"/>
                  </a:cubicBezTo>
                  <a:cubicBezTo>
                    <a:pt x="5581" y="2766"/>
                    <a:pt x="5612" y="2634"/>
                    <a:pt x="5622" y="2482"/>
                  </a:cubicBezTo>
                  <a:cubicBezTo>
                    <a:pt x="5633" y="2401"/>
                    <a:pt x="5571" y="2349"/>
                    <a:pt x="5509" y="2349"/>
                  </a:cubicBezTo>
                  <a:close/>
                  <a:moveTo>
                    <a:pt x="2616" y="2496"/>
                  </a:moveTo>
                  <a:cubicBezTo>
                    <a:pt x="2570" y="2496"/>
                    <a:pt x="2526" y="2524"/>
                    <a:pt x="2514" y="2584"/>
                  </a:cubicBezTo>
                  <a:cubicBezTo>
                    <a:pt x="2483" y="2685"/>
                    <a:pt x="2473" y="2776"/>
                    <a:pt x="2453" y="2877"/>
                  </a:cubicBezTo>
                  <a:cubicBezTo>
                    <a:pt x="2352" y="2827"/>
                    <a:pt x="2240" y="2776"/>
                    <a:pt x="2129" y="2725"/>
                  </a:cubicBezTo>
                  <a:cubicBezTo>
                    <a:pt x="2120" y="2721"/>
                    <a:pt x="2110" y="2719"/>
                    <a:pt x="2101" y="2719"/>
                  </a:cubicBezTo>
                  <a:cubicBezTo>
                    <a:pt x="2052" y="2719"/>
                    <a:pt x="2015" y="2782"/>
                    <a:pt x="2058" y="2816"/>
                  </a:cubicBezTo>
                  <a:cubicBezTo>
                    <a:pt x="2199" y="2917"/>
                    <a:pt x="2341" y="3019"/>
                    <a:pt x="2473" y="3120"/>
                  </a:cubicBezTo>
                  <a:cubicBezTo>
                    <a:pt x="2497" y="3137"/>
                    <a:pt x="2523" y="3145"/>
                    <a:pt x="2547" y="3145"/>
                  </a:cubicBezTo>
                  <a:cubicBezTo>
                    <a:pt x="2597" y="3145"/>
                    <a:pt x="2642" y="3113"/>
                    <a:pt x="2655" y="3059"/>
                  </a:cubicBezTo>
                  <a:cubicBezTo>
                    <a:pt x="2696" y="2917"/>
                    <a:pt x="2716" y="2776"/>
                    <a:pt x="2736" y="2634"/>
                  </a:cubicBezTo>
                  <a:cubicBezTo>
                    <a:pt x="2742" y="2547"/>
                    <a:pt x="2677" y="2496"/>
                    <a:pt x="2616" y="2496"/>
                  </a:cubicBezTo>
                  <a:close/>
                  <a:moveTo>
                    <a:pt x="7513" y="2499"/>
                  </a:moveTo>
                  <a:cubicBezTo>
                    <a:pt x="7469" y="2499"/>
                    <a:pt x="7427" y="2525"/>
                    <a:pt x="7414" y="2584"/>
                  </a:cubicBezTo>
                  <a:cubicBezTo>
                    <a:pt x="7383" y="2685"/>
                    <a:pt x="7374" y="2786"/>
                    <a:pt x="7363" y="2877"/>
                  </a:cubicBezTo>
                  <a:lnTo>
                    <a:pt x="7029" y="2725"/>
                  </a:lnTo>
                  <a:cubicBezTo>
                    <a:pt x="7021" y="2721"/>
                    <a:pt x="7012" y="2719"/>
                    <a:pt x="7004" y="2719"/>
                  </a:cubicBezTo>
                  <a:cubicBezTo>
                    <a:pt x="6954" y="2719"/>
                    <a:pt x="6916" y="2792"/>
                    <a:pt x="6969" y="2827"/>
                  </a:cubicBezTo>
                  <a:cubicBezTo>
                    <a:pt x="7100" y="2928"/>
                    <a:pt x="7242" y="3019"/>
                    <a:pt x="7374" y="3120"/>
                  </a:cubicBezTo>
                  <a:cubicBezTo>
                    <a:pt x="7399" y="3138"/>
                    <a:pt x="7427" y="3147"/>
                    <a:pt x="7453" y="3147"/>
                  </a:cubicBezTo>
                  <a:cubicBezTo>
                    <a:pt x="7500" y="3147"/>
                    <a:pt x="7543" y="3118"/>
                    <a:pt x="7556" y="3059"/>
                  </a:cubicBezTo>
                  <a:cubicBezTo>
                    <a:pt x="7596" y="2917"/>
                    <a:pt x="7617" y="2786"/>
                    <a:pt x="7637" y="2634"/>
                  </a:cubicBezTo>
                  <a:cubicBezTo>
                    <a:pt x="7643" y="2551"/>
                    <a:pt x="7575" y="2499"/>
                    <a:pt x="7513" y="2499"/>
                  </a:cubicBezTo>
                  <a:close/>
                  <a:moveTo>
                    <a:pt x="4628" y="2643"/>
                  </a:moveTo>
                  <a:cubicBezTo>
                    <a:pt x="4582" y="2643"/>
                    <a:pt x="4536" y="2671"/>
                    <a:pt x="4518" y="2735"/>
                  </a:cubicBezTo>
                  <a:cubicBezTo>
                    <a:pt x="4498" y="2827"/>
                    <a:pt x="4478" y="2928"/>
                    <a:pt x="4467" y="3019"/>
                  </a:cubicBezTo>
                  <a:cubicBezTo>
                    <a:pt x="4356" y="2968"/>
                    <a:pt x="4245" y="2917"/>
                    <a:pt x="4143" y="2867"/>
                  </a:cubicBezTo>
                  <a:cubicBezTo>
                    <a:pt x="4137" y="2865"/>
                    <a:pt x="4130" y="2864"/>
                    <a:pt x="4124" y="2864"/>
                  </a:cubicBezTo>
                  <a:cubicBezTo>
                    <a:pt x="4069" y="2864"/>
                    <a:pt x="4019" y="2932"/>
                    <a:pt x="4073" y="2968"/>
                  </a:cubicBezTo>
                  <a:cubicBezTo>
                    <a:pt x="4215" y="3070"/>
                    <a:pt x="4346" y="3171"/>
                    <a:pt x="4488" y="3272"/>
                  </a:cubicBezTo>
                  <a:cubicBezTo>
                    <a:pt x="4508" y="3286"/>
                    <a:pt x="4532" y="3292"/>
                    <a:pt x="4555" y="3292"/>
                  </a:cubicBezTo>
                  <a:cubicBezTo>
                    <a:pt x="4601" y="3292"/>
                    <a:pt x="4647" y="3265"/>
                    <a:pt x="4660" y="3211"/>
                  </a:cubicBezTo>
                  <a:cubicBezTo>
                    <a:pt x="4701" y="3059"/>
                    <a:pt x="4731" y="2928"/>
                    <a:pt x="4741" y="2776"/>
                  </a:cubicBezTo>
                  <a:cubicBezTo>
                    <a:pt x="4753" y="2694"/>
                    <a:pt x="4691" y="2643"/>
                    <a:pt x="4628" y="2643"/>
                  </a:cubicBezTo>
                  <a:close/>
                  <a:moveTo>
                    <a:pt x="1733" y="2785"/>
                  </a:moveTo>
                  <a:cubicBezTo>
                    <a:pt x="1686" y="2785"/>
                    <a:pt x="1640" y="2812"/>
                    <a:pt x="1623" y="2877"/>
                  </a:cubicBezTo>
                  <a:cubicBezTo>
                    <a:pt x="1602" y="2978"/>
                    <a:pt x="1592" y="3070"/>
                    <a:pt x="1572" y="3171"/>
                  </a:cubicBezTo>
                  <a:cubicBezTo>
                    <a:pt x="1470" y="3120"/>
                    <a:pt x="1359" y="3070"/>
                    <a:pt x="1248" y="3019"/>
                  </a:cubicBezTo>
                  <a:cubicBezTo>
                    <a:pt x="1239" y="3014"/>
                    <a:pt x="1229" y="3012"/>
                    <a:pt x="1220" y="3012"/>
                  </a:cubicBezTo>
                  <a:cubicBezTo>
                    <a:pt x="1169" y="3012"/>
                    <a:pt x="1126" y="3076"/>
                    <a:pt x="1177" y="3110"/>
                  </a:cubicBezTo>
                  <a:cubicBezTo>
                    <a:pt x="1319" y="3211"/>
                    <a:pt x="1450" y="3313"/>
                    <a:pt x="1592" y="3414"/>
                  </a:cubicBezTo>
                  <a:cubicBezTo>
                    <a:pt x="1616" y="3431"/>
                    <a:pt x="1642" y="3438"/>
                    <a:pt x="1666" y="3438"/>
                  </a:cubicBezTo>
                  <a:cubicBezTo>
                    <a:pt x="1716" y="3438"/>
                    <a:pt x="1761" y="3407"/>
                    <a:pt x="1774" y="3353"/>
                  </a:cubicBezTo>
                  <a:cubicBezTo>
                    <a:pt x="1815" y="3211"/>
                    <a:pt x="1835" y="3070"/>
                    <a:pt x="1845" y="2917"/>
                  </a:cubicBezTo>
                  <a:cubicBezTo>
                    <a:pt x="1857" y="2836"/>
                    <a:pt x="1795" y="2785"/>
                    <a:pt x="1733" y="2785"/>
                  </a:cubicBezTo>
                  <a:close/>
                  <a:moveTo>
                    <a:pt x="6632" y="2793"/>
                  </a:moveTo>
                  <a:cubicBezTo>
                    <a:pt x="6588" y="2793"/>
                    <a:pt x="6546" y="2818"/>
                    <a:pt x="6533" y="2877"/>
                  </a:cubicBezTo>
                  <a:cubicBezTo>
                    <a:pt x="6503" y="2978"/>
                    <a:pt x="6492" y="3079"/>
                    <a:pt x="6483" y="3171"/>
                  </a:cubicBezTo>
                  <a:lnTo>
                    <a:pt x="6148" y="3019"/>
                  </a:lnTo>
                  <a:cubicBezTo>
                    <a:pt x="6140" y="3014"/>
                    <a:pt x="6131" y="3013"/>
                    <a:pt x="6123" y="3013"/>
                  </a:cubicBezTo>
                  <a:cubicBezTo>
                    <a:pt x="6073" y="3013"/>
                    <a:pt x="6034" y="3085"/>
                    <a:pt x="6078" y="3120"/>
                  </a:cubicBezTo>
                  <a:cubicBezTo>
                    <a:pt x="6219" y="3221"/>
                    <a:pt x="6361" y="3313"/>
                    <a:pt x="6492" y="3414"/>
                  </a:cubicBezTo>
                  <a:cubicBezTo>
                    <a:pt x="6518" y="3432"/>
                    <a:pt x="6546" y="3441"/>
                    <a:pt x="6572" y="3441"/>
                  </a:cubicBezTo>
                  <a:cubicBezTo>
                    <a:pt x="6619" y="3441"/>
                    <a:pt x="6662" y="3411"/>
                    <a:pt x="6675" y="3353"/>
                  </a:cubicBezTo>
                  <a:cubicBezTo>
                    <a:pt x="6715" y="3211"/>
                    <a:pt x="6735" y="3079"/>
                    <a:pt x="6756" y="2928"/>
                  </a:cubicBezTo>
                  <a:cubicBezTo>
                    <a:pt x="6762" y="2845"/>
                    <a:pt x="6694" y="2793"/>
                    <a:pt x="6632" y="2793"/>
                  </a:cubicBezTo>
                  <a:close/>
                  <a:moveTo>
                    <a:pt x="3740" y="2936"/>
                  </a:moveTo>
                  <a:cubicBezTo>
                    <a:pt x="3694" y="2936"/>
                    <a:pt x="3650" y="2964"/>
                    <a:pt x="3637" y="3029"/>
                  </a:cubicBezTo>
                  <a:cubicBezTo>
                    <a:pt x="3617" y="3120"/>
                    <a:pt x="3597" y="3221"/>
                    <a:pt x="3587" y="3313"/>
                  </a:cubicBezTo>
                  <a:lnTo>
                    <a:pt x="3252" y="3160"/>
                  </a:lnTo>
                  <a:cubicBezTo>
                    <a:pt x="3247" y="3158"/>
                    <a:pt x="3241" y="3157"/>
                    <a:pt x="3236" y="3157"/>
                  </a:cubicBezTo>
                  <a:cubicBezTo>
                    <a:pt x="3188" y="3157"/>
                    <a:pt x="3137" y="3225"/>
                    <a:pt x="3192" y="3262"/>
                  </a:cubicBezTo>
                  <a:cubicBezTo>
                    <a:pt x="3324" y="3363"/>
                    <a:pt x="3465" y="3464"/>
                    <a:pt x="3607" y="3556"/>
                  </a:cubicBezTo>
                  <a:cubicBezTo>
                    <a:pt x="3629" y="3574"/>
                    <a:pt x="3656" y="3583"/>
                    <a:pt x="3681" y="3583"/>
                  </a:cubicBezTo>
                  <a:cubicBezTo>
                    <a:pt x="3725" y="3583"/>
                    <a:pt x="3766" y="3556"/>
                    <a:pt x="3779" y="3505"/>
                  </a:cubicBezTo>
                  <a:cubicBezTo>
                    <a:pt x="3819" y="3353"/>
                    <a:pt x="3840" y="3221"/>
                    <a:pt x="3860" y="3070"/>
                  </a:cubicBezTo>
                  <a:cubicBezTo>
                    <a:pt x="3866" y="2988"/>
                    <a:pt x="3801" y="2936"/>
                    <a:pt x="3740" y="2936"/>
                  </a:cubicBezTo>
                  <a:close/>
                  <a:moveTo>
                    <a:pt x="8647" y="2942"/>
                  </a:moveTo>
                  <a:cubicBezTo>
                    <a:pt x="8601" y="2942"/>
                    <a:pt x="8555" y="2969"/>
                    <a:pt x="8538" y="3029"/>
                  </a:cubicBezTo>
                  <a:cubicBezTo>
                    <a:pt x="8517" y="3130"/>
                    <a:pt x="8497" y="3221"/>
                    <a:pt x="8487" y="3322"/>
                  </a:cubicBezTo>
                  <a:cubicBezTo>
                    <a:pt x="8376" y="3272"/>
                    <a:pt x="8265" y="3221"/>
                    <a:pt x="8163" y="3171"/>
                  </a:cubicBezTo>
                  <a:cubicBezTo>
                    <a:pt x="8154" y="3166"/>
                    <a:pt x="8145" y="3164"/>
                    <a:pt x="8135" y="3164"/>
                  </a:cubicBezTo>
                  <a:cubicBezTo>
                    <a:pt x="8084" y="3164"/>
                    <a:pt x="8041" y="3229"/>
                    <a:pt x="8092" y="3272"/>
                  </a:cubicBezTo>
                  <a:cubicBezTo>
                    <a:pt x="8234" y="3363"/>
                    <a:pt x="8366" y="3464"/>
                    <a:pt x="8508" y="3565"/>
                  </a:cubicBezTo>
                  <a:cubicBezTo>
                    <a:pt x="8528" y="3582"/>
                    <a:pt x="8551" y="3590"/>
                    <a:pt x="8575" y="3590"/>
                  </a:cubicBezTo>
                  <a:cubicBezTo>
                    <a:pt x="8621" y="3590"/>
                    <a:pt x="8666" y="3559"/>
                    <a:pt x="8679" y="3505"/>
                  </a:cubicBezTo>
                  <a:cubicBezTo>
                    <a:pt x="8720" y="3363"/>
                    <a:pt x="8751" y="3221"/>
                    <a:pt x="8760" y="3079"/>
                  </a:cubicBezTo>
                  <a:cubicBezTo>
                    <a:pt x="8772" y="2992"/>
                    <a:pt x="8710" y="2942"/>
                    <a:pt x="8647" y="2942"/>
                  </a:cubicBezTo>
                  <a:close/>
                  <a:moveTo>
                    <a:pt x="851" y="3078"/>
                  </a:moveTo>
                  <a:cubicBezTo>
                    <a:pt x="805" y="3078"/>
                    <a:pt x="759" y="3106"/>
                    <a:pt x="741" y="3171"/>
                  </a:cubicBezTo>
                  <a:cubicBezTo>
                    <a:pt x="721" y="3272"/>
                    <a:pt x="701" y="3363"/>
                    <a:pt x="691" y="3464"/>
                  </a:cubicBezTo>
                  <a:cubicBezTo>
                    <a:pt x="579" y="3414"/>
                    <a:pt x="478" y="3363"/>
                    <a:pt x="367" y="3313"/>
                  </a:cubicBezTo>
                  <a:cubicBezTo>
                    <a:pt x="358" y="3308"/>
                    <a:pt x="348" y="3306"/>
                    <a:pt x="339" y="3306"/>
                  </a:cubicBezTo>
                  <a:cubicBezTo>
                    <a:pt x="288" y="3306"/>
                    <a:pt x="245" y="3369"/>
                    <a:pt x="296" y="3403"/>
                  </a:cubicBezTo>
                  <a:cubicBezTo>
                    <a:pt x="438" y="3505"/>
                    <a:pt x="570" y="3606"/>
                    <a:pt x="711" y="3707"/>
                  </a:cubicBezTo>
                  <a:cubicBezTo>
                    <a:pt x="735" y="3724"/>
                    <a:pt x="760" y="3732"/>
                    <a:pt x="783" y="3732"/>
                  </a:cubicBezTo>
                  <a:cubicBezTo>
                    <a:pt x="830" y="3732"/>
                    <a:pt x="873" y="3700"/>
                    <a:pt x="894" y="3646"/>
                  </a:cubicBezTo>
                  <a:cubicBezTo>
                    <a:pt x="924" y="3505"/>
                    <a:pt x="954" y="3363"/>
                    <a:pt x="964" y="3211"/>
                  </a:cubicBezTo>
                  <a:cubicBezTo>
                    <a:pt x="976" y="3130"/>
                    <a:pt x="914" y="3078"/>
                    <a:pt x="851" y="3078"/>
                  </a:cubicBezTo>
                  <a:close/>
                  <a:moveTo>
                    <a:pt x="5748" y="3086"/>
                  </a:moveTo>
                  <a:cubicBezTo>
                    <a:pt x="5703" y="3086"/>
                    <a:pt x="5659" y="3112"/>
                    <a:pt x="5642" y="3171"/>
                  </a:cubicBezTo>
                  <a:cubicBezTo>
                    <a:pt x="5622" y="3272"/>
                    <a:pt x="5612" y="3363"/>
                    <a:pt x="5592" y="3464"/>
                  </a:cubicBezTo>
                  <a:cubicBezTo>
                    <a:pt x="5490" y="3414"/>
                    <a:pt x="5379" y="3363"/>
                    <a:pt x="5268" y="3313"/>
                  </a:cubicBezTo>
                  <a:cubicBezTo>
                    <a:pt x="5259" y="3308"/>
                    <a:pt x="5251" y="3306"/>
                    <a:pt x="5242" y="3306"/>
                  </a:cubicBezTo>
                  <a:cubicBezTo>
                    <a:pt x="5192" y="3306"/>
                    <a:pt x="5153" y="3379"/>
                    <a:pt x="5196" y="3414"/>
                  </a:cubicBezTo>
                  <a:cubicBezTo>
                    <a:pt x="5338" y="3515"/>
                    <a:pt x="5470" y="3606"/>
                    <a:pt x="5612" y="3707"/>
                  </a:cubicBezTo>
                  <a:cubicBezTo>
                    <a:pt x="5637" y="3725"/>
                    <a:pt x="5665" y="3734"/>
                    <a:pt x="5691" y="3734"/>
                  </a:cubicBezTo>
                  <a:cubicBezTo>
                    <a:pt x="5739" y="3734"/>
                    <a:pt x="5781" y="3705"/>
                    <a:pt x="5794" y="3646"/>
                  </a:cubicBezTo>
                  <a:cubicBezTo>
                    <a:pt x="5835" y="3505"/>
                    <a:pt x="5855" y="3373"/>
                    <a:pt x="5865" y="3221"/>
                  </a:cubicBezTo>
                  <a:cubicBezTo>
                    <a:pt x="5876" y="3138"/>
                    <a:pt x="5812" y="3086"/>
                    <a:pt x="5748" y="3086"/>
                  </a:cubicBezTo>
                  <a:close/>
                  <a:moveTo>
                    <a:pt x="2855" y="3228"/>
                  </a:moveTo>
                  <a:cubicBezTo>
                    <a:pt x="2811" y="3228"/>
                    <a:pt x="2769" y="3254"/>
                    <a:pt x="2757" y="3313"/>
                  </a:cubicBezTo>
                  <a:cubicBezTo>
                    <a:pt x="2726" y="3414"/>
                    <a:pt x="2716" y="3515"/>
                    <a:pt x="2706" y="3606"/>
                  </a:cubicBezTo>
                  <a:lnTo>
                    <a:pt x="2372" y="3454"/>
                  </a:lnTo>
                  <a:cubicBezTo>
                    <a:pt x="2363" y="3450"/>
                    <a:pt x="2355" y="3448"/>
                    <a:pt x="2347" y="3448"/>
                  </a:cubicBezTo>
                  <a:cubicBezTo>
                    <a:pt x="2297" y="3448"/>
                    <a:pt x="2259" y="3521"/>
                    <a:pt x="2311" y="3556"/>
                  </a:cubicBezTo>
                  <a:cubicBezTo>
                    <a:pt x="2442" y="3657"/>
                    <a:pt x="2584" y="3758"/>
                    <a:pt x="2716" y="3849"/>
                  </a:cubicBezTo>
                  <a:cubicBezTo>
                    <a:pt x="2742" y="3868"/>
                    <a:pt x="2771" y="3877"/>
                    <a:pt x="2798" y="3877"/>
                  </a:cubicBezTo>
                  <a:cubicBezTo>
                    <a:pt x="2844" y="3877"/>
                    <a:pt x="2886" y="3850"/>
                    <a:pt x="2898" y="3799"/>
                  </a:cubicBezTo>
                  <a:cubicBezTo>
                    <a:pt x="2939" y="3646"/>
                    <a:pt x="2959" y="3515"/>
                    <a:pt x="2979" y="3363"/>
                  </a:cubicBezTo>
                  <a:cubicBezTo>
                    <a:pt x="2985" y="3280"/>
                    <a:pt x="2918" y="3228"/>
                    <a:pt x="2855" y="3228"/>
                  </a:cubicBezTo>
                  <a:close/>
                  <a:moveTo>
                    <a:pt x="7759" y="3235"/>
                  </a:moveTo>
                  <a:cubicBezTo>
                    <a:pt x="7713" y="3235"/>
                    <a:pt x="7670" y="3262"/>
                    <a:pt x="7657" y="3322"/>
                  </a:cubicBezTo>
                  <a:cubicBezTo>
                    <a:pt x="7637" y="3424"/>
                    <a:pt x="7617" y="3515"/>
                    <a:pt x="7606" y="3616"/>
                  </a:cubicBezTo>
                  <a:lnTo>
                    <a:pt x="7272" y="3464"/>
                  </a:lnTo>
                  <a:cubicBezTo>
                    <a:pt x="7265" y="3460"/>
                    <a:pt x="7257" y="3458"/>
                    <a:pt x="7249" y="3458"/>
                  </a:cubicBezTo>
                  <a:cubicBezTo>
                    <a:pt x="7203" y="3458"/>
                    <a:pt x="7160" y="3521"/>
                    <a:pt x="7212" y="3556"/>
                  </a:cubicBezTo>
                  <a:cubicBezTo>
                    <a:pt x="7343" y="3657"/>
                    <a:pt x="7485" y="3758"/>
                    <a:pt x="7626" y="3859"/>
                  </a:cubicBezTo>
                  <a:cubicBezTo>
                    <a:pt x="7647" y="3876"/>
                    <a:pt x="7670" y="3884"/>
                    <a:pt x="7694" y="3884"/>
                  </a:cubicBezTo>
                  <a:cubicBezTo>
                    <a:pt x="7740" y="3884"/>
                    <a:pt x="7785" y="3853"/>
                    <a:pt x="7799" y="3799"/>
                  </a:cubicBezTo>
                  <a:cubicBezTo>
                    <a:pt x="7839" y="3657"/>
                    <a:pt x="7860" y="3515"/>
                    <a:pt x="7880" y="3373"/>
                  </a:cubicBezTo>
                  <a:cubicBezTo>
                    <a:pt x="7885" y="3286"/>
                    <a:pt x="7821" y="3235"/>
                    <a:pt x="7759" y="3235"/>
                  </a:cubicBezTo>
                  <a:close/>
                  <a:moveTo>
                    <a:pt x="4867" y="3380"/>
                  </a:moveTo>
                  <a:cubicBezTo>
                    <a:pt x="4822" y="3380"/>
                    <a:pt x="4778" y="3406"/>
                    <a:pt x="4761" y="3464"/>
                  </a:cubicBezTo>
                  <a:cubicBezTo>
                    <a:pt x="4741" y="3565"/>
                    <a:pt x="4721" y="3657"/>
                    <a:pt x="4710" y="3758"/>
                  </a:cubicBezTo>
                  <a:cubicBezTo>
                    <a:pt x="4599" y="3707"/>
                    <a:pt x="4498" y="3657"/>
                    <a:pt x="4386" y="3606"/>
                  </a:cubicBezTo>
                  <a:cubicBezTo>
                    <a:pt x="4378" y="3602"/>
                    <a:pt x="4369" y="3600"/>
                    <a:pt x="4361" y="3600"/>
                  </a:cubicBezTo>
                  <a:cubicBezTo>
                    <a:pt x="4309" y="3600"/>
                    <a:pt x="4264" y="3672"/>
                    <a:pt x="4316" y="3707"/>
                  </a:cubicBezTo>
                  <a:cubicBezTo>
                    <a:pt x="4458" y="3808"/>
                    <a:pt x="4589" y="3900"/>
                    <a:pt x="4731" y="4001"/>
                  </a:cubicBezTo>
                  <a:cubicBezTo>
                    <a:pt x="4756" y="4019"/>
                    <a:pt x="4783" y="4028"/>
                    <a:pt x="4808" y="4028"/>
                  </a:cubicBezTo>
                  <a:cubicBezTo>
                    <a:pt x="4853" y="4028"/>
                    <a:pt x="4894" y="3999"/>
                    <a:pt x="4913" y="3940"/>
                  </a:cubicBezTo>
                  <a:cubicBezTo>
                    <a:pt x="4944" y="3799"/>
                    <a:pt x="4974" y="3657"/>
                    <a:pt x="4984" y="3515"/>
                  </a:cubicBezTo>
                  <a:cubicBezTo>
                    <a:pt x="4996" y="3432"/>
                    <a:pt x="4931" y="3380"/>
                    <a:pt x="4867" y="3380"/>
                  </a:cubicBezTo>
                  <a:close/>
                  <a:moveTo>
                    <a:pt x="1974" y="3522"/>
                  </a:moveTo>
                  <a:cubicBezTo>
                    <a:pt x="1930" y="3522"/>
                    <a:pt x="1888" y="3547"/>
                    <a:pt x="1875" y="3606"/>
                  </a:cubicBezTo>
                  <a:cubicBezTo>
                    <a:pt x="1845" y="3707"/>
                    <a:pt x="1835" y="3808"/>
                    <a:pt x="1815" y="3900"/>
                  </a:cubicBezTo>
                  <a:cubicBezTo>
                    <a:pt x="1713" y="3849"/>
                    <a:pt x="1602" y="3799"/>
                    <a:pt x="1491" y="3748"/>
                  </a:cubicBezTo>
                  <a:cubicBezTo>
                    <a:pt x="1482" y="3743"/>
                    <a:pt x="1474" y="3742"/>
                    <a:pt x="1466" y="3742"/>
                  </a:cubicBezTo>
                  <a:cubicBezTo>
                    <a:pt x="1415" y="3742"/>
                    <a:pt x="1376" y="3814"/>
                    <a:pt x="1420" y="3849"/>
                  </a:cubicBezTo>
                  <a:cubicBezTo>
                    <a:pt x="1562" y="3950"/>
                    <a:pt x="1704" y="4051"/>
                    <a:pt x="1835" y="4143"/>
                  </a:cubicBezTo>
                  <a:cubicBezTo>
                    <a:pt x="1861" y="4161"/>
                    <a:pt x="1890" y="4170"/>
                    <a:pt x="1916" y="4170"/>
                  </a:cubicBezTo>
                  <a:cubicBezTo>
                    <a:pt x="1963" y="4170"/>
                    <a:pt x="2004" y="4143"/>
                    <a:pt x="2017" y="4092"/>
                  </a:cubicBezTo>
                  <a:cubicBezTo>
                    <a:pt x="2058" y="3940"/>
                    <a:pt x="2078" y="3808"/>
                    <a:pt x="2098" y="3657"/>
                  </a:cubicBezTo>
                  <a:cubicBezTo>
                    <a:pt x="2104" y="3574"/>
                    <a:pt x="2037" y="3522"/>
                    <a:pt x="1974" y="3522"/>
                  </a:cubicBezTo>
                  <a:close/>
                  <a:moveTo>
                    <a:pt x="6878" y="3524"/>
                  </a:moveTo>
                  <a:cubicBezTo>
                    <a:pt x="6833" y="3524"/>
                    <a:pt x="6789" y="3552"/>
                    <a:pt x="6776" y="3616"/>
                  </a:cubicBezTo>
                  <a:cubicBezTo>
                    <a:pt x="6746" y="3718"/>
                    <a:pt x="6735" y="3808"/>
                    <a:pt x="6726" y="3910"/>
                  </a:cubicBezTo>
                  <a:lnTo>
                    <a:pt x="6391" y="3758"/>
                  </a:lnTo>
                  <a:cubicBezTo>
                    <a:pt x="6382" y="3753"/>
                    <a:pt x="6372" y="3751"/>
                    <a:pt x="6364" y="3751"/>
                  </a:cubicBezTo>
                  <a:cubicBezTo>
                    <a:pt x="6315" y="3751"/>
                    <a:pt x="6279" y="3815"/>
                    <a:pt x="6330" y="3849"/>
                  </a:cubicBezTo>
                  <a:cubicBezTo>
                    <a:pt x="6462" y="3950"/>
                    <a:pt x="6604" y="4051"/>
                    <a:pt x="6735" y="4153"/>
                  </a:cubicBezTo>
                  <a:cubicBezTo>
                    <a:pt x="6759" y="4170"/>
                    <a:pt x="6785" y="4177"/>
                    <a:pt x="6810" y="4177"/>
                  </a:cubicBezTo>
                  <a:cubicBezTo>
                    <a:pt x="6859" y="4177"/>
                    <a:pt x="6904" y="4146"/>
                    <a:pt x="6918" y="4092"/>
                  </a:cubicBezTo>
                  <a:cubicBezTo>
                    <a:pt x="6958" y="3950"/>
                    <a:pt x="6978" y="3808"/>
                    <a:pt x="6999" y="3657"/>
                  </a:cubicBezTo>
                  <a:cubicBezTo>
                    <a:pt x="7005" y="3575"/>
                    <a:pt x="6940" y="3524"/>
                    <a:pt x="6878" y="3524"/>
                  </a:cubicBezTo>
                  <a:close/>
                  <a:moveTo>
                    <a:pt x="3986" y="3674"/>
                  </a:moveTo>
                  <a:cubicBezTo>
                    <a:pt x="3941" y="3674"/>
                    <a:pt x="3897" y="3699"/>
                    <a:pt x="3880" y="3758"/>
                  </a:cubicBezTo>
                  <a:cubicBezTo>
                    <a:pt x="3860" y="3859"/>
                    <a:pt x="3840" y="3950"/>
                    <a:pt x="3830" y="4051"/>
                  </a:cubicBezTo>
                  <a:cubicBezTo>
                    <a:pt x="3718" y="4001"/>
                    <a:pt x="3607" y="3950"/>
                    <a:pt x="3506" y="3900"/>
                  </a:cubicBezTo>
                  <a:cubicBezTo>
                    <a:pt x="3497" y="3896"/>
                    <a:pt x="3489" y="3894"/>
                    <a:pt x="3480" y="3894"/>
                  </a:cubicBezTo>
                  <a:cubicBezTo>
                    <a:pt x="3428" y="3894"/>
                    <a:pt x="3382" y="3966"/>
                    <a:pt x="3435" y="4001"/>
                  </a:cubicBezTo>
                  <a:cubicBezTo>
                    <a:pt x="3576" y="4092"/>
                    <a:pt x="3708" y="4193"/>
                    <a:pt x="3850" y="4294"/>
                  </a:cubicBezTo>
                  <a:cubicBezTo>
                    <a:pt x="3870" y="4311"/>
                    <a:pt x="3894" y="4319"/>
                    <a:pt x="3917" y="4319"/>
                  </a:cubicBezTo>
                  <a:cubicBezTo>
                    <a:pt x="3964" y="4319"/>
                    <a:pt x="4008" y="4288"/>
                    <a:pt x="4022" y="4234"/>
                  </a:cubicBezTo>
                  <a:cubicBezTo>
                    <a:pt x="4062" y="4092"/>
                    <a:pt x="4093" y="3950"/>
                    <a:pt x="4103" y="3808"/>
                  </a:cubicBezTo>
                  <a:cubicBezTo>
                    <a:pt x="4115" y="3725"/>
                    <a:pt x="4050" y="3674"/>
                    <a:pt x="3986" y="3674"/>
                  </a:cubicBezTo>
                  <a:close/>
                  <a:moveTo>
                    <a:pt x="8890" y="3676"/>
                  </a:moveTo>
                  <a:cubicBezTo>
                    <a:pt x="8844" y="3676"/>
                    <a:pt x="8798" y="3703"/>
                    <a:pt x="8781" y="3768"/>
                  </a:cubicBezTo>
                  <a:cubicBezTo>
                    <a:pt x="8760" y="3859"/>
                    <a:pt x="8740" y="3961"/>
                    <a:pt x="8730" y="4051"/>
                  </a:cubicBezTo>
                  <a:cubicBezTo>
                    <a:pt x="8619" y="4001"/>
                    <a:pt x="8517" y="3950"/>
                    <a:pt x="8406" y="3900"/>
                  </a:cubicBezTo>
                  <a:cubicBezTo>
                    <a:pt x="8400" y="3898"/>
                    <a:pt x="8393" y="3897"/>
                    <a:pt x="8386" y="3897"/>
                  </a:cubicBezTo>
                  <a:cubicBezTo>
                    <a:pt x="8332" y="3897"/>
                    <a:pt x="8281" y="3965"/>
                    <a:pt x="8335" y="4001"/>
                  </a:cubicBezTo>
                  <a:cubicBezTo>
                    <a:pt x="8477" y="4102"/>
                    <a:pt x="8609" y="4204"/>
                    <a:pt x="8751" y="4294"/>
                  </a:cubicBezTo>
                  <a:cubicBezTo>
                    <a:pt x="8777" y="4313"/>
                    <a:pt x="8804" y="4322"/>
                    <a:pt x="8830" y="4322"/>
                  </a:cubicBezTo>
                  <a:cubicBezTo>
                    <a:pt x="8874" y="4322"/>
                    <a:pt x="8913" y="4295"/>
                    <a:pt x="8933" y="4244"/>
                  </a:cubicBezTo>
                  <a:cubicBezTo>
                    <a:pt x="8963" y="4092"/>
                    <a:pt x="8994" y="3961"/>
                    <a:pt x="9003" y="3808"/>
                  </a:cubicBezTo>
                  <a:cubicBezTo>
                    <a:pt x="9015" y="3727"/>
                    <a:pt x="8953" y="3676"/>
                    <a:pt x="8890" y="3676"/>
                  </a:cubicBezTo>
                  <a:close/>
                  <a:moveTo>
                    <a:pt x="1091" y="3815"/>
                  </a:moveTo>
                  <a:cubicBezTo>
                    <a:pt x="1046" y="3815"/>
                    <a:pt x="1001" y="3841"/>
                    <a:pt x="984" y="3900"/>
                  </a:cubicBezTo>
                  <a:cubicBezTo>
                    <a:pt x="964" y="4001"/>
                    <a:pt x="954" y="4102"/>
                    <a:pt x="934" y="4193"/>
                  </a:cubicBezTo>
                  <a:cubicBezTo>
                    <a:pt x="822" y="4143"/>
                    <a:pt x="721" y="4092"/>
                    <a:pt x="610" y="4042"/>
                  </a:cubicBezTo>
                  <a:cubicBezTo>
                    <a:pt x="602" y="4037"/>
                    <a:pt x="593" y="4035"/>
                    <a:pt x="585" y="4035"/>
                  </a:cubicBezTo>
                  <a:cubicBezTo>
                    <a:pt x="532" y="4035"/>
                    <a:pt x="487" y="4108"/>
                    <a:pt x="539" y="4143"/>
                  </a:cubicBezTo>
                  <a:cubicBezTo>
                    <a:pt x="681" y="4244"/>
                    <a:pt x="813" y="4345"/>
                    <a:pt x="954" y="4436"/>
                  </a:cubicBezTo>
                  <a:cubicBezTo>
                    <a:pt x="980" y="4454"/>
                    <a:pt x="1008" y="4463"/>
                    <a:pt x="1034" y="4463"/>
                  </a:cubicBezTo>
                  <a:cubicBezTo>
                    <a:pt x="1081" y="4463"/>
                    <a:pt x="1124" y="4434"/>
                    <a:pt x="1137" y="4375"/>
                  </a:cubicBezTo>
                  <a:cubicBezTo>
                    <a:pt x="1177" y="4234"/>
                    <a:pt x="1197" y="4102"/>
                    <a:pt x="1207" y="3950"/>
                  </a:cubicBezTo>
                  <a:cubicBezTo>
                    <a:pt x="1219" y="3867"/>
                    <a:pt x="1154" y="3815"/>
                    <a:pt x="1091" y="3815"/>
                  </a:cubicBezTo>
                  <a:close/>
                  <a:moveTo>
                    <a:pt x="5997" y="3817"/>
                  </a:moveTo>
                  <a:cubicBezTo>
                    <a:pt x="5952" y="3817"/>
                    <a:pt x="5908" y="3845"/>
                    <a:pt x="5895" y="3910"/>
                  </a:cubicBezTo>
                  <a:cubicBezTo>
                    <a:pt x="5865" y="4011"/>
                    <a:pt x="5855" y="4102"/>
                    <a:pt x="5835" y="4204"/>
                  </a:cubicBezTo>
                  <a:cubicBezTo>
                    <a:pt x="5733" y="4153"/>
                    <a:pt x="5622" y="4102"/>
                    <a:pt x="5511" y="4051"/>
                  </a:cubicBezTo>
                  <a:cubicBezTo>
                    <a:pt x="5502" y="4047"/>
                    <a:pt x="5492" y="4045"/>
                    <a:pt x="5484" y="4045"/>
                  </a:cubicBezTo>
                  <a:cubicBezTo>
                    <a:pt x="5434" y="4045"/>
                    <a:pt x="5397" y="4108"/>
                    <a:pt x="5439" y="4143"/>
                  </a:cubicBezTo>
                  <a:cubicBezTo>
                    <a:pt x="5581" y="4244"/>
                    <a:pt x="5723" y="4345"/>
                    <a:pt x="5855" y="4447"/>
                  </a:cubicBezTo>
                  <a:cubicBezTo>
                    <a:pt x="5878" y="4463"/>
                    <a:pt x="5904" y="4471"/>
                    <a:pt x="5929" y="4471"/>
                  </a:cubicBezTo>
                  <a:cubicBezTo>
                    <a:pt x="5978" y="4471"/>
                    <a:pt x="6024" y="4440"/>
                    <a:pt x="6037" y="4386"/>
                  </a:cubicBezTo>
                  <a:cubicBezTo>
                    <a:pt x="6078" y="4244"/>
                    <a:pt x="6098" y="4102"/>
                    <a:pt x="6118" y="3950"/>
                  </a:cubicBezTo>
                  <a:cubicBezTo>
                    <a:pt x="6124" y="3869"/>
                    <a:pt x="6059" y="3817"/>
                    <a:pt x="5997" y="3817"/>
                  </a:cubicBezTo>
                  <a:close/>
                  <a:moveTo>
                    <a:pt x="3098" y="3967"/>
                  </a:moveTo>
                  <a:cubicBezTo>
                    <a:pt x="3054" y="3967"/>
                    <a:pt x="3012" y="3993"/>
                    <a:pt x="3000" y="4051"/>
                  </a:cubicBezTo>
                  <a:cubicBezTo>
                    <a:pt x="2979" y="4153"/>
                    <a:pt x="2959" y="4244"/>
                    <a:pt x="2949" y="4345"/>
                  </a:cubicBezTo>
                  <a:lnTo>
                    <a:pt x="2615" y="4193"/>
                  </a:lnTo>
                  <a:cubicBezTo>
                    <a:pt x="2607" y="4189"/>
                    <a:pt x="2598" y="4187"/>
                    <a:pt x="2590" y="4187"/>
                  </a:cubicBezTo>
                  <a:cubicBezTo>
                    <a:pt x="2540" y="4187"/>
                    <a:pt x="2502" y="4259"/>
                    <a:pt x="2554" y="4294"/>
                  </a:cubicBezTo>
                  <a:cubicBezTo>
                    <a:pt x="2685" y="4386"/>
                    <a:pt x="2827" y="4487"/>
                    <a:pt x="2969" y="4588"/>
                  </a:cubicBezTo>
                  <a:cubicBezTo>
                    <a:pt x="2989" y="4605"/>
                    <a:pt x="3013" y="4613"/>
                    <a:pt x="3036" y="4613"/>
                  </a:cubicBezTo>
                  <a:cubicBezTo>
                    <a:pt x="3083" y="4613"/>
                    <a:pt x="3128" y="4582"/>
                    <a:pt x="3141" y="4528"/>
                  </a:cubicBezTo>
                  <a:cubicBezTo>
                    <a:pt x="3182" y="4386"/>
                    <a:pt x="3202" y="4244"/>
                    <a:pt x="3222" y="4102"/>
                  </a:cubicBezTo>
                  <a:cubicBezTo>
                    <a:pt x="3228" y="4019"/>
                    <a:pt x="3161" y="3967"/>
                    <a:pt x="3098" y="3967"/>
                  </a:cubicBezTo>
                  <a:close/>
                  <a:moveTo>
                    <a:pt x="8006" y="3967"/>
                  </a:moveTo>
                  <a:cubicBezTo>
                    <a:pt x="7961" y="3967"/>
                    <a:pt x="7917" y="3993"/>
                    <a:pt x="7900" y="4051"/>
                  </a:cubicBezTo>
                  <a:cubicBezTo>
                    <a:pt x="7880" y="4153"/>
                    <a:pt x="7860" y="4254"/>
                    <a:pt x="7849" y="4345"/>
                  </a:cubicBezTo>
                  <a:cubicBezTo>
                    <a:pt x="7738" y="4294"/>
                    <a:pt x="7626" y="4244"/>
                    <a:pt x="7525" y="4193"/>
                  </a:cubicBezTo>
                  <a:cubicBezTo>
                    <a:pt x="7517" y="4189"/>
                    <a:pt x="7508" y="4187"/>
                    <a:pt x="7500" y="4187"/>
                  </a:cubicBezTo>
                  <a:cubicBezTo>
                    <a:pt x="7447" y="4187"/>
                    <a:pt x="7402" y="4259"/>
                    <a:pt x="7455" y="4294"/>
                  </a:cubicBezTo>
                  <a:cubicBezTo>
                    <a:pt x="7596" y="4396"/>
                    <a:pt x="7728" y="4497"/>
                    <a:pt x="7869" y="4588"/>
                  </a:cubicBezTo>
                  <a:cubicBezTo>
                    <a:pt x="7892" y="4607"/>
                    <a:pt x="7918" y="4616"/>
                    <a:pt x="7943" y="4616"/>
                  </a:cubicBezTo>
                  <a:cubicBezTo>
                    <a:pt x="7987" y="4616"/>
                    <a:pt x="8029" y="4589"/>
                    <a:pt x="8042" y="4537"/>
                  </a:cubicBezTo>
                  <a:cubicBezTo>
                    <a:pt x="8082" y="4386"/>
                    <a:pt x="8112" y="4254"/>
                    <a:pt x="8123" y="4102"/>
                  </a:cubicBezTo>
                  <a:cubicBezTo>
                    <a:pt x="8135" y="4019"/>
                    <a:pt x="8070" y="3967"/>
                    <a:pt x="8006" y="3967"/>
                  </a:cubicBezTo>
                  <a:close/>
                  <a:moveTo>
                    <a:pt x="5114" y="4111"/>
                  </a:moveTo>
                  <a:cubicBezTo>
                    <a:pt x="5068" y="4111"/>
                    <a:pt x="5022" y="4139"/>
                    <a:pt x="5004" y="4204"/>
                  </a:cubicBezTo>
                  <a:cubicBezTo>
                    <a:pt x="4984" y="4294"/>
                    <a:pt x="4974" y="4396"/>
                    <a:pt x="4953" y="4497"/>
                  </a:cubicBezTo>
                  <a:cubicBezTo>
                    <a:pt x="4842" y="4447"/>
                    <a:pt x="4741" y="4396"/>
                    <a:pt x="4629" y="4335"/>
                  </a:cubicBezTo>
                  <a:cubicBezTo>
                    <a:pt x="4623" y="4333"/>
                    <a:pt x="4616" y="4332"/>
                    <a:pt x="4609" y="4332"/>
                  </a:cubicBezTo>
                  <a:cubicBezTo>
                    <a:pt x="4555" y="4332"/>
                    <a:pt x="4505" y="4400"/>
                    <a:pt x="4559" y="4436"/>
                  </a:cubicBezTo>
                  <a:cubicBezTo>
                    <a:pt x="4701" y="4537"/>
                    <a:pt x="4832" y="4639"/>
                    <a:pt x="4974" y="4740"/>
                  </a:cubicBezTo>
                  <a:cubicBezTo>
                    <a:pt x="4997" y="4753"/>
                    <a:pt x="5023" y="4760"/>
                    <a:pt x="5048" y="4760"/>
                  </a:cubicBezTo>
                  <a:cubicBezTo>
                    <a:pt x="5098" y="4760"/>
                    <a:pt x="5142" y="4733"/>
                    <a:pt x="5156" y="4679"/>
                  </a:cubicBezTo>
                  <a:cubicBezTo>
                    <a:pt x="5196" y="4537"/>
                    <a:pt x="5217" y="4396"/>
                    <a:pt x="5227" y="4244"/>
                  </a:cubicBezTo>
                  <a:cubicBezTo>
                    <a:pt x="5239" y="4163"/>
                    <a:pt x="5177" y="4111"/>
                    <a:pt x="5114" y="4111"/>
                  </a:cubicBezTo>
                  <a:close/>
                  <a:moveTo>
                    <a:pt x="2218" y="4261"/>
                  </a:moveTo>
                  <a:cubicBezTo>
                    <a:pt x="2173" y="4261"/>
                    <a:pt x="2131" y="4287"/>
                    <a:pt x="2118" y="4345"/>
                  </a:cubicBezTo>
                  <a:cubicBezTo>
                    <a:pt x="2088" y="4447"/>
                    <a:pt x="2078" y="4537"/>
                    <a:pt x="2068" y="4639"/>
                  </a:cubicBezTo>
                  <a:lnTo>
                    <a:pt x="1734" y="4487"/>
                  </a:lnTo>
                  <a:cubicBezTo>
                    <a:pt x="1724" y="4482"/>
                    <a:pt x="1715" y="4480"/>
                    <a:pt x="1706" y="4480"/>
                  </a:cubicBezTo>
                  <a:cubicBezTo>
                    <a:pt x="1657" y="4480"/>
                    <a:pt x="1621" y="4545"/>
                    <a:pt x="1673" y="4588"/>
                  </a:cubicBezTo>
                  <a:cubicBezTo>
                    <a:pt x="1805" y="4679"/>
                    <a:pt x="1947" y="4780"/>
                    <a:pt x="2078" y="4882"/>
                  </a:cubicBezTo>
                  <a:cubicBezTo>
                    <a:pt x="2102" y="4899"/>
                    <a:pt x="2128" y="4906"/>
                    <a:pt x="2152" y="4906"/>
                  </a:cubicBezTo>
                  <a:cubicBezTo>
                    <a:pt x="2202" y="4906"/>
                    <a:pt x="2247" y="4875"/>
                    <a:pt x="2260" y="4821"/>
                  </a:cubicBezTo>
                  <a:cubicBezTo>
                    <a:pt x="2301" y="4679"/>
                    <a:pt x="2321" y="4537"/>
                    <a:pt x="2341" y="4396"/>
                  </a:cubicBezTo>
                  <a:cubicBezTo>
                    <a:pt x="2347" y="4313"/>
                    <a:pt x="2280" y="4261"/>
                    <a:pt x="2218" y="4261"/>
                  </a:cubicBezTo>
                  <a:close/>
                  <a:moveTo>
                    <a:pt x="7118" y="4261"/>
                  </a:moveTo>
                  <a:cubicBezTo>
                    <a:pt x="7074" y="4261"/>
                    <a:pt x="7032" y="4287"/>
                    <a:pt x="7019" y="4345"/>
                  </a:cubicBezTo>
                  <a:cubicBezTo>
                    <a:pt x="6999" y="4447"/>
                    <a:pt x="6978" y="4548"/>
                    <a:pt x="6969" y="4639"/>
                  </a:cubicBezTo>
                  <a:lnTo>
                    <a:pt x="6634" y="4487"/>
                  </a:lnTo>
                  <a:cubicBezTo>
                    <a:pt x="6626" y="4483"/>
                    <a:pt x="6617" y="4481"/>
                    <a:pt x="6609" y="4481"/>
                  </a:cubicBezTo>
                  <a:cubicBezTo>
                    <a:pt x="6559" y="4481"/>
                    <a:pt x="6521" y="4554"/>
                    <a:pt x="6573" y="4588"/>
                  </a:cubicBezTo>
                  <a:cubicBezTo>
                    <a:pt x="6705" y="4690"/>
                    <a:pt x="6847" y="4791"/>
                    <a:pt x="6989" y="4882"/>
                  </a:cubicBezTo>
                  <a:cubicBezTo>
                    <a:pt x="7011" y="4900"/>
                    <a:pt x="7036" y="4909"/>
                    <a:pt x="7061" y="4909"/>
                  </a:cubicBezTo>
                  <a:cubicBezTo>
                    <a:pt x="7106" y="4909"/>
                    <a:pt x="7148" y="4880"/>
                    <a:pt x="7161" y="4821"/>
                  </a:cubicBezTo>
                  <a:cubicBezTo>
                    <a:pt x="7201" y="4679"/>
                    <a:pt x="7221" y="4548"/>
                    <a:pt x="7242" y="4396"/>
                  </a:cubicBezTo>
                  <a:cubicBezTo>
                    <a:pt x="7248" y="4313"/>
                    <a:pt x="7181" y="4261"/>
                    <a:pt x="7118" y="4261"/>
                  </a:cubicBezTo>
                  <a:close/>
                  <a:moveTo>
                    <a:pt x="4233" y="4405"/>
                  </a:moveTo>
                  <a:cubicBezTo>
                    <a:pt x="4187" y="4405"/>
                    <a:pt x="4140" y="4432"/>
                    <a:pt x="4123" y="4497"/>
                  </a:cubicBezTo>
                  <a:cubicBezTo>
                    <a:pt x="4103" y="4588"/>
                    <a:pt x="4083" y="4690"/>
                    <a:pt x="4073" y="4791"/>
                  </a:cubicBezTo>
                  <a:cubicBezTo>
                    <a:pt x="3961" y="4730"/>
                    <a:pt x="3850" y="4679"/>
                    <a:pt x="3749" y="4629"/>
                  </a:cubicBezTo>
                  <a:cubicBezTo>
                    <a:pt x="3742" y="4627"/>
                    <a:pt x="3736" y="4626"/>
                    <a:pt x="3729" y="4626"/>
                  </a:cubicBezTo>
                  <a:cubicBezTo>
                    <a:pt x="3674" y="4626"/>
                    <a:pt x="3623" y="4694"/>
                    <a:pt x="3678" y="4730"/>
                  </a:cubicBezTo>
                  <a:cubicBezTo>
                    <a:pt x="3819" y="4831"/>
                    <a:pt x="3951" y="4933"/>
                    <a:pt x="4093" y="5034"/>
                  </a:cubicBezTo>
                  <a:cubicBezTo>
                    <a:pt x="4117" y="5047"/>
                    <a:pt x="4141" y="5054"/>
                    <a:pt x="4165" y="5054"/>
                  </a:cubicBezTo>
                  <a:cubicBezTo>
                    <a:pt x="4212" y="5054"/>
                    <a:pt x="4255" y="5027"/>
                    <a:pt x="4275" y="4973"/>
                  </a:cubicBezTo>
                  <a:cubicBezTo>
                    <a:pt x="4305" y="4821"/>
                    <a:pt x="4336" y="4690"/>
                    <a:pt x="4346" y="4537"/>
                  </a:cubicBezTo>
                  <a:cubicBezTo>
                    <a:pt x="4358" y="4456"/>
                    <a:pt x="4295" y="4405"/>
                    <a:pt x="4233" y="4405"/>
                  </a:cubicBezTo>
                  <a:close/>
                  <a:moveTo>
                    <a:pt x="9129" y="4413"/>
                  </a:moveTo>
                  <a:cubicBezTo>
                    <a:pt x="9085" y="4413"/>
                    <a:pt x="9040" y="4438"/>
                    <a:pt x="9024" y="4497"/>
                  </a:cubicBezTo>
                  <a:cubicBezTo>
                    <a:pt x="9003" y="4598"/>
                    <a:pt x="8994" y="4690"/>
                    <a:pt x="8973" y="4791"/>
                  </a:cubicBezTo>
                  <a:cubicBezTo>
                    <a:pt x="8862" y="4740"/>
                    <a:pt x="8760" y="4690"/>
                    <a:pt x="8649" y="4639"/>
                  </a:cubicBezTo>
                  <a:cubicBezTo>
                    <a:pt x="8641" y="4634"/>
                    <a:pt x="8632" y="4633"/>
                    <a:pt x="8624" y="4633"/>
                  </a:cubicBezTo>
                  <a:cubicBezTo>
                    <a:pt x="8571" y="4633"/>
                    <a:pt x="8526" y="4705"/>
                    <a:pt x="8578" y="4740"/>
                  </a:cubicBezTo>
                  <a:cubicBezTo>
                    <a:pt x="8720" y="4831"/>
                    <a:pt x="8852" y="4933"/>
                    <a:pt x="8994" y="5034"/>
                  </a:cubicBezTo>
                  <a:cubicBezTo>
                    <a:pt x="9017" y="5051"/>
                    <a:pt x="9043" y="5058"/>
                    <a:pt x="9068" y="5058"/>
                  </a:cubicBezTo>
                  <a:cubicBezTo>
                    <a:pt x="9117" y="5058"/>
                    <a:pt x="9162" y="5027"/>
                    <a:pt x="9176" y="4973"/>
                  </a:cubicBezTo>
                  <a:cubicBezTo>
                    <a:pt x="9216" y="4831"/>
                    <a:pt x="9237" y="4690"/>
                    <a:pt x="9246" y="4548"/>
                  </a:cubicBezTo>
                  <a:cubicBezTo>
                    <a:pt x="9258" y="4465"/>
                    <a:pt x="9193" y="4413"/>
                    <a:pt x="9129" y="4413"/>
                  </a:cubicBezTo>
                  <a:close/>
                  <a:moveTo>
                    <a:pt x="1340" y="4551"/>
                  </a:moveTo>
                  <a:cubicBezTo>
                    <a:pt x="1294" y="4551"/>
                    <a:pt x="1251" y="4579"/>
                    <a:pt x="1238" y="4639"/>
                  </a:cubicBezTo>
                  <a:cubicBezTo>
                    <a:pt x="1207" y="4740"/>
                    <a:pt x="1197" y="4831"/>
                    <a:pt x="1177" y="4933"/>
                  </a:cubicBezTo>
                  <a:cubicBezTo>
                    <a:pt x="1076" y="4882"/>
                    <a:pt x="964" y="4831"/>
                    <a:pt x="853" y="4780"/>
                  </a:cubicBezTo>
                  <a:cubicBezTo>
                    <a:pt x="844" y="4776"/>
                    <a:pt x="835" y="4774"/>
                    <a:pt x="826" y="4774"/>
                  </a:cubicBezTo>
                  <a:cubicBezTo>
                    <a:pt x="777" y="4774"/>
                    <a:pt x="739" y="4839"/>
                    <a:pt x="782" y="4882"/>
                  </a:cubicBezTo>
                  <a:cubicBezTo>
                    <a:pt x="924" y="4973"/>
                    <a:pt x="1065" y="5074"/>
                    <a:pt x="1197" y="5176"/>
                  </a:cubicBezTo>
                  <a:cubicBezTo>
                    <a:pt x="1221" y="5192"/>
                    <a:pt x="1247" y="5200"/>
                    <a:pt x="1272" y="5200"/>
                  </a:cubicBezTo>
                  <a:cubicBezTo>
                    <a:pt x="1321" y="5200"/>
                    <a:pt x="1366" y="5169"/>
                    <a:pt x="1380" y="5115"/>
                  </a:cubicBezTo>
                  <a:cubicBezTo>
                    <a:pt x="1420" y="4973"/>
                    <a:pt x="1440" y="4831"/>
                    <a:pt x="1461" y="4690"/>
                  </a:cubicBezTo>
                  <a:cubicBezTo>
                    <a:pt x="1466" y="4602"/>
                    <a:pt x="1401" y="4551"/>
                    <a:pt x="1340" y="4551"/>
                  </a:cubicBezTo>
                  <a:close/>
                  <a:moveTo>
                    <a:pt x="6237" y="4554"/>
                  </a:moveTo>
                  <a:cubicBezTo>
                    <a:pt x="6193" y="4554"/>
                    <a:pt x="6151" y="4580"/>
                    <a:pt x="6138" y="4639"/>
                  </a:cubicBezTo>
                  <a:cubicBezTo>
                    <a:pt x="6108" y="4740"/>
                    <a:pt x="6098" y="4841"/>
                    <a:pt x="6087" y="4933"/>
                  </a:cubicBezTo>
                  <a:lnTo>
                    <a:pt x="5754" y="4780"/>
                  </a:lnTo>
                  <a:cubicBezTo>
                    <a:pt x="5745" y="4776"/>
                    <a:pt x="5737" y="4774"/>
                    <a:pt x="5729" y="4774"/>
                  </a:cubicBezTo>
                  <a:cubicBezTo>
                    <a:pt x="5678" y="4774"/>
                    <a:pt x="5640" y="4847"/>
                    <a:pt x="5693" y="4882"/>
                  </a:cubicBezTo>
                  <a:cubicBezTo>
                    <a:pt x="5824" y="4983"/>
                    <a:pt x="5966" y="5084"/>
                    <a:pt x="6098" y="5176"/>
                  </a:cubicBezTo>
                  <a:cubicBezTo>
                    <a:pt x="6123" y="5193"/>
                    <a:pt x="6151" y="5202"/>
                    <a:pt x="6177" y="5202"/>
                  </a:cubicBezTo>
                  <a:cubicBezTo>
                    <a:pt x="6225" y="5202"/>
                    <a:pt x="6267" y="5173"/>
                    <a:pt x="6280" y="5115"/>
                  </a:cubicBezTo>
                  <a:cubicBezTo>
                    <a:pt x="6321" y="4973"/>
                    <a:pt x="6341" y="4841"/>
                    <a:pt x="6361" y="4690"/>
                  </a:cubicBezTo>
                  <a:cubicBezTo>
                    <a:pt x="6367" y="4606"/>
                    <a:pt x="6299" y="4554"/>
                    <a:pt x="6237" y="4554"/>
                  </a:cubicBezTo>
                  <a:close/>
                  <a:moveTo>
                    <a:pt x="3352" y="4698"/>
                  </a:moveTo>
                  <a:cubicBezTo>
                    <a:pt x="3306" y="4698"/>
                    <a:pt x="3260" y="4726"/>
                    <a:pt x="3243" y="4791"/>
                  </a:cubicBezTo>
                  <a:cubicBezTo>
                    <a:pt x="3222" y="4882"/>
                    <a:pt x="3202" y="4983"/>
                    <a:pt x="3192" y="5074"/>
                  </a:cubicBezTo>
                  <a:cubicBezTo>
                    <a:pt x="3081" y="5023"/>
                    <a:pt x="2969" y="4973"/>
                    <a:pt x="2868" y="4922"/>
                  </a:cubicBezTo>
                  <a:cubicBezTo>
                    <a:pt x="2861" y="4920"/>
                    <a:pt x="2854" y="4919"/>
                    <a:pt x="2848" y="4919"/>
                  </a:cubicBezTo>
                  <a:cubicBezTo>
                    <a:pt x="2793" y="4919"/>
                    <a:pt x="2743" y="4987"/>
                    <a:pt x="2797" y="5023"/>
                  </a:cubicBezTo>
                  <a:cubicBezTo>
                    <a:pt x="2928" y="5125"/>
                    <a:pt x="3070" y="5226"/>
                    <a:pt x="3212" y="5327"/>
                  </a:cubicBezTo>
                  <a:cubicBezTo>
                    <a:pt x="3232" y="5341"/>
                    <a:pt x="3256" y="5347"/>
                    <a:pt x="3279" y="5347"/>
                  </a:cubicBezTo>
                  <a:cubicBezTo>
                    <a:pt x="3326" y="5347"/>
                    <a:pt x="3371" y="5320"/>
                    <a:pt x="3384" y="5266"/>
                  </a:cubicBezTo>
                  <a:cubicBezTo>
                    <a:pt x="3425" y="5115"/>
                    <a:pt x="3455" y="4983"/>
                    <a:pt x="3465" y="4831"/>
                  </a:cubicBezTo>
                  <a:cubicBezTo>
                    <a:pt x="3477" y="4750"/>
                    <a:pt x="3415" y="4698"/>
                    <a:pt x="3352" y="4698"/>
                  </a:cubicBezTo>
                  <a:close/>
                  <a:moveTo>
                    <a:pt x="8249" y="4706"/>
                  </a:moveTo>
                  <a:cubicBezTo>
                    <a:pt x="8204" y="4706"/>
                    <a:pt x="8160" y="4732"/>
                    <a:pt x="8143" y="4791"/>
                  </a:cubicBezTo>
                  <a:cubicBezTo>
                    <a:pt x="8123" y="4892"/>
                    <a:pt x="8103" y="4983"/>
                    <a:pt x="8092" y="5084"/>
                  </a:cubicBezTo>
                  <a:cubicBezTo>
                    <a:pt x="7981" y="5034"/>
                    <a:pt x="7880" y="4983"/>
                    <a:pt x="7768" y="4933"/>
                  </a:cubicBezTo>
                  <a:cubicBezTo>
                    <a:pt x="7759" y="4928"/>
                    <a:pt x="7749" y="4926"/>
                    <a:pt x="7740" y="4926"/>
                  </a:cubicBezTo>
                  <a:cubicBezTo>
                    <a:pt x="7689" y="4926"/>
                    <a:pt x="7646" y="4991"/>
                    <a:pt x="7698" y="5034"/>
                  </a:cubicBezTo>
                  <a:cubicBezTo>
                    <a:pt x="7839" y="5125"/>
                    <a:pt x="7971" y="5226"/>
                    <a:pt x="8112" y="5327"/>
                  </a:cubicBezTo>
                  <a:cubicBezTo>
                    <a:pt x="8136" y="5344"/>
                    <a:pt x="8161" y="5352"/>
                    <a:pt x="8185" y="5352"/>
                  </a:cubicBezTo>
                  <a:cubicBezTo>
                    <a:pt x="8232" y="5352"/>
                    <a:pt x="8275" y="5320"/>
                    <a:pt x="8295" y="5266"/>
                  </a:cubicBezTo>
                  <a:cubicBezTo>
                    <a:pt x="8325" y="5125"/>
                    <a:pt x="8355" y="4983"/>
                    <a:pt x="8366" y="4841"/>
                  </a:cubicBezTo>
                  <a:cubicBezTo>
                    <a:pt x="8378" y="4758"/>
                    <a:pt x="8313" y="4706"/>
                    <a:pt x="8249" y="4706"/>
                  </a:cubicBezTo>
                  <a:close/>
                  <a:moveTo>
                    <a:pt x="5356" y="4848"/>
                  </a:moveTo>
                  <a:cubicBezTo>
                    <a:pt x="5312" y="4848"/>
                    <a:pt x="5270" y="4874"/>
                    <a:pt x="5257" y="4933"/>
                  </a:cubicBezTo>
                  <a:cubicBezTo>
                    <a:pt x="5227" y="5034"/>
                    <a:pt x="5217" y="5135"/>
                    <a:pt x="5196" y="5226"/>
                  </a:cubicBezTo>
                  <a:cubicBezTo>
                    <a:pt x="5095" y="5176"/>
                    <a:pt x="4984" y="5125"/>
                    <a:pt x="4872" y="5074"/>
                  </a:cubicBezTo>
                  <a:cubicBezTo>
                    <a:pt x="4864" y="5070"/>
                    <a:pt x="4855" y="5068"/>
                    <a:pt x="4847" y="5068"/>
                  </a:cubicBezTo>
                  <a:cubicBezTo>
                    <a:pt x="4797" y="5068"/>
                    <a:pt x="4758" y="5141"/>
                    <a:pt x="4802" y="5176"/>
                  </a:cubicBezTo>
                  <a:cubicBezTo>
                    <a:pt x="4944" y="5277"/>
                    <a:pt x="5085" y="5368"/>
                    <a:pt x="5217" y="5469"/>
                  </a:cubicBezTo>
                  <a:cubicBezTo>
                    <a:pt x="5242" y="5487"/>
                    <a:pt x="5270" y="5496"/>
                    <a:pt x="5297" y="5496"/>
                  </a:cubicBezTo>
                  <a:cubicBezTo>
                    <a:pt x="5344" y="5496"/>
                    <a:pt x="5386" y="5467"/>
                    <a:pt x="5399" y="5408"/>
                  </a:cubicBezTo>
                  <a:cubicBezTo>
                    <a:pt x="5439" y="5266"/>
                    <a:pt x="5460" y="5135"/>
                    <a:pt x="5480" y="4983"/>
                  </a:cubicBezTo>
                  <a:cubicBezTo>
                    <a:pt x="5486" y="4900"/>
                    <a:pt x="5419" y="4848"/>
                    <a:pt x="5356" y="4848"/>
                  </a:cubicBezTo>
                  <a:close/>
                  <a:moveTo>
                    <a:pt x="2464" y="4992"/>
                  </a:moveTo>
                  <a:cubicBezTo>
                    <a:pt x="2419" y="4992"/>
                    <a:pt x="2374" y="5020"/>
                    <a:pt x="2361" y="5084"/>
                  </a:cubicBezTo>
                  <a:cubicBezTo>
                    <a:pt x="2341" y="5176"/>
                    <a:pt x="2321" y="5277"/>
                    <a:pt x="2311" y="5368"/>
                  </a:cubicBezTo>
                  <a:lnTo>
                    <a:pt x="1977" y="5216"/>
                  </a:lnTo>
                  <a:cubicBezTo>
                    <a:pt x="1970" y="5214"/>
                    <a:pt x="1964" y="5213"/>
                    <a:pt x="1957" y="5213"/>
                  </a:cubicBezTo>
                  <a:cubicBezTo>
                    <a:pt x="1904" y="5213"/>
                    <a:pt x="1862" y="5281"/>
                    <a:pt x="1916" y="5317"/>
                  </a:cubicBezTo>
                  <a:cubicBezTo>
                    <a:pt x="2048" y="5419"/>
                    <a:pt x="2190" y="5520"/>
                    <a:pt x="2331" y="5621"/>
                  </a:cubicBezTo>
                  <a:cubicBezTo>
                    <a:pt x="2352" y="5635"/>
                    <a:pt x="2375" y="5641"/>
                    <a:pt x="2398" y="5641"/>
                  </a:cubicBezTo>
                  <a:cubicBezTo>
                    <a:pt x="2445" y="5641"/>
                    <a:pt x="2490" y="5614"/>
                    <a:pt x="2503" y="5560"/>
                  </a:cubicBezTo>
                  <a:cubicBezTo>
                    <a:pt x="2544" y="5408"/>
                    <a:pt x="2564" y="5277"/>
                    <a:pt x="2584" y="5125"/>
                  </a:cubicBezTo>
                  <a:cubicBezTo>
                    <a:pt x="2590" y="5043"/>
                    <a:pt x="2526" y="4992"/>
                    <a:pt x="2464" y="4992"/>
                  </a:cubicBezTo>
                  <a:close/>
                  <a:moveTo>
                    <a:pt x="7371" y="4997"/>
                  </a:moveTo>
                  <a:cubicBezTo>
                    <a:pt x="7325" y="4997"/>
                    <a:pt x="7279" y="5024"/>
                    <a:pt x="7262" y="5084"/>
                  </a:cubicBezTo>
                  <a:cubicBezTo>
                    <a:pt x="7242" y="5185"/>
                    <a:pt x="7221" y="5277"/>
                    <a:pt x="7212" y="5378"/>
                  </a:cubicBezTo>
                  <a:cubicBezTo>
                    <a:pt x="7100" y="5327"/>
                    <a:pt x="6989" y="5277"/>
                    <a:pt x="6888" y="5226"/>
                  </a:cubicBezTo>
                  <a:cubicBezTo>
                    <a:pt x="6879" y="5221"/>
                    <a:pt x="6869" y="5219"/>
                    <a:pt x="6860" y="5219"/>
                  </a:cubicBezTo>
                  <a:cubicBezTo>
                    <a:pt x="6809" y="5219"/>
                    <a:pt x="6765" y="5284"/>
                    <a:pt x="6816" y="5327"/>
                  </a:cubicBezTo>
                  <a:cubicBezTo>
                    <a:pt x="6958" y="5419"/>
                    <a:pt x="7090" y="5520"/>
                    <a:pt x="7232" y="5621"/>
                  </a:cubicBezTo>
                  <a:cubicBezTo>
                    <a:pt x="7252" y="5638"/>
                    <a:pt x="7276" y="5646"/>
                    <a:pt x="7299" y="5646"/>
                  </a:cubicBezTo>
                  <a:cubicBezTo>
                    <a:pt x="7345" y="5646"/>
                    <a:pt x="7390" y="5614"/>
                    <a:pt x="7404" y="5560"/>
                  </a:cubicBezTo>
                  <a:cubicBezTo>
                    <a:pt x="7444" y="5419"/>
                    <a:pt x="7475" y="5277"/>
                    <a:pt x="7485" y="5135"/>
                  </a:cubicBezTo>
                  <a:cubicBezTo>
                    <a:pt x="7496" y="5047"/>
                    <a:pt x="7434" y="4997"/>
                    <a:pt x="7371" y="4997"/>
                  </a:cubicBezTo>
                  <a:close/>
                  <a:moveTo>
                    <a:pt x="4472" y="5142"/>
                  </a:moveTo>
                  <a:cubicBezTo>
                    <a:pt x="4427" y="5142"/>
                    <a:pt x="4383" y="5167"/>
                    <a:pt x="4366" y="5226"/>
                  </a:cubicBezTo>
                  <a:cubicBezTo>
                    <a:pt x="4346" y="5327"/>
                    <a:pt x="4336" y="5419"/>
                    <a:pt x="4316" y="5520"/>
                  </a:cubicBezTo>
                  <a:cubicBezTo>
                    <a:pt x="4204" y="5469"/>
                    <a:pt x="4103" y="5419"/>
                    <a:pt x="3992" y="5368"/>
                  </a:cubicBezTo>
                  <a:cubicBezTo>
                    <a:pt x="3984" y="5363"/>
                    <a:pt x="3975" y="5362"/>
                    <a:pt x="3967" y="5362"/>
                  </a:cubicBezTo>
                  <a:cubicBezTo>
                    <a:pt x="3914" y="5362"/>
                    <a:pt x="3868" y="5434"/>
                    <a:pt x="3921" y="5469"/>
                  </a:cubicBezTo>
                  <a:cubicBezTo>
                    <a:pt x="4062" y="5570"/>
                    <a:pt x="4194" y="5662"/>
                    <a:pt x="4336" y="5763"/>
                  </a:cubicBezTo>
                  <a:cubicBezTo>
                    <a:pt x="4361" y="5781"/>
                    <a:pt x="4389" y="5790"/>
                    <a:pt x="4415" y="5790"/>
                  </a:cubicBezTo>
                  <a:cubicBezTo>
                    <a:pt x="4463" y="5790"/>
                    <a:pt x="4505" y="5760"/>
                    <a:pt x="4518" y="5702"/>
                  </a:cubicBezTo>
                  <a:cubicBezTo>
                    <a:pt x="4559" y="5560"/>
                    <a:pt x="4579" y="5428"/>
                    <a:pt x="4589" y="5277"/>
                  </a:cubicBezTo>
                  <a:cubicBezTo>
                    <a:pt x="4601" y="5194"/>
                    <a:pt x="4536" y="5142"/>
                    <a:pt x="4472" y="5142"/>
                  </a:cubicBezTo>
                  <a:close/>
                  <a:moveTo>
                    <a:pt x="9379" y="5144"/>
                  </a:moveTo>
                  <a:cubicBezTo>
                    <a:pt x="9334" y="5144"/>
                    <a:pt x="9290" y="5172"/>
                    <a:pt x="9277" y="5236"/>
                  </a:cubicBezTo>
                  <a:cubicBezTo>
                    <a:pt x="9246" y="5327"/>
                    <a:pt x="9237" y="5428"/>
                    <a:pt x="9216" y="5520"/>
                  </a:cubicBezTo>
                  <a:cubicBezTo>
                    <a:pt x="9115" y="5469"/>
                    <a:pt x="9003" y="5419"/>
                    <a:pt x="8892" y="5368"/>
                  </a:cubicBezTo>
                  <a:cubicBezTo>
                    <a:pt x="8886" y="5365"/>
                    <a:pt x="8879" y="5364"/>
                    <a:pt x="8873" y="5364"/>
                  </a:cubicBezTo>
                  <a:cubicBezTo>
                    <a:pt x="8820" y="5364"/>
                    <a:pt x="8776" y="5433"/>
                    <a:pt x="8821" y="5469"/>
                  </a:cubicBezTo>
                  <a:cubicBezTo>
                    <a:pt x="8963" y="5570"/>
                    <a:pt x="9105" y="5671"/>
                    <a:pt x="9237" y="5773"/>
                  </a:cubicBezTo>
                  <a:cubicBezTo>
                    <a:pt x="9260" y="5786"/>
                    <a:pt x="9286" y="5793"/>
                    <a:pt x="9311" y="5793"/>
                  </a:cubicBezTo>
                  <a:cubicBezTo>
                    <a:pt x="9360" y="5793"/>
                    <a:pt x="9405" y="5766"/>
                    <a:pt x="9419" y="5712"/>
                  </a:cubicBezTo>
                  <a:cubicBezTo>
                    <a:pt x="9459" y="5560"/>
                    <a:pt x="9480" y="5428"/>
                    <a:pt x="9500" y="5277"/>
                  </a:cubicBezTo>
                  <a:cubicBezTo>
                    <a:pt x="9505" y="5195"/>
                    <a:pt x="9441" y="5144"/>
                    <a:pt x="9379" y="5144"/>
                  </a:cubicBezTo>
                  <a:close/>
                  <a:moveTo>
                    <a:pt x="1583" y="5285"/>
                  </a:moveTo>
                  <a:cubicBezTo>
                    <a:pt x="1537" y="5285"/>
                    <a:pt x="1494" y="5313"/>
                    <a:pt x="1481" y="5378"/>
                  </a:cubicBezTo>
                  <a:cubicBezTo>
                    <a:pt x="1450" y="5469"/>
                    <a:pt x="1440" y="5570"/>
                    <a:pt x="1430" y="5662"/>
                  </a:cubicBezTo>
                  <a:lnTo>
                    <a:pt x="1096" y="5509"/>
                  </a:lnTo>
                  <a:cubicBezTo>
                    <a:pt x="1090" y="5507"/>
                    <a:pt x="1083" y="5506"/>
                    <a:pt x="1077" y="5506"/>
                  </a:cubicBezTo>
                  <a:cubicBezTo>
                    <a:pt x="1024" y="5506"/>
                    <a:pt x="981" y="5574"/>
                    <a:pt x="1035" y="5611"/>
                  </a:cubicBezTo>
                  <a:cubicBezTo>
                    <a:pt x="1167" y="5712"/>
                    <a:pt x="1308" y="5813"/>
                    <a:pt x="1440" y="5905"/>
                  </a:cubicBezTo>
                  <a:cubicBezTo>
                    <a:pt x="1466" y="5923"/>
                    <a:pt x="1495" y="5932"/>
                    <a:pt x="1522" y="5932"/>
                  </a:cubicBezTo>
                  <a:cubicBezTo>
                    <a:pt x="1568" y="5932"/>
                    <a:pt x="1610" y="5905"/>
                    <a:pt x="1623" y="5854"/>
                  </a:cubicBezTo>
                  <a:cubicBezTo>
                    <a:pt x="1663" y="5702"/>
                    <a:pt x="1683" y="5570"/>
                    <a:pt x="1704" y="5419"/>
                  </a:cubicBezTo>
                  <a:cubicBezTo>
                    <a:pt x="1709" y="5337"/>
                    <a:pt x="1645" y="5285"/>
                    <a:pt x="1583" y="5285"/>
                  </a:cubicBezTo>
                  <a:close/>
                  <a:moveTo>
                    <a:pt x="6483" y="5291"/>
                  </a:moveTo>
                  <a:cubicBezTo>
                    <a:pt x="6438" y="5291"/>
                    <a:pt x="6394" y="5318"/>
                    <a:pt x="6381" y="5378"/>
                  </a:cubicBezTo>
                  <a:cubicBezTo>
                    <a:pt x="6361" y="5479"/>
                    <a:pt x="6341" y="5570"/>
                    <a:pt x="6330" y="5671"/>
                  </a:cubicBezTo>
                  <a:lnTo>
                    <a:pt x="5997" y="5520"/>
                  </a:lnTo>
                  <a:cubicBezTo>
                    <a:pt x="5987" y="5515"/>
                    <a:pt x="5978" y="5513"/>
                    <a:pt x="5969" y="5513"/>
                  </a:cubicBezTo>
                  <a:cubicBezTo>
                    <a:pt x="5920" y="5513"/>
                    <a:pt x="5884" y="5578"/>
                    <a:pt x="5936" y="5621"/>
                  </a:cubicBezTo>
                  <a:cubicBezTo>
                    <a:pt x="6067" y="5712"/>
                    <a:pt x="6209" y="5813"/>
                    <a:pt x="6351" y="5914"/>
                  </a:cubicBezTo>
                  <a:cubicBezTo>
                    <a:pt x="6371" y="5931"/>
                    <a:pt x="6395" y="5939"/>
                    <a:pt x="6418" y="5939"/>
                  </a:cubicBezTo>
                  <a:cubicBezTo>
                    <a:pt x="6464" y="5939"/>
                    <a:pt x="6510" y="5908"/>
                    <a:pt x="6523" y="5854"/>
                  </a:cubicBezTo>
                  <a:cubicBezTo>
                    <a:pt x="6564" y="5712"/>
                    <a:pt x="6584" y="5570"/>
                    <a:pt x="6604" y="5428"/>
                  </a:cubicBezTo>
                  <a:cubicBezTo>
                    <a:pt x="6610" y="5341"/>
                    <a:pt x="6545" y="5291"/>
                    <a:pt x="6483" y="5291"/>
                  </a:cubicBezTo>
                  <a:close/>
                  <a:moveTo>
                    <a:pt x="3592" y="5435"/>
                  </a:moveTo>
                  <a:cubicBezTo>
                    <a:pt x="3547" y="5435"/>
                    <a:pt x="3502" y="5461"/>
                    <a:pt x="3486" y="5520"/>
                  </a:cubicBezTo>
                  <a:cubicBezTo>
                    <a:pt x="3465" y="5621"/>
                    <a:pt x="3445" y="5712"/>
                    <a:pt x="3435" y="5813"/>
                  </a:cubicBezTo>
                  <a:cubicBezTo>
                    <a:pt x="3324" y="5763"/>
                    <a:pt x="3212" y="5712"/>
                    <a:pt x="3111" y="5662"/>
                  </a:cubicBezTo>
                  <a:cubicBezTo>
                    <a:pt x="3102" y="5657"/>
                    <a:pt x="3093" y="5655"/>
                    <a:pt x="3085" y="5655"/>
                  </a:cubicBezTo>
                  <a:cubicBezTo>
                    <a:pt x="3033" y="5655"/>
                    <a:pt x="2988" y="5728"/>
                    <a:pt x="3040" y="5763"/>
                  </a:cubicBezTo>
                  <a:cubicBezTo>
                    <a:pt x="3182" y="5864"/>
                    <a:pt x="3313" y="5955"/>
                    <a:pt x="3455" y="6056"/>
                  </a:cubicBezTo>
                  <a:cubicBezTo>
                    <a:pt x="3480" y="6074"/>
                    <a:pt x="3507" y="6083"/>
                    <a:pt x="3532" y="6083"/>
                  </a:cubicBezTo>
                  <a:cubicBezTo>
                    <a:pt x="3578" y="6083"/>
                    <a:pt x="3618" y="6054"/>
                    <a:pt x="3637" y="5995"/>
                  </a:cubicBezTo>
                  <a:cubicBezTo>
                    <a:pt x="3668" y="5854"/>
                    <a:pt x="3698" y="5722"/>
                    <a:pt x="3708" y="5570"/>
                  </a:cubicBezTo>
                  <a:cubicBezTo>
                    <a:pt x="3720" y="5487"/>
                    <a:pt x="3656" y="5435"/>
                    <a:pt x="3592" y="5435"/>
                  </a:cubicBezTo>
                  <a:close/>
                  <a:moveTo>
                    <a:pt x="8496" y="5437"/>
                  </a:moveTo>
                  <a:cubicBezTo>
                    <a:pt x="8450" y="5437"/>
                    <a:pt x="8403" y="5465"/>
                    <a:pt x="8386" y="5530"/>
                  </a:cubicBezTo>
                  <a:cubicBezTo>
                    <a:pt x="8366" y="5621"/>
                    <a:pt x="8355" y="5722"/>
                    <a:pt x="8335" y="5813"/>
                  </a:cubicBezTo>
                  <a:cubicBezTo>
                    <a:pt x="8224" y="5763"/>
                    <a:pt x="8123" y="5712"/>
                    <a:pt x="8011" y="5662"/>
                  </a:cubicBezTo>
                  <a:cubicBezTo>
                    <a:pt x="8005" y="5659"/>
                    <a:pt x="7998" y="5658"/>
                    <a:pt x="7991" y="5658"/>
                  </a:cubicBezTo>
                  <a:cubicBezTo>
                    <a:pt x="7937" y="5658"/>
                    <a:pt x="7886" y="5727"/>
                    <a:pt x="7941" y="5763"/>
                  </a:cubicBezTo>
                  <a:cubicBezTo>
                    <a:pt x="8082" y="5864"/>
                    <a:pt x="8214" y="5965"/>
                    <a:pt x="8355" y="6067"/>
                  </a:cubicBezTo>
                  <a:cubicBezTo>
                    <a:pt x="8379" y="6080"/>
                    <a:pt x="8405" y="6087"/>
                    <a:pt x="8430" y="6087"/>
                  </a:cubicBezTo>
                  <a:cubicBezTo>
                    <a:pt x="8479" y="6087"/>
                    <a:pt x="8524" y="6060"/>
                    <a:pt x="8538" y="6006"/>
                  </a:cubicBezTo>
                  <a:cubicBezTo>
                    <a:pt x="8578" y="5854"/>
                    <a:pt x="8598" y="5722"/>
                    <a:pt x="8609" y="5570"/>
                  </a:cubicBezTo>
                  <a:cubicBezTo>
                    <a:pt x="8621" y="5489"/>
                    <a:pt x="8558" y="5437"/>
                    <a:pt x="8496" y="5437"/>
                  </a:cubicBezTo>
                  <a:close/>
                  <a:moveTo>
                    <a:pt x="5604" y="5583"/>
                  </a:moveTo>
                  <a:cubicBezTo>
                    <a:pt x="5558" y="5583"/>
                    <a:pt x="5513" y="5610"/>
                    <a:pt x="5500" y="5671"/>
                  </a:cubicBezTo>
                  <a:cubicBezTo>
                    <a:pt x="5470" y="5773"/>
                    <a:pt x="5460" y="5864"/>
                    <a:pt x="5450" y="5965"/>
                  </a:cubicBezTo>
                  <a:lnTo>
                    <a:pt x="5115" y="5813"/>
                  </a:lnTo>
                  <a:cubicBezTo>
                    <a:pt x="5106" y="5809"/>
                    <a:pt x="5097" y="5807"/>
                    <a:pt x="5088" y="5807"/>
                  </a:cubicBezTo>
                  <a:cubicBezTo>
                    <a:pt x="5039" y="5807"/>
                    <a:pt x="5003" y="5870"/>
                    <a:pt x="5055" y="5905"/>
                  </a:cubicBezTo>
                  <a:cubicBezTo>
                    <a:pt x="5187" y="6006"/>
                    <a:pt x="5328" y="6107"/>
                    <a:pt x="5460" y="6208"/>
                  </a:cubicBezTo>
                  <a:cubicBezTo>
                    <a:pt x="5483" y="6225"/>
                    <a:pt x="5509" y="6233"/>
                    <a:pt x="5534" y="6233"/>
                  </a:cubicBezTo>
                  <a:cubicBezTo>
                    <a:pt x="5584" y="6233"/>
                    <a:pt x="5628" y="6202"/>
                    <a:pt x="5642" y="6148"/>
                  </a:cubicBezTo>
                  <a:cubicBezTo>
                    <a:pt x="5682" y="6006"/>
                    <a:pt x="5703" y="5864"/>
                    <a:pt x="5723" y="5712"/>
                  </a:cubicBezTo>
                  <a:cubicBezTo>
                    <a:pt x="5729" y="5631"/>
                    <a:pt x="5666" y="5583"/>
                    <a:pt x="5604" y="5583"/>
                  </a:cubicBezTo>
                  <a:close/>
                  <a:moveTo>
                    <a:pt x="2703" y="5729"/>
                  </a:moveTo>
                  <a:cubicBezTo>
                    <a:pt x="2659" y="5729"/>
                    <a:pt x="2617" y="5755"/>
                    <a:pt x="2604" y="5813"/>
                  </a:cubicBezTo>
                  <a:cubicBezTo>
                    <a:pt x="2584" y="5914"/>
                    <a:pt x="2564" y="6006"/>
                    <a:pt x="2554" y="6107"/>
                  </a:cubicBezTo>
                  <a:lnTo>
                    <a:pt x="2220" y="5955"/>
                  </a:lnTo>
                  <a:cubicBezTo>
                    <a:pt x="2213" y="5951"/>
                    <a:pt x="2205" y="5949"/>
                    <a:pt x="2198" y="5949"/>
                  </a:cubicBezTo>
                  <a:cubicBezTo>
                    <a:pt x="2152" y="5949"/>
                    <a:pt x="2107" y="6021"/>
                    <a:pt x="2159" y="6056"/>
                  </a:cubicBezTo>
                  <a:cubicBezTo>
                    <a:pt x="2291" y="6157"/>
                    <a:pt x="2433" y="6249"/>
                    <a:pt x="2574" y="6350"/>
                  </a:cubicBezTo>
                  <a:cubicBezTo>
                    <a:pt x="2596" y="6368"/>
                    <a:pt x="2622" y="6377"/>
                    <a:pt x="2646" y="6377"/>
                  </a:cubicBezTo>
                  <a:cubicBezTo>
                    <a:pt x="2691" y="6377"/>
                    <a:pt x="2733" y="6348"/>
                    <a:pt x="2746" y="6289"/>
                  </a:cubicBezTo>
                  <a:cubicBezTo>
                    <a:pt x="2787" y="6148"/>
                    <a:pt x="2817" y="6006"/>
                    <a:pt x="2827" y="5864"/>
                  </a:cubicBezTo>
                  <a:cubicBezTo>
                    <a:pt x="2833" y="5781"/>
                    <a:pt x="2766" y="5729"/>
                    <a:pt x="2703" y="5729"/>
                  </a:cubicBezTo>
                  <a:close/>
                  <a:moveTo>
                    <a:pt x="7615" y="5731"/>
                  </a:moveTo>
                  <a:cubicBezTo>
                    <a:pt x="7568" y="5731"/>
                    <a:pt x="7522" y="5759"/>
                    <a:pt x="7505" y="5824"/>
                  </a:cubicBezTo>
                  <a:cubicBezTo>
                    <a:pt x="7485" y="5914"/>
                    <a:pt x="7464" y="6016"/>
                    <a:pt x="7455" y="6107"/>
                  </a:cubicBezTo>
                  <a:cubicBezTo>
                    <a:pt x="7343" y="6056"/>
                    <a:pt x="7232" y="6006"/>
                    <a:pt x="7131" y="5955"/>
                  </a:cubicBezTo>
                  <a:cubicBezTo>
                    <a:pt x="7124" y="5953"/>
                    <a:pt x="7117" y="5952"/>
                    <a:pt x="7111" y="5952"/>
                  </a:cubicBezTo>
                  <a:cubicBezTo>
                    <a:pt x="7056" y="5952"/>
                    <a:pt x="7005" y="6020"/>
                    <a:pt x="7059" y="6056"/>
                  </a:cubicBezTo>
                  <a:cubicBezTo>
                    <a:pt x="7201" y="6157"/>
                    <a:pt x="7333" y="6259"/>
                    <a:pt x="7475" y="6360"/>
                  </a:cubicBezTo>
                  <a:cubicBezTo>
                    <a:pt x="7498" y="6373"/>
                    <a:pt x="7523" y="6380"/>
                    <a:pt x="7547" y="6380"/>
                  </a:cubicBezTo>
                  <a:cubicBezTo>
                    <a:pt x="7594" y="6380"/>
                    <a:pt x="7637" y="6353"/>
                    <a:pt x="7657" y="6299"/>
                  </a:cubicBezTo>
                  <a:cubicBezTo>
                    <a:pt x="7687" y="6148"/>
                    <a:pt x="7718" y="6016"/>
                    <a:pt x="7728" y="5864"/>
                  </a:cubicBezTo>
                  <a:cubicBezTo>
                    <a:pt x="7739" y="5782"/>
                    <a:pt x="7677" y="5731"/>
                    <a:pt x="7615" y="5731"/>
                  </a:cubicBezTo>
                  <a:close/>
                  <a:moveTo>
                    <a:pt x="4722" y="5873"/>
                  </a:moveTo>
                  <a:cubicBezTo>
                    <a:pt x="4676" y="5873"/>
                    <a:pt x="4632" y="5901"/>
                    <a:pt x="4620" y="5965"/>
                  </a:cubicBezTo>
                  <a:cubicBezTo>
                    <a:pt x="4589" y="6067"/>
                    <a:pt x="4579" y="6157"/>
                    <a:pt x="4559" y="6259"/>
                  </a:cubicBezTo>
                  <a:cubicBezTo>
                    <a:pt x="4458" y="6208"/>
                    <a:pt x="4346" y="6157"/>
                    <a:pt x="4235" y="6107"/>
                  </a:cubicBezTo>
                  <a:cubicBezTo>
                    <a:pt x="4226" y="6102"/>
                    <a:pt x="4216" y="6100"/>
                    <a:pt x="4207" y="6100"/>
                  </a:cubicBezTo>
                  <a:cubicBezTo>
                    <a:pt x="4158" y="6100"/>
                    <a:pt x="4121" y="6164"/>
                    <a:pt x="4164" y="6198"/>
                  </a:cubicBezTo>
                  <a:cubicBezTo>
                    <a:pt x="4305" y="6299"/>
                    <a:pt x="4447" y="6400"/>
                    <a:pt x="4579" y="6502"/>
                  </a:cubicBezTo>
                  <a:cubicBezTo>
                    <a:pt x="4603" y="6519"/>
                    <a:pt x="4628" y="6526"/>
                    <a:pt x="4653" y="6526"/>
                  </a:cubicBezTo>
                  <a:cubicBezTo>
                    <a:pt x="4703" y="6526"/>
                    <a:pt x="4748" y="6495"/>
                    <a:pt x="4761" y="6441"/>
                  </a:cubicBezTo>
                  <a:cubicBezTo>
                    <a:pt x="4802" y="6299"/>
                    <a:pt x="4822" y="6157"/>
                    <a:pt x="4842" y="6006"/>
                  </a:cubicBezTo>
                  <a:cubicBezTo>
                    <a:pt x="4848" y="5924"/>
                    <a:pt x="4783" y="5873"/>
                    <a:pt x="4722" y="5873"/>
                  </a:cubicBezTo>
                  <a:close/>
                  <a:moveTo>
                    <a:pt x="9619" y="5881"/>
                  </a:moveTo>
                  <a:cubicBezTo>
                    <a:pt x="9574" y="5881"/>
                    <a:pt x="9533" y="5907"/>
                    <a:pt x="9520" y="5965"/>
                  </a:cubicBezTo>
                  <a:cubicBezTo>
                    <a:pt x="9489" y="6067"/>
                    <a:pt x="9480" y="6157"/>
                    <a:pt x="9469" y="6259"/>
                  </a:cubicBezTo>
                  <a:lnTo>
                    <a:pt x="9135" y="6107"/>
                  </a:lnTo>
                  <a:cubicBezTo>
                    <a:pt x="9127" y="6103"/>
                    <a:pt x="9118" y="6101"/>
                    <a:pt x="9110" y="6101"/>
                  </a:cubicBezTo>
                  <a:cubicBezTo>
                    <a:pt x="9060" y="6101"/>
                    <a:pt x="9022" y="6173"/>
                    <a:pt x="9075" y="6208"/>
                  </a:cubicBezTo>
                  <a:cubicBezTo>
                    <a:pt x="9206" y="6310"/>
                    <a:pt x="9348" y="6400"/>
                    <a:pt x="9480" y="6502"/>
                  </a:cubicBezTo>
                  <a:cubicBezTo>
                    <a:pt x="9505" y="6520"/>
                    <a:pt x="9533" y="6529"/>
                    <a:pt x="9559" y="6529"/>
                  </a:cubicBezTo>
                  <a:cubicBezTo>
                    <a:pt x="9606" y="6529"/>
                    <a:pt x="9649" y="6500"/>
                    <a:pt x="9662" y="6441"/>
                  </a:cubicBezTo>
                  <a:cubicBezTo>
                    <a:pt x="9702" y="6299"/>
                    <a:pt x="9723" y="6168"/>
                    <a:pt x="9743" y="6016"/>
                  </a:cubicBezTo>
                  <a:cubicBezTo>
                    <a:pt x="9749" y="5932"/>
                    <a:pt x="9681" y="5881"/>
                    <a:pt x="9619" y="5881"/>
                  </a:cubicBezTo>
                  <a:close/>
                  <a:moveTo>
                    <a:pt x="1823" y="6023"/>
                  </a:moveTo>
                  <a:cubicBezTo>
                    <a:pt x="1778" y="6023"/>
                    <a:pt x="1736" y="6048"/>
                    <a:pt x="1724" y="6107"/>
                  </a:cubicBezTo>
                  <a:cubicBezTo>
                    <a:pt x="1704" y="6208"/>
                    <a:pt x="1683" y="6299"/>
                    <a:pt x="1673" y="6400"/>
                  </a:cubicBezTo>
                  <a:lnTo>
                    <a:pt x="1339" y="6249"/>
                  </a:lnTo>
                  <a:cubicBezTo>
                    <a:pt x="1331" y="6245"/>
                    <a:pt x="1322" y="6243"/>
                    <a:pt x="1314" y="6243"/>
                  </a:cubicBezTo>
                  <a:cubicBezTo>
                    <a:pt x="1264" y="6243"/>
                    <a:pt x="1226" y="6315"/>
                    <a:pt x="1278" y="6350"/>
                  </a:cubicBezTo>
                  <a:cubicBezTo>
                    <a:pt x="1410" y="6441"/>
                    <a:pt x="1551" y="6542"/>
                    <a:pt x="1693" y="6643"/>
                  </a:cubicBezTo>
                  <a:cubicBezTo>
                    <a:pt x="1713" y="6660"/>
                    <a:pt x="1737" y="6668"/>
                    <a:pt x="1760" y="6668"/>
                  </a:cubicBezTo>
                  <a:cubicBezTo>
                    <a:pt x="1807" y="6668"/>
                    <a:pt x="1852" y="6637"/>
                    <a:pt x="1866" y="6583"/>
                  </a:cubicBezTo>
                  <a:cubicBezTo>
                    <a:pt x="1906" y="6441"/>
                    <a:pt x="1926" y="6299"/>
                    <a:pt x="1947" y="6157"/>
                  </a:cubicBezTo>
                  <a:cubicBezTo>
                    <a:pt x="1952" y="6074"/>
                    <a:pt x="1885" y="6023"/>
                    <a:pt x="1823" y="6023"/>
                  </a:cubicBezTo>
                  <a:close/>
                  <a:moveTo>
                    <a:pt x="6723" y="6023"/>
                  </a:moveTo>
                  <a:cubicBezTo>
                    <a:pt x="6679" y="6023"/>
                    <a:pt x="6637" y="6048"/>
                    <a:pt x="6624" y="6107"/>
                  </a:cubicBezTo>
                  <a:cubicBezTo>
                    <a:pt x="6604" y="6208"/>
                    <a:pt x="6584" y="6310"/>
                    <a:pt x="6573" y="6400"/>
                  </a:cubicBezTo>
                  <a:lnTo>
                    <a:pt x="6240" y="6249"/>
                  </a:lnTo>
                  <a:cubicBezTo>
                    <a:pt x="6234" y="6247"/>
                    <a:pt x="6228" y="6246"/>
                    <a:pt x="6223" y="6246"/>
                  </a:cubicBezTo>
                  <a:cubicBezTo>
                    <a:pt x="6175" y="6246"/>
                    <a:pt x="6125" y="6314"/>
                    <a:pt x="6179" y="6350"/>
                  </a:cubicBezTo>
                  <a:cubicBezTo>
                    <a:pt x="6310" y="6451"/>
                    <a:pt x="6452" y="6553"/>
                    <a:pt x="6594" y="6643"/>
                  </a:cubicBezTo>
                  <a:cubicBezTo>
                    <a:pt x="6616" y="6662"/>
                    <a:pt x="6642" y="6671"/>
                    <a:pt x="6668" y="6671"/>
                  </a:cubicBezTo>
                  <a:cubicBezTo>
                    <a:pt x="6712" y="6671"/>
                    <a:pt x="6753" y="6644"/>
                    <a:pt x="6766" y="6593"/>
                  </a:cubicBezTo>
                  <a:cubicBezTo>
                    <a:pt x="6807" y="6441"/>
                    <a:pt x="6837" y="6310"/>
                    <a:pt x="6847" y="6157"/>
                  </a:cubicBezTo>
                  <a:cubicBezTo>
                    <a:pt x="6853" y="6074"/>
                    <a:pt x="6786" y="6023"/>
                    <a:pt x="6723" y="6023"/>
                  </a:cubicBezTo>
                  <a:close/>
                  <a:moveTo>
                    <a:pt x="3838" y="6166"/>
                  </a:moveTo>
                  <a:cubicBezTo>
                    <a:pt x="3792" y="6166"/>
                    <a:pt x="3746" y="6194"/>
                    <a:pt x="3729" y="6259"/>
                  </a:cubicBezTo>
                  <a:cubicBezTo>
                    <a:pt x="3708" y="6360"/>
                    <a:pt x="3688" y="6451"/>
                    <a:pt x="3678" y="6553"/>
                  </a:cubicBezTo>
                  <a:cubicBezTo>
                    <a:pt x="3567" y="6502"/>
                    <a:pt x="3465" y="6451"/>
                    <a:pt x="3354" y="6400"/>
                  </a:cubicBezTo>
                  <a:cubicBezTo>
                    <a:pt x="3344" y="6396"/>
                    <a:pt x="3335" y="6394"/>
                    <a:pt x="3326" y="6394"/>
                  </a:cubicBezTo>
                  <a:cubicBezTo>
                    <a:pt x="3275" y="6394"/>
                    <a:pt x="3232" y="6457"/>
                    <a:pt x="3283" y="6492"/>
                  </a:cubicBezTo>
                  <a:cubicBezTo>
                    <a:pt x="3425" y="6593"/>
                    <a:pt x="3556" y="6694"/>
                    <a:pt x="3698" y="6796"/>
                  </a:cubicBezTo>
                  <a:cubicBezTo>
                    <a:pt x="3722" y="6812"/>
                    <a:pt x="3746" y="6820"/>
                    <a:pt x="3770" y="6820"/>
                  </a:cubicBezTo>
                  <a:cubicBezTo>
                    <a:pt x="3817" y="6820"/>
                    <a:pt x="3860" y="6789"/>
                    <a:pt x="3880" y="6735"/>
                  </a:cubicBezTo>
                  <a:cubicBezTo>
                    <a:pt x="3921" y="6593"/>
                    <a:pt x="3941" y="6451"/>
                    <a:pt x="3951" y="6299"/>
                  </a:cubicBezTo>
                  <a:cubicBezTo>
                    <a:pt x="3963" y="6218"/>
                    <a:pt x="3901" y="6166"/>
                    <a:pt x="3838" y="6166"/>
                  </a:cubicBezTo>
                  <a:close/>
                  <a:moveTo>
                    <a:pt x="8738" y="6174"/>
                  </a:moveTo>
                  <a:cubicBezTo>
                    <a:pt x="8693" y="6174"/>
                    <a:pt x="8652" y="6200"/>
                    <a:pt x="8639" y="6259"/>
                  </a:cubicBezTo>
                  <a:cubicBezTo>
                    <a:pt x="8609" y="6360"/>
                    <a:pt x="8598" y="6451"/>
                    <a:pt x="8578" y="6553"/>
                  </a:cubicBezTo>
                  <a:cubicBezTo>
                    <a:pt x="8477" y="6502"/>
                    <a:pt x="8366" y="6451"/>
                    <a:pt x="8254" y="6400"/>
                  </a:cubicBezTo>
                  <a:cubicBezTo>
                    <a:pt x="8246" y="6396"/>
                    <a:pt x="8237" y="6394"/>
                    <a:pt x="8229" y="6394"/>
                  </a:cubicBezTo>
                  <a:cubicBezTo>
                    <a:pt x="8179" y="6394"/>
                    <a:pt x="8140" y="6467"/>
                    <a:pt x="8184" y="6502"/>
                  </a:cubicBezTo>
                  <a:cubicBezTo>
                    <a:pt x="8325" y="6603"/>
                    <a:pt x="8467" y="6694"/>
                    <a:pt x="8598" y="6796"/>
                  </a:cubicBezTo>
                  <a:cubicBezTo>
                    <a:pt x="8624" y="6813"/>
                    <a:pt x="8652" y="6822"/>
                    <a:pt x="8678" y="6822"/>
                  </a:cubicBezTo>
                  <a:cubicBezTo>
                    <a:pt x="8725" y="6822"/>
                    <a:pt x="8768" y="6793"/>
                    <a:pt x="8781" y="6735"/>
                  </a:cubicBezTo>
                  <a:cubicBezTo>
                    <a:pt x="8821" y="6593"/>
                    <a:pt x="8841" y="6461"/>
                    <a:pt x="8862" y="6310"/>
                  </a:cubicBezTo>
                  <a:cubicBezTo>
                    <a:pt x="8868" y="6226"/>
                    <a:pt x="8800" y="6174"/>
                    <a:pt x="8738" y="6174"/>
                  </a:cubicBezTo>
                  <a:close/>
                  <a:moveTo>
                    <a:pt x="5842" y="6316"/>
                  </a:moveTo>
                  <a:cubicBezTo>
                    <a:pt x="5798" y="6316"/>
                    <a:pt x="5756" y="6342"/>
                    <a:pt x="5743" y="6400"/>
                  </a:cubicBezTo>
                  <a:cubicBezTo>
                    <a:pt x="5723" y="6502"/>
                    <a:pt x="5703" y="6603"/>
                    <a:pt x="5693" y="6694"/>
                  </a:cubicBezTo>
                  <a:lnTo>
                    <a:pt x="5358" y="6542"/>
                  </a:lnTo>
                  <a:cubicBezTo>
                    <a:pt x="5350" y="6538"/>
                    <a:pt x="5342" y="6536"/>
                    <a:pt x="5334" y="6536"/>
                  </a:cubicBezTo>
                  <a:cubicBezTo>
                    <a:pt x="5283" y="6536"/>
                    <a:pt x="5245" y="6608"/>
                    <a:pt x="5298" y="6643"/>
                  </a:cubicBezTo>
                  <a:cubicBezTo>
                    <a:pt x="5430" y="6745"/>
                    <a:pt x="5571" y="6846"/>
                    <a:pt x="5713" y="6937"/>
                  </a:cubicBezTo>
                  <a:cubicBezTo>
                    <a:pt x="5735" y="6956"/>
                    <a:pt x="5762" y="6965"/>
                    <a:pt x="5787" y="6965"/>
                  </a:cubicBezTo>
                  <a:cubicBezTo>
                    <a:pt x="5831" y="6965"/>
                    <a:pt x="5872" y="6938"/>
                    <a:pt x="5885" y="6886"/>
                  </a:cubicBezTo>
                  <a:cubicBezTo>
                    <a:pt x="5925" y="6735"/>
                    <a:pt x="5946" y="6603"/>
                    <a:pt x="5966" y="6451"/>
                  </a:cubicBezTo>
                  <a:cubicBezTo>
                    <a:pt x="5972" y="6368"/>
                    <a:pt x="5905" y="6316"/>
                    <a:pt x="5842" y="6316"/>
                  </a:cubicBezTo>
                  <a:close/>
                  <a:moveTo>
                    <a:pt x="2957" y="6460"/>
                  </a:moveTo>
                  <a:cubicBezTo>
                    <a:pt x="2911" y="6460"/>
                    <a:pt x="2865" y="6488"/>
                    <a:pt x="2847" y="6553"/>
                  </a:cubicBezTo>
                  <a:cubicBezTo>
                    <a:pt x="2827" y="6643"/>
                    <a:pt x="2807" y="6745"/>
                    <a:pt x="2797" y="6846"/>
                  </a:cubicBezTo>
                  <a:cubicBezTo>
                    <a:pt x="2685" y="6796"/>
                    <a:pt x="2574" y="6735"/>
                    <a:pt x="2473" y="6684"/>
                  </a:cubicBezTo>
                  <a:cubicBezTo>
                    <a:pt x="2467" y="6682"/>
                    <a:pt x="2460" y="6681"/>
                    <a:pt x="2453" y="6681"/>
                  </a:cubicBezTo>
                  <a:cubicBezTo>
                    <a:pt x="2399" y="6681"/>
                    <a:pt x="2348" y="6749"/>
                    <a:pt x="2402" y="6785"/>
                  </a:cubicBezTo>
                  <a:cubicBezTo>
                    <a:pt x="2544" y="6886"/>
                    <a:pt x="2676" y="6988"/>
                    <a:pt x="2817" y="7089"/>
                  </a:cubicBezTo>
                  <a:cubicBezTo>
                    <a:pt x="2841" y="7102"/>
                    <a:pt x="2866" y="7109"/>
                    <a:pt x="2889" y="7109"/>
                  </a:cubicBezTo>
                  <a:cubicBezTo>
                    <a:pt x="2936" y="7109"/>
                    <a:pt x="2979" y="7082"/>
                    <a:pt x="3000" y="7028"/>
                  </a:cubicBezTo>
                  <a:cubicBezTo>
                    <a:pt x="3030" y="6886"/>
                    <a:pt x="3060" y="6745"/>
                    <a:pt x="3070" y="6593"/>
                  </a:cubicBezTo>
                  <a:cubicBezTo>
                    <a:pt x="3082" y="6511"/>
                    <a:pt x="3020" y="6460"/>
                    <a:pt x="2957" y="6460"/>
                  </a:cubicBezTo>
                  <a:close/>
                  <a:moveTo>
                    <a:pt x="7854" y="6468"/>
                  </a:moveTo>
                  <a:cubicBezTo>
                    <a:pt x="7809" y="6468"/>
                    <a:pt x="7765" y="6494"/>
                    <a:pt x="7748" y="6553"/>
                  </a:cubicBezTo>
                  <a:cubicBezTo>
                    <a:pt x="7728" y="6654"/>
                    <a:pt x="7718" y="6745"/>
                    <a:pt x="7698" y="6846"/>
                  </a:cubicBezTo>
                  <a:cubicBezTo>
                    <a:pt x="7586" y="6796"/>
                    <a:pt x="7485" y="6745"/>
                    <a:pt x="7374" y="6694"/>
                  </a:cubicBezTo>
                  <a:cubicBezTo>
                    <a:pt x="7365" y="6690"/>
                    <a:pt x="7356" y="6688"/>
                    <a:pt x="7348" y="6688"/>
                  </a:cubicBezTo>
                  <a:cubicBezTo>
                    <a:pt x="7296" y="6688"/>
                    <a:pt x="7250" y="6761"/>
                    <a:pt x="7302" y="6796"/>
                  </a:cubicBezTo>
                  <a:cubicBezTo>
                    <a:pt x="7444" y="6897"/>
                    <a:pt x="7576" y="6988"/>
                    <a:pt x="7718" y="7089"/>
                  </a:cubicBezTo>
                  <a:cubicBezTo>
                    <a:pt x="7741" y="7106"/>
                    <a:pt x="7767" y="7114"/>
                    <a:pt x="7792" y="7114"/>
                  </a:cubicBezTo>
                  <a:cubicBezTo>
                    <a:pt x="7841" y="7114"/>
                    <a:pt x="7887" y="7082"/>
                    <a:pt x="7900" y="7028"/>
                  </a:cubicBezTo>
                  <a:cubicBezTo>
                    <a:pt x="7941" y="6886"/>
                    <a:pt x="7961" y="6745"/>
                    <a:pt x="7971" y="6603"/>
                  </a:cubicBezTo>
                  <a:cubicBezTo>
                    <a:pt x="7982" y="6520"/>
                    <a:pt x="7918" y="6468"/>
                    <a:pt x="7854" y="6468"/>
                  </a:cubicBezTo>
                  <a:close/>
                  <a:moveTo>
                    <a:pt x="4961" y="6610"/>
                  </a:moveTo>
                  <a:cubicBezTo>
                    <a:pt x="4917" y="6610"/>
                    <a:pt x="4875" y="6636"/>
                    <a:pt x="4863" y="6694"/>
                  </a:cubicBezTo>
                  <a:cubicBezTo>
                    <a:pt x="4832" y="6796"/>
                    <a:pt x="4822" y="6897"/>
                    <a:pt x="4812" y="6988"/>
                  </a:cubicBezTo>
                  <a:lnTo>
                    <a:pt x="4478" y="6836"/>
                  </a:lnTo>
                  <a:cubicBezTo>
                    <a:pt x="4469" y="6832"/>
                    <a:pt x="4461" y="6830"/>
                    <a:pt x="4453" y="6830"/>
                  </a:cubicBezTo>
                  <a:cubicBezTo>
                    <a:pt x="4402" y="6830"/>
                    <a:pt x="4363" y="6902"/>
                    <a:pt x="4407" y="6937"/>
                  </a:cubicBezTo>
                  <a:cubicBezTo>
                    <a:pt x="4548" y="7039"/>
                    <a:pt x="4690" y="7140"/>
                    <a:pt x="4822" y="7231"/>
                  </a:cubicBezTo>
                  <a:cubicBezTo>
                    <a:pt x="4847" y="7249"/>
                    <a:pt x="4875" y="7258"/>
                    <a:pt x="4902" y="7258"/>
                  </a:cubicBezTo>
                  <a:cubicBezTo>
                    <a:pt x="4949" y="7258"/>
                    <a:pt x="4991" y="7229"/>
                    <a:pt x="5004" y="7170"/>
                  </a:cubicBezTo>
                  <a:cubicBezTo>
                    <a:pt x="5045" y="7028"/>
                    <a:pt x="5065" y="6897"/>
                    <a:pt x="5085" y="6745"/>
                  </a:cubicBezTo>
                  <a:cubicBezTo>
                    <a:pt x="5091" y="6661"/>
                    <a:pt x="5024" y="6610"/>
                    <a:pt x="4961" y="6610"/>
                  </a:cubicBezTo>
                  <a:close/>
                  <a:moveTo>
                    <a:pt x="9865" y="6612"/>
                  </a:moveTo>
                  <a:cubicBezTo>
                    <a:pt x="9820" y="6612"/>
                    <a:pt x="9776" y="6640"/>
                    <a:pt x="9763" y="6704"/>
                  </a:cubicBezTo>
                  <a:cubicBezTo>
                    <a:pt x="9743" y="6805"/>
                    <a:pt x="9723" y="6897"/>
                    <a:pt x="9712" y="6998"/>
                  </a:cubicBezTo>
                  <a:lnTo>
                    <a:pt x="9378" y="6846"/>
                  </a:lnTo>
                  <a:cubicBezTo>
                    <a:pt x="9369" y="6841"/>
                    <a:pt x="9360" y="6839"/>
                    <a:pt x="9351" y="6839"/>
                  </a:cubicBezTo>
                  <a:cubicBezTo>
                    <a:pt x="9302" y="6839"/>
                    <a:pt x="9266" y="6903"/>
                    <a:pt x="9318" y="6937"/>
                  </a:cubicBezTo>
                  <a:cubicBezTo>
                    <a:pt x="9449" y="7039"/>
                    <a:pt x="9591" y="7140"/>
                    <a:pt x="9732" y="7241"/>
                  </a:cubicBezTo>
                  <a:cubicBezTo>
                    <a:pt x="9753" y="7258"/>
                    <a:pt x="9776" y="7266"/>
                    <a:pt x="9800" y="7266"/>
                  </a:cubicBezTo>
                  <a:cubicBezTo>
                    <a:pt x="9846" y="7266"/>
                    <a:pt x="9891" y="7234"/>
                    <a:pt x="9905" y="7180"/>
                  </a:cubicBezTo>
                  <a:cubicBezTo>
                    <a:pt x="9945" y="7039"/>
                    <a:pt x="9966" y="6897"/>
                    <a:pt x="9986" y="6745"/>
                  </a:cubicBezTo>
                  <a:cubicBezTo>
                    <a:pt x="9991" y="6663"/>
                    <a:pt x="9927" y="6612"/>
                    <a:pt x="9865" y="6612"/>
                  </a:cubicBezTo>
                  <a:close/>
                  <a:moveTo>
                    <a:pt x="2069" y="6754"/>
                  </a:moveTo>
                  <a:cubicBezTo>
                    <a:pt x="2024" y="6754"/>
                    <a:pt x="1980" y="6781"/>
                    <a:pt x="1967" y="6846"/>
                  </a:cubicBezTo>
                  <a:cubicBezTo>
                    <a:pt x="1947" y="6937"/>
                    <a:pt x="1926" y="7039"/>
                    <a:pt x="1916" y="7129"/>
                  </a:cubicBezTo>
                  <a:lnTo>
                    <a:pt x="1582" y="6978"/>
                  </a:lnTo>
                  <a:cubicBezTo>
                    <a:pt x="1577" y="6976"/>
                    <a:pt x="1571" y="6975"/>
                    <a:pt x="1565" y="6975"/>
                  </a:cubicBezTo>
                  <a:cubicBezTo>
                    <a:pt x="1517" y="6975"/>
                    <a:pt x="1467" y="7043"/>
                    <a:pt x="1521" y="7079"/>
                  </a:cubicBezTo>
                  <a:cubicBezTo>
                    <a:pt x="1653" y="7180"/>
                    <a:pt x="1794" y="7282"/>
                    <a:pt x="1936" y="7383"/>
                  </a:cubicBezTo>
                  <a:cubicBezTo>
                    <a:pt x="1956" y="7396"/>
                    <a:pt x="1980" y="7403"/>
                    <a:pt x="2003" y="7403"/>
                  </a:cubicBezTo>
                  <a:cubicBezTo>
                    <a:pt x="2050" y="7403"/>
                    <a:pt x="2095" y="7376"/>
                    <a:pt x="2109" y="7322"/>
                  </a:cubicBezTo>
                  <a:cubicBezTo>
                    <a:pt x="2149" y="7170"/>
                    <a:pt x="2179" y="7039"/>
                    <a:pt x="2190" y="6886"/>
                  </a:cubicBezTo>
                  <a:cubicBezTo>
                    <a:pt x="2195" y="6805"/>
                    <a:pt x="2131" y="6754"/>
                    <a:pt x="2069" y="6754"/>
                  </a:cubicBezTo>
                  <a:close/>
                  <a:moveTo>
                    <a:pt x="6973" y="6762"/>
                  </a:moveTo>
                  <a:cubicBezTo>
                    <a:pt x="6928" y="6762"/>
                    <a:pt x="6884" y="6787"/>
                    <a:pt x="6867" y="6846"/>
                  </a:cubicBezTo>
                  <a:cubicBezTo>
                    <a:pt x="6847" y="6947"/>
                    <a:pt x="6827" y="7039"/>
                    <a:pt x="6816" y="7140"/>
                  </a:cubicBezTo>
                  <a:cubicBezTo>
                    <a:pt x="6705" y="7089"/>
                    <a:pt x="6594" y="7039"/>
                    <a:pt x="6492" y="6988"/>
                  </a:cubicBezTo>
                  <a:cubicBezTo>
                    <a:pt x="6484" y="6983"/>
                    <a:pt x="6475" y="6982"/>
                    <a:pt x="6467" y="6982"/>
                  </a:cubicBezTo>
                  <a:cubicBezTo>
                    <a:pt x="6415" y="6982"/>
                    <a:pt x="6369" y="7054"/>
                    <a:pt x="6422" y="7089"/>
                  </a:cubicBezTo>
                  <a:cubicBezTo>
                    <a:pt x="6564" y="7180"/>
                    <a:pt x="6695" y="7282"/>
                    <a:pt x="6837" y="7383"/>
                  </a:cubicBezTo>
                  <a:cubicBezTo>
                    <a:pt x="6860" y="7400"/>
                    <a:pt x="6885" y="7407"/>
                    <a:pt x="6909" y="7407"/>
                  </a:cubicBezTo>
                  <a:cubicBezTo>
                    <a:pt x="6956" y="7407"/>
                    <a:pt x="6999" y="7376"/>
                    <a:pt x="7019" y="7322"/>
                  </a:cubicBezTo>
                  <a:cubicBezTo>
                    <a:pt x="7050" y="7180"/>
                    <a:pt x="7080" y="7039"/>
                    <a:pt x="7090" y="6897"/>
                  </a:cubicBezTo>
                  <a:cubicBezTo>
                    <a:pt x="7102" y="6814"/>
                    <a:pt x="7037" y="6762"/>
                    <a:pt x="6973" y="6762"/>
                  </a:cubicBezTo>
                  <a:close/>
                  <a:moveTo>
                    <a:pt x="4080" y="6903"/>
                  </a:moveTo>
                  <a:cubicBezTo>
                    <a:pt x="4036" y="6903"/>
                    <a:pt x="3994" y="6929"/>
                    <a:pt x="3981" y="6988"/>
                  </a:cubicBezTo>
                  <a:cubicBezTo>
                    <a:pt x="3951" y="7089"/>
                    <a:pt x="3941" y="7190"/>
                    <a:pt x="3921" y="7282"/>
                  </a:cubicBezTo>
                  <a:cubicBezTo>
                    <a:pt x="3819" y="7231"/>
                    <a:pt x="3708" y="7180"/>
                    <a:pt x="3597" y="7129"/>
                  </a:cubicBezTo>
                  <a:cubicBezTo>
                    <a:pt x="3588" y="7125"/>
                    <a:pt x="3580" y="7123"/>
                    <a:pt x="3572" y="7123"/>
                  </a:cubicBezTo>
                  <a:cubicBezTo>
                    <a:pt x="3521" y="7123"/>
                    <a:pt x="3482" y="7196"/>
                    <a:pt x="3526" y="7231"/>
                  </a:cubicBezTo>
                  <a:cubicBezTo>
                    <a:pt x="3668" y="7332"/>
                    <a:pt x="3810" y="7433"/>
                    <a:pt x="3941" y="7525"/>
                  </a:cubicBezTo>
                  <a:cubicBezTo>
                    <a:pt x="3966" y="7542"/>
                    <a:pt x="3994" y="7551"/>
                    <a:pt x="4020" y="7551"/>
                  </a:cubicBezTo>
                  <a:cubicBezTo>
                    <a:pt x="4068" y="7551"/>
                    <a:pt x="4110" y="7522"/>
                    <a:pt x="4123" y="7464"/>
                  </a:cubicBezTo>
                  <a:cubicBezTo>
                    <a:pt x="4164" y="7322"/>
                    <a:pt x="4184" y="7190"/>
                    <a:pt x="4204" y="7039"/>
                  </a:cubicBezTo>
                  <a:cubicBezTo>
                    <a:pt x="4210" y="6955"/>
                    <a:pt x="4143" y="6903"/>
                    <a:pt x="4080" y="6903"/>
                  </a:cubicBezTo>
                  <a:close/>
                  <a:moveTo>
                    <a:pt x="8984" y="6905"/>
                  </a:moveTo>
                  <a:cubicBezTo>
                    <a:pt x="8939" y="6905"/>
                    <a:pt x="8895" y="6933"/>
                    <a:pt x="8882" y="6998"/>
                  </a:cubicBezTo>
                  <a:cubicBezTo>
                    <a:pt x="8852" y="7089"/>
                    <a:pt x="8841" y="7190"/>
                    <a:pt x="8832" y="7291"/>
                  </a:cubicBezTo>
                  <a:cubicBezTo>
                    <a:pt x="8720" y="7241"/>
                    <a:pt x="8609" y="7190"/>
                    <a:pt x="8497" y="7129"/>
                  </a:cubicBezTo>
                  <a:cubicBezTo>
                    <a:pt x="8491" y="7127"/>
                    <a:pt x="8484" y="7126"/>
                    <a:pt x="8478" y="7126"/>
                  </a:cubicBezTo>
                  <a:cubicBezTo>
                    <a:pt x="8425" y="7126"/>
                    <a:pt x="8382" y="7194"/>
                    <a:pt x="8436" y="7231"/>
                  </a:cubicBezTo>
                  <a:cubicBezTo>
                    <a:pt x="8568" y="7332"/>
                    <a:pt x="8710" y="7433"/>
                    <a:pt x="8841" y="7534"/>
                  </a:cubicBezTo>
                  <a:cubicBezTo>
                    <a:pt x="8865" y="7551"/>
                    <a:pt x="8891" y="7559"/>
                    <a:pt x="8916" y="7559"/>
                  </a:cubicBezTo>
                  <a:cubicBezTo>
                    <a:pt x="8965" y="7559"/>
                    <a:pt x="9010" y="7528"/>
                    <a:pt x="9024" y="7474"/>
                  </a:cubicBezTo>
                  <a:cubicBezTo>
                    <a:pt x="9064" y="7332"/>
                    <a:pt x="9084" y="7190"/>
                    <a:pt x="9105" y="7039"/>
                  </a:cubicBezTo>
                  <a:cubicBezTo>
                    <a:pt x="9111" y="6957"/>
                    <a:pt x="9046" y="6905"/>
                    <a:pt x="8984" y="6905"/>
                  </a:cubicBezTo>
                  <a:close/>
                  <a:moveTo>
                    <a:pt x="6085" y="7055"/>
                  </a:moveTo>
                  <a:cubicBezTo>
                    <a:pt x="6041" y="7055"/>
                    <a:pt x="5999" y="7081"/>
                    <a:pt x="5986" y="7140"/>
                  </a:cubicBezTo>
                  <a:cubicBezTo>
                    <a:pt x="5966" y="7241"/>
                    <a:pt x="5946" y="7332"/>
                    <a:pt x="5936" y="7433"/>
                  </a:cubicBezTo>
                  <a:lnTo>
                    <a:pt x="5601" y="7282"/>
                  </a:lnTo>
                  <a:cubicBezTo>
                    <a:pt x="5594" y="7277"/>
                    <a:pt x="5586" y="7275"/>
                    <a:pt x="5577" y="7275"/>
                  </a:cubicBezTo>
                  <a:cubicBezTo>
                    <a:pt x="5532" y="7275"/>
                    <a:pt x="5489" y="7340"/>
                    <a:pt x="5541" y="7383"/>
                  </a:cubicBezTo>
                  <a:cubicBezTo>
                    <a:pt x="5673" y="7474"/>
                    <a:pt x="5814" y="7575"/>
                    <a:pt x="5956" y="7676"/>
                  </a:cubicBezTo>
                  <a:cubicBezTo>
                    <a:pt x="5976" y="7693"/>
                    <a:pt x="6000" y="7701"/>
                    <a:pt x="6023" y="7701"/>
                  </a:cubicBezTo>
                  <a:cubicBezTo>
                    <a:pt x="6070" y="7701"/>
                    <a:pt x="6114" y="7669"/>
                    <a:pt x="6128" y="7615"/>
                  </a:cubicBezTo>
                  <a:cubicBezTo>
                    <a:pt x="6168" y="7474"/>
                    <a:pt x="6199" y="7332"/>
                    <a:pt x="6209" y="7190"/>
                  </a:cubicBezTo>
                  <a:cubicBezTo>
                    <a:pt x="6215" y="7107"/>
                    <a:pt x="6148" y="7055"/>
                    <a:pt x="6085" y="7055"/>
                  </a:cubicBezTo>
                  <a:close/>
                  <a:moveTo>
                    <a:pt x="3197" y="7197"/>
                  </a:moveTo>
                  <a:cubicBezTo>
                    <a:pt x="3152" y="7197"/>
                    <a:pt x="3107" y="7223"/>
                    <a:pt x="3090" y="7282"/>
                  </a:cubicBezTo>
                  <a:cubicBezTo>
                    <a:pt x="3070" y="7383"/>
                    <a:pt x="3050" y="7484"/>
                    <a:pt x="3040" y="7575"/>
                  </a:cubicBezTo>
                  <a:cubicBezTo>
                    <a:pt x="2928" y="7525"/>
                    <a:pt x="2827" y="7474"/>
                    <a:pt x="2716" y="7423"/>
                  </a:cubicBezTo>
                  <a:cubicBezTo>
                    <a:pt x="2708" y="7419"/>
                    <a:pt x="2699" y="7417"/>
                    <a:pt x="2691" y="7417"/>
                  </a:cubicBezTo>
                  <a:cubicBezTo>
                    <a:pt x="2638" y="7417"/>
                    <a:pt x="2593" y="7490"/>
                    <a:pt x="2645" y="7525"/>
                  </a:cubicBezTo>
                  <a:cubicBezTo>
                    <a:pt x="2787" y="7626"/>
                    <a:pt x="2919" y="7717"/>
                    <a:pt x="3060" y="7818"/>
                  </a:cubicBezTo>
                  <a:cubicBezTo>
                    <a:pt x="3086" y="7836"/>
                    <a:pt x="3112" y="7845"/>
                    <a:pt x="3137" y="7845"/>
                  </a:cubicBezTo>
                  <a:cubicBezTo>
                    <a:pt x="3182" y="7845"/>
                    <a:pt x="3223" y="7816"/>
                    <a:pt x="3243" y="7757"/>
                  </a:cubicBezTo>
                  <a:cubicBezTo>
                    <a:pt x="3283" y="7615"/>
                    <a:pt x="3303" y="7484"/>
                    <a:pt x="3313" y="7332"/>
                  </a:cubicBezTo>
                  <a:cubicBezTo>
                    <a:pt x="3325" y="7249"/>
                    <a:pt x="3260" y="7197"/>
                    <a:pt x="3197" y="7197"/>
                  </a:cubicBezTo>
                  <a:close/>
                  <a:moveTo>
                    <a:pt x="8103" y="7199"/>
                  </a:moveTo>
                  <a:cubicBezTo>
                    <a:pt x="8058" y="7199"/>
                    <a:pt x="8014" y="7227"/>
                    <a:pt x="8001" y="7291"/>
                  </a:cubicBezTo>
                  <a:cubicBezTo>
                    <a:pt x="7971" y="7383"/>
                    <a:pt x="7961" y="7484"/>
                    <a:pt x="7941" y="7585"/>
                  </a:cubicBezTo>
                  <a:cubicBezTo>
                    <a:pt x="7839" y="7525"/>
                    <a:pt x="7728" y="7474"/>
                    <a:pt x="7617" y="7423"/>
                  </a:cubicBezTo>
                  <a:cubicBezTo>
                    <a:pt x="7610" y="7421"/>
                    <a:pt x="7603" y="7420"/>
                    <a:pt x="7597" y="7420"/>
                  </a:cubicBezTo>
                  <a:cubicBezTo>
                    <a:pt x="7544" y="7420"/>
                    <a:pt x="7501" y="7488"/>
                    <a:pt x="7545" y="7525"/>
                  </a:cubicBezTo>
                  <a:cubicBezTo>
                    <a:pt x="7687" y="7626"/>
                    <a:pt x="7829" y="7727"/>
                    <a:pt x="7961" y="7828"/>
                  </a:cubicBezTo>
                  <a:cubicBezTo>
                    <a:pt x="7984" y="7842"/>
                    <a:pt x="8010" y="7849"/>
                    <a:pt x="8035" y="7849"/>
                  </a:cubicBezTo>
                  <a:cubicBezTo>
                    <a:pt x="8084" y="7849"/>
                    <a:pt x="8130" y="7822"/>
                    <a:pt x="8143" y="7768"/>
                  </a:cubicBezTo>
                  <a:cubicBezTo>
                    <a:pt x="8184" y="7615"/>
                    <a:pt x="8204" y="7484"/>
                    <a:pt x="8224" y="7332"/>
                  </a:cubicBezTo>
                  <a:cubicBezTo>
                    <a:pt x="8230" y="7250"/>
                    <a:pt x="8165" y="7199"/>
                    <a:pt x="8103" y="7199"/>
                  </a:cubicBezTo>
                  <a:close/>
                  <a:moveTo>
                    <a:pt x="5207" y="7346"/>
                  </a:moveTo>
                  <a:cubicBezTo>
                    <a:pt x="5162" y="7346"/>
                    <a:pt x="5118" y="7373"/>
                    <a:pt x="5106" y="7433"/>
                  </a:cubicBezTo>
                  <a:cubicBezTo>
                    <a:pt x="5085" y="7534"/>
                    <a:pt x="5065" y="7626"/>
                    <a:pt x="5055" y="7727"/>
                  </a:cubicBezTo>
                  <a:lnTo>
                    <a:pt x="4721" y="7575"/>
                  </a:lnTo>
                  <a:cubicBezTo>
                    <a:pt x="4712" y="7570"/>
                    <a:pt x="4703" y="7568"/>
                    <a:pt x="4694" y="7568"/>
                  </a:cubicBezTo>
                  <a:cubicBezTo>
                    <a:pt x="4645" y="7568"/>
                    <a:pt x="4608" y="7633"/>
                    <a:pt x="4660" y="7676"/>
                  </a:cubicBezTo>
                  <a:cubicBezTo>
                    <a:pt x="4791" y="7768"/>
                    <a:pt x="4933" y="7869"/>
                    <a:pt x="5075" y="7970"/>
                  </a:cubicBezTo>
                  <a:cubicBezTo>
                    <a:pt x="5095" y="7987"/>
                    <a:pt x="5119" y="7995"/>
                    <a:pt x="5142" y="7995"/>
                  </a:cubicBezTo>
                  <a:cubicBezTo>
                    <a:pt x="5189" y="7995"/>
                    <a:pt x="5234" y="7963"/>
                    <a:pt x="5247" y="7909"/>
                  </a:cubicBezTo>
                  <a:cubicBezTo>
                    <a:pt x="5288" y="7768"/>
                    <a:pt x="5308" y="7626"/>
                    <a:pt x="5328" y="7484"/>
                  </a:cubicBezTo>
                  <a:cubicBezTo>
                    <a:pt x="5334" y="7396"/>
                    <a:pt x="5269" y="7346"/>
                    <a:pt x="5207" y="7346"/>
                  </a:cubicBezTo>
                  <a:close/>
                  <a:moveTo>
                    <a:pt x="2316" y="7491"/>
                  </a:moveTo>
                  <a:cubicBezTo>
                    <a:pt x="2271" y="7491"/>
                    <a:pt x="2227" y="7516"/>
                    <a:pt x="2210" y="7575"/>
                  </a:cubicBezTo>
                  <a:cubicBezTo>
                    <a:pt x="2190" y="7676"/>
                    <a:pt x="2169" y="7768"/>
                    <a:pt x="2159" y="7869"/>
                  </a:cubicBezTo>
                  <a:cubicBezTo>
                    <a:pt x="2048" y="7818"/>
                    <a:pt x="1936" y="7768"/>
                    <a:pt x="1835" y="7717"/>
                  </a:cubicBezTo>
                  <a:cubicBezTo>
                    <a:pt x="1827" y="7712"/>
                    <a:pt x="1818" y="7711"/>
                    <a:pt x="1810" y="7711"/>
                  </a:cubicBezTo>
                  <a:cubicBezTo>
                    <a:pt x="1757" y="7711"/>
                    <a:pt x="1712" y="7783"/>
                    <a:pt x="1764" y="7818"/>
                  </a:cubicBezTo>
                  <a:cubicBezTo>
                    <a:pt x="1906" y="7919"/>
                    <a:pt x="2037" y="8011"/>
                    <a:pt x="2179" y="8112"/>
                  </a:cubicBezTo>
                  <a:cubicBezTo>
                    <a:pt x="2205" y="8130"/>
                    <a:pt x="2231" y="8139"/>
                    <a:pt x="2256" y="8139"/>
                  </a:cubicBezTo>
                  <a:cubicBezTo>
                    <a:pt x="2302" y="8139"/>
                    <a:pt x="2342" y="8109"/>
                    <a:pt x="2361" y="8051"/>
                  </a:cubicBezTo>
                  <a:cubicBezTo>
                    <a:pt x="2392" y="7909"/>
                    <a:pt x="2422" y="7777"/>
                    <a:pt x="2433" y="7626"/>
                  </a:cubicBezTo>
                  <a:cubicBezTo>
                    <a:pt x="2445" y="7543"/>
                    <a:pt x="2380" y="7491"/>
                    <a:pt x="2316" y="7491"/>
                  </a:cubicBezTo>
                  <a:close/>
                  <a:moveTo>
                    <a:pt x="7220" y="7493"/>
                  </a:moveTo>
                  <a:cubicBezTo>
                    <a:pt x="7174" y="7493"/>
                    <a:pt x="7128" y="7521"/>
                    <a:pt x="7110" y="7585"/>
                  </a:cubicBezTo>
                  <a:cubicBezTo>
                    <a:pt x="7090" y="7676"/>
                    <a:pt x="7070" y="7777"/>
                    <a:pt x="7059" y="7869"/>
                  </a:cubicBezTo>
                  <a:cubicBezTo>
                    <a:pt x="6948" y="7818"/>
                    <a:pt x="6847" y="7768"/>
                    <a:pt x="6735" y="7717"/>
                  </a:cubicBezTo>
                  <a:cubicBezTo>
                    <a:pt x="6729" y="7714"/>
                    <a:pt x="6722" y="7713"/>
                    <a:pt x="6715" y="7713"/>
                  </a:cubicBezTo>
                  <a:cubicBezTo>
                    <a:pt x="6661" y="7713"/>
                    <a:pt x="6611" y="7782"/>
                    <a:pt x="6665" y="7818"/>
                  </a:cubicBezTo>
                  <a:cubicBezTo>
                    <a:pt x="6807" y="7919"/>
                    <a:pt x="6938" y="8020"/>
                    <a:pt x="7080" y="8122"/>
                  </a:cubicBezTo>
                  <a:cubicBezTo>
                    <a:pt x="7103" y="8135"/>
                    <a:pt x="7128" y="8142"/>
                    <a:pt x="7152" y="8142"/>
                  </a:cubicBezTo>
                  <a:cubicBezTo>
                    <a:pt x="7199" y="8142"/>
                    <a:pt x="7242" y="8115"/>
                    <a:pt x="7262" y="8061"/>
                  </a:cubicBezTo>
                  <a:cubicBezTo>
                    <a:pt x="7302" y="7909"/>
                    <a:pt x="7323" y="7777"/>
                    <a:pt x="7333" y="7626"/>
                  </a:cubicBezTo>
                  <a:cubicBezTo>
                    <a:pt x="7345" y="7544"/>
                    <a:pt x="7283" y="7493"/>
                    <a:pt x="7220" y="7493"/>
                  </a:cubicBezTo>
                  <a:close/>
                  <a:moveTo>
                    <a:pt x="4327" y="7640"/>
                  </a:moveTo>
                  <a:cubicBezTo>
                    <a:pt x="4281" y="7640"/>
                    <a:pt x="4237" y="7667"/>
                    <a:pt x="4224" y="7727"/>
                  </a:cubicBezTo>
                  <a:cubicBezTo>
                    <a:pt x="4194" y="7828"/>
                    <a:pt x="4184" y="7919"/>
                    <a:pt x="4174" y="8020"/>
                  </a:cubicBezTo>
                  <a:lnTo>
                    <a:pt x="3840" y="7869"/>
                  </a:lnTo>
                  <a:cubicBezTo>
                    <a:pt x="3830" y="7864"/>
                    <a:pt x="3821" y="7862"/>
                    <a:pt x="3812" y="7862"/>
                  </a:cubicBezTo>
                  <a:cubicBezTo>
                    <a:pt x="3763" y="7862"/>
                    <a:pt x="3726" y="7925"/>
                    <a:pt x="3769" y="7960"/>
                  </a:cubicBezTo>
                  <a:cubicBezTo>
                    <a:pt x="3911" y="8061"/>
                    <a:pt x="4053" y="8162"/>
                    <a:pt x="4184" y="8263"/>
                  </a:cubicBezTo>
                  <a:cubicBezTo>
                    <a:pt x="4208" y="8280"/>
                    <a:pt x="4234" y="8288"/>
                    <a:pt x="4258" y="8288"/>
                  </a:cubicBezTo>
                  <a:cubicBezTo>
                    <a:pt x="4308" y="8288"/>
                    <a:pt x="4353" y="8257"/>
                    <a:pt x="4366" y="8203"/>
                  </a:cubicBezTo>
                  <a:cubicBezTo>
                    <a:pt x="4407" y="8061"/>
                    <a:pt x="4427" y="7919"/>
                    <a:pt x="4447" y="7777"/>
                  </a:cubicBezTo>
                  <a:cubicBezTo>
                    <a:pt x="4453" y="7690"/>
                    <a:pt x="4389" y="7640"/>
                    <a:pt x="4327" y="7640"/>
                  </a:cubicBezTo>
                  <a:close/>
                  <a:moveTo>
                    <a:pt x="6339" y="7786"/>
                  </a:moveTo>
                  <a:cubicBezTo>
                    <a:pt x="6293" y="7786"/>
                    <a:pt x="6246" y="7814"/>
                    <a:pt x="6229" y="7879"/>
                  </a:cubicBezTo>
                  <a:cubicBezTo>
                    <a:pt x="6209" y="7970"/>
                    <a:pt x="6189" y="8071"/>
                    <a:pt x="6179" y="8162"/>
                  </a:cubicBezTo>
                  <a:cubicBezTo>
                    <a:pt x="6067" y="8112"/>
                    <a:pt x="5956" y="8061"/>
                    <a:pt x="5855" y="8011"/>
                  </a:cubicBezTo>
                  <a:cubicBezTo>
                    <a:pt x="5848" y="8008"/>
                    <a:pt x="5842" y="8007"/>
                    <a:pt x="5835" y="8007"/>
                  </a:cubicBezTo>
                  <a:cubicBezTo>
                    <a:pt x="5780" y="8007"/>
                    <a:pt x="5729" y="8076"/>
                    <a:pt x="5784" y="8112"/>
                  </a:cubicBezTo>
                  <a:cubicBezTo>
                    <a:pt x="5925" y="8213"/>
                    <a:pt x="6057" y="8314"/>
                    <a:pt x="6199" y="8416"/>
                  </a:cubicBezTo>
                  <a:cubicBezTo>
                    <a:pt x="6223" y="8429"/>
                    <a:pt x="6247" y="8436"/>
                    <a:pt x="6271" y="8436"/>
                  </a:cubicBezTo>
                  <a:cubicBezTo>
                    <a:pt x="6318" y="8436"/>
                    <a:pt x="6361" y="8409"/>
                    <a:pt x="6381" y="8355"/>
                  </a:cubicBezTo>
                  <a:cubicBezTo>
                    <a:pt x="6411" y="8203"/>
                    <a:pt x="6442" y="8071"/>
                    <a:pt x="6452" y="7919"/>
                  </a:cubicBezTo>
                  <a:cubicBezTo>
                    <a:pt x="6464" y="7837"/>
                    <a:pt x="6401" y="7786"/>
                    <a:pt x="6339" y="7786"/>
                  </a:cubicBezTo>
                  <a:close/>
                  <a:moveTo>
                    <a:pt x="3445" y="7928"/>
                  </a:moveTo>
                  <a:cubicBezTo>
                    <a:pt x="3401" y="7928"/>
                    <a:pt x="3357" y="7956"/>
                    <a:pt x="3344" y="8020"/>
                  </a:cubicBezTo>
                  <a:cubicBezTo>
                    <a:pt x="3313" y="8122"/>
                    <a:pt x="3303" y="8213"/>
                    <a:pt x="3283" y="8314"/>
                  </a:cubicBezTo>
                  <a:cubicBezTo>
                    <a:pt x="3182" y="8263"/>
                    <a:pt x="3070" y="8213"/>
                    <a:pt x="2959" y="8162"/>
                  </a:cubicBezTo>
                  <a:cubicBezTo>
                    <a:pt x="2950" y="8158"/>
                    <a:pt x="2941" y="8156"/>
                    <a:pt x="2932" y="8156"/>
                  </a:cubicBezTo>
                  <a:cubicBezTo>
                    <a:pt x="2883" y="8156"/>
                    <a:pt x="2845" y="8219"/>
                    <a:pt x="2888" y="8254"/>
                  </a:cubicBezTo>
                  <a:cubicBezTo>
                    <a:pt x="3030" y="8355"/>
                    <a:pt x="3171" y="8456"/>
                    <a:pt x="3303" y="8557"/>
                  </a:cubicBezTo>
                  <a:cubicBezTo>
                    <a:pt x="3327" y="8574"/>
                    <a:pt x="3353" y="8582"/>
                    <a:pt x="3377" y="8582"/>
                  </a:cubicBezTo>
                  <a:cubicBezTo>
                    <a:pt x="3427" y="8582"/>
                    <a:pt x="3472" y="8551"/>
                    <a:pt x="3486" y="8497"/>
                  </a:cubicBezTo>
                  <a:cubicBezTo>
                    <a:pt x="3526" y="8355"/>
                    <a:pt x="3546" y="8213"/>
                    <a:pt x="3556" y="8061"/>
                  </a:cubicBezTo>
                  <a:cubicBezTo>
                    <a:pt x="3568" y="7979"/>
                    <a:pt x="3506" y="7928"/>
                    <a:pt x="3445" y="7928"/>
                  </a:cubicBezTo>
                  <a:close/>
                  <a:moveTo>
                    <a:pt x="5451" y="8080"/>
                  </a:moveTo>
                  <a:cubicBezTo>
                    <a:pt x="5405" y="8080"/>
                    <a:pt x="5361" y="8108"/>
                    <a:pt x="5349" y="8173"/>
                  </a:cubicBezTo>
                  <a:cubicBezTo>
                    <a:pt x="5328" y="8263"/>
                    <a:pt x="5308" y="8365"/>
                    <a:pt x="5298" y="8456"/>
                  </a:cubicBezTo>
                  <a:lnTo>
                    <a:pt x="4964" y="8304"/>
                  </a:lnTo>
                  <a:cubicBezTo>
                    <a:pt x="4958" y="8302"/>
                    <a:pt x="4953" y="8301"/>
                    <a:pt x="4947" y="8301"/>
                  </a:cubicBezTo>
                  <a:cubicBezTo>
                    <a:pt x="4899" y="8301"/>
                    <a:pt x="4849" y="8369"/>
                    <a:pt x="4903" y="8405"/>
                  </a:cubicBezTo>
                  <a:cubicBezTo>
                    <a:pt x="5034" y="8506"/>
                    <a:pt x="5176" y="8608"/>
                    <a:pt x="5318" y="8699"/>
                  </a:cubicBezTo>
                  <a:cubicBezTo>
                    <a:pt x="5340" y="8717"/>
                    <a:pt x="5366" y="8726"/>
                    <a:pt x="5392" y="8726"/>
                  </a:cubicBezTo>
                  <a:cubicBezTo>
                    <a:pt x="5436" y="8726"/>
                    <a:pt x="5478" y="8699"/>
                    <a:pt x="5490" y="8648"/>
                  </a:cubicBezTo>
                  <a:cubicBezTo>
                    <a:pt x="5531" y="8497"/>
                    <a:pt x="5551" y="8365"/>
                    <a:pt x="5571" y="8213"/>
                  </a:cubicBezTo>
                  <a:cubicBezTo>
                    <a:pt x="5577" y="8131"/>
                    <a:pt x="5512" y="8080"/>
                    <a:pt x="5451" y="8080"/>
                  </a:cubicBezTo>
                  <a:close/>
                  <a:moveTo>
                    <a:pt x="2563" y="8222"/>
                  </a:moveTo>
                  <a:cubicBezTo>
                    <a:pt x="2516" y="8222"/>
                    <a:pt x="2470" y="8250"/>
                    <a:pt x="2453" y="8314"/>
                  </a:cubicBezTo>
                  <a:cubicBezTo>
                    <a:pt x="2433" y="8416"/>
                    <a:pt x="2412" y="8506"/>
                    <a:pt x="2402" y="8608"/>
                  </a:cubicBezTo>
                  <a:cubicBezTo>
                    <a:pt x="2291" y="8557"/>
                    <a:pt x="2190" y="8506"/>
                    <a:pt x="2078" y="8456"/>
                  </a:cubicBezTo>
                  <a:cubicBezTo>
                    <a:pt x="2069" y="8451"/>
                    <a:pt x="2059" y="8449"/>
                    <a:pt x="2050" y="8449"/>
                  </a:cubicBezTo>
                  <a:cubicBezTo>
                    <a:pt x="1999" y="8449"/>
                    <a:pt x="1956" y="8513"/>
                    <a:pt x="2007" y="8547"/>
                  </a:cubicBezTo>
                  <a:cubicBezTo>
                    <a:pt x="2149" y="8648"/>
                    <a:pt x="2280" y="8749"/>
                    <a:pt x="2422" y="8851"/>
                  </a:cubicBezTo>
                  <a:cubicBezTo>
                    <a:pt x="2446" y="8868"/>
                    <a:pt x="2471" y="8875"/>
                    <a:pt x="2494" y="8875"/>
                  </a:cubicBezTo>
                  <a:cubicBezTo>
                    <a:pt x="2542" y="8875"/>
                    <a:pt x="2584" y="8844"/>
                    <a:pt x="2604" y="8790"/>
                  </a:cubicBezTo>
                  <a:cubicBezTo>
                    <a:pt x="2645" y="8648"/>
                    <a:pt x="2665" y="8506"/>
                    <a:pt x="2676" y="8355"/>
                  </a:cubicBezTo>
                  <a:cubicBezTo>
                    <a:pt x="2687" y="8273"/>
                    <a:pt x="2625" y="8222"/>
                    <a:pt x="2563" y="8222"/>
                  </a:cubicBezTo>
                  <a:close/>
                  <a:moveTo>
                    <a:pt x="4567" y="8372"/>
                  </a:moveTo>
                  <a:cubicBezTo>
                    <a:pt x="4522" y="8372"/>
                    <a:pt x="4480" y="8397"/>
                    <a:pt x="4467" y="8456"/>
                  </a:cubicBezTo>
                  <a:cubicBezTo>
                    <a:pt x="4447" y="8557"/>
                    <a:pt x="4427" y="8659"/>
                    <a:pt x="4417" y="8749"/>
                  </a:cubicBezTo>
                  <a:lnTo>
                    <a:pt x="4083" y="8598"/>
                  </a:lnTo>
                  <a:cubicBezTo>
                    <a:pt x="4074" y="8594"/>
                    <a:pt x="4066" y="8592"/>
                    <a:pt x="4058" y="8592"/>
                  </a:cubicBezTo>
                  <a:cubicBezTo>
                    <a:pt x="4007" y="8592"/>
                    <a:pt x="3970" y="8664"/>
                    <a:pt x="4022" y="8699"/>
                  </a:cubicBezTo>
                  <a:cubicBezTo>
                    <a:pt x="4154" y="8800"/>
                    <a:pt x="4296" y="8902"/>
                    <a:pt x="4427" y="8992"/>
                  </a:cubicBezTo>
                  <a:cubicBezTo>
                    <a:pt x="4453" y="9011"/>
                    <a:pt x="4482" y="9020"/>
                    <a:pt x="4509" y="9020"/>
                  </a:cubicBezTo>
                  <a:cubicBezTo>
                    <a:pt x="4555" y="9020"/>
                    <a:pt x="4596" y="8993"/>
                    <a:pt x="4609" y="8942"/>
                  </a:cubicBezTo>
                  <a:cubicBezTo>
                    <a:pt x="4650" y="8790"/>
                    <a:pt x="4670" y="8659"/>
                    <a:pt x="4690" y="8506"/>
                  </a:cubicBezTo>
                  <a:cubicBezTo>
                    <a:pt x="4696" y="8423"/>
                    <a:pt x="4629" y="8372"/>
                    <a:pt x="4567" y="8372"/>
                  </a:cubicBezTo>
                  <a:close/>
                  <a:moveTo>
                    <a:pt x="3685" y="8665"/>
                  </a:moveTo>
                  <a:cubicBezTo>
                    <a:pt x="3641" y="8665"/>
                    <a:pt x="3599" y="8691"/>
                    <a:pt x="3587" y="8749"/>
                  </a:cubicBezTo>
                  <a:cubicBezTo>
                    <a:pt x="3556" y="8851"/>
                    <a:pt x="3546" y="8952"/>
                    <a:pt x="3536" y="9043"/>
                  </a:cubicBezTo>
                  <a:lnTo>
                    <a:pt x="3202" y="8891"/>
                  </a:lnTo>
                  <a:cubicBezTo>
                    <a:pt x="3194" y="8887"/>
                    <a:pt x="3185" y="8885"/>
                    <a:pt x="3177" y="8885"/>
                  </a:cubicBezTo>
                  <a:cubicBezTo>
                    <a:pt x="3127" y="8885"/>
                    <a:pt x="3088" y="8957"/>
                    <a:pt x="3131" y="8992"/>
                  </a:cubicBezTo>
                  <a:cubicBezTo>
                    <a:pt x="3273" y="9094"/>
                    <a:pt x="3414" y="9195"/>
                    <a:pt x="3546" y="9286"/>
                  </a:cubicBezTo>
                  <a:cubicBezTo>
                    <a:pt x="3572" y="9305"/>
                    <a:pt x="3601" y="9314"/>
                    <a:pt x="3628" y="9314"/>
                  </a:cubicBezTo>
                  <a:cubicBezTo>
                    <a:pt x="3674" y="9314"/>
                    <a:pt x="3716" y="9287"/>
                    <a:pt x="3729" y="9235"/>
                  </a:cubicBezTo>
                  <a:cubicBezTo>
                    <a:pt x="3769" y="9084"/>
                    <a:pt x="3789" y="8952"/>
                    <a:pt x="3810" y="8800"/>
                  </a:cubicBezTo>
                  <a:cubicBezTo>
                    <a:pt x="3815" y="8717"/>
                    <a:pt x="3748" y="8665"/>
                    <a:pt x="3685" y="8665"/>
                  </a:cubicBezTo>
                  <a:close/>
                  <a:moveTo>
                    <a:pt x="2802" y="8959"/>
                  </a:moveTo>
                  <a:cubicBezTo>
                    <a:pt x="2757" y="8959"/>
                    <a:pt x="2713" y="8985"/>
                    <a:pt x="2696" y="9043"/>
                  </a:cubicBezTo>
                  <a:cubicBezTo>
                    <a:pt x="2676" y="9145"/>
                    <a:pt x="2665" y="9246"/>
                    <a:pt x="2645" y="9337"/>
                  </a:cubicBezTo>
                  <a:cubicBezTo>
                    <a:pt x="2544" y="9286"/>
                    <a:pt x="2433" y="9235"/>
                    <a:pt x="2321" y="9185"/>
                  </a:cubicBezTo>
                  <a:cubicBezTo>
                    <a:pt x="2312" y="9181"/>
                    <a:pt x="2304" y="9179"/>
                    <a:pt x="2296" y="9179"/>
                  </a:cubicBezTo>
                  <a:cubicBezTo>
                    <a:pt x="2245" y="9179"/>
                    <a:pt x="2207" y="9251"/>
                    <a:pt x="2250" y="9286"/>
                  </a:cubicBezTo>
                  <a:cubicBezTo>
                    <a:pt x="2392" y="9388"/>
                    <a:pt x="2534" y="9489"/>
                    <a:pt x="2665" y="9580"/>
                  </a:cubicBezTo>
                  <a:cubicBezTo>
                    <a:pt x="2691" y="9598"/>
                    <a:pt x="2719" y="9607"/>
                    <a:pt x="2745" y="9607"/>
                  </a:cubicBezTo>
                  <a:cubicBezTo>
                    <a:pt x="2792" y="9607"/>
                    <a:pt x="2834" y="9578"/>
                    <a:pt x="2847" y="9519"/>
                  </a:cubicBezTo>
                  <a:cubicBezTo>
                    <a:pt x="2888" y="9377"/>
                    <a:pt x="2908" y="9246"/>
                    <a:pt x="2919" y="9094"/>
                  </a:cubicBezTo>
                  <a:cubicBezTo>
                    <a:pt x="2931" y="9010"/>
                    <a:pt x="2866" y="8959"/>
                    <a:pt x="2802" y="8959"/>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1"/>
            <p:cNvSpPr/>
            <p:nvPr/>
          </p:nvSpPr>
          <p:spPr>
            <a:xfrm>
              <a:off x="-623651" y="4131782"/>
              <a:ext cx="2571494" cy="2388995"/>
            </a:xfrm>
            <a:custGeom>
              <a:avLst/>
              <a:gdLst/>
              <a:ahLst/>
              <a:cxnLst/>
              <a:rect l="l" t="t" r="r" b="b"/>
              <a:pathLst>
                <a:path w="14550" h="13517" extrusionOk="0">
                  <a:moveTo>
                    <a:pt x="4714" y="1"/>
                  </a:moveTo>
                  <a:cubicBezTo>
                    <a:pt x="4104" y="1"/>
                    <a:pt x="3382" y="230"/>
                    <a:pt x="3027" y="434"/>
                  </a:cubicBezTo>
                  <a:cubicBezTo>
                    <a:pt x="2511" y="728"/>
                    <a:pt x="2399" y="1113"/>
                    <a:pt x="2339" y="1680"/>
                  </a:cubicBezTo>
                  <a:cubicBezTo>
                    <a:pt x="2187" y="3411"/>
                    <a:pt x="1458" y="4929"/>
                    <a:pt x="820" y="6549"/>
                  </a:cubicBezTo>
                  <a:cubicBezTo>
                    <a:pt x="547" y="7238"/>
                    <a:pt x="263" y="7947"/>
                    <a:pt x="162" y="8686"/>
                  </a:cubicBezTo>
                  <a:cubicBezTo>
                    <a:pt x="0" y="9911"/>
                    <a:pt x="374" y="11238"/>
                    <a:pt x="1276" y="12088"/>
                  </a:cubicBezTo>
                  <a:cubicBezTo>
                    <a:pt x="2207" y="12969"/>
                    <a:pt x="3553" y="13242"/>
                    <a:pt x="4840" y="13384"/>
                  </a:cubicBezTo>
                  <a:cubicBezTo>
                    <a:pt x="5598" y="13468"/>
                    <a:pt x="6366" y="13517"/>
                    <a:pt x="7133" y="13517"/>
                  </a:cubicBezTo>
                  <a:cubicBezTo>
                    <a:pt x="8855" y="13517"/>
                    <a:pt x="10573" y="13272"/>
                    <a:pt x="12170" y="12635"/>
                  </a:cubicBezTo>
                  <a:cubicBezTo>
                    <a:pt x="12949" y="12321"/>
                    <a:pt x="13739" y="11865"/>
                    <a:pt x="14074" y="11096"/>
                  </a:cubicBezTo>
                  <a:cubicBezTo>
                    <a:pt x="14549" y="9992"/>
                    <a:pt x="13881" y="8706"/>
                    <a:pt x="12960" y="7937"/>
                  </a:cubicBezTo>
                  <a:cubicBezTo>
                    <a:pt x="12352" y="7431"/>
                    <a:pt x="11563" y="6945"/>
                    <a:pt x="11512" y="6155"/>
                  </a:cubicBezTo>
                  <a:cubicBezTo>
                    <a:pt x="11461" y="5487"/>
                    <a:pt x="11947" y="4737"/>
                    <a:pt x="11522" y="4231"/>
                  </a:cubicBezTo>
                  <a:cubicBezTo>
                    <a:pt x="11410" y="4089"/>
                    <a:pt x="11239" y="3998"/>
                    <a:pt x="11056" y="3948"/>
                  </a:cubicBezTo>
                  <a:cubicBezTo>
                    <a:pt x="10869" y="3891"/>
                    <a:pt x="10678" y="3868"/>
                    <a:pt x="10485" y="3868"/>
                  </a:cubicBezTo>
                  <a:cubicBezTo>
                    <a:pt x="9589" y="3868"/>
                    <a:pt x="8644" y="4370"/>
                    <a:pt x="7780" y="4370"/>
                  </a:cubicBezTo>
                  <a:cubicBezTo>
                    <a:pt x="7502" y="4370"/>
                    <a:pt x="7232" y="4318"/>
                    <a:pt x="6976" y="4180"/>
                  </a:cubicBezTo>
                  <a:cubicBezTo>
                    <a:pt x="6449" y="3897"/>
                    <a:pt x="6156" y="3320"/>
                    <a:pt x="6024" y="2733"/>
                  </a:cubicBezTo>
                  <a:cubicBezTo>
                    <a:pt x="5893" y="2155"/>
                    <a:pt x="5902" y="1548"/>
                    <a:pt x="5821" y="960"/>
                  </a:cubicBezTo>
                  <a:cubicBezTo>
                    <a:pt x="5781" y="697"/>
                    <a:pt x="5720" y="424"/>
                    <a:pt x="5528" y="242"/>
                  </a:cubicBezTo>
                  <a:cubicBezTo>
                    <a:pt x="5340" y="68"/>
                    <a:pt x="5043" y="1"/>
                    <a:pt x="4714"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1"/>
            <p:cNvSpPr/>
            <p:nvPr/>
          </p:nvSpPr>
          <p:spPr>
            <a:xfrm>
              <a:off x="1471579" y="5106669"/>
              <a:ext cx="1007743" cy="1005827"/>
            </a:xfrm>
            <a:custGeom>
              <a:avLst/>
              <a:gdLst/>
              <a:ahLst/>
              <a:cxnLst/>
              <a:rect l="l" t="t" r="r" b="b"/>
              <a:pathLst>
                <a:path w="5702" h="5691" extrusionOk="0">
                  <a:moveTo>
                    <a:pt x="2846" y="1"/>
                  </a:moveTo>
                  <a:lnTo>
                    <a:pt x="1" y="2846"/>
                  </a:lnTo>
                  <a:lnTo>
                    <a:pt x="2846" y="5691"/>
                  </a:lnTo>
                  <a:lnTo>
                    <a:pt x="5702" y="2846"/>
                  </a:lnTo>
                  <a:lnTo>
                    <a:pt x="2846" y="1"/>
                  </a:ln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1"/>
            <p:cNvSpPr/>
            <p:nvPr/>
          </p:nvSpPr>
          <p:spPr>
            <a:xfrm>
              <a:off x="865014" y="38883"/>
              <a:ext cx="963029" cy="963056"/>
            </a:xfrm>
            <a:custGeom>
              <a:avLst/>
              <a:gdLst/>
              <a:ahLst/>
              <a:cxnLst/>
              <a:rect l="l" t="t" r="r" b="b"/>
              <a:pathLst>
                <a:path w="5449" h="5449" extrusionOk="0">
                  <a:moveTo>
                    <a:pt x="2694" y="1"/>
                  </a:moveTo>
                  <a:lnTo>
                    <a:pt x="1" y="2755"/>
                  </a:lnTo>
                  <a:lnTo>
                    <a:pt x="2755" y="5448"/>
                  </a:lnTo>
                  <a:lnTo>
                    <a:pt x="5448" y="2694"/>
                  </a:lnTo>
                  <a:lnTo>
                    <a:pt x="2694" y="1"/>
                  </a:lnTo>
                  <a:close/>
                </a:path>
              </a:pathLst>
            </a:custGeom>
            <a:solidFill>
              <a:srgbClr val="C1E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1"/>
            <p:cNvSpPr/>
            <p:nvPr/>
          </p:nvSpPr>
          <p:spPr>
            <a:xfrm>
              <a:off x="426526" y="-1490254"/>
              <a:ext cx="4099899" cy="2476834"/>
            </a:xfrm>
            <a:custGeom>
              <a:avLst/>
              <a:gdLst/>
              <a:ahLst/>
              <a:cxnLst/>
              <a:rect l="l" t="t" r="r" b="b"/>
              <a:pathLst>
                <a:path w="23198" h="14014" extrusionOk="0">
                  <a:moveTo>
                    <a:pt x="10392" y="1"/>
                  </a:moveTo>
                  <a:cubicBezTo>
                    <a:pt x="8815" y="1"/>
                    <a:pt x="7202" y="202"/>
                    <a:pt x="5661" y="422"/>
                  </a:cubicBezTo>
                  <a:lnTo>
                    <a:pt x="1631" y="1282"/>
                  </a:lnTo>
                  <a:cubicBezTo>
                    <a:pt x="568" y="2021"/>
                    <a:pt x="1" y="3419"/>
                    <a:pt x="244" y="4684"/>
                  </a:cubicBezTo>
                  <a:cubicBezTo>
                    <a:pt x="487" y="5960"/>
                    <a:pt x="1520" y="7043"/>
                    <a:pt x="2786" y="7347"/>
                  </a:cubicBezTo>
                  <a:cubicBezTo>
                    <a:pt x="3150" y="7432"/>
                    <a:pt x="3525" y="7456"/>
                    <a:pt x="3902" y="7456"/>
                  </a:cubicBezTo>
                  <a:cubicBezTo>
                    <a:pt x="4396" y="7456"/>
                    <a:pt x="4896" y="7415"/>
                    <a:pt x="5388" y="7415"/>
                  </a:cubicBezTo>
                  <a:cubicBezTo>
                    <a:pt x="5909" y="7415"/>
                    <a:pt x="6420" y="7461"/>
                    <a:pt x="6906" y="7651"/>
                  </a:cubicBezTo>
                  <a:cubicBezTo>
                    <a:pt x="7828" y="8015"/>
                    <a:pt x="8486" y="8835"/>
                    <a:pt x="9174" y="9544"/>
                  </a:cubicBezTo>
                  <a:cubicBezTo>
                    <a:pt x="11104" y="11508"/>
                    <a:pt x="15369" y="14013"/>
                    <a:pt x="18364" y="14013"/>
                  </a:cubicBezTo>
                  <a:cubicBezTo>
                    <a:pt x="18920" y="14013"/>
                    <a:pt x="19431" y="13927"/>
                    <a:pt x="19877" y="13736"/>
                  </a:cubicBezTo>
                  <a:cubicBezTo>
                    <a:pt x="20271" y="13574"/>
                    <a:pt x="21922" y="13169"/>
                    <a:pt x="22276" y="12926"/>
                  </a:cubicBezTo>
                  <a:cubicBezTo>
                    <a:pt x="23197" y="12288"/>
                    <a:pt x="22023" y="8167"/>
                    <a:pt x="20311" y="7752"/>
                  </a:cubicBezTo>
                  <a:cubicBezTo>
                    <a:pt x="19765" y="7610"/>
                    <a:pt x="19461" y="6851"/>
                    <a:pt x="19573" y="6294"/>
                  </a:cubicBezTo>
                  <a:cubicBezTo>
                    <a:pt x="19744" y="5534"/>
                    <a:pt x="20919" y="5120"/>
                    <a:pt x="20716" y="4360"/>
                  </a:cubicBezTo>
                  <a:cubicBezTo>
                    <a:pt x="18975" y="4117"/>
                    <a:pt x="17771" y="2558"/>
                    <a:pt x="16322" y="1556"/>
                  </a:cubicBezTo>
                  <a:cubicBezTo>
                    <a:pt x="14588" y="369"/>
                    <a:pt x="12523" y="1"/>
                    <a:pt x="10392"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1"/>
            <p:cNvSpPr/>
            <p:nvPr/>
          </p:nvSpPr>
          <p:spPr>
            <a:xfrm>
              <a:off x="-781125" y="1387571"/>
              <a:ext cx="1653533" cy="1809641"/>
            </a:xfrm>
            <a:custGeom>
              <a:avLst/>
              <a:gdLst/>
              <a:ahLst/>
              <a:cxnLst/>
              <a:rect l="l" t="t" r="r" b="b"/>
              <a:pathLst>
                <a:path w="9356" h="10239" extrusionOk="0">
                  <a:moveTo>
                    <a:pt x="3097" y="0"/>
                  </a:moveTo>
                  <a:cubicBezTo>
                    <a:pt x="2738" y="0"/>
                    <a:pt x="2416" y="65"/>
                    <a:pt x="2177" y="217"/>
                  </a:cubicBezTo>
                  <a:cubicBezTo>
                    <a:pt x="1569" y="602"/>
                    <a:pt x="982" y="3275"/>
                    <a:pt x="678" y="4085"/>
                  </a:cubicBezTo>
                  <a:cubicBezTo>
                    <a:pt x="203" y="5361"/>
                    <a:pt x="0" y="6940"/>
                    <a:pt x="871" y="7982"/>
                  </a:cubicBezTo>
                  <a:cubicBezTo>
                    <a:pt x="1215" y="8387"/>
                    <a:pt x="1681" y="8671"/>
                    <a:pt x="2156" y="8914"/>
                  </a:cubicBezTo>
                  <a:cubicBezTo>
                    <a:pt x="3078" y="9390"/>
                    <a:pt x="4050" y="9764"/>
                    <a:pt x="5042" y="10028"/>
                  </a:cubicBezTo>
                  <a:cubicBezTo>
                    <a:pt x="5505" y="10143"/>
                    <a:pt x="5983" y="10239"/>
                    <a:pt x="6455" y="10239"/>
                  </a:cubicBezTo>
                  <a:cubicBezTo>
                    <a:pt x="6727" y="10239"/>
                    <a:pt x="6996" y="10207"/>
                    <a:pt x="7259" y="10129"/>
                  </a:cubicBezTo>
                  <a:cubicBezTo>
                    <a:pt x="8272" y="9836"/>
                    <a:pt x="9011" y="8884"/>
                    <a:pt x="9183" y="7841"/>
                  </a:cubicBezTo>
                  <a:cubicBezTo>
                    <a:pt x="9355" y="6808"/>
                    <a:pt x="9011" y="5735"/>
                    <a:pt x="8404" y="4884"/>
                  </a:cubicBezTo>
                  <a:cubicBezTo>
                    <a:pt x="7978" y="4287"/>
                    <a:pt x="7432" y="3791"/>
                    <a:pt x="7067" y="3153"/>
                  </a:cubicBezTo>
                  <a:cubicBezTo>
                    <a:pt x="6683" y="2495"/>
                    <a:pt x="6500" y="1705"/>
                    <a:pt x="6004" y="1128"/>
                  </a:cubicBezTo>
                  <a:cubicBezTo>
                    <a:pt x="5520" y="561"/>
                    <a:pt x="4152" y="0"/>
                    <a:pt x="3097"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1"/>
            <p:cNvSpPr/>
            <p:nvPr/>
          </p:nvSpPr>
          <p:spPr>
            <a:xfrm>
              <a:off x="2724298" y="3504715"/>
              <a:ext cx="1641161" cy="2286132"/>
            </a:xfrm>
            <a:custGeom>
              <a:avLst/>
              <a:gdLst/>
              <a:ahLst/>
              <a:cxnLst/>
              <a:rect l="l" t="t" r="r" b="b"/>
              <a:pathLst>
                <a:path w="9286" h="12935" extrusionOk="0">
                  <a:moveTo>
                    <a:pt x="7044" y="1"/>
                  </a:moveTo>
                  <a:cubicBezTo>
                    <a:pt x="5230" y="1"/>
                    <a:pt x="2784" y="2526"/>
                    <a:pt x="1580" y="3790"/>
                  </a:cubicBezTo>
                  <a:cubicBezTo>
                    <a:pt x="1155" y="4225"/>
                    <a:pt x="740" y="4701"/>
                    <a:pt x="517" y="5268"/>
                  </a:cubicBezTo>
                  <a:cubicBezTo>
                    <a:pt x="0" y="6554"/>
                    <a:pt x="537" y="7982"/>
                    <a:pt x="1064" y="9257"/>
                  </a:cubicBezTo>
                  <a:cubicBezTo>
                    <a:pt x="1631" y="10614"/>
                    <a:pt x="2299" y="12082"/>
                    <a:pt x="3636" y="12689"/>
                  </a:cubicBezTo>
                  <a:cubicBezTo>
                    <a:pt x="4007" y="12854"/>
                    <a:pt x="4411" y="12935"/>
                    <a:pt x="4816" y="12935"/>
                  </a:cubicBezTo>
                  <a:cubicBezTo>
                    <a:pt x="5483" y="12935"/>
                    <a:pt x="6150" y="12716"/>
                    <a:pt x="6673" y="12295"/>
                  </a:cubicBezTo>
                  <a:cubicBezTo>
                    <a:pt x="7847" y="11353"/>
                    <a:pt x="8100" y="9692"/>
                    <a:pt x="8495" y="8225"/>
                  </a:cubicBezTo>
                  <a:cubicBezTo>
                    <a:pt x="8819" y="7019"/>
                    <a:pt x="9285" y="5723"/>
                    <a:pt x="8809" y="4569"/>
                  </a:cubicBezTo>
                  <a:cubicBezTo>
                    <a:pt x="8576" y="4013"/>
                    <a:pt x="8151" y="3567"/>
                    <a:pt x="7827" y="3061"/>
                  </a:cubicBezTo>
                  <a:cubicBezTo>
                    <a:pt x="7240" y="2139"/>
                    <a:pt x="7128" y="1066"/>
                    <a:pt x="7139" y="3"/>
                  </a:cubicBezTo>
                  <a:cubicBezTo>
                    <a:pt x="7107" y="2"/>
                    <a:pt x="7076" y="1"/>
                    <a:pt x="7044"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1"/>
            <p:cNvSpPr/>
            <p:nvPr/>
          </p:nvSpPr>
          <p:spPr>
            <a:xfrm>
              <a:off x="4980890" y="1645432"/>
              <a:ext cx="1640984" cy="2285778"/>
            </a:xfrm>
            <a:custGeom>
              <a:avLst/>
              <a:gdLst/>
              <a:ahLst/>
              <a:cxnLst/>
              <a:rect l="l" t="t" r="r" b="b"/>
              <a:pathLst>
                <a:path w="9285" h="12933" extrusionOk="0">
                  <a:moveTo>
                    <a:pt x="7044" y="1"/>
                  </a:moveTo>
                  <a:cubicBezTo>
                    <a:pt x="5230" y="1"/>
                    <a:pt x="2783" y="2526"/>
                    <a:pt x="1569" y="3790"/>
                  </a:cubicBezTo>
                  <a:cubicBezTo>
                    <a:pt x="1144" y="4226"/>
                    <a:pt x="739" y="4701"/>
                    <a:pt x="506" y="5268"/>
                  </a:cubicBezTo>
                  <a:cubicBezTo>
                    <a:pt x="0" y="6544"/>
                    <a:pt x="536" y="7981"/>
                    <a:pt x="1063" y="9257"/>
                  </a:cubicBezTo>
                  <a:cubicBezTo>
                    <a:pt x="1630" y="10614"/>
                    <a:pt x="2298" y="12082"/>
                    <a:pt x="3635" y="12679"/>
                  </a:cubicBezTo>
                  <a:cubicBezTo>
                    <a:pt x="4006" y="12849"/>
                    <a:pt x="4413" y="12933"/>
                    <a:pt x="4822" y="12933"/>
                  </a:cubicBezTo>
                  <a:cubicBezTo>
                    <a:pt x="5484" y="12933"/>
                    <a:pt x="6149" y="12714"/>
                    <a:pt x="6662" y="12295"/>
                  </a:cubicBezTo>
                  <a:cubicBezTo>
                    <a:pt x="7847" y="11343"/>
                    <a:pt x="8100" y="9693"/>
                    <a:pt x="8495" y="8224"/>
                  </a:cubicBezTo>
                  <a:cubicBezTo>
                    <a:pt x="8819" y="7020"/>
                    <a:pt x="9284" y="5724"/>
                    <a:pt x="8809" y="4570"/>
                  </a:cubicBezTo>
                  <a:cubicBezTo>
                    <a:pt x="8576" y="4013"/>
                    <a:pt x="8141" y="3567"/>
                    <a:pt x="7826" y="3061"/>
                  </a:cubicBezTo>
                  <a:cubicBezTo>
                    <a:pt x="7239" y="2140"/>
                    <a:pt x="7128" y="1067"/>
                    <a:pt x="7138" y="3"/>
                  </a:cubicBezTo>
                  <a:cubicBezTo>
                    <a:pt x="7107" y="1"/>
                    <a:pt x="7075" y="1"/>
                    <a:pt x="7044"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1"/>
            <p:cNvSpPr/>
            <p:nvPr/>
          </p:nvSpPr>
          <p:spPr>
            <a:xfrm>
              <a:off x="1455142" y="2391266"/>
              <a:ext cx="1638333" cy="1568214"/>
            </a:xfrm>
            <a:custGeom>
              <a:avLst/>
              <a:gdLst/>
              <a:ahLst/>
              <a:cxnLst/>
              <a:rect l="l" t="t" r="r" b="b"/>
              <a:pathLst>
                <a:path w="9270" h="8873" extrusionOk="0">
                  <a:moveTo>
                    <a:pt x="2358" y="0"/>
                  </a:moveTo>
                  <a:cubicBezTo>
                    <a:pt x="2335" y="0"/>
                    <a:pt x="2312" y="8"/>
                    <a:pt x="2291" y="26"/>
                  </a:cubicBezTo>
                  <a:cubicBezTo>
                    <a:pt x="2180" y="107"/>
                    <a:pt x="2089" y="198"/>
                    <a:pt x="1997" y="309"/>
                  </a:cubicBezTo>
                  <a:cubicBezTo>
                    <a:pt x="1927" y="388"/>
                    <a:pt x="1990" y="490"/>
                    <a:pt x="2069" y="490"/>
                  </a:cubicBezTo>
                  <a:cubicBezTo>
                    <a:pt x="2092" y="490"/>
                    <a:pt x="2116" y="481"/>
                    <a:pt x="2139" y="461"/>
                  </a:cubicBezTo>
                  <a:cubicBezTo>
                    <a:pt x="2210" y="400"/>
                    <a:pt x="2281" y="339"/>
                    <a:pt x="2342" y="269"/>
                  </a:cubicBezTo>
                  <a:cubicBezTo>
                    <a:pt x="2393" y="370"/>
                    <a:pt x="2453" y="471"/>
                    <a:pt x="2504" y="562"/>
                  </a:cubicBezTo>
                  <a:cubicBezTo>
                    <a:pt x="2515" y="585"/>
                    <a:pt x="2536" y="595"/>
                    <a:pt x="2557" y="595"/>
                  </a:cubicBezTo>
                  <a:cubicBezTo>
                    <a:pt x="2593" y="595"/>
                    <a:pt x="2628" y="566"/>
                    <a:pt x="2615" y="522"/>
                  </a:cubicBezTo>
                  <a:cubicBezTo>
                    <a:pt x="2564" y="380"/>
                    <a:pt x="2514" y="228"/>
                    <a:pt x="2463" y="76"/>
                  </a:cubicBezTo>
                  <a:cubicBezTo>
                    <a:pt x="2443" y="30"/>
                    <a:pt x="2402" y="0"/>
                    <a:pt x="2358" y="0"/>
                  </a:cubicBezTo>
                  <a:close/>
                  <a:moveTo>
                    <a:pt x="3188" y="254"/>
                  </a:moveTo>
                  <a:cubicBezTo>
                    <a:pt x="3165" y="254"/>
                    <a:pt x="3142" y="261"/>
                    <a:pt x="3122" y="279"/>
                  </a:cubicBezTo>
                  <a:cubicBezTo>
                    <a:pt x="3010" y="370"/>
                    <a:pt x="2919" y="461"/>
                    <a:pt x="2828" y="562"/>
                  </a:cubicBezTo>
                  <a:cubicBezTo>
                    <a:pt x="2756" y="641"/>
                    <a:pt x="2822" y="752"/>
                    <a:pt x="2902" y="752"/>
                  </a:cubicBezTo>
                  <a:cubicBezTo>
                    <a:pt x="2924" y="752"/>
                    <a:pt x="2948" y="744"/>
                    <a:pt x="2969" y="724"/>
                  </a:cubicBezTo>
                  <a:cubicBezTo>
                    <a:pt x="3041" y="663"/>
                    <a:pt x="3111" y="593"/>
                    <a:pt x="3172" y="532"/>
                  </a:cubicBezTo>
                  <a:cubicBezTo>
                    <a:pt x="3223" y="623"/>
                    <a:pt x="3284" y="724"/>
                    <a:pt x="3334" y="825"/>
                  </a:cubicBezTo>
                  <a:cubicBezTo>
                    <a:pt x="3345" y="843"/>
                    <a:pt x="3364" y="851"/>
                    <a:pt x="3384" y="851"/>
                  </a:cubicBezTo>
                  <a:cubicBezTo>
                    <a:pt x="3421" y="851"/>
                    <a:pt x="3459" y="824"/>
                    <a:pt x="3446" y="785"/>
                  </a:cubicBezTo>
                  <a:lnTo>
                    <a:pt x="3293" y="330"/>
                  </a:lnTo>
                  <a:cubicBezTo>
                    <a:pt x="3274" y="283"/>
                    <a:pt x="3232" y="254"/>
                    <a:pt x="3188" y="254"/>
                  </a:cubicBezTo>
                  <a:close/>
                  <a:moveTo>
                    <a:pt x="4022" y="510"/>
                  </a:moveTo>
                  <a:cubicBezTo>
                    <a:pt x="3998" y="510"/>
                    <a:pt x="3974" y="520"/>
                    <a:pt x="3952" y="542"/>
                  </a:cubicBezTo>
                  <a:cubicBezTo>
                    <a:pt x="3840" y="623"/>
                    <a:pt x="3749" y="714"/>
                    <a:pt x="3658" y="825"/>
                  </a:cubicBezTo>
                  <a:cubicBezTo>
                    <a:pt x="3588" y="904"/>
                    <a:pt x="3651" y="1007"/>
                    <a:pt x="3730" y="1007"/>
                  </a:cubicBezTo>
                  <a:cubicBezTo>
                    <a:pt x="3753" y="1007"/>
                    <a:pt x="3777" y="998"/>
                    <a:pt x="3800" y="978"/>
                  </a:cubicBezTo>
                  <a:cubicBezTo>
                    <a:pt x="3871" y="917"/>
                    <a:pt x="3941" y="856"/>
                    <a:pt x="4002" y="785"/>
                  </a:cubicBezTo>
                  <a:cubicBezTo>
                    <a:pt x="4053" y="886"/>
                    <a:pt x="4114" y="978"/>
                    <a:pt x="4164" y="1079"/>
                  </a:cubicBezTo>
                  <a:cubicBezTo>
                    <a:pt x="4175" y="1096"/>
                    <a:pt x="4194" y="1104"/>
                    <a:pt x="4214" y="1104"/>
                  </a:cubicBezTo>
                  <a:cubicBezTo>
                    <a:pt x="4251" y="1104"/>
                    <a:pt x="4289" y="1078"/>
                    <a:pt x="4276" y="1038"/>
                  </a:cubicBezTo>
                  <a:cubicBezTo>
                    <a:pt x="4225" y="886"/>
                    <a:pt x="4175" y="744"/>
                    <a:pt x="4124" y="593"/>
                  </a:cubicBezTo>
                  <a:cubicBezTo>
                    <a:pt x="4104" y="541"/>
                    <a:pt x="4064" y="510"/>
                    <a:pt x="4022" y="510"/>
                  </a:cubicBezTo>
                  <a:close/>
                  <a:moveTo>
                    <a:pt x="2145" y="689"/>
                  </a:moveTo>
                  <a:cubicBezTo>
                    <a:pt x="2122" y="689"/>
                    <a:pt x="2099" y="697"/>
                    <a:pt x="2078" y="714"/>
                  </a:cubicBezTo>
                  <a:cubicBezTo>
                    <a:pt x="1967" y="805"/>
                    <a:pt x="1876" y="897"/>
                    <a:pt x="1785" y="998"/>
                  </a:cubicBezTo>
                  <a:cubicBezTo>
                    <a:pt x="1713" y="1077"/>
                    <a:pt x="1779" y="1188"/>
                    <a:pt x="1860" y="1188"/>
                  </a:cubicBezTo>
                  <a:cubicBezTo>
                    <a:pt x="1882" y="1188"/>
                    <a:pt x="1905" y="1179"/>
                    <a:pt x="1927" y="1160"/>
                  </a:cubicBezTo>
                  <a:cubicBezTo>
                    <a:pt x="1997" y="1089"/>
                    <a:pt x="2069" y="1028"/>
                    <a:pt x="2129" y="957"/>
                  </a:cubicBezTo>
                  <a:cubicBezTo>
                    <a:pt x="2180" y="1059"/>
                    <a:pt x="2240" y="1160"/>
                    <a:pt x="2291" y="1261"/>
                  </a:cubicBezTo>
                  <a:cubicBezTo>
                    <a:pt x="2302" y="1279"/>
                    <a:pt x="2321" y="1286"/>
                    <a:pt x="2341" y="1286"/>
                  </a:cubicBezTo>
                  <a:cubicBezTo>
                    <a:pt x="2377" y="1286"/>
                    <a:pt x="2416" y="1260"/>
                    <a:pt x="2402" y="1221"/>
                  </a:cubicBezTo>
                  <a:cubicBezTo>
                    <a:pt x="2352" y="1068"/>
                    <a:pt x="2291" y="917"/>
                    <a:pt x="2240" y="765"/>
                  </a:cubicBezTo>
                  <a:cubicBezTo>
                    <a:pt x="2227" y="718"/>
                    <a:pt x="2187" y="689"/>
                    <a:pt x="2145" y="689"/>
                  </a:cubicBezTo>
                  <a:close/>
                  <a:moveTo>
                    <a:pt x="4849" y="770"/>
                  </a:moveTo>
                  <a:cubicBezTo>
                    <a:pt x="4826" y="770"/>
                    <a:pt x="4803" y="778"/>
                    <a:pt x="4782" y="795"/>
                  </a:cubicBezTo>
                  <a:cubicBezTo>
                    <a:pt x="4670" y="886"/>
                    <a:pt x="4580" y="978"/>
                    <a:pt x="4488" y="1079"/>
                  </a:cubicBezTo>
                  <a:cubicBezTo>
                    <a:pt x="4417" y="1158"/>
                    <a:pt x="4482" y="1269"/>
                    <a:pt x="4563" y="1269"/>
                  </a:cubicBezTo>
                  <a:cubicBezTo>
                    <a:pt x="4585" y="1269"/>
                    <a:pt x="4608" y="1260"/>
                    <a:pt x="4630" y="1241"/>
                  </a:cubicBezTo>
                  <a:cubicBezTo>
                    <a:pt x="4701" y="1170"/>
                    <a:pt x="4772" y="1109"/>
                    <a:pt x="4832" y="1038"/>
                  </a:cubicBezTo>
                  <a:cubicBezTo>
                    <a:pt x="4883" y="1140"/>
                    <a:pt x="4944" y="1241"/>
                    <a:pt x="4994" y="1332"/>
                  </a:cubicBezTo>
                  <a:cubicBezTo>
                    <a:pt x="5006" y="1355"/>
                    <a:pt x="5028" y="1365"/>
                    <a:pt x="5050" y="1365"/>
                  </a:cubicBezTo>
                  <a:cubicBezTo>
                    <a:pt x="5085" y="1365"/>
                    <a:pt x="5119" y="1339"/>
                    <a:pt x="5106" y="1302"/>
                  </a:cubicBezTo>
                  <a:lnTo>
                    <a:pt x="4954" y="846"/>
                  </a:lnTo>
                  <a:cubicBezTo>
                    <a:pt x="4934" y="799"/>
                    <a:pt x="4892" y="770"/>
                    <a:pt x="4849" y="770"/>
                  </a:cubicBezTo>
                  <a:close/>
                  <a:moveTo>
                    <a:pt x="2974" y="942"/>
                  </a:moveTo>
                  <a:cubicBezTo>
                    <a:pt x="2951" y="942"/>
                    <a:pt x="2929" y="950"/>
                    <a:pt x="2909" y="967"/>
                  </a:cubicBezTo>
                  <a:cubicBezTo>
                    <a:pt x="2798" y="1059"/>
                    <a:pt x="2706" y="1149"/>
                    <a:pt x="2615" y="1261"/>
                  </a:cubicBezTo>
                  <a:cubicBezTo>
                    <a:pt x="2544" y="1332"/>
                    <a:pt x="2609" y="1441"/>
                    <a:pt x="2689" y="1441"/>
                  </a:cubicBezTo>
                  <a:cubicBezTo>
                    <a:pt x="2712" y="1441"/>
                    <a:pt x="2735" y="1432"/>
                    <a:pt x="2757" y="1412"/>
                  </a:cubicBezTo>
                  <a:cubicBezTo>
                    <a:pt x="2828" y="1352"/>
                    <a:pt x="2899" y="1281"/>
                    <a:pt x="2960" y="1221"/>
                  </a:cubicBezTo>
                  <a:cubicBezTo>
                    <a:pt x="3010" y="1322"/>
                    <a:pt x="3071" y="1412"/>
                    <a:pt x="3122" y="1514"/>
                  </a:cubicBezTo>
                  <a:cubicBezTo>
                    <a:pt x="3132" y="1532"/>
                    <a:pt x="3151" y="1539"/>
                    <a:pt x="3171" y="1539"/>
                  </a:cubicBezTo>
                  <a:cubicBezTo>
                    <a:pt x="3208" y="1539"/>
                    <a:pt x="3246" y="1513"/>
                    <a:pt x="3233" y="1473"/>
                  </a:cubicBezTo>
                  <a:cubicBezTo>
                    <a:pt x="3182" y="1322"/>
                    <a:pt x="3131" y="1170"/>
                    <a:pt x="3081" y="1028"/>
                  </a:cubicBezTo>
                  <a:cubicBezTo>
                    <a:pt x="3061" y="974"/>
                    <a:pt x="3018" y="942"/>
                    <a:pt x="2974" y="942"/>
                  </a:cubicBezTo>
                  <a:close/>
                  <a:moveTo>
                    <a:pt x="5679" y="1023"/>
                  </a:moveTo>
                  <a:cubicBezTo>
                    <a:pt x="5656" y="1023"/>
                    <a:pt x="5633" y="1031"/>
                    <a:pt x="5612" y="1048"/>
                  </a:cubicBezTo>
                  <a:cubicBezTo>
                    <a:pt x="5501" y="1140"/>
                    <a:pt x="5410" y="1230"/>
                    <a:pt x="5318" y="1332"/>
                  </a:cubicBezTo>
                  <a:cubicBezTo>
                    <a:pt x="5247" y="1411"/>
                    <a:pt x="5313" y="1522"/>
                    <a:pt x="5393" y="1522"/>
                  </a:cubicBezTo>
                  <a:cubicBezTo>
                    <a:pt x="5415" y="1522"/>
                    <a:pt x="5438" y="1513"/>
                    <a:pt x="5460" y="1493"/>
                  </a:cubicBezTo>
                  <a:cubicBezTo>
                    <a:pt x="5541" y="1433"/>
                    <a:pt x="5602" y="1362"/>
                    <a:pt x="5663" y="1302"/>
                  </a:cubicBezTo>
                  <a:cubicBezTo>
                    <a:pt x="5723" y="1392"/>
                    <a:pt x="5774" y="1493"/>
                    <a:pt x="5835" y="1595"/>
                  </a:cubicBezTo>
                  <a:cubicBezTo>
                    <a:pt x="5842" y="1613"/>
                    <a:pt x="5859" y="1620"/>
                    <a:pt x="5878" y="1620"/>
                  </a:cubicBezTo>
                  <a:cubicBezTo>
                    <a:pt x="5911" y="1620"/>
                    <a:pt x="5949" y="1594"/>
                    <a:pt x="5936" y="1554"/>
                  </a:cubicBezTo>
                  <a:lnTo>
                    <a:pt x="5784" y="1099"/>
                  </a:lnTo>
                  <a:cubicBezTo>
                    <a:pt x="5764" y="1052"/>
                    <a:pt x="5722" y="1023"/>
                    <a:pt x="5679" y="1023"/>
                  </a:cubicBezTo>
                  <a:close/>
                  <a:moveTo>
                    <a:pt x="3805" y="1205"/>
                  </a:moveTo>
                  <a:cubicBezTo>
                    <a:pt x="3783" y="1205"/>
                    <a:pt x="3760" y="1213"/>
                    <a:pt x="3739" y="1230"/>
                  </a:cubicBezTo>
                  <a:cubicBezTo>
                    <a:pt x="3628" y="1322"/>
                    <a:pt x="3536" y="1412"/>
                    <a:pt x="3446" y="1514"/>
                  </a:cubicBezTo>
                  <a:cubicBezTo>
                    <a:pt x="3375" y="1592"/>
                    <a:pt x="3438" y="1695"/>
                    <a:pt x="3517" y="1695"/>
                  </a:cubicBezTo>
                  <a:cubicBezTo>
                    <a:pt x="3540" y="1695"/>
                    <a:pt x="3565" y="1686"/>
                    <a:pt x="3587" y="1666"/>
                  </a:cubicBezTo>
                  <a:cubicBezTo>
                    <a:pt x="3658" y="1605"/>
                    <a:pt x="3729" y="1545"/>
                    <a:pt x="3790" y="1473"/>
                  </a:cubicBezTo>
                  <a:cubicBezTo>
                    <a:pt x="3840" y="1574"/>
                    <a:pt x="3901" y="1676"/>
                    <a:pt x="3952" y="1767"/>
                  </a:cubicBezTo>
                  <a:cubicBezTo>
                    <a:pt x="3963" y="1790"/>
                    <a:pt x="3985" y="1800"/>
                    <a:pt x="4006" y="1800"/>
                  </a:cubicBezTo>
                  <a:cubicBezTo>
                    <a:pt x="4041" y="1800"/>
                    <a:pt x="4075" y="1774"/>
                    <a:pt x="4063" y="1736"/>
                  </a:cubicBezTo>
                  <a:lnTo>
                    <a:pt x="3911" y="1281"/>
                  </a:lnTo>
                  <a:cubicBezTo>
                    <a:pt x="3891" y="1234"/>
                    <a:pt x="3849" y="1205"/>
                    <a:pt x="3805" y="1205"/>
                  </a:cubicBezTo>
                  <a:close/>
                  <a:moveTo>
                    <a:pt x="6509" y="1286"/>
                  </a:moveTo>
                  <a:cubicBezTo>
                    <a:pt x="6486" y="1286"/>
                    <a:pt x="6463" y="1294"/>
                    <a:pt x="6443" y="1311"/>
                  </a:cubicBezTo>
                  <a:cubicBezTo>
                    <a:pt x="6341" y="1392"/>
                    <a:pt x="6240" y="1484"/>
                    <a:pt x="6149" y="1595"/>
                  </a:cubicBezTo>
                  <a:cubicBezTo>
                    <a:pt x="6086" y="1673"/>
                    <a:pt x="6145" y="1776"/>
                    <a:pt x="6222" y="1776"/>
                  </a:cubicBezTo>
                  <a:cubicBezTo>
                    <a:pt x="6244" y="1776"/>
                    <a:pt x="6268" y="1767"/>
                    <a:pt x="6290" y="1747"/>
                  </a:cubicBezTo>
                  <a:cubicBezTo>
                    <a:pt x="6371" y="1686"/>
                    <a:pt x="6432" y="1626"/>
                    <a:pt x="6493" y="1554"/>
                  </a:cubicBezTo>
                  <a:cubicBezTo>
                    <a:pt x="6554" y="1655"/>
                    <a:pt x="6605" y="1757"/>
                    <a:pt x="6665" y="1848"/>
                  </a:cubicBezTo>
                  <a:cubicBezTo>
                    <a:pt x="6676" y="1871"/>
                    <a:pt x="6696" y="1881"/>
                    <a:pt x="6715" y="1881"/>
                  </a:cubicBezTo>
                  <a:cubicBezTo>
                    <a:pt x="6748" y="1881"/>
                    <a:pt x="6779" y="1852"/>
                    <a:pt x="6767" y="1808"/>
                  </a:cubicBezTo>
                  <a:cubicBezTo>
                    <a:pt x="6716" y="1666"/>
                    <a:pt x="6665" y="1514"/>
                    <a:pt x="6614" y="1362"/>
                  </a:cubicBezTo>
                  <a:cubicBezTo>
                    <a:pt x="6595" y="1315"/>
                    <a:pt x="6553" y="1286"/>
                    <a:pt x="6509" y="1286"/>
                  </a:cubicBezTo>
                  <a:close/>
                  <a:moveTo>
                    <a:pt x="1932" y="1377"/>
                  </a:moveTo>
                  <a:cubicBezTo>
                    <a:pt x="1910" y="1377"/>
                    <a:pt x="1887" y="1385"/>
                    <a:pt x="1866" y="1403"/>
                  </a:cubicBezTo>
                  <a:cubicBezTo>
                    <a:pt x="1754" y="1493"/>
                    <a:pt x="1664" y="1585"/>
                    <a:pt x="1572" y="1686"/>
                  </a:cubicBezTo>
                  <a:cubicBezTo>
                    <a:pt x="1501" y="1766"/>
                    <a:pt x="1560" y="1876"/>
                    <a:pt x="1643" y="1876"/>
                  </a:cubicBezTo>
                  <a:cubicBezTo>
                    <a:pt x="1666" y="1876"/>
                    <a:pt x="1690" y="1868"/>
                    <a:pt x="1714" y="1848"/>
                  </a:cubicBezTo>
                  <a:cubicBezTo>
                    <a:pt x="1785" y="1788"/>
                    <a:pt x="1846" y="1716"/>
                    <a:pt x="1907" y="1655"/>
                  </a:cubicBezTo>
                  <a:cubicBezTo>
                    <a:pt x="1967" y="1747"/>
                    <a:pt x="2018" y="1848"/>
                    <a:pt x="2078" y="1950"/>
                  </a:cubicBezTo>
                  <a:cubicBezTo>
                    <a:pt x="2089" y="1967"/>
                    <a:pt x="2107" y="1975"/>
                    <a:pt x="2126" y="1975"/>
                  </a:cubicBezTo>
                  <a:cubicBezTo>
                    <a:pt x="2159" y="1975"/>
                    <a:pt x="2193" y="1948"/>
                    <a:pt x="2180" y="1909"/>
                  </a:cubicBezTo>
                  <a:lnTo>
                    <a:pt x="2028" y="1453"/>
                  </a:lnTo>
                  <a:cubicBezTo>
                    <a:pt x="2015" y="1407"/>
                    <a:pt x="1975" y="1377"/>
                    <a:pt x="1932" y="1377"/>
                  </a:cubicBezTo>
                  <a:close/>
                  <a:moveTo>
                    <a:pt x="4636" y="1458"/>
                  </a:moveTo>
                  <a:cubicBezTo>
                    <a:pt x="4613" y="1458"/>
                    <a:pt x="4590" y="1466"/>
                    <a:pt x="4569" y="1484"/>
                  </a:cubicBezTo>
                  <a:cubicBezTo>
                    <a:pt x="4458" y="1574"/>
                    <a:pt x="4367" y="1666"/>
                    <a:pt x="4276" y="1767"/>
                  </a:cubicBezTo>
                  <a:cubicBezTo>
                    <a:pt x="4204" y="1847"/>
                    <a:pt x="4270" y="1957"/>
                    <a:pt x="4350" y="1957"/>
                  </a:cubicBezTo>
                  <a:cubicBezTo>
                    <a:pt x="4373" y="1957"/>
                    <a:pt x="4396" y="1949"/>
                    <a:pt x="4418" y="1929"/>
                  </a:cubicBezTo>
                  <a:cubicBezTo>
                    <a:pt x="4488" y="1869"/>
                    <a:pt x="4559" y="1797"/>
                    <a:pt x="4620" y="1736"/>
                  </a:cubicBezTo>
                  <a:cubicBezTo>
                    <a:pt x="4670" y="1828"/>
                    <a:pt x="4731" y="1929"/>
                    <a:pt x="4782" y="2031"/>
                  </a:cubicBezTo>
                  <a:cubicBezTo>
                    <a:pt x="4793" y="2048"/>
                    <a:pt x="4812" y="2056"/>
                    <a:pt x="4832" y="2056"/>
                  </a:cubicBezTo>
                  <a:cubicBezTo>
                    <a:pt x="4868" y="2056"/>
                    <a:pt x="4906" y="2029"/>
                    <a:pt x="4893" y="1990"/>
                  </a:cubicBezTo>
                  <a:lnTo>
                    <a:pt x="4742" y="1534"/>
                  </a:lnTo>
                  <a:cubicBezTo>
                    <a:pt x="4721" y="1488"/>
                    <a:pt x="4679" y="1458"/>
                    <a:pt x="4636" y="1458"/>
                  </a:cubicBezTo>
                  <a:close/>
                  <a:moveTo>
                    <a:pt x="7344" y="1539"/>
                  </a:moveTo>
                  <a:cubicBezTo>
                    <a:pt x="7321" y="1539"/>
                    <a:pt x="7297" y="1547"/>
                    <a:pt x="7273" y="1565"/>
                  </a:cubicBezTo>
                  <a:cubicBezTo>
                    <a:pt x="7172" y="1655"/>
                    <a:pt x="7080" y="1747"/>
                    <a:pt x="6979" y="1848"/>
                  </a:cubicBezTo>
                  <a:cubicBezTo>
                    <a:pt x="6915" y="1928"/>
                    <a:pt x="6976" y="2038"/>
                    <a:pt x="7060" y="2038"/>
                  </a:cubicBezTo>
                  <a:cubicBezTo>
                    <a:pt x="7083" y="2038"/>
                    <a:pt x="7107" y="2030"/>
                    <a:pt x="7131" y="2010"/>
                  </a:cubicBezTo>
                  <a:cubicBezTo>
                    <a:pt x="7202" y="1950"/>
                    <a:pt x="7262" y="1878"/>
                    <a:pt x="7323" y="1817"/>
                  </a:cubicBezTo>
                  <a:cubicBezTo>
                    <a:pt x="7384" y="1909"/>
                    <a:pt x="7435" y="2010"/>
                    <a:pt x="7496" y="2112"/>
                  </a:cubicBezTo>
                  <a:cubicBezTo>
                    <a:pt x="7506" y="2129"/>
                    <a:pt x="7524" y="2137"/>
                    <a:pt x="7542" y="2137"/>
                  </a:cubicBezTo>
                  <a:cubicBezTo>
                    <a:pt x="7576" y="2137"/>
                    <a:pt x="7610" y="2110"/>
                    <a:pt x="7597" y="2071"/>
                  </a:cubicBezTo>
                  <a:lnTo>
                    <a:pt x="7445" y="1615"/>
                  </a:lnTo>
                  <a:cubicBezTo>
                    <a:pt x="7425" y="1569"/>
                    <a:pt x="7387" y="1539"/>
                    <a:pt x="7344" y="1539"/>
                  </a:cubicBezTo>
                  <a:close/>
                  <a:moveTo>
                    <a:pt x="2763" y="1641"/>
                  </a:moveTo>
                  <a:cubicBezTo>
                    <a:pt x="2740" y="1641"/>
                    <a:pt x="2717" y="1649"/>
                    <a:pt x="2696" y="1666"/>
                  </a:cubicBezTo>
                  <a:cubicBezTo>
                    <a:pt x="2585" y="1747"/>
                    <a:pt x="2494" y="1838"/>
                    <a:pt x="2402" y="1950"/>
                  </a:cubicBezTo>
                  <a:cubicBezTo>
                    <a:pt x="2332" y="2028"/>
                    <a:pt x="2389" y="2130"/>
                    <a:pt x="2470" y="2130"/>
                  </a:cubicBezTo>
                  <a:cubicBezTo>
                    <a:pt x="2493" y="2130"/>
                    <a:pt x="2519" y="2122"/>
                    <a:pt x="2544" y="2101"/>
                  </a:cubicBezTo>
                  <a:cubicBezTo>
                    <a:pt x="2615" y="2040"/>
                    <a:pt x="2676" y="1979"/>
                    <a:pt x="2747" y="1909"/>
                  </a:cubicBezTo>
                  <a:cubicBezTo>
                    <a:pt x="2798" y="2010"/>
                    <a:pt x="2848" y="2112"/>
                    <a:pt x="2909" y="2202"/>
                  </a:cubicBezTo>
                  <a:cubicBezTo>
                    <a:pt x="2920" y="2225"/>
                    <a:pt x="2941" y="2235"/>
                    <a:pt x="2962" y="2235"/>
                  </a:cubicBezTo>
                  <a:cubicBezTo>
                    <a:pt x="2997" y="2235"/>
                    <a:pt x="3029" y="2206"/>
                    <a:pt x="3010" y="2162"/>
                  </a:cubicBezTo>
                  <a:cubicBezTo>
                    <a:pt x="2960" y="2020"/>
                    <a:pt x="2909" y="1869"/>
                    <a:pt x="2858" y="1716"/>
                  </a:cubicBezTo>
                  <a:cubicBezTo>
                    <a:pt x="2845" y="1670"/>
                    <a:pt x="2805" y="1641"/>
                    <a:pt x="2763" y="1641"/>
                  </a:cubicBezTo>
                  <a:close/>
                  <a:moveTo>
                    <a:pt x="5471" y="1719"/>
                  </a:moveTo>
                  <a:cubicBezTo>
                    <a:pt x="5447" y="1719"/>
                    <a:pt x="5422" y="1728"/>
                    <a:pt x="5399" y="1747"/>
                  </a:cubicBezTo>
                  <a:cubicBezTo>
                    <a:pt x="5288" y="1828"/>
                    <a:pt x="5197" y="1919"/>
                    <a:pt x="5106" y="2031"/>
                  </a:cubicBezTo>
                  <a:cubicBezTo>
                    <a:pt x="5035" y="2109"/>
                    <a:pt x="5098" y="2211"/>
                    <a:pt x="5177" y="2211"/>
                  </a:cubicBezTo>
                  <a:cubicBezTo>
                    <a:pt x="5200" y="2211"/>
                    <a:pt x="5225" y="2203"/>
                    <a:pt x="5248" y="2182"/>
                  </a:cubicBezTo>
                  <a:cubicBezTo>
                    <a:pt x="5318" y="2121"/>
                    <a:pt x="5390" y="2060"/>
                    <a:pt x="5450" y="1990"/>
                  </a:cubicBezTo>
                  <a:cubicBezTo>
                    <a:pt x="5501" y="2091"/>
                    <a:pt x="5561" y="2182"/>
                    <a:pt x="5612" y="2283"/>
                  </a:cubicBezTo>
                  <a:cubicBezTo>
                    <a:pt x="5624" y="2303"/>
                    <a:pt x="5645" y="2312"/>
                    <a:pt x="5667" y="2312"/>
                  </a:cubicBezTo>
                  <a:cubicBezTo>
                    <a:pt x="5702" y="2312"/>
                    <a:pt x="5736" y="2287"/>
                    <a:pt x="5723" y="2243"/>
                  </a:cubicBezTo>
                  <a:cubicBezTo>
                    <a:pt x="5673" y="2091"/>
                    <a:pt x="5622" y="1950"/>
                    <a:pt x="5572" y="1797"/>
                  </a:cubicBezTo>
                  <a:cubicBezTo>
                    <a:pt x="5552" y="1746"/>
                    <a:pt x="5513" y="1719"/>
                    <a:pt x="5471" y="1719"/>
                  </a:cubicBezTo>
                  <a:close/>
                  <a:moveTo>
                    <a:pt x="8181" y="1796"/>
                  </a:moveTo>
                  <a:cubicBezTo>
                    <a:pt x="8156" y="1796"/>
                    <a:pt x="8129" y="1806"/>
                    <a:pt x="8103" y="1828"/>
                  </a:cubicBezTo>
                  <a:cubicBezTo>
                    <a:pt x="8002" y="1909"/>
                    <a:pt x="7910" y="2000"/>
                    <a:pt x="7809" y="2112"/>
                  </a:cubicBezTo>
                  <a:cubicBezTo>
                    <a:pt x="7746" y="2190"/>
                    <a:pt x="7805" y="2292"/>
                    <a:pt x="7886" y="2292"/>
                  </a:cubicBezTo>
                  <a:cubicBezTo>
                    <a:pt x="7910" y="2292"/>
                    <a:pt x="7936" y="2284"/>
                    <a:pt x="7961" y="2263"/>
                  </a:cubicBezTo>
                  <a:cubicBezTo>
                    <a:pt x="8032" y="2202"/>
                    <a:pt x="8093" y="2141"/>
                    <a:pt x="8153" y="2071"/>
                  </a:cubicBezTo>
                  <a:cubicBezTo>
                    <a:pt x="8214" y="2172"/>
                    <a:pt x="8265" y="2263"/>
                    <a:pt x="8326" y="2364"/>
                  </a:cubicBezTo>
                  <a:cubicBezTo>
                    <a:pt x="8336" y="2382"/>
                    <a:pt x="8354" y="2390"/>
                    <a:pt x="8373" y="2390"/>
                  </a:cubicBezTo>
                  <a:cubicBezTo>
                    <a:pt x="8406" y="2390"/>
                    <a:pt x="8440" y="2363"/>
                    <a:pt x="8427" y="2324"/>
                  </a:cubicBezTo>
                  <a:cubicBezTo>
                    <a:pt x="8376" y="2172"/>
                    <a:pt x="8326" y="2031"/>
                    <a:pt x="8275" y="1878"/>
                  </a:cubicBezTo>
                  <a:cubicBezTo>
                    <a:pt x="8262" y="1827"/>
                    <a:pt x="8224" y="1796"/>
                    <a:pt x="8181" y="1796"/>
                  </a:cubicBezTo>
                  <a:close/>
                  <a:moveTo>
                    <a:pt x="3593" y="1894"/>
                  </a:moveTo>
                  <a:cubicBezTo>
                    <a:pt x="3570" y="1894"/>
                    <a:pt x="3547" y="1902"/>
                    <a:pt x="3527" y="1919"/>
                  </a:cubicBezTo>
                  <a:cubicBezTo>
                    <a:pt x="3415" y="2010"/>
                    <a:pt x="3324" y="2101"/>
                    <a:pt x="3233" y="2202"/>
                  </a:cubicBezTo>
                  <a:cubicBezTo>
                    <a:pt x="3161" y="2282"/>
                    <a:pt x="3227" y="2392"/>
                    <a:pt x="3307" y="2392"/>
                  </a:cubicBezTo>
                  <a:cubicBezTo>
                    <a:pt x="3329" y="2392"/>
                    <a:pt x="3352" y="2384"/>
                    <a:pt x="3374" y="2364"/>
                  </a:cubicBezTo>
                  <a:cubicBezTo>
                    <a:pt x="3446" y="2303"/>
                    <a:pt x="3506" y="2233"/>
                    <a:pt x="3577" y="2172"/>
                  </a:cubicBezTo>
                  <a:cubicBezTo>
                    <a:pt x="3628" y="2263"/>
                    <a:pt x="3689" y="2364"/>
                    <a:pt x="3739" y="2465"/>
                  </a:cubicBezTo>
                  <a:cubicBezTo>
                    <a:pt x="3750" y="2483"/>
                    <a:pt x="3769" y="2491"/>
                    <a:pt x="3789" y="2491"/>
                  </a:cubicBezTo>
                  <a:cubicBezTo>
                    <a:pt x="3824" y="2491"/>
                    <a:pt x="3860" y="2464"/>
                    <a:pt x="3840" y="2425"/>
                  </a:cubicBezTo>
                  <a:lnTo>
                    <a:pt x="3689" y="1970"/>
                  </a:lnTo>
                  <a:cubicBezTo>
                    <a:pt x="3675" y="1923"/>
                    <a:pt x="3636" y="1894"/>
                    <a:pt x="3593" y="1894"/>
                  </a:cubicBezTo>
                  <a:close/>
                  <a:moveTo>
                    <a:pt x="6296" y="1975"/>
                  </a:moveTo>
                  <a:cubicBezTo>
                    <a:pt x="6273" y="1975"/>
                    <a:pt x="6250" y="1983"/>
                    <a:pt x="6230" y="2000"/>
                  </a:cubicBezTo>
                  <a:cubicBezTo>
                    <a:pt x="6119" y="2091"/>
                    <a:pt x="6027" y="2182"/>
                    <a:pt x="5936" y="2283"/>
                  </a:cubicBezTo>
                  <a:cubicBezTo>
                    <a:pt x="5865" y="2363"/>
                    <a:pt x="5930" y="2473"/>
                    <a:pt x="6011" y="2473"/>
                  </a:cubicBezTo>
                  <a:cubicBezTo>
                    <a:pt x="6033" y="2473"/>
                    <a:pt x="6056" y="2465"/>
                    <a:pt x="6078" y="2445"/>
                  </a:cubicBezTo>
                  <a:cubicBezTo>
                    <a:pt x="6149" y="2375"/>
                    <a:pt x="6220" y="2314"/>
                    <a:pt x="6281" y="2243"/>
                  </a:cubicBezTo>
                  <a:cubicBezTo>
                    <a:pt x="6331" y="2344"/>
                    <a:pt x="6392" y="2445"/>
                    <a:pt x="6443" y="2546"/>
                  </a:cubicBezTo>
                  <a:cubicBezTo>
                    <a:pt x="6453" y="2564"/>
                    <a:pt x="6472" y="2572"/>
                    <a:pt x="6492" y="2572"/>
                  </a:cubicBezTo>
                  <a:cubicBezTo>
                    <a:pt x="6529" y="2572"/>
                    <a:pt x="6567" y="2545"/>
                    <a:pt x="6554" y="2506"/>
                  </a:cubicBezTo>
                  <a:lnTo>
                    <a:pt x="6402" y="2051"/>
                  </a:lnTo>
                  <a:cubicBezTo>
                    <a:pt x="6382" y="2004"/>
                    <a:pt x="6340" y="1975"/>
                    <a:pt x="6296" y="1975"/>
                  </a:cubicBezTo>
                  <a:close/>
                  <a:moveTo>
                    <a:pt x="9006" y="2056"/>
                  </a:moveTo>
                  <a:cubicBezTo>
                    <a:pt x="8983" y="2056"/>
                    <a:pt x="8957" y="2064"/>
                    <a:pt x="8933" y="2081"/>
                  </a:cubicBezTo>
                  <a:cubicBezTo>
                    <a:pt x="8832" y="2172"/>
                    <a:pt x="8741" y="2263"/>
                    <a:pt x="8639" y="2364"/>
                  </a:cubicBezTo>
                  <a:cubicBezTo>
                    <a:pt x="8576" y="2444"/>
                    <a:pt x="8637" y="2554"/>
                    <a:pt x="8720" y="2554"/>
                  </a:cubicBezTo>
                  <a:cubicBezTo>
                    <a:pt x="8743" y="2554"/>
                    <a:pt x="8767" y="2546"/>
                    <a:pt x="8792" y="2526"/>
                  </a:cubicBezTo>
                  <a:cubicBezTo>
                    <a:pt x="8862" y="2456"/>
                    <a:pt x="8923" y="2395"/>
                    <a:pt x="8984" y="2324"/>
                  </a:cubicBezTo>
                  <a:cubicBezTo>
                    <a:pt x="9044" y="2425"/>
                    <a:pt x="9095" y="2526"/>
                    <a:pt x="9156" y="2618"/>
                  </a:cubicBezTo>
                  <a:cubicBezTo>
                    <a:pt x="9167" y="2641"/>
                    <a:pt x="9188" y="2651"/>
                    <a:pt x="9207" y="2651"/>
                  </a:cubicBezTo>
                  <a:cubicBezTo>
                    <a:pt x="9240" y="2651"/>
                    <a:pt x="9270" y="2625"/>
                    <a:pt x="9257" y="2587"/>
                  </a:cubicBezTo>
                  <a:lnTo>
                    <a:pt x="9105" y="2132"/>
                  </a:lnTo>
                  <a:cubicBezTo>
                    <a:pt x="9092" y="2085"/>
                    <a:pt x="9052" y="2056"/>
                    <a:pt x="9006" y="2056"/>
                  </a:cubicBezTo>
                  <a:close/>
                  <a:moveTo>
                    <a:pt x="1721" y="2074"/>
                  </a:moveTo>
                  <a:cubicBezTo>
                    <a:pt x="1696" y="2074"/>
                    <a:pt x="1669" y="2083"/>
                    <a:pt x="1643" y="2101"/>
                  </a:cubicBezTo>
                  <a:cubicBezTo>
                    <a:pt x="1542" y="2182"/>
                    <a:pt x="1451" y="2274"/>
                    <a:pt x="1349" y="2384"/>
                  </a:cubicBezTo>
                  <a:cubicBezTo>
                    <a:pt x="1287" y="2463"/>
                    <a:pt x="1345" y="2566"/>
                    <a:pt x="1427" y="2566"/>
                  </a:cubicBezTo>
                  <a:cubicBezTo>
                    <a:pt x="1451" y="2566"/>
                    <a:pt x="1477" y="2557"/>
                    <a:pt x="1502" y="2537"/>
                  </a:cubicBezTo>
                  <a:cubicBezTo>
                    <a:pt x="1572" y="2476"/>
                    <a:pt x="1633" y="2415"/>
                    <a:pt x="1694" y="2344"/>
                  </a:cubicBezTo>
                  <a:cubicBezTo>
                    <a:pt x="1754" y="2445"/>
                    <a:pt x="1805" y="2537"/>
                    <a:pt x="1866" y="2638"/>
                  </a:cubicBezTo>
                  <a:cubicBezTo>
                    <a:pt x="1877" y="2657"/>
                    <a:pt x="1897" y="2666"/>
                    <a:pt x="1917" y="2666"/>
                  </a:cubicBezTo>
                  <a:cubicBezTo>
                    <a:pt x="1949" y="2666"/>
                    <a:pt x="1980" y="2641"/>
                    <a:pt x="1967" y="2598"/>
                  </a:cubicBezTo>
                  <a:cubicBezTo>
                    <a:pt x="1916" y="2445"/>
                    <a:pt x="1866" y="2303"/>
                    <a:pt x="1815" y="2152"/>
                  </a:cubicBezTo>
                  <a:cubicBezTo>
                    <a:pt x="1802" y="2101"/>
                    <a:pt x="1765" y="2074"/>
                    <a:pt x="1721" y="2074"/>
                  </a:cubicBezTo>
                  <a:close/>
                  <a:moveTo>
                    <a:pt x="4427" y="2150"/>
                  </a:moveTo>
                  <a:cubicBezTo>
                    <a:pt x="4403" y="2150"/>
                    <a:pt x="4379" y="2160"/>
                    <a:pt x="4357" y="2182"/>
                  </a:cubicBezTo>
                  <a:cubicBezTo>
                    <a:pt x="4245" y="2263"/>
                    <a:pt x="4154" y="2355"/>
                    <a:pt x="4063" y="2465"/>
                  </a:cubicBezTo>
                  <a:cubicBezTo>
                    <a:pt x="3993" y="2544"/>
                    <a:pt x="4056" y="2647"/>
                    <a:pt x="4135" y="2647"/>
                  </a:cubicBezTo>
                  <a:cubicBezTo>
                    <a:pt x="4158" y="2647"/>
                    <a:pt x="4182" y="2638"/>
                    <a:pt x="4205" y="2618"/>
                  </a:cubicBezTo>
                  <a:cubicBezTo>
                    <a:pt x="4276" y="2557"/>
                    <a:pt x="4337" y="2496"/>
                    <a:pt x="4407" y="2425"/>
                  </a:cubicBezTo>
                  <a:cubicBezTo>
                    <a:pt x="4458" y="2526"/>
                    <a:pt x="4519" y="2618"/>
                    <a:pt x="4569" y="2719"/>
                  </a:cubicBezTo>
                  <a:cubicBezTo>
                    <a:pt x="4580" y="2737"/>
                    <a:pt x="4599" y="2744"/>
                    <a:pt x="4619" y="2744"/>
                  </a:cubicBezTo>
                  <a:cubicBezTo>
                    <a:pt x="4655" y="2744"/>
                    <a:pt x="4690" y="2718"/>
                    <a:pt x="4670" y="2679"/>
                  </a:cubicBezTo>
                  <a:cubicBezTo>
                    <a:pt x="4620" y="2526"/>
                    <a:pt x="4569" y="2384"/>
                    <a:pt x="4519" y="2233"/>
                  </a:cubicBezTo>
                  <a:cubicBezTo>
                    <a:pt x="4506" y="2181"/>
                    <a:pt x="4468" y="2150"/>
                    <a:pt x="4427" y="2150"/>
                  </a:cubicBezTo>
                  <a:close/>
                  <a:moveTo>
                    <a:pt x="7125" y="2228"/>
                  </a:moveTo>
                  <a:cubicBezTo>
                    <a:pt x="7103" y="2228"/>
                    <a:pt x="7080" y="2236"/>
                    <a:pt x="7060" y="2253"/>
                  </a:cubicBezTo>
                  <a:cubicBezTo>
                    <a:pt x="6949" y="2344"/>
                    <a:pt x="6857" y="2436"/>
                    <a:pt x="6767" y="2546"/>
                  </a:cubicBezTo>
                  <a:cubicBezTo>
                    <a:pt x="6695" y="2618"/>
                    <a:pt x="6760" y="2727"/>
                    <a:pt x="6841" y="2727"/>
                  </a:cubicBezTo>
                  <a:cubicBezTo>
                    <a:pt x="6863" y="2727"/>
                    <a:pt x="6886" y="2718"/>
                    <a:pt x="6908" y="2699"/>
                  </a:cubicBezTo>
                  <a:cubicBezTo>
                    <a:pt x="6979" y="2638"/>
                    <a:pt x="7050" y="2567"/>
                    <a:pt x="7111" y="2506"/>
                  </a:cubicBezTo>
                  <a:cubicBezTo>
                    <a:pt x="7161" y="2607"/>
                    <a:pt x="7222" y="2699"/>
                    <a:pt x="7273" y="2800"/>
                  </a:cubicBezTo>
                  <a:cubicBezTo>
                    <a:pt x="7283" y="2818"/>
                    <a:pt x="7303" y="2825"/>
                    <a:pt x="7322" y="2825"/>
                  </a:cubicBezTo>
                  <a:cubicBezTo>
                    <a:pt x="7359" y="2825"/>
                    <a:pt x="7397" y="2799"/>
                    <a:pt x="7384" y="2760"/>
                  </a:cubicBezTo>
                  <a:cubicBezTo>
                    <a:pt x="7334" y="2607"/>
                    <a:pt x="7283" y="2456"/>
                    <a:pt x="7232" y="2314"/>
                  </a:cubicBezTo>
                  <a:cubicBezTo>
                    <a:pt x="7212" y="2260"/>
                    <a:pt x="7169" y="2228"/>
                    <a:pt x="7125" y="2228"/>
                  </a:cubicBezTo>
                  <a:close/>
                  <a:moveTo>
                    <a:pt x="2547" y="2329"/>
                  </a:moveTo>
                  <a:cubicBezTo>
                    <a:pt x="2523" y="2329"/>
                    <a:pt x="2498" y="2337"/>
                    <a:pt x="2474" y="2355"/>
                  </a:cubicBezTo>
                  <a:cubicBezTo>
                    <a:pt x="2372" y="2445"/>
                    <a:pt x="2281" y="2537"/>
                    <a:pt x="2190" y="2638"/>
                  </a:cubicBezTo>
                  <a:cubicBezTo>
                    <a:pt x="2118" y="2717"/>
                    <a:pt x="2178" y="2828"/>
                    <a:pt x="2261" y="2828"/>
                  </a:cubicBezTo>
                  <a:cubicBezTo>
                    <a:pt x="2283" y="2828"/>
                    <a:pt x="2308" y="2820"/>
                    <a:pt x="2332" y="2800"/>
                  </a:cubicBezTo>
                  <a:cubicBezTo>
                    <a:pt x="2402" y="2729"/>
                    <a:pt x="2463" y="2668"/>
                    <a:pt x="2524" y="2598"/>
                  </a:cubicBezTo>
                  <a:cubicBezTo>
                    <a:pt x="2585" y="2699"/>
                    <a:pt x="2636" y="2800"/>
                    <a:pt x="2696" y="2901"/>
                  </a:cubicBezTo>
                  <a:cubicBezTo>
                    <a:pt x="2707" y="2919"/>
                    <a:pt x="2725" y="2927"/>
                    <a:pt x="2743" y="2927"/>
                  </a:cubicBezTo>
                  <a:cubicBezTo>
                    <a:pt x="2777" y="2927"/>
                    <a:pt x="2811" y="2900"/>
                    <a:pt x="2798" y="2861"/>
                  </a:cubicBezTo>
                  <a:lnTo>
                    <a:pt x="2645" y="2405"/>
                  </a:lnTo>
                  <a:cubicBezTo>
                    <a:pt x="2632" y="2358"/>
                    <a:pt x="2592" y="2329"/>
                    <a:pt x="2547" y="2329"/>
                  </a:cubicBezTo>
                  <a:close/>
                  <a:moveTo>
                    <a:pt x="5253" y="2410"/>
                  </a:moveTo>
                  <a:cubicBezTo>
                    <a:pt x="5231" y="2410"/>
                    <a:pt x="5208" y="2418"/>
                    <a:pt x="5187" y="2436"/>
                  </a:cubicBezTo>
                  <a:cubicBezTo>
                    <a:pt x="5075" y="2526"/>
                    <a:pt x="4985" y="2618"/>
                    <a:pt x="4893" y="2719"/>
                  </a:cubicBezTo>
                  <a:cubicBezTo>
                    <a:pt x="4822" y="2798"/>
                    <a:pt x="4887" y="2909"/>
                    <a:pt x="4968" y="2909"/>
                  </a:cubicBezTo>
                  <a:cubicBezTo>
                    <a:pt x="4990" y="2909"/>
                    <a:pt x="5013" y="2901"/>
                    <a:pt x="5035" y="2881"/>
                  </a:cubicBezTo>
                  <a:cubicBezTo>
                    <a:pt x="5106" y="2810"/>
                    <a:pt x="5177" y="2749"/>
                    <a:pt x="5237" y="2679"/>
                  </a:cubicBezTo>
                  <a:cubicBezTo>
                    <a:pt x="5288" y="2780"/>
                    <a:pt x="5349" y="2881"/>
                    <a:pt x="5399" y="2972"/>
                  </a:cubicBezTo>
                  <a:cubicBezTo>
                    <a:pt x="5411" y="2995"/>
                    <a:pt x="5433" y="3005"/>
                    <a:pt x="5455" y="3005"/>
                  </a:cubicBezTo>
                  <a:cubicBezTo>
                    <a:pt x="5490" y="3005"/>
                    <a:pt x="5524" y="2979"/>
                    <a:pt x="5511" y="2942"/>
                  </a:cubicBezTo>
                  <a:cubicBezTo>
                    <a:pt x="5460" y="2789"/>
                    <a:pt x="5399" y="2638"/>
                    <a:pt x="5349" y="2486"/>
                  </a:cubicBezTo>
                  <a:cubicBezTo>
                    <a:pt x="5336" y="2439"/>
                    <a:pt x="5296" y="2410"/>
                    <a:pt x="5253" y="2410"/>
                  </a:cubicBezTo>
                  <a:close/>
                  <a:moveTo>
                    <a:pt x="7957" y="2491"/>
                  </a:moveTo>
                  <a:cubicBezTo>
                    <a:pt x="7934" y="2491"/>
                    <a:pt x="7911" y="2499"/>
                    <a:pt x="7890" y="2517"/>
                  </a:cubicBezTo>
                  <a:cubicBezTo>
                    <a:pt x="7779" y="2607"/>
                    <a:pt x="7688" y="2699"/>
                    <a:pt x="7597" y="2800"/>
                  </a:cubicBezTo>
                  <a:cubicBezTo>
                    <a:pt x="7526" y="2878"/>
                    <a:pt x="7589" y="2981"/>
                    <a:pt x="7668" y="2981"/>
                  </a:cubicBezTo>
                  <a:cubicBezTo>
                    <a:pt x="7691" y="2981"/>
                    <a:pt x="7716" y="2972"/>
                    <a:pt x="7739" y="2951"/>
                  </a:cubicBezTo>
                  <a:cubicBezTo>
                    <a:pt x="7809" y="2891"/>
                    <a:pt x="7880" y="2830"/>
                    <a:pt x="7941" y="2760"/>
                  </a:cubicBezTo>
                  <a:cubicBezTo>
                    <a:pt x="7991" y="2861"/>
                    <a:pt x="8052" y="2962"/>
                    <a:pt x="8103" y="3053"/>
                  </a:cubicBezTo>
                  <a:cubicBezTo>
                    <a:pt x="8115" y="3076"/>
                    <a:pt x="8137" y="3086"/>
                    <a:pt x="8158" y="3086"/>
                  </a:cubicBezTo>
                  <a:cubicBezTo>
                    <a:pt x="8193" y="3086"/>
                    <a:pt x="8227" y="3060"/>
                    <a:pt x="8214" y="3023"/>
                  </a:cubicBezTo>
                  <a:lnTo>
                    <a:pt x="8063" y="2567"/>
                  </a:lnTo>
                  <a:cubicBezTo>
                    <a:pt x="8042" y="2520"/>
                    <a:pt x="8000" y="2491"/>
                    <a:pt x="7957" y="2491"/>
                  </a:cubicBezTo>
                  <a:close/>
                  <a:moveTo>
                    <a:pt x="3378" y="2583"/>
                  </a:moveTo>
                  <a:cubicBezTo>
                    <a:pt x="3356" y="2583"/>
                    <a:pt x="3334" y="2590"/>
                    <a:pt x="3314" y="2607"/>
                  </a:cubicBezTo>
                  <a:cubicBezTo>
                    <a:pt x="3203" y="2699"/>
                    <a:pt x="3111" y="2789"/>
                    <a:pt x="3020" y="2901"/>
                  </a:cubicBezTo>
                  <a:cubicBezTo>
                    <a:pt x="2949" y="2972"/>
                    <a:pt x="3008" y="3081"/>
                    <a:pt x="3090" y="3081"/>
                  </a:cubicBezTo>
                  <a:cubicBezTo>
                    <a:pt x="3113" y="3081"/>
                    <a:pt x="3138" y="3073"/>
                    <a:pt x="3162" y="3053"/>
                  </a:cubicBezTo>
                  <a:cubicBezTo>
                    <a:pt x="3233" y="2992"/>
                    <a:pt x="3293" y="2922"/>
                    <a:pt x="3354" y="2861"/>
                  </a:cubicBezTo>
                  <a:cubicBezTo>
                    <a:pt x="3415" y="2962"/>
                    <a:pt x="3466" y="3053"/>
                    <a:pt x="3527" y="3154"/>
                  </a:cubicBezTo>
                  <a:cubicBezTo>
                    <a:pt x="3537" y="3172"/>
                    <a:pt x="3555" y="3180"/>
                    <a:pt x="3573" y="3180"/>
                  </a:cubicBezTo>
                  <a:cubicBezTo>
                    <a:pt x="3607" y="3180"/>
                    <a:pt x="3641" y="3153"/>
                    <a:pt x="3628" y="3113"/>
                  </a:cubicBezTo>
                  <a:cubicBezTo>
                    <a:pt x="3577" y="2962"/>
                    <a:pt x="3527" y="2810"/>
                    <a:pt x="3476" y="2668"/>
                  </a:cubicBezTo>
                  <a:cubicBezTo>
                    <a:pt x="3462" y="2614"/>
                    <a:pt x="3422" y="2583"/>
                    <a:pt x="3378" y="2583"/>
                  </a:cubicBezTo>
                  <a:close/>
                  <a:moveTo>
                    <a:pt x="6084" y="2663"/>
                  </a:moveTo>
                  <a:cubicBezTo>
                    <a:pt x="6061" y="2663"/>
                    <a:pt x="6038" y="2671"/>
                    <a:pt x="6017" y="2688"/>
                  </a:cubicBezTo>
                  <a:cubicBezTo>
                    <a:pt x="5906" y="2780"/>
                    <a:pt x="5815" y="2870"/>
                    <a:pt x="5723" y="2972"/>
                  </a:cubicBezTo>
                  <a:cubicBezTo>
                    <a:pt x="5652" y="3051"/>
                    <a:pt x="5718" y="3162"/>
                    <a:pt x="5798" y="3162"/>
                  </a:cubicBezTo>
                  <a:cubicBezTo>
                    <a:pt x="5820" y="3162"/>
                    <a:pt x="5843" y="3153"/>
                    <a:pt x="5865" y="3134"/>
                  </a:cubicBezTo>
                  <a:cubicBezTo>
                    <a:pt x="5936" y="3073"/>
                    <a:pt x="6007" y="3003"/>
                    <a:pt x="6068" y="2942"/>
                  </a:cubicBezTo>
                  <a:cubicBezTo>
                    <a:pt x="6119" y="3032"/>
                    <a:pt x="6179" y="3134"/>
                    <a:pt x="6230" y="3235"/>
                  </a:cubicBezTo>
                  <a:cubicBezTo>
                    <a:pt x="6240" y="3253"/>
                    <a:pt x="6260" y="3261"/>
                    <a:pt x="6280" y="3261"/>
                  </a:cubicBezTo>
                  <a:cubicBezTo>
                    <a:pt x="6316" y="3261"/>
                    <a:pt x="6354" y="3234"/>
                    <a:pt x="6341" y="3194"/>
                  </a:cubicBezTo>
                  <a:lnTo>
                    <a:pt x="6189" y="2739"/>
                  </a:lnTo>
                  <a:cubicBezTo>
                    <a:pt x="6169" y="2692"/>
                    <a:pt x="6127" y="2663"/>
                    <a:pt x="6084" y="2663"/>
                  </a:cubicBezTo>
                  <a:close/>
                  <a:moveTo>
                    <a:pt x="8787" y="2744"/>
                  </a:moveTo>
                  <a:cubicBezTo>
                    <a:pt x="8764" y="2744"/>
                    <a:pt x="8741" y="2752"/>
                    <a:pt x="8720" y="2769"/>
                  </a:cubicBezTo>
                  <a:cubicBezTo>
                    <a:pt x="8609" y="2861"/>
                    <a:pt x="8518" y="2951"/>
                    <a:pt x="8427" y="3053"/>
                  </a:cubicBezTo>
                  <a:cubicBezTo>
                    <a:pt x="8355" y="3132"/>
                    <a:pt x="8421" y="3243"/>
                    <a:pt x="8501" y="3243"/>
                  </a:cubicBezTo>
                  <a:cubicBezTo>
                    <a:pt x="8524" y="3243"/>
                    <a:pt x="8547" y="3234"/>
                    <a:pt x="8569" y="3215"/>
                  </a:cubicBezTo>
                  <a:cubicBezTo>
                    <a:pt x="8650" y="3154"/>
                    <a:pt x="8711" y="3084"/>
                    <a:pt x="8771" y="3023"/>
                  </a:cubicBezTo>
                  <a:cubicBezTo>
                    <a:pt x="8832" y="3113"/>
                    <a:pt x="8882" y="3215"/>
                    <a:pt x="8933" y="3316"/>
                  </a:cubicBezTo>
                  <a:cubicBezTo>
                    <a:pt x="8944" y="3334"/>
                    <a:pt x="8963" y="3342"/>
                    <a:pt x="8983" y="3342"/>
                  </a:cubicBezTo>
                  <a:cubicBezTo>
                    <a:pt x="9019" y="3342"/>
                    <a:pt x="9057" y="3315"/>
                    <a:pt x="9044" y="3275"/>
                  </a:cubicBezTo>
                  <a:lnTo>
                    <a:pt x="8893" y="2820"/>
                  </a:lnTo>
                  <a:cubicBezTo>
                    <a:pt x="8873" y="2773"/>
                    <a:pt x="8830" y="2744"/>
                    <a:pt x="8787" y="2744"/>
                  </a:cubicBezTo>
                  <a:close/>
                  <a:moveTo>
                    <a:pt x="1497" y="2765"/>
                  </a:moveTo>
                  <a:cubicBezTo>
                    <a:pt x="1474" y="2765"/>
                    <a:pt x="1451" y="2772"/>
                    <a:pt x="1430" y="2789"/>
                  </a:cubicBezTo>
                  <a:cubicBezTo>
                    <a:pt x="1329" y="2881"/>
                    <a:pt x="1228" y="2972"/>
                    <a:pt x="1137" y="3073"/>
                  </a:cubicBezTo>
                  <a:cubicBezTo>
                    <a:pt x="1074" y="3152"/>
                    <a:pt x="1135" y="3263"/>
                    <a:pt x="1213" y="3263"/>
                  </a:cubicBezTo>
                  <a:cubicBezTo>
                    <a:pt x="1234" y="3263"/>
                    <a:pt x="1257" y="3255"/>
                    <a:pt x="1279" y="3235"/>
                  </a:cubicBezTo>
                  <a:cubicBezTo>
                    <a:pt x="1360" y="3165"/>
                    <a:pt x="1421" y="3104"/>
                    <a:pt x="1481" y="3032"/>
                  </a:cubicBezTo>
                  <a:cubicBezTo>
                    <a:pt x="1542" y="3134"/>
                    <a:pt x="1592" y="3235"/>
                    <a:pt x="1653" y="3327"/>
                  </a:cubicBezTo>
                  <a:cubicBezTo>
                    <a:pt x="1665" y="3350"/>
                    <a:pt x="1685" y="3359"/>
                    <a:pt x="1705" y="3359"/>
                  </a:cubicBezTo>
                  <a:cubicBezTo>
                    <a:pt x="1737" y="3359"/>
                    <a:pt x="1767" y="3333"/>
                    <a:pt x="1754" y="3296"/>
                  </a:cubicBezTo>
                  <a:lnTo>
                    <a:pt x="1603" y="2841"/>
                  </a:lnTo>
                  <a:cubicBezTo>
                    <a:pt x="1583" y="2794"/>
                    <a:pt x="1541" y="2765"/>
                    <a:pt x="1497" y="2765"/>
                  </a:cubicBezTo>
                  <a:close/>
                  <a:moveTo>
                    <a:pt x="4210" y="2846"/>
                  </a:moveTo>
                  <a:cubicBezTo>
                    <a:pt x="4188" y="2846"/>
                    <a:pt x="4165" y="2853"/>
                    <a:pt x="4144" y="2870"/>
                  </a:cubicBezTo>
                  <a:cubicBezTo>
                    <a:pt x="4033" y="2962"/>
                    <a:pt x="3941" y="3053"/>
                    <a:pt x="3851" y="3154"/>
                  </a:cubicBezTo>
                  <a:cubicBezTo>
                    <a:pt x="3780" y="3232"/>
                    <a:pt x="3837" y="3335"/>
                    <a:pt x="3918" y="3335"/>
                  </a:cubicBezTo>
                  <a:cubicBezTo>
                    <a:pt x="3942" y="3335"/>
                    <a:pt x="3967" y="3327"/>
                    <a:pt x="3992" y="3306"/>
                  </a:cubicBezTo>
                  <a:cubicBezTo>
                    <a:pt x="4063" y="3246"/>
                    <a:pt x="4124" y="3185"/>
                    <a:pt x="4184" y="3113"/>
                  </a:cubicBezTo>
                  <a:cubicBezTo>
                    <a:pt x="4245" y="3215"/>
                    <a:pt x="4296" y="3316"/>
                    <a:pt x="4357" y="3408"/>
                  </a:cubicBezTo>
                  <a:cubicBezTo>
                    <a:pt x="4368" y="3431"/>
                    <a:pt x="4389" y="3440"/>
                    <a:pt x="4408" y="3440"/>
                  </a:cubicBezTo>
                  <a:cubicBezTo>
                    <a:pt x="4440" y="3440"/>
                    <a:pt x="4471" y="3414"/>
                    <a:pt x="4458" y="3377"/>
                  </a:cubicBezTo>
                  <a:lnTo>
                    <a:pt x="4306" y="2922"/>
                  </a:lnTo>
                  <a:cubicBezTo>
                    <a:pt x="4293" y="2875"/>
                    <a:pt x="4253" y="2846"/>
                    <a:pt x="4210" y="2846"/>
                  </a:cubicBezTo>
                  <a:close/>
                  <a:moveTo>
                    <a:pt x="6914" y="2927"/>
                  </a:moveTo>
                  <a:cubicBezTo>
                    <a:pt x="6891" y="2927"/>
                    <a:pt x="6868" y="2934"/>
                    <a:pt x="6848" y="2951"/>
                  </a:cubicBezTo>
                  <a:cubicBezTo>
                    <a:pt x="6736" y="3032"/>
                    <a:pt x="6645" y="3124"/>
                    <a:pt x="6554" y="3235"/>
                  </a:cubicBezTo>
                  <a:cubicBezTo>
                    <a:pt x="6483" y="3313"/>
                    <a:pt x="6546" y="3416"/>
                    <a:pt x="6625" y="3416"/>
                  </a:cubicBezTo>
                  <a:cubicBezTo>
                    <a:pt x="6648" y="3416"/>
                    <a:pt x="6673" y="3408"/>
                    <a:pt x="6695" y="3387"/>
                  </a:cubicBezTo>
                  <a:cubicBezTo>
                    <a:pt x="6767" y="3327"/>
                    <a:pt x="6837" y="3266"/>
                    <a:pt x="6898" y="3194"/>
                  </a:cubicBezTo>
                  <a:cubicBezTo>
                    <a:pt x="6949" y="3296"/>
                    <a:pt x="7010" y="3397"/>
                    <a:pt x="7060" y="3489"/>
                  </a:cubicBezTo>
                  <a:cubicBezTo>
                    <a:pt x="7071" y="3511"/>
                    <a:pt x="7092" y="3521"/>
                    <a:pt x="7113" y="3521"/>
                  </a:cubicBezTo>
                  <a:cubicBezTo>
                    <a:pt x="7149" y="3521"/>
                    <a:pt x="7184" y="3492"/>
                    <a:pt x="7172" y="3448"/>
                  </a:cubicBezTo>
                  <a:cubicBezTo>
                    <a:pt x="7121" y="3306"/>
                    <a:pt x="7070" y="3154"/>
                    <a:pt x="7019" y="3003"/>
                  </a:cubicBezTo>
                  <a:cubicBezTo>
                    <a:pt x="7000" y="2956"/>
                    <a:pt x="6958" y="2927"/>
                    <a:pt x="6914" y="2927"/>
                  </a:cubicBezTo>
                  <a:close/>
                  <a:moveTo>
                    <a:pt x="2332" y="3018"/>
                  </a:moveTo>
                  <a:cubicBezTo>
                    <a:pt x="2309" y="3018"/>
                    <a:pt x="2285" y="3026"/>
                    <a:pt x="2261" y="3043"/>
                  </a:cubicBezTo>
                  <a:cubicBezTo>
                    <a:pt x="2159" y="3134"/>
                    <a:pt x="2069" y="3225"/>
                    <a:pt x="1967" y="3327"/>
                  </a:cubicBezTo>
                  <a:cubicBezTo>
                    <a:pt x="1904" y="3406"/>
                    <a:pt x="1965" y="3516"/>
                    <a:pt x="2048" y="3516"/>
                  </a:cubicBezTo>
                  <a:cubicBezTo>
                    <a:pt x="2071" y="3516"/>
                    <a:pt x="2095" y="3508"/>
                    <a:pt x="2119" y="3489"/>
                  </a:cubicBezTo>
                  <a:cubicBezTo>
                    <a:pt x="2190" y="3428"/>
                    <a:pt x="2251" y="3356"/>
                    <a:pt x="2312" y="3296"/>
                  </a:cubicBezTo>
                  <a:cubicBezTo>
                    <a:pt x="2372" y="3387"/>
                    <a:pt x="2423" y="3489"/>
                    <a:pt x="2483" y="3590"/>
                  </a:cubicBezTo>
                  <a:cubicBezTo>
                    <a:pt x="2494" y="3607"/>
                    <a:pt x="2512" y="3615"/>
                    <a:pt x="2531" y="3615"/>
                  </a:cubicBezTo>
                  <a:cubicBezTo>
                    <a:pt x="2564" y="3615"/>
                    <a:pt x="2598" y="3589"/>
                    <a:pt x="2585" y="3549"/>
                  </a:cubicBezTo>
                  <a:lnTo>
                    <a:pt x="2433" y="3093"/>
                  </a:lnTo>
                  <a:cubicBezTo>
                    <a:pt x="2413" y="3047"/>
                    <a:pt x="2375" y="3018"/>
                    <a:pt x="2332" y="3018"/>
                  </a:cubicBezTo>
                  <a:close/>
                  <a:moveTo>
                    <a:pt x="5040" y="3099"/>
                  </a:moveTo>
                  <a:cubicBezTo>
                    <a:pt x="5018" y="3099"/>
                    <a:pt x="4995" y="3107"/>
                    <a:pt x="4974" y="3124"/>
                  </a:cubicBezTo>
                  <a:cubicBezTo>
                    <a:pt x="4863" y="3215"/>
                    <a:pt x="4772" y="3306"/>
                    <a:pt x="4681" y="3408"/>
                  </a:cubicBezTo>
                  <a:cubicBezTo>
                    <a:pt x="4609" y="3487"/>
                    <a:pt x="4668" y="3597"/>
                    <a:pt x="4751" y="3597"/>
                  </a:cubicBezTo>
                  <a:cubicBezTo>
                    <a:pt x="4774" y="3597"/>
                    <a:pt x="4799" y="3589"/>
                    <a:pt x="4823" y="3570"/>
                  </a:cubicBezTo>
                  <a:cubicBezTo>
                    <a:pt x="4893" y="3509"/>
                    <a:pt x="4954" y="3437"/>
                    <a:pt x="5015" y="3377"/>
                  </a:cubicBezTo>
                  <a:cubicBezTo>
                    <a:pt x="5075" y="3468"/>
                    <a:pt x="5126" y="3570"/>
                    <a:pt x="5187" y="3671"/>
                  </a:cubicBezTo>
                  <a:cubicBezTo>
                    <a:pt x="5198" y="3688"/>
                    <a:pt x="5216" y="3696"/>
                    <a:pt x="5234" y="3696"/>
                  </a:cubicBezTo>
                  <a:cubicBezTo>
                    <a:pt x="5268" y="3696"/>
                    <a:pt x="5302" y="3670"/>
                    <a:pt x="5288" y="3630"/>
                  </a:cubicBezTo>
                  <a:lnTo>
                    <a:pt x="5136" y="3174"/>
                  </a:lnTo>
                  <a:cubicBezTo>
                    <a:pt x="5123" y="3128"/>
                    <a:pt x="5083" y="3099"/>
                    <a:pt x="5040" y="3099"/>
                  </a:cubicBezTo>
                  <a:close/>
                  <a:moveTo>
                    <a:pt x="7744" y="3180"/>
                  </a:moveTo>
                  <a:cubicBezTo>
                    <a:pt x="7722" y="3180"/>
                    <a:pt x="7699" y="3188"/>
                    <a:pt x="7678" y="3205"/>
                  </a:cubicBezTo>
                  <a:cubicBezTo>
                    <a:pt x="7566" y="3296"/>
                    <a:pt x="7475" y="3387"/>
                    <a:pt x="7384" y="3489"/>
                  </a:cubicBezTo>
                  <a:cubicBezTo>
                    <a:pt x="7313" y="3568"/>
                    <a:pt x="7378" y="3678"/>
                    <a:pt x="7459" y="3678"/>
                  </a:cubicBezTo>
                  <a:cubicBezTo>
                    <a:pt x="7481" y="3678"/>
                    <a:pt x="7504" y="3670"/>
                    <a:pt x="7526" y="3651"/>
                  </a:cubicBezTo>
                  <a:cubicBezTo>
                    <a:pt x="7597" y="3590"/>
                    <a:pt x="7667" y="3518"/>
                    <a:pt x="7728" y="3458"/>
                  </a:cubicBezTo>
                  <a:cubicBezTo>
                    <a:pt x="7779" y="3549"/>
                    <a:pt x="7840" y="3651"/>
                    <a:pt x="7890" y="3752"/>
                  </a:cubicBezTo>
                  <a:cubicBezTo>
                    <a:pt x="7901" y="3769"/>
                    <a:pt x="7920" y="3777"/>
                    <a:pt x="7940" y="3777"/>
                  </a:cubicBezTo>
                  <a:cubicBezTo>
                    <a:pt x="7977" y="3777"/>
                    <a:pt x="8015" y="3751"/>
                    <a:pt x="8002" y="3711"/>
                  </a:cubicBezTo>
                  <a:lnTo>
                    <a:pt x="7850" y="3255"/>
                  </a:lnTo>
                  <a:cubicBezTo>
                    <a:pt x="7830" y="3209"/>
                    <a:pt x="7788" y="3180"/>
                    <a:pt x="7744" y="3180"/>
                  </a:cubicBezTo>
                  <a:close/>
                  <a:moveTo>
                    <a:pt x="3165" y="3281"/>
                  </a:moveTo>
                  <a:cubicBezTo>
                    <a:pt x="3141" y="3281"/>
                    <a:pt x="3115" y="3289"/>
                    <a:pt x="3091" y="3306"/>
                  </a:cubicBezTo>
                  <a:cubicBezTo>
                    <a:pt x="2990" y="3387"/>
                    <a:pt x="2899" y="3478"/>
                    <a:pt x="2798" y="3590"/>
                  </a:cubicBezTo>
                  <a:cubicBezTo>
                    <a:pt x="2735" y="3668"/>
                    <a:pt x="2794" y="3771"/>
                    <a:pt x="2875" y="3771"/>
                  </a:cubicBezTo>
                  <a:cubicBezTo>
                    <a:pt x="2898" y="3771"/>
                    <a:pt x="2924" y="3762"/>
                    <a:pt x="2949" y="3741"/>
                  </a:cubicBezTo>
                  <a:cubicBezTo>
                    <a:pt x="3020" y="3680"/>
                    <a:pt x="3081" y="3620"/>
                    <a:pt x="3142" y="3549"/>
                  </a:cubicBezTo>
                  <a:cubicBezTo>
                    <a:pt x="3203" y="3651"/>
                    <a:pt x="3253" y="3752"/>
                    <a:pt x="3314" y="3842"/>
                  </a:cubicBezTo>
                  <a:cubicBezTo>
                    <a:pt x="3325" y="3865"/>
                    <a:pt x="3345" y="3875"/>
                    <a:pt x="3364" y="3875"/>
                  </a:cubicBezTo>
                  <a:cubicBezTo>
                    <a:pt x="3397" y="3875"/>
                    <a:pt x="3428" y="3847"/>
                    <a:pt x="3415" y="3802"/>
                  </a:cubicBezTo>
                  <a:cubicBezTo>
                    <a:pt x="3365" y="3660"/>
                    <a:pt x="3314" y="3509"/>
                    <a:pt x="3263" y="3356"/>
                  </a:cubicBezTo>
                  <a:cubicBezTo>
                    <a:pt x="3250" y="3310"/>
                    <a:pt x="3210" y="3281"/>
                    <a:pt x="3165" y="3281"/>
                  </a:cubicBezTo>
                  <a:close/>
                  <a:moveTo>
                    <a:pt x="5876" y="3359"/>
                  </a:moveTo>
                  <a:cubicBezTo>
                    <a:pt x="5852" y="3359"/>
                    <a:pt x="5827" y="3368"/>
                    <a:pt x="5804" y="3387"/>
                  </a:cubicBezTo>
                  <a:cubicBezTo>
                    <a:pt x="5693" y="3468"/>
                    <a:pt x="5602" y="3559"/>
                    <a:pt x="5511" y="3671"/>
                  </a:cubicBezTo>
                  <a:cubicBezTo>
                    <a:pt x="5440" y="3749"/>
                    <a:pt x="5497" y="3852"/>
                    <a:pt x="5578" y="3852"/>
                  </a:cubicBezTo>
                  <a:cubicBezTo>
                    <a:pt x="5602" y="3852"/>
                    <a:pt x="5628" y="3843"/>
                    <a:pt x="5653" y="3822"/>
                  </a:cubicBezTo>
                  <a:cubicBezTo>
                    <a:pt x="5723" y="3761"/>
                    <a:pt x="5784" y="3701"/>
                    <a:pt x="5855" y="3630"/>
                  </a:cubicBezTo>
                  <a:cubicBezTo>
                    <a:pt x="5906" y="3732"/>
                    <a:pt x="5957" y="3822"/>
                    <a:pt x="6017" y="3923"/>
                  </a:cubicBezTo>
                  <a:cubicBezTo>
                    <a:pt x="6029" y="3943"/>
                    <a:pt x="6050" y="3952"/>
                    <a:pt x="6071" y="3952"/>
                  </a:cubicBezTo>
                  <a:cubicBezTo>
                    <a:pt x="6105" y="3952"/>
                    <a:pt x="6137" y="3927"/>
                    <a:pt x="6119" y="3883"/>
                  </a:cubicBezTo>
                  <a:cubicBezTo>
                    <a:pt x="6068" y="3732"/>
                    <a:pt x="6017" y="3590"/>
                    <a:pt x="5966" y="3437"/>
                  </a:cubicBezTo>
                  <a:cubicBezTo>
                    <a:pt x="5954" y="3386"/>
                    <a:pt x="5916" y="3359"/>
                    <a:pt x="5876" y="3359"/>
                  </a:cubicBezTo>
                  <a:close/>
                  <a:moveTo>
                    <a:pt x="8579" y="3436"/>
                  </a:moveTo>
                  <a:cubicBezTo>
                    <a:pt x="8555" y="3436"/>
                    <a:pt x="8530" y="3446"/>
                    <a:pt x="8508" y="3468"/>
                  </a:cubicBezTo>
                  <a:cubicBezTo>
                    <a:pt x="8396" y="3549"/>
                    <a:pt x="8306" y="3640"/>
                    <a:pt x="8214" y="3752"/>
                  </a:cubicBezTo>
                  <a:cubicBezTo>
                    <a:pt x="8144" y="3830"/>
                    <a:pt x="8207" y="3933"/>
                    <a:pt x="8285" y="3933"/>
                  </a:cubicBezTo>
                  <a:cubicBezTo>
                    <a:pt x="8308" y="3933"/>
                    <a:pt x="8333" y="3924"/>
                    <a:pt x="8356" y="3903"/>
                  </a:cubicBezTo>
                  <a:cubicBezTo>
                    <a:pt x="8427" y="3842"/>
                    <a:pt x="8498" y="3782"/>
                    <a:pt x="8558" y="3711"/>
                  </a:cubicBezTo>
                  <a:cubicBezTo>
                    <a:pt x="8609" y="3813"/>
                    <a:pt x="8670" y="3903"/>
                    <a:pt x="8720" y="4004"/>
                  </a:cubicBezTo>
                  <a:cubicBezTo>
                    <a:pt x="8731" y="4022"/>
                    <a:pt x="8751" y="4030"/>
                    <a:pt x="8770" y="4030"/>
                  </a:cubicBezTo>
                  <a:cubicBezTo>
                    <a:pt x="8807" y="4030"/>
                    <a:pt x="8845" y="4003"/>
                    <a:pt x="8832" y="3964"/>
                  </a:cubicBezTo>
                  <a:cubicBezTo>
                    <a:pt x="8781" y="3813"/>
                    <a:pt x="8731" y="3671"/>
                    <a:pt x="8680" y="3518"/>
                  </a:cubicBezTo>
                  <a:cubicBezTo>
                    <a:pt x="8661" y="3467"/>
                    <a:pt x="8621" y="3436"/>
                    <a:pt x="8579" y="3436"/>
                  </a:cubicBezTo>
                  <a:close/>
                  <a:moveTo>
                    <a:pt x="1285" y="3453"/>
                  </a:moveTo>
                  <a:cubicBezTo>
                    <a:pt x="1262" y="3453"/>
                    <a:pt x="1239" y="3461"/>
                    <a:pt x="1218" y="3478"/>
                  </a:cubicBezTo>
                  <a:cubicBezTo>
                    <a:pt x="1106" y="3570"/>
                    <a:pt x="1016" y="3660"/>
                    <a:pt x="924" y="3761"/>
                  </a:cubicBezTo>
                  <a:cubicBezTo>
                    <a:pt x="853" y="3841"/>
                    <a:pt x="918" y="3952"/>
                    <a:pt x="999" y="3952"/>
                  </a:cubicBezTo>
                  <a:cubicBezTo>
                    <a:pt x="1021" y="3952"/>
                    <a:pt x="1044" y="3943"/>
                    <a:pt x="1066" y="3923"/>
                  </a:cubicBezTo>
                  <a:cubicBezTo>
                    <a:pt x="1137" y="3863"/>
                    <a:pt x="1208" y="3792"/>
                    <a:pt x="1268" y="3732"/>
                  </a:cubicBezTo>
                  <a:cubicBezTo>
                    <a:pt x="1319" y="3822"/>
                    <a:pt x="1380" y="3923"/>
                    <a:pt x="1430" y="4025"/>
                  </a:cubicBezTo>
                  <a:cubicBezTo>
                    <a:pt x="1441" y="4043"/>
                    <a:pt x="1461" y="4050"/>
                    <a:pt x="1481" y="4050"/>
                  </a:cubicBezTo>
                  <a:cubicBezTo>
                    <a:pt x="1517" y="4050"/>
                    <a:pt x="1555" y="4024"/>
                    <a:pt x="1542" y="3984"/>
                  </a:cubicBezTo>
                  <a:lnTo>
                    <a:pt x="1390" y="3529"/>
                  </a:lnTo>
                  <a:cubicBezTo>
                    <a:pt x="1370" y="3482"/>
                    <a:pt x="1328" y="3453"/>
                    <a:pt x="1285" y="3453"/>
                  </a:cubicBezTo>
                  <a:close/>
                  <a:moveTo>
                    <a:pt x="3995" y="3534"/>
                  </a:moveTo>
                  <a:cubicBezTo>
                    <a:pt x="3971" y="3534"/>
                    <a:pt x="3945" y="3542"/>
                    <a:pt x="3921" y="3559"/>
                  </a:cubicBezTo>
                  <a:cubicBezTo>
                    <a:pt x="3820" y="3651"/>
                    <a:pt x="3729" y="3741"/>
                    <a:pt x="3628" y="3842"/>
                  </a:cubicBezTo>
                  <a:cubicBezTo>
                    <a:pt x="3564" y="3922"/>
                    <a:pt x="3625" y="4033"/>
                    <a:pt x="3708" y="4033"/>
                  </a:cubicBezTo>
                  <a:cubicBezTo>
                    <a:pt x="3731" y="4033"/>
                    <a:pt x="3755" y="4024"/>
                    <a:pt x="3779" y="4004"/>
                  </a:cubicBezTo>
                  <a:cubicBezTo>
                    <a:pt x="3851" y="3944"/>
                    <a:pt x="3911" y="3873"/>
                    <a:pt x="3972" y="3813"/>
                  </a:cubicBezTo>
                  <a:cubicBezTo>
                    <a:pt x="4033" y="3903"/>
                    <a:pt x="4083" y="4004"/>
                    <a:pt x="4144" y="4106"/>
                  </a:cubicBezTo>
                  <a:cubicBezTo>
                    <a:pt x="4155" y="4124"/>
                    <a:pt x="4173" y="4131"/>
                    <a:pt x="4191" y="4131"/>
                  </a:cubicBezTo>
                  <a:cubicBezTo>
                    <a:pt x="4225" y="4131"/>
                    <a:pt x="4258" y="4105"/>
                    <a:pt x="4245" y="4065"/>
                  </a:cubicBezTo>
                  <a:lnTo>
                    <a:pt x="4094" y="3610"/>
                  </a:lnTo>
                  <a:cubicBezTo>
                    <a:pt x="4080" y="3563"/>
                    <a:pt x="4041" y="3534"/>
                    <a:pt x="3995" y="3534"/>
                  </a:cubicBezTo>
                  <a:close/>
                  <a:moveTo>
                    <a:pt x="6701" y="3615"/>
                  </a:moveTo>
                  <a:cubicBezTo>
                    <a:pt x="6678" y="3615"/>
                    <a:pt x="6655" y="3623"/>
                    <a:pt x="6635" y="3640"/>
                  </a:cubicBezTo>
                  <a:cubicBezTo>
                    <a:pt x="6524" y="3732"/>
                    <a:pt x="6432" y="3822"/>
                    <a:pt x="6341" y="3923"/>
                  </a:cubicBezTo>
                  <a:cubicBezTo>
                    <a:pt x="6270" y="4003"/>
                    <a:pt x="6335" y="4114"/>
                    <a:pt x="6416" y="4114"/>
                  </a:cubicBezTo>
                  <a:cubicBezTo>
                    <a:pt x="6438" y="4114"/>
                    <a:pt x="6461" y="4105"/>
                    <a:pt x="6483" y="4085"/>
                  </a:cubicBezTo>
                  <a:lnTo>
                    <a:pt x="6686" y="3883"/>
                  </a:lnTo>
                  <a:cubicBezTo>
                    <a:pt x="6736" y="3984"/>
                    <a:pt x="6797" y="4085"/>
                    <a:pt x="6848" y="4187"/>
                  </a:cubicBezTo>
                  <a:cubicBezTo>
                    <a:pt x="6858" y="4205"/>
                    <a:pt x="6877" y="4212"/>
                    <a:pt x="6897" y="4212"/>
                  </a:cubicBezTo>
                  <a:cubicBezTo>
                    <a:pt x="6932" y="4212"/>
                    <a:pt x="6968" y="4186"/>
                    <a:pt x="6949" y="4146"/>
                  </a:cubicBezTo>
                  <a:lnTo>
                    <a:pt x="6797" y="3691"/>
                  </a:lnTo>
                  <a:cubicBezTo>
                    <a:pt x="6783" y="3644"/>
                    <a:pt x="6744" y="3615"/>
                    <a:pt x="6701" y="3615"/>
                  </a:cubicBezTo>
                  <a:close/>
                  <a:moveTo>
                    <a:pt x="2120" y="3714"/>
                  </a:moveTo>
                  <a:cubicBezTo>
                    <a:pt x="2096" y="3714"/>
                    <a:pt x="2071" y="3723"/>
                    <a:pt x="2048" y="3741"/>
                  </a:cubicBezTo>
                  <a:cubicBezTo>
                    <a:pt x="1937" y="3822"/>
                    <a:pt x="1846" y="3914"/>
                    <a:pt x="1754" y="4025"/>
                  </a:cubicBezTo>
                  <a:cubicBezTo>
                    <a:pt x="1684" y="4103"/>
                    <a:pt x="1747" y="4206"/>
                    <a:pt x="1826" y="4206"/>
                  </a:cubicBezTo>
                  <a:cubicBezTo>
                    <a:pt x="1849" y="4206"/>
                    <a:pt x="1873" y="4197"/>
                    <a:pt x="1896" y="4177"/>
                  </a:cubicBezTo>
                  <a:cubicBezTo>
                    <a:pt x="1967" y="4116"/>
                    <a:pt x="2038" y="4056"/>
                    <a:pt x="2099" y="3984"/>
                  </a:cubicBezTo>
                  <a:cubicBezTo>
                    <a:pt x="2150" y="4085"/>
                    <a:pt x="2210" y="4177"/>
                    <a:pt x="2261" y="4278"/>
                  </a:cubicBezTo>
                  <a:cubicBezTo>
                    <a:pt x="2272" y="4297"/>
                    <a:pt x="2294" y="4306"/>
                    <a:pt x="2315" y="4306"/>
                  </a:cubicBezTo>
                  <a:cubicBezTo>
                    <a:pt x="2350" y="4306"/>
                    <a:pt x="2385" y="4282"/>
                    <a:pt x="2372" y="4238"/>
                  </a:cubicBezTo>
                  <a:cubicBezTo>
                    <a:pt x="2321" y="4085"/>
                    <a:pt x="2271" y="3944"/>
                    <a:pt x="2220" y="3792"/>
                  </a:cubicBezTo>
                  <a:cubicBezTo>
                    <a:pt x="2201" y="3741"/>
                    <a:pt x="2162" y="3714"/>
                    <a:pt x="2120" y="3714"/>
                  </a:cubicBezTo>
                  <a:close/>
                  <a:moveTo>
                    <a:pt x="4829" y="3790"/>
                  </a:moveTo>
                  <a:cubicBezTo>
                    <a:pt x="4804" y="3790"/>
                    <a:pt x="4777" y="3800"/>
                    <a:pt x="4751" y="3822"/>
                  </a:cubicBezTo>
                  <a:cubicBezTo>
                    <a:pt x="4650" y="3903"/>
                    <a:pt x="4559" y="3995"/>
                    <a:pt x="4458" y="4106"/>
                  </a:cubicBezTo>
                  <a:cubicBezTo>
                    <a:pt x="4395" y="4184"/>
                    <a:pt x="4454" y="4287"/>
                    <a:pt x="4536" y="4287"/>
                  </a:cubicBezTo>
                  <a:cubicBezTo>
                    <a:pt x="4559" y="4287"/>
                    <a:pt x="4585" y="4278"/>
                    <a:pt x="4610" y="4258"/>
                  </a:cubicBezTo>
                  <a:cubicBezTo>
                    <a:pt x="4681" y="4197"/>
                    <a:pt x="4742" y="4137"/>
                    <a:pt x="4802" y="4065"/>
                  </a:cubicBezTo>
                  <a:cubicBezTo>
                    <a:pt x="4863" y="4166"/>
                    <a:pt x="4913" y="4258"/>
                    <a:pt x="4974" y="4359"/>
                  </a:cubicBezTo>
                  <a:cubicBezTo>
                    <a:pt x="4985" y="4377"/>
                    <a:pt x="5003" y="4385"/>
                    <a:pt x="5021" y="4385"/>
                  </a:cubicBezTo>
                  <a:cubicBezTo>
                    <a:pt x="5055" y="4385"/>
                    <a:pt x="5088" y="4358"/>
                    <a:pt x="5075" y="4319"/>
                  </a:cubicBezTo>
                  <a:cubicBezTo>
                    <a:pt x="5025" y="4166"/>
                    <a:pt x="4974" y="4025"/>
                    <a:pt x="4924" y="3873"/>
                  </a:cubicBezTo>
                  <a:cubicBezTo>
                    <a:pt x="4911" y="3822"/>
                    <a:pt x="4873" y="3790"/>
                    <a:pt x="4829" y="3790"/>
                  </a:cubicBezTo>
                  <a:close/>
                  <a:moveTo>
                    <a:pt x="7529" y="3869"/>
                  </a:moveTo>
                  <a:cubicBezTo>
                    <a:pt x="7508" y="3869"/>
                    <a:pt x="7485" y="3876"/>
                    <a:pt x="7465" y="3894"/>
                  </a:cubicBezTo>
                  <a:cubicBezTo>
                    <a:pt x="7354" y="3984"/>
                    <a:pt x="7262" y="4076"/>
                    <a:pt x="7172" y="4187"/>
                  </a:cubicBezTo>
                  <a:cubicBezTo>
                    <a:pt x="7100" y="4258"/>
                    <a:pt x="7165" y="4367"/>
                    <a:pt x="7246" y="4367"/>
                  </a:cubicBezTo>
                  <a:cubicBezTo>
                    <a:pt x="7268" y="4367"/>
                    <a:pt x="7291" y="4359"/>
                    <a:pt x="7313" y="4339"/>
                  </a:cubicBezTo>
                  <a:cubicBezTo>
                    <a:pt x="7384" y="4278"/>
                    <a:pt x="7445" y="4207"/>
                    <a:pt x="7516" y="4146"/>
                  </a:cubicBezTo>
                  <a:cubicBezTo>
                    <a:pt x="7566" y="4247"/>
                    <a:pt x="7627" y="4339"/>
                    <a:pt x="7678" y="4440"/>
                  </a:cubicBezTo>
                  <a:cubicBezTo>
                    <a:pt x="7688" y="4458"/>
                    <a:pt x="7708" y="4466"/>
                    <a:pt x="7727" y="4466"/>
                  </a:cubicBezTo>
                  <a:cubicBezTo>
                    <a:pt x="7763" y="4466"/>
                    <a:pt x="7799" y="4439"/>
                    <a:pt x="7779" y="4400"/>
                  </a:cubicBezTo>
                  <a:cubicBezTo>
                    <a:pt x="7728" y="4247"/>
                    <a:pt x="7678" y="4096"/>
                    <a:pt x="7627" y="3954"/>
                  </a:cubicBezTo>
                  <a:cubicBezTo>
                    <a:pt x="7613" y="3900"/>
                    <a:pt x="7573" y="3869"/>
                    <a:pt x="7529" y="3869"/>
                  </a:cubicBezTo>
                  <a:close/>
                  <a:moveTo>
                    <a:pt x="2945" y="3969"/>
                  </a:moveTo>
                  <a:cubicBezTo>
                    <a:pt x="2923" y="3969"/>
                    <a:pt x="2899" y="3977"/>
                    <a:pt x="2879" y="3995"/>
                  </a:cubicBezTo>
                  <a:cubicBezTo>
                    <a:pt x="2767" y="4085"/>
                    <a:pt x="2676" y="4177"/>
                    <a:pt x="2585" y="4278"/>
                  </a:cubicBezTo>
                  <a:cubicBezTo>
                    <a:pt x="2513" y="4358"/>
                    <a:pt x="2579" y="4468"/>
                    <a:pt x="2659" y="4468"/>
                  </a:cubicBezTo>
                  <a:cubicBezTo>
                    <a:pt x="2681" y="4468"/>
                    <a:pt x="2705" y="4460"/>
                    <a:pt x="2726" y="4440"/>
                  </a:cubicBezTo>
                  <a:cubicBezTo>
                    <a:pt x="2798" y="4369"/>
                    <a:pt x="2868" y="4308"/>
                    <a:pt x="2929" y="4238"/>
                  </a:cubicBezTo>
                  <a:cubicBezTo>
                    <a:pt x="2980" y="4339"/>
                    <a:pt x="3041" y="4440"/>
                    <a:pt x="3091" y="4542"/>
                  </a:cubicBezTo>
                  <a:cubicBezTo>
                    <a:pt x="3102" y="4559"/>
                    <a:pt x="3121" y="4567"/>
                    <a:pt x="3141" y="4567"/>
                  </a:cubicBezTo>
                  <a:cubicBezTo>
                    <a:pt x="3178" y="4567"/>
                    <a:pt x="3216" y="4540"/>
                    <a:pt x="3203" y="4501"/>
                  </a:cubicBezTo>
                  <a:lnTo>
                    <a:pt x="3050" y="4045"/>
                  </a:lnTo>
                  <a:cubicBezTo>
                    <a:pt x="3031" y="3999"/>
                    <a:pt x="2989" y="3969"/>
                    <a:pt x="2945" y="3969"/>
                  </a:cubicBezTo>
                  <a:close/>
                  <a:moveTo>
                    <a:pt x="5655" y="4050"/>
                  </a:moveTo>
                  <a:cubicBezTo>
                    <a:pt x="5631" y="4050"/>
                    <a:pt x="5606" y="4058"/>
                    <a:pt x="5582" y="4076"/>
                  </a:cubicBezTo>
                  <a:cubicBezTo>
                    <a:pt x="5480" y="4166"/>
                    <a:pt x="5390" y="4258"/>
                    <a:pt x="5298" y="4359"/>
                  </a:cubicBezTo>
                  <a:cubicBezTo>
                    <a:pt x="5227" y="4439"/>
                    <a:pt x="5286" y="4549"/>
                    <a:pt x="5369" y="4549"/>
                  </a:cubicBezTo>
                  <a:cubicBezTo>
                    <a:pt x="5392" y="4549"/>
                    <a:pt x="5416" y="4541"/>
                    <a:pt x="5440" y="4521"/>
                  </a:cubicBezTo>
                  <a:cubicBezTo>
                    <a:pt x="5511" y="4450"/>
                    <a:pt x="5572" y="4389"/>
                    <a:pt x="5633" y="4319"/>
                  </a:cubicBezTo>
                  <a:cubicBezTo>
                    <a:pt x="5693" y="4420"/>
                    <a:pt x="5744" y="4521"/>
                    <a:pt x="5804" y="4612"/>
                  </a:cubicBezTo>
                  <a:cubicBezTo>
                    <a:pt x="5816" y="4635"/>
                    <a:pt x="5837" y="4645"/>
                    <a:pt x="5857" y="4645"/>
                  </a:cubicBezTo>
                  <a:cubicBezTo>
                    <a:pt x="5888" y="4645"/>
                    <a:pt x="5918" y="4619"/>
                    <a:pt x="5906" y="4582"/>
                  </a:cubicBezTo>
                  <a:lnTo>
                    <a:pt x="5754" y="4126"/>
                  </a:lnTo>
                  <a:cubicBezTo>
                    <a:pt x="5741" y="4080"/>
                    <a:pt x="5701" y="4050"/>
                    <a:pt x="5655" y="4050"/>
                  </a:cubicBezTo>
                  <a:close/>
                  <a:moveTo>
                    <a:pt x="8361" y="4131"/>
                  </a:moveTo>
                  <a:cubicBezTo>
                    <a:pt x="8339" y="4131"/>
                    <a:pt x="8316" y="4139"/>
                    <a:pt x="8295" y="4157"/>
                  </a:cubicBezTo>
                  <a:cubicBezTo>
                    <a:pt x="8184" y="4247"/>
                    <a:pt x="8093" y="4339"/>
                    <a:pt x="8002" y="4440"/>
                  </a:cubicBezTo>
                  <a:cubicBezTo>
                    <a:pt x="7931" y="4519"/>
                    <a:pt x="7994" y="4621"/>
                    <a:pt x="8073" y="4621"/>
                  </a:cubicBezTo>
                  <a:cubicBezTo>
                    <a:pt x="8096" y="4621"/>
                    <a:pt x="8121" y="4612"/>
                    <a:pt x="8144" y="4592"/>
                  </a:cubicBezTo>
                  <a:cubicBezTo>
                    <a:pt x="8214" y="4531"/>
                    <a:pt x="8285" y="4470"/>
                    <a:pt x="8346" y="4400"/>
                  </a:cubicBezTo>
                  <a:cubicBezTo>
                    <a:pt x="8396" y="4501"/>
                    <a:pt x="8457" y="4602"/>
                    <a:pt x="8508" y="4693"/>
                  </a:cubicBezTo>
                  <a:cubicBezTo>
                    <a:pt x="8520" y="4716"/>
                    <a:pt x="8542" y="4726"/>
                    <a:pt x="8563" y="4726"/>
                  </a:cubicBezTo>
                  <a:cubicBezTo>
                    <a:pt x="8598" y="4726"/>
                    <a:pt x="8632" y="4700"/>
                    <a:pt x="8619" y="4663"/>
                  </a:cubicBezTo>
                  <a:cubicBezTo>
                    <a:pt x="8569" y="4511"/>
                    <a:pt x="8508" y="4359"/>
                    <a:pt x="8457" y="4207"/>
                  </a:cubicBezTo>
                  <a:cubicBezTo>
                    <a:pt x="8444" y="4161"/>
                    <a:pt x="8404" y="4131"/>
                    <a:pt x="8361" y="4131"/>
                  </a:cubicBezTo>
                  <a:close/>
                  <a:moveTo>
                    <a:pt x="1076" y="4145"/>
                  </a:moveTo>
                  <a:cubicBezTo>
                    <a:pt x="1052" y="4145"/>
                    <a:pt x="1027" y="4155"/>
                    <a:pt x="1005" y="4177"/>
                  </a:cubicBezTo>
                  <a:cubicBezTo>
                    <a:pt x="894" y="4258"/>
                    <a:pt x="803" y="4349"/>
                    <a:pt x="712" y="4461"/>
                  </a:cubicBezTo>
                  <a:cubicBezTo>
                    <a:pt x="641" y="4539"/>
                    <a:pt x="704" y="4641"/>
                    <a:pt x="783" y="4641"/>
                  </a:cubicBezTo>
                  <a:cubicBezTo>
                    <a:pt x="806" y="4641"/>
                    <a:pt x="831" y="4633"/>
                    <a:pt x="854" y="4612"/>
                  </a:cubicBezTo>
                  <a:cubicBezTo>
                    <a:pt x="924" y="4551"/>
                    <a:pt x="995" y="4490"/>
                    <a:pt x="1056" y="4420"/>
                  </a:cubicBezTo>
                  <a:cubicBezTo>
                    <a:pt x="1106" y="4521"/>
                    <a:pt x="1167" y="4612"/>
                    <a:pt x="1218" y="4713"/>
                  </a:cubicBezTo>
                  <a:cubicBezTo>
                    <a:pt x="1229" y="4731"/>
                    <a:pt x="1248" y="4739"/>
                    <a:pt x="1268" y="4739"/>
                  </a:cubicBezTo>
                  <a:cubicBezTo>
                    <a:pt x="1304" y="4739"/>
                    <a:pt x="1342" y="4712"/>
                    <a:pt x="1329" y="4673"/>
                  </a:cubicBezTo>
                  <a:cubicBezTo>
                    <a:pt x="1279" y="4521"/>
                    <a:pt x="1228" y="4380"/>
                    <a:pt x="1178" y="4227"/>
                  </a:cubicBezTo>
                  <a:cubicBezTo>
                    <a:pt x="1158" y="4176"/>
                    <a:pt x="1118" y="4145"/>
                    <a:pt x="1076" y="4145"/>
                  </a:cubicBezTo>
                  <a:close/>
                  <a:moveTo>
                    <a:pt x="3774" y="4223"/>
                  </a:moveTo>
                  <a:cubicBezTo>
                    <a:pt x="3752" y="4223"/>
                    <a:pt x="3729" y="4231"/>
                    <a:pt x="3709" y="4247"/>
                  </a:cubicBezTo>
                  <a:cubicBezTo>
                    <a:pt x="3608" y="4339"/>
                    <a:pt x="3506" y="4430"/>
                    <a:pt x="3415" y="4542"/>
                  </a:cubicBezTo>
                  <a:cubicBezTo>
                    <a:pt x="3344" y="4613"/>
                    <a:pt x="3409" y="4721"/>
                    <a:pt x="3489" y="4721"/>
                  </a:cubicBezTo>
                  <a:cubicBezTo>
                    <a:pt x="3511" y="4721"/>
                    <a:pt x="3535" y="4713"/>
                    <a:pt x="3557" y="4693"/>
                  </a:cubicBezTo>
                  <a:cubicBezTo>
                    <a:pt x="3638" y="4632"/>
                    <a:pt x="3698" y="4562"/>
                    <a:pt x="3759" y="4501"/>
                  </a:cubicBezTo>
                  <a:cubicBezTo>
                    <a:pt x="3820" y="4602"/>
                    <a:pt x="3871" y="4693"/>
                    <a:pt x="3932" y="4794"/>
                  </a:cubicBezTo>
                  <a:cubicBezTo>
                    <a:pt x="3939" y="4812"/>
                    <a:pt x="3956" y="4820"/>
                    <a:pt x="3974" y="4820"/>
                  </a:cubicBezTo>
                  <a:cubicBezTo>
                    <a:pt x="4008" y="4820"/>
                    <a:pt x="4046" y="4793"/>
                    <a:pt x="4033" y="4754"/>
                  </a:cubicBezTo>
                  <a:cubicBezTo>
                    <a:pt x="3982" y="4602"/>
                    <a:pt x="3932" y="4450"/>
                    <a:pt x="3881" y="4308"/>
                  </a:cubicBezTo>
                  <a:cubicBezTo>
                    <a:pt x="3861" y="4254"/>
                    <a:pt x="3818" y="4223"/>
                    <a:pt x="3774" y="4223"/>
                  </a:cubicBezTo>
                  <a:close/>
                  <a:moveTo>
                    <a:pt x="6488" y="4304"/>
                  </a:moveTo>
                  <a:cubicBezTo>
                    <a:pt x="6466" y="4304"/>
                    <a:pt x="6443" y="4311"/>
                    <a:pt x="6422" y="4328"/>
                  </a:cubicBezTo>
                  <a:cubicBezTo>
                    <a:pt x="6311" y="4420"/>
                    <a:pt x="6220" y="4511"/>
                    <a:pt x="6128" y="4612"/>
                  </a:cubicBezTo>
                  <a:cubicBezTo>
                    <a:pt x="6057" y="4691"/>
                    <a:pt x="6117" y="4802"/>
                    <a:pt x="6199" y="4802"/>
                  </a:cubicBezTo>
                  <a:cubicBezTo>
                    <a:pt x="6222" y="4802"/>
                    <a:pt x="6246" y="4794"/>
                    <a:pt x="6270" y="4774"/>
                  </a:cubicBezTo>
                  <a:cubicBezTo>
                    <a:pt x="6341" y="4713"/>
                    <a:pt x="6402" y="4643"/>
                    <a:pt x="6463" y="4582"/>
                  </a:cubicBezTo>
                  <a:cubicBezTo>
                    <a:pt x="6524" y="4673"/>
                    <a:pt x="6574" y="4774"/>
                    <a:pt x="6635" y="4875"/>
                  </a:cubicBezTo>
                  <a:cubicBezTo>
                    <a:pt x="6645" y="4893"/>
                    <a:pt x="6664" y="4901"/>
                    <a:pt x="6682" y="4901"/>
                  </a:cubicBezTo>
                  <a:cubicBezTo>
                    <a:pt x="6715" y="4901"/>
                    <a:pt x="6749" y="4874"/>
                    <a:pt x="6736" y="4835"/>
                  </a:cubicBezTo>
                  <a:lnTo>
                    <a:pt x="6584" y="4380"/>
                  </a:lnTo>
                  <a:cubicBezTo>
                    <a:pt x="6571" y="4333"/>
                    <a:pt x="6531" y="4304"/>
                    <a:pt x="6488" y="4304"/>
                  </a:cubicBezTo>
                  <a:close/>
                  <a:moveTo>
                    <a:pt x="1902" y="4405"/>
                  </a:moveTo>
                  <a:cubicBezTo>
                    <a:pt x="1879" y="4405"/>
                    <a:pt x="1856" y="4413"/>
                    <a:pt x="1835" y="4430"/>
                  </a:cubicBezTo>
                  <a:cubicBezTo>
                    <a:pt x="1724" y="4521"/>
                    <a:pt x="1633" y="4612"/>
                    <a:pt x="1542" y="4713"/>
                  </a:cubicBezTo>
                  <a:cubicBezTo>
                    <a:pt x="1470" y="4793"/>
                    <a:pt x="1536" y="4903"/>
                    <a:pt x="1617" y="4903"/>
                  </a:cubicBezTo>
                  <a:cubicBezTo>
                    <a:pt x="1639" y="4903"/>
                    <a:pt x="1662" y="4895"/>
                    <a:pt x="1684" y="4875"/>
                  </a:cubicBezTo>
                  <a:cubicBezTo>
                    <a:pt x="1754" y="4805"/>
                    <a:pt x="1826" y="4744"/>
                    <a:pt x="1886" y="4673"/>
                  </a:cubicBezTo>
                  <a:cubicBezTo>
                    <a:pt x="1937" y="4774"/>
                    <a:pt x="1997" y="4875"/>
                    <a:pt x="2048" y="4967"/>
                  </a:cubicBezTo>
                  <a:cubicBezTo>
                    <a:pt x="2060" y="4990"/>
                    <a:pt x="2082" y="5000"/>
                    <a:pt x="2103" y="5000"/>
                  </a:cubicBezTo>
                  <a:cubicBezTo>
                    <a:pt x="2138" y="5000"/>
                    <a:pt x="2172" y="4974"/>
                    <a:pt x="2159" y="4936"/>
                  </a:cubicBezTo>
                  <a:lnTo>
                    <a:pt x="2008" y="4481"/>
                  </a:lnTo>
                  <a:cubicBezTo>
                    <a:pt x="1988" y="4434"/>
                    <a:pt x="1946" y="4405"/>
                    <a:pt x="1902" y="4405"/>
                  </a:cubicBezTo>
                  <a:close/>
                  <a:moveTo>
                    <a:pt x="4606" y="4486"/>
                  </a:moveTo>
                  <a:cubicBezTo>
                    <a:pt x="4583" y="4486"/>
                    <a:pt x="4560" y="4494"/>
                    <a:pt x="4539" y="4511"/>
                  </a:cubicBezTo>
                  <a:cubicBezTo>
                    <a:pt x="4438" y="4602"/>
                    <a:pt x="4337" y="4693"/>
                    <a:pt x="4245" y="4794"/>
                  </a:cubicBezTo>
                  <a:cubicBezTo>
                    <a:pt x="4182" y="4873"/>
                    <a:pt x="4241" y="4976"/>
                    <a:pt x="4318" y="4976"/>
                  </a:cubicBezTo>
                  <a:cubicBezTo>
                    <a:pt x="4340" y="4976"/>
                    <a:pt x="4364" y="4967"/>
                    <a:pt x="4387" y="4946"/>
                  </a:cubicBezTo>
                  <a:cubicBezTo>
                    <a:pt x="4468" y="4886"/>
                    <a:pt x="4529" y="4825"/>
                    <a:pt x="4589" y="4754"/>
                  </a:cubicBezTo>
                  <a:cubicBezTo>
                    <a:pt x="4650" y="4855"/>
                    <a:pt x="4701" y="4956"/>
                    <a:pt x="4762" y="5048"/>
                  </a:cubicBezTo>
                  <a:cubicBezTo>
                    <a:pt x="4773" y="5071"/>
                    <a:pt x="4794" y="5081"/>
                    <a:pt x="4813" y="5081"/>
                  </a:cubicBezTo>
                  <a:cubicBezTo>
                    <a:pt x="4845" y="5081"/>
                    <a:pt x="4876" y="5055"/>
                    <a:pt x="4863" y="5017"/>
                  </a:cubicBezTo>
                  <a:lnTo>
                    <a:pt x="4711" y="4562"/>
                  </a:lnTo>
                  <a:cubicBezTo>
                    <a:pt x="4691" y="4515"/>
                    <a:pt x="4649" y="4486"/>
                    <a:pt x="4606" y="4486"/>
                  </a:cubicBezTo>
                  <a:close/>
                  <a:moveTo>
                    <a:pt x="7319" y="4567"/>
                  </a:moveTo>
                  <a:cubicBezTo>
                    <a:pt x="7296" y="4567"/>
                    <a:pt x="7273" y="4575"/>
                    <a:pt x="7253" y="4592"/>
                  </a:cubicBezTo>
                  <a:cubicBezTo>
                    <a:pt x="7141" y="4673"/>
                    <a:pt x="7050" y="4764"/>
                    <a:pt x="6959" y="4875"/>
                  </a:cubicBezTo>
                  <a:cubicBezTo>
                    <a:pt x="6888" y="4954"/>
                    <a:pt x="6945" y="5057"/>
                    <a:pt x="7026" y="5057"/>
                  </a:cubicBezTo>
                  <a:cubicBezTo>
                    <a:pt x="7050" y="5057"/>
                    <a:pt x="7075" y="5048"/>
                    <a:pt x="7100" y="5027"/>
                  </a:cubicBezTo>
                  <a:cubicBezTo>
                    <a:pt x="7172" y="4967"/>
                    <a:pt x="7232" y="4906"/>
                    <a:pt x="7293" y="4835"/>
                  </a:cubicBezTo>
                  <a:cubicBezTo>
                    <a:pt x="7354" y="4936"/>
                    <a:pt x="7404" y="5037"/>
                    <a:pt x="7465" y="5129"/>
                  </a:cubicBezTo>
                  <a:cubicBezTo>
                    <a:pt x="7476" y="5151"/>
                    <a:pt x="7496" y="5161"/>
                    <a:pt x="7515" y="5161"/>
                  </a:cubicBezTo>
                  <a:cubicBezTo>
                    <a:pt x="7548" y="5161"/>
                    <a:pt x="7579" y="5133"/>
                    <a:pt x="7566" y="5088"/>
                  </a:cubicBezTo>
                  <a:cubicBezTo>
                    <a:pt x="7516" y="4946"/>
                    <a:pt x="7465" y="4794"/>
                    <a:pt x="7415" y="4643"/>
                  </a:cubicBezTo>
                  <a:cubicBezTo>
                    <a:pt x="7401" y="4596"/>
                    <a:pt x="7362" y="4567"/>
                    <a:pt x="7319" y="4567"/>
                  </a:cubicBezTo>
                  <a:close/>
                  <a:moveTo>
                    <a:pt x="2732" y="4658"/>
                  </a:moveTo>
                  <a:cubicBezTo>
                    <a:pt x="2710" y="4658"/>
                    <a:pt x="2686" y="4666"/>
                    <a:pt x="2666" y="4683"/>
                  </a:cubicBezTo>
                  <a:cubicBezTo>
                    <a:pt x="2555" y="4774"/>
                    <a:pt x="2463" y="4865"/>
                    <a:pt x="2372" y="4967"/>
                  </a:cubicBezTo>
                  <a:cubicBezTo>
                    <a:pt x="2301" y="5046"/>
                    <a:pt x="2366" y="5157"/>
                    <a:pt x="2447" y="5157"/>
                  </a:cubicBezTo>
                  <a:cubicBezTo>
                    <a:pt x="2469" y="5157"/>
                    <a:pt x="2492" y="5148"/>
                    <a:pt x="2514" y="5129"/>
                  </a:cubicBezTo>
                  <a:cubicBezTo>
                    <a:pt x="2585" y="5068"/>
                    <a:pt x="2656" y="4997"/>
                    <a:pt x="2717" y="4936"/>
                  </a:cubicBezTo>
                  <a:cubicBezTo>
                    <a:pt x="2767" y="5027"/>
                    <a:pt x="2828" y="5129"/>
                    <a:pt x="2879" y="5230"/>
                  </a:cubicBezTo>
                  <a:cubicBezTo>
                    <a:pt x="2889" y="5248"/>
                    <a:pt x="2908" y="5255"/>
                    <a:pt x="2928" y="5255"/>
                  </a:cubicBezTo>
                  <a:cubicBezTo>
                    <a:pt x="2965" y="5255"/>
                    <a:pt x="3003" y="5229"/>
                    <a:pt x="2990" y="5189"/>
                  </a:cubicBezTo>
                  <a:lnTo>
                    <a:pt x="2838" y="4733"/>
                  </a:lnTo>
                  <a:cubicBezTo>
                    <a:pt x="2818" y="4687"/>
                    <a:pt x="2776" y="4658"/>
                    <a:pt x="2732" y="4658"/>
                  </a:cubicBezTo>
                  <a:close/>
                  <a:moveTo>
                    <a:pt x="5440" y="4739"/>
                  </a:moveTo>
                  <a:cubicBezTo>
                    <a:pt x="5418" y="4739"/>
                    <a:pt x="5393" y="4747"/>
                    <a:pt x="5369" y="4764"/>
                  </a:cubicBezTo>
                  <a:cubicBezTo>
                    <a:pt x="5268" y="4855"/>
                    <a:pt x="5177" y="4946"/>
                    <a:pt x="5075" y="5048"/>
                  </a:cubicBezTo>
                  <a:cubicBezTo>
                    <a:pt x="5012" y="5127"/>
                    <a:pt x="5073" y="5238"/>
                    <a:pt x="5156" y="5238"/>
                  </a:cubicBezTo>
                  <a:cubicBezTo>
                    <a:pt x="5179" y="5238"/>
                    <a:pt x="5204" y="5229"/>
                    <a:pt x="5228" y="5210"/>
                  </a:cubicBezTo>
                  <a:cubicBezTo>
                    <a:pt x="5298" y="5149"/>
                    <a:pt x="5359" y="5078"/>
                    <a:pt x="5420" y="5017"/>
                  </a:cubicBezTo>
                  <a:cubicBezTo>
                    <a:pt x="5480" y="5108"/>
                    <a:pt x="5531" y="5210"/>
                    <a:pt x="5592" y="5311"/>
                  </a:cubicBezTo>
                  <a:cubicBezTo>
                    <a:pt x="5603" y="5329"/>
                    <a:pt x="5621" y="5336"/>
                    <a:pt x="5639" y="5336"/>
                  </a:cubicBezTo>
                  <a:cubicBezTo>
                    <a:pt x="5673" y="5336"/>
                    <a:pt x="5706" y="5310"/>
                    <a:pt x="5693" y="5270"/>
                  </a:cubicBezTo>
                  <a:lnTo>
                    <a:pt x="5541" y="4814"/>
                  </a:lnTo>
                  <a:cubicBezTo>
                    <a:pt x="5521" y="4768"/>
                    <a:pt x="5484" y="4739"/>
                    <a:pt x="5440" y="4739"/>
                  </a:cubicBezTo>
                  <a:close/>
                  <a:moveTo>
                    <a:pt x="8149" y="4820"/>
                  </a:moveTo>
                  <a:cubicBezTo>
                    <a:pt x="8127" y="4820"/>
                    <a:pt x="8104" y="4828"/>
                    <a:pt x="8083" y="4845"/>
                  </a:cubicBezTo>
                  <a:cubicBezTo>
                    <a:pt x="7971" y="4936"/>
                    <a:pt x="7880" y="5027"/>
                    <a:pt x="7789" y="5129"/>
                  </a:cubicBezTo>
                  <a:cubicBezTo>
                    <a:pt x="7718" y="5208"/>
                    <a:pt x="7777" y="5319"/>
                    <a:pt x="7860" y="5319"/>
                  </a:cubicBezTo>
                  <a:cubicBezTo>
                    <a:pt x="7882" y="5319"/>
                    <a:pt x="7907" y="5310"/>
                    <a:pt x="7931" y="5291"/>
                  </a:cubicBezTo>
                  <a:cubicBezTo>
                    <a:pt x="8002" y="5230"/>
                    <a:pt x="8063" y="5159"/>
                    <a:pt x="8123" y="5098"/>
                  </a:cubicBezTo>
                  <a:cubicBezTo>
                    <a:pt x="8184" y="5189"/>
                    <a:pt x="8234" y="5291"/>
                    <a:pt x="8295" y="5392"/>
                  </a:cubicBezTo>
                  <a:cubicBezTo>
                    <a:pt x="8306" y="5410"/>
                    <a:pt x="8324" y="5417"/>
                    <a:pt x="8342" y="5417"/>
                  </a:cubicBezTo>
                  <a:cubicBezTo>
                    <a:pt x="8376" y="5417"/>
                    <a:pt x="8409" y="5391"/>
                    <a:pt x="8396" y="5351"/>
                  </a:cubicBezTo>
                  <a:lnTo>
                    <a:pt x="8245" y="4895"/>
                  </a:lnTo>
                  <a:cubicBezTo>
                    <a:pt x="8231" y="4849"/>
                    <a:pt x="8192" y="4820"/>
                    <a:pt x="8149" y="4820"/>
                  </a:cubicBezTo>
                  <a:close/>
                  <a:moveTo>
                    <a:pt x="859" y="4840"/>
                  </a:moveTo>
                  <a:cubicBezTo>
                    <a:pt x="837" y="4840"/>
                    <a:pt x="814" y="4848"/>
                    <a:pt x="793" y="4865"/>
                  </a:cubicBezTo>
                  <a:cubicBezTo>
                    <a:pt x="681" y="4956"/>
                    <a:pt x="590" y="5048"/>
                    <a:pt x="499" y="5149"/>
                  </a:cubicBezTo>
                  <a:cubicBezTo>
                    <a:pt x="429" y="5227"/>
                    <a:pt x="486" y="5330"/>
                    <a:pt x="566" y="5330"/>
                  </a:cubicBezTo>
                  <a:cubicBezTo>
                    <a:pt x="590" y="5330"/>
                    <a:pt x="616" y="5321"/>
                    <a:pt x="641" y="5300"/>
                  </a:cubicBezTo>
                  <a:cubicBezTo>
                    <a:pt x="712" y="5240"/>
                    <a:pt x="773" y="5179"/>
                    <a:pt x="843" y="5108"/>
                  </a:cubicBezTo>
                  <a:cubicBezTo>
                    <a:pt x="894" y="5210"/>
                    <a:pt x="944" y="5311"/>
                    <a:pt x="1005" y="5402"/>
                  </a:cubicBezTo>
                  <a:cubicBezTo>
                    <a:pt x="1017" y="5425"/>
                    <a:pt x="1039" y="5435"/>
                    <a:pt x="1060" y="5435"/>
                  </a:cubicBezTo>
                  <a:cubicBezTo>
                    <a:pt x="1094" y="5435"/>
                    <a:pt x="1125" y="5409"/>
                    <a:pt x="1106" y="5372"/>
                  </a:cubicBezTo>
                  <a:lnTo>
                    <a:pt x="955" y="4916"/>
                  </a:lnTo>
                  <a:cubicBezTo>
                    <a:pt x="942" y="4869"/>
                    <a:pt x="902" y="4840"/>
                    <a:pt x="859" y="4840"/>
                  </a:cubicBezTo>
                  <a:close/>
                  <a:moveTo>
                    <a:pt x="3562" y="4921"/>
                  </a:moveTo>
                  <a:cubicBezTo>
                    <a:pt x="3540" y="4921"/>
                    <a:pt x="3517" y="4929"/>
                    <a:pt x="3496" y="4946"/>
                  </a:cubicBezTo>
                  <a:cubicBezTo>
                    <a:pt x="3385" y="5027"/>
                    <a:pt x="3293" y="5118"/>
                    <a:pt x="3203" y="5230"/>
                  </a:cubicBezTo>
                  <a:cubicBezTo>
                    <a:pt x="3132" y="5308"/>
                    <a:pt x="3195" y="5411"/>
                    <a:pt x="3274" y="5411"/>
                  </a:cubicBezTo>
                  <a:cubicBezTo>
                    <a:pt x="3297" y="5411"/>
                    <a:pt x="3321" y="5402"/>
                    <a:pt x="3344" y="5381"/>
                  </a:cubicBezTo>
                  <a:cubicBezTo>
                    <a:pt x="3415" y="5321"/>
                    <a:pt x="3486" y="5260"/>
                    <a:pt x="3547" y="5189"/>
                  </a:cubicBezTo>
                  <a:cubicBezTo>
                    <a:pt x="3597" y="5291"/>
                    <a:pt x="3658" y="5392"/>
                    <a:pt x="3709" y="5483"/>
                  </a:cubicBezTo>
                  <a:cubicBezTo>
                    <a:pt x="3720" y="5505"/>
                    <a:pt x="3741" y="5515"/>
                    <a:pt x="3762" y="5515"/>
                  </a:cubicBezTo>
                  <a:cubicBezTo>
                    <a:pt x="3797" y="5515"/>
                    <a:pt x="3833" y="5487"/>
                    <a:pt x="3820" y="5442"/>
                  </a:cubicBezTo>
                  <a:cubicBezTo>
                    <a:pt x="3770" y="5300"/>
                    <a:pt x="3719" y="5149"/>
                    <a:pt x="3668" y="4997"/>
                  </a:cubicBezTo>
                  <a:cubicBezTo>
                    <a:pt x="3648" y="4950"/>
                    <a:pt x="3606" y="4921"/>
                    <a:pt x="3562" y="4921"/>
                  </a:cubicBezTo>
                  <a:close/>
                  <a:moveTo>
                    <a:pt x="6278" y="5000"/>
                  </a:moveTo>
                  <a:cubicBezTo>
                    <a:pt x="6253" y="5000"/>
                    <a:pt x="6226" y="5009"/>
                    <a:pt x="6200" y="5027"/>
                  </a:cubicBezTo>
                  <a:cubicBezTo>
                    <a:pt x="6098" y="5108"/>
                    <a:pt x="6007" y="5199"/>
                    <a:pt x="5906" y="5311"/>
                  </a:cubicBezTo>
                  <a:cubicBezTo>
                    <a:pt x="5843" y="5389"/>
                    <a:pt x="5901" y="5492"/>
                    <a:pt x="5983" y="5492"/>
                  </a:cubicBezTo>
                  <a:cubicBezTo>
                    <a:pt x="6007" y="5492"/>
                    <a:pt x="6033" y="5483"/>
                    <a:pt x="6058" y="5462"/>
                  </a:cubicBezTo>
                  <a:cubicBezTo>
                    <a:pt x="6128" y="5402"/>
                    <a:pt x="6189" y="5341"/>
                    <a:pt x="6250" y="5270"/>
                  </a:cubicBezTo>
                  <a:cubicBezTo>
                    <a:pt x="6311" y="5372"/>
                    <a:pt x="6362" y="5462"/>
                    <a:pt x="6422" y="5564"/>
                  </a:cubicBezTo>
                  <a:cubicBezTo>
                    <a:pt x="6434" y="5583"/>
                    <a:pt x="6454" y="5592"/>
                    <a:pt x="6473" y="5592"/>
                  </a:cubicBezTo>
                  <a:cubicBezTo>
                    <a:pt x="6506" y="5592"/>
                    <a:pt x="6536" y="5568"/>
                    <a:pt x="6524" y="5523"/>
                  </a:cubicBezTo>
                  <a:cubicBezTo>
                    <a:pt x="6473" y="5372"/>
                    <a:pt x="6422" y="5230"/>
                    <a:pt x="6371" y="5078"/>
                  </a:cubicBezTo>
                  <a:cubicBezTo>
                    <a:pt x="6359" y="5027"/>
                    <a:pt x="6321" y="5000"/>
                    <a:pt x="6278" y="5000"/>
                  </a:cubicBezTo>
                  <a:close/>
                  <a:moveTo>
                    <a:pt x="1689" y="5093"/>
                  </a:moveTo>
                  <a:cubicBezTo>
                    <a:pt x="1667" y="5093"/>
                    <a:pt x="1644" y="5101"/>
                    <a:pt x="1623" y="5118"/>
                  </a:cubicBezTo>
                  <a:cubicBezTo>
                    <a:pt x="1511" y="5210"/>
                    <a:pt x="1421" y="5300"/>
                    <a:pt x="1329" y="5402"/>
                  </a:cubicBezTo>
                  <a:cubicBezTo>
                    <a:pt x="1258" y="5481"/>
                    <a:pt x="1323" y="5592"/>
                    <a:pt x="1404" y="5592"/>
                  </a:cubicBezTo>
                  <a:cubicBezTo>
                    <a:pt x="1426" y="5592"/>
                    <a:pt x="1449" y="5583"/>
                    <a:pt x="1471" y="5564"/>
                  </a:cubicBezTo>
                  <a:cubicBezTo>
                    <a:pt x="1542" y="5503"/>
                    <a:pt x="1603" y="5432"/>
                    <a:pt x="1673" y="5372"/>
                  </a:cubicBezTo>
                  <a:cubicBezTo>
                    <a:pt x="1724" y="5462"/>
                    <a:pt x="1785" y="5564"/>
                    <a:pt x="1835" y="5665"/>
                  </a:cubicBezTo>
                  <a:cubicBezTo>
                    <a:pt x="1846" y="5683"/>
                    <a:pt x="1866" y="5691"/>
                    <a:pt x="1885" y="5691"/>
                  </a:cubicBezTo>
                  <a:cubicBezTo>
                    <a:pt x="1921" y="5691"/>
                    <a:pt x="1957" y="5664"/>
                    <a:pt x="1937" y="5624"/>
                  </a:cubicBezTo>
                  <a:lnTo>
                    <a:pt x="1785" y="5169"/>
                  </a:lnTo>
                  <a:cubicBezTo>
                    <a:pt x="1772" y="5122"/>
                    <a:pt x="1732" y="5093"/>
                    <a:pt x="1689" y="5093"/>
                  </a:cubicBezTo>
                  <a:close/>
                  <a:moveTo>
                    <a:pt x="4393" y="5174"/>
                  </a:moveTo>
                  <a:cubicBezTo>
                    <a:pt x="4370" y="5174"/>
                    <a:pt x="4347" y="5182"/>
                    <a:pt x="4326" y="5199"/>
                  </a:cubicBezTo>
                  <a:cubicBezTo>
                    <a:pt x="4215" y="5291"/>
                    <a:pt x="4124" y="5381"/>
                    <a:pt x="4033" y="5483"/>
                  </a:cubicBezTo>
                  <a:cubicBezTo>
                    <a:pt x="3961" y="5562"/>
                    <a:pt x="4027" y="5673"/>
                    <a:pt x="4107" y="5673"/>
                  </a:cubicBezTo>
                  <a:cubicBezTo>
                    <a:pt x="4129" y="5673"/>
                    <a:pt x="4153" y="5664"/>
                    <a:pt x="4175" y="5645"/>
                  </a:cubicBezTo>
                  <a:cubicBezTo>
                    <a:pt x="4245" y="5584"/>
                    <a:pt x="4316" y="5513"/>
                    <a:pt x="4377" y="5453"/>
                  </a:cubicBezTo>
                  <a:cubicBezTo>
                    <a:pt x="4427" y="5543"/>
                    <a:pt x="4488" y="5645"/>
                    <a:pt x="4539" y="5746"/>
                  </a:cubicBezTo>
                  <a:cubicBezTo>
                    <a:pt x="4550" y="5764"/>
                    <a:pt x="4569" y="5772"/>
                    <a:pt x="4589" y="5772"/>
                  </a:cubicBezTo>
                  <a:cubicBezTo>
                    <a:pt x="4625" y="5772"/>
                    <a:pt x="4663" y="5745"/>
                    <a:pt x="4650" y="5705"/>
                  </a:cubicBezTo>
                  <a:lnTo>
                    <a:pt x="4499" y="5250"/>
                  </a:lnTo>
                  <a:cubicBezTo>
                    <a:pt x="4478" y="5203"/>
                    <a:pt x="4436" y="5174"/>
                    <a:pt x="4393" y="5174"/>
                  </a:cubicBezTo>
                  <a:close/>
                  <a:moveTo>
                    <a:pt x="7103" y="5255"/>
                  </a:moveTo>
                  <a:cubicBezTo>
                    <a:pt x="7079" y="5255"/>
                    <a:pt x="7054" y="5263"/>
                    <a:pt x="7030" y="5280"/>
                  </a:cubicBezTo>
                  <a:cubicBezTo>
                    <a:pt x="6929" y="5372"/>
                    <a:pt x="6837" y="5462"/>
                    <a:pt x="6736" y="5564"/>
                  </a:cubicBezTo>
                  <a:cubicBezTo>
                    <a:pt x="6672" y="5643"/>
                    <a:pt x="6733" y="5754"/>
                    <a:pt x="6816" y="5754"/>
                  </a:cubicBezTo>
                  <a:cubicBezTo>
                    <a:pt x="6839" y="5754"/>
                    <a:pt x="6864" y="5745"/>
                    <a:pt x="6888" y="5726"/>
                  </a:cubicBezTo>
                  <a:cubicBezTo>
                    <a:pt x="6959" y="5655"/>
                    <a:pt x="7019" y="5594"/>
                    <a:pt x="7080" y="5523"/>
                  </a:cubicBezTo>
                  <a:cubicBezTo>
                    <a:pt x="7141" y="5624"/>
                    <a:pt x="7192" y="5726"/>
                    <a:pt x="7253" y="5827"/>
                  </a:cubicBezTo>
                  <a:cubicBezTo>
                    <a:pt x="7263" y="5845"/>
                    <a:pt x="7281" y="5853"/>
                    <a:pt x="7299" y="5853"/>
                  </a:cubicBezTo>
                  <a:cubicBezTo>
                    <a:pt x="7333" y="5853"/>
                    <a:pt x="7367" y="5826"/>
                    <a:pt x="7354" y="5786"/>
                  </a:cubicBezTo>
                  <a:lnTo>
                    <a:pt x="7202" y="5331"/>
                  </a:lnTo>
                  <a:cubicBezTo>
                    <a:pt x="7188" y="5284"/>
                    <a:pt x="7149" y="5255"/>
                    <a:pt x="7103" y="5255"/>
                  </a:cubicBezTo>
                  <a:close/>
                  <a:moveTo>
                    <a:pt x="2524" y="5354"/>
                  </a:moveTo>
                  <a:cubicBezTo>
                    <a:pt x="2501" y="5354"/>
                    <a:pt x="2476" y="5363"/>
                    <a:pt x="2453" y="5381"/>
                  </a:cubicBezTo>
                  <a:cubicBezTo>
                    <a:pt x="2342" y="5462"/>
                    <a:pt x="2251" y="5554"/>
                    <a:pt x="2159" y="5665"/>
                  </a:cubicBezTo>
                  <a:cubicBezTo>
                    <a:pt x="2089" y="5743"/>
                    <a:pt x="2152" y="5846"/>
                    <a:pt x="2231" y="5846"/>
                  </a:cubicBezTo>
                  <a:cubicBezTo>
                    <a:pt x="2254" y="5846"/>
                    <a:pt x="2278" y="5838"/>
                    <a:pt x="2301" y="5817"/>
                  </a:cubicBezTo>
                  <a:cubicBezTo>
                    <a:pt x="2372" y="5756"/>
                    <a:pt x="2433" y="5696"/>
                    <a:pt x="2504" y="5624"/>
                  </a:cubicBezTo>
                  <a:cubicBezTo>
                    <a:pt x="2555" y="5726"/>
                    <a:pt x="2615" y="5817"/>
                    <a:pt x="2666" y="5918"/>
                  </a:cubicBezTo>
                  <a:cubicBezTo>
                    <a:pt x="2677" y="5937"/>
                    <a:pt x="2699" y="5946"/>
                    <a:pt x="2720" y="5946"/>
                  </a:cubicBezTo>
                  <a:cubicBezTo>
                    <a:pt x="2754" y="5946"/>
                    <a:pt x="2786" y="5922"/>
                    <a:pt x="2767" y="5878"/>
                  </a:cubicBezTo>
                  <a:cubicBezTo>
                    <a:pt x="2717" y="5726"/>
                    <a:pt x="2666" y="5584"/>
                    <a:pt x="2615" y="5432"/>
                  </a:cubicBezTo>
                  <a:cubicBezTo>
                    <a:pt x="2603" y="5381"/>
                    <a:pt x="2565" y="5354"/>
                    <a:pt x="2524" y="5354"/>
                  </a:cubicBezTo>
                  <a:close/>
                  <a:moveTo>
                    <a:pt x="5227" y="5431"/>
                  </a:moveTo>
                  <a:cubicBezTo>
                    <a:pt x="5203" y="5431"/>
                    <a:pt x="5178" y="5441"/>
                    <a:pt x="5156" y="5462"/>
                  </a:cubicBezTo>
                  <a:cubicBezTo>
                    <a:pt x="5045" y="5543"/>
                    <a:pt x="4954" y="5635"/>
                    <a:pt x="4863" y="5746"/>
                  </a:cubicBezTo>
                  <a:cubicBezTo>
                    <a:pt x="4792" y="5824"/>
                    <a:pt x="4856" y="5927"/>
                    <a:pt x="4935" y="5927"/>
                  </a:cubicBezTo>
                  <a:cubicBezTo>
                    <a:pt x="4958" y="5927"/>
                    <a:pt x="4982" y="5919"/>
                    <a:pt x="5005" y="5898"/>
                  </a:cubicBezTo>
                  <a:cubicBezTo>
                    <a:pt x="5075" y="5837"/>
                    <a:pt x="5147" y="5777"/>
                    <a:pt x="5207" y="5705"/>
                  </a:cubicBezTo>
                  <a:cubicBezTo>
                    <a:pt x="5258" y="5807"/>
                    <a:pt x="5318" y="5898"/>
                    <a:pt x="5369" y="5999"/>
                  </a:cubicBezTo>
                  <a:cubicBezTo>
                    <a:pt x="5380" y="6017"/>
                    <a:pt x="5399" y="6025"/>
                    <a:pt x="5419" y="6025"/>
                  </a:cubicBezTo>
                  <a:cubicBezTo>
                    <a:pt x="5455" y="6025"/>
                    <a:pt x="5493" y="5998"/>
                    <a:pt x="5480" y="5959"/>
                  </a:cubicBezTo>
                  <a:cubicBezTo>
                    <a:pt x="5430" y="5807"/>
                    <a:pt x="5379" y="5665"/>
                    <a:pt x="5329" y="5513"/>
                  </a:cubicBezTo>
                  <a:cubicBezTo>
                    <a:pt x="5309" y="5462"/>
                    <a:pt x="5269" y="5431"/>
                    <a:pt x="5227" y="5431"/>
                  </a:cubicBezTo>
                  <a:close/>
                  <a:moveTo>
                    <a:pt x="7931" y="5509"/>
                  </a:moveTo>
                  <a:cubicBezTo>
                    <a:pt x="7908" y="5509"/>
                    <a:pt x="7884" y="5517"/>
                    <a:pt x="7860" y="5534"/>
                  </a:cubicBezTo>
                  <a:cubicBezTo>
                    <a:pt x="7759" y="5624"/>
                    <a:pt x="7667" y="5716"/>
                    <a:pt x="7566" y="5827"/>
                  </a:cubicBezTo>
                  <a:cubicBezTo>
                    <a:pt x="7503" y="5899"/>
                    <a:pt x="7563" y="6007"/>
                    <a:pt x="7647" y="6007"/>
                  </a:cubicBezTo>
                  <a:cubicBezTo>
                    <a:pt x="7669" y="6007"/>
                    <a:pt x="7694" y="5999"/>
                    <a:pt x="7718" y="5979"/>
                  </a:cubicBezTo>
                  <a:cubicBezTo>
                    <a:pt x="7789" y="5918"/>
                    <a:pt x="7850" y="5847"/>
                    <a:pt x="7910" y="5786"/>
                  </a:cubicBezTo>
                  <a:cubicBezTo>
                    <a:pt x="7971" y="5888"/>
                    <a:pt x="8022" y="5979"/>
                    <a:pt x="8083" y="6080"/>
                  </a:cubicBezTo>
                  <a:cubicBezTo>
                    <a:pt x="8093" y="6098"/>
                    <a:pt x="8111" y="6106"/>
                    <a:pt x="8130" y="6106"/>
                  </a:cubicBezTo>
                  <a:cubicBezTo>
                    <a:pt x="8163" y="6106"/>
                    <a:pt x="8197" y="6079"/>
                    <a:pt x="8184" y="6040"/>
                  </a:cubicBezTo>
                  <a:cubicBezTo>
                    <a:pt x="8133" y="5888"/>
                    <a:pt x="8083" y="5736"/>
                    <a:pt x="8032" y="5594"/>
                  </a:cubicBezTo>
                  <a:cubicBezTo>
                    <a:pt x="8018" y="5540"/>
                    <a:pt x="7978" y="5509"/>
                    <a:pt x="7931" y="5509"/>
                  </a:cubicBezTo>
                  <a:close/>
                  <a:moveTo>
                    <a:pt x="643" y="5529"/>
                  </a:moveTo>
                  <a:cubicBezTo>
                    <a:pt x="620" y="5529"/>
                    <a:pt x="594" y="5537"/>
                    <a:pt x="570" y="5554"/>
                  </a:cubicBezTo>
                  <a:cubicBezTo>
                    <a:pt x="469" y="5645"/>
                    <a:pt x="377" y="5736"/>
                    <a:pt x="287" y="5837"/>
                  </a:cubicBezTo>
                  <a:cubicBezTo>
                    <a:pt x="215" y="5917"/>
                    <a:pt x="274" y="6027"/>
                    <a:pt x="357" y="6027"/>
                  </a:cubicBezTo>
                  <a:cubicBezTo>
                    <a:pt x="380" y="6027"/>
                    <a:pt x="404" y="6019"/>
                    <a:pt x="428" y="5999"/>
                  </a:cubicBezTo>
                  <a:cubicBezTo>
                    <a:pt x="499" y="5939"/>
                    <a:pt x="560" y="5867"/>
                    <a:pt x="620" y="5807"/>
                  </a:cubicBezTo>
                  <a:cubicBezTo>
                    <a:pt x="681" y="5898"/>
                    <a:pt x="732" y="5999"/>
                    <a:pt x="793" y="6101"/>
                  </a:cubicBezTo>
                  <a:cubicBezTo>
                    <a:pt x="803" y="6118"/>
                    <a:pt x="822" y="6126"/>
                    <a:pt x="840" y="6126"/>
                  </a:cubicBezTo>
                  <a:cubicBezTo>
                    <a:pt x="873" y="6126"/>
                    <a:pt x="907" y="6100"/>
                    <a:pt x="894" y="6060"/>
                  </a:cubicBezTo>
                  <a:lnTo>
                    <a:pt x="742" y="5604"/>
                  </a:lnTo>
                  <a:cubicBezTo>
                    <a:pt x="729" y="5558"/>
                    <a:pt x="689" y="5529"/>
                    <a:pt x="643" y="5529"/>
                  </a:cubicBezTo>
                  <a:close/>
                  <a:moveTo>
                    <a:pt x="3350" y="5610"/>
                  </a:moveTo>
                  <a:cubicBezTo>
                    <a:pt x="3328" y="5610"/>
                    <a:pt x="3304" y="5618"/>
                    <a:pt x="3284" y="5635"/>
                  </a:cubicBezTo>
                  <a:cubicBezTo>
                    <a:pt x="3172" y="5726"/>
                    <a:pt x="3081" y="5817"/>
                    <a:pt x="2990" y="5918"/>
                  </a:cubicBezTo>
                  <a:cubicBezTo>
                    <a:pt x="2918" y="5998"/>
                    <a:pt x="2984" y="6108"/>
                    <a:pt x="3064" y="6108"/>
                  </a:cubicBezTo>
                  <a:cubicBezTo>
                    <a:pt x="3086" y="6108"/>
                    <a:pt x="3110" y="6100"/>
                    <a:pt x="3131" y="6080"/>
                  </a:cubicBezTo>
                  <a:cubicBezTo>
                    <a:pt x="3203" y="6009"/>
                    <a:pt x="3273" y="5948"/>
                    <a:pt x="3334" y="5878"/>
                  </a:cubicBezTo>
                  <a:cubicBezTo>
                    <a:pt x="3385" y="5979"/>
                    <a:pt x="3446" y="6080"/>
                    <a:pt x="3496" y="6182"/>
                  </a:cubicBezTo>
                  <a:cubicBezTo>
                    <a:pt x="3507" y="6199"/>
                    <a:pt x="3526" y="6207"/>
                    <a:pt x="3546" y="6207"/>
                  </a:cubicBezTo>
                  <a:cubicBezTo>
                    <a:pt x="3583" y="6207"/>
                    <a:pt x="3621" y="6181"/>
                    <a:pt x="3608" y="6141"/>
                  </a:cubicBezTo>
                  <a:cubicBezTo>
                    <a:pt x="3557" y="5989"/>
                    <a:pt x="3496" y="5837"/>
                    <a:pt x="3446" y="5685"/>
                  </a:cubicBezTo>
                  <a:cubicBezTo>
                    <a:pt x="3432" y="5639"/>
                    <a:pt x="3393" y="5610"/>
                    <a:pt x="3350" y="5610"/>
                  </a:cubicBezTo>
                  <a:close/>
                  <a:moveTo>
                    <a:pt x="6053" y="5691"/>
                  </a:moveTo>
                  <a:cubicBezTo>
                    <a:pt x="6030" y="5691"/>
                    <a:pt x="6007" y="5699"/>
                    <a:pt x="5987" y="5716"/>
                  </a:cubicBezTo>
                  <a:cubicBezTo>
                    <a:pt x="5876" y="5807"/>
                    <a:pt x="5784" y="5898"/>
                    <a:pt x="5693" y="5999"/>
                  </a:cubicBezTo>
                  <a:cubicBezTo>
                    <a:pt x="5622" y="6079"/>
                    <a:pt x="5687" y="6189"/>
                    <a:pt x="5768" y="6189"/>
                  </a:cubicBezTo>
                  <a:cubicBezTo>
                    <a:pt x="5790" y="6189"/>
                    <a:pt x="5813" y="6181"/>
                    <a:pt x="5835" y="6161"/>
                  </a:cubicBezTo>
                  <a:cubicBezTo>
                    <a:pt x="5906" y="6090"/>
                    <a:pt x="5977" y="6029"/>
                    <a:pt x="6038" y="5959"/>
                  </a:cubicBezTo>
                  <a:cubicBezTo>
                    <a:pt x="6088" y="6060"/>
                    <a:pt x="6149" y="6161"/>
                    <a:pt x="6200" y="6252"/>
                  </a:cubicBezTo>
                  <a:cubicBezTo>
                    <a:pt x="6211" y="6275"/>
                    <a:pt x="6233" y="6285"/>
                    <a:pt x="6255" y="6285"/>
                  </a:cubicBezTo>
                  <a:cubicBezTo>
                    <a:pt x="6289" y="6285"/>
                    <a:pt x="6323" y="6260"/>
                    <a:pt x="6311" y="6222"/>
                  </a:cubicBezTo>
                  <a:lnTo>
                    <a:pt x="6159" y="5766"/>
                  </a:lnTo>
                  <a:cubicBezTo>
                    <a:pt x="6139" y="5720"/>
                    <a:pt x="6097" y="5691"/>
                    <a:pt x="6053" y="5691"/>
                  </a:cubicBezTo>
                  <a:close/>
                  <a:moveTo>
                    <a:pt x="1481" y="5785"/>
                  </a:moveTo>
                  <a:cubicBezTo>
                    <a:pt x="1457" y="5785"/>
                    <a:pt x="1432" y="5795"/>
                    <a:pt x="1410" y="5817"/>
                  </a:cubicBezTo>
                  <a:cubicBezTo>
                    <a:pt x="1299" y="5898"/>
                    <a:pt x="1208" y="5989"/>
                    <a:pt x="1117" y="6101"/>
                  </a:cubicBezTo>
                  <a:cubicBezTo>
                    <a:pt x="1046" y="6179"/>
                    <a:pt x="1103" y="6282"/>
                    <a:pt x="1184" y="6282"/>
                  </a:cubicBezTo>
                  <a:cubicBezTo>
                    <a:pt x="1208" y="6282"/>
                    <a:pt x="1233" y="6273"/>
                    <a:pt x="1259" y="6252"/>
                  </a:cubicBezTo>
                  <a:cubicBezTo>
                    <a:pt x="1329" y="6191"/>
                    <a:pt x="1390" y="6131"/>
                    <a:pt x="1451" y="6060"/>
                  </a:cubicBezTo>
                  <a:cubicBezTo>
                    <a:pt x="1511" y="6161"/>
                    <a:pt x="1562" y="6252"/>
                    <a:pt x="1623" y="6353"/>
                  </a:cubicBezTo>
                  <a:cubicBezTo>
                    <a:pt x="1634" y="6371"/>
                    <a:pt x="1652" y="6379"/>
                    <a:pt x="1670" y="6379"/>
                  </a:cubicBezTo>
                  <a:cubicBezTo>
                    <a:pt x="1704" y="6379"/>
                    <a:pt x="1738" y="6352"/>
                    <a:pt x="1724" y="6313"/>
                  </a:cubicBezTo>
                  <a:cubicBezTo>
                    <a:pt x="1673" y="6161"/>
                    <a:pt x="1623" y="6020"/>
                    <a:pt x="1572" y="5867"/>
                  </a:cubicBezTo>
                  <a:cubicBezTo>
                    <a:pt x="1559" y="5816"/>
                    <a:pt x="1522" y="5785"/>
                    <a:pt x="1481" y="5785"/>
                  </a:cubicBezTo>
                  <a:close/>
                  <a:moveTo>
                    <a:pt x="4179" y="5863"/>
                  </a:moveTo>
                  <a:cubicBezTo>
                    <a:pt x="4157" y="5863"/>
                    <a:pt x="4134" y="5871"/>
                    <a:pt x="4114" y="5888"/>
                  </a:cubicBezTo>
                  <a:cubicBezTo>
                    <a:pt x="4002" y="5979"/>
                    <a:pt x="3911" y="6070"/>
                    <a:pt x="3820" y="6182"/>
                  </a:cubicBezTo>
                  <a:cubicBezTo>
                    <a:pt x="3749" y="6253"/>
                    <a:pt x="3814" y="6361"/>
                    <a:pt x="3894" y="6361"/>
                  </a:cubicBezTo>
                  <a:cubicBezTo>
                    <a:pt x="3916" y="6361"/>
                    <a:pt x="3940" y="6353"/>
                    <a:pt x="3962" y="6333"/>
                  </a:cubicBezTo>
                  <a:cubicBezTo>
                    <a:pt x="4033" y="6272"/>
                    <a:pt x="4103" y="6202"/>
                    <a:pt x="4164" y="6141"/>
                  </a:cubicBezTo>
                  <a:cubicBezTo>
                    <a:pt x="4215" y="6242"/>
                    <a:pt x="4276" y="6333"/>
                    <a:pt x="4326" y="6434"/>
                  </a:cubicBezTo>
                  <a:cubicBezTo>
                    <a:pt x="4337" y="6452"/>
                    <a:pt x="4356" y="6460"/>
                    <a:pt x="4376" y="6460"/>
                  </a:cubicBezTo>
                  <a:cubicBezTo>
                    <a:pt x="4413" y="6460"/>
                    <a:pt x="4451" y="6433"/>
                    <a:pt x="4438" y="6394"/>
                  </a:cubicBezTo>
                  <a:cubicBezTo>
                    <a:pt x="4387" y="6242"/>
                    <a:pt x="4337" y="6090"/>
                    <a:pt x="4286" y="5948"/>
                  </a:cubicBezTo>
                  <a:cubicBezTo>
                    <a:pt x="4266" y="5894"/>
                    <a:pt x="4223" y="5863"/>
                    <a:pt x="4179" y="5863"/>
                  </a:cubicBezTo>
                  <a:close/>
                  <a:moveTo>
                    <a:pt x="6883" y="5944"/>
                  </a:moveTo>
                  <a:cubicBezTo>
                    <a:pt x="6861" y="5944"/>
                    <a:pt x="6838" y="5952"/>
                    <a:pt x="6817" y="5969"/>
                  </a:cubicBezTo>
                  <a:cubicBezTo>
                    <a:pt x="6706" y="6060"/>
                    <a:pt x="6614" y="6151"/>
                    <a:pt x="6524" y="6252"/>
                  </a:cubicBezTo>
                  <a:cubicBezTo>
                    <a:pt x="6452" y="6332"/>
                    <a:pt x="6518" y="6442"/>
                    <a:pt x="6598" y="6442"/>
                  </a:cubicBezTo>
                  <a:cubicBezTo>
                    <a:pt x="6620" y="6442"/>
                    <a:pt x="6643" y="6434"/>
                    <a:pt x="6665" y="6414"/>
                  </a:cubicBezTo>
                  <a:cubicBezTo>
                    <a:pt x="6746" y="6353"/>
                    <a:pt x="6807" y="6283"/>
                    <a:pt x="6868" y="6222"/>
                  </a:cubicBezTo>
                  <a:cubicBezTo>
                    <a:pt x="6929" y="6313"/>
                    <a:pt x="6979" y="6414"/>
                    <a:pt x="7040" y="6515"/>
                  </a:cubicBezTo>
                  <a:cubicBezTo>
                    <a:pt x="7047" y="6533"/>
                    <a:pt x="7064" y="6541"/>
                    <a:pt x="7082" y="6541"/>
                  </a:cubicBezTo>
                  <a:cubicBezTo>
                    <a:pt x="7116" y="6541"/>
                    <a:pt x="7154" y="6514"/>
                    <a:pt x="7141" y="6475"/>
                  </a:cubicBezTo>
                  <a:lnTo>
                    <a:pt x="6989" y="6020"/>
                  </a:lnTo>
                  <a:cubicBezTo>
                    <a:pt x="6969" y="5973"/>
                    <a:pt x="6927" y="5944"/>
                    <a:pt x="6883" y="5944"/>
                  </a:cubicBezTo>
                  <a:close/>
                  <a:moveTo>
                    <a:pt x="2306" y="6045"/>
                  </a:moveTo>
                  <a:cubicBezTo>
                    <a:pt x="2284" y="6045"/>
                    <a:pt x="2261" y="6053"/>
                    <a:pt x="2240" y="6070"/>
                  </a:cubicBezTo>
                  <a:cubicBezTo>
                    <a:pt x="2129" y="6161"/>
                    <a:pt x="2038" y="6252"/>
                    <a:pt x="1947" y="6353"/>
                  </a:cubicBezTo>
                  <a:cubicBezTo>
                    <a:pt x="1875" y="6433"/>
                    <a:pt x="1935" y="6544"/>
                    <a:pt x="2017" y="6544"/>
                  </a:cubicBezTo>
                  <a:cubicBezTo>
                    <a:pt x="2040" y="6544"/>
                    <a:pt x="2065" y="6535"/>
                    <a:pt x="2089" y="6515"/>
                  </a:cubicBezTo>
                  <a:cubicBezTo>
                    <a:pt x="2159" y="6445"/>
                    <a:pt x="2220" y="6384"/>
                    <a:pt x="2281" y="6313"/>
                  </a:cubicBezTo>
                  <a:cubicBezTo>
                    <a:pt x="2342" y="6414"/>
                    <a:pt x="2393" y="6515"/>
                    <a:pt x="2453" y="6607"/>
                  </a:cubicBezTo>
                  <a:cubicBezTo>
                    <a:pt x="2465" y="6630"/>
                    <a:pt x="2485" y="6640"/>
                    <a:pt x="2505" y="6640"/>
                  </a:cubicBezTo>
                  <a:cubicBezTo>
                    <a:pt x="2537" y="6640"/>
                    <a:pt x="2567" y="6614"/>
                    <a:pt x="2555" y="6576"/>
                  </a:cubicBezTo>
                  <a:lnTo>
                    <a:pt x="2402" y="6121"/>
                  </a:lnTo>
                  <a:cubicBezTo>
                    <a:pt x="2389" y="6074"/>
                    <a:pt x="2349" y="6045"/>
                    <a:pt x="2306" y="6045"/>
                  </a:cubicBezTo>
                  <a:close/>
                  <a:moveTo>
                    <a:pt x="5011" y="6126"/>
                  </a:moveTo>
                  <a:cubicBezTo>
                    <a:pt x="4988" y="6126"/>
                    <a:pt x="4965" y="6134"/>
                    <a:pt x="4944" y="6151"/>
                  </a:cubicBezTo>
                  <a:cubicBezTo>
                    <a:pt x="4832" y="6242"/>
                    <a:pt x="4742" y="6333"/>
                    <a:pt x="4650" y="6434"/>
                  </a:cubicBezTo>
                  <a:cubicBezTo>
                    <a:pt x="4580" y="6513"/>
                    <a:pt x="4643" y="6616"/>
                    <a:pt x="4722" y="6616"/>
                  </a:cubicBezTo>
                  <a:cubicBezTo>
                    <a:pt x="4745" y="6616"/>
                    <a:pt x="4769" y="6607"/>
                    <a:pt x="4792" y="6587"/>
                  </a:cubicBezTo>
                  <a:cubicBezTo>
                    <a:pt x="4863" y="6526"/>
                    <a:pt x="4934" y="6465"/>
                    <a:pt x="4994" y="6394"/>
                  </a:cubicBezTo>
                  <a:cubicBezTo>
                    <a:pt x="5045" y="6495"/>
                    <a:pt x="5106" y="6596"/>
                    <a:pt x="5156" y="6688"/>
                  </a:cubicBezTo>
                  <a:cubicBezTo>
                    <a:pt x="5168" y="6711"/>
                    <a:pt x="5190" y="6721"/>
                    <a:pt x="5212" y="6721"/>
                  </a:cubicBezTo>
                  <a:cubicBezTo>
                    <a:pt x="5247" y="6721"/>
                    <a:pt x="5281" y="6695"/>
                    <a:pt x="5268" y="6657"/>
                  </a:cubicBezTo>
                  <a:lnTo>
                    <a:pt x="5116" y="6202"/>
                  </a:lnTo>
                  <a:cubicBezTo>
                    <a:pt x="5096" y="6155"/>
                    <a:pt x="5054" y="6126"/>
                    <a:pt x="5011" y="6126"/>
                  </a:cubicBezTo>
                  <a:close/>
                  <a:moveTo>
                    <a:pt x="7714" y="6207"/>
                  </a:moveTo>
                  <a:cubicBezTo>
                    <a:pt x="7691" y="6207"/>
                    <a:pt x="7668" y="6215"/>
                    <a:pt x="7647" y="6232"/>
                  </a:cubicBezTo>
                  <a:cubicBezTo>
                    <a:pt x="7546" y="6313"/>
                    <a:pt x="7445" y="6404"/>
                    <a:pt x="7354" y="6515"/>
                  </a:cubicBezTo>
                  <a:cubicBezTo>
                    <a:pt x="7291" y="6594"/>
                    <a:pt x="7350" y="6697"/>
                    <a:pt x="7427" y="6697"/>
                  </a:cubicBezTo>
                  <a:cubicBezTo>
                    <a:pt x="7449" y="6697"/>
                    <a:pt x="7473" y="6688"/>
                    <a:pt x="7496" y="6668"/>
                  </a:cubicBezTo>
                  <a:cubicBezTo>
                    <a:pt x="7577" y="6607"/>
                    <a:pt x="7637" y="6546"/>
                    <a:pt x="7698" y="6475"/>
                  </a:cubicBezTo>
                  <a:cubicBezTo>
                    <a:pt x="7759" y="6576"/>
                    <a:pt x="7809" y="6677"/>
                    <a:pt x="7870" y="6769"/>
                  </a:cubicBezTo>
                  <a:cubicBezTo>
                    <a:pt x="7881" y="6792"/>
                    <a:pt x="7901" y="6801"/>
                    <a:pt x="7920" y="6801"/>
                  </a:cubicBezTo>
                  <a:cubicBezTo>
                    <a:pt x="7953" y="6801"/>
                    <a:pt x="7984" y="6773"/>
                    <a:pt x="7971" y="6728"/>
                  </a:cubicBezTo>
                  <a:cubicBezTo>
                    <a:pt x="7921" y="6587"/>
                    <a:pt x="7870" y="6434"/>
                    <a:pt x="7820" y="6283"/>
                  </a:cubicBezTo>
                  <a:cubicBezTo>
                    <a:pt x="7799" y="6236"/>
                    <a:pt x="7757" y="6207"/>
                    <a:pt x="7714" y="6207"/>
                  </a:cubicBezTo>
                  <a:close/>
                  <a:moveTo>
                    <a:pt x="427" y="6218"/>
                  </a:moveTo>
                  <a:cubicBezTo>
                    <a:pt x="405" y="6218"/>
                    <a:pt x="381" y="6225"/>
                    <a:pt x="357" y="6242"/>
                  </a:cubicBezTo>
                  <a:cubicBezTo>
                    <a:pt x="256" y="6333"/>
                    <a:pt x="165" y="6425"/>
                    <a:pt x="64" y="6536"/>
                  </a:cubicBezTo>
                  <a:cubicBezTo>
                    <a:pt x="0" y="6607"/>
                    <a:pt x="61" y="6716"/>
                    <a:pt x="144" y="6716"/>
                  </a:cubicBezTo>
                  <a:cubicBezTo>
                    <a:pt x="167" y="6716"/>
                    <a:pt x="191" y="6708"/>
                    <a:pt x="215" y="6688"/>
                  </a:cubicBezTo>
                  <a:cubicBezTo>
                    <a:pt x="287" y="6627"/>
                    <a:pt x="347" y="6556"/>
                    <a:pt x="408" y="6495"/>
                  </a:cubicBezTo>
                  <a:cubicBezTo>
                    <a:pt x="469" y="6596"/>
                    <a:pt x="519" y="6688"/>
                    <a:pt x="580" y="6789"/>
                  </a:cubicBezTo>
                  <a:cubicBezTo>
                    <a:pt x="591" y="6807"/>
                    <a:pt x="609" y="6815"/>
                    <a:pt x="627" y="6815"/>
                  </a:cubicBezTo>
                  <a:cubicBezTo>
                    <a:pt x="661" y="6815"/>
                    <a:pt x="694" y="6788"/>
                    <a:pt x="681" y="6749"/>
                  </a:cubicBezTo>
                  <a:cubicBezTo>
                    <a:pt x="631" y="6596"/>
                    <a:pt x="580" y="6445"/>
                    <a:pt x="530" y="6303"/>
                  </a:cubicBezTo>
                  <a:cubicBezTo>
                    <a:pt x="509" y="6249"/>
                    <a:pt x="471" y="6218"/>
                    <a:pt x="427" y="6218"/>
                  </a:cubicBezTo>
                  <a:close/>
                  <a:moveTo>
                    <a:pt x="3137" y="6298"/>
                  </a:moveTo>
                  <a:cubicBezTo>
                    <a:pt x="3115" y="6298"/>
                    <a:pt x="3091" y="6306"/>
                    <a:pt x="3071" y="6323"/>
                  </a:cubicBezTo>
                  <a:cubicBezTo>
                    <a:pt x="2960" y="6414"/>
                    <a:pt x="2868" y="6506"/>
                    <a:pt x="2777" y="6607"/>
                  </a:cubicBezTo>
                  <a:cubicBezTo>
                    <a:pt x="2706" y="6686"/>
                    <a:pt x="2765" y="6797"/>
                    <a:pt x="2848" y="6797"/>
                  </a:cubicBezTo>
                  <a:cubicBezTo>
                    <a:pt x="2871" y="6797"/>
                    <a:pt x="2895" y="6789"/>
                    <a:pt x="2919" y="6769"/>
                  </a:cubicBezTo>
                  <a:cubicBezTo>
                    <a:pt x="2990" y="6708"/>
                    <a:pt x="3050" y="6637"/>
                    <a:pt x="3111" y="6576"/>
                  </a:cubicBezTo>
                  <a:cubicBezTo>
                    <a:pt x="3172" y="6668"/>
                    <a:pt x="3223" y="6769"/>
                    <a:pt x="3284" y="6870"/>
                  </a:cubicBezTo>
                  <a:cubicBezTo>
                    <a:pt x="3294" y="6888"/>
                    <a:pt x="3312" y="6896"/>
                    <a:pt x="3330" y="6896"/>
                  </a:cubicBezTo>
                  <a:cubicBezTo>
                    <a:pt x="3364" y="6896"/>
                    <a:pt x="3398" y="6869"/>
                    <a:pt x="3385" y="6830"/>
                  </a:cubicBezTo>
                  <a:lnTo>
                    <a:pt x="3233" y="6374"/>
                  </a:lnTo>
                  <a:cubicBezTo>
                    <a:pt x="3219" y="6327"/>
                    <a:pt x="3180" y="6298"/>
                    <a:pt x="3137" y="6298"/>
                  </a:cubicBezTo>
                  <a:close/>
                  <a:moveTo>
                    <a:pt x="5841" y="6379"/>
                  </a:moveTo>
                  <a:cubicBezTo>
                    <a:pt x="5818" y="6379"/>
                    <a:pt x="5795" y="6387"/>
                    <a:pt x="5774" y="6404"/>
                  </a:cubicBezTo>
                  <a:cubicBezTo>
                    <a:pt x="5663" y="6495"/>
                    <a:pt x="5572" y="6587"/>
                    <a:pt x="5480" y="6688"/>
                  </a:cubicBezTo>
                  <a:cubicBezTo>
                    <a:pt x="5409" y="6767"/>
                    <a:pt x="5475" y="6878"/>
                    <a:pt x="5555" y="6878"/>
                  </a:cubicBezTo>
                  <a:cubicBezTo>
                    <a:pt x="5577" y="6878"/>
                    <a:pt x="5600" y="6870"/>
                    <a:pt x="5622" y="6850"/>
                  </a:cubicBezTo>
                  <a:cubicBezTo>
                    <a:pt x="5693" y="6789"/>
                    <a:pt x="5764" y="6718"/>
                    <a:pt x="5825" y="6657"/>
                  </a:cubicBezTo>
                  <a:cubicBezTo>
                    <a:pt x="5876" y="6749"/>
                    <a:pt x="5936" y="6850"/>
                    <a:pt x="5987" y="6951"/>
                  </a:cubicBezTo>
                  <a:cubicBezTo>
                    <a:pt x="5997" y="6969"/>
                    <a:pt x="6017" y="6977"/>
                    <a:pt x="6037" y="6977"/>
                  </a:cubicBezTo>
                  <a:cubicBezTo>
                    <a:pt x="6073" y="6977"/>
                    <a:pt x="6111" y="6950"/>
                    <a:pt x="6098" y="6911"/>
                  </a:cubicBezTo>
                  <a:lnTo>
                    <a:pt x="5946" y="6455"/>
                  </a:lnTo>
                  <a:cubicBezTo>
                    <a:pt x="5926" y="6408"/>
                    <a:pt x="5885" y="6379"/>
                    <a:pt x="5841" y="6379"/>
                  </a:cubicBezTo>
                  <a:close/>
                  <a:moveTo>
                    <a:pt x="1261" y="6480"/>
                  </a:moveTo>
                  <a:cubicBezTo>
                    <a:pt x="1237" y="6480"/>
                    <a:pt x="1212" y="6488"/>
                    <a:pt x="1187" y="6506"/>
                  </a:cubicBezTo>
                  <a:cubicBezTo>
                    <a:pt x="1086" y="6596"/>
                    <a:pt x="995" y="6688"/>
                    <a:pt x="894" y="6789"/>
                  </a:cubicBezTo>
                  <a:cubicBezTo>
                    <a:pt x="831" y="6868"/>
                    <a:pt x="890" y="6970"/>
                    <a:pt x="971" y="6970"/>
                  </a:cubicBezTo>
                  <a:cubicBezTo>
                    <a:pt x="995" y="6970"/>
                    <a:pt x="1021" y="6961"/>
                    <a:pt x="1046" y="6941"/>
                  </a:cubicBezTo>
                  <a:cubicBezTo>
                    <a:pt x="1117" y="6880"/>
                    <a:pt x="1178" y="6819"/>
                    <a:pt x="1238" y="6749"/>
                  </a:cubicBezTo>
                  <a:cubicBezTo>
                    <a:pt x="1299" y="6850"/>
                    <a:pt x="1349" y="6951"/>
                    <a:pt x="1410" y="7042"/>
                  </a:cubicBezTo>
                  <a:cubicBezTo>
                    <a:pt x="1422" y="7065"/>
                    <a:pt x="1443" y="7075"/>
                    <a:pt x="1462" y="7075"/>
                  </a:cubicBezTo>
                  <a:cubicBezTo>
                    <a:pt x="1494" y="7075"/>
                    <a:pt x="1524" y="7049"/>
                    <a:pt x="1511" y="7012"/>
                  </a:cubicBezTo>
                  <a:lnTo>
                    <a:pt x="1360" y="6556"/>
                  </a:lnTo>
                  <a:cubicBezTo>
                    <a:pt x="1347" y="6510"/>
                    <a:pt x="1307" y="6480"/>
                    <a:pt x="1261" y="6480"/>
                  </a:cubicBezTo>
                  <a:close/>
                  <a:moveTo>
                    <a:pt x="3967" y="6561"/>
                  </a:moveTo>
                  <a:cubicBezTo>
                    <a:pt x="3945" y="6561"/>
                    <a:pt x="3922" y="6569"/>
                    <a:pt x="3901" y="6587"/>
                  </a:cubicBezTo>
                  <a:cubicBezTo>
                    <a:pt x="3790" y="6668"/>
                    <a:pt x="3698" y="6758"/>
                    <a:pt x="3608" y="6870"/>
                  </a:cubicBezTo>
                  <a:cubicBezTo>
                    <a:pt x="3537" y="6949"/>
                    <a:pt x="3594" y="7051"/>
                    <a:pt x="3675" y="7051"/>
                  </a:cubicBezTo>
                  <a:cubicBezTo>
                    <a:pt x="3698" y="7051"/>
                    <a:pt x="3724" y="7042"/>
                    <a:pt x="3749" y="7022"/>
                  </a:cubicBezTo>
                  <a:cubicBezTo>
                    <a:pt x="3820" y="6961"/>
                    <a:pt x="3881" y="6900"/>
                    <a:pt x="3952" y="6830"/>
                  </a:cubicBezTo>
                  <a:cubicBezTo>
                    <a:pt x="4002" y="6931"/>
                    <a:pt x="4053" y="7032"/>
                    <a:pt x="4114" y="7123"/>
                  </a:cubicBezTo>
                  <a:cubicBezTo>
                    <a:pt x="4125" y="7146"/>
                    <a:pt x="4146" y="7156"/>
                    <a:pt x="4167" y="7156"/>
                  </a:cubicBezTo>
                  <a:cubicBezTo>
                    <a:pt x="4201" y="7156"/>
                    <a:pt x="4234" y="7127"/>
                    <a:pt x="4215" y="7082"/>
                  </a:cubicBezTo>
                  <a:cubicBezTo>
                    <a:pt x="4164" y="6941"/>
                    <a:pt x="4114" y="6789"/>
                    <a:pt x="4063" y="6637"/>
                  </a:cubicBezTo>
                  <a:cubicBezTo>
                    <a:pt x="4050" y="6591"/>
                    <a:pt x="4010" y="6561"/>
                    <a:pt x="3967" y="6561"/>
                  </a:cubicBezTo>
                  <a:close/>
                  <a:moveTo>
                    <a:pt x="6676" y="6640"/>
                  </a:moveTo>
                  <a:cubicBezTo>
                    <a:pt x="6652" y="6640"/>
                    <a:pt x="6627" y="6649"/>
                    <a:pt x="6605" y="6668"/>
                  </a:cubicBezTo>
                  <a:cubicBezTo>
                    <a:pt x="6493" y="6749"/>
                    <a:pt x="6402" y="6839"/>
                    <a:pt x="6311" y="6951"/>
                  </a:cubicBezTo>
                  <a:cubicBezTo>
                    <a:pt x="6240" y="7030"/>
                    <a:pt x="6303" y="7132"/>
                    <a:pt x="6382" y="7132"/>
                  </a:cubicBezTo>
                  <a:cubicBezTo>
                    <a:pt x="6405" y="7132"/>
                    <a:pt x="6429" y="7123"/>
                    <a:pt x="6452" y="7103"/>
                  </a:cubicBezTo>
                  <a:cubicBezTo>
                    <a:pt x="6524" y="7042"/>
                    <a:pt x="6594" y="6981"/>
                    <a:pt x="6655" y="6911"/>
                  </a:cubicBezTo>
                  <a:cubicBezTo>
                    <a:pt x="6706" y="7012"/>
                    <a:pt x="6767" y="7103"/>
                    <a:pt x="6817" y="7204"/>
                  </a:cubicBezTo>
                  <a:cubicBezTo>
                    <a:pt x="6828" y="7223"/>
                    <a:pt x="6850" y="7232"/>
                    <a:pt x="6872" y="7232"/>
                  </a:cubicBezTo>
                  <a:cubicBezTo>
                    <a:pt x="6907" y="7232"/>
                    <a:pt x="6941" y="7208"/>
                    <a:pt x="6929" y="7163"/>
                  </a:cubicBezTo>
                  <a:cubicBezTo>
                    <a:pt x="6878" y="7012"/>
                    <a:pt x="6827" y="6870"/>
                    <a:pt x="6776" y="6718"/>
                  </a:cubicBezTo>
                  <a:cubicBezTo>
                    <a:pt x="6757" y="6667"/>
                    <a:pt x="6718" y="6640"/>
                    <a:pt x="6676" y="6640"/>
                  </a:cubicBezTo>
                  <a:close/>
                  <a:moveTo>
                    <a:pt x="2091" y="6734"/>
                  </a:moveTo>
                  <a:cubicBezTo>
                    <a:pt x="2067" y="6734"/>
                    <a:pt x="2042" y="6741"/>
                    <a:pt x="2018" y="6758"/>
                  </a:cubicBezTo>
                  <a:cubicBezTo>
                    <a:pt x="1916" y="6850"/>
                    <a:pt x="1826" y="6941"/>
                    <a:pt x="1724" y="7042"/>
                  </a:cubicBezTo>
                  <a:cubicBezTo>
                    <a:pt x="1661" y="7121"/>
                    <a:pt x="1722" y="7232"/>
                    <a:pt x="1805" y="7232"/>
                  </a:cubicBezTo>
                  <a:cubicBezTo>
                    <a:pt x="1827" y="7232"/>
                    <a:pt x="1852" y="7224"/>
                    <a:pt x="1876" y="7204"/>
                  </a:cubicBezTo>
                  <a:cubicBezTo>
                    <a:pt x="1947" y="7143"/>
                    <a:pt x="2008" y="7073"/>
                    <a:pt x="2069" y="7012"/>
                  </a:cubicBezTo>
                  <a:cubicBezTo>
                    <a:pt x="2129" y="7103"/>
                    <a:pt x="2180" y="7204"/>
                    <a:pt x="2240" y="7305"/>
                  </a:cubicBezTo>
                  <a:cubicBezTo>
                    <a:pt x="2251" y="7323"/>
                    <a:pt x="2269" y="7331"/>
                    <a:pt x="2288" y="7331"/>
                  </a:cubicBezTo>
                  <a:cubicBezTo>
                    <a:pt x="2321" y="7331"/>
                    <a:pt x="2355" y="7304"/>
                    <a:pt x="2342" y="7265"/>
                  </a:cubicBezTo>
                  <a:lnTo>
                    <a:pt x="2190" y="6809"/>
                  </a:lnTo>
                  <a:cubicBezTo>
                    <a:pt x="2177" y="6763"/>
                    <a:pt x="2137" y="6734"/>
                    <a:pt x="2091" y="6734"/>
                  </a:cubicBezTo>
                  <a:close/>
                  <a:moveTo>
                    <a:pt x="4797" y="6815"/>
                  </a:moveTo>
                  <a:cubicBezTo>
                    <a:pt x="4775" y="6815"/>
                    <a:pt x="4752" y="6822"/>
                    <a:pt x="4731" y="6839"/>
                  </a:cubicBezTo>
                  <a:cubicBezTo>
                    <a:pt x="4620" y="6931"/>
                    <a:pt x="4529" y="7022"/>
                    <a:pt x="4438" y="7123"/>
                  </a:cubicBezTo>
                  <a:cubicBezTo>
                    <a:pt x="4366" y="7202"/>
                    <a:pt x="4432" y="7313"/>
                    <a:pt x="4512" y="7313"/>
                  </a:cubicBezTo>
                  <a:cubicBezTo>
                    <a:pt x="4534" y="7313"/>
                    <a:pt x="4558" y="7305"/>
                    <a:pt x="4580" y="7285"/>
                  </a:cubicBezTo>
                  <a:cubicBezTo>
                    <a:pt x="4650" y="7224"/>
                    <a:pt x="4711" y="7154"/>
                    <a:pt x="4782" y="7093"/>
                  </a:cubicBezTo>
                  <a:cubicBezTo>
                    <a:pt x="4832" y="7184"/>
                    <a:pt x="4893" y="7285"/>
                    <a:pt x="4944" y="7386"/>
                  </a:cubicBezTo>
                  <a:cubicBezTo>
                    <a:pt x="4955" y="7404"/>
                    <a:pt x="4974" y="7412"/>
                    <a:pt x="4993" y="7412"/>
                  </a:cubicBezTo>
                  <a:cubicBezTo>
                    <a:pt x="5029" y="7412"/>
                    <a:pt x="5065" y="7385"/>
                    <a:pt x="5045" y="7346"/>
                  </a:cubicBezTo>
                  <a:lnTo>
                    <a:pt x="4893" y="6890"/>
                  </a:lnTo>
                  <a:cubicBezTo>
                    <a:pt x="4880" y="6844"/>
                    <a:pt x="4840" y="6815"/>
                    <a:pt x="4797" y="6815"/>
                  </a:cubicBezTo>
                  <a:close/>
                  <a:moveTo>
                    <a:pt x="7501" y="6896"/>
                  </a:moveTo>
                  <a:cubicBezTo>
                    <a:pt x="7479" y="6896"/>
                    <a:pt x="7456" y="6903"/>
                    <a:pt x="7435" y="6920"/>
                  </a:cubicBezTo>
                  <a:cubicBezTo>
                    <a:pt x="7323" y="7012"/>
                    <a:pt x="7232" y="7103"/>
                    <a:pt x="7141" y="7204"/>
                  </a:cubicBezTo>
                  <a:cubicBezTo>
                    <a:pt x="7070" y="7283"/>
                    <a:pt x="7135" y="7394"/>
                    <a:pt x="7215" y="7394"/>
                  </a:cubicBezTo>
                  <a:cubicBezTo>
                    <a:pt x="7237" y="7394"/>
                    <a:pt x="7261" y="7386"/>
                    <a:pt x="7283" y="7366"/>
                  </a:cubicBezTo>
                  <a:cubicBezTo>
                    <a:pt x="7354" y="7295"/>
                    <a:pt x="7424" y="7235"/>
                    <a:pt x="7485" y="7163"/>
                  </a:cubicBezTo>
                  <a:cubicBezTo>
                    <a:pt x="7536" y="7265"/>
                    <a:pt x="7597" y="7366"/>
                    <a:pt x="7647" y="7467"/>
                  </a:cubicBezTo>
                  <a:cubicBezTo>
                    <a:pt x="7658" y="7485"/>
                    <a:pt x="7677" y="7493"/>
                    <a:pt x="7697" y="7493"/>
                  </a:cubicBezTo>
                  <a:cubicBezTo>
                    <a:pt x="7734" y="7493"/>
                    <a:pt x="7772" y="7466"/>
                    <a:pt x="7759" y="7427"/>
                  </a:cubicBezTo>
                  <a:lnTo>
                    <a:pt x="7607" y="6971"/>
                  </a:lnTo>
                  <a:cubicBezTo>
                    <a:pt x="7587" y="6925"/>
                    <a:pt x="7545" y="6896"/>
                    <a:pt x="7501" y="6896"/>
                  </a:cubicBezTo>
                  <a:close/>
                  <a:moveTo>
                    <a:pt x="2926" y="6994"/>
                  </a:moveTo>
                  <a:cubicBezTo>
                    <a:pt x="2901" y="6994"/>
                    <a:pt x="2874" y="7003"/>
                    <a:pt x="2848" y="7022"/>
                  </a:cubicBezTo>
                  <a:cubicBezTo>
                    <a:pt x="2747" y="7103"/>
                    <a:pt x="2656" y="7194"/>
                    <a:pt x="2555" y="7305"/>
                  </a:cubicBezTo>
                  <a:cubicBezTo>
                    <a:pt x="2492" y="7384"/>
                    <a:pt x="2551" y="7487"/>
                    <a:pt x="2632" y="7487"/>
                  </a:cubicBezTo>
                  <a:cubicBezTo>
                    <a:pt x="2656" y="7487"/>
                    <a:pt x="2681" y="7478"/>
                    <a:pt x="2706" y="7457"/>
                  </a:cubicBezTo>
                  <a:cubicBezTo>
                    <a:pt x="2777" y="7397"/>
                    <a:pt x="2838" y="7336"/>
                    <a:pt x="2899" y="7265"/>
                  </a:cubicBezTo>
                  <a:cubicBezTo>
                    <a:pt x="2960" y="7366"/>
                    <a:pt x="3010" y="7457"/>
                    <a:pt x="3071" y="7559"/>
                  </a:cubicBezTo>
                  <a:cubicBezTo>
                    <a:pt x="3082" y="7578"/>
                    <a:pt x="3102" y="7587"/>
                    <a:pt x="3122" y="7587"/>
                  </a:cubicBezTo>
                  <a:cubicBezTo>
                    <a:pt x="3154" y="7587"/>
                    <a:pt x="3184" y="7562"/>
                    <a:pt x="3172" y="7518"/>
                  </a:cubicBezTo>
                  <a:cubicBezTo>
                    <a:pt x="3122" y="7366"/>
                    <a:pt x="3071" y="7224"/>
                    <a:pt x="3020" y="7073"/>
                  </a:cubicBezTo>
                  <a:cubicBezTo>
                    <a:pt x="3008" y="7021"/>
                    <a:pt x="2970" y="6994"/>
                    <a:pt x="2926" y="6994"/>
                  </a:cubicBezTo>
                  <a:close/>
                  <a:moveTo>
                    <a:pt x="5631" y="7071"/>
                  </a:moveTo>
                  <a:cubicBezTo>
                    <a:pt x="5608" y="7071"/>
                    <a:pt x="5583" y="7081"/>
                    <a:pt x="5561" y="7103"/>
                  </a:cubicBezTo>
                  <a:cubicBezTo>
                    <a:pt x="5450" y="7184"/>
                    <a:pt x="5359" y="7275"/>
                    <a:pt x="5268" y="7386"/>
                  </a:cubicBezTo>
                  <a:cubicBezTo>
                    <a:pt x="5197" y="7465"/>
                    <a:pt x="5261" y="7568"/>
                    <a:pt x="5340" y="7568"/>
                  </a:cubicBezTo>
                  <a:cubicBezTo>
                    <a:pt x="5363" y="7568"/>
                    <a:pt x="5387" y="7559"/>
                    <a:pt x="5410" y="7538"/>
                  </a:cubicBezTo>
                  <a:cubicBezTo>
                    <a:pt x="5480" y="7478"/>
                    <a:pt x="5541" y="7417"/>
                    <a:pt x="5612" y="7346"/>
                  </a:cubicBezTo>
                  <a:cubicBezTo>
                    <a:pt x="5663" y="7447"/>
                    <a:pt x="5723" y="7538"/>
                    <a:pt x="5774" y="7640"/>
                  </a:cubicBezTo>
                  <a:cubicBezTo>
                    <a:pt x="5785" y="7657"/>
                    <a:pt x="5804" y="7665"/>
                    <a:pt x="5824" y="7665"/>
                  </a:cubicBezTo>
                  <a:cubicBezTo>
                    <a:pt x="5859" y="7665"/>
                    <a:pt x="5895" y="7639"/>
                    <a:pt x="5876" y="7599"/>
                  </a:cubicBezTo>
                  <a:cubicBezTo>
                    <a:pt x="5825" y="7447"/>
                    <a:pt x="5774" y="7305"/>
                    <a:pt x="5723" y="7154"/>
                  </a:cubicBezTo>
                  <a:cubicBezTo>
                    <a:pt x="5710" y="7102"/>
                    <a:pt x="5673" y="7071"/>
                    <a:pt x="5631" y="7071"/>
                  </a:cubicBezTo>
                  <a:close/>
                  <a:moveTo>
                    <a:pt x="3752" y="7250"/>
                  </a:moveTo>
                  <a:cubicBezTo>
                    <a:pt x="3728" y="7250"/>
                    <a:pt x="3702" y="7258"/>
                    <a:pt x="3678" y="7275"/>
                  </a:cubicBezTo>
                  <a:cubicBezTo>
                    <a:pt x="3577" y="7366"/>
                    <a:pt x="3486" y="7457"/>
                    <a:pt x="3395" y="7559"/>
                  </a:cubicBezTo>
                  <a:cubicBezTo>
                    <a:pt x="3323" y="7638"/>
                    <a:pt x="3383" y="7749"/>
                    <a:pt x="3465" y="7749"/>
                  </a:cubicBezTo>
                  <a:cubicBezTo>
                    <a:pt x="3488" y="7749"/>
                    <a:pt x="3512" y="7740"/>
                    <a:pt x="3536" y="7721"/>
                  </a:cubicBezTo>
                  <a:cubicBezTo>
                    <a:pt x="3608" y="7649"/>
                    <a:pt x="3668" y="7589"/>
                    <a:pt x="3729" y="7518"/>
                  </a:cubicBezTo>
                  <a:cubicBezTo>
                    <a:pt x="3790" y="7619"/>
                    <a:pt x="3840" y="7721"/>
                    <a:pt x="3901" y="7822"/>
                  </a:cubicBezTo>
                  <a:cubicBezTo>
                    <a:pt x="3912" y="7840"/>
                    <a:pt x="3930" y="7847"/>
                    <a:pt x="3948" y="7847"/>
                  </a:cubicBezTo>
                  <a:cubicBezTo>
                    <a:pt x="3982" y="7847"/>
                    <a:pt x="4015" y="7821"/>
                    <a:pt x="4002" y="7781"/>
                  </a:cubicBezTo>
                  <a:lnTo>
                    <a:pt x="3851" y="7325"/>
                  </a:lnTo>
                  <a:cubicBezTo>
                    <a:pt x="3837" y="7279"/>
                    <a:pt x="3798" y="7250"/>
                    <a:pt x="3752" y="7250"/>
                  </a:cubicBezTo>
                  <a:close/>
                  <a:moveTo>
                    <a:pt x="6458" y="7331"/>
                  </a:moveTo>
                  <a:cubicBezTo>
                    <a:pt x="6435" y="7331"/>
                    <a:pt x="6412" y="7339"/>
                    <a:pt x="6392" y="7356"/>
                  </a:cubicBezTo>
                  <a:cubicBezTo>
                    <a:pt x="6281" y="7447"/>
                    <a:pt x="6189" y="7538"/>
                    <a:pt x="6098" y="7640"/>
                  </a:cubicBezTo>
                  <a:cubicBezTo>
                    <a:pt x="6027" y="7719"/>
                    <a:pt x="6092" y="7830"/>
                    <a:pt x="6173" y="7830"/>
                  </a:cubicBezTo>
                  <a:cubicBezTo>
                    <a:pt x="6195" y="7830"/>
                    <a:pt x="6218" y="7821"/>
                    <a:pt x="6240" y="7802"/>
                  </a:cubicBezTo>
                  <a:cubicBezTo>
                    <a:pt x="6311" y="7730"/>
                    <a:pt x="6382" y="7670"/>
                    <a:pt x="6443" y="7599"/>
                  </a:cubicBezTo>
                  <a:cubicBezTo>
                    <a:pt x="6493" y="7700"/>
                    <a:pt x="6554" y="7802"/>
                    <a:pt x="6605" y="7892"/>
                  </a:cubicBezTo>
                  <a:cubicBezTo>
                    <a:pt x="6616" y="7916"/>
                    <a:pt x="6638" y="7926"/>
                    <a:pt x="6660" y="7926"/>
                  </a:cubicBezTo>
                  <a:cubicBezTo>
                    <a:pt x="6694" y="7926"/>
                    <a:pt x="6728" y="7900"/>
                    <a:pt x="6716" y="7862"/>
                  </a:cubicBezTo>
                  <a:cubicBezTo>
                    <a:pt x="6665" y="7710"/>
                    <a:pt x="6605" y="7559"/>
                    <a:pt x="6554" y="7406"/>
                  </a:cubicBezTo>
                  <a:cubicBezTo>
                    <a:pt x="6540" y="7360"/>
                    <a:pt x="6501" y="7331"/>
                    <a:pt x="6458" y="7331"/>
                  </a:cubicBezTo>
                  <a:close/>
                  <a:moveTo>
                    <a:pt x="4583" y="7503"/>
                  </a:moveTo>
                  <a:cubicBezTo>
                    <a:pt x="4562" y="7503"/>
                    <a:pt x="4539" y="7511"/>
                    <a:pt x="4519" y="7528"/>
                  </a:cubicBezTo>
                  <a:cubicBezTo>
                    <a:pt x="4407" y="7619"/>
                    <a:pt x="4316" y="7710"/>
                    <a:pt x="4225" y="7822"/>
                  </a:cubicBezTo>
                  <a:cubicBezTo>
                    <a:pt x="4154" y="7893"/>
                    <a:pt x="4213" y="8002"/>
                    <a:pt x="4295" y="8002"/>
                  </a:cubicBezTo>
                  <a:cubicBezTo>
                    <a:pt x="4318" y="8002"/>
                    <a:pt x="4342" y="7993"/>
                    <a:pt x="4367" y="7973"/>
                  </a:cubicBezTo>
                  <a:cubicBezTo>
                    <a:pt x="4438" y="7913"/>
                    <a:pt x="4499" y="7842"/>
                    <a:pt x="4559" y="7781"/>
                  </a:cubicBezTo>
                  <a:cubicBezTo>
                    <a:pt x="4620" y="7883"/>
                    <a:pt x="4670" y="7973"/>
                    <a:pt x="4731" y="8075"/>
                  </a:cubicBezTo>
                  <a:cubicBezTo>
                    <a:pt x="4742" y="8093"/>
                    <a:pt x="4760" y="8100"/>
                    <a:pt x="4778" y="8100"/>
                  </a:cubicBezTo>
                  <a:cubicBezTo>
                    <a:pt x="4812" y="8100"/>
                    <a:pt x="4845" y="8074"/>
                    <a:pt x="4832" y="8034"/>
                  </a:cubicBezTo>
                  <a:cubicBezTo>
                    <a:pt x="4782" y="7883"/>
                    <a:pt x="4731" y="7730"/>
                    <a:pt x="4681" y="7589"/>
                  </a:cubicBezTo>
                  <a:cubicBezTo>
                    <a:pt x="4667" y="7535"/>
                    <a:pt x="4627" y="7503"/>
                    <a:pt x="4583" y="7503"/>
                  </a:cubicBezTo>
                  <a:close/>
                  <a:moveTo>
                    <a:pt x="7288" y="7584"/>
                  </a:moveTo>
                  <a:cubicBezTo>
                    <a:pt x="7266" y="7584"/>
                    <a:pt x="7243" y="7592"/>
                    <a:pt x="7222" y="7609"/>
                  </a:cubicBezTo>
                  <a:cubicBezTo>
                    <a:pt x="7111" y="7700"/>
                    <a:pt x="7019" y="7791"/>
                    <a:pt x="6929" y="7892"/>
                  </a:cubicBezTo>
                  <a:cubicBezTo>
                    <a:pt x="6857" y="7972"/>
                    <a:pt x="6923" y="8083"/>
                    <a:pt x="7003" y="8083"/>
                  </a:cubicBezTo>
                  <a:cubicBezTo>
                    <a:pt x="7025" y="8083"/>
                    <a:pt x="7048" y="8074"/>
                    <a:pt x="7070" y="8054"/>
                  </a:cubicBezTo>
                  <a:cubicBezTo>
                    <a:pt x="7141" y="7994"/>
                    <a:pt x="7212" y="7923"/>
                    <a:pt x="7273" y="7862"/>
                  </a:cubicBezTo>
                  <a:cubicBezTo>
                    <a:pt x="7323" y="7953"/>
                    <a:pt x="7384" y="8054"/>
                    <a:pt x="7435" y="8156"/>
                  </a:cubicBezTo>
                  <a:cubicBezTo>
                    <a:pt x="7445" y="8174"/>
                    <a:pt x="7465" y="8181"/>
                    <a:pt x="7484" y="8181"/>
                  </a:cubicBezTo>
                  <a:cubicBezTo>
                    <a:pt x="7521" y="8181"/>
                    <a:pt x="7559" y="8155"/>
                    <a:pt x="7546" y="8115"/>
                  </a:cubicBezTo>
                  <a:lnTo>
                    <a:pt x="7394" y="7660"/>
                  </a:lnTo>
                  <a:cubicBezTo>
                    <a:pt x="7374" y="7613"/>
                    <a:pt x="7332" y="7584"/>
                    <a:pt x="7288" y="7584"/>
                  </a:cubicBezTo>
                  <a:close/>
                  <a:moveTo>
                    <a:pt x="5415" y="7766"/>
                  </a:moveTo>
                  <a:cubicBezTo>
                    <a:pt x="5393" y="7766"/>
                    <a:pt x="5370" y="7774"/>
                    <a:pt x="5349" y="7791"/>
                  </a:cubicBezTo>
                  <a:cubicBezTo>
                    <a:pt x="5237" y="7883"/>
                    <a:pt x="5147" y="7973"/>
                    <a:pt x="5055" y="8075"/>
                  </a:cubicBezTo>
                  <a:cubicBezTo>
                    <a:pt x="4985" y="8153"/>
                    <a:pt x="5042" y="8256"/>
                    <a:pt x="5123" y="8256"/>
                  </a:cubicBezTo>
                  <a:cubicBezTo>
                    <a:pt x="5146" y="8256"/>
                    <a:pt x="5172" y="8247"/>
                    <a:pt x="5197" y="8227"/>
                  </a:cubicBezTo>
                  <a:cubicBezTo>
                    <a:pt x="5268" y="8166"/>
                    <a:pt x="5329" y="8105"/>
                    <a:pt x="5390" y="8034"/>
                  </a:cubicBezTo>
                  <a:cubicBezTo>
                    <a:pt x="5450" y="8135"/>
                    <a:pt x="5501" y="8237"/>
                    <a:pt x="5561" y="8328"/>
                  </a:cubicBezTo>
                  <a:cubicBezTo>
                    <a:pt x="5573" y="8351"/>
                    <a:pt x="5593" y="8361"/>
                    <a:pt x="5613" y="8361"/>
                  </a:cubicBezTo>
                  <a:cubicBezTo>
                    <a:pt x="5645" y="8361"/>
                    <a:pt x="5675" y="8335"/>
                    <a:pt x="5663" y="8297"/>
                  </a:cubicBezTo>
                  <a:lnTo>
                    <a:pt x="5511" y="7842"/>
                  </a:lnTo>
                  <a:cubicBezTo>
                    <a:pt x="5498" y="7795"/>
                    <a:pt x="5458" y="7766"/>
                    <a:pt x="5415" y="7766"/>
                  </a:cubicBezTo>
                  <a:close/>
                  <a:moveTo>
                    <a:pt x="6246" y="8019"/>
                  </a:moveTo>
                  <a:cubicBezTo>
                    <a:pt x="6223" y="8019"/>
                    <a:pt x="6200" y="8027"/>
                    <a:pt x="6179" y="8045"/>
                  </a:cubicBezTo>
                  <a:cubicBezTo>
                    <a:pt x="6068" y="8135"/>
                    <a:pt x="5977" y="8227"/>
                    <a:pt x="5885" y="8328"/>
                  </a:cubicBezTo>
                  <a:cubicBezTo>
                    <a:pt x="5814" y="8408"/>
                    <a:pt x="5874" y="8518"/>
                    <a:pt x="5956" y="8518"/>
                  </a:cubicBezTo>
                  <a:cubicBezTo>
                    <a:pt x="5979" y="8518"/>
                    <a:pt x="6003" y="8510"/>
                    <a:pt x="6027" y="8490"/>
                  </a:cubicBezTo>
                  <a:cubicBezTo>
                    <a:pt x="6098" y="8429"/>
                    <a:pt x="6159" y="8358"/>
                    <a:pt x="6220" y="8297"/>
                  </a:cubicBezTo>
                  <a:cubicBezTo>
                    <a:pt x="6281" y="8389"/>
                    <a:pt x="6331" y="8490"/>
                    <a:pt x="6392" y="8591"/>
                  </a:cubicBezTo>
                  <a:cubicBezTo>
                    <a:pt x="6402" y="8609"/>
                    <a:pt x="6421" y="8617"/>
                    <a:pt x="6439" y="8617"/>
                  </a:cubicBezTo>
                  <a:cubicBezTo>
                    <a:pt x="6472" y="8617"/>
                    <a:pt x="6506" y="8590"/>
                    <a:pt x="6493" y="8551"/>
                  </a:cubicBezTo>
                  <a:lnTo>
                    <a:pt x="6341" y="8095"/>
                  </a:lnTo>
                  <a:cubicBezTo>
                    <a:pt x="6328" y="8049"/>
                    <a:pt x="6288" y="8019"/>
                    <a:pt x="6246" y="8019"/>
                  </a:cubicBezTo>
                  <a:close/>
                  <a:moveTo>
                    <a:pt x="7081" y="8280"/>
                  </a:moveTo>
                  <a:cubicBezTo>
                    <a:pt x="7057" y="8280"/>
                    <a:pt x="7032" y="8289"/>
                    <a:pt x="7010" y="8308"/>
                  </a:cubicBezTo>
                  <a:cubicBezTo>
                    <a:pt x="6898" y="8389"/>
                    <a:pt x="6807" y="8480"/>
                    <a:pt x="6716" y="8591"/>
                  </a:cubicBezTo>
                  <a:cubicBezTo>
                    <a:pt x="6645" y="8670"/>
                    <a:pt x="6702" y="8772"/>
                    <a:pt x="6783" y="8772"/>
                  </a:cubicBezTo>
                  <a:cubicBezTo>
                    <a:pt x="6807" y="8772"/>
                    <a:pt x="6832" y="8764"/>
                    <a:pt x="6857" y="8743"/>
                  </a:cubicBezTo>
                  <a:cubicBezTo>
                    <a:pt x="6929" y="8682"/>
                    <a:pt x="6989" y="8621"/>
                    <a:pt x="7060" y="8551"/>
                  </a:cubicBezTo>
                  <a:cubicBezTo>
                    <a:pt x="7111" y="8652"/>
                    <a:pt x="7161" y="8743"/>
                    <a:pt x="7222" y="8844"/>
                  </a:cubicBezTo>
                  <a:cubicBezTo>
                    <a:pt x="7233" y="8863"/>
                    <a:pt x="7255" y="8873"/>
                    <a:pt x="7276" y="8873"/>
                  </a:cubicBezTo>
                  <a:cubicBezTo>
                    <a:pt x="7310" y="8873"/>
                    <a:pt x="7342" y="8848"/>
                    <a:pt x="7323" y="8804"/>
                  </a:cubicBezTo>
                  <a:cubicBezTo>
                    <a:pt x="7273" y="8652"/>
                    <a:pt x="7222" y="8510"/>
                    <a:pt x="7172" y="8358"/>
                  </a:cubicBezTo>
                  <a:cubicBezTo>
                    <a:pt x="7159" y="8307"/>
                    <a:pt x="7122" y="8280"/>
                    <a:pt x="7081" y="828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1"/>
            <p:cNvSpPr/>
            <p:nvPr/>
          </p:nvSpPr>
          <p:spPr>
            <a:xfrm>
              <a:off x="1314105" y="2218593"/>
              <a:ext cx="963029" cy="962880"/>
            </a:xfrm>
            <a:custGeom>
              <a:avLst/>
              <a:gdLst/>
              <a:ahLst/>
              <a:cxnLst/>
              <a:rect l="l" t="t" r="r" b="b"/>
              <a:pathLst>
                <a:path w="5449" h="5448" extrusionOk="0">
                  <a:moveTo>
                    <a:pt x="3454" y="0"/>
                  </a:moveTo>
                  <a:lnTo>
                    <a:pt x="1" y="1995"/>
                  </a:lnTo>
                  <a:lnTo>
                    <a:pt x="1996" y="5447"/>
                  </a:lnTo>
                  <a:lnTo>
                    <a:pt x="5448" y="3453"/>
                  </a:lnTo>
                  <a:lnTo>
                    <a:pt x="3454" y="0"/>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1"/>
            <p:cNvSpPr/>
            <p:nvPr/>
          </p:nvSpPr>
          <p:spPr>
            <a:xfrm>
              <a:off x="1314105" y="2855557"/>
              <a:ext cx="1279738" cy="1712787"/>
            </a:xfrm>
            <a:custGeom>
              <a:avLst/>
              <a:gdLst/>
              <a:ahLst/>
              <a:cxnLst/>
              <a:rect l="l" t="t" r="r" b="b"/>
              <a:pathLst>
                <a:path w="7241" h="9691" extrusionOk="0">
                  <a:moveTo>
                    <a:pt x="295" y="0"/>
                  </a:moveTo>
                  <a:lnTo>
                    <a:pt x="1" y="214"/>
                  </a:lnTo>
                  <a:lnTo>
                    <a:pt x="6947" y="9690"/>
                  </a:lnTo>
                  <a:lnTo>
                    <a:pt x="7241" y="9477"/>
                  </a:lnTo>
                  <a:lnTo>
                    <a:pt x="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1"/>
            <p:cNvSpPr/>
            <p:nvPr/>
          </p:nvSpPr>
          <p:spPr>
            <a:xfrm>
              <a:off x="1459207" y="2621202"/>
              <a:ext cx="1277794" cy="1712611"/>
            </a:xfrm>
            <a:custGeom>
              <a:avLst/>
              <a:gdLst/>
              <a:ahLst/>
              <a:cxnLst/>
              <a:rect l="l" t="t" r="r" b="b"/>
              <a:pathLst>
                <a:path w="7230" h="9690" extrusionOk="0">
                  <a:moveTo>
                    <a:pt x="294" y="1"/>
                  </a:moveTo>
                  <a:lnTo>
                    <a:pt x="0" y="213"/>
                  </a:lnTo>
                  <a:lnTo>
                    <a:pt x="6936" y="9690"/>
                  </a:lnTo>
                  <a:lnTo>
                    <a:pt x="7230" y="9477"/>
                  </a:lnTo>
                  <a:lnTo>
                    <a:pt x="2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1"/>
            <p:cNvSpPr/>
            <p:nvPr/>
          </p:nvSpPr>
          <p:spPr>
            <a:xfrm>
              <a:off x="1675711" y="2386671"/>
              <a:ext cx="1277794" cy="1711020"/>
            </a:xfrm>
            <a:custGeom>
              <a:avLst/>
              <a:gdLst/>
              <a:ahLst/>
              <a:cxnLst/>
              <a:rect l="l" t="t" r="r" b="b"/>
              <a:pathLst>
                <a:path w="7230" h="9681" extrusionOk="0">
                  <a:moveTo>
                    <a:pt x="294" y="1"/>
                  </a:moveTo>
                  <a:lnTo>
                    <a:pt x="0" y="214"/>
                  </a:lnTo>
                  <a:lnTo>
                    <a:pt x="6946" y="9680"/>
                  </a:lnTo>
                  <a:lnTo>
                    <a:pt x="7229" y="9468"/>
                  </a:lnTo>
                  <a:lnTo>
                    <a:pt x="2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1"/>
            <p:cNvSpPr/>
            <p:nvPr/>
          </p:nvSpPr>
          <p:spPr>
            <a:xfrm>
              <a:off x="4461987" y="798680"/>
              <a:ext cx="1639571" cy="1568214"/>
            </a:xfrm>
            <a:custGeom>
              <a:avLst/>
              <a:gdLst/>
              <a:ahLst/>
              <a:cxnLst/>
              <a:rect l="l" t="t" r="r" b="b"/>
              <a:pathLst>
                <a:path w="9277" h="8873" extrusionOk="0">
                  <a:moveTo>
                    <a:pt x="2364" y="0"/>
                  </a:moveTo>
                  <a:cubicBezTo>
                    <a:pt x="2342" y="0"/>
                    <a:pt x="2319" y="8"/>
                    <a:pt x="2298" y="26"/>
                  </a:cubicBezTo>
                  <a:cubicBezTo>
                    <a:pt x="2187" y="116"/>
                    <a:pt x="2095" y="197"/>
                    <a:pt x="2005" y="309"/>
                  </a:cubicBezTo>
                  <a:cubicBezTo>
                    <a:pt x="1934" y="387"/>
                    <a:pt x="1991" y="490"/>
                    <a:pt x="2072" y="490"/>
                  </a:cubicBezTo>
                  <a:cubicBezTo>
                    <a:pt x="2095" y="490"/>
                    <a:pt x="2121" y="481"/>
                    <a:pt x="2146" y="461"/>
                  </a:cubicBezTo>
                  <a:cubicBezTo>
                    <a:pt x="2217" y="400"/>
                    <a:pt x="2278" y="339"/>
                    <a:pt x="2338" y="269"/>
                  </a:cubicBezTo>
                  <a:cubicBezTo>
                    <a:pt x="2399" y="370"/>
                    <a:pt x="2450" y="471"/>
                    <a:pt x="2511" y="562"/>
                  </a:cubicBezTo>
                  <a:cubicBezTo>
                    <a:pt x="2522" y="584"/>
                    <a:pt x="2542" y="595"/>
                    <a:pt x="2561" y="595"/>
                  </a:cubicBezTo>
                  <a:cubicBezTo>
                    <a:pt x="2594" y="595"/>
                    <a:pt x="2625" y="566"/>
                    <a:pt x="2612" y="521"/>
                  </a:cubicBezTo>
                  <a:cubicBezTo>
                    <a:pt x="2561" y="380"/>
                    <a:pt x="2511" y="228"/>
                    <a:pt x="2460" y="76"/>
                  </a:cubicBezTo>
                  <a:cubicBezTo>
                    <a:pt x="2447" y="29"/>
                    <a:pt x="2407" y="0"/>
                    <a:pt x="2364" y="0"/>
                  </a:cubicBezTo>
                  <a:close/>
                  <a:moveTo>
                    <a:pt x="3194" y="253"/>
                  </a:moveTo>
                  <a:cubicBezTo>
                    <a:pt x="3172" y="253"/>
                    <a:pt x="3149" y="261"/>
                    <a:pt x="3128" y="278"/>
                  </a:cubicBezTo>
                  <a:cubicBezTo>
                    <a:pt x="3017" y="370"/>
                    <a:pt x="2926" y="461"/>
                    <a:pt x="2835" y="562"/>
                  </a:cubicBezTo>
                  <a:cubicBezTo>
                    <a:pt x="2763" y="641"/>
                    <a:pt x="2822" y="752"/>
                    <a:pt x="2905" y="752"/>
                  </a:cubicBezTo>
                  <a:cubicBezTo>
                    <a:pt x="2928" y="752"/>
                    <a:pt x="2953" y="744"/>
                    <a:pt x="2977" y="724"/>
                  </a:cubicBezTo>
                  <a:cubicBezTo>
                    <a:pt x="3047" y="663"/>
                    <a:pt x="3108" y="593"/>
                    <a:pt x="3169" y="532"/>
                  </a:cubicBezTo>
                  <a:cubicBezTo>
                    <a:pt x="3229" y="623"/>
                    <a:pt x="3280" y="724"/>
                    <a:pt x="3341" y="825"/>
                  </a:cubicBezTo>
                  <a:cubicBezTo>
                    <a:pt x="3352" y="843"/>
                    <a:pt x="3370" y="851"/>
                    <a:pt x="3388" y="851"/>
                  </a:cubicBezTo>
                  <a:cubicBezTo>
                    <a:pt x="3422" y="851"/>
                    <a:pt x="3456" y="824"/>
                    <a:pt x="3442" y="785"/>
                  </a:cubicBezTo>
                  <a:lnTo>
                    <a:pt x="3290" y="329"/>
                  </a:lnTo>
                  <a:cubicBezTo>
                    <a:pt x="3277" y="282"/>
                    <a:pt x="3237" y="253"/>
                    <a:pt x="3194" y="253"/>
                  </a:cubicBezTo>
                  <a:close/>
                  <a:moveTo>
                    <a:pt x="4028" y="510"/>
                  </a:moveTo>
                  <a:cubicBezTo>
                    <a:pt x="4005" y="510"/>
                    <a:pt x="3980" y="520"/>
                    <a:pt x="3958" y="542"/>
                  </a:cubicBezTo>
                  <a:cubicBezTo>
                    <a:pt x="3847" y="623"/>
                    <a:pt x="3756" y="714"/>
                    <a:pt x="3665" y="825"/>
                  </a:cubicBezTo>
                  <a:cubicBezTo>
                    <a:pt x="3594" y="904"/>
                    <a:pt x="3651" y="1006"/>
                    <a:pt x="3733" y="1006"/>
                  </a:cubicBezTo>
                  <a:cubicBezTo>
                    <a:pt x="3756" y="1006"/>
                    <a:pt x="3782" y="998"/>
                    <a:pt x="3807" y="977"/>
                  </a:cubicBezTo>
                  <a:cubicBezTo>
                    <a:pt x="3877" y="917"/>
                    <a:pt x="3938" y="856"/>
                    <a:pt x="3999" y="785"/>
                  </a:cubicBezTo>
                  <a:cubicBezTo>
                    <a:pt x="4060" y="886"/>
                    <a:pt x="4111" y="977"/>
                    <a:pt x="4171" y="1079"/>
                  </a:cubicBezTo>
                  <a:cubicBezTo>
                    <a:pt x="4183" y="1098"/>
                    <a:pt x="4203" y="1106"/>
                    <a:pt x="4222" y="1106"/>
                  </a:cubicBezTo>
                  <a:cubicBezTo>
                    <a:pt x="4254" y="1106"/>
                    <a:pt x="4285" y="1082"/>
                    <a:pt x="4273" y="1038"/>
                  </a:cubicBezTo>
                  <a:cubicBezTo>
                    <a:pt x="4222" y="886"/>
                    <a:pt x="4171" y="744"/>
                    <a:pt x="4120" y="593"/>
                  </a:cubicBezTo>
                  <a:cubicBezTo>
                    <a:pt x="4107" y="541"/>
                    <a:pt x="4070" y="510"/>
                    <a:pt x="4028" y="510"/>
                  </a:cubicBezTo>
                  <a:close/>
                  <a:moveTo>
                    <a:pt x="2146" y="689"/>
                  </a:moveTo>
                  <a:cubicBezTo>
                    <a:pt x="2124" y="689"/>
                    <a:pt x="2100" y="697"/>
                    <a:pt x="2075" y="714"/>
                  </a:cubicBezTo>
                  <a:cubicBezTo>
                    <a:pt x="1974" y="805"/>
                    <a:pt x="1883" y="896"/>
                    <a:pt x="1782" y="998"/>
                  </a:cubicBezTo>
                  <a:cubicBezTo>
                    <a:pt x="1718" y="1077"/>
                    <a:pt x="1780" y="1187"/>
                    <a:pt x="1862" y="1187"/>
                  </a:cubicBezTo>
                  <a:cubicBezTo>
                    <a:pt x="1885" y="1187"/>
                    <a:pt x="1910" y="1179"/>
                    <a:pt x="1933" y="1160"/>
                  </a:cubicBezTo>
                  <a:lnTo>
                    <a:pt x="2126" y="967"/>
                  </a:lnTo>
                  <a:cubicBezTo>
                    <a:pt x="2187" y="1058"/>
                    <a:pt x="2237" y="1160"/>
                    <a:pt x="2298" y="1261"/>
                  </a:cubicBezTo>
                  <a:cubicBezTo>
                    <a:pt x="2309" y="1278"/>
                    <a:pt x="2327" y="1286"/>
                    <a:pt x="2345" y="1286"/>
                  </a:cubicBezTo>
                  <a:cubicBezTo>
                    <a:pt x="2379" y="1286"/>
                    <a:pt x="2412" y="1260"/>
                    <a:pt x="2399" y="1220"/>
                  </a:cubicBezTo>
                  <a:lnTo>
                    <a:pt x="2248" y="764"/>
                  </a:lnTo>
                  <a:cubicBezTo>
                    <a:pt x="2227" y="718"/>
                    <a:pt x="2190" y="689"/>
                    <a:pt x="2146" y="689"/>
                  </a:cubicBezTo>
                  <a:close/>
                  <a:moveTo>
                    <a:pt x="4855" y="770"/>
                  </a:moveTo>
                  <a:cubicBezTo>
                    <a:pt x="4833" y="770"/>
                    <a:pt x="4809" y="778"/>
                    <a:pt x="4789" y="795"/>
                  </a:cubicBezTo>
                  <a:cubicBezTo>
                    <a:pt x="4678" y="886"/>
                    <a:pt x="4586" y="977"/>
                    <a:pt x="4495" y="1079"/>
                  </a:cubicBezTo>
                  <a:cubicBezTo>
                    <a:pt x="4424" y="1158"/>
                    <a:pt x="4483" y="1268"/>
                    <a:pt x="4566" y="1268"/>
                  </a:cubicBezTo>
                  <a:cubicBezTo>
                    <a:pt x="4589" y="1268"/>
                    <a:pt x="4613" y="1260"/>
                    <a:pt x="4637" y="1241"/>
                  </a:cubicBezTo>
                  <a:lnTo>
                    <a:pt x="4840" y="1038"/>
                  </a:lnTo>
                  <a:cubicBezTo>
                    <a:pt x="4890" y="1139"/>
                    <a:pt x="4941" y="1241"/>
                    <a:pt x="5002" y="1342"/>
                  </a:cubicBezTo>
                  <a:cubicBezTo>
                    <a:pt x="5012" y="1359"/>
                    <a:pt x="5030" y="1367"/>
                    <a:pt x="5048" y="1367"/>
                  </a:cubicBezTo>
                  <a:cubicBezTo>
                    <a:pt x="5082" y="1367"/>
                    <a:pt x="5116" y="1341"/>
                    <a:pt x="5103" y="1301"/>
                  </a:cubicBezTo>
                  <a:lnTo>
                    <a:pt x="4951" y="845"/>
                  </a:lnTo>
                  <a:cubicBezTo>
                    <a:pt x="4937" y="799"/>
                    <a:pt x="4898" y="770"/>
                    <a:pt x="4855" y="770"/>
                  </a:cubicBezTo>
                  <a:close/>
                  <a:moveTo>
                    <a:pt x="2977" y="942"/>
                  </a:moveTo>
                  <a:cubicBezTo>
                    <a:pt x="2954" y="942"/>
                    <a:pt x="2929" y="950"/>
                    <a:pt x="2905" y="967"/>
                  </a:cubicBezTo>
                  <a:cubicBezTo>
                    <a:pt x="2804" y="1058"/>
                    <a:pt x="2713" y="1149"/>
                    <a:pt x="2612" y="1261"/>
                  </a:cubicBezTo>
                  <a:cubicBezTo>
                    <a:pt x="2550" y="1339"/>
                    <a:pt x="2608" y="1442"/>
                    <a:pt x="2689" y="1442"/>
                  </a:cubicBezTo>
                  <a:cubicBezTo>
                    <a:pt x="2713" y="1442"/>
                    <a:pt x="2739" y="1433"/>
                    <a:pt x="2764" y="1412"/>
                  </a:cubicBezTo>
                  <a:cubicBezTo>
                    <a:pt x="2835" y="1352"/>
                    <a:pt x="2896" y="1291"/>
                    <a:pt x="2956" y="1220"/>
                  </a:cubicBezTo>
                  <a:cubicBezTo>
                    <a:pt x="3017" y="1322"/>
                    <a:pt x="3067" y="1412"/>
                    <a:pt x="3128" y="1514"/>
                  </a:cubicBezTo>
                  <a:cubicBezTo>
                    <a:pt x="3139" y="1531"/>
                    <a:pt x="3157" y="1539"/>
                    <a:pt x="3175" y="1539"/>
                  </a:cubicBezTo>
                  <a:cubicBezTo>
                    <a:pt x="3209" y="1539"/>
                    <a:pt x="3243" y="1513"/>
                    <a:pt x="3229" y="1473"/>
                  </a:cubicBezTo>
                  <a:cubicBezTo>
                    <a:pt x="3179" y="1322"/>
                    <a:pt x="3128" y="1169"/>
                    <a:pt x="3078" y="1028"/>
                  </a:cubicBezTo>
                  <a:cubicBezTo>
                    <a:pt x="3064" y="974"/>
                    <a:pt x="3024" y="942"/>
                    <a:pt x="2977" y="942"/>
                  </a:cubicBezTo>
                  <a:close/>
                  <a:moveTo>
                    <a:pt x="5685" y="1023"/>
                  </a:moveTo>
                  <a:cubicBezTo>
                    <a:pt x="5663" y="1023"/>
                    <a:pt x="5640" y="1031"/>
                    <a:pt x="5619" y="1048"/>
                  </a:cubicBezTo>
                  <a:cubicBezTo>
                    <a:pt x="5508" y="1139"/>
                    <a:pt x="5416" y="1230"/>
                    <a:pt x="5326" y="1331"/>
                  </a:cubicBezTo>
                  <a:cubicBezTo>
                    <a:pt x="5254" y="1411"/>
                    <a:pt x="5320" y="1521"/>
                    <a:pt x="5400" y="1521"/>
                  </a:cubicBezTo>
                  <a:cubicBezTo>
                    <a:pt x="5422" y="1521"/>
                    <a:pt x="5446" y="1513"/>
                    <a:pt x="5467" y="1493"/>
                  </a:cubicBezTo>
                  <a:cubicBezTo>
                    <a:pt x="5538" y="1433"/>
                    <a:pt x="5599" y="1362"/>
                    <a:pt x="5670" y="1301"/>
                  </a:cubicBezTo>
                  <a:cubicBezTo>
                    <a:pt x="5720" y="1403"/>
                    <a:pt x="5781" y="1493"/>
                    <a:pt x="5832" y="1595"/>
                  </a:cubicBezTo>
                  <a:cubicBezTo>
                    <a:pt x="5842" y="1612"/>
                    <a:pt x="5862" y="1620"/>
                    <a:pt x="5881" y="1620"/>
                  </a:cubicBezTo>
                  <a:cubicBezTo>
                    <a:pt x="5917" y="1620"/>
                    <a:pt x="5953" y="1594"/>
                    <a:pt x="5933" y="1554"/>
                  </a:cubicBezTo>
                  <a:lnTo>
                    <a:pt x="5781" y="1099"/>
                  </a:lnTo>
                  <a:cubicBezTo>
                    <a:pt x="5768" y="1052"/>
                    <a:pt x="5728" y="1023"/>
                    <a:pt x="5685" y="1023"/>
                  </a:cubicBezTo>
                  <a:close/>
                  <a:moveTo>
                    <a:pt x="3809" y="1205"/>
                  </a:moveTo>
                  <a:cubicBezTo>
                    <a:pt x="3785" y="1205"/>
                    <a:pt x="3760" y="1213"/>
                    <a:pt x="3736" y="1230"/>
                  </a:cubicBezTo>
                  <a:cubicBezTo>
                    <a:pt x="3634" y="1322"/>
                    <a:pt x="3544" y="1412"/>
                    <a:pt x="3442" y="1514"/>
                  </a:cubicBezTo>
                  <a:cubicBezTo>
                    <a:pt x="3380" y="1592"/>
                    <a:pt x="3439" y="1695"/>
                    <a:pt x="3520" y="1695"/>
                  </a:cubicBezTo>
                  <a:cubicBezTo>
                    <a:pt x="3543" y="1695"/>
                    <a:pt x="3569" y="1686"/>
                    <a:pt x="3594" y="1666"/>
                  </a:cubicBezTo>
                  <a:cubicBezTo>
                    <a:pt x="3665" y="1605"/>
                    <a:pt x="3726" y="1544"/>
                    <a:pt x="3787" y="1473"/>
                  </a:cubicBezTo>
                  <a:cubicBezTo>
                    <a:pt x="3847" y="1574"/>
                    <a:pt x="3898" y="1676"/>
                    <a:pt x="3958" y="1767"/>
                  </a:cubicBezTo>
                  <a:cubicBezTo>
                    <a:pt x="3970" y="1790"/>
                    <a:pt x="3990" y="1800"/>
                    <a:pt x="4010" y="1800"/>
                  </a:cubicBezTo>
                  <a:cubicBezTo>
                    <a:pt x="4042" y="1800"/>
                    <a:pt x="4072" y="1774"/>
                    <a:pt x="4060" y="1736"/>
                  </a:cubicBezTo>
                  <a:lnTo>
                    <a:pt x="3908" y="1281"/>
                  </a:lnTo>
                  <a:cubicBezTo>
                    <a:pt x="3895" y="1234"/>
                    <a:pt x="3855" y="1205"/>
                    <a:pt x="3809" y="1205"/>
                  </a:cubicBezTo>
                  <a:close/>
                  <a:moveTo>
                    <a:pt x="6515" y="1286"/>
                  </a:moveTo>
                  <a:cubicBezTo>
                    <a:pt x="6493" y="1286"/>
                    <a:pt x="6470" y="1294"/>
                    <a:pt x="6449" y="1311"/>
                  </a:cubicBezTo>
                  <a:cubicBezTo>
                    <a:pt x="6338" y="1403"/>
                    <a:pt x="6247" y="1484"/>
                    <a:pt x="6156" y="1595"/>
                  </a:cubicBezTo>
                  <a:cubicBezTo>
                    <a:pt x="6085" y="1673"/>
                    <a:pt x="6148" y="1776"/>
                    <a:pt x="6228" y="1776"/>
                  </a:cubicBezTo>
                  <a:cubicBezTo>
                    <a:pt x="6251" y="1776"/>
                    <a:pt x="6275" y="1767"/>
                    <a:pt x="6298" y="1747"/>
                  </a:cubicBezTo>
                  <a:cubicBezTo>
                    <a:pt x="6368" y="1686"/>
                    <a:pt x="6429" y="1625"/>
                    <a:pt x="6500" y="1554"/>
                  </a:cubicBezTo>
                  <a:cubicBezTo>
                    <a:pt x="6550" y="1655"/>
                    <a:pt x="6611" y="1757"/>
                    <a:pt x="6662" y="1848"/>
                  </a:cubicBezTo>
                  <a:cubicBezTo>
                    <a:pt x="6673" y="1871"/>
                    <a:pt x="6694" y="1881"/>
                    <a:pt x="6715" y="1881"/>
                  </a:cubicBezTo>
                  <a:cubicBezTo>
                    <a:pt x="6749" y="1881"/>
                    <a:pt x="6782" y="1852"/>
                    <a:pt x="6763" y="1808"/>
                  </a:cubicBezTo>
                  <a:cubicBezTo>
                    <a:pt x="6712" y="1666"/>
                    <a:pt x="6662" y="1514"/>
                    <a:pt x="6611" y="1362"/>
                  </a:cubicBezTo>
                  <a:cubicBezTo>
                    <a:pt x="6598" y="1315"/>
                    <a:pt x="6558" y="1286"/>
                    <a:pt x="6515" y="1286"/>
                  </a:cubicBezTo>
                  <a:close/>
                  <a:moveTo>
                    <a:pt x="1930" y="1377"/>
                  </a:moveTo>
                  <a:cubicBezTo>
                    <a:pt x="1907" y="1377"/>
                    <a:pt x="1884" y="1385"/>
                    <a:pt x="1863" y="1403"/>
                  </a:cubicBezTo>
                  <a:cubicBezTo>
                    <a:pt x="1751" y="1493"/>
                    <a:pt x="1660" y="1585"/>
                    <a:pt x="1569" y="1686"/>
                  </a:cubicBezTo>
                  <a:cubicBezTo>
                    <a:pt x="1498" y="1766"/>
                    <a:pt x="1563" y="1876"/>
                    <a:pt x="1644" y="1876"/>
                  </a:cubicBezTo>
                  <a:cubicBezTo>
                    <a:pt x="1666" y="1876"/>
                    <a:pt x="1689" y="1868"/>
                    <a:pt x="1711" y="1848"/>
                  </a:cubicBezTo>
                  <a:cubicBezTo>
                    <a:pt x="1782" y="1787"/>
                    <a:pt x="1852" y="1716"/>
                    <a:pt x="1913" y="1655"/>
                  </a:cubicBezTo>
                  <a:cubicBezTo>
                    <a:pt x="1964" y="1757"/>
                    <a:pt x="2025" y="1848"/>
                    <a:pt x="2075" y="1949"/>
                  </a:cubicBezTo>
                  <a:cubicBezTo>
                    <a:pt x="2086" y="1967"/>
                    <a:pt x="2105" y="1975"/>
                    <a:pt x="2125" y="1975"/>
                  </a:cubicBezTo>
                  <a:cubicBezTo>
                    <a:pt x="2162" y="1975"/>
                    <a:pt x="2200" y="1948"/>
                    <a:pt x="2187" y="1909"/>
                  </a:cubicBezTo>
                  <a:lnTo>
                    <a:pt x="2035" y="1453"/>
                  </a:lnTo>
                  <a:cubicBezTo>
                    <a:pt x="2015" y="1406"/>
                    <a:pt x="1973" y="1377"/>
                    <a:pt x="1930" y="1377"/>
                  </a:cubicBezTo>
                  <a:close/>
                  <a:moveTo>
                    <a:pt x="4640" y="1458"/>
                  </a:moveTo>
                  <a:cubicBezTo>
                    <a:pt x="4616" y="1458"/>
                    <a:pt x="4590" y="1466"/>
                    <a:pt x="4566" y="1484"/>
                  </a:cubicBezTo>
                  <a:cubicBezTo>
                    <a:pt x="4465" y="1574"/>
                    <a:pt x="4374" y="1666"/>
                    <a:pt x="4282" y="1767"/>
                  </a:cubicBezTo>
                  <a:cubicBezTo>
                    <a:pt x="4211" y="1847"/>
                    <a:pt x="4271" y="1957"/>
                    <a:pt x="4353" y="1957"/>
                  </a:cubicBezTo>
                  <a:cubicBezTo>
                    <a:pt x="4376" y="1957"/>
                    <a:pt x="4400" y="1949"/>
                    <a:pt x="4424" y="1929"/>
                  </a:cubicBezTo>
                  <a:cubicBezTo>
                    <a:pt x="4495" y="1868"/>
                    <a:pt x="4556" y="1797"/>
                    <a:pt x="4617" y="1736"/>
                  </a:cubicBezTo>
                  <a:cubicBezTo>
                    <a:pt x="4678" y="1828"/>
                    <a:pt x="4728" y="1929"/>
                    <a:pt x="4789" y="2030"/>
                  </a:cubicBezTo>
                  <a:cubicBezTo>
                    <a:pt x="4799" y="2048"/>
                    <a:pt x="4818" y="2056"/>
                    <a:pt x="4836" y="2056"/>
                  </a:cubicBezTo>
                  <a:cubicBezTo>
                    <a:pt x="4869" y="2056"/>
                    <a:pt x="4903" y="2029"/>
                    <a:pt x="4890" y="1990"/>
                  </a:cubicBezTo>
                  <a:lnTo>
                    <a:pt x="4738" y="1534"/>
                  </a:lnTo>
                  <a:cubicBezTo>
                    <a:pt x="4725" y="1487"/>
                    <a:pt x="4685" y="1458"/>
                    <a:pt x="4640" y="1458"/>
                  </a:cubicBezTo>
                  <a:close/>
                  <a:moveTo>
                    <a:pt x="7346" y="1539"/>
                  </a:moveTo>
                  <a:cubicBezTo>
                    <a:pt x="7323" y="1539"/>
                    <a:pt x="7300" y="1547"/>
                    <a:pt x="7279" y="1565"/>
                  </a:cubicBezTo>
                  <a:cubicBezTo>
                    <a:pt x="7168" y="1655"/>
                    <a:pt x="7077" y="1747"/>
                    <a:pt x="6986" y="1848"/>
                  </a:cubicBezTo>
                  <a:cubicBezTo>
                    <a:pt x="6914" y="1928"/>
                    <a:pt x="6980" y="2038"/>
                    <a:pt x="7061" y="2038"/>
                  </a:cubicBezTo>
                  <a:cubicBezTo>
                    <a:pt x="7083" y="2038"/>
                    <a:pt x="7106" y="2030"/>
                    <a:pt x="7128" y="2010"/>
                  </a:cubicBezTo>
                  <a:cubicBezTo>
                    <a:pt x="7198" y="1949"/>
                    <a:pt x="7259" y="1878"/>
                    <a:pt x="7330" y="1817"/>
                  </a:cubicBezTo>
                  <a:cubicBezTo>
                    <a:pt x="7381" y="1909"/>
                    <a:pt x="7441" y="2010"/>
                    <a:pt x="7492" y="2111"/>
                  </a:cubicBezTo>
                  <a:cubicBezTo>
                    <a:pt x="7503" y="2129"/>
                    <a:pt x="7522" y="2137"/>
                    <a:pt x="7542" y="2137"/>
                  </a:cubicBezTo>
                  <a:cubicBezTo>
                    <a:pt x="7577" y="2137"/>
                    <a:pt x="7613" y="2110"/>
                    <a:pt x="7594" y="2071"/>
                  </a:cubicBezTo>
                  <a:lnTo>
                    <a:pt x="7441" y="1615"/>
                  </a:lnTo>
                  <a:cubicBezTo>
                    <a:pt x="7428" y="1568"/>
                    <a:pt x="7388" y="1539"/>
                    <a:pt x="7346" y="1539"/>
                  </a:cubicBezTo>
                  <a:close/>
                  <a:moveTo>
                    <a:pt x="2760" y="1641"/>
                  </a:moveTo>
                  <a:cubicBezTo>
                    <a:pt x="2737" y="1641"/>
                    <a:pt x="2714" y="1648"/>
                    <a:pt x="2693" y="1666"/>
                  </a:cubicBezTo>
                  <a:cubicBezTo>
                    <a:pt x="2581" y="1757"/>
                    <a:pt x="2491" y="1838"/>
                    <a:pt x="2399" y="1949"/>
                  </a:cubicBezTo>
                  <a:cubicBezTo>
                    <a:pt x="2329" y="2028"/>
                    <a:pt x="2392" y="2130"/>
                    <a:pt x="2471" y="2130"/>
                  </a:cubicBezTo>
                  <a:cubicBezTo>
                    <a:pt x="2494" y="2130"/>
                    <a:pt x="2518" y="2122"/>
                    <a:pt x="2541" y="2101"/>
                  </a:cubicBezTo>
                  <a:cubicBezTo>
                    <a:pt x="2612" y="2040"/>
                    <a:pt x="2683" y="1979"/>
                    <a:pt x="2743" y="1909"/>
                  </a:cubicBezTo>
                  <a:cubicBezTo>
                    <a:pt x="2804" y="2010"/>
                    <a:pt x="2855" y="2111"/>
                    <a:pt x="2905" y="2202"/>
                  </a:cubicBezTo>
                  <a:cubicBezTo>
                    <a:pt x="2917" y="2225"/>
                    <a:pt x="2938" y="2235"/>
                    <a:pt x="2959" y="2235"/>
                  </a:cubicBezTo>
                  <a:cubicBezTo>
                    <a:pt x="2995" y="2235"/>
                    <a:pt x="3030" y="2206"/>
                    <a:pt x="3017" y="2162"/>
                  </a:cubicBezTo>
                  <a:cubicBezTo>
                    <a:pt x="2966" y="2020"/>
                    <a:pt x="2916" y="1868"/>
                    <a:pt x="2865" y="1716"/>
                  </a:cubicBezTo>
                  <a:cubicBezTo>
                    <a:pt x="2845" y="1670"/>
                    <a:pt x="2803" y="1641"/>
                    <a:pt x="2760" y="1641"/>
                  </a:cubicBezTo>
                  <a:close/>
                  <a:moveTo>
                    <a:pt x="5470" y="1722"/>
                  </a:moveTo>
                  <a:cubicBezTo>
                    <a:pt x="5446" y="1722"/>
                    <a:pt x="5420" y="1729"/>
                    <a:pt x="5396" y="1747"/>
                  </a:cubicBezTo>
                  <a:cubicBezTo>
                    <a:pt x="5295" y="1828"/>
                    <a:pt x="5204" y="1919"/>
                    <a:pt x="5113" y="2030"/>
                  </a:cubicBezTo>
                  <a:cubicBezTo>
                    <a:pt x="5042" y="2109"/>
                    <a:pt x="5099" y="2211"/>
                    <a:pt x="5180" y="2211"/>
                  </a:cubicBezTo>
                  <a:cubicBezTo>
                    <a:pt x="5204" y="2211"/>
                    <a:pt x="5229" y="2203"/>
                    <a:pt x="5254" y="2182"/>
                  </a:cubicBezTo>
                  <a:cubicBezTo>
                    <a:pt x="5326" y="2121"/>
                    <a:pt x="5386" y="2060"/>
                    <a:pt x="5447" y="1990"/>
                  </a:cubicBezTo>
                  <a:cubicBezTo>
                    <a:pt x="5508" y="2091"/>
                    <a:pt x="5558" y="2192"/>
                    <a:pt x="5619" y="2283"/>
                  </a:cubicBezTo>
                  <a:cubicBezTo>
                    <a:pt x="5631" y="2302"/>
                    <a:pt x="5651" y="2311"/>
                    <a:pt x="5670" y="2311"/>
                  </a:cubicBezTo>
                  <a:cubicBezTo>
                    <a:pt x="5702" y="2311"/>
                    <a:pt x="5733" y="2287"/>
                    <a:pt x="5720" y="2243"/>
                  </a:cubicBezTo>
                  <a:cubicBezTo>
                    <a:pt x="5670" y="2091"/>
                    <a:pt x="5619" y="1949"/>
                    <a:pt x="5569" y="1797"/>
                  </a:cubicBezTo>
                  <a:cubicBezTo>
                    <a:pt x="5555" y="1751"/>
                    <a:pt x="5516" y="1722"/>
                    <a:pt x="5470" y="1722"/>
                  </a:cubicBezTo>
                  <a:close/>
                  <a:moveTo>
                    <a:pt x="8180" y="1796"/>
                  </a:moveTo>
                  <a:cubicBezTo>
                    <a:pt x="8156" y="1796"/>
                    <a:pt x="8132" y="1806"/>
                    <a:pt x="8110" y="1828"/>
                  </a:cubicBezTo>
                  <a:cubicBezTo>
                    <a:pt x="7999" y="1909"/>
                    <a:pt x="7907" y="2000"/>
                    <a:pt x="7816" y="2111"/>
                  </a:cubicBezTo>
                  <a:cubicBezTo>
                    <a:pt x="7746" y="2190"/>
                    <a:pt x="7809" y="2292"/>
                    <a:pt x="7888" y="2292"/>
                  </a:cubicBezTo>
                  <a:cubicBezTo>
                    <a:pt x="7911" y="2292"/>
                    <a:pt x="7935" y="2284"/>
                    <a:pt x="7958" y="2263"/>
                  </a:cubicBezTo>
                  <a:cubicBezTo>
                    <a:pt x="8029" y="2202"/>
                    <a:pt x="8100" y="2141"/>
                    <a:pt x="8161" y="2071"/>
                  </a:cubicBezTo>
                  <a:cubicBezTo>
                    <a:pt x="8211" y="2172"/>
                    <a:pt x="8272" y="2263"/>
                    <a:pt x="8323" y="2364"/>
                  </a:cubicBezTo>
                  <a:cubicBezTo>
                    <a:pt x="8334" y="2383"/>
                    <a:pt x="8355" y="2392"/>
                    <a:pt x="8377" y="2392"/>
                  </a:cubicBezTo>
                  <a:cubicBezTo>
                    <a:pt x="8412" y="2392"/>
                    <a:pt x="8446" y="2368"/>
                    <a:pt x="8434" y="2324"/>
                  </a:cubicBezTo>
                  <a:cubicBezTo>
                    <a:pt x="8383" y="2172"/>
                    <a:pt x="8332" y="2030"/>
                    <a:pt x="8272" y="1878"/>
                  </a:cubicBezTo>
                  <a:cubicBezTo>
                    <a:pt x="8259" y="1827"/>
                    <a:pt x="8221" y="1796"/>
                    <a:pt x="8180" y="1796"/>
                  </a:cubicBezTo>
                  <a:close/>
                  <a:moveTo>
                    <a:pt x="3590" y="1894"/>
                  </a:moveTo>
                  <a:cubicBezTo>
                    <a:pt x="3567" y="1894"/>
                    <a:pt x="3544" y="1901"/>
                    <a:pt x="3523" y="1919"/>
                  </a:cubicBezTo>
                  <a:cubicBezTo>
                    <a:pt x="3422" y="2010"/>
                    <a:pt x="3321" y="2101"/>
                    <a:pt x="3229" y="2202"/>
                  </a:cubicBezTo>
                  <a:cubicBezTo>
                    <a:pt x="3158" y="2281"/>
                    <a:pt x="3224" y="2392"/>
                    <a:pt x="3304" y="2392"/>
                  </a:cubicBezTo>
                  <a:cubicBezTo>
                    <a:pt x="3326" y="2392"/>
                    <a:pt x="3349" y="2384"/>
                    <a:pt x="3371" y="2364"/>
                  </a:cubicBezTo>
                  <a:cubicBezTo>
                    <a:pt x="3452" y="2303"/>
                    <a:pt x="3513" y="2233"/>
                    <a:pt x="3574" y="2172"/>
                  </a:cubicBezTo>
                  <a:cubicBezTo>
                    <a:pt x="3634" y="2263"/>
                    <a:pt x="3685" y="2364"/>
                    <a:pt x="3746" y="2465"/>
                  </a:cubicBezTo>
                  <a:cubicBezTo>
                    <a:pt x="3753" y="2483"/>
                    <a:pt x="3770" y="2491"/>
                    <a:pt x="3789" y="2491"/>
                  </a:cubicBezTo>
                  <a:cubicBezTo>
                    <a:pt x="3823" y="2491"/>
                    <a:pt x="3861" y="2464"/>
                    <a:pt x="3847" y="2425"/>
                  </a:cubicBezTo>
                  <a:lnTo>
                    <a:pt x="3695" y="1970"/>
                  </a:lnTo>
                  <a:cubicBezTo>
                    <a:pt x="3675" y="1923"/>
                    <a:pt x="3634" y="1894"/>
                    <a:pt x="3590" y="1894"/>
                  </a:cubicBezTo>
                  <a:close/>
                  <a:moveTo>
                    <a:pt x="6303" y="1975"/>
                  </a:moveTo>
                  <a:cubicBezTo>
                    <a:pt x="6281" y="1975"/>
                    <a:pt x="6258" y="1982"/>
                    <a:pt x="6237" y="2000"/>
                  </a:cubicBezTo>
                  <a:cubicBezTo>
                    <a:pt x="6125" y="2091"/>
                    <a:pt x="6034" y="2182"/>
                    <a:pt x="5943" y="2283"/>
                  </a:cubicBezTo>
                  <a:cubicBezTo>
                    <a:pt x="5872" y="2362"/>
                    <a:pt x="5931" y="2473"/>
                    <a:pt x="6014" y="2473"/>
                  </a:cubicBezTo>
                  <a:cubicBezTo>
                    <a:pt x="6036" y="2473"/>
                    <a:pt x="6061" y="2465"/>
                    <a:pt x="6085" y="2445"/>
                  </a:cubicBezTo>
                  <a:lnTo>
                    <a:pt x="6277" y="2253"/>
                  </a:lnTo>
                  <a:cubicBezTo>
                    <a:pt x="6338" y="2344"/>
                    <a:pt x="6388" y="2445"/>
                    <a:pt x="6449" y="2546"/>
                  </a:cubicBezTo>
                  <a:cubicBezTo>
                    <a:pt x="6460" y="2564"/>
                    <a:pt x="6478" y="2572"/>
                    <a:pt x="6496" y="2572"/>
                  </a:cubicBezTo>
                  <a:cubicBezTo>
                    <a:pt x="6530" y="2572"/>
                    <a:pt x="6563" y="2545"/>
                    <a:pt x="6550" y="2506"/>
                  </a:cubicBezTo>
                  <a:lnTo>
                    <a:pt x="6399" y="2051"/>
                  </a:lnTo>
                  <a:cubicBezTo>
                    <a:pt x="6386" y="2004"/>
                    <a:pt x="6346" y="1975"/>
                    <a:pt x="6303" y="1975"/>
                  </a:cubicBezTo>
                  <a:close/>
                  <a:moveTo>
                    <a:pt x="9006" y="2056"/>
                  </a:moveTo>
                  <a:cubicBezTo>
                    <a:pt x="8984" y="2056"/>
                    <a:pt x="8961" y="2063"/>
                    <a:pt x="8940" y="2081"/>
                  </a:cubicBezTo>
                  <a:cubicBezTo>
                    <a:pt x="8829" y="2172"/>
                    <a:pt x="8737" y="2263"/>
                    <a:pt x="8647" y="2364"/>
                  </a:cubicBezTo>
                  <a:cubicBezTo>
                    <a:pt x="8575" y="2443"/>
                    <a:pt x="8641" y="2554"/>
                    <a:pt x="8721" y="2554"/>
                  </a:cubicBezTo>
                  <a:cubicBezTo>
                    <a:pt x="8743" y="2554"/>
                    <a:pt x="8766" y="2546"/>
                    <a:pt x="8788" y="2526"/>
                  </a:cubicBezTo>
                  <a:cubicBezTo>
                    <a:pt x="8859" y="2456"/>
                    <a:pt x="8930" y="2395"/>
                    <a:pt x="8991" y="2324"/>
                  </a:cubicBezTo>
                  <a:cubicBezTo>
                    <a:pt x="9041" y="2425"/>
                    <a:pt x="9102" y="2526"/>
                    <a:pt x="9153" y="2627"/>
                  </a:cubicBezTo>
                  <a:cubicBezTo>
                    <a:pt x="9163" y="2645"/>
                    <a:pt x="9183" y="2653"/>
                    <a:pt x="9202" y="2653"/>
                  </a:cubicBezTo>
                  <a:cubicBezTo>
                    <a:pt x="9239" y="2653"/>
                    <a:pt x="9277" y="2626"/>
                    <a:pt x="9264" y="2587"/>
                  </a:cubicBezTo>
                  <a:lnTo>
                    <a:pt x="9112" y="2132"/>
                  </a:lnTo>
                  <a:cubicBezTo>
                    <a:pt x="9092" y="2085"/>
                    <a:pt x="9050" y="2056"/>
                    <a:pt x="9006" y="2056"/>
                  </a:cubicBezTo>
                  <a:close/>
                  <a:moveTo>
                    <a:pt x="1716" y="2076"/>
                  </a:moveTo>
                  <a:cubicBezTo>
                    <a:pt x="1694" y="2076"/>
                    <a:pt x="1671" y="2084"/>
                    <a:pt x="1650" y="2101"/>
                  </a:cubicBezTo>
                  <a:cubicBezTo>
                    <a:pt x="1539" y="2182"/>
                    <a:pt x="1447" y="2273"/>
                    <a:pt x="1357" y="2384"/>
                  </a:cubicBezTo>
                  <a:cubicBezTo>
                    <a:pt x="1286" y="2463"/>
                    <a:pt x="1349" y="2566"/>
                    <a:pt x="1428" y="2566"/>
                  </a:cubicBezTo>
                  <a:cubicBezTo>
                    <a:pt x="1451" y="2566"/>
                    <a:pt x="1476" y="2557"/>
                    <a:pt x="1498" y="2537"/>
                  </a:cubicBezTo>
                  <a:cubicBezTo>
                    <a:pt x="1569" y="2476"/>
                    <a:pt x="1640" y="2415"/>
                    <a:pt x="1701" y="2344"/>
                  </a:cubicBezTo>
                  <a:cubicBezTo>
                    <a:pt x="1751" y="2445"/>
                    <a:pt x="1812" y="2546"/>
                    <a:pt x="1863" y="2638"/>
                  </a:cubicBezTo>
                  <a:cubicBezTo>
                    <a:pt x="1874" y="2657"/>
                    <a:pt x="1896" y="2666"/>
                    <a:pt x="1917" y="2666"/>
                  </a:cubicBezTo>
                  <a:cubicBezTo>
                    <a:pt x="1952" y="2666"/>
                    <a:pt x="1987" y="2641"/>
                    <a:pt x="1974" y="2597"/>
                  </a:cubicBezTo>
                  <a:cubicBezTo>
                    <a:pt x="1924" y="2445"/>
                    <a:pt x="1873" y="2303"/>
                    <a:pt x="1822" y="2152"/>
                  </a:cubicBezTo>
                  <a:cubicBezTo>
                    <a:pt x="1802" y="2105"/>
                    <a:pt x="1760" y="2076"/>
                    <a:pt x="1716" y="2076"/>
                  </a:cubicBezTo>
                  <a:close/>
                  <a:moveTo>
                    <a:pt x="4424" y="2150"/>
                  </a:moveTo>
                  <a:cubicBezTo>
                    <a:pt x="4400" y="2150"/>
                    <a:pt x="4376" y="2160"/>
                    <a:pt x="4354" y="2182"/>
                  </a:cubicBezTo>
                  <a:cubicBezTo>
                    <a:pt x="4252" y="2263"/>
                    <a:pt x="4151" y="2354"/>
                    <a:pt x="4060" y="2465"/>
                  </a:cubicBezTo>
                  <a:cubicBezTo>
                    <a:pt x="3997" y="2544"/>
                    <a:pt x="4056" y="2647"/>
                    <a:pt x="4133" y="2647"/>
                  </a:cubicBezTo>
                  <a:cubicBezTo>
                    <a:pt x="4155" y="2647"/>
                    <a:pt x="4179" y="2638"/>
                    <a:pt x="4201" y="2618"/>
                  </a:cubicBezTo>
                  <a:cubicBezTo>
                    <a:pt x="4282" y="2557"/>
                    <a:pt x="4343" y="2496"/>
                    <a:pt x="4404" y="2425"/>
                  </a:cubicBezTo>
                  <a:cubicBezTo>
                    <a:pt x="4465" y="2526"/>
                    <a:pt x="4516" y="2618"/>
                    <a:pt x="4576" y="2719"/>
                  </a:cubicBezTo>
                  <a:cubicBezTo>
                    <a:pt x="4588" y="2738"/>
                    <a:pt x="4608" y="2747"/>
                    <a:pt x="4627" y="2747"/>
                  </a:cubicBezTo>
                  <a:cubicBezTo>
                    <a:pt x="4659" y="2747"/>
                    <a:pt x="4690" y="2722"/>
                    <a:pt x="4678" y="2678"/>
                  </a:cubicBezTo>
                  <a:cubicBezTo>
                    <a:pt x="4627" y="2526"/>
                    <a:pt x="4576" y="2384"/>
                    <a:pt x="4525" y="2233"/>
                  </a:cubicBezTo>
                  <a:cubicBezTo>
                    <a:pt x="4506" y="2181"/>
                    <a:pt x="4466" y="2150"/>
                    <a:pt x="4424" y="2150"/>
                  </a:cubicBezTo>
                  <a:close/>
                  <a:moveTo>
                    <a:pt x="7132" y="2228"/>
                  </a:moveTo>
                  <a:cubicBezTo>
                    <a:pt x="7110" y="2228"/>
                    <a:pt x="7087" y="2236"/>
                    <a:pt x="7067" y="2253"/>
                  </a:cubicBezTo>
                  <a:cubicBezTo>
                    <a:pt x="6955" y="2344"/>
                    <a:pt x="6865" y="2435"/>
                    <a:pt x="6773" y="2546"/>
                  </a:cubicBezTo>
                  <a:cubicBezTo>
                    <a:pt x="6702" y="2618"/>
                    <a:pt x="6761" y="2727"/>
                    <a:pt x="6844" y="2727"/>
                  </a:cubicBezTo>
                  <a:cubicBezTo>
                    <a:pt x="6866" y="2727"/>
                    <a:pt x="6891" y="2718"/>
                    <a:pt x="6915" y="2699"/>
                  </a:cubicBezTo>
                  <a:cubicBezTo>
                    <a:pt x="6986" y="2638"/>
                    <a:pt x="7047" y="2577"/>
                    <a:pt x="7108" y="2506"/>
                  </a:cubicBezTo>
                  <a:cubicBezTo>
                    <a:pt x="7168" y="2607"/>
                    <a:pt x="7219" y="2699"/>
                    <a:pt x="7279" y="2800"/>
                  </a:cubicBezTo>
                  <a:cubicBezTo>
                    <a:pt x="7290" y="2817"/>
                    <a:pt x="7308" y="2825"/>
                    <a:pt x="7327" y="2825"/>
                  </a:cubicBezTo>
                  <a:cubicBezTo>
                    <a:pt x="7360" y="2825"/>
                    <a:pt x="7394" y="2799"/>
                    <a:pt x="7381" y="2759"/>
                  </a:cubicBezTo>
                  <a:cubicBezTo>
                    <a:pt x="7330" y="2607"/>
                    <a:pt x="7279" y="2456"/>
                    <a:pt x="7229" y="2314"/>
                  </a:cubicBezTo>
                  <a:cubicBezTo>
                    <a:pt x="7216" y="2260"/>
                    <a:pt x="7175" y="2228"/>
                    <a:pt x="7132" y="2228"/>
                  </a:cubicBezTo>
                  <a:close/>
                  <a:moveTo>
                    <a:pt x="2547" y="2329"/>
                  </a:moveTo>
                  <a:cubicBezTo>
                    <a:pt x="2524" y="2329"/>
                    <a:pt x="2501" y="2337"/>
                    <a:pt x="2480" y="2354"/>
                  </a:cubicBezTo>
                  <a:cubicBezTo>
                    <a:pt x="2369" y="2445"/>
                    <a:pt x="2278" y="2537"/>
                    <a:pt x="2187" y="2638"/>
                  </a:cubicBezTo>
                  <a:cubicBezTo>
                    <a:pt x="2115" y="2717"/>
                    <a:pt x="2181" y="2828"/>
                    <a:pt x="2262" y="2828"/>
                  </a:cubicBezTo>
                  <a:cubicBezTo>
                    <a:pt x="2284" y="2828"/>
                    <a:pt x="2307" y="2819"/>
                    <a:pt x="2329" y="2800"/>
                  </a:cubicBezTo>
                  <a:cubicBezTo>
                    <a:pt x="2399" y="2729"/>
                    <a:pt x="2470" y="2668"/>
                    <a:pt x="2531" y="2607"/>
                  </a:cubicBezTo>
                  <a:cubicBezTo>
                    <a:pt x="2581" y="2699"/>
                    <a:pt x="2642" y="2800"/>
                    <a:pt x="2693" y="2901"/>
                  </a:cubicBezTo>
                  <a:cubicBezTo>
                    <a:pt x="2704" y="2919"/>
                    <a:pt x="2723" y="2926"/>
                    <a:pt x="2743" y="2926"/>
                  </a:cubicBezTo>
                  <a:cubicBezTo>
                    <a:pt x="2779" y="2926"/>
                    <a:pt x="2817" y="2900"/>
                    <a:pt x="2804" y="2861"/>
                  </a:cubicBezTo>
                  <a:lnTo>
                    <a:pt x="2653" y="2405"/>
                  </a:lnTo>
                  <a:cubicBezTo>
                    <a:pt x="2632" y="2358"/>
                    <a:pt x="2590" y="2329"/>
                    <a:pt x="2547" y="2329"/>
                  </a:cubicBezTo>
                  <a:close/>
                  <a:moveTo>
                    <a:pt x="5255" y="2410"/>
                  </a:moveTo>
                  <a:cubicBezTo>
                    <a:pt x="5232" y="2410"/>
                    <a:pt x="5208" y="2418"/>
                    <a:pt x="5184" y="2435"/>
                  </a:cubicBezTo>
                  <a:cubicBezTo>
                    <a:pt x="5083" y="2526"/>
                    <a:pt x="4991" y="2618"/>
                    <a:pt x="4890" y="2719"/>
                  </a:cubicBezTo>
                  <a:cubicBezTo>
                    <a:pt x="4826" y="2798"/>
                    <a:pt x="4887" y="2909"/>
                    <a:pt x="4971" y="2909"/>
                  </a:cubicBezTo>
                  <a:cubicBezTo>
                    <a:pt x="4994" y="2909"/>
                    <a:pt x="5018" y="2900"/>
                    <a:pt x="5042" y="2881"/>
                  </a:cubicBezTo>
                  <a:cubicBezTo>
                    <a:pt x="5113" y="2810"/>
                    <a:pt x="5173" y="2749"/>
                    <a:pt x="5234" y="2678"/>
                  </a:cubicBezTo>
                  <a:cubicBezTo>
                    <a:pt x="5295" y="2780"/>
                    <a:pt x="5346" y="2881"/>
                    <a:pt x="5407" y="2982"/>
                  </a:cubicBezTo>
                  <a:cubicBezTo>
                    <a:pt x="5417" y="3000"/>
                    <a:pt x="5435" y="3007"/>
                    <a:pt x="5453" y="3007"/>
                  </a:cubicBezTo>
                  <a:cubicBezTo>
                    <a:pt x="5487" y="3007"/>
                    <a:pt x="5521" y="2981"/>
                    <a:pt x="5508" y="2942"/>
                  </a:cubicBezTo>
                  <a:lnTo>
                    <a:pt x="5356" y="2486"/>
                  </a:lnTo>
                  <a:cubicBezTo>
                    <a:pt x="5336" y="2439"/>
                    <a:pt x="5298" y="2410"/>
                    <a:pt x="5255" y="2410"/>
                  </a:cubicBezTo>
                  <a:close/>
                  <a:moveTo>
                    <a:pt x="7964" y="2491"/>
                  </a:moveTo>
                  <a:cubicBezTo>
                    <a:pt x="7941" y="2491"/>
                    <a:pt x="7918" y="2499"/>
                    <a:pt x="7897" y="2516"/>
                  </a:cubicBezTo>
                  <a:cubicBezTo>
                    <a:pt x="7786" y="2607"/>
                    <a:pt x="7695" y="2699"/>
                    <a:pt x="7603" y="2800"/>
                  </a:cubicBezTo>
                  <a:cubicBezTo>
                    <a:pt x="7533" y="2878"/>
                    <a:pt x="7590" y="2981"/>
                    <a:pt x="7671" y="2981"/>
                  </a:cubicBezTo>
                  <a:cubicBezTo>
                    <a:pt x="7694" y="2981"/>
                    <a:pt x="7720" y="2972"/>
                    <a:pt x="7745" y="2951"/>
                  </a:cubicBezTo>
                  <a:cubicBezTo>
                    <a:pt x="7816" y="2891"/>
                    <a:pt x="7877" y="2830"/>
                    <a:pt x="7948" y="2759"/>
                  </a:cubicBezTo>
                  <a:cubicBezTo>
                    <a:pt x="7999" y="2861"/>
                    <a:pt x="8049" y="2962"/>
                    <a:pt x="8110" y="3053"/>
                  </a:cubicBezTo>
                  <a:cubicBezTo>
                    <a:pt x="8121" y="3076"/>
                    <a:pt x="8142" y="3086"/>
                    <a:pt x="8162" y="3086"/>
                  </a:cubicBezTo>
                  <a:cubicBezTo>
                    <a:pt x="8194" y="3086"/>
                    <a:pt x="8223" y="3060"/>
                    <a:pt x="8211" y="3023"/>
                  </a:cubicBezTo>
                  <a:lnTo>
                    <a:pt x="8059" y="2567"/>
                  </a:lnTo>
                  <a:cubicBezTo>
                    <a:pt x="8046" y="2520"/>
                    <a:pt x="8006" y="2491"/>
                    <a:pt x="7964" y="2491"/>
                  </a:cubicBezTo>
                  <a:close/>
                  <a:moveTo>
                    <a:pt x="3375" y="2582"/>
                  </a:moveTo>
                  <a:cubicBezTo>
                    <a:pt x="3353" y="2582"/>
                    <a:pt x="3331" y="2590"/>
                    <a:pt x="3310" y="2607"/>
                  </a:cubicBezTo>
                  <a:cubicBezTo>
                    <a:pt x="3199" y="2699"/>
                    <a:pt x="3108" y="2789"/>
                    <a:pt x="3017" y="2901"/>
                  </a:cubicBezTo>
                  <a:cubicBezTo>
                    <a:pt x="2946" y="2979"/>
                    <a:pt x="3009" y="3082"/>
                    <a:pt x="3088" y="3082"/>
                  </a:cubicBezTo>
                  <a:cubicBezTo>
                    <a:pt x="3112" y="3082"/>
                    <a:pt x="3136" y="3073"/>
                    <a:pt x="3159" y="3053"/>
                  </a:cubicBezTo>
                  <a:cubicBezTo>
                    <a:pt x="3229" y="2992"/>
                    <a:pt x="3301" y="2931"/>
                    <a:pt x="3361" y="2861"/>
                  </a:cubicBezTo>
                  <a:cubicBezTo>
                    <a:pt x="3412" y="2962"/>
                    <a:pt x="3472" y="3053"/>
                    <a:pt x="3523" y="3154"/>
                  </a:cubicBezTo>
                  <a:cubicBezTo>
                    <a:pt x="3534" y="3172"/>
                    <a:pt x="3553" y="3180"/>
                    <a:pt x="3573" y="3180"/>
                  </a:cubicBezTo>
                  <a:cubicBezTo>
                    <a:pt x="3609" y="3180"/>
                    <a:pt x="3648" y="3153"/>
                    <a:pt x="3634" y="3113"/>
                  </a:cubicBezTo>
                  <a:cubicBezTo>
                    <a:pt x="3584" y="2962"/>
                    <a:pt x="3533" y="2810"/>
                    <a:pt x="3483" y="2668"/>
                  </a:cubicBezTo>
                  <a:cubicBezTo>
                    <a:pt x="3462" y="2614"/>
                    <a:pt x="3420" y="2582"/>
                    <a:pt x="3375" y="2582"/>
                  </a:cubicBezTo>
                  <a:close/>
                  <a:moveTo>
                    <a:pt x="6087" y="2663"/>
                  </a:moveTo>
                  <a:cubicBezTo>
                    <a:pt x="6063" y="2663"/>
                    <a:pt x="6038" y="2671"/>
                    <a:pt x="6014" y="2688"/>
                  </a:cubicBezTo>
                  <a:cubicBezTo>
                    <a:pt x="5913" y="2780"/>
                    <a:pt x="5821" y="2870"/>
                    <a:pt x="5720" y="2972"/>
                  </a:cubicBezTo>
                  <a:cubicBezTo>
                    <a:pt x="5657" y="3051"/>
                    <a:pt x="5718" y="3162"/>
                    <a:pt x="5801" y="3162"/>
                  </a:cubicBezTo>
                  <a:cubicBezTo>
                    <a:pt x="5824" y="3162"/>
                    <a:pt x="5848" y="3153"/>
                    <a:pt x="5872" y="3134"/>
                  </a:cubicBezTo>
                  <a:cubicBezTo>
                    <a:pt x="5943" y="3073"/>
                    <a:pt x="6004" y="3002"/>
                    <a:pt x="6064" y="2942"/>
                  </a:cubicBezTo>
                  <a:cubicBezTo>
                    <a:pt x="6125" y="3043"/>
                    <a:pt x="6176" y="3134"/>
                    <a:pt x="6237" y="3235"/>
                  </a:cubicBezTo>
                  <a:cubicBezTo>
                    <a:pt x="6247" y="3253"/>
                    <a:pt x="6265" y="3261"/>
                    <a:pt x="6284" y="3261"/>
                  </a:cubicBezTo>
                  <a:cubicBezTo>
                    <a:pt x="6317" y="3261"/>
                    <a:pt x="6351" y="3234"/>
                    <a:pt x="6338" y="3194"/>
                  </a:cubicBezTo>
                  <a:lnTo>
                    <a:pt x="6186" y="2739"/>
                  </a:lnTo>
                  <a:cubicBezTo>
                    <a:pt x="6173" y="2692"/>
                    <a:pt x="6133" y="2663"/>
                    <a:pt x="6087" y="2663"/>
                  </a:cubicBezTo>
                  <a:close/>
                  <a:moveTo>
                    <a:pt x="8794" y="2744"/>
                  </a:moveTo>
                  <a:cubicBezTo>
                    <a:pt x="8771" y="2744"/>
                    <a:pt x="8748" y="2752"/>
                    <a:pt x="8728" y="2769"/>
                  </a:cubicBezTo>
                  <a:cubicBezTo>
                    <a:pt x="8616" y="2861"/>
                    <a:pt x="8525" y="2951"/>
                    <a:pt x="8434" y="3053"/>
                  </a:cubicBezTo>
                  <a:cubicBezTo>
                    <a:pt x="8362" y="3132"/>
                    <a:pt x="8422" y="3243"/>
                    <a:pt x="8504" y="3243"/>
                  </a:cubicBezTo>
                  <a:cubicBezTo>
                    <a:pt x="8527" y="3243"/>
                    <a:pt x="8551" y="3234"/>
                    <a:pt x="8575" y="3215"/>
                  </a:cubicBezTo>
                  <a:cubicBezTo>
                    <a:pt x="8647" y="3154"/>
                    <a:pt x="8707" y="3083"/>
                    <a:pt x="8778" y="3023"/>
                  </a:cubicBezTo>
                  <a:cubicBezTo>
                    <a:pt x="8829" y="3113"/>
                    <a:pt x="8890" y="3215"/>
                    <a:pt x="8940" y="3316"/>
                  </a:cubicBezTo>
                  <a:cubicBezTo>
                    <a:pt x="8951" y="3334"/>
                    <a:pt x="8970" y="3342"/>
                    <a:pt x="8990" y="3342"/>
                  </a:cubicBezTo>
                  <a:cubicBezTo>
                    <a:pt x="9025" y="3342"/>
                    <a:pt x="9061" y="3315"/>
                    <a:pt x="9041" y="3275"/>
                  </a:cubicBezTo>
                  <a:lnTo>
                    <a:pt x="8890" y="2820"/>
                  </a:lnTo>
                  <a:cubicBezTo>
                    <a:pt x="8876" y="2773"/>
                    <a:pt x="8837" y="2744"/>
                    <a:pt x="8794" y="2744"/>
                  </a:cubicBezTo>
                  <a:close/>
                  <a:moveTo>
                    <a:pt x="1504" y="2764"/>
                  </a:moveTo>
                  <a:cubicBezTo>
                    <a:pt x="1482" y="2764"/>
                    <a:pt x="1458" y="2772"/>
                    <a:pt x="1438" y="2789"/>
                  </a:cubicBezTo>
                  <a:cubicBezTo>
                    <a:pt x="1326" y="2881"/>
                    <a:pt x="1235" y="2972"/>
                    <a:pt x="1144" y="3073"/>
                  </a:cubicBezTo>
                  <a:cubicBezTo>
                    <a:pt x="1073" y="3152"/>
                    <a:pt x="1138" y="3263"/>
                    <a:pt x="1218" y="3263"/>
                  </a:cubicBezTo>
                  <a:cubicBezTo>
                    <a:pt x="1240" y="3263"/>
                    <a:pt x="1264" y="3255"/>
                    <a:pt x="1285" y="3235"/>
                  </a:cubicBezTo>
                  <a:lnTo>
                    <a:pt x="1488" y="3032"/>
                  </a:lnTo>
                  <a:cubicBezTo>
                    <a:pt x="1539" y="3134"/>
                    <a:pt x="1600" y="3235"/>
                    <a:pt x="1650" y="3336"/>
                  </a:cubicBezTo>
                  <a:cubicBezTo>
                    <a:pt x="1661" y="3354"/>
                    <a:pt x="1680" y="3362"/>
                    <a:pt x="1700" y="3362"/>
                  </a:cubicBezTo>
                  <a:cubicBezTo>
                    <a:pt x="1735" y="3362"/>
                    <a:pt x="1771" y="3335"/>
                    <a:pt x="1751" y="3296"/>
                  </a:cubicBezTo>
                  <a:lnTo>
                    <a:pt x="1600" y="2840"/>
                  </a:lnTo>
                  <a:cubicBezTo>
                    <a:pt x="1586" y="2793"/>
                    <a:pt x="1547" y="2764"/>
                    <a:pt x="1504" y="2764"/>
                  </a:cubicBezTo>
                  <a:close/>
                  <a:moveTo>
                    <a:pt x="4207" y="2845"/>
                  </a:moveTo>
                  <a:cubicBezTo>
                    <a:pt x="4184" y="2845"/>
                    <a:pt x="4161" y="2853"/>
                    <a:pt x="4141" y="2870"/>
                  </a:cubicBezTo>
                  <a:cubicBezTo>
                    <a:pt x="4030" y="2962"/>
                    <a:pt x="3938" y="3053"/>
                    <a:pt x="3847" y="3154"/>
                  </a:cubicBezTo>
                  <a:cubicBezTo>
                    <a:pt x="3776" y="3232"/>
                    <a:pt x="3840" y="3335"/>
                    <a:pt x="3919" y="3335"/>
                  </a:cubicBezTo>
                  <a:cubicBezTo>
                    <a:pt x="3942" y="3335"/>
                    <a:pt x="3966" y="3326"/>
                    <a:pt x="3989" y="3306"/>
                  </a:cubicBezTo>
                  <a:cubicBezTo>
                    <a:pt x="4060" y="3245"/>
                    <a:pt x="4131" y="3185"/>
                    <a:pt x="4192" y="3113"/>
                  </a:cubicBezTo>
                  <a:cubicBezTo>
                    <a:pt x="4242" y="3215"/>
                    <a:pt x="4303" y="3316"/>
                    <a:pt x="4354" y="3407"/>
                  </a:cubicBezTo>
                  <a:cubicBezTo>
                    <a:pt x="4365" y="3430"/>
                    <a:pt x="4387" y="3440"/>
                    <a:pt x="4408" y="3440"/>
                  </a:cubicBezTo>
                  <a:cubicBezTo>
                    <a:pt x="4443" y="3440"/>
                    <a:pt x="4477" y="3414"/>
                    <a:pt x="4465" y="3377"/>
                  </a:cubicBezTo>
                  <a:lnTo>
                    <a:pt x="4313" y="2921"/>
                  </a:lnTo>
                  <a:cubicBezTo>
                    <a:pt x="4293" y="2874"/>
                    <a:pt x="4251" y="2845"/>
                    <a:pt x="4207" y="2845"/>
                  </a:cubicBezTo>
                  <a:close/>
                  <a:moveTo>
                    <a:pt x="6917" y="2926"/>
                  </a:moveTo>
                  <a:cubicBezTo>
                    <a:pt x="6894" y="2926"/>
                    <a:pt x="6868" y="2934"/>
                    <a:pt x="6844" y="2951"/>
                  </a:cubicBezTo>
                  <a:cubicBezTo>
                    <a:pt x="6743" y="3043"/>
                    <a:pt x="6652" y="3124"/>
                    <a:pt x="6550" y="3235"/>
                  </a:cubicBezTo>
                  <a:cubicBezTo>
                    <a:pt x="6488" y="3313"/>
                    <a:pt x="6546" y="3416"/>
                    <a:pt x="6628" y="3416"/>
                  </a:cubicBezTo>
                  <a:cubicBezTo>
                    <a:pt x="6652" y="3416"/>
                    <a:pt x="6678" y="3407"/>
                    <a:pt x="6703" y="3387"/>
                  </a:cubicBezTo>
                  <a:cubicBezTo>
                    <a:pt x="6773" y="3326"/>
                    <a:pt x="6834" y="3266"/>
                    <a:pt x="6895" y="3194"/>
                  </a:cubicBezTo>
                  <a:cubicBezTo>
                    <a:pt x="6955" y="3296"/>
                    <a:pt x="7006" y="3397"/>
                    <a:pt x="7067" y="3488"/>
                  </a:cubicBezTo>
                  <a:cubicBezTo>
                    <a:pt x="7078" y="3511"/>
                    <a:pt x="7098" y="3521"/>
                    <a:pt x="7117" y="3521"/>
                  </a:cubicBezTo>
                  <a:cubicBezTo>
                    <a:pt x="7150" y="3521"/>
                    <a:pt x="7181" y="3492"/>
                    <a:pt x="7168" y="3448"/>
                  </a:cubicBezTo>
                  <a:cubicBezTo>
                    <a:pt x="7117" y="3306"/>
                    <a:pt x="7067" y="3154"/>
                    <a:pt x="7016" y="3002"/>
                  </a:cubicBezTo>
                  <a:cubicBezTo>
                    <a:pt x="7003" y="2955"/>
                    <a:pt x="6963" y="2926"/>
                    <a:pt x="6917" y="2926"/>
                  </a:cubicBezTo>
                  <a:close/>
                  <a:moveTo>
                    <a:pt x="2334" y="3018"/>
                  </a:moveTo>
                  <a:cubicBezTo>
                    <a:pt x="2312" y="3018"/>
                    <a:pt x="2289" y="3025"/>
                    <a:pt x="2268" y="3043"/>
                  </a:cubicBezTo>
                  <a:cubicBezTo>
                    <a:pt x="2156" y="3134"/>
                    <a:pt x="2065" y="3225"/>
                    <a:pt x="1974" y="3326"/>
                  </a:cubicBezTo>
                  <a:cubicBezTo>
                    <a:pt x="1903" y="3406"/>
                    <a:pt x="1968" y="3516"/>
                    <a:pt x="2049" y="3516"/>
                  </a:cubicBezTo>
                  <a:cubicBezTo>
                    <a:pt x="2071" y="3516"/>
                    <a:pt x="2094" y="3508"/>
                    <a:pt x="2116" y="3488"/>
                  </a:cubicBezTo>
                  <a:cubicBezTo>
                    <a:pt x="2187" y="3428"/>
                    <a:pt x="2248" y="3356"/>
                    <a:pt x="2318" y="3296"/>
                  </a:cubicBezTo>
                  <a:cubicBezTo>
                    <a:pt x="2369" y="3397"/>
                    <a:pt x="2430" y="3488"/>
                    <a:pt x="2480" y="3590"/>
                  </a:cubicBezTo>
                  <a:cubicBezTo>
                    <a:pt x="2491" y="3607"/>
                    <a:pt x="2510" y="3615"/>
                    <a:pt x="2530" y="3615"/>
                  </a:cubicBezTo>
                  <a:cubicBezTo>
                    <a:pt x="2566" y="3615"/>
                    <a:pt x="2601" y="3589"/>
                    <a:pt x="2581" y="3549"/>
                  </a:cubicBezTo>
                  <a:lnTo>
                    <a:pt x="2430" y="3093"/>
                  </a:lnTo>
                  <a:cubicBezTo>
                    <a:pt x="2417" y="3047"/>
                    <a:pt x="2377" y="3018"/>
                    <a:pt x="2334" y="3018"/>
                  </a:cubicBezTo>
                  <a:close/>
                  <a:moveTo>
                    <a:pt x="5037" y="3099"/>
                  </a:moveTo>
                  <a:cubicBezTo>
                    <a:pt x="5015" y="3099"/>
                    <a:pt x="4992" y="3106"/>
                    <a:pt x="4971" y="3124"/>
                  </a:cubicBezTo>
                  <a:cubicBezTo>
                    <a:pt x="4860" y="3215"/>
                    <a:pt x="4768" y="3306"/>
                    <a:pt x="4678" y="3407"/>
                  </a:cubicBezTo>
                  <a:cubicBezTo>
                    <a:pt x="4606" y="3487"/>
                    <a:pt x="4672" y="3597"/>
                    <a:pt x="4752" y="3597"/>
                  </a:cubicBezTo>
                  <a:cubicBezTo>
                    <a:pt x="4774" y="3597"/>
                    <a:pt x="4798" y="3589"/>
                    <a:pt x="4819" y="3569"/>
                  </a:cubicBezTo>
                  <a:cubicBezTo>
                    <a:pt x="4890" y="3509"/>
                    <a:pt x="4961" y="3437"/>
                    <a:pt x="5022" y="3377"/>
                  </a:cubicBezTo>
                  <a:cubicBezTo>
                    <a:pt x="5072" y="3468"/>
                    <a:pt x="5133" y="3569"/>
                    <a:pt x="5184" y="3671"/>
                  </a:cubicBezTo>
                  <a:cubicBezTo>
                    <a:pt x="5194" y="3688"/>
                    <a:pt x="5214" y="3696"/>
                    <a:pt x="5233" y="3696"/>
                  </a:cubicBezTo>
                  <a:cubicBezTo>
                    <a:pt x="5270" y="3696"/>
                    <a:pt x="5308" y="3670"/>
                    <a:pt x="5295" y="3630"/>
                  </a:cubicBezTo>
                  <a:lnTo>
                    <a:pt x="5143" y="3174"/>
                  </a:lnTo>
                  <a:cubicBezTo>
                    <a:pt x="5123" y="3128"/>
                    <a:pt x="5081" y="3099"/>
                    <a:pt x="5037" y="3099"/>
                  </a:cubicBezTo>
                  <a:close/>
                  <a:moveTo>
                    <a:pt x="7748" y="3180"/>
                  </a:moveTo>
                  <a:cubicBezTo>
                    <a:pt x="7724" y="3180"/>
                    <a:pt x="7699" y="3187"/>
                    <a:pt x="7675" y="3205"/>
                  </a:cubicBezTo>
                  <a:cubicBezTo>
                    <a:pt x="7573" y="3296"/>
                    <a:pt x="7482" y="3387"/>
                    <a:pt x="7381" y="3488"/>
                  </a:cubicBezTo>
                  <a:cubicBezTo>
                    <a:pt x="7317" y="3568"/>
                    <a:pt x="7378" y="3678"/>
                    <a:pt x="7461" y="3678"/>
                  </a:cubicBezTo>
                  <a:cubicBezTo>
                    <a:pt x="7484" y="3678"/>
                    <a:pt x="7509" y="3670"/>
                    <a:pt x="7533" y="3650"/>
                  </a:cubicBezTo>
                  <a:cubicBezTo>
                    <a:pt x="7603" y="3590"/>
                    <a:pt x="7664" y="3518"/>
                    <a:pt x="7725" y="3458"/>
                  </a:cubicBezTo>
                  <a:cubicBezTo>
                    <a:pt x="7786" y="3549"/>
                    <a:pt x="7837" y="3650"/>
                    <a:pt x="7897" y="3752"/>
                  </a:cubicBezTo>
                  <a:cubicBezTo>
                    <a:pt x="7908" y="3769"/>
                    <a:pt x="7926" y="3777"/>
                    <a:pt x="7944" y="3777"/>
                  </a:cubicBezTo>
                  <a:cubicBezTo>
                    <a:pt x="7978" y="3777"/>
                    <a:pt x="8012" y="3751"/>
                    <a:pt x="7999" y="3711"/>
                  </a:cubicBezTo>
                  <a:lnTo>
                    <a:pt x="7846" y="3255"/>
                  </a:lnTo>
                  <a:cubicBezTo>
                    <a:pt x="7833" y="3209"/>
                    <a:pt x="7793" y="3180"/>
                    <a:pt x="7748" y="3180"/>
                  </a:cubicBezTo>
                  <a:close/>
                  <a:moveTo>
                    <a:pt x="3164" y="3281"/>
                  </a:moveTo>
                  <a:cubicBezTo>
                    <a:pt x="3142" y="3281"/>
                    <a:pt x="3119" y="3289"/>
                    <a:pt x="3098" y="3306"/>
                  </a:cubicBezTo>
                  <a:cubicBezTo>
                    <a:pt x="2986" y="3397"/>
                    <a:pt x="2896" y="3478"/>
                    <a:pt x="2804" y="3590"/>
                  </a:cubicBezTo>
                  <a:cubicBezTo>
                    <a:pt x="2734" y="3668"/>
                    <a:pt x="2797" y="3771"/>
                    <a:pt x="2876" y="3771"/>
                  </a:cubicBezTo>
                  <a:cubicBezTo>
                    <a:pt x="2899" y="3771"/>
                    <a:pt x="2923" y="3762"/>
                    <a:pt x="2946" y="3741"/>
                  </a:cubicBezTo>
                  <a:cubicBezTo>
                    <a:pt x="3017" y="3680"/>
                    <a:pt x="3088" y="3620"/>
                    <a:pt x="3148" y="3549"/>
                  </a:cubicBezTo>
                  <a:cubicBezTo>
                    <a:pt x="3199" y="3650"/>
                    <a:pt x="3260" y="3752"/>
                    <a:pt x="3310" y="3842"/>
                  </a:cubicBezTo>
                  <a:cubicBezTo>
                    <a:pt x="3322" y="3865"/>
                    <a:pt x="3343" y="3875"/>
                    <a:pt x="3364" y="3875"/>
                  </a:cubicBezTo>
                  <a:cubicBezTo>
                    <a:pt x="3400" y="3875"/>
                    <a:pt x="3435" y="3847"/>
                    <a:pt x="3422" y="3802"/>
                  </a:cubicBezTo>
                  <a:cubicBezTo>
                    <a:pt x="3371" y="3660"/>
                    <a:pt x="3321" y="3509"/>
                    <a:pt x="3260" y="3356"/>
                  </a:cubicBezTo>
                  <a:cubicBezTo>
                    <a:pt x="3247" y="3310"/>
                    <a:pt x="3207" y="3281"/>
                    <a:pt x="3164" y="3281"/>
                  </a:cubicBezTo>
                  <a:close/>
                  <a:moveTo>
                    <a:pt x="5868" y="3362"/>
                  </a:moveTo>
                  <a:cubicBezTo>
                    <a:pt x="5845" y="3362"/>
                    <a:pt x="5822" y="3370"/>
                    <a:pt x="5801" y="3387"/>
                  </a:cubicBezTo>
                  <a:cubicBezTo>
                    <a:pt x="5690" y="3468"/>
                    <a:pt x="5599" y="3559"/>
                    <a:pt x="5508" y="3671"/>
                  </a:cubicBezTo>
                  <a:cubicBezTo>
                    <a:pt x="5437" y="3749"/>
                    <a:pt x="5500" y="3852"/>
                    <a:pt x="5579" y="3852"/>
                  </a:cubicBezTo>
                  <a:cubicBezTo>
                    <a:pt x="5602" y="3852"/>
                    <a:pt x="5627" y="3843"/>
                    <a:pt x="5650" y="3822"/>
                  </a:cubicBezTo>
                  <a:cubicBezTo>
                    <a:pt x="5720" y="3761"/>
                    <a:pt x="5791" y="3701"/>
                    <a:pt x="5852" y="3630"/>
                  </a:cubicBezTo>
                  <a:cubicBezTo>
                    <a:pt x="5913" y="3731"/>
                    <a:pt x="5963" y="3833"/>
                    <a:pt x="6014" y="3923"/>
                  </a:cubicBezTo>
                  <a:cubicBezTo>
                    <a:pt x="6025" y="3943"/>
                    <a:pt x="6047" y="3952"/>
                    <a:pt x="6068" y="3952"/>
                  </a:cubicBezTo>
                  <a:cubicBezTo>
                    <a:pt x="6103" y="3952"/>
                    <a:pt x="6138" y="3927"/>
                    <a:pt x="6125" y="3883"/>
                  </a:cubicBezTo>
                  <a:cubicBezTo>
                    <a:pt x="6075" y="3731"/>
                    <a:pt x="6024" y="3590"/>
                    <a:pt x="5974" y="3437"/>
                  </a:cubicBezTo>
                  <a:cubicBezTo>
                    <a:pt x="5953" y="3391"/>
                    <a:pt x="5911" y="3362"/>
                    <a:pt x="5868" y="3362"/>
                  </a:cubicBezTo>
                  <a:close/>
                  <a:moveTo>
                    <a:pt x="8583" y="3436"/>
                  </a:moveTo>
                  <a:cubicBezTo>
                    <a:pt x="8558" y="3436"/>
                    <a:pt x="8530" y="3446"/>
                    <a:pt x="8505" y="3468"/>
                  </a:cubicBezTo>
                  <a:cubicBezTo>
                    <a:pt x="8404" y="3549"/>
                    <a:pt x="8312" y="3640"/>
                    <a:pt x="8221" y="3752"/>
                  </a:cubicBezTo>
                  <a:cubicBezTo>
                    <a:pt x="8151" y="3830"/>
                    <a:pt x="8207" y="3933"/>
                    <a:pt x="8288" y="3933"/>
                  </a:cubicBezTo>
                  <a:cubicBezTo>
                    <a:pt x="8312" y="3933"/>
                    <a:pt x="8338" y="3924"/>
                    <a:pt x="8363" y="3903"/>
                  </a:cubicBezTo>
                  <a:cubicBezTo>
                    <a:pt x="8434" y="3842"/>
                    <a:pt x="8494" y="3782"/>
                    <a:pt x="8555" y="3711"/>
                  </a:cubicBezTo>
                  <a:cubicBezTo>
                    <a:pt x="8616" y="3812"/>
                    <a:pt x="8667" y="3903"/>
                    <a:pt x="8728" y="4004"/>
                  </a:cubicBezTo>
                  <a:cubicBezTo>
                    <a:pt x="8739" y="4024"/>
                    <a:pt x="8759" y="4033"/>
                    <a:pt x="8779" y="4033"/>
                  </a:cubicBezTo>
                  <a:cubicBezTo>
                    <a:pt x="8811" y="4033"/>
                    <a:pt x="8841" y="4008"/>
                    <a:pt x="8829" y="3964"/>
                  </a:cubicBezTo>
                  <a:cubicBezTo>
                    <a:pt x="8778" y="3812"/>
                    <a:pt x="8728" y="3671"/>
                    <a:pt x="8677" y="3518"/>
                  </a:cubicBezTo>
                  <a:cubicBezTo>
                    <a:pt x="8664" y="3467"/>
                    <a:pt x="8626" y="3436"/>
                    <a:pt x="8583" y="3436"/>
                  </a:cubicBezTo>
                  <a:close/>
                  <a:moveTo>
                    <a:pt x="1291" y="3453"/>
                  </a:moveTo>
                  <a:cubicBezTo>
                    <a:pt x="1269" y="3453"/>
                    <a:pt x="1245" y="3461"/>
                    <a:pt x="1225" y="3478"/>
                  </a:cubicBezTo>
                  <a:cubicBezTo>
                    <a:pt x="1114" y="3569"/>
                    <a:pt x="1022" y="3660"/>
                    <a:pt x="931" y="3761"/>
                  </a:cubicBezTo>
                  <a:cubicBezTo>
                    <a:pt x="860" y="3841"/>
                    <a:pt x="919" y="3951"/>
                    <a:pt x="1002" y="3951"/>
                  </a:cubicBezTo>
                  <a:cubicBezTo>
                    <a:pt x="1024" y="3951"/>
                    <a:pt x="1049" y="3943"/>
                    <a:pt x="1073" y="3923"/>
                  </a:cubicBezTo>
                  <a:cubicBezTo>
                    <a:pt x="1144" y="3863"/>
                    <a:pt x="1204" y="3792"/>
                    <a:pt x="1265" y="3731"/>
                  </a:cubicBezTo>
                  <a:cubicBezTo>
                    <a:pt x="1326" y="3822"/>
                    <a:pt x="1377" y="3923"/>
                    <a:pt x="1438" y="4025"/>
                  </a:cubicBezTo>
                  <a:cubicBezTo>
                    <a:pt x="1448" y="4042"/>
                    <a:pt x="1466" y="4050"/>
                    <a:pt x="1484" y="4050"/>
                  </a:cubicBezTo>
                  <a:cubicBezTo>
                    <a:pt x="1518" y="4050"/>
                    <a:pt x="1552" y="4023"/>
                    <a:pt x="1539" y="3984"/>
                  </a:cubicBezTo>
                  <a:lnTo>
                    <a:pt x="1387" y="3529"/>
                  </a:lnTo>
                  <a:cubicBezTo>
                    <a:pt x="1373" y="3482"/>
                    <a:pt x="1334" y="3453"/>
                    <a:pt x="1291" y="3453"/>
                  </a:cubicBezTo>
                  <a:close/>
                  <a:moveTo>
                    <a:pt x="3995" y="3534"/>
                  </a:moveTo>
                  <a:cubicBezTo>
                    <a:pt x="3972" y="3534"/>
                    <a:pt x="3949" y="3542"/>
                    <a:pt x="3928" y="3559"/>
                  </a:cubicBezTo>
                  <a:cubicBezTo>
                    <a:pt x="3817" y="3650"/>
                    <a:pt x="3726" y="3741"/>
                    <a:pt x="3634" y="3842"/>
                  </a:cubicBezTo>
                  <a:cubicBezTo>
                    <a:pt x="3563" y="3922"/>
                    <a:pt x="3629" y="4032"/>
                    <a:pt x="3709" y="4032"/>
                  </a:cubicBezTo>
                  <a:cubicBezTo>
                    <a:pt x="3731" y="4032"/>
                    <a:pt x="3754" y="4024"/>
                    <a:pt x="3776" y="4004"/>
                  </a:cubicBezTo>
                  <a:cubicBezTo>
                    <a:pt x="3847" y="3944"/>
                    <a:pt x="3918" y="3873"/>
                    <a:pt x="3979" y="3812"/>
                  </a:cubicBezTo>
                  <a:cubicBezTo>
                    <a:pt x="4030" y="3903"/>
                    <a:pt x="4090" y="4004"/>
                    <a:pt x="4141" y="4106"/>
                  </a:cubicBezTo>
                  <a:cubicBezTo>
                    <a:pt x="4151" y="4123"/>
                    <a:pt x="4171" y="4131"/>
                    <a:pt x="4191" y="4131"/>
                  </a:cubicBezTo>
                  <a:cubicBezTo>
                    <a:pt x="4228" y="4131"/>
                    <a:pt x="4266" y="4104"/>
                    <a:pt x="4252" y="4065"/>
                  </a:cubicBezTo>
                  <a:lnTo>
                    <a:pt x="4100" y="3610"/>
                  </a:lnTo>
                  <a:cubicBezTo>
                    <a:pt x="4080" y="3563"/>
                    <a:pt x="4039" y="3534"/>
                    <a:pt x="3995" y="3534"/>
                  </a:cubicBezTo>
                  <a:close/>
                  <a:moveTo>
                    <a:pt x="6698" y="3615"/>
                  </a:moveTo>
                  <a:cubicBezTo>
                    <a:pt x="6675" y="3615"/>
                    <a:pt x="6652" y="3623"/>
                    <a:pt x="6631" y="3640"/>
                  </a:cubicBezTo>
                  <a:cubicBezTo>
                    <a:pt x="6530" y="3731"/>
                    <a:pt x="6429" y="3822"/>
                    <a:pt x="6338" y="3923"/>
                  </a:cubicBezTo>
                  <a:cubicBezTo>
                    <a:pt x="6266" y="4003"/>
                    <a:pt x="6332" y="4113"/>
                    <a:pt x="6413" y="4113"/>
                  </a:cubicBezTo>
                  <a:cubicBezTo>
                    <a:pt x="6435" y="4113"/>
                    <a:pt x="6458" y="4105"/>
                    <a:pt x="6480" y="4085"/>
                  </a:cubicBezTo>
                  <a:cubicBezTo>
                    <a:pt x="6561" y="4015"/>
                    <a:pt x="6622" y="3954"/>
                    <a:pt x="6682" y="3893"/>
                  </a:cubicBezTo>
                  <a:cubicBezTo>
                    <a:pt x="6743" y="3984"/>
                    <a:pt x="6793" y="4085"/>
                    <a:pt x="6854" y="4187"/>
                  </a:cubicBezTo>
                  <a:cubicBezTo>
                    <a:pt x="6861" y="4204"/>
                    <a:pt x="6878" y="4212"/>
                    <a:pt x="6897" y="4212"/>
                  </a:cubicBezTo>
                  <a:cubicBezTo>
                    <a:pt x="6930" y="4212"/>
                    <a:pt x="6968" y="4185"/>
                    <a:pt x="6955" y="4146"/>
                  </a:cubicBezTo>
                  <a:lnTo>
                    <a:pt x="6804" y="3691"/>
                  </a:lnTo>
                  <a:cubicBezTo>
                    <a:pt x="6784" y="3644"/>
                    <a:pt x="6742" y="3615"/>
                    <a:pt x="6698" y="3615"/>
                  </a:cubicBezTo>
                  <a:close/>
                  <a:moveTo>
                    <a:pt x="2121" y="3716"/>
                  </a:moveTo>
                  <a:cubicBezTo>
                    <a:pt x="2099" y="3716"/>
                    <a:pt x="2076" y="3724"/>
                    <a:pt x="2055" y="3741"/>
                  </a:cubicBezTo>
                  <a:cubicBezTo>
                    <a:pt x="1944" y="3822"/>
                    <a:pt x="1852" y="3914"/>
                    <a:pt x="1762" y="4025"/>
                  </a:cubicBezTo>
                  <a:cubicBezTo>
                    <a:pt x="1691" y="4103"/>
                    <a:pt x="1748" y="4206"/>
                    <a:pt x="1829" y="4206"/>
                  </a:cubicBezTo>
                  <a:cubicBezTo>
                    <a:pt x="1853" y="4206"/>
                    <a:pt x="1878" y="4197"/>
                    <a:pt x="1903" y="4177"/>
                  </a:cubicBezTo>
                  <a:cubicBezTo>
                    <a:pt x="1974" y="4116"/>
                    <a:pt x="2035" y="4055"/>
                    <a:pt x="2095" y="3984"/>
                  </a:cubicBezTo>
                  <a:cubicBezTo>
                    <a:pt x="2156" y="4085"/>
                    <a:pt x="2207" y="4187"/>
                    <a:pt x="2268" y="4278"/>
                  </a:cubicBezTo>
                  <a:cubicBezTo>
                    <a:pt x="2279" y="4297"/>
                    <a:pt x="2299" y="4306"/>
                    <a:pt x="2319" y="4306"/>
                  </a:cubicBezTo>
                  <a:cubicBezTo>
                    <a:pt x="2351" y="4306"/>
                    <a:pt x="2382" y="4282"/>
                    <a:pt x="2369" y="4238"/>
                  </a:cubicBezTo>
                  <a:cubicBezTo>
                    <a:pt x="2318" y="4085"/>
                    <a:pt x="2268" y="3944"/>
                    <a:pt x="2217" y="3792"/>
                  </a:cubicBezTo>
                  <a:cubicBezTo>
                    <a:pt x="2204" y="3745"/>
                    <a:pt x="2164" y="3716"/>
                    <a:pt x="2121" y="3716"/>
                  </a:cubicBezTo>
                  <a:close/>
                  <a:moveTo>
                    <a:pt x="4829" y="3790"/>
                  </a:moveTo>
                  <a:cubicBezTo>
                    <a:pt x="4805" y="3790"/>
                    <a:pt x="4781" y="3800"/>
                    <a:pt x="4759" y="3822"/>
                  </a:cubicBezTo>
                  <a:cubicBezTo>
                    <a:pt x="4647" y="3903"/>
                    <a:pt x="4556" y="3995"/>
                    <a:pt x="4465" y="4106"/>
                  </a:cubicBezTo>
                  <a:cubicBezTo>
                    <a:pt x="4394" y="4184"/>
                    <a:pt x="4457" y="4287"/>
                    <a:pt x="4536" y="4287"/>
                  </a:cubicBezTo>
                  <a:cubicBezTo>
                    <a:pt x="4559" y="4287"/>
                    <a:pt x="4584" y="4278"/>
                    <a:pt x="4606" y="4258"/>
                  </a:cubicBezTo>
                  <a:cubicBezTo>
                    <a:pt x="4678" y="4197"/>
                    <a:pt x="4748" y="4136"/>
                    <a:pt x="4809" y="4065"/>
                  </a:cubicBezTo>
                  <a:cubicBezTo>
                    <a:pt x="4860" y="4166"/>
                    <a:pt x="4921" y="4258"/>
                    <a:pt x="4971" y="4359"/>
                  </a:cubicBezTo>
                  <a:cubicBezTo>
                    <a:pt x="4982" y="4378"/>
                    <a:pt x="5004" y="4387"/>
                    <a:pt x="5025" y="4387"/>
                  </a:cubicBezTo>
                  <a:cubicBezTo>
                    <a:pt x="5061" y="4387"/>
                    <a:pt x="5095" y="4363"/>
                    <a:pt x="5083" y="4319"/>
                  </a:cubicBezTo>
                  <a:cubicBezTo>
                    <a:pt x="5032" y="4166"/>
                    <a:pt x="4981" y="4025"/>
                    <a:pt x="4930" y="3873"/>
                  </a:cubicBezTo>
                  <a:cubicBezTo>
                    <a:pt x="4911" y="3821"/>
                    <a:pt x="4871" y="3790"/>
                    <a:pt x="4829" y="3790"/>
                  </a:cubicBezTo>
                  <a:close/>
                  <a:moveTo>
                    <a:pt x="7526" y="3868"/>
                  </a:moveTo>
                  <a:cubicBezTo>
                    <a:pt x="7504" y="3868"/>
                    <a:pt x="7482" y="3876"/>
                    <a:pt x="7462" y="3893"/>
                  </a:cubicBezTo>
                  <a:cubicBezTo>
                    <a:pt x="7360" y="3984"/>
                    <a:pt x="7259" y="4076"/>
                    <a:pt x="7168" y="4187"/>
                  </a:cubicBezTo>
                  <a:cubicBezTo>
                    <a:pt x="7105" y="4258"/>
                    <a:pt x="7166" y="4367"/>
                    <a:pt x="7244" y="4367"/>
                  </a:cubicBezTo>
                  <a:cubicBezTo>
                    <a:pt x="7265" y="4367"/>
                    <a:pt x="7288" y="4358"/>
                    <a:pt x="7310" y="4339"/>
                  </a:cubicBezTo>
                  <a:cubicBezTo>
                    <a:pt x="7391" y="4278"/>
                    <a:pt x="7452" y="4217"/>
                    <a:pt x="7513" y="4146"/>
                  </a:cubicBezTo>
                  <a:cubicBezTo>
                    <a:pt x="7573" y="4247"/>
                    <a:pt x="7624" y="4339"/>
                    <a:pt x="7684" y="4440"/>
                  </a:cubicBezTo>
                  <a:cubicBezTo>
                    <a:pt x="7695" y="4458"/>
                    <a:pt x="7713" y="4465"/>
                    <a:pt x="7732" y="4465"/>
                  </a:cubicBezTo>
                  <a:cubicBezTo>
                    <a:pt x="7765" y="4465"/>
                    <a:pt x="7799" y="4439"/>
                    <a:pt x="7786" y="4400"/>
                  </a:cubicBezTo>
                  <a:cubicBezTo>
                    <a:pt x="7735" y="4247"/>
                    <a:pt x="7684" y="4096"/>
                    <a:pt x="7634" y="3954"/>
                  </a:cubicBezTo>
                  <a:cubicBezTo>
                    <a:pt x="7614" y="3900"/>
                    <a:pt x="7571" y="3868"/>
                    <a:pt x="7526" y="3868"/>
                  </a:cubicBezTo>
                  <a:close/>
                  <a:moveTo>
                    <a:pt x="2951" y="3969"/>
                  </a:moveTo>
                  <a:cubicBezTo>
                    <a:pt x="2929" y="3969"/>
                    <a:pt x="2906" y="3977"/>
                    <a:pt x="2885" y="3995"/>
                  </a:cubicBezTo>
                  <a:cubicBezTo>
                    <a:pt x="2774" y="4085"/>
                    <a:pt x="2683" y="4177"/>
                    <a:pt x="2592" y="4278"/>
                  </a:cubicBezTo>
                  <a:cubicBezTo>
                    <a:pt x="2520" y="4358"/>
                    <a:pt x="2579" y="4468"/>
                    <a:pt x="2662" y="4468"/>
                  </a:cubicBezTo>
                  <a:cubicBezTo>
                    <a:pt x="2685" y="4468"/>
                    <a:pt x="2710" y="4460"/>
                    <a:pt x="2734" y="4440"/>
                  </a:cubicBezTo>
                  <a:cubicBezTo>
                    <a:pt x="2804" y="4369"/>
                    <a:pt x="2865" y="4308"/>
                    <a:pt x="2936" y="4247"/>
                  </a:cubicBezTo>
                  <a:cubicBezTo>
                    <a:pt x="2986" y="4339"/>
                    <a:pt x="3037" y="4440"/>
                    <a:pt x="3098" y="4541"/>
                  </a:cubicBezTo>
                  <a:cubicBezTo>
                    <a:pt x="3109" y="4559"/>
                    <a:pt x="3127" y="4567"/>
                    <a:pt x="3145" y="4567"/>
                  </a:cubicBezTo>
                  <a:cubicBezTo>
                    <a:pt x="3179" y="4567"/>
                    <a:pt x="3213" y="4540"/>
                    <a:pt x="3199" y="4501"/>
                  </a:cubicBezTo>
                  <a:lnTo>
                    <a:pt x="3047" y="4045"/>
                  </a:lnTo>
                  <a:cubicBezTo>
                    <a:pt x="3034" y="3998"/>
                    <a:pt x="2994" y="3969"/>
                    <a:pt x="2951" y="3969"/>
                  </a:cubicBezTo>
                  <a:close/>
                  <a:moveTo>
                    <a:pt x="5655" y="4050"/>
                  </a:moveTo>
                  <a:cubicBezTo>
                    <a:pt x="5633" y="4050"/>
                    <a:pt x="5610" y="4058"/>
                    <a:pt x="5589" y="4076"/>
                  </a:cubicBezTo>
                  <a:cubicBezTo>
                    <a:pt x="5477" y="4166"/>
                    <a:pt x="5386" y="4258"/>
                    <a:pt x="5295" y="4359"/>
                  </a:cubicBezTo>
                  <a:cubicBezTo>
                    <a:pt x="5224" y="4439"/>
                    <a:pt x="5289" y="4549"/>
                    <a:pt x="5370" y="4549"/>
                  </a:cubicBezTo>
                  <a:cubicBezTo>
                    <a:pt x="5392" y="4549"/>
                    <a:pt x="5415" y="4541"/>
                    <a:pt x="5437" y="4521"/>
                  </a:cubicBezTo>
                  <a:cubicBezTo>
                    <a:pt x="5508" y="4450"/>
                    <a:pt x="5578" y="4389"/>
                    <a:pt x="5639" y="4319"/>
                  </a:cubicBezTo>
                  <a:cubicBezTo>
                    <a:pt x="5690" y="4420"/>
                    <a:pt x="5751" y="4521"/>
                    <a:pt x="5801" y="4622"/>
                  </a:cubicBezTo>
                  <a:cubicBezTo>
                    <a:pt x="5812" y="4640"/>
                    <a:pt x="5831" y="4648"/>
                    <a:pt x="5851" y="4648"/>
                  </a:cubicBezTo>
                  <a:cubicBezTo>
                    <a:pt x="5888" y="4648"/>
                    <a:pt x="5926" y="4621"/>
                    <a:pt x="5913" y="4582"/>
                  </a:cubicBezTo>
                  <a:lnTo>
                    <a:pt x="5761" y="4126"/>
                  </a:lnTo>
                  <a:cubicBezTo>
                    <a:pt x="5741" y="4079"/>
                    <a:pt x="5699" y="4050"/>
                    <a:pt x="5655" y="4050"/>
                  </a:cubicBezTo>
                  <a:close/>
                  <a:moveTo>
                    <a:pt x="8363" y="4131"/>
                  </a:moveTo>
                  <a:cubicBezTo>
                    <a:pt x="8340" y="4131"/>
                    <a:pt x="8316" y="4139"/>
                    <a:pt x="8292" y="4157"/>
                  </a:cubicBezTo>
                  <a:cubicBezTo>
                    <a:pt x="8191" y="4247"/>
                    <a:pt x="8100" y="4339"/>
                    <a:pt x="7999" y="4440"/>
                  </a:cubicBezTo>
                  <a:cubicBezTo>
                    <a:pt x="7936" y="4518"/>
                    <a:pt x="7995" y="4621"/>
                    <a:pt x="8076" y="4621"/>
                  </a:cubicBezTo>
                  <a:cubicBezTo>
                    <a:pt x="8099" y="4621"/>
                    <a:pt x="8125" y="4612"/>
                    <a:pt x="8150" y="4592"/>
                  </a:cubicBezTo>
                  <a:cubicBezTo>
                    <a:pt x="8221" y="4531"/>
                    <a:pt x="8282" y="4470"/>
                    <a:pt x="8343" y="4400"/>
                  </a:cubicBezTo>
                  <a:cubicBezTo>
                    <a:pt x="8404" y="4501"/>
                    <a:pt x="8454" y="4602"/>
                    <a:pt x="8515" y="4693"/>
                  </a:cubicBezTo>
                  <a:cubicBezTo>
                    <a:pt x="8526" y="4716"/>
                    <a:pt x="8547" y="4726"/>
                    <a:pt x="8567" y="4726"/>
                  </a:cubicBezTo>
                  <a:cubicBezTo>
                    <a:pt x="8599" y="4726"/>
                    <a:pt x="8628" y="4700"/>
                    <a:pt x="8616" y="4663"/>
                  </a:cubicBezTo>
                  <a:lnTo>
                    <a:pt x="8464" y="4207"/>
                  </a:lnTo>
                  <a:cubicBezTo>
                    <a:pt x="8444" y="4160"/>
                    <a:pt x="8407" y="4131"/>
                    <a:pt x="8363" y="4131"/>
                  </a:cubicBezTo>
                  <a:close/>
                  <a:moveTo>
                    <a:pt x="1080" y="4145"/>
                  </a:moveTo>
                  <a:cubicBezTo>
                    <a:pt x="1055" y="4145"/>
                    <a:pt x="1028" y="4155"/>
                    <a:pt x="1002" y="4177"/>
                  </a:cubicBezTo>
                  <a:cubicBezTo>
                    <a:pt x="901" y="4258"/>
                    <a:pt x="810" y="4349"/>
                    <a:pt x="709" y="4460"/>
                  </a:cubicBezTo>
                  <a:cubicBezTo>
                    <a:pt x="646" y="4539"/>
                    <a:pt x="705" y="4641"/>
                    <a:pt x="786" y="4641"/>
                  </a:cubicBezTo>
                  <a:cubicBezTo>
                    <a:pt x="809" y="4641"/>
                    <a:pt x="835" y="4633"/>
                    <a:pt x="860" y="4612"/>
                  </a:cubicBezTo>
                  <a:cubicBezTo>
                    <a:pt x="931" y="4551"/>
                    <a:pt x="992" y="4490"/>
                    <a:pt x="1053" y="4420"/>
                  </a:cubicBezTo>
                  <a:cubicBezTo>
                    <a:pt x="1114" y="4521"/>
                    <a:pt x="1164" y="4612"/>
                    <a:pt x="1225" y="4713"/>
                  </a:cubicBezTo>
                  <a:cubicBezTo>
                    <a:pt x="1236" y="4732"/>
                    <a:pt x="1257" y="4741"/>
                    <a:pt x="1276" y="4741"/>
                  </a:cubicBezTo>
                  <a:cubicBezTo>
                    <a:pt x="1308" y="4741"/>
                    <a:pt x="1339" y="4717"/>
                    <a:pt x="1326" y="4673"/>
                  </a:cubicBezTo>
                  <a:cubicBezTo>
                    <a:pt x="1276" y="4521"/>
                    <a:pt x="1225" y="4379"/>
                    <a:pt x="1174" y="4227"/>
                  </a:cubicBezTo>
                  <a:cubicBezTo>
                    <a:pt x="1162" y="4176"/>
                    <a:pt x="1124" y="4145"/>
                    <a:pt x="1080" y="4145"/>
                  </a:cubicBezTo>
                  <a:close/>
                  <a:moveTo>
                    <a:pt x="3780" y="4223"/>
                  </a:moveTo>
                  <a:cubicBezTo>
                    <a:pt x="3758" y="4223"/>
                    <a:pt x="3736" y="4231"/>
                    <a:pt x="3715" y="4247"/>
                  </a:cubicBezTo>
                  <a:cubicBezTo>
                    <a:pt x="3604" y="4339"/>
                    <a:pt x="3513" y="4430"/>
                    <a:pt x="3422" y="4541"/>
                  </a:cubicBezTo>
                  <a:cubicBezTo>
                    <a:pt x="3351" y="4620"/>
                    <a:pt x="3414" y="4722"/>
                    <a:pt x="3493" y="4722"/>
                  </a:cubicBezTo>
                  <a:cubicBezTo>
                    <a:pt x="3517" y="4722"/>
                    <a:pt x="3541" y="4714"/>
                    <a:pt x="3564" y="4693"/>
                  </a:cubicBezTo>
                  <a:cubicBezTo>
                    <a:pt x="3634" y="4632"/>
                    <a:pt x="3695" y="4571"/>
                    <a:pt x="3766" y="4501"/>
                  </a:cubicBezTo>
                  <a:cubicBezTo>
                    <a:pt x="3817" y="4602"/>
                    <a:pt x="3877" y="4693"/>
                    <a:pt x="3928" y="4794"/>
                  </a:cubicBezTo>
                  <a:cubicBezTo>
                    <a:pt x="3939" y="4812"/>
                    <a:pt x="3958" y="4820"/>
                    <a:pt x="3978" y="4820"/>
                  </a:cubicBezTo>
                  <a:cubicBezTo>
                    <a:pt x="4013" y="4820"/>
                    <a:pt x="4049" y="4793"/>
                    <a:pt x="4030" y="4754"/>
                  </a:cubicBezTo>
                  <a:cubicBezTo>
                    <a:pt x="3979" y="4602"/>
                    <a:pt x="3928" y="4450"/>
                    <a:pt x="3877" y="4308"/>
                  </a:cubicBezTo>
                  <a:cubicBezTo>
                    <a:pt x="3864" y="4254"/>
                    <a:pt x="3823" y="4223"/>
                    <a:pt x="3780" y="4223"/>
                  </a:cubicBezTo>
                  <a:close/>
                  <a:moveTo>
                    <a:pt x="6486" y="4303"/>
                  </a:moveTo>
                  <a:cubicBezTo>
                    <a:pt x="6463" y="4303"/>
                    <a:pt x="6440" y="4311"/>
                    <a:pt x="6419" y="4328"/>
                  </a:cubicBezTo>
                  <a:cubicBezTo>
                    <a:pt x="6307" y="4420"/>
                    <a:pt x="6217" y="4511"/>
                    <a:pt x="6125" y="4612"/>
                  </a:cubicBezTo>
                  <a:cubicBezTo>
                    <a:pt x="6054" y="4691"/>
                    <a:pt x="6119" y="4802"/>
                    <a:pt x="6200" y="4802"/>
                  </a:cubicBezTo>
                  <a:cubicBezTo>
                    <a:pt x="6222" y="4802"/>
                    <a:pt x="6245" y="4794"/>
                    <a:pt x="6267" y="4774"/>
                  </a:cubicBezTo>
                  <a:cubicBezTo>
                    <a:pt x="6338" y="4713"/>
                    <a:pt x="6409" y="4643"/>
                    <a:pt x="6469" y="4582"/>
                  </a:cubicBezTo>
                  <a:cubicBezTo>
                    <a:pt x="6520" y="4683"/>
                    <a:pt x="6581" y="4774"/>
                    <a:pt x="6631" y="4875"/>
                  </a:cubicBezTo>
                  <a:cubicBezTo>
                    <a:pt x="6642" y="4893"/>
                    <a:pt x="6662" y="4901"/>
                    <a:pt x="6681" y="4901"/>
                  </a:cubicBezTo>
                  <a:cubicBezTo>
                    <a:pt x="6718" y="4901"/>
                    <a:pt x="6756" y="4874"/>
                    <a:pt x="6743" y="4835"/>
                  </a:cubicBezTo>
                  <a:lnTo>
                    <a:pt x="6591" y="4379"/>
                  </a:lnTo>
                  <a:cubicBezTo>
                    <a:pt x="6571" y="4332"/>
                    <a:pt x="6529" y="4303"/>
                    <a:pt x="6486" y="4303"/>
                  </a:cubicBezTo>
                  <a:close/>
                  <a:moveTo>
                    <a:pt x="1906" y="4405"/>
                  </a:moveTo>
                  <a:cubicBezTo>
                    <a:pt x="1882" y="4405"/>
                    <a:pt x="1856" y="4412"/>
                    <a:pt x="1832" y="4430"/>
                  </a:cubicBezTo>
                  <a:cubicBezTo>
                    <a:pt x="1731" y="4521"/>
                    <a:pt x="1640" y="4612"/>
                    <a:pt x="1539" y="4713"/>
                  </a:cubicBezTo>
                  <a:cubicBezTo>
                    <a:pt x="1475" y="4792"/>
                    <a:pt x="1536" y="4903"/>
                    <a:pt x="1619" y="4903"/>
                  </a:cubicBezTo>
                  <a:cubicBezTo>
                    <a:pt x="1642" y="4903"/>
                    <a:pt x="1666" y="4895"/>
                    <a:pt x="1690" y="4875"/>
                  </a:cubicBezTo>
                  <a:cubicBezTo>
                    <a:pt x="1762" y="4805"/>
                    <a:pt x="1822" y="4744"/>
                    <a:pt x="1883" y="4673"/>
                  </a:cubicBezTo>
                  <a:cubicBezTo>
                    <a:pt x="1944" y="4774"/>
                    <a:pt x="1994" y="4875"/>
                    <a:pt x="2055" y="4976"/>
                  </a:cubicBezTo>
                  <a:cubicBezTo>
                    <a:pt x="2066" y="4994"/>
                    <a:pt x="2084" y="5002"/>
                    <a:pt x="2102" y="5002"/>
                  </a:cubicBezTo>
                  <a:cubicBezTo>
                    <a:pt x="2136" y="5002"/>
                    <a:pt x="2169" y="4975"/>
                    <a:pt x="2156" y="4936"/>
                  </a:cubicBezTo>
                  <a:lnTo>
                    <a:pt x="2005" y="4481"/>
                  </a:lnTo>
                  <a:cubicBezTo>
                    <a:pt x="1991" y="4434"/>
                    <a:pt x="1952" y="4405"/>
                    <a:pt x="1906" y="4405"/>
                  </a:cubicBezTo>
                  <a:close/>
                  <a:moveTo>
                    <a:pt x="4612" y="4486"/>
                  </a:moveTo>
                  <a:cubicBezTo>
                    <a:pt x="4589" y="4486"/>
                    <a:pt x="4566" y="4493"/>
                    <a:pt x="4546" y="4511"/>
                  </a:cubicBezTo>
                  <a:cubicBezTo>
                    <a:pt x="4435" y="4602"/>
                    <a:pt x="4343" y="4693"/>
                    <a:pt x="4252" y="4794"/>
                  </a:cubicBezTo>
                  <a:cubicBezTo>
                    <a:pt x="4181" y="4873"/>
                    <a:pt x="4245" y="4975"/>
                    <a:pt x="4324" y="4975"/>
                  </a:cubicBezTo>
                  <a:cubicBezTo>
                    <a:pt x="4347" y="4975"/>
                    <a:pt x="4371" y="4967"/>
                    <a:pt x="4394" y="4946"/>
                  </a:cubicBezTo>
                  <a:cubicBezTo>
                    <a:pt x="4465" y="4886"/>
                    <a:pt x="4525" y="4825"/>
                    <a:pt x="4597" y="4754"/>
                  </a:cubicBezTo>
                  <a:cubicBezTo>
                    <a:pt x="4647" y="4855"/>
                    <a:pt x="4708" y="4956"/>
                    <a:pt x="4759" y="5048"/>
                  </a:cubicBezTo>
                  <a:cubicBezTo>
                    <a:pt x="4770" y="5071"/>
                    <a:pt x="4792" y="5081"/>
                    <a:pt x="4813" y="5081"/>
                  </a:cubicBezTo>
                  <a:cubicBezTo>
                    <a:pt x="4847" y="5081"/>
                    <a:pt x="4878" y="5054"/>
                    <a:pt x="4860" y="5017"/>
                  </a:cubicBezTo>
                  <a:lnTo>
                    <a:pt x="4708" y="4562"/>
                  </a:lnTo>
                  <a:cubicBezTo>
                    <a:pt x="4694" y="4515"/>
                    <a:pt x="4655" y="4486"/>
                    <a:pt x="4612" y="4486"/>
                  </a:cubicBezTo>
                  <a:close/>
                  <a:moveTo>
                    <a:pt x="7316" y="4567"/>
                  </a:moveTo>
                  <a:cubicBezTo>
                    <a:pt x="7293" y="4567"/>
                    <a:pt x="7270" y="4574"/>
                    <a:pt x="7249" y="4592"/>
                  </a:cubicBezTo>
                  <a:cubicBezTo>
                    <a:pt x="7138" y="4683"/>
                    <a:pt x="7047" y="4764"/>
                    <a:pt x="6955" y="4875"/>
                  </a:cubicBezTo>
                  <a:cubicBezTo>
                    <a:pt x="6885" y="4954"/>
                    <a:pt x="6948" y="5056"/>
                    <a:pt x="7027" y="5056"/>
                  </a:cubicBezTo>
                  <a:cubicBezTo>
                    <a:pt x="7050" y="5056"/>
                    <a:pt x="7074" y="5048"/>
                    <a:pt x="7097" y="5027"/>
                  </a:cubicBezTo>
                  <a:cubicBezTo>
                    <a:pt x="7168" y="4967"/>
                    <a:pt x="7239" y="4906"/>
                    <a:pt x="7300" y="4835"/>
                  </a:cubicBezTo>
                  <a:cubicBezTo>
                    <a:pt x="7351" y="4936"/>
                    <a:pt x="7411" y="5037"/>
                    <a:pt x="7462" y="5129"/>
                  </a:cubicBezTo>
                  <a:cubicBezTo>
                    <a:pt x="7473" y="5151"/>
                    <a:pt x="7494" y="5161"/>
                    <a:pt x="7515" y="5161"/>
                  </a:cubicBezTo>
                  <a:cubicBezTo>
                    <a:pt x="7551" y="5161"/>
                    <a:pt x="7586" y="5132"/>
                    <a:pt x="7573" y="5088"/>
                  </a:cubicBezTo>
                  <a:cubicBezTo>
                    <a:pt x="7522" y="4946"/>
                    <a:pt x="7472" y="4794"/>
                    <a:pt x="7421" y="4643"/>
                  </a:cubicBezTo>
                  <a:cubicBezTo>
                    <a:pt x="7401" y="4596"/>
                    <a:pt x="7359" y="4567"/>
                    <a:pt x="7316" y="4567"/>
                  </a:cubicBezTo>
                  <a:close/>
                  <a:moveTo>
                    <a:pt x="2736" y="4658"/>
                  </a:moveTo>
                  <a:cubicBezTo>
                    <a:pt x="2712" y="4658"/>
                    <a:pt x="2687" y="4666"/>
                    <a:pt x="2662" y="4683"/>
                  </a:cubicBezTo>
                  <a:cubicBezTo>
                    <a:pt x="2561" y="4774"/>
                    <a:pt x="2470" y="4865"/>
                    <a:pt x="2379" y="4967"/>
                  </a:cubicBezTo>
                  <a:cubicBezTo>
                    <a:pt x="2308" y="5046"/>
                    <a:pt x="2367" y="5156"/>
                    <a:pt x="2450" y="5156"/>
                  </a:cubicBezTo>
                  <a:cubicBezTo>
                    <a:pt x="2472" y="5156"/>
                    <a:pt x="2497" y="5148"/>
                    <a:pt x="2521" y="5129"/>
                  </a:cubicBezTo>
                  <a:cubicBezTo>
                    <a:pt x="2592" y="5068"/>
                    <a:pt x="2653" y="4997"/>
                    <a:pt x="2713" y="4936"/>
                  </a:cubicBezTo>
                  <a:cubicBezTo>
                    <a:pt x="2774" y="5037"/>
                    <a:pt x="2824" y="5129"/>
                    <a:pt x="2885" y="5230"/>
                  </a:cubicBezTo>
                  <a:cubicBezTo>
                    <a:pt x="2896" y="5247"/>
                    <a:pt x="2914" y="5255"/>
                    <a:pt x="2932" y="5255"/>
                  </a:cubicBezTo>
                  <a:cubicBezTo>
                    <a:pt x="2966" y="5255"/>
                    <a:pt x="3000" y="5229"/>
                    <a:pt x="2986" y="5189"/>
                  </a:cubicBezTo>
                  <a:lnTo>
                    <a:pt x="2835" y="4733"/>
                  </a:lnTo>
                  <a:cubicBezTo>
                    <a:pt x="2822" y="4687"/>
                    <a:pt x="2782" y="4658"/>
                    <a:pt x="2736" y="4658"/>
                  </a:cubicBezTo>
                  <a:close/>
                  <a:moveTo>
                    <a:pt x="5442" y="4739"/>
                  </a:moveTo>
                  <a:cubicBezTo>
                    <a:pt x="5420" y="4739"/>
                    <a:pt x="5397" y="4747"/>
                    <a:pt x="5376" y="4764"/>
                  </a:cubicBezTo>
                  <a:cubicBezTo>
                    <a:pt x="5265" y="4855"/>
                    <a:pt x="5173" y="4946"/>
                    <a:pt x="5083" y="5048"/>
                  </a:cubicBezTo>
                  <a:cubicBezTo>
                    <a:pt x="5011" y="5127"/>
                    <a:pt x="5077" y="5237"/>
                    <a:pt x="5157" y="5237"/>
                  </a:cubicBezTo>
                  <a:cubicBezTo>
                    <a:pt x="5179" y="5237"/>
                    <a:pt x="5203" y="5229"/>
                    <a:pt x="5224" y="5210"/>
                  </a:cubicBezTo>
                  <a:cubicBezTo>
                    <a:pt x="5295" y="5149"/>
                    <a:pt x="5356" y="5078"/>
                    <a:pt x="5427" y="5017"/>
                  </a:cubicBezTo>
                  <a:cubicBezTo>
                    <a:pt x="5477" y="5108"/>
                    <a:pt x="5538" y="5210"/>
                    <a:pt x="5589" y="5311"/>
                  </a:cubicBezTo>
                  <a:cubicBezTo>
                    <a:pt x="5599" y="5328"/>
                    <a:pt x="5619" y="5336"/>
                    <a:pt x="5638" y="5336"/>
                  </a:cubicBezTo>
                  <a:cubicBezTo>
                    <a:pt x="5674" y="5336"/>
                    <a:pt x="5710" y="5310"/>
                    <a:pt x="5690" y="5270"/>
                  </a:cubicBezTo>
                  <a:lnTo>
                    <a:pt x="5538" y="4814"/>
                  </a:lnTo>
                  <a:cubicBezTo>
                    <a:pt x="5525" y="4768"/>
                    <a:pt x="5485" y="4739"/>
                    <a:pt x="5442" y="4739"/>
                  </a:cubicBezTo>
                  <a:close/>
                  <a:moveTo>
                    <a:pt x="8146" y="4820"/>
                  </a:moveTo>
                  <a:cubicBezTo>
                    <a:pt x="8124" y="4820"/>
                    <a:pt x="8100" y="4828"/>
                    <a:pt x="8080" y="4845"/>
                  </a:cubicBezTo>
                  <a:cubicBezTo>
                    <a:pt x="7968" y="4936"/>
                    <a:pt x="7877" y="5027"/>
                    <a:pt x="7786" y="5129"/>
                  </a:cubicBezTo>
                  <a:cubicBezTo>
                    <a:pt x="7714" y="5208"/>
                    <a:pt x="7780" y="5318"/>
                    <a:pt x="7860" y="5318"/>
                  </a:cubicBezTo>
                  <a:cubicBezTo>
                    <a:pt x="7882" y="5318"/>
                    <a:pt x="7906" y="5310"/>
                    <a:pt x="7927" y="5291"/>
                  </a:cubicBezTo>
                  <a:cubicBezTo>
                    <a:pt x="7999" y="5230"/>
                    <a:pt x="8069" y="5159"/>
                    <a:pt x="8130" y="5098"/>
                  </a:cubicBezTo>
                  <a:cubicBezTo>
                    <a:pt x="8181" y="5189"/>
                    <a:pt x="8242" y="5291"/>
                    <a:pt x="8292" y="5392"/>
                  </a:cubicBezTo>
                  <a:cubicBezTo>
                    <a:pt x="8303" y="5409"/>
                    <a:pt x="8322" y="5417"/>
                    <a:pt x="8342" y="5417"/>
                  </a:cubicBezTo>
                  <a:cubicBezTo>
                    <a:pt x="8379" y="5417"/>
                    <a:pt x="8417" y="5391"/>
                    <a:pt x="8404" y="5351"/>
                  </a:cubicBezTo>
                  <a:lnTo>
                    <a:pt x="8251" y="4895"/>
                  </a:lnTo>
                  <a:cubicBezTo>
                    <a:pt x="8232" y="4849"/>
                    <a:pt x="8190" y="4820"/>
                    <a:pt x="8146" y="4820"/>
                  </a:cubicBezTo>
                  <a:close/>
                  <a:moveTo>
                    <a:pt x="856" y="4840"/>
                  </a:moveTo>
                  <a:cubicBezTo>
                    <a:pt x="834" y="4840"/>
                    <a:pt x="810" y="4848"/>
                    <a:pt x="790" y="4865"/>
                  </a:cubicBezTo>
                  <a:cubicBezTo>
                    <a:pt x="678" y="4956"/>
                    <a:pt x="587" y="5048"/>
                    <a:pt x="496" y="5149"/>
                  </a:cubicBezTo>
                  <a:cubicBezTo>
                    <a:pt x="425" y="5227"/>
                    <a:pt x="488" y="5330"/>
                    <a:pt x="567" y="5330"/>
                  </a:cubicBezTo>
                  <a:cubicBezTo>
                    <a:pt x="590" y="5330"/>
                    <a:pt x="615" y="5321"/>
                    <a:pt x="637" y="5300"/>
                  </a:cubicBezTo>
                  <a:cubicBezTo>
                    <a:pt x="709" y="5240"/>
                    <a:pt x="779" y="5179"/>
                    <a:pt x="840" y="5108"/>
                  </a:cubicBezTo>
                  <a:cubicBezTo>
                    <a:pt x="901" y="5210"/>
                    <a:pt x="952" y="5311"/>
                    <a:pt x="1002" y="5402"/>
                  </a:cubicBezTo>
                  <a:cubicBezTo>
                    <a:pt x="1014" y="5425"/>
                    <a:pt x="1036" y="5435"/>
                    <a:pt x="1058" y="5435"/>
                  </a:cubicBezTo>
                  <a:cubicBezTo>
                    <a:pt x="1092" y="5435"/>
                    <a:pt x="1126" y="5409"/>
                    <a:pt x="1114" y="5372"/>
                  </a:cubicBezTo>
                  <a:lnTo>
                    <a:pt x="961" y="4916"/>
                  </a:lnTo>
                  <a:cubicBezTo>
                    <a:pt x="942" y="4869"/>
                    <a:pt x="900" y="4840"/>
                    <a:pt x="856" y="4840"/>
                  </a:cubicBezTo>
                  <a:close/>
                  <a:moveTo>
                    <a:pt x="3569" y="4921"/>
                  </a:moveTo>
                  <a:cubicBezTo>
                    <a:pt x="3547" y="4921"/>
                    <a:pt x="3524" y="4929"/>
                    <a:pt x="3503" y="4946"/>
                  </a:cubicBezTo>
                  <a:cubicBezTo>
                    <a:pt x="3391" y="5037"/>
                    <a:pt x="3301" y="5118"/>
                    <a:pt x="3209" y="5230"/>
                  </a:cubicBezTo>
                  <a:cubicBezTo>
                    <a:pt x="3139" y="5308"/>
                    <a:pt x="3196" y="5411"/>
                    <a:pt x="3277" y="5411"/>
                  </a:cubicBezTo>
                  <a:cubicBezTo>
                    <a:pt x="3300" y="5411"/>
                    <a:pt x="3326" y="5402"/>
                    <a:pt x="3351" y="5381"/>
                  </a:cubicBezTo>
                  <a:cubicBezTo>
                    <a:pt x="3422" y="5321"/>
                    <a:pt x="3483" y="5260"/>
                    <a:pt x="3544" y="5189"/>
                  </a:cubicBezTo>
                  <a:cubicBezTo>
                    <a:pt x="3604" y="5291"/>
                    <a:pt x="3655" y="5392"/>
                    <a:pt x="3715" y="5483"/>
                  </a:cubicBezTo>
                  <a:cubicBezTo>
                    <a:pt x="3727" y="5505"/>
                    <a:pt x="3747" y="5515"/>
                    <a:pt x="3766" y="5515"/>
                  </a:cubicBezTo>
                  <a:cubicBezTo>
                    <a:pt x="3798" y="5515"/>
                    <a:pt x="3829" y="5487"/>
                    <a:pt x="3817" y="5442"/>
                  </a:cubicBezTo>
                  <a:cubicBezTo>
                    <a:pt x="3766" y="5300"/>
                    <a:pt x="3715" y="5149"/>
                    <a:pt x="3665" y="4997"/>
                  </a:cubicBezTo>
                  <a:cubicBezTo>
                    <a:pt x="3652" y="4950"/>
                    <a:pt x="3612" y="4921"/>
                    <a:pt x="3569" y="4921"/>
                  </a:cubicBezTo>
                  <a:close/>
                  <a:moveTo>
                    <a:pt x="6272" y="5002"/>
                  </a:moveTo>
                  <a:cubicBezTo>
                    <a:pt x="6250" y="5002"/>
                    <a:pt x="6227" y="5010"/>
                    <a:pt x="6206" y="5027"/>
                  </a:cubicBezTo>
                  <a:cubicBezTo>
                    <a:pt x="6095" y="5108"/>
                    <a:pt x="6004" y="5199"/>
                    <a:pt x="5913" y="5311"/>
                  </a:cubicBezTo>
                  <a:cubicBezTo>
                    <a:pt x="5842" y="5389"/>
                    <a:pt x="5905" y="5492"/>
                    <a:pt x="5984" y="5492"/>
                  </a:cubicBezTo>
                  <a:cubicBezTo>
                    <a:pt x="6007" y="5492"/>
                    <a:pt x="6032" y="5483"/>
                    <a:pt x="6055" y="5462"/>
                  </a:cubicBezTo>
                  <a:cubicBezTo>
                    <a:pt x="6125" y="5402"/>
                    <a:pt x="6196" y="5341"/>
                    <a:pt x="6257" y="5270"/>
                  </a:cubicBezTo>
                  <a:cubicBezTo>
                    <a:pt x="6307" y="5372"/>
                    <a:pt x="6368" y="5473"/>
                    <a:pt x="6419" y="5564"/>
                  </a:cubicBezTo>
                  <a:cubicBezTo>
                    <a:pt x="6430" y="5583"/>
                    <a:pt x="6452" y="5592"/>
                    <a:pt x="6473" y="5592"/>
                  </a:cubicBezTo>
                  <a:cubicBezTo>
                    <a:pt x="6508" y="5592"/>
                    <a:pt x="6543" y="5567"/>
                    <a:pt x="6530" y="5523"/>
                  </a:cubicBezTo>
                  <a:cubicBezTo>
                    <a:pt x="6480" y="5372"/>
                    <a:pt x="6429" y="5230"/>
                    <a:pt x="6368" y="5078"/>
                  </a:cubicBezTo>
                  <a:cubicBezTo>
                    <a:pt x="6355" y="5031"/>
                    <a:pt x="6315" y="5002"/>
                    <a:pt x="6272" y="5002"/>
                  </a:cubicBezTo>
                  <a:close/>
                  <a:moveTo>
                    <a:pt x="1686" y="5093"/>
                  </a:moveTo>
                  <a:cubicBezTo>
                    <a:pt x="1664" y="5093"/>
                    <a:pt x="1641" y="5101"/>
                    <a:pt x="1620" y="5118"/>
                  </a:cubicBezTo>
                  <a:cubicBezTo>
                    <a:pt x="1519" y="5210"/>
                    <a:pt x="1417" y="5300"/>
                    <a:pt x="1326" y="5402"/>
                  </a:cubicBezTo>
                  <a:cubicBezTo>
                    <a:pt x="1255" y="5481"/>
                    <a:pt x="1320" y="5592"/>
                    <a:pt x="1400" y="5592"/>
                  </a:cubicBezTo>
                  <a:cubicBezTo>
                    <a:pt x="1423" y="5592"/>
                    <a:pt x="1446" y="5583"/>
                    <a:pt x="1468" y="5564"/>
                  </a:cubicBezTo>
                  <a:cubicBezTo>
                    <a:pt x="1549" y="5503"/>
                    <a:pt x="1609" y="5432"/>
                    <a:pt x="1670" y="5372"/>
                  </a:cubicBezTo>
                  <a:cubicBezTo>
                    <a:pt x="1731" y="5462"/>
                    <a:pt x="1782" y="5564"/>
                    <a:pt x="1843" y="5665"/>
                  </a:cubicBezTo>
                  <a:cubicBezTo>
                    <a:pt x="1850" y="5683"/>
                    <a:pt x="1867" y="5691"/>
                    <a:pt x="1885" y="5691"/>
                  </a:cubicBezTo>
                  <a:cubicBezTo>
                    <a:pt x="1919" y="5691"/>
                    <a:pt x="1957" y="5664"/>
                    <a:pt x="1944" y="5624"/>
                  </a:cubicBezTo>
                  <a:lnTo>
                    <a:pt x="1792" y="5169"/>
                  </a:lnTo>
                  <a:cubicBezTo>
                    <a:pt x="1772" y="5122"/>
                    <a:pt x="1730" y="5093"/>
                    <a:pt x="1686" y="5093"/>
                  </a:cubicBezTo>
                  <a:close/>
                  <a:moveTo>
                    <a:pt x="4399" y="5174"/>
                  </a:moveTo>
                  <a:cubicBezTo>
                    <a:pt x="4377" y="5174"/>
                    <a:pt x="4354" y="5182"/>
                    <a:pt x="4333" y="5199"/>
                  </a:cubicBezTo>
                  <a:cubicBezTo>
                    <a:pt x="4222" y="5291"/>
                    <a:pt x="4131" y="5381"/>
                    <a:pt x="4039" y="5483"/>
                  </a:cubicBezTo>
                  <a:cubicBezTo>
                    <a:pt x="3968" y="5562"/>
                    <a:pt x="4028" y="5673"/>
                    <a:pt x="4110" y="5673"/>
                  </a:cubicBezTo>
                  <a:cubicBezTo>
                    <a:pt x="4133" y="5673"/>
                    <a:pt x="4157" y="5664"/>
                    <a:pt x="4181" y="5645"/>
                  </a:cubicBezTo>
                  <a:cubicBezTo>
                    <a:pt x="4252" y="5584"/>
                    <a:pt x="4313" y="5513"/>
                    <a:pt x="4374" y="5453"/>
                  </a:cubicBezTo>
                  <a:cubicBezTo>
                    <a:pt x="4435" y="5543"/>
                    <a:pt x="4485" y="5645"/>
                    <a:pt x="4546" y="5746"/>
                  </a:cubicBezTo>
                  <a:cubicBezTo>
                    <a:pt x="4556" y="5764"/>
                    <a:pt x="4575" y="5772"/>
                    <a:pt x="4593" y="5772"/>
                  </a:cubicBezTo>
                  <a:cubicBezTo>
                    <a:pt x="4626" y="5772"/>
                    <a:pt x="4660" y="5745"/>
                    <a:pt x="4647" y="5705"/>
                  </a:cubicBezTo>
                  <a:lnTo>
                    <a:pt x="4495" y="5250"/>
                  </a:lnTo>
                  <a:cubicBezTo>
                    <a:pt x="4482" y="5203"/>
                    <a:pt x="4442" y="5174"/>
                    <a:pt x="4399" y="5174"/>
                  </a:cubicBezTo>
                  <a:close/>
                  <a:moveTo>
                    <a:pt x="7103" y="5255"/>
                  </a:moveTo>
                  <a:cubicBezTo>
                    <a:pt x="7080" y="5255"/>
                    <a:pt x="7057" y="5263"/>
                    <a:pt x="7036" y="5280"/>
                  </a:cubicBezTo>
                  <a:cubicBezTo>
                    <a:pt x="6925" y="5372"/>
                    <a:pt x="6834" y="5462"/>
                    <a:pt x="6743" y="5564"/>
                  </a:cubicBezTo>
                  <a:cubicBezTo>
                    <a:pt x="6671" y="5643"/>
                    <a:pt x="6737" y="5754"/>
                    <a:pt x="6818" y="5754"/>
                  </a:cubicBezTo>
                  <a:cubicBezTo>
                    <a:pt x="6840" y="5754"/>
                    <a:pt x="6863" y="5745"/>
                    <a:pt x="6885" y="5726"/>
                  </a:cubicBezTo>
                  <a:cubicBezTo>
                    <a:pt x="6955" y="5655"/>
                    <a:pt x="7027" y="5594"/>
                    <a:pt x="7087" y="5534"/>
                  </a:cubicBezTo>
                  <a:cubicBezTo>
                    <a:pt x="7138" y="5624"/>
                    <a:pt x="7198" y="5726"/>
                    <a:pt x="7249" y="5827"/>
                  </a:cubicBezTo>
                  <a:cubicBezTo>
                    <a:pt x="7260" y="5845"/>
                    <a:pt x="7279" y="5853"/>
                    <a:pt x="7299" y="5853"/>
                  </a:cubicBezTo>
                  <a:cubicBezTo>
                    <a:pt x="7335" y="5853"/>
                    <a:pt x="7373" y="5826"/>
                    <a:pt x="7360" y="5786"/>
                  </a:cubicBezTo>
                  <a:lnTo>
                    <a:pt x="7209" y="5331"/>
                  </a:lnTo>
                  <a:cubicBezTo>
                    <a:pt x="7189" y="5284"/>
                    <a:pt x="7147" y="5255"/>
                    <a:pt x="7103" y="5255"/>
                  </a:cubicBezTo>
                  <a:close/>
                  <a:moveTo>
                    <a:pt x="2517" y="5356"/>
                  </a:moveTo>
                  <a:cubicBezTo>
                    <a:pt x="2494" y="5356"/>
                    <a:pt x="2471" y="5364"/>
                    <a:pt x="2450" y="5381"/>
                  </a:cubicBezTo>
                  <a:cubicBezTo>
                    <a:pt x="2349" y="5462"/>
                    <a:pt x="2248" y="5554"/>
                    <a:pt x="2156" y="5665"/>
                  </a:cubicBezTo>
                  <a:cubicBezTo>
                    <a:pt x="2093" y="5743"/>
                    <a:pt x="2152" y="5846"/>
                    <a:pt x="2234" y="5846"/>
                  </a:cubicBezTo>
                  <a:cubicBezTo>
                    <a:pt x="2258" y="5846"/>
                    <a:pt x="2283" y="5837"/>
                    <a:pt x="2308" y="5817"/>
                  </a:cubicBezTo>
                  <a:cubicBezTo>
                    <a:pt x="2379" y="5756"/>
                    <a:pt x="2440" y="5696"/>
                    <a:pt x="2500" y="5624"/>
                  </a:cubicBezTo>
                  <a:cubicBezTo>
                    <a:pt x="2561" y="5726"/>
                    <a:pt x="2612" y="5827"/>
                    <a:pt x="2673" y="5918"/>
                  </a:cubicBezTo>
                  <a:cubicBezTo>
                    <a:pt x="2684" y="5937"/>
                    <a:pt x="2704" y="5946"/>
                    <a:pt x="2724" y="5946"/>
                  </a:cubicBezTo>
                  <a:cubicBezTo>
                    <a:pt x="2756" y="5946"/>
                    <a:pt x="2787" y="5922"/>
                    <a:pt x="2774" y="5878"/>
                  </a:cubicBezTo>
                  <a:cubicBezTo>
                    <a:pt x="2723" y="5726"/>
                    <a:pt x="2673" y="5584"/>
                    <a:pt x="2622" y="5432"/>
                  </a:cubicBezTo>
                  <a:cubicBezTo>
                    <a:pt x="2602" y="5385"/>
                    <a:pt x="2560" y="5356"/>
                    <a:pt x="2517" y="5356"/>
                  </a:cubicBezTo>
                  <a:close/>
                  <a:moveTo>
                    <a:pt x="5234" y="5430"/>
                  </a:moveTo>
                  <a:cubicBezTo>
                    <a:pt x="5210" y="5430"/>
                    <a:pt x="5186" y="5440"/>
                    <a:pt x="5164" y="5462"/>
                  </a:cubicBezTo>
                  <a:cubicBezTo>
                    <a:pt x="5052" y="5543"/>
                    <a:pt x="4961" y="5635"/>
                    <a:pt x="4870" y="5746"/>
                  </a:cubicBezTo>
                  <a:cubicBezTo>
                    <a:pt x="4799" y="5824"/>
                    <a:pt x="4857" y="5927"/>
                    <a:pt x="4937" y="5927"/>
                  </a:cubicBezTo>
                  <a:cubicBezTo>
                    <a:pt x="4961" y="5927"/>
                    <a:pt x="4986" y="5918"/>
                    <a:pt x="5011" y="5898"/>
                  </a:cubicBezTo>
                  <a:cubicBezTo>
                    <a:pt x="5083" y="5837"/>
                    <a:pt x="5143" y="5777"/>
                    <a:pt x="5204" y="5705"/>
                  </a:cubicBezTo>
                  <a:cubicBezTo>
                    <a:pt x="5265" y="5807"/>
                    <a:pt x="5315" y="5898"/>
                    <a:pt x="5376" y="5999"/>
                  </a:cubicBezTo>
                  <a:cubicBezTo>
                    <a:pt x="5387" y="6018"/>
                    <a:pt x="5408" y="6027"/>
                    <a:pt x="5427" y="6027"/>
                  </a:cubicBezTo>
                  <a:cubicBezTo>
                    <a:pt x="5459" y="6027"/>
                    <a:pt x="5490" y="6003"/>
                    <a:pt x="5477" y="5959"/>
                  </a:cubicBezTo>
                  <a:cubicBezTo>
                    <a:pt x="5427" y="5807"/>
                    <a:pt x="5376" y="5665"/>
                    <a:pt x="5326" y="5513"/>
                  </a:cubicBezTo>
                  <a:cubicBezTo>
                    <a:pt x="5313" y="5462"/>
                    <a:pt x="5275" y="5430"/>
                    <a:pt x="5234" y="5430"/>
                  </a:cubicBezTo>
                  <a:close/>
                  <a:moveTo>
                    <a:pt x="7931" y="5509"/>
                  </a:moveTo>
                  <a:cubicBezTo>
                    <a:pt x="7909" y="5509"/>
                    <a:pt x="7887" y="5517"/>
                    <a:pt x="7867" y="5534"/>
                  </a:cubicBezTo>
                  <a:cubicBezTo>
                    <a:pt x="7756" y="5624"/>
                    <a:pt x="7664" y="5716"/>
                    <a:pt x="7573" y="5827"/>
                  </a:cubicBezTo>
                  <a:cubicBezTo>
                    <a:pt x="7502" y="5899"/>
                    <a:pt x="7567" y="6007"/>
                    <a:pt x="7648" y="6007"/>
                  </a:cubicBezTo>
                  <a:cubicBezTo>
                    <a:pt x="7670" y="6007"/>
                    <a:pt x="7693" y="5999"/>
                    <a:pt x="7715" y="5979"/>
                  </a:cubicBezTo>
                  <a:cubicBezTo>
                    <a:pt x="7786" y="5918"/>
                    <a:pt x="7857" y="5858"/>
                    <a:pt x="7918" y="5786"/>
                  </a:cubicBezTo>
                  <a:cubicBezTo>
                    <a:pt x="7968" y="5888"/>
                    <a:pt x="8029" y="5979"/>
                    <a:pt x="8080" y="6080"/>
                  </a:cubicBezTo>
                  <a:cubicBezTo>
                    <a:pt x="8090" y="6098"/>
                    <a:pt x="8109" y="6106"/>
                    <a:pt x="8129" y="6106"/>
                  </a:cubicBezTo>
                  <a:cubicBezTo>
                    <a:pt x="8166" y="6106"/>
                    <a:pt x="8204" y="6079"/>
                    <a:pt x="8191" y="6040"/>
                  </a:cubicBezTo>
                  <a:cubicBezTo>
                    <a:pt x="8140" y="5888"/>
                    <a:pt x="8089" y="5736"/>
                    <a:pt x="8039" y="5594"/>
                  </a:cubicBezTo>
                  <a:cubicBezTo>
                    <a:pt x="8019" y="5540"/>
                    <a:pt x="7976" y="5509"/>
                    <a:pt x="7931" y="5509"/>
                  </a:cubicBezTo>
                  <a:close/>
                  <a:moveTo>
                    <a:pt x="643" y="5528"/>
                  </a:moveTo>
                  <a:cubicBezTo>
                    <a:pt x="621" y="5528"/>
                    <a:pt x="597" y="5536"/>
                    <a:pt x="577" y="5554"/>
                  </a:cubicBezTo>
                  <a:cubicBezTo>
                    <a:pt x="466" y="5645"/>
                    <a:pt x="374" y="5736"/>
                    <a:pt x="283" y="5837"/>
                  </a:cubicBezTo>
                  <a:cubicBezTo>
                    <a:pt x="212" y="5917"/>
                    <a:pt x="277" y="6027"/>
                    <a:pt x="358" y="6027"/>
                  </a:cubicBezTo>
                  <a:cubicBezTo>
                    <a:pt x="380" y="6027"/>
                    <a:pt x="403" y="6019"/>
                    <a:pt x="425" y="5999"/>
                  </a:cubicBezTo>
                  <a:cubicBezTo>
                    <a:pt x="496" y="5939"/>
                    <a:pt x="567" y="5867"/>
                    <a:pt x="628" y="5807"/>
                  </a:cubicBezTo>
                  <a:cubicBezTo>
                    <a:pt x="678" y="5898"/>
                    <a:pt x="739" y="5999"/>
                    <a:pt x="790" y="6101"/>
                  </a:cubicBezTo>
                  <a:cubicBezTo>
                    <a:pt x="800" y="6118"/>
                    <a:pt x="820" y="6126"/>
                    <a:pt x="839" y="6126"/>
                  </a:cubicBezTo>
                  <a:cubicBezTo>
                    <a:pt x="876" y="6126"/>
                    <a:pt x="914" y="6099"/>
                    <a:pt x="901" y="6060"/>
                  </a:cubicBezTo>
                  <a:lnTo>
                    <a:pt x="749" y="5604"/>
                  </a:lnTo>
                  <a:cubicBezTo>
                    <a:pt x="729" y="5558"/>
                    <a:pt x="687" y="5528"/>
                    <a:pt x="643" y="5528"/>
                  </a:cubicBezTo>
                  <a:close/>
                  <a:moveTo>
                    <a:pt x="3351" y="5609"/>
                  </a:moveTo>
                  <a:cubicBezTo>
                    <a:pt x="3329" y="5609"/>
                    <a:pt x="3305" y="5617"/>
                    <a:pt x="3280" y="5635"/>
                  </a:cubicBezTo>
                  <a:cubicBezTo>
                    <a:pt x="3179" y="5726"/>
                    <a:pt x="3088" y="5817"/>
                    <a:pt x="2986" y="5918"/>
                  </a:cubicBezTo>
                  <a:cubicBezTo>
                    <a:pt x="2923" y="5998"/>
                    <a:pt x="2984" y="6108"/>
                    <a:pt x="3067" y="6108"/>
                  </a:cubicBezTo>
                  <a:cubicBezTo>
                    <a:pt x="3090" y="6108"/>
                    <a:pt x="3115" y="6100"/>
                    <a:pt x="3139" y="6080"/>
                  </a:cubicBezTo>
                  <a:lnTo>
                    <a:pt x="3331" y="5888"/>
                  </a:lnTo>
                  <a:cubicBezTo>
                    <a:pt x="3391" y="5979"/>
                    <a:pt x="3442" y="6080"/>
                    <a:pt x="3503" y="6182"/>
                  </a:cubicBezTo>
                  <a:cubicBezTo>
                    <a:pt x="3514" y="6199"/>
                    <a:pt x="3532" y="6207"/>
                    <a:pt x="3550" y="6207"/>
                  </a:cubicBezTo>
                  <a:cubicBezTo>
                    <a:pt x="3584" y="6207"/>
                    <a:pt x="3618" y="6180"/>
                    <a:pt x="3604" y="6141"/>
                  </a:cubicBezTo>
                  <a:lnTo>
                    <a:pt x="3452" y="5685"/>
                  </a:lnTo>
                  <a:cubicBezTo>
                    <a:pt x="3432" y="5639"/>
                    <a:pt x="3395" y="5609"/>
                    <a:pt x="3351" y="5609"/>
                  </a:cubicBezTo>
                  <a:close/>
                  <a:moveTo>
                    <a:pt x="6060" y="5690"/>
                  </a:moveTo>
                  <a:cubicBezTo>
                    <a:pt x="6038" y="5690"/>
                    <a:pt x="6015" y="5698"/>
                    <a:pt x="5994" y="5716"/>
                  </a:cubicBezTo>
                  <a:cubicBezTo>
                    <a:pt x="5882" y="5807"/>
                    <a:pt x="5791" y="5898"/>
                    <a:pt x="5700" y="5999"/>
                  </a:cubicBezTo>
                  <a:cubicBezTo>
                    <a:pt x="5629" y="6079"/>
                    <a:pt x="5688" y="6189"/>
                    <a:pt x="5771" y="6189"/>
                  </a:cubicBezTo>
                  <a:cubicBezTo>
                    <a:pt x="5793" y="6189"/>
                    <a:pt x="5818" y="6181"/>
                    <a:pt x="5842" y="6161"/>
                  </a:cubicBezTo>
                  <a:lnTo>
                    <a:pt x="6044" y="5959"/>
                  </a:lnTo>
                  <a:cubicBezTo>
                    <a:pt x="6095" y="6060"/>
                    <a:pt x="6145" y="6161"/>
                    <a:pt x="6206" y="6263"/>
                  </a:cubicBezTo>
                  <a:cubicBezTo>
                    <a:pt x="6217" y="6280"/>
                    <a:pt x="6235" y="6288"/>
                    <a:pt x="6253" y="6288"/>
                  </a:cubicBezTo>
                  <a:cubicBezTo>
                    <a:pt x="6287" y="6288"/>
                    <a:pt x="6320" y="6261"/>
                    <a:pt x="6307" y="6222"/>
                  </a:cubicBezTo>
                  <a:lnTo>
                    <a:pt x="6156" y="5766"/>
                  </a:lnTo>
                  <a:cubicBezTo>
                    <a:pt x="6143" y="5720"/>
                    <a:pt x="6103" y="5690"/>
                    <a:pt x="6060" y="5690"/>
                  </a:cubicBezTo>
                  <a:close/>
                  <a:moveTo>
                    <a:pt x="1478" y="5785"/>
                  </a:moveTo>
                  <a:cubicBezTo>
                    <a:pt x="1454" y="5785"/>
                    <a:pt x="1429" y="5795"/>
                    <a:pt x="1407" y="5817"/>
                  </a:cubicBezTo>
                  <a:cubicBezTo>
                    <a:pt x="1296" y="5898"/>
                    <a:pt x="1204" y="5989"/>
                    <a:pt x="1114" y="6101"/>
                  </a:cubicBezTo>
                  <a:cubicBezTo>
                    <a:pt x="1043" y="6179"/>
                    <a:pt x="1106" y="6282"/>
                    <a:pt x="1185" y="6282"/>
                  </a:cubicBezTo>
                  <a:cubicBezTo>
                    <a:pt x="1208" y="6282"/>
                    <a:pt x="1233" y="6273"/>
                    <a:pt x="1255" y="6252"/>
                  </a:cubicBezTo>
                  <a:cubicBezTo>
                    <a:pt x="1326" y="6191"/>
                    <a:pt x="1397" y="6131"/>
                    <a:pt x="1458" y="6060"/>
                  </a:cubicBezTo>
                  <a:cubicBezTo>
                    <a:pt x="1508" y="6161"/>
                    <a:pt x="1569" y="6252"/>
                    <a:pt x="1620" y="6353"/>
                  </a:cubicBezTo>
                  <a:cubicBezTo>
                    <a:pt x="1631" y="6373"/>
                    <a:pt x="1653" y="6382"/>
                    <a:pt x="1674" y="6382"/>
                  </a:cubicBezTo>
                  <a:cubicBezTo>
                    <a:pt x="1709" y="6382"/>
                    <a:pt x="1744" y="6357"/>
                    <a:pt x="1731" y="6313"/>
                  </a:cubicBezTo>
                  <a:cubicBezTo>
                    <a:pt x="1681" y="6161"/>
                    <a:pt x="1630" y="6020"/>
                    <a:pt x="1579" y="5867"/>
                  </a:cubicBezTo>
                  <a:cubicBezTo>
                    <a:pt x="1560" y="5816"/>
                    <a:pt x="1520" y="5785"/>
                    <a:pt x="1478" y="5785"/>
                  </a:cubicBezTo>
                  <a:close/>
                  <a:moveTo>
                    <a:pt x="4182" y="5863"/>
                  </a:moveTo>
                  <a:cubicBezTo>
                    <a:pt x="4159" y="5863"/>
                    <a:pt x="4134" y="5871"/>
                    <a:pt x="4111" y="5888"/>
                  </a:cubicBezTo>
                  <a:cubicBezTo>
                    <a:pt x="4009" y="5979"/>
                    <a:pt x="3918" y="6070"/>
                    <a:pt x="3817" y="6182"/>
                  </a:cubicBezTo>
                  <a:cubicBezTo>
                    <a:pt x="3754" y="6260"/>
                    <a:pt x="3813" y="6363"/>
                    <a:pt x="3894" y="6363"/>
                  </a:cubicBezTo>
                  <a:cubicBezTo>
                    <a:pt x="3918" y="6363"/>
                    <a:pt x="3944" y="6354"/>
                    <a:pt x="3969" y="6333"/>
                  </a:cubicBezTo>
                  <a:cubicBezTo>
                    <a:pt x="4039" y="6272"/>
                    <a:pt x="4100" y="6212"/>
                    <a:pt x="4161" y="6141"/>
                  </a:cubicBezTo>
                  <a:cubicBezTo>
                    <a:pt x="4222" y="6242"/>
                    <a:pt x="4273" y="6333"/>
                    <a:pt x="4333" y="6434"/>
                  </a:cubicBezTo>
                  <a:cubicBezTo>
                    <a:pt x="4344" y="6452"/>
                    <a:pt x="4362" y="6460"/>
                    <a:pt x="4380" y="6460"/>
                  </a:cubicBezTo>
                  <a:cubicBezTo>
                    <a:pt x="4414" y="6460"/>
                    <a:pt x="4448" y="6433"/>
                    <a:pt x="4435" y="6394"/>
                  </a:cubicBezTo>
                  <a:cubicBezTo>
                    <a:pt x="4384" y="6242"/>
                    <a:pt x="4333" y="6090"/>
                    <a:pt x="4282" y="5948"/>
                  </a:cubicBezTo>
                  <a:cubicBezTo>
                    <a:pt x="4269" y="5894"/>
                    <a:pt x="4228" y="5863"/>
                    <a:pt x="4182" y="5863"/>
                  </a:cubicBezTo>
                  <a:close/>
                  <a:moveTo>
                    <a:pt x="6890" y="5944"/>
                  </a:moveTo>
                  <a:cubicBezTo>
                    <a:pt x="6868" y="5944"/>
                    <a:pt x="6845" y="5951"/>
                    <a:pt x="6824" y="5969"/>
                  </a:cubicBezTo>
                  <a:cubicBezTo>
                    <a:pt x="6712" y="6060"/>
                    <a:pt x="6622" y="6151"/>
                    <a:pt x="6530" y="6252"/>
                  </a:cubicBezTo>
                  <a:cubicBezTo>
                    <a:pt x="6459" y="6331"/>
                    <a:pt x="6524" y="6442"/>
                    <a:pt x="6605" y="6442"/>
                  </a:cubicBezTo>
                  <a:cubicBezTo>
                    <a:pt x="6627" y="6442"/>
                    <a:pt x="6650" y="6434"/>
                    <a:pt x="6672" y="6414"/>
                  </a:cubicBezTo>
                  <a:cubicBezTo>
                    <a:pt x="6743" y="6353"/>
                    <a:pt x="6804" y="6283"/>
                    <a:pt x="6874" y="6222"/>
                  </a:cubicBezTo>
                  <a:cubicBezTo>
                    <a:pt x="6925" y="6323"/>
                    <a:pt x="6986" y="6414"/>
                    <a:pt x="7036" y="6515"/>
                  </a:cubicBezTo>
                  <a:cubicBezTo>
                    <a:pt x="7047" y="6533"/>
                    <a:pt x="7067" y="6541"/>
                    <a:pt x="7086" y="6541"/>
                  </a:cubicBezTo>
                  <a:cubicBezTo>
                    <a:pt x="7122" y="6541"/>
                    <a:pt x="7158" y="6514"/>
                    <a:pt x="7138" y="6475"/>
                  </a:cubicBezTo>
                  <a:lnTo>
                    <a:pt x="6986" y="6020"/>
                  </a:lnTo>
                  <a:cubicBezTo>
                    <a:pt x="6973" y="5973"/>
                    <a:pt x="6933" y="5944"/>
                    <a:pt x="6890" y="5944"/>
                  </a:cubicBezTo>
                  <a:close/>
                  <a:moveTo>
                    <a:pt x="2304" y="6045"/>
                  </a:moveTo>
                  <a:cubicBezTo>
                    <a:pt x="2281" y="6045"/>
                    <a:pt x="2258" y="6053"/>
                    <a:pt x="2237" y="6070"/>
                  </a:cubicBezTo>
                  <a:cubicBezTo>
                    <a:pt x="2126" y="6161"/>
                    <a:pt x="2035" y="6252"/>
                    <a:pt x="1944" y="6353"/>
                  </a:cubicBezTo>
                  <a:cubicBezTo>
                    <a:pt x="1872" y="6433"/>
                    <a:pt x="1938" y="6543"/>
                    <a:pt x="2018" y="6543"/>
                  </a:cubicBezTo>
                  <a:cubicBezTo>
                    <a:pt x="2041" y="6543"/>
                    <a:pt x="2064" y="6535"/>
                    <a:pt x="2086" y="6515"/>
                  </a:cubicBezTo>
                  <a:cubicBezTo>
                    <a:pt x="2156" y="6445"/>
                    <a:pt x="2227" y="6384"/>
                    <a:pt x="2288" y="6313"/>
                  </a:cubicBezTo>
                  <a:cubicBezTo>
                    <a:pt x="2338" y="6414"/>
                    <a:pt x="2399" y="6515"/>
                    <a:pt x="2450" y="6617"/>
                  </a:cubicBezTo>
                  <a:cubicBezTo>
                    <a:pt x="2461" y="6634"/>
                    <a:pt x="2480" y="6642"/>
                    <a:pt x="2500" y="6642"/>
                  </a:cubicBezTo>
                  <a:cubicBezTo>
                    <a:pt x="2536" y="6642"/>
                    <a:pt x="2574" y="6615"/>
                    <a:pt x="2561" y="6576"/>
                  </a:cubicBezTo>
                  <a:lnTo>
                    <a:pt x="2410" y="6121"/>
                  </a:lnTo>
                  <a:cubicBezTo>
                    <a:pt x="2389" y="6074"/>
                    <a:pt x="2347" y="6045"/>
                    <a:pt x="2304" y="6045"/>
                  </a:cubicBezTo>
                  <a:close/>
                  <a:moveTo>
                    <a:pt x="5014" y="6126"/>
                  </a:moveTo>
                  <a:cubicBezTo>
                    <a:pt x="4990" y="6126"/>
                    <a:pt x="4965" y="6134"/>
                    <a:pt x="4941" y="6151"/>
                  </a:cubicBezTo>
                  <a:cubicBezTo>
                    <a:pt x="4840" y="6242"/>
                    <a:pt x="4748" y="6333"/>
                    <a:pt x="4647" y="6434"/>
                  </a:cubicBezTo>
                  <a:cubicBezTo>
                    <a:pt x="4584" y="6513"/>
                    <a:pt x="4643" y="6616"/>
                    <a:pt x="4725" y="6616"/>
                  </a:cubicBezTo>
                  <a:cubicBezTo>
                    <a:pt x="4748" y="6616"/>
                    <a:pt x="4774" y="6607"/>
                    <a:pt x="4799" y="6587"/>
                  </a:cubicBezTo>
                  <a:cubicBezTo>
                    <a:pt x="4870" y="6526"/>
                    <a:pt x="4930" y="6465"/>
                    <a:pt x="4991" y="6394"/>
                  </a:cubicBezTo>
                  <a:cubicBezTo>
                    <a:pt x="5052" y="6495"/>
                    <a:pt x="5103" y="6596"/>
                    <a:pt x="5164" y="6688"/>
                  </a:cubicBezTo>
                  <a:cubicBezTo>
                    <a:pt x="5175" y="6711"/>
                    <a:pt x="5195" y="6721"/>
                    <a:pt x="5215" y="6721"/>
                  </a:cubicBezTo>
                  <a:cubicBezTo>
                    <a:pt x="5247" y="6721"/>
                    <a:pt x="5277" y="6695"/>
                    <a:pt x="5265" y="6657"/>
                  </a:cubicBezTo>
                  <a:lnTo>
                    <a:pt x="5113" y="6202"/>
                  </a:lnTo>
                  <a:cubicBezTo>
                    <a:pt x="5099" y="6155"/>
                    <a:pt x="5060" y="6126"/>
                    <a:pt x="5014" y="6126"/>
                  </a:cubicBezTo>
                  <a:close/>
                  <a:moveTo>
                    <a:pt x="7720" y="6207"/>
                  </a:moveTo>
                  <a:cubicBezTo>
                    <a:pt x="7698" y="6207"/>
                    <a:pt x="7675" y="6215"/>
                    <a:pt x="7654" y="6232"/>
                  </a:cubicBezTo>
                  <a:cubicBezTo>
                    <a:pt x="7543" y="6323"/>
                    <a:pt x="7452" y="6404"/>
                    <a:pt x="7360" y="6515"/>
                  </a:cubicBezTo>
                  <a:cubicBezTo>
                    <a:pt x="7290" y="6594"/>
                    <a:pt x="7353" y="6697"/>
                    <a:pt x="7432" y="6697"/>
                  </a:cubicBezTo>
                  <a:cubicBezTo>
                    <a:pt x="7455" y="6697"/>
                    <a:pt x="7479" y="6688"/>
                    <a:pt x="7502" y="6668"/>
                  </a:cubicBezTo>
                  <a:cubicBezTo>
                    <a:pt x="7573" y="6607"/>
                    <a:pt x="7634" y="6546"/>
                    <a:pt x="7705" y="6475"/>
                  </a:cubicBezTo>
                  <a:cubicBezTo>
                    <a:pt x="7756" y="6576"/>
                    <a:pt x="7816" y="6677"/>
                    <a:pt x="7867" y="6769"/>
                  </a:cubicBezTo>
                  <a:cubicBezTo>
                    <a:pt x="7878" y="6791"/>
                    <a:pt x="7899" y="6801"/>
                    <a:pt x="7920" y="6801"/>
                  </a:cubicBezTo>
                  <a:cubicBezTo>
                    <a:pt x="7954" y="6801"/>
                    <a:pt x="7987" y="6773"/>
                    <a:pt x="7968" y="6728"/>
                  </a:cubicBezTo>
                  <a:cubicBezTo>
                    <a:pt x="7918" y="6587"/>
                    <a:pt x="7867" y="6434"/>
                    <a:pt x="7816" y="6283"/>
                  </a:cubicBezTo>
                  <a:cubicBezTo>
                    <a:pt x="7803" y="6236"/>
                    <a:pt x="7763" y="6207"/>
                    <a:pt x="7720" y="6207"/>
                  </a:cubicBezTo>
                  <a:close/>
                  <a:moveTo>
                    <a:pt x="429" y="6217"/>
                  </a:moveTo>
                  <a:cubicBezTo>
                    <a:pt x="407" y="6217"/>
                    <a:pt x="385" y="6225"/>
                    <a:pt x="364" y="6242"/>
                  </a:cubicBezTo>
                  <a:cubicBezTo>
                    <a:pt x="253" y="6333"/>
                    <a:pt x="162" y="6425"/>
                    <a:pt x="70" y="6536"/>
                  </a:cubicBezTo>
                  <a:cubicBezTo>
                    <a:pt x="0" y="6614"/>
                    <a:pt x="63" y="6717"/>
                    <a:pt x="142" y="6717"/>
                  </a:cubicBezTo>
                  <a:cubicBezTo>
                    <a:pt x="165" y="6717"/>
                    <a:pt x="189" y="6708"/>
                    <a:pt x="212" y="6688"/>
                  </a:cubicBezTo>
                  <a:cubicBezTo>
                    <a:pt x="283" y="6627"/>
                    <a:pt x="344" y="6566"/>
                    <a:pt x="415" y="6495"/>
                  </a:cubicBezTo>
                  <a:cubicBezTo>
                    <a:pt x="466" y="6596"/>
                    <a:pt x="526" y="6688"/>
                    <a:pt x="577" y="6789"/>
                  </a:cubicBezTo>
                  <a:cubicBezTo>
                    <a:pt x="587" y="6807"/>
                    <a:pt x="607" y="6814"/>
                    <a:pt x="627" y="6814"/>
                  </a:cubicBezTo>
                  <a:cubicBezTo>
                    <a:pt x="664" y="6814"/>
                    <a:pt x="702" y="6788"/>
                    <a:pt x="688" y="6749"/>
                  </a:cubicBezTo>
                  <a:cubicBezTo>
                    <a:pt x="628" y="6596"/>
                    <a:pt x="577" y="6445"/>
                    <a:pt x="526" y="6303"/>
                  </a:cubicBezTo>
                  <a:cubicBezTo>
                    <a:pt x="513" y="6249"/>
                    <a:pt x="472" y="6217"/>
                    <a:pt x="429" y="6217"/>
                  </a:cubicBezTo>
                  <a:close/>
                  <a:moveTo>
                    <a:pt x="3134" y="6298"/>
                  </a:moveTo>
                  <a:cubicBezTo>
                    <a:pt x="3111" y="6298"/>
                    <a:pt x="3088" y="6306"/>
                    <a:pt x="3067" y="6323"/>
                  </a:cubicBezTo>
                  <a:cubicBezTo>
                    <a:pt x="2956" y="6414"/>
                    <a:pt x="2865" y="6506"/>
                    <a:pt x="2774" y="6607"/>
                  </a:cubicBezTo>
                  <a:cubicBezTo>
                    <a:pt x="2702" y="6686"/>
                    <a:pt x="2768" y="6797"/>
                    <a:pt x="2849" y="6797"/>
                  </a:cubicBezTo>
                  <a:cubicBezTo>
                    <a:pt x="2871" y="6797"/>
                    <a:pt x="2894" y="6788"/>
                    <a:pt x="2916" y="6769"/>
                  </a:cubicBezTo>
                  <a:cubicBezTo>
                    <a:pt x="2986" y="6708"/>
                    <a:pt x="3058" y="6637"/>
                    <a:pt x="3118" y="6576"/>
                  </a:cubicBezTo>
                  <a:cubicBezTo>
                    <a:pt x="3169" y="6677"/>
                    <a:pt x="3229" y="6769"/>
                    <a:pt x="3280" y="6870"/>
                  </a:cubicBezTo>
                  <a:cubicBezTo>
                    <a:pt x="3291" y="6888"/>
                    <a:pt x="3310" y="6895"/>
                    <a:pt x="3330" y="6895"/>
                  </a:cubicBezTo>
                  <a:cubicBezTo>
                    <a:pt x="3367" y="6895"/>
                    <a:pt x="3405" y="6869"/>
                    <a:pt x="3391" y="6830"/>
                  </a:cubicBezTo>
                  <a:lnTo>
                    <a:pt x="3240" y="6374"/>
                  </a:lnTo>
                  <a:cubicBezTo>
                    <a:pt x="3220" y="6327"/>
                    <a:pt x="3178" y="6298"/>
                    <a:pt x="3134" y="6298"/>
                  </a:cubicBezTo>
                  <a:close/>
                  <a:moveTo>
                    <a:pt x="5844" y="6379"/>
                  </a:moveTo>
                  <a:cubicBezTo>
                    <a:pt x="5821" y="6379"/>
                    <a:pt x="5795" y="6387"/>
                    <a:pt x="5771" y="6404"/>
                  </a:cubicBezTo>
                  <a:cubicBezTo>
                    <a:pt x="5670" y="6495"/>
                    <a:pt x="5578" y="6587"/>
                    <a:pt x="5488" y="6688"/>
                  </a:cubicBezTo>
                  <a:cubicBezTo>
                    <a:pt x="5416" y="6767"/>
                    <a:pt x="5475" y="6878"/>
                    <a:pt x="5558" y="6878"/>
                  </a:cubicBezTo>
                  <a:cubicBezTo>
                    <a:pt x="5581" y="6878"/>
                    <a:pt x="5605" y="6869"/>
                    <a:pt x="5629" y="6850"/>
                  </a:cubicBezTo>
                  <a:cubicBezTo>
                    <a:pt x="5700" y="6789"/>
                    <a:pt x="5761" y="6718"/>
                    <a:pt x="5821" y="6657"/>
                  </a:cubicBezTo>
                  <a:cubicBezTo>
                    <a:pt x="5882" y="6749"/>
                    <a:pt x="5933" y="6850"/>
                    <a:pt x="5994" y="6951"/>
                  </a:cubicBezTo>
                  <a:cubicBezTo>
                    <a:pt x="6004" y="6969"/>
                    <a:pt x="6023" y="6976"/>
                    <a:pt x="6041" y="6976"/>
                  </a:cubicBezTo>
                  <a:cubicBezTo>
                    <a:pt x="6074" y="6976"/>
                    <a:pt x="6108" y="6950"/>
                    <a:pt x="6095" y="6911"/>
                  </a:cubicBezTo>
                  <a:lnTo>
                    <a:pt x="5943" y="6455"/>
                  </a:lnTo>
                  <a:cubicBezTo>
                    <a:pt x="5930" y="6408"/>
                    <a:pt x="5890" y="6379"/>
                    <a:pt x="5844" y="6379"/>
                  </a:cubicBezTo>
                  <a:close/>
                  <a:moveTo>
                    <a:pt x="1261" y="6480"/>
                  </a:moveTo>
                  <a:cubicBezTo>
                    <a:pt x="1239" y="6480"/>
                    <a:pt x="1215" y="6488"/>
                    <a:pt x="1195" y="6506"/>
                  </a:cubicBezTo>
                  <a:cubicBezTo>
                    <a:pt x="1083" y="6596"/>
                    <a:pt x="992" y="6688"/>
                    <a:pt x="901" y="6789"/>
                  </a:cubicBezTo>
                  <a:cubicBezTo>
                    <a:pt x="830" y="6867"/>
                    <a:pt x="893" y="6970"/>
                    <a:pt x="972" y="6970"/>
                  </a:cubicBezTo>
                  <a:cubicBezTo>
                    <a:pt x="995" y="6970"/>
                    <a:pt x="1020" y="6961"/>
                    <a:pt x="1042" y="6941"/>
                  </a:cubicBezTo>
                  <a:cubicBezTo>
                    <a:pt x="1114" y="6880"/>
                    <a:pt x="1184" y="6819"/>
                    <a:pt x="1245" y="6749"/>
                  </a:cubicBezTo>
                  <a:cubicBezTo>
                    <a:pt x="1296" y="6850"/>
                    <a:pt x="1357" y="6951"/>
                    <a:pt x="1407" y="7042"/>
                  </a:cubicBezTo>
                  <a:cubicBezTo>
                    <a:pt x="1419" y="7065"/>
                    <a:pt x="1441" y="7075"/>
                    <a:pt x="1463" y="7075"/>
                  </a:cubicBezTo>
                  <a:cubicBezTo>
                    <a:pt x="1497" y="7075"/>
                    <a:pt x="1531" y="7049"/>
                    <a:pt x="1519" y="7012"/>
                  </a:cubicBezTo>
                  <a:cubicBezTo>
                    <a:pt x="1468" y="6860"/>
                    <a:pt x="1417" y="6708"/>
                    <a:pt x="1357" y="6556"/>
                  </a:cubicBezTo>
                  <a:cubicBezTo>
                    <a:pt x="1343" y="6509"/>
                    <a:pt x="1304" y="6480"/>
                    <a:pt x="1261" y="6480"/>
                  </a:cubicBezTo>
                  <a:close/>
                  <a:moveTo>
                    <a:pt x="3964" y="6561"/>
                  </a:moveTo>
                  <a:cubicBezTo>
                    <a:pt x="3942" y="6561"/>
                    <a:pt x="3918" y="6569"/>
                    <a:pt x="3898" y="6587"/>
                  </a:cubicBezTo>
                  <a:cubicBezTo>
                    <a:pt x="3787" y="6677"/>
                    <a:pt x="3695" y="6758"/>
                    <a:pt x="3604" y="6870"/>
                  </a:cubicBezTo>
                  <a:cubicBezTo>
                    <a:pt x="3534" y="6948"/>
                    <a:pt x="3597" y="7051"/>
                    <a:pt x="3676" y="7051"/>
                  </a:cubicBezTo>
                  <a:cubicBezTo>
                    <a:pt x="3699" y="7051"/>
                    <a:pt x="3723" y="7042"/>
                    <a:pt x="3746" y="7022"/>
                  </a:cubicBezTo>
                  <a:cubicBezTo>
                    <a:pt x="3817" y="6961"/>
                    <a:pt x="3888" y="6900"/>
                    <a:pt x="3949" y="6830"/>
                  </a:cubicBezTo>
                  <a:cubicBezTo>
                    <a:pt x="4009" y="6931"/>
                    <a:pt x="4060" y="7032"/>
                    <a:pt x="4111" y="7123"/>
                  </a:cubicBezTo>
                  <a:cubicBezTo>
                    <a:pt x="4122" y="7145"/>
                    <a:pt x="4143" y="7155"/>
                    <a:pt x="4164" y="7155"/>
                  </a:cubicBezTo>
                  <a:cubicBezTo>
                    <a:pt x="4199" y="7155"/>
                    <a:pt x="4234" y="7127"/>
                    <a:pt x="4222" y="7082"/>
                  </a:cubicBezTo>
                  <a:cubicBezTo>
                    <a:pt x="4171" y="6941"/>
                    <a:pt x="4120" y="6789"/>
                    <a:pt x="4070" y="6637"/>
                  </a:cubicBezTo>
                  <a:cubicBezTo>
                    <a:pt x="4050" y="6590"/>
                    <a:pt x="4008" y="6561"/>
                    <a:pt x="3964" y="6561"/>
                  </a:cubicBezTo>
                  <a:close/>
                  <a:moveTo>
                    <a:pt x="6677" y="6642"/>
                  </a:moveTo>
                  <a:cubicBezTo>
                    <a:pt x="6655" y="6642"/>
                    <a:pt x="6632" y="6650"/>
                    <a:pt x="6611" y="6668"/>
                  </a:cubicBezTo>
                  <a:cubicBezTo>
                    <a:pt x="6500" y="6749"/>
                    <a:pt x="6409" y="6839"/>
                    <a:pt x="6318" y="6951"/>
                  </a:cubicBezTo>
                  <a:cubicBezTo>
                    <a:pt x="6247" y="7029"/>
                    <a:pt x="6304" y="7132"/>
                    <a:pt x="6385" y="7132"/>
                  </a:cubicBezTo>
                  <a:cubicBezTo>
                    <a:pt x="6409" y="7132"/>
                    <a:pt x="6434" y="7123"/>
                    <a:pt x="6460" y="7103"/>
                  </a:cubicBezTo>
                  <a:cubicBezTo>
                    <a:pt x="6530" y="7042"/>
                    <a:pt x="6591" y="6981"/>
                    <a:pt x="6652" y="6911"/>
                  </a:cubicBezTo>
                  <a:cubicBezTo>
                    <a:pt x="6712" y="7012"/>
                    <a:pt x="6763" y="7113"/>
                    <a:pt x="6824" y="7204"/>
                  </a:cubicBezTo>
                  <a:cubicBezTo>
                    <a:pt x="6835" y="7223"/>
                    <a:pt x="6856" y="7232"/>
                    <a:pt x="6875" y="7232"/>
                  </a:cubicBezTo>
                  <a:cubicBezTo>
                    <a:pt x="6907" y="7232"/>
                    <a:pt x="6938" y="7208"/>
                    <a:pt x="6925" y="7163"/>
                  </a:cubicBezTo>
                  <a:cubicBezTo>
                    <a:pt x="6874" y="7012"/>
                    <a:pt x="6824" y="6870"/>
                    <a:pt x="6773" y="6718"/>
                  </a:cubicBezTo>
                  <a:cubicBezTo>
                    <a:pt x="6760" y="6671"/>
                    <a:pt x="6720" y="6642"/>
                    <a:pt x="6677" y="6642"/>
                  </a:cubicBezTo>
                  <a:close/>
                  <a:moveTo>
                    <a:pt x="2091" y="6733"/>
                  </a:moveTo>
                  <a:cubicBezTo>
                    <a:pt x="2069" y="6733"/>
                    <a:pt x="2046" y="6741"/>
                    <a:pt x="2025" y="6758"/>
                  </a:cubicBezTo>
                  <a:cubicBezTo>
                    <a:pt x="1913" y="6850"/>
                    <a:pt x="1822" y="6941"/>
                    <a:pt x="1731" y="7042"/>
                  </a:cubicBezTo>
                  <a:cubicBezTo>
                    <a:pt x="1660" y="7121"/>
                    <a:pt x="1725" y="7232"/>
                    <a:pt x="1805" y="7232"/>
                  </a:cubicBezTo>
                  <a:cubicBezTo>
                    <a:pt x="1828" y="7232"/>
                    <a:pt x="1851" y="7224"/>
                    <a:pt x="1873" y="7204"/>
                  </a:cubicBezTo>
                  <a:cubicBezTo>
                    <a:pt x="1944" y="7143"/>
                    <a:pt x="2014" y="7073"/>
                    <a:pt x="2075" y="7012"/>
                  </a:cubicBezTo>
                  <a:cubicBezTo>
                    <a:pt x="2126" y="7103"/>
                    <a:pt x="2187" y="7204"/>
                    <a:pt x="2237" y="7305"/>
                  </a:cubicBezTo>
                  <a:cubicBezTo>
                    <a:pt x="2248" y="7323"/>
                    <a:pt x="2267" y="7331"/>
                    <a:pt x="2287" y="7331"/>
                  </a:cubicBezTo>
                  <a:cubicBezTo>
                    <a:pt x="2324" y="7331"/>
                    <a:pt x="2362" y="7304"/>
                    <a:pt x="2349" y="7265"/>
                  </a:cubicBezTo>
                  <a:lnTo>
                    <a:pt x="2197" y="6809"/>
                  </a:lnTo>
                  <a:cubicBezTo>
                    <a:pt x="2177" y="6762"/>
                    <a:pt x="2135" y="6733"/>
                    <a:pt x="2091" y="6733"/>
                  </a:cubicBezTo>
                  <a:close/>
                  <a:moveTo>
                    <a:pt x="4794" y="6814"/>
                  </a:moveTo>
                  <a:cubicBezTo>
                    <a:pt x="4772" y="6814"/>
                    <a:pt x="4749" y="6822"/>
                    <a:pt x="4728" y="6839"/>
                  </a:cubicBezTo>
                  <a:cubicBezTo>
                    <a:pt x="4627" y="6931"/>
                    <a:pt x="4525" y="7022"/>
                    <a:pt x="4435" y="7123"/>
                  </a:cubicBezTo>
                  <a:cubicBezTo>
                    <a:pt x="4363" y="7202"/>
                    <a:pt x="4429" y="7313"/>
                    <a:pt x="4509" y="7313"/>
                  </a:cubicBezTo>
                  <a:cubicBezTo>
                    <a:pt x="4531" y="7313"/>
                    <a:pt x="4555" y="7305"/>
                    <a:pt x="4576" y="7285"/>
                  </a:cubicBezTo>
                  <a:cubicBezTo>
                    <a:pt x="4657" y="7224"/>
                    <a:pt x="4718" y="7154"/>
                    <a:pt x="4779" y="7093"/>
                  </a:cubicBezTo>
                  <a:cubicBezTo>
                    <a:pt x="4840" y="7184"/>
                    <a:pt x="4890" y="7285"/>
                    <a:pt x="4951" y="7386"/>
                  </a:cubicBezTo>
                  <a:cubicBezTo>
                    <a:pt x="4958" y="7404"/>
                    <a:pt x="4975" y="7412"/>
                    <a:pt x="4993" y="7412"/>
                  </a:cubicBezTo>
                  <a:cubicBezTo>
                    <a:pt x="5027" y="7412"/>
                    <a:pt x="5065" y="7385"/>
                    <a:pt x="5052" y="7346"/>
                  </a:cubicBezTo>
                  <a:lnTo>
                    <a:pt x="4900" y="6890"/>
                  </a:lnTo>
                  <a:cubicBezTo>
                    <a:pt x="4880" y="6843"/>
                    <a:pt x="4838" y="6814"/>
                    <a:pt x="4794" y="6814"/>
                  </a:cubicBezTo>
                  <a:close/>
                  <a:moveTo>
                    <a:pt x="7507" y="6895"/>
                  </a:moveTo>
                  <a:cubicBezTo>
                    <a:pt x="7485" y="6895"/>
                    <a:pt x="7462" y="6903"/>
                    <a:pt x="7441" y="6920"/>
                  </a:cubicBezTo>
                  <a:cubicBezTo>
                    <a:pt x="7330" y="7012"/>
                    <a:pt x="7239" y="7103"/>
                    <a:pt x="7148" y="7204"/>
                  </a:cubicBezTo>
                  <a:cubicBezTo>
                    <a:pt x="7076" y="7283"/>
                    <a:pt x="7136" y="7394"/>
                    <a:pt x="7218" y="7394"/>
                  </a:cubicBezTo>
                  <a:cubicBezTo>
                    <a:pt x="7241" y="7394"/>
                    <a:pt x="7266" y="7386"/>
                    <a:pt x="7290" y="7366"/>
                  </a:cubicBezTo>
                  <a:lnTo>
                    <a:pt x="7482" y="7174"/>
                  </a:lnTo>
                  <a:cubicBezTo>
                    <a:pt x="7543" y="7265"/>
                    <a:pt x="7594" y="7366"/>
                    <a:pt x="7654" y="7467"/>
                  </a:cubicBezTo>
                  <a:cubicBezTo>
                    <a:pt x="7665" y="7485"/>
                    <a:pt x="7683" y="7493"/>
                    <a:pt x="7701" y="7493"/>
                  </a:cubicBezTo>
                  <a:cubicBezTo>
                    <a:pt x="7735" y="7493"/>
                    <a:pt x="7769" y="7466"/>
                    <a:pt x="7756" y="7427"/>
                  </a:cubicBezTo>
                  <a:lnTo>
                    <a:pt x="7603" y="6971"/>
                  </a:lnTo>
                  <a:cubicBezTo>
                    <a:pt x="7590" y="6924"/>
                    <a:pt x="7550" y="6895"/>
                    <a:pt x="7507" y="6895"/>
                  </a:cubicBezTo>
                  <a:close/>
                  <a:moveTo>
                    <a:pt x="2922" y="6997"/>
                  </a:moveTo>
                  <a:cubicBezTo>
                    <a:pt x="2899" y="6997"/>
                    <a:pt x="2876" y="7004"/>
                    <a:pt x="2855" y="7022"/>
                  </a:cubicBezTo>
                  <a:cubicBezTo>
                    <a:pt x="2743" y="7103"/>
                    <a:pt x="2653" y="7194"/>
                    <a:pt x="2561" y="7305"/>
                  </a:cubicBezTo>
                  <a:cubicBezTo>
                    <a:pt x="2491" y="7384"/>
                    <a:pt x="2554" y="7486"/>
                    <a:pt x="2633" y="7486"/>
                  </a:cubicBezTo>
                  <a:cubicBezTo>
                    <a:pt x="2656" y="7486"/>
                    <a:pt x="2680" y="7478"/>
                    <a:pt x="2703" y="7457"/>
                  </a:cubicBezTo>
                  <a:cubicBezTo>
                    <a:pt x="2774" y="7397"/>
                    <a:pt x="2845" y="7336"/>
                    <a:pt x="2905" y="7265"/>
                  </a:cubicBezTo>
                  <a:cubicBezTo>
                    <a:pt x="2956" y="7366"/>
                    <a:pt x="3017" y="7467"/>
                    <a:pt x="3067" y="7559"/>
                  </a:cubicBezTo>
                  <a:cubicBezTo>
                    <a:pt x="3079" y="7577"/>
                    <a:pt x="3101" y="7586"/>
                    <a:pt x="3122" y="7586"/>
                  </a:cubicBezTo>
                  <a:cubicBezTo>
                    <a:pt x="3157" y="7586"/>
                    <a:pt x="3192" y="7562"/>
                    <a:pt x="3179" y="7518"/>
                  </a:cubicBezTo>
                  <a:cubicBezTo>
                    <a:pt x="3128" y="7366"/>
                    <a:pt x="3078" y="7224"/>
                    <a:pt x="3027" y="7073"/>
                  </a:cubicBezTo>
                  <a:cubicBezTo>
                    <a:pt x="3007" y="7026"/>
                    <a:pt x="2965" y="6997"/>
                    <a:pt x="2922" y="6997"/>
                  </a:cubicBezTo>
                  <a:close/>
                  <a:moveTo>
                    <a:pt x="5629" y="7071"/>
                  </a:moveTo>
                  <a:cubicBezTo>
                    <a:pt x="5605" y="7071"/>
                    <a:pt x="5580" y="7081"/>
                    <a:pt x="5558" y="7103"/>
                  </a:cubicBezTo>
                  <a:cubicBezTo>
                    <a:pt x="5457" y="7184"/>
                    <a:pt x="5356" y="7275"/>
                    <a:pt x="5265" y="7386"/>
                  </a:cubicBezTo>
                  <a:cubicBezTo>
                    <a:pt x="5202" y="7465"/>
                    <a:pt x="5261" y="7567"/>
                    <a:pt x="5338" y="7567"/>
                  </a:cubicBezTo>
                  <a:cubicBezTo>
                    <a:pt x="5360" y="7567"/>
                    <a:pt x="5384" y="7559"/>
                    <a:pt x="5407" y="7538"/>
                  </a:cubicBezTo>
                  <a:cubicBezTo>
                    <a:pt x="5488" y="7478"/>
                    <a:pt x="5548" y="7417"/>
                    <a:pt x="5609" y="7346"/>
                  </a:cubicBezTo>
                  <a:cubicBezTo>
                    <a:pt x="5670" y="7447"/>
                    <a:pt x="5720" y="7538"/>
                    <a:pt x="5781" y="7640"/>
                  </a:cubicBezTo>
                  <a:cubicBezTo>
                    <a:pt x="5792" y="7658"/>
                    <a:pt x="5813" y="7667"/>
                    <a:pt x="5832" y="7667"/>
                  </a:cubicBezTo>
                  <a:cubicBezTo>
                    <a:pt x="5864" y="7667"/>
                    <a:pt x="5895" y="7643"/>
                    <a:pt x="5882" y="7599"/>
                  </a:cubicBezTo>
                  <a:cubicBezTo>
                    <a:pt x="5832" y="7447"/>
                    <a:pt x="5781" y="7305"/>
                    <a:pt x="5731" y="7154"/>
                  </a:cubicBezTo>
                  <a:cubicBezTo>
                    <a:pt x="5711" y="7102"/>
                    <a:pt x="5671" y="7071"/>
                    <a:pt x="5629" y="7071"/>
                  </a:cubicBezTo>
                  <a:close/>
                  <a:moveTo>
                    <a:pt x="3752" y="7250"/>
                  </a:moveTo>
                  <a:cubicBezTo>
                    <a:pt x="3729" y="7250"/>
                    <a:pt x="3706" y="7258"/>
                    <a:pt x="3685" y="7275"/>
                  </a:cubicBezTo>
                  <a:cubicBezTo>
                    <a:pt x="3574" y="7366"/>
                    <a:pt x="3483" y="7457"/>
                    <a:pt x="3391" y="7559"/>
                  </a:cubicBezTo>
                  <a:cubicBezTo>
                    <a:pt x="3320" y="7638"/>
                    <a:pt x="3386" y="7748"/>
                    <a:pt x="3466" y="7748"/>
                  </a:cubicBezTo>
                  <a:cubicBezTo>
                    <a:pt x="3488" y="7748"/>
                    <a:pt x="3511" y="7740"/>
                    <a:pt x="3533" y="7721"/>
                  </a:cubicBezTo>
                  <a:cubicBezTo>
                    <a:pt x="3604" y="7649"/>
                    <a:pt x="3675" y="7589"/>
                    <a:pt x="3736" y="7528"/>
                  </a:cubicBezTo>
                  <a:cubicBezTo>
                    <a:pt x="3787" y="7619"/>
                    <a:pt x="3847" y="7721"/>
                    <a:pt x="3898" y="7822"/>
                  </a:cubicBezTo>
                  <a:cubicBezTo>
                    <a:pt x="3908" y="7839"/>
                    <a:pt x="3928" y="7847"/>
                    <a:pt x="3948" y="7847"/>
                  </a:cubicBezTo>
                  <a:cubicBezTo>
                    <a:pt x="3985" y="7847"/>
                    <a:pt x="4023" y="7821"/>
                    <a:pt x="4009" y="7781"/>
                  </a:cubicBezTo>
                  <a:lnTo>
                    <a:pt x="3857" y="7325"/>
                  </a:lnTo>
                  <a:cubicBezTo>
                    <a:pt x="3837" y="7279"/>
                    <a:pt x="3796" y="7250"/>
                    <a:pt x="3752" y="7250"/>
                  </a:cubicBezTo>
                  <a:close/>
                  <a:moveTo>
                    <a:pt x="6460" y="7331"/>
                  </a:moveTo>
                  <a:cubicBezTo>
                    <a:pt x="6437" y="7331"/>
                    <a:pt x="6413" y="7339"/>
                    <a:pt x="6388" y="7356"/>
                  </a:cubicBezTo>
                  <a:cubicBezTo>
                    <a:pt x="6287" y="7447"/>
                    <a:pt x="6196" y="7538"/>
                    <a:pt x="6095" y="7640"/>
                  </a:cubicBezTo>
                  <a:cubicBezTo>
                    <a:pt x="6032" y="7719"/>
                    <a:pt x="6093" y="7829"/>
                    <a:pt x="6176" y="7829"/>
                  </a:cubicBezTo>
                  <a:cubicBezTo>
                    <a:pt x="6198" y="7829"/>
                    <a:pt x="6223" y="7821"/>
                    <a:pt x="6247" y="7802"/>
                  </a:cubicBezTo>
                  <a:cubicBezTo>
                    <a:pt x="6318" y="7730"/>
                    <a:pt x="6379" y="7670"/>
                    <a:pt x="6439" y="7599"/>
                  </a:cubicBezTo>
                  <a:cubicBezTo>
                    <a:pt x="6500" y="7700"/>
                    <a:pt x="6550" y="7802"/>
                    <a:pt x="6611" y="7903"/>
                  </a:cubicBezTo>
                  <a:cubicBezTo>
                    <a:pt x="6622" y="7920"/>
                    <a:pt x="6640" y="7928"/>
                    <a:pt x="6658" y="7928"/>
                  </a:cubicBezTo>
                  <a:cubicBezTo>
                    <a:pt x="6692" y="7928"/>
                    <a:pt x="6725" y="7902"/>
                    <a:pt x="6712" y="7862"/>
                  </a:cubicBezTo>
                  <a:lnTo>
                    <a:pt x="6561" y="7406"/>
                  </a:lnTo>
                  <a:cubicBezTo>
                    <a:pt x="6541" y="7360"/>
                    <a:pt x="6503" y="7331"/>
                    <a:pt x="6460" y="7331"/>
                  </a:cubicBezTo>
                  <a:close/>
                  <a:moveTo>
                    <a:pt x="4581" y="7503"/>
                  </a:moveTo>
                  <a:cubicBezTo>
                    <a:pt x="4558" y="7503"/>
                    <a:pt x="4536" y="7511"/>
                    <a:pt x="4516" y="7528"/>
                  </a:cubicBezTo>
                  <a:cubicBezTo>
                    <a:pt x="4404" y="7619"/>
                    <a:pt x="4313" y="7710"/>
                    <a:pt x="4222" y="7822"/>
                  </a:cubicBezTo>
                  <a:cubicBezTo>
                    <a:pt x="4151" y="7900"/>
                    <a:pt x="4214" y="8003"/>
                    <a:pt x="4293" y="8003"/>
                  </a:cubicBezTo>
                  <a:cubicBezTo>
                    <a:pt x="4316" y="8003"/>
                    <a:pt x="4340" y="7994"/>
                    <a:pt x="4363" y="7973"/>
                  </a:cubicBezTo>
                  <a:cubicBezTo>
                    <a:pt x="4435" y="7913"/>
                    <a:pt x="4505" y="7852"/>
                    <a:pt x="4566" y="7781"/>
                  </a:cubicBezTo>
                  <a:cubicBezTo>
                    <a:pt x="4617" y="7883"/>
                    <a:pt x="4678" y="7973"/>
                    <a:pt x="4728" y="8075"/>
                  </a:cubicBezTo>
                  <a:cubicBezTo>
                    <a:pt x="4739" y="8092"/>
                    <a:pt x="4758" y="8100"/>
                    <a:pt x="4778" y="8100"/>
                  </a:cubicBezTo>
                  <a:cubicBezTo>
                    <a:pt x="4815" y="8100"/>
                    <a:pt x="4853" y="8073"/>
                    <a:pt x="4840" y="8034"/>
                  </a:cubicBezTo>
                  <a:cubicBezTo>
                    <a:pt x="4789" y="7883"/>
                    <a:pt x="4738" y="7730"/>
                    <a:pt x="4687" y="7589"/>
                  </a:cubicBezTo>
                  <a:cubicBezTo>
                    <a:pt x="4667" y="7535"/>
                    <a:pt x="4625" y="7503"/>
                    <a:pt x="4581" y="7503"/>
                  </a:cubicBezTo>
                  <a:close/>
                  <a:moveTo>
                    <a:pt x="7292" y="7584"/>
                  </a:moveTo>
                  <a:cubicBezTo>
                    <a:pt x="7268" y="7584"/>
                    <a:pt x="7243" y="7592"/>
                    <a:pt x="7219" y="7609"/>
                  </a:cubicBezTo>
                  <a:cubicBezTo>
                    <a:pt x="7117" y="7700"/>
                    <a:pt x="7027" y="7791"/>
                    <a:pt x="6925" y="7892"/>
                  </a:cubicBezTo>
                  <a:cubicBezTo>
                    <a:pt x="6862" y="7972"/>
                    <a:pt x="6923" y="8082"/>
                    <a:pt x="7006" y="8082"/>
                  </a:cubicBezTo>
                  <a:cubicBezTo>
                    <a:pt x="7028" y="8082"/>
                    <a:pt x="7053" y="8074"/>
                    <a:pt x="7077" y="8054"/>
                  </a:cubicBezTo>
                  <a:cubicBezTo>
                    <a:pt x="7148" y="7994"/>
                    <a:pt x="7209" y="7923"/>
                    <a:pt x="7270" y="7862"/>
                  </a:cubicBezTo>
                  <a:cubicBezTo>
                    <a:pt x="7330" y="7964"/>
                    <a:pt x="7381" y="8054"/>
                    <a:pt x="7441" y="8156"/>
                  </a:cubicBezTo>
                  <a:cubicBezTo>
                    <a:pt x="7452" y="8173"/>
                    <a:pt x="7470" y="8181"/>
                    <a:pt x="7488" y="8181"/>
                  </a:cubicBezTo>
                  <a:cubicBezTo>
                    <a:pt x="7522" y="8181"/>
                    <a:pt x="7556" y="8154"/>
                    <a:pt x="7543" y="8115"/>
                  </a:cubicBezTo>
                  <a:lnTo>
                    <a:pt x="7391" y="7660"/>
                  </a:lnTo>
                  <a:cubicBezTo>
                    <a:pt x="7378" y="7613"/>
                    <a:pt x="7338" y="7584"/>
                    <a:pt x="7292" y="7584"/>
                  </a:cubicBezTo>
                  <a:close/>
                  <a:moveTo>
                    <a:pt x="5412" y="7766"/>
                  </a:moveTo>
                  <a:cubicBezTo>
                    <a:pt x="5390" y="7766"/>
                    <a:pt x="5367" y="7774"/>
                    <a:pt x="5346" y="7791"/>
                  </a:cubicBezTo>
                  <a:cubicBezTo>
                    <a:pt x="5234" y="7883"/>
                    <a:pt x="5143" y="7973"/>
                    <a:pt x="5052" y="8075"/>
                  </a:cubicBezTo>
                  <a:cubicBezTo>
                    <a:pt x="4982" y="8153"/>
                    <a:pt x="5045" y="8256"/>
                    <a:pt x="5124" y="8256"/>
                  </a:cubicBezTo>
                  <a:cubicBezTo>
                    <a:pt x="5147" y="8256"/>
                    <a:pt x="5171" y="8247"/>
                    <a:pt x="5194" y="8227"/>
                  </a:cubicBezTo>
                  <a:cubicBezTo>
                    <a:pt x="5265" y="8166"/>
                    <a:pt x="5335" y="8105"/>
                    <a:pt x="5396" y="8034"/>
                  </a:cubicBezTo>
                  <a:cubicBezTo>
                    <a:pt x="5447" y="8135"/>
                    <a:pt x="5508" y="8237"/>
                    <a:pt x="5558" y="8328"/>
                  </a:cubicBezTo>
                  <a:cubicBezTo>
                    <a:pt x="5570" y="8351"/>
                    <a:pt x="5592" y="8361"/>
                    <a:pt x="5613" y="8361"/>
                  </a:cubicBezTo>
                  <a:cubicBezTo>
                    <a:pt x="5648" y="8361"/>
                    <a:pt x="5682" y="8335"/>
                    <a:pt x="5670" y="8297"/>
                  </a:cubicBezTo>
                  <a:lnTo>
                    <a:pt x="5518" y="7842"/>
                  </a:lnTo>
                  <a:cubicBezTo>
                    <a:pt x="5498" y="7795"/>
                    <a:pt x="5456" y="7766"/>
                    <a:pt x="5412" y="7766"/>
                  </a:cubicBezTo>
                  <a:close/>
                  <a:moveTo>
                    <a:pt x="6243" y="8019"/>
                  </a:moveTo>
                  <a:cubicBezTo>
                    <a:pt x="6220" y="8019"/>
                    <a:pt x="6197" y="8027"/>
                    <a:pt x="6176" y="8045"/>
                  </a:cubicBezTo>
                  <a:cubicBezTo>
                    <a:pt x="6064" y="8135"/>
                    <a:pt x="5974" y="8227"/>
                    <a:pt x="5882" y="8328"/>
                  </a:cubicBezTo>
                  <a:cubicBezTo>
                    <a:pt x="5811" y="8408"/>
                    <a:pt x="5876" y="8518"/>
                    <a:pt x="5957" y="8518"/>
                  </a:cubicBezTo>
                  <a:cubicBezTo>
                    <a:pt x="5979" y="8518"/>
                    <a:pt x="6002" y="8510"/>
                    <a:pt x="6024" y="8490"/>
                  </a:cubicBezTo>
                  <a:cubicBezTo>
                    <a:pt x="6095" y="8429"/>
                    <a:pt x="6166" y="8358"/>
                    <a:pt x="6226" y="8297"/>
                  </a:cubicBezTo>
                  <a:cubicBezTo>
                    <a:pt x="6277" y="8389"/>
                    <a:pt x="6338" y="8490"/>
                    <a:pt x="6388" y="8591"/>
                  </a:cubicBezTo>
                  <a:cubicBezTo>
                    <a:pt x="6399" y="8609"/>
                    <a:pt x="6419" y="8617"/>
                    <a:pt x="6439" y="8617"/>
                  </a:cubicBezTo>
                  <a:cubicBezTo>
                    <a:pt x="6475" y="8617"/>
                    <a:pt x="6513" y="8590"/>
                    <a:pt x="6500" y="8551"/>
                  </a:cubicBezTo>
                  <a:lnTo>
                    <a:pt x="6348" y="8095"/>
                  </a:lnTo>
                  <a:cubicBezTo>
                    <a:pt x="6328" y="8048"/>
                    <a:pt x="6286" y="8019"/>
                    <a:pt x="6243" y="8019"/>
                  </a:cubicBezTo>
                  <a:close/>
                  <a:moveTo>
                    <a:pt x="7073" y="8282"/>
                  </a:moveTo>
                  <a:cubicBezTo>
                    <a:pt x="7050" y="8282"/>
                    <a:pt x="7027" y="8290"/>
                    <a:pt x="7006" y="8308"/>
                  </a:cubicBezTo>
                  <a:cubicBezTo>
                    <a:pt x="6895" y="8389"/>
                    <a:pt x="6804" y="8480"/>
                    <a:pt x="6712" y="8591"/>
                  </a:cubicBezTo>
                  <a:cubicBezTo>
                    <a:pt x="6642" y="8670"/>
                    <a:pt x="6705" y="8772"/>
                    <a:pt x="6784" y="8772"/>
                  </a:cubicBezTo>
                  <a:cubicBezTo>
                    <a:pt x="6807" y="8772"/>
                    <a:pt x="6831" y="8763"/>
                    <a:pt x="6854" y="8743"/>
                  </a:cubicBezTo>
                  <a:cubicBezTo>
                    <a:pt x="6925" y="8682"/>
                    <a:pt x="6996" y="8621"/>
                    <a:pt x="7057" y="8551"/>
                  </a:cubicBezTo>
                  <a:cubicBezTo>
                    <a:pt x="7117" y="8652"/>
                    <a:pt x="7168" y="8753"/>
                    <a:pt x="7219" y="8844"/>
                  </a:cubicBezTo>
                  <a:cubicBezTo>
                    <a:pt x="7230" y="8863"/>
                    <a:pt x="7252" y="8872"/>
                    <a:pt x="7273" y="8872"/>
                  </a:cubicBezTo>
                  <a:cubicBezTo>
                    <a:pt x="7309" y="8872"/>
                    <a:pt x="7343" y="8848"/>
                    <a:pt x="7330" y="8804"/>
                  </a:cubicBezTo>
                  <a:cubicBezTo>
                    <a:pt x="7279" y="8652"/>
                    <a:pt x="7229" y="8510"/>
                    <a:pt x="7178" y="8358"/>
                  </a:cubicBezTo>
                  <a:cubicBezTo>
                    <a:pt x="7158" y="8312"/>
                    <a:pt x="7117" y="8282"/>
                    <a:pt x="7073" y="8282"/>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1"/>
            <p:cNvSpPr/>
            <p:nvPr/>
          </p:nvSpPr>
          <p:spPr>
            <a:xfrm>
              <a:off x="4322364" y="625830"/>
              <a:ext cx="960908" cy="963056"/>
            </a:xfrm>
            <a:custGeom>
              <a:avLst/>
              <a:gdLst/>
              <a:ahLst/>
              <a:cxnLst/>
              <a:rect l="l" t="t" r="r" b="b"/>
              <a:pathLst>
                <a:path w="5437" h="5449" extrusionOk="0">
                  <a:moveTo>
                    <a:pt x="3443" y="1"/>
                  </a:moveTo>
                  <a:lnTo>
                    <a:pt x="0" y="1996"/>
                  </a:lnTo>
                  <a:lnTo>
                    <a:pt x="1985" y="5448"/>
                  </a:lnTo>
                  <a:lnTo>
                    <a:pt x="5437" y="3454"/>
                  </a:lnTo>
                  <a:lnTo>
                    <a:pt x="3443" y="1"/>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1"/>
            <p:cNvSpPr/>
            <p:nvPr/>
          </p:nvSpPr>
          <p:spPr>
            <a:xfrm>
              <a:off x="4322364" y="1262971"/>
              <a:ext cx="1277794" cy="1712787"/>
            </a:xfrm>
            <a:custGeom>
              <a:avLst/>
              <a:gdLst/>
              <a:ahLst/>
              <a:cxnLst/>
              <a:rect l="l" t="t" r="r" b="b"/>
              <a:pathLst>
                <a:path w="7230" h="9691" extrusionOk="0">
                  <a:moveTo>
                    <a:pt x="293" y="0"/>
                  </a:moveTo>
                  <a:lnTo>
                    <a:pt x="0" y="213"/>
                  </a:lnTo>
                  <a:lnTo>
                    <a:pt x="6935" y="9690"/>
                  </a:lnTo>
                  <a:lnTo>
                    <a:pt x="7229" y="9477"/>
                  </a:lnTo>
                  <a:lnTo>
                    <a:pt x="2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1"/>
            <p:cNvSpPr/>
            <p:nvPr/>
          </p:nvSpPr>
          <p:spPr>
            <a:xfrm>
              <a:off x="4465522" y="1028616"/>
              <a:ext cx="1279561" cy="1712611"/>
            </a:xfrm>
            <a:custGeom>
              <a:avLst/>
              <a:gdLst/>
              <a:ahLst/>
              <a:cxnLst/>
              <a:rect l="l" t="t" r="r" b="b"/>
              <a:pathLst>
                <a:path w="7240" h="9690" extrusionOk="0">
                  <a:moveTo>
                    <a:pt x="293" y="0"/>
                  </a:moveTo>
                  <a:lnTo>
                    <a:pt x="0" y="213"/>
                  </a:lnTo>
                  <a:lnTo>
                    <a:pt x="6946" y="9689"/>
                  </a:lnTo>
                  <a:lnTo>
                    <a:pt x="7239" y="9477"/>
                  </a:lnTo>
                  <a:lnTo>
                    <a:pt x="2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1"/>
            <p:cNvSpPr/>
            <p:nvPr/>
          </p:nvSpPr>
          <p:spPr>
            <a:xfrm>
              <a:off x="4683793" y="794085"/>
              <a:ext cx="1277794" cy="1710843"/>
            </a:xfrm>
            <a:custGeom>
              <a:avLst/>
              <a:gdLst/>
              <a:ahLst/>
              <a:cxnLst/>
              <a:rect l="l" t="t" r="r" b="b"/>
              <a:pathLst>
                <a:path w="7230" h="9680" extrusionOk="0">
                  <a:moveTo>
                    <a:pt x="284" y="1"/>
                  </a:moveTo>
                  <a:lnTo>
                    <a:pt x="0" y="214"/>
                  </a:lnTo>
                  <a:lnTo>
                    <a:pt x="6936" y="9680"/>
                  </a:lnTo>
                  <a:lnTo>
                    <a:pt x="7230" y="9468"/>
                  </a:lnTo>
                  <a:lnTo>
                    <a:pt x="2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1"/>
            <p:cNvSpPr/>
            <p:nvPr/>
          </p:nvSpPr>
          <p:spPr>
            <a:xfrm>
              <a:off x="3644043" y="2802889"/>
              <a:ext cx="1639924" cy="1569098"/>
            </a:xfrm>
            <a:custGeom>
              <a:avLst/>
              <a:gdLst/>
              <a:ahLst/>
              <a:cxnLst/>
              <a:rect l="l" t="t" r="r" b="b"/>
              <a:pathLst>
                <a:path w="9279" h="8878" extrusionOk="0">
                  <a:moveTo>
                    <a:pt x="2366" y="0"/>
                  </a:moveTo>
                  <a:cubicBezTo>
                    <a:pt x="2343" y="0"/>
                    <a:pt x="2320" y="8"/>
                    <a:pt x="2299" y="26"/>
                  </a:cubicBezTo>
                  <a:cubicBezTo>
                    <a:pt x="2187" y="116"/>
                    <a:pt x="2097" y="208"/>
                    <a:pt x="2005" y="309"/>
                  </a:cubicBezTo>
                  <a:cubicBezTo>
                    <a:pt x="1934" y="388"/>
                    <a:pt x="2000" y="499"/>
                    <a:pt x="2080" y="499"/>
                  </a:cubicBezTo>
                  <a:cubicBezTo>
                    <a:pt x="2102" y="499"/>
                    <a:pt x="2125" y="491"/>
                    <a:pt x="2147" y="471"/>
                  </a:cubicBezTo>
                  <a:cubicBezTo>
                    <a:pt x="2218" y="400"/>
                    <a:pt x="2289" y="339"/>
                    <a:pt x="2349" y="269"/>
                  </a:cubicBezTo>
                  <a:cubicBezTo>
                    <a:pt x="2400" y="370"/>
                    <a:pt x="2461" y="471"/>
                    <a:pt x="2511" y="572"/>
                  </a:cubicBezTo>
                  <a:cubicBezTo>
                    <a:pt x="2522" y="590"/>
                    <a:pt x="2542" y="598"/>
                    <a:pt x="2562" y="598"/>
                  </a:cubicBezTo>
                  <a:cubicBezTo>
                    <a:pt x="2598" y="598"/>
                    <a:pt x="2636" y="571"/>
                    <a:pt x="2623" y="532"/>
                  </a:cubicBezTo>
                  <a:lnTo>
                    <a:pt x="2471" y="76"/>
                  </a:lnTo>
                  <a:cubicBezTo>
                    <a:pt x="2451" y="29"/>
                    <a:pt x="2409" y="0"/>
                    <a:pt x="2366" y="0"/>
                  </a:cubicBezTo>
                  <a:close/>
                  <a:moveTo>
                    <a:pt x="3194" y="254"/>
                  </a:moveTo>
                  <a:cubicBezTo>
                    <a:pt x="3172" y="254"/>
                    <a:pt x="3150" y="261"/>
                    <a:pt x="3129" y="278"/>
                  </a:cubicBezTo>
                  <a:cubicBezTo>
                    <a:pt x="3018" y="370"/>
                    <a:pt x="2927" y="460"/>
                    <a:pt x="2835" y="572"/>
                  </a:cubicBezTo>
                  <a:cubicBezTo>
                    <a:pt x="2764" y="643"/>
                    <a:pt x="2829" y="752"/>
                    <a:pt x="2910" y="752"/>
                  </a:cubicBezTo>
                  <a:cubicBezTo>
                    <a:pt x="2932" y="752"/>
                    <a:pt x="2955" y="744"/>
                    <a:pt x="2977" y="724"/>
                  </a:cubicBezTo>
                  <a:cubicBezTo>
                    <a:pt x="3048" y="663"/>
                    <a:pt x="3119" y="593"/>
                    <a:pt x="3180" y="532"/>
                  </a:cubicBezTo>
                  <a:cubicBezTo>
                    <a:pt x="3231" y="633"/>
                    <a:pt x="3291" y="724"/>
                    <a:pt x="3342" y="825"/>
                  </a:cubicBezTo>
                  <a:cubicBezTo>
                    <a:pt x="3353" y="843"/>
                    <a:pt x="3372" y="851"/>
                    <a:pt x="3392" y="851"/>
                  </a:cubicBezTo>
                  <a:cubicBezTo>
                    <a:pt x="3429" y="851"/>
                    <a:pt x="3467" y="824"/>
                    <a:pt x="3453" y="784"/>
                  </a:cubicBezTo>
                  <a:cubicBezTo>
                    <a:pt x="3402" y="633"/>
                    <a:pt x="3352" y="481"/>
                    <a:pt x="3301" y="339"/>
                  </a:cubicBezTo>
                  <a:cubicBezTo>
                    <a:pt x="3281" y="285"/>
                    <a:pt x="3239" y="254"/>
                    <a:pt x="3194" y="254"/>
                  </a:cubicBezTo>
                  <a:close/>
                  <a:moveTo>
                    <a:pt x="4026" y="517"/>
                  </a:moveTo>
                  <a:cubicBezTo>
                    <a:pt x="4004" y="517"/>
                    <a:pt x="3980" y="524"/>
                    <a:pt x="3960" y="541"/>
                  </a:cubicBezTo>
                  <a:cubicBezTo>
                    <a:pt x="3848" y="633"/>
                    <a:pt x="3757" y="724"/>
                    <a:pt x="3666" y="825"/>
                  </a:cubicBezTo>
                  <a:cubicBezTo>
                    <a:pt x="3595" y="903"/>
                    <a:pt x="3658" y="1006"/>
                    <a:pt x="3737" y="1006"/>
                  </a:cubicBezTo>
                  <a:cubicBezTo>
                    <a:pt x="3760" y="1006"/>
                    <a:pt x="3785" y="998"/>
                    <a:pt x="3807" y="977"/>
                  </a:cubicBezTo>
                  <a:cubicBezTo>
                    <a:pt x="3879" y="917"/>
                    <a:pt x="3949" y="856"/>
                    <a:pt x="4010" y="784"/>
                  </a:cubicBezTo>
                  <a:cubicBezTo>
                    <a:pt x="4061" y="886"/>
                    <a:pt x="4122" y="987"/>
                    <a:pt x="4172" y="1079"/>
                  </a:cubicBezTo>
                  <a:cubicBezTo>
                    <a:pt x="4184" y="1102"/>
                    <a:pt x="4206" y="1111"/>
                    <a:pt x="4227" y="1111"/>
                  </a:cubicBezTo>
                  <a:cubicBezTo>
                    <a:pt x="4262" y="1111"/>
                    <a:pt x="4296" y="1085"/>
                    <a:pt x="4284" y="1048"/>
                  </a:cubicBezTo>
                  <a:lnTo>
                    <a:pt x="4131" y="593"/>
                  </a:lnTo>
                  <a:cubicBezTo>
                    <a:pt x="4112" y="546"/>
                    <a:pt x="4070" y="517"/>
                    <a:pt x="4026" y="517"/>
                  </a:cubicBezTo>
                  <a:close/>
                  <a:moveTo>
                    <a:pt x="2152" y="689"/>
                  </a:moveTo>
                  <a:cubicBezTo>
                    <a:pt x="2130" y="689"/>
                    <a:pt x="2107" y="697"/>
                    <a:pt x="2086" y="714"/>
                  </a:cubicBezTo>
                  <a:cubicBezTo>
                    <a:pt x="1975" y="805"/>
                    <a:pt x="1884" y="896"/>
                    <a:pt x="1793" y="998"/>
                  </a:cubicBezTo>
                  <a:cubicBezTo>
                    <a:pt x="1721" y="1077"/>
                    <a:pt x="1787" y="1187"/>
                    <a:pt x="1868" y="1187"/>
                  </a:cubicBezTo>
                  <a:cubicBezTo>
                    <a:pt x="1890" y="1187"/>
                    <a:pt x="1913" y="1179"/>
                    <a:pt x="1935" y="1160"/>
                  </a:cubicBezTo>
                  <a:cubicBezTo>
                    <a:pt x="2005" y="1099"/>
                    <a:pt x="2066" y="1027"/>
                    <a:pt x="2137" y="967"/>
                  </a:cubicBezTo>
                  <a:cubicBezTo>
                    <a:pt x="2187" y="1058"/>
                    <a:pt x="2248" y="1160"/>
                    <a:pt x="2299" y="1261"/>
                  </a:cubicBezTo>
                  <a:cubicBezTo>
                    <a:pt x="2310" y="1278"/>
                    <a:pt x="2329" y="1286"/>
                    <a:pt x="2348" y="1286"/>
                  </a:cubicBezTo>
                  <a:cubicBezTo>
                    <a:pt x="2384" y="1286"/>
                    <a:pt x="2420" y="1260"/>
                    <a:pt x="2400" y="1220"/>
                  </a:cubicBezTo>
                  <a:lnTo>
                    <a:pt x="2248" y="764"/>
                  </a:lnTo>
                  <a:cubicBezTo>
                    <a:pt x="2235" y="718"/>
                    <a:pt x="2195" y="689"/>
                    <a:pt x="2152" y="689"/>
                  </a:cubicBezTo>
                  <a:close/>
                  <a:moveTo>
                    <a:pt x="4857" y="770"/>
                  </a:moveTo>
                  <a:cubicBezTo>
                    <a:pt x="4834" y="770"/>
                    <a:pt x="4811" y="778"/>
                    <a:pt x="4790" y="795"/>
                  </a:cubicBezTo>
                  <a:cubicBezTo>
                    <a:pt x="4678" y="886"/>
                    <a:pt x="4587" y="977"/>
                    <a:pt x="4496" y="1079"/>
                  </a:cubicBezTo>
                  <a:cubicBezTo>
                    <a:pt x="4425" y="1158"/>
                    <a:pt x="4490" y="1268"/>
                    <a:pt x="4571" y="1268"/>
                  </a:cubicBezTo>
                  <a:cubicBezTo>
                    <a:pt x="4593" y="1268"/>
                    <a:pt x="4616" y="1260"/>
                    <a:pt x="4638" y="1241"/>
                  </a:cubicBezTo>
                  <a:cubicBezTo>
                    <a:pt x="4709" y="1180"/>
                    <a:pt x="4779" y="1108"/>
                    <a:pt x="4840" y="1048"/>
                  </a:cubicBezTo>
                  <a:cubicBezTo>
                    <a:pt x="4891" y="1139"/>
                    <a:pt x="4952" y="1241"/>
                    <a:pt x="5002" y="1342"/>
                  </a:cubicBezTo>
                  <a:cubicBezTo>
                    <a:pt x="5013" y="1359"/>
                    <a:pt x="5032" y="1367"/>
                    <a:pt x="5052" y="1367"/>
                  </a:cubicBezTo>
                  <a:cubicBezTo>
                    <a:pt x="5089" y="1367"/>
                    <a:pt x="5127" y="1341"/>
                    <a:pt x="5114" y="1301"/>
                  </a:cubicBezTo>
                  <a:lnTo>
                    <a:pt x="4962" y="845"/>
                  </a:lnTo>
                  <a:cubicBezTo>
                    <a:pt x="4942" y="799"/>
                    <a:pt x="4900" y="770"/>
                    <a:pt x="4857" y="770"/>
                  </a:cubicBezTo>
                  <a:close/>
                  <a:moveTo>
                    <a:pt x="2983" y="952"/>
                  </a:moveTo>
                  <a:cubicBezTo>
                    <a:pt x="2960" y="952"/>
                    <a:pt x="2937" y="960"/>
                    <a:pt x="2916" y="977"/>
                  </a:cubicBezTo>
                  <a:cubicBezTo>
                    <a:pt x="2805" y="1058"/>
                    <a:pt x="2714" y="1149"/>
                    <a:pt x="2623" y="1261"/>
                  </a:cubicBezTo>
                  <a:cubicBezTo>
                    <a:pt x="2552" y="1339"/>
                    <a:pt x="2615" y="1442"/>
                    <a:pt x="2694" y="1442"/>
                  </a:cubicBezTo>
                  <a:cubicBezTo>
                    <a:pt x="2718" y="1442"/>
                    <a:pt x="2742" y="1433"/>
                    <a:pt x="2765" y="1412"/>
                  </a:cubicBezTo>
                  <a:cubicBezTo>
                    <a:pt x="2835" y="1351"/>
                    <a:pt x="2896" y="1291"/>
                    <a:pt x="2967" y="1220"/>
                  </a:cubicBezTo>
                  <a:cubicBezTo>
                    <a:pt x="3018" y="1322"/>
                    <a:pt x="3078" y="1423"/>
                    <a:pt x="3129" y="1513"/>
                  </a:cubicBezTo>
                  <a:cubicBezTo>
                    <a:pt x="3141" y="1536"/>
                    <a:pt x="3162" y="1546"/>
                    <a:pt x="3183" y="1546"/>
                  </a:cubicBezTo>
                  <a:cubicBezTo>
                    <a:pt x="3218" y="1546"/>
                    <a:pt x="3253" y="1518"/>
                    <a:pt x="3240" y="1473"/>
                  </a:cubicBezTo>
                  <a:cubicBezTo>
                    <a:pt x="3180" y="1331"/>
                    <a:pt x="3129" y="1180"/>
                    <a:pt x="3078" y="1027"/>
                  </a:cubicBezTo>
                  <a:cubicBezTo>
                    <a:pt x="3065" y="981"/>
                    <a:pt x="3026" y="952"/>
                    <a:pt x="2983" y="952"/>
                  </a:cubicBezTo>
                  <a:close/>
                  <a:moveTo>
                    <a:pt x="5692" y="1030"/>
                  </a:moveTo>
                  <a:cubicBezTo>
                    <a:pt x="5668" y="1030"/>
                    <a:pt x="5643" y="1039"/>
                    <a:pt x="5620" y="1058"/>
                  </a:cubicBezTo>
                  <a:cubicBezTo>
                    <a:pt x="5508" y="1139"/>
                    <a:pt x="5418" y="1230"/>
                    <a:pt x="5326" y="1342"/>
                  </a:cubicBezTo>
                  <a:cubicBezTo>
                    <a:pt x="5256" y="1420"/>
                    <a:pt x="5319" y="1523"/>
                    <a:pt x="5398" y="1523"/>
                  </a:cubicBezTo>
                  <a:cubicBezTo>
                    <a:pt x="5421" y="1523"/>
                    <a:pt x="5445" y="1514"/>
                    <a:pt x="5468" y="1493"/>
                  </a:cubicBezTo>
                  <a:cubicBezTo>
                    <a:pt x="5539" y="1432"/>
                    <a:pt x="5610" y="1372"/>
                    <a:pt x="5670" y="1301"/>
                  </a:cubicBezTo>
                  <a:cubicBezTo>
                    <a:pt x="5721" y="1403"/>
                    <a:pt x="5782" y="1493"/>
                    <a:pt x="5832" y="1594"/>
                  </a:cubicBezTo>
                  <a:cubicBezTo>
                    <a:pt x="5844" y="1614"/>
                    <a:pt x="5866" y="1623"/>
                    <a:pt x="5887" y="1623"/>
                  </a:cubicBezTo>
                  <a:cubicBezTo>
                    <a:pt x="5922" y="1623"/>
                    <a:pt x="5957" y="1598"/>
                    <a:pt x="5944" y="1554"/>
                  </a:cubicBezTo>
                  <a:cubicBezTo>
                    <a:pt x="5893" y="1403"/>
                    <a:pt x="5843" y="1261"/>
                    <a:pt x="5792" y="1108"/>
                  </a:cubicBezTo>
                  <a:cubicBezTo>
                    <a:pt x="5773" y="1057"/>
                    <a:pt x="5734" y="1030"/>
                    <a:pt x="5692" y="1030"/>
                  </a:cubicBezTo>
                  <a:close/>
                  <a:moveTo>
                    <a:pt x="3813" y="1205"/>
                  </a:moveTo>
                  <a:cubicBezTo>
                    <a:pt x="3791" y="1205"/>
                    <a:pt x="3767" y="1213"/>
                    <a:pt x="3747" y="1230"/>
                  </a:cubicBezTo>
                  <a:cubicBezTo>
                    <a:pt x="3636" y="1322"/>
                    <a:pt x="3544" y="1412"/>
                    <a:pt x="3453" y="1513"/>
                  </a:cubicBezTo>
                  <a:cubicBezTo>
                    <a:pt x="3382" y="1593"/>
                    <a:pt x="3447" y="1704"/>
                    <a:pt x="3528" y="1704"/>
                  </a:cubicBezTo>
                  <a:cubicBezTo>
                    <a:pt x="3550" y="1704"/>
                    <a:pt x="3573" y="1695"/>
                    <a:pt x="3595" y="1675"/>
                  </a:cubicBezTo>
                  <a:cubicBezTo>
                    <a:pt x="3666" y="1615"/>
                    <a:pt x="3737" y="1544"/>
                    <a:pt x="3798" y="1484"/>
                  </a:cubicBezTo>
                  <a:cubicBezTo>
                    <a:pt x="3848" y="1574"/>
                    <a:pt x="3909" y="1675"/>
                    <a:pt x="3960" y="1777"/>
                  </a:cubicBezTo>
                  <a:cubicBezTo>
                    <a:pt x="3970" y="1795"/>
                    <a:pt x="3990" y="1802"/>
                    <a:pt x="4009" y="1802"/>
                  </a:cubicBezTo>
                  <a:cubicBezTo>
                    <a:pt x="4046" y="1802"/>
                    <a:pt x="4084" y="1776"/>
                    <a:pt x="4071" y="1736"/>
                  </a:cubicBezTo>
                  <a:cubicBezTo>
                    <a:pt x="4020" y="1585"/>
                    <a:pt x="3969" y="1432"/>
                    <a:pt x="3909" y="1281"/>
                  </a:cubicBezTo>
                  <a:cubicBezTo>
                    <a:pt x="3895" y="1234"/>
                    <a:pt x="3856" y="1205"/>
                    <a:pt x="3813" y="1205"/>
                  </a:cubicBezTo>
                  <a:close/>
                  <a:moveTo>
                    <a:pt x="6517" y="1286"/>
                  </a:moveTo>
                  <a:cubicBezTo>
                    <a:pt x="6494" y="1286"/>
                    <a:pt x="6471" y="1294"/>
                    <a:pt x="6450" y="1311"/>
                  </a:cubicBezTo>
                  <a:cubicBezTo>
                    <a:pt x="6339" y="1403"/>
                    <a:pt x="6248" y="1493"/>
                    <a:pt x="6156" y="1594"/>
                  </a:cubicBezTo>
                  <a:cubicBezTo>
                    <a:pt x="6085" y="1674"/>
                    <a:pt x="6151" y="1785"/>
                    <a:pt x="6231" y="1785"/>
                  </a:cubicBezTo>
                  <a:cubicBezTo>
                    <a:pt x="6253" y="1785"/>
                    <a:pt x="6276" y="1776"/>
                    <a:pt x="6298" y="1756"/>
                  </a:cubicBezTo>
                  <a:cubicBezTo>
                    <a:pt x="6379" y="1686"/>
                    <a:pt x="6440" y="1625"/>
                    <a:pt x="6501" y="1554"/>
                  </a:cubicBezTo>
                  <a:cubicBezTo>
                    <a:pt x="6561" y="1655"/>
                    <a:pt x="6612" y="1756"/>
                    <a:pt x="6663" y="1858"/>
                  </a:cubicBezTo>
                  <a:cubicBezTo>
                    <a:pt x="6673" y="1876"/>
                    <a:pt x="6693" y="1883"/>
                    <a:pt x="6713" y="1883"/>
                  </a:cubicBezTo>
                  <a:cubicBezTo>
                    <a:pt x="6750" y="1883"/>
                    <a:pt x="6788" y="1857"/>
                    <a:pt x="6774" y="1817"/>
                  </a:cubicBezTo>
                  <a:lnTo>
                    <a:pt x="6622" y="1362"/>
                  </a:lnTo>
                  <a:cubicBezTo>
                    <a:pt x="6602" y="1315"/>
                    <a:pt x="6561" y="1286"/>
                    <a:pt x="6517" y="1286"/>
                  </a:cubicBezTo>
                  <a:close/>
                  <a:moveTo>
                    <a:pt x="1945" y="1385"/>
                  </a:moveTo>
                  <a:cubicBezTo>
                    <a:pt x="1921" y="1385"/>
                    <a:pt x="1896" y="1394"/>
                    <a:pt x="1874" y="1412"/>
                  </a:cubicBezTo>
                  <a:cubicBezTo>
                    <a:pt x="1762" y="1493"/>
                    <a:pt x="1672" y="1585"/>
                    <a:pt x="1580" y="1696"/>
                  </a:cubicBezTo>
                  <a:cubicBezTo>
                    <a:pt x="1510" y="1774"/>
                    <a:pt x="1567" y="1877"/>
                    <a:pt x="1648" y="1877"/>
                  </a:cubicBezTo>
                  <a:cubicBezTo>
                    <a:pt x="1671" y="1877"/>
                    <a:pt x="1697" y="1868"/>
                    <a:pt x="1722" y="1848"/>
                  </a:cubicBezTo>
                  <a:cubicBezTo>
                    <a:pt x="1793" y="1787"/>
                    <a:pt x="1854" y="1727"/>
                    <a:pt x="1914" y="1655"/>
                  </a:cubicBezTo>
                  <a:cubicBezTo>
                    <a:pt x="1975" y="1756"/>
                    <a:pt x="2025" y="1848"/>
                    <a:pt x="2086" y="1949"/>
                  </a:cubicBezTo>
                  <a:cubicBezTo>
                    <a:pt x="2098" y="1968"/>
                    <a:pt x="2118" y="1977"/>
                    <a:pt x="2137" y="1977"/>
                  </a:cubicBezTo>
                  <a:cubicBezTo>
                    <a:pt x="2170" y="1977"/>
                    <a:pt x="2200" y="1953"/>
                    <a:pt x="2187" y="1909"/>
                  </a:cubicBezTo>
                  <a:cubicBezTo>
                    <a:pt x="2137" y="1756"/>
                    <a:pt x="2086" y="1615"/>
                    <a:pt x="2036" y="1463"/>
                  </a:cubicBezTo>
                  <a:cubicBezTo>
                    <a:pt x="2023" y="1412"/>
                    <a:pt x="1986" y="1385"/>
                    <a:pt x="1945" y="1385"/>
                  </a:cubicBezTo>
                  <a:close/>
                  <a:moveTo>
                    <a:pt x="4647" y="1461"/>
                  </a:moveTo>
                  <a:cubicBezTo>
                    <a:pt x="4623" y="1461"/>
                    <a:pt x="4599" y="1471"/>
                    <a:pt x="4577" y="1493"/>
                  </a:cubicBezTo>
                  <a:cubicBezTo>
                    <a:pt x="4466" y="1574"/>
                    <a:pt x="4374" y="1666"/>
                    <a:pt x="4284" y="1777"/>
                  </a:cubicBezTo>
                  <a:cubicBezTo>
                    <a:pt x="4213" y="1855"/>
                    <a:pt x="4276" y="1958"/>
                    <a:pt x="4355" y="1958"/>
                  </a:cubicBezTo>
                  <a:cubicBezTo>
                    <a:pt x="4378" y="1958"/>
                    <a:pt x="4403" y="1949"/>
                    <a:pt x="4425" y="1929"/>
                  </a:cubicBezTo>
                  <a:cubicBezTo>
                    <a:pt x="4496" y="1868"/>
                    <a:pt x="4567" y="1808"/>
                    <a:pt x="4628" y="1736"/>
                  </a:cubicBezTo>
                  <a:cubicBezTo>
                    <a:pt x="4678" y="1837"/>
                    <a:pt x="4739" y="1929"/>
                    <a:pt x="4790" y="2030"/>
                  </a:cubicBezTo>
                  <a:cubicBezTo>
                    <a:pt x="4800" y="2048"/>
                    <a:pt x="4820" y="2056"/>
                    <a:pt x="4840" y="2056"/>
                  </a:cubicBezTo>
                  <a:cubicBezTo>
                    <a:pt x="4876" y="2056"/>
                    <a:pt x="4914" y="2029"/>
                    <a:pt x="4901" y="1990"/>
                  </a:cubicBezTo>
                  <a:cubicBezTo>
                    <a:pt x="4851" y="1837"/>
                    <a:pt x="4800" y="1696"/>
                    <a:pt x="4749" y="1544"/>
                  </a:cubicBezTo>
                  <a:cubicBezTo>
                    <a:pt x="4730" y="1493"/>
                    <a:pt x="4690" y="1461"/>
                    <a:pt x="4647" y="1461"/>
                  </a:cubicBezTo>
                  <a:close/>
                  <a:moveTo>
                    <a:pt x="7346" y="1540"/>
                  </a:moveTo>
                  <a:cubicBezTo>
                    <a:pt x="7323" y="1540"/>
                    <a:pt x="7301" y="1547"/>
                    <a:pt x="7281" y="1565"/>
                  </a:cubicBezTo>
                  <a:cubicBezTo>
                    <a:pt x="7179" y="1655"/>
                    <a:pt x="7078" y="1747"/>
                    <a:pt x="6987" y="1858"/>
                  </a:cubicBezTo>
                  <a:cubicBezTo>
                    <a:pt x="6916" y="1929"/>
                    <a:pt x="6981" y="2038"/>
                    <a:pt x="7061" y="2038"/>
                  </a:cubicBezTo>
                  <a:cubicBezTo>
                    <a:pt x="7083" y="2038"/>
                    <a:pt x="7106" y="2030"/>
                    <a:pt x="7128" y="2010"/>
                  </a:cubicBezTo>
                  <a:cubicBezTo>
                    <a:pt x="7209" y="1949"/>
                    <a:pt x="7270" y="1878"/>
                    <a:pt x="7331" y="1817"/>
                  </a:cubicBezTo>
                  <a:cubicBezTo>
                    <a:pt x="7392" y="1918"/>
                    <a:pt x="7443" y="2010"/>
                    <a:pt x="7503" y="2111"/>
                  </a:cubicBezTo>
                  <a:cubicBezTo>
                    <a:pt x="7514" y="2129"/>
                    <a:pt x="7532" y="2137"/>
                    <a:pt x="7550" y="2137"/>
                  </a:cubicBezTo>
                  <a:cubicBezTo>
                    <a:pt x="7584" y="2137"/>
                    <a:pt x="7618" y="2110"/>
                    <a:pt x="7605" y="2071"/>
                  </a:cubicBezTo>
                  <a:cubicBezTo>
                    <a:pt x="7554" y="1918"/>
                    <a:pt x="7503" y="1767"/>
                    <a:pt x="7452" y="1625"/>
                  </a:cubicBezTo>
                  <a:cubicBezTo>
                    <a:pt x="7432" y="1571"/>
                    <a:pt x="7390" y="1540"/>
                    <a:pt x="7346" y="1540"/>
                  </a:cubicBezTo>
                  <a:close/>
                  <a:moveTo>
                    <a:pt x="2770" y="1640"/>
                  </a:moveTo>
                  <a:cubicBezTo>
                    <a:pt x="2748" y="1640"/>
                    <a:pt x="2725" y="1648"/>
                    <a:pt x="2704" y="1666"/>
                  </a:cubicBezTo>
                  <a:cubicBezTo>
                    <a:pt x="2592" y="1756"/>
                    <a:pt x="2502" y="1848"/>
                    <a:pt x="2410" y="1949"/>
                  </a:cubicBezTo>
                  <a:cubicBezTo>
                    <a:pt x="2339" y="2029"/>
                    <a:pt x="2399" y="2139"/>
                    <a:pt x="2481" y="2139"/>
                  </a:cubicBezTo>
                  <a:cubicBezTo>
                    <a:pt x="2504" y="2139"/>
                    <a:pt x="2528" y="2131"/>
                    <a:pt x="2552" y="2111"/>
                  </a:cubicBezTo>
                  <a:cubicBezTo>
                    <a:pt x="2623" y="2040"/>
                    <a:pt x="2684" y="1979"/>
                    <a:pt x="2745" y="1909"/>
                  </a:cubicBezTo>
                  <a:cubicBezTo>
                    <a:pt x="2805" y="2010"/>
                    <a:pt x="2856" y="2111"/>
                    <a:pt x="2916" y="2213"/>
                  </a:cubicBezTo>
                  <a:cubicBezTo>
                    <a:pt x="2927" y="2230"/>
                    <a:pt x="2945" y="2238"/>
                    <a:pt x="2964" y="2238"/>
                  </a:cubicBezTo>
                  <a:cubicBezTo>
                    <a:pt x="2997" y="2238"/>
                    <a:pt x="3031" y="2211"/>
                    <a:pt x="3018" y="2172"/>
                  </a:cubicBezTo>
                  <a:lnTo>
                    <a:pt x="2866" y="1716"/>
                  </a:lnTo>
                  <a:cubicBezTo>
                    <a:pt x="2853" y="1670"/>
                    <a:pt x="2813" y="1640"/>
                    <a:pt x="2770" y="1640"/>
                  </a:cubicBezTo>
                  <a:close/>
                  <a:moveTo>
                    <a:pt x="5474" y="1721"/>
                  </a:moveTo>
                  <a:cubicBezTo>
                    <a:pt x="5451" y="1721"/>
                    <a:pt x="5428" y="1729"/>
                    <a:pt x="5407" y="1747"/>
                  </a:cubicBezTo>
                  <a:cubicBezTo>
                    <a:pt x="5296" y="1837"/>
                    <a:pt x="5205" y="1929"/>
                    <a:pt x="5114" y="2030"/>
                  </a:cubicBezTo>
                  <a:cubicBezTo>
                    <a:pt x="5042" y="2110"/>
                    <a:pt x="5108" y="2220"/>
                    <a:pt x="5189" y="2220"/>
                  </a:cubicBezTo>
                  <a:cubicBezTo>
                    <a:pt x="5211" y="2220"/>
                    <a:pt x="5234" y="2212"/>
                    <a:pt x="5256" y="2192"/>
                  </a:cubicBezTo>
                  <a:cubicBezTo>
                    <a:pt x="5326" y="2121"/>
                    <a:pt x="5397" y="2060"/>
                    <a:pt x="5458" y="1990"/>
                  </a:cubicBezTo>
                  <a:cubicBezTo>
                    <a:pt x="5508" y="2091"/>
                    <a:pt x="5569" y="2192"/>
                    <a:pt x="5620" y="2283"/>
                  </a:cubicBezTo>
                  <a:cubicBezTo>
                    <a:pt x="5632" y="2306"/>
                    <a:pt x="5654" y="2316"/>
                    <a:pt x="5675" y="2316"/>
                  </a:cubicBezTo>
                  <a:cubicBezTo>
                    <a:pt x="5710" y="2316"/>
                    <a:pt x="5744" y="2290"/>
                    <a:pt x="5731" y="2253"/>
                  </a:cubicBezTo>
                  <a:lnTo>
                    <a:pt x="5580" y="1797"/>
                  </a:lnTo>
                  <a:cubicBezTo>
                    <a:pt x="5559" y="1751"/>
                    <a:pt x="5517" y="1721"/>
                    <a:pt x="5474" y="1721"/>
                  </a:cubicBezTo>
                  <a:close/>
                  <a:moveTo>
                    <a:pt x="8178" y="1802"/>
                  </a:moveTo>
                  <a:cubicBezTo>
                    <a:pt x="8155" y="1802"/>
                    <a:pt x="8132" y="1810"/>
                    <a:pt x="8111" y="1828"/>
                  </a:cubicBezTo>
                  <a:cubicBezTo>
                    <a:pt x="8010" y="1918"/>
                    <a:pt x="7908" y="2010"/>
                    <a:pt x="7817" y="2111"/>
                  </a:cubicBezTo>
                  <a:cubicBezTo>
                    <a:pt x="7754" y="2190"/>
                    <a:pt x="7813" y="2292"/>
                    <a:pt x="7894" y="2292"/>
                  </a:cubicBezTo>
                  <a:cubicBezTo>
                    <a:pt x="7918" y="2292"/>
                    <a:pt x="7944" y="2283"/>
                    <a:pt x="7969" y="2263"/>
                  </a:cubicBezTo>
                  <a:cubicBezTo>
                    <a:pt x="8040" y="2202"/>
                    <a:pt x="8100" y="2141"/>
                    <a:pt x="8161" y="2071"/>
                  </a:cubicBezTo>
                  <a:cubicBezTo>
                    <a:pt x="8222" y="2172"/>
                    <a:pt x="8273" y="2273"/>
                    <a:pt x="8334" y="2364"/>
                  </a:cubicBezTo>
                  <a:cubicBezTo>
                    <a:pt x="8345" y="2387"/>
                    <a:pt x="8366" y="2397"/>
                    <a:pt x="8386" y="2397"/>
                  </a:cubicBezTo>
                  <a:cubicBezTo>
                    <a:pt x="8417" y="2397"/>
                    <a:pt x="8447" y="2371"/>
                    <a:pt x="8435" y="2334"/>
                  </a:cubicBezTo>
                  <a:lnTo>
                    <a:pt x="8283" y="1878"/>
                  </a:lnTo>
                  <a:cubicBezTo>
                    <a:pt x="8263" y="1832"/>
                    <a:pt x="8221" y="1802"/>
                    <a:pt x="8178" y="1802"/>
                  </a:cubicBezTo>
                  <a:close/>
                  <a:moveTo>
                    <a:pt x="3599" y="1894"/>
                  </a:moveTo>
                  <a:cubicBezTo>
                    <a:pt x="3577" y="1894"/>
                    <a:pt x="3555" y="1902"/>
                    <a:pt x="3534" y="1918"/>
                  </a:cubicBezTo>
                  <a:cubicBezTo>
                    <a:pt x="3423" y="2010"/>
                    <a:pt x="3332" y="2101"/>
                    <a:pt x="3240" y="2213"/>
                  </a:cubicBezTo>
                  <a:cubicBezTo>
                    <a:pt x="3169" y="2284"/>
                    <a:pt x="3228" y="2392"/>
                    <a:pt x="3311" y="2392"/>
                  </a:cubicBezTo>
                  <a:cubicBezTo>
                    <a:pt x="3333" y="2392"/>
                    <a:pt x="3358" y="2384"/>
                    <a:pt x="3382" y="2364"/>
                  </a:cubicBezTo>
                  <a:cubicBezTo>
                    <a:pt x="3453" y="2303"/>
                    <a:pt x="3514" y="2233"/>
                    <a:pt x="3585" y="2172"/>
                  </a:cubicBezTo>
                  <a:cubicBezTo>
                    <a:pt x="3636" y="2273"/>
                    <a:pt x="3686" y="2364"/>
                    <a:pt x="3747" y="2465"/>
                  </a:cubicBezTo>
                  <a:cubicBezTo>
                    <a:pt x="3757" y="2483"/>
                    <a:pt x="3776" y="2491"/>
                    <a:pt x="3794" y="2491"/>
                  </a:cubicBezTo>
                  <a:cubicBezTo>
                    <a:pt x="3827" y="2491"/>
                    <a:pt x="3861" y="2464"/>
                    <a:pt x="3848" y="2425"/>
                  </a:cubicBezTo>
                  <a:cubicBezTo>
                    <a:pt x="3798" y="2273"/>
                    <a:pt x="3747" y="2121"/>
                    <a:pt x="3696" y="1979"/>
                  </a:cubicBezTo>
                  <a:cubicBezTo>
                    <a:pt x="3683" y="1925"/>
                    <a:pt x="3642" y="1894"/>
                    <a:pt x="3599" y="1894"/>
                  </a:cubicBezTo>
                  <a:close/>
                  <a:moveTo>
                    <a:pt x="6304" y="1975"/>
                  </a:moveTo>
                  <a:cubicBezTo>
                    <a:pt x="6281" y="1975"/>
                    <a:pt x="6258" y="1982"/>
                    <a:pt x="6237" y="1999"/>
                  </a:cubicBezTo>
                  <a:cubicBezTo>
                    <a:pt x="6126" y="2091"/>
                    <a:pt x="6035" y="2182"/>
                    <a:pt x="5944" y="2283"/>
                  </a:cubicBezTo>
                  <a:cubicBezTo>
                    <a:pt x="5872" y="2362"/>
                    <a:pt x="5938" y="2473"/>
                    <a:pt x="6019" y="2473"/>
                  </a:cubicBezTo>
                  <a:cubicBezTo>
                    <a:pt x="6041" y="2473"/>
                    <a:pt x="6064" y="2465"/>
                    <a:pt x="6086" y="2445"/>
                  </a:cubicBezTo>
                  <a:cubicBezTo>
                    <a:pt x="6156" y="2384"/>
                    <a:pt x="6228" y="2314"/>
                    <a:pt x="6288" y="2253"/>
                  </a:cubicBezTo>
                  <a:cubicBezTo>
                    <a:pt x="6339" y="2344"/>
                    <a:pt x="6399" y="2445"/>
                    <a:pt x="6450" y="2546"/>
                  </a:cubicBezTo>
                  <a:cubicBezTo>
                    <a:pt x="6461" y="2564"/>
                    <a:pt x="6480" y="2572"/>
                    <a:pt x="6500" y="2572"/>
                  </a:cubicBezTo>
                  <a:cubicBezTo>
                    <a:pt x="6537" y="2572"/>
                    <a:pt x="6575" y="2545"/>
                    <a:pt x="6561" y="2506"/>
                  </a:cubicBezTo>
                  <a:lnTo>
                    <a:pt x="6410" y="2051"/>
                  </a:lnTo>
                  <a:cubicBezTo>
                    <a:pt x="6390" y="2004"/>
                    <a:pt x="6348" y="1975"/>
                    <a:pt x="6304" y="1975"/>
                  </a:cubicBezTo>
                  <a:close/>
                  <a:moveTo>
                    <a:pt x="9014" y="2056"/>
                  </a:moveTo>
                  <a:cubicBezTo>
                    <a:pt x="8991" y="2056"/>
                    <a:pt x="8965" y="2063"/>
                    <a:pt x="8941" y="2080"/>
                  </a:cubicBezTo>
                  <a:cubicBezTo>
                    <a:pt x="8840" y="2172"/>
                    <a:pt x="8748" y="2263"/>
                    <a:pt x="8647" y="2364"/>
                  </a:cubicBezTo>
                  <a:cubicBezTo>
                    <a:pt x="8584" y="2443"/>
                    <a:pt x="8645" y="2554"/>
                    <a:pt x="8728" y="2554"/>
                  </a:cubicBezTo>
                  <a:cubicBezTo>
                    <a:pt x="8751" y="2554"/>
                    <a:pt x="8775" y="2546"/>
                    <a:pt x="8799" y="2526"/>
                  </a:cubicBezTo>
                  <a:cubicBezTo>
                    <a:pt x="8870" y="2465"/>
                    <a:pt x="8931" y="2395"/>
                    <a:pt x="8991" y="2334"/>
                  </a:cubicBezTo>
                  <a:cubicBezTo>
                    <a:pt x="9052" y="2425"/>
                    <a:pt x="9103" y="2526"/>
                    <a:pt x="9164" y="2627"/>
                  </a:cubicBezTo>
                  <a:cubicBezTo>
                    <a:pt x="9174" y="2645"/>
                    <a:pt x="9193" y="2653"/>
                    <a:pt x="9211" y="2653"/>
                  </a:cubicBezTo>
                  <a:cubicBezTo>
                    <a:pt x="9244" y="2653"/>
                    <a:pt x="9278" y="2626"/>
                    <a:pt x="9265" y="2587"/>
                  </a:cubicBezTo>
                  <a:lnTo>
                    <a:pt x="9113" y="2132"/>
                  </a:lnTo>
                  <a:cubicBezTo>
                    <a:pt x="9100" y="2085"/>
                    <a:pt x="9060" y="2056"/>
                    <a:pt x="9014" y="2056"/>
                  </a:cubicBezTo>
                  <a:close/>
                  <a:moveTo>
                    <a:pt x="1724" y="2076"/>
                  </a:moveTo>
                  <a:cubicBezTo>
                    <a:pt x="1701" y="2076"/>
                    <a:pt x="1675" y="2084"/>
                    <a:pt x="1651" y="2101"/>
                  </a:cubicBezTo>
                  <a:cubicBezTo>
                    <a:pt x="1550" y="2192"/>
                    <a:pt x="1458" y="2283"/>
                    <a:pt x="1357" y="2384"/>
                  </a:cubicBezTo>
                  <a:cubicBezTo>
                    <a:pt x="1294" y="2464"/>
                    <a:pt x="1355" y="2574"/>
                    <a:pt x="1438" y="2574"/>
                  </a:cubicBezTo>
                  <a:cubicBezTo>
                    <a:pt x="1461" y="2574"/>
                    <a:pt x="1485" y="2566"/>
                    <a:pt x="1510" y="2546"/>
                  </a:cubicBezTo>
                  <a:cubicBezTo>
                    <a:pt x="1580" y="2476"/>
                    <a:pt x="1641" y="2415"/>
                    <a:pt x="1701" y="2344"/>
                  </a:cubicBezTo>
                  <a:cubicBezTo>
                    <a:pt x="1762" y="2445"/>
                    <a:pt x="1813" y="2546"/>
                    <a:pt x="1874" y="2638"/>
                  </a:cubicBezTo>
                  <a:cubicBezTo>
                    <a:pt x="1885" y="2661"/>
                    <a:pt x="1906" y="2671"/>
                    <a:pt x="1925" y="2671"/>
                  </a:cubicBezTo>
                  <a:cubicBezTo>
                    <a:pt x="1957" y="2671"/>
                    <a:pt x="1988" y="2645"/>
                    <a:pt x="1975" y="2607"/>
                  </a:cubicBezTo>
                  <a:lnTo>
                    <a:pt x="1823" y="2152"/>
                  </a:lnTo>
                  <a:cubicBezTo>
                    <a:pt x="1810" y="2105"/>
                    <a:pt x="1770" y="2076"/>
                    <a:pt x="1724" y="2076"/>
                  </a:cubicBezTo>
                  <a:close/>
                  <a:moveTo>
                    <a:pt x="4431" y="2157"/>
                  </a:moveTo>
                  <a:cubicBezTo>
                    <a:pt x="4409" y="2157"/>
                    <a:pt x="4385" y="2165"/>
                    <a:pt x="4365" y="2182"/>
                  </a:cubicBezTo>
                  <a:cubicBezTo>
                    <a:pt x="4253" y="2273"/>
                    <a:pt x="4162" y="2364"/>
                    <a:pt x="4071" y="2465"/>
                  </a:cubicBezTo>
                  <a:cubicBezTo>
                    <a:pt x="4000" y="2544"/>
                    <a:pt x="4063" y="2647"/>
                    <a:pt x="4142" y="2647"/>
                  </a:cubicBezTo>
                  <a:cubicBezTo>
                    <a:pt x="4165" y="2647"/>
                    <a:pt x="4190" y="2638"/>
                    <a:pt x="4212" y="2617"/>
                  </a:cubicBezTo>
                  <a:cubicBezTo>
                    <a:pt x="4284" y="2557"/>
                    <a:pt x="4344" y="2496"/>
                    <a:pt x="4415" y="2425"/>
                  </a:cubicBezTo>
                  <a:cubicBezTo>
                    <a:pt x="4466" y="2526"/>
                    <a:pt x="4527" y="2627"/>
                    <a:pt x="4577" y="2719"/>
                  </a:cubicBezTo>
                  <a:cubicBezTo>
                    <a:pt x="4589" y="2742"/>
                    <a:pt x="4611" y="2752"/>
                    <a:pt x="4632" y="2752"/>
                  </a:cubicBezTo>
                  <a:cubicBezTo>
                    <a:pt x="4666" y="2752"/>
                    <a:pt x="4697" y="2726"/>
                    <a:pt x="4678" y="2688"/>
                  </a:cubicBezTo>
                  <a:lnTo>
                    <a:pt x="4527" y="2233"/>
                  </a:lnTo>
                  <a:cubicBezTo>
                    <a:pt x="4513" y="2186"/>
                    <a:pt x="4474" y="2157"/>
                    <a:pt x="4431" y="2157"/>
                  </a:cubicBezTo>
                  <a:close/>
                  <a:moveTo>
                    <a:pt x="7134" y="2238"/>
                  </a:moveTo>
                  <a:cubicBezTo>
                    <a:pt x="7111" y="2238"/>
                    <a:pt x="7088" y="2246"/>
                    <a:pt x="7068" y="2263"/>
                  </a:cubicBezTo>
                  <a:cubicBezTo>
                    <a:pt x="6957" y="2344"/>
                    <a:pt x="6865" y="2435"/>
                    <a:pt x="6774" y="2546"/>
                  </a:cubicBezTo>
                  <a:cubicBezTo>
                    <a:pt x="6703" y="2625"/>
                    <a:pt x="6767" y="2728"/>
                    <a:pt x="6846" y="2728"/>
                  </a:cubicBezTo>
                  <a:cubicBezTo>
                    <a:pt x="6869" y="2728"/>
                    <a:pt x="6893" y="2719"/>
                    <a:pt x="6916" y="2698"/>
                  </a:cubicBezTo>
                  <a:cubicBezTo>
                    <a:pt x="6987" y="2638"/>
                    <a:pt x="7058" y="2577"/>
                    <a:pt x="7119" y="2506"/>
                  </a:cubicBezTo>
                  <a:cubicBezTo>
                    <a:pt x="7169" y="2607"/>
                    <a:pt x="7230" y="2708"/>
                    <a:pt x="7281" y="2800"/>
                  </a:cubicBezTo>
                  <a:cubicBezTo>
                    <a:pt x="7292" y="2822"/>
                    <a:pt x="7313" y="2832"/>
                    <a:pt x="7334" y="2832"/>
                  </a:cubicBezTo>
                  <a:cubicBezTo>
                    <a:pt x="7369" y="2832"/>
                    <a:pt x="7404" y="2804"/>
                    <a:pt x="7392" y="2759"/>
                  </a:cubicBezTo>
                  <a:cubicBezTo>
                    <a:pt x="7341" y="2617"/>
                    <a:pt x="7290" y="2465"/>
                    <a:pt x="7240" y="2314"/>
                  </a:cubicBezTo>
                  <a:cubicBezTo>
                    <a:pt x="7220" y="2267"/>
                    <a:pt x="7178" y="2238"/>
                    <a:pt x="7134" y="2238"/>
                  </a:cubicBezTo>
                  <a:close/>
                  <a:moveTo>
                    <a:pt x="2555" y="2329"/>
                  </a:moveTo>
                  <a:cubicBezTo>
                    <a:pt x="2531" y="2329"/>
                    <a:pt x="2506" y="2337"/>
                    <a:pt x="2481" y="2354"/>
                  </a:cubicBezTo>
                  <a:cubicBezTo>
                    <a:pt x="2380" y="2445"/>
                    <a:pt x="2289" y="2536"/>
                    <a:pt x="2187" y="2638"/>
                  </a:cubicBezTo>
                  <a:cubicBezTo>
                    <a:pt x="2124" y="2717"/>
                    <a:pt x="2185" y="2828"/>
                    <a:pt x="2268" y="2828"/>
                  </a:cubicBezTo>
                  <a:cubicBezTo>
                    <a:pt x="2291" y="2828"/>
                    <a:pt x="2316" y="2819"/>
                    <a:pt x="2340" y="2800"/>
                  </a:cubicBezTo>
                  <a:cubicBezTo>
                    <a:pt x="2410" y="2739"/>
                    <a:pt x="2471" y="2668"/>
                    <a:pt x="2532" y="2607"/>
                  </a:cubicBezTo>
                  <a:cubicBezTo>
                    <a:pt x="2592" y="2698"/>
                    <a:pt x="2643" y="2800"/>
                    <a:pt x="2704" y="2901"/>
                  </a:cubicBezTo>
                  <a:cubicBezTo>
                    <a:pt x="2715" y="2919"/>
                    <a:pt x="2733" y="2926"/>
                    <a:pt x="2751" y="2926"/>
                  </a:cubicBezTo>
                  <a:cubicBezTo>
                    <a:pt x="2785" y="2926"/>
                    <a:pt x="2819" y="2900"/>
                    <a:pt x="2805" y="2860"/>
                  </a:cubicBezTo>
                  <a:lnTo>
                    <a:pt x="2653" y="2404"/>
                  </a:lnTo>
                  <a:cubicBezTo>
                    <a:pt x="2640" y="2358"/>
                    <a:pt x="2600" y="2329"/>
                    <a:pt x="2555" y="2329"/>
                  </a:cubicBezTo>
                  <a:close/>
                  <a:moveTo>
                    <a:pt x="5261" y="2410"/>
                  </a:moveTo>
                  <a:cubicBezTo>
                    <a:pt x="5239" y="2410"/>
                    <a:pt x="5216" y="2418"/>
                    <a:pt x="5195" y="2435"/>
                  </a:cubicBezTo>
                  <a:cubicBezTo>
                    <a:pt x="5083" y="2526"/>
                    <a:pt x="4992" y="2617"/>
                    <a:pt x="4901" y="2719"/>
                  </a:cubicBezTo>
                  <a:cubicBezTo>
                    <a:pt x="4830" y="2798"/>
                    <a:pt x="4895" y="2909"/>
                    <a:pt x="4976" y="2909"/>
                  </a:cubicBezTo>
                  <a:cubicBezTo>
                    <a:pt x="4998" y="2909"/>
                    <a:pt x="5021" y="2900"/>
                    <a:pt x="5043" y="2881"/>
                  </a:cubicBezTo>
                  <a:cubicBezTo>
                    <a:pt x="5114" y="2820"/>
                    <a:pt x="5175" y="2749"/>
                    <a:pt x="5245" y="2688"/>
                  </a:cubicBezTo>
                  <a:cubicBezTo>
                    <a:pt x="5296" y="2779"/>
                    <a:pt x="5357" y="2881"/>
                    <a:pt x="5407" y="2982"/>
                  </a:cubicBezTo>
                  <a:cubicBezTo>
                    <a:pt x="5418" y="3000"/>
                    <a:pt x="5437" y="3007"/>
                    <a:pt x="5457" y="3007"/>
                  </a:cubicBezTo>
                  <a:cubicBezTo>
                    <a:pt x="5493" y="3007"/>
                    <a:pt x="5528" y="2981"/>
                    <a:pt x="5508" y="2941"/>
                  </a:cubicBezTo>
                  <a:lnTo>
                    <a:pt x="5357" y="2485"/>
                  </a:lnTo>
                  <a:cubicBezTo>
                    <a:pt x="5344" y="2439"/>
                    <a:pt x="5304" y="2410"/>
                    <a:pt x="5261" y="2410"/>
                  </a:cubicBezTo>
                  <a:close/>
                  <a:moveTo>
                    <a:pt x="7965" y="2491"/>
                  </a:moveTo>
                  <a:cubicBezTo>
                    <a:pt x="7942" y="2491"/>
                    <a:pt x="7919" y="2499"/>
                    <a:pt x="7898" y="2516"/>
                  </a:cubicBezTo>
                  <a:cubicBezTo>
                    <a:pt x="7787" y="2607"/>
                    <a:pt x="7695" y="2698"/>
                    <a:pt x="7605" y="2800"/>
                  </a:cubicBezTo>
                  <a:cubicBezTo>
                    <a:pt x="7533" y="2879"/>
                    <a:pt x="7599" y="2990"/>
                    <a:pt x="7679" y="2990"/>
                  </a:cubicBezTo>
                  <a:cubicBezTo>
                    <a:pt x="7701" y="2990"/>
                    <a:pt x="7725" y="2981"/>
                    <a:pt x="7746" y="2962"/>
                  </a:cubicBezTo>
                  <a:cubicBezTo>
                    <a:pt x="7817" y="2901"/>
                    <a:pt x="7888" y="2830"/>
                    <a:pt x="7949" y="2769"/>
                  </a:cubicBezTo>
                  <a:cubicBezTo>
                    <a:pt x="7999" y="2860"/>
                    <a:pt x="8060" y="2962"/>
                    <a:pt x="8111" y="3063"/>
                  </a:cubicBezTo>
                  <a:cubicBezTo>
                    <a:pt x="8121" y="3081"/>
                    <a:pt x="8141" y="3088"/>
                    <a:pt x="8161" y="3088"/>
                  </a:cubicBezTo>
                  <a:cubicBezTo>
                    <a:pt x="8197" y="3088"/>
                    <a:pt x="8235" y="3062"/>
                    <a:pt x="8222" y="3022"/>
                  </a:cubicBezTo>
                  <a:lnTo>
                    <a:pt x="8070" y="2566"/>
                  </a:lnTo>
                  <a:cubicBezTo>
                    <a:pt x="8050" y="2520"/>
                    <a:pt x="8008" y="2491"/>
                    <a:pt x="7965" y="2491"/>
                  </a:cubicBezTo>
                  <a:close/>
                  <a:moveTo>
                    <a:pt x="3385" y="2592"/>
                  </a:moveTo>
                  <a:cubicBezTo>
                    <a:pt x="3361" y="2592"/>
                    <a:pt x="3336" y="2600"/>
                    <a:pt x="3312" y="2617"/>
                  </a:cubicBezTo>
                  <a:cubicBezTo>
                    <a:pt x="3210" y="2698"/>
                    <a:pt x="3119" y="2789"/>
                    <a:pt x="3028" y="2901"/>
                  </a:cubicBezTo>
                  <a:cubicBezTo>
                    <a:pt x="2957" y="2979"/>
                    <a:pt x="3014" y="3082"/>
                    <a:pt x="3095" y="3082"/>
                  </a:cubicBezTo>
                  <a:cubicBezTo>
                    <a:pt x="3119" y="3082"/>
                    <a:pt x="3145" y="3073"/>
                    <a:pt x="3170" y="3052"/>
                  </a:cubicBezTo>
                  <a:cubicBezTo>
                    <a:pt x="3240" y="2992"/>
                    <a:pt x="3301" y="2931"/>
                    <a:pt x="3362" y="2860"/>
                  </a:cubicBezTo>
                  <a:cubicBezTo>
                    <a:pt x="3423" y="2962"/>
                    <a:pt x="3474" y="3063"/>
                    <a:pt x="3534" y="3154"/>
                  </a:cubicBezTo>
                  <a:cubicBezTo>
                    <a:pt x="3546" y="3176"/>
                    <a:pt x="3565" y="3186"/>
                    <a:pt x="3585" y="3186"/>
                  </a:cubicBezTo>
                  <a:cubicBezTo>
                    <a:pt x="3617" y="3186"/>
                    <a:pt x="3648" y="3158"/>
                    <a:pt x="3636" y="3113"/>
                  </a:cubicBezTo>
                  <a:cubicBezTo>
                    <a:pt x="3585" y="2971"/>
                    <a:pt x="3534" y="2820"/>
                    <a:pt x="3483" y="2668"/>
                  </a:cubicBezTo>
                  <a:cubicBezTo>
                    <a:pt x="3470" y="2621"/>
                    <a:pt x="3430" y="2592"/>
                    <a:pt x="3385" y="2592"/>
                  </a:cubicBezTo>
                  <a:close/>
                  <a:moveTo>
                    <a:pt x="6096" y="2671"/>
                  </a:moveTo>
                  <a:cubicBezTo>
                    <a:pt x="6073" y="2671"/>
                    <a:pt x="6048" y="2680"/>
                    <a:pt x="6025" y="2698"/>
                  </a:cubicBezTo>
                  <a:cubicBezTo>
                    <a:pt x="5913" y="2779"/>
                    <a:pt x="5823" y="2870"/>
                    <a:pt x="5731" y="2982"/>
                  </a:cubicBezTo>
                  <a:cubicBezTo>
                    <a:pt x="5661" y="3060"/>
                    <a:pt x="5724" y="3163"/>
                    <a:pt x="5803" y="3163"/>
                  </a:cubicBezTo>
                  <a:cubicBezTo>
                    <a:pt x="5826" y="3163"/>
                    <a:pt x="5850" y="3154"/>
                    <a:pt x="5873" y="3133"/>
                  </a:cubicBezTo>
                  <a:cubicBezTo>
                    <a:pt x="5944" y="3073"/>
                    <a:pt x="6005" y="3012"/>
                    <a:pt x="6075" y="2941"/>
                  </a:cubicBezTo>
                  <a:cubicBezTo>
                    <a:pt x="6126" y="3043"/>
                    <a:pt x="6187" y="3133"/>
                    <a:pt x="6237" y="3235"/>
                  </a:cubicBezTo>
                  <a:cubicBezTo>
                    <a:pt x="6249" y="3254"/>
                    <a:pt x="6271" y="3263"/>
                    <a:pt x="6292" y="3263"/>
                  </a:cubicBezTo>
                  <a:cubicBezTo>
                    <a:pt x="6327" y="3263"/>
                    <a:pt x="6362" y="3239"/>
                    <a:pt x="6349" y="3194"/>
                  </a:cubicBezTo>
                  <a:cubicBezTo>
                    <a:pt x="6288" y="3043"/>
                    <a:pt x="6237" y="2901"/>
                    <a:pt x="6187" y="2749"/>
                  </a:cubicBezTo>
                  <a:cubicBezTo>
                    <a:pt x="6174" y="2698"/>
                    <a:pt x="6137" y="2671"/>
                    <a:pt x="6096" y="2671"/>
                  </a:cubicBezTo>
                  <a:close/>
                  <a:moveTo>
                    <a:pt x="8793" y="2744"/>
                  </a:moveTo>
                  <a:cubicBezTo>
                    <a:pt x="8771" y="2744"/>
                    <a:pt x="8748" y="2752"/>
                    <a:pt x="8728" y="2769"/>
                  </a:cubicBezTo>
                  <a:cubicBezTo>
                    <a:pt x="8617" y="2860"/>
                    <a:pt x="8526" y="2951"/>
                    <a:pt x="8435" y="3063"/>
                  </a:cubicBezTo>
                  <a:cubicBezTo>
                    <a:pt x="8364" y="3141"/>
                    <a:pt x="8427" y="3244"/>
                    <a:pt x="8506" y="3244"/>
                  </a:cubicBezTo>
                  <a:cubicBezTo>
                    <a:pt x="8529" y="3244"/>
                    <a:pt x="8554" y="3235"/>
                    <a:pt x="8577" y="3214"/>
                  </a:cubicBezTo>
                  <a:cubicBezTo>
                    <a:pt x="8647" y="3154"/>
                    <a:pt x="8718" y="3093"/>
                    <a:pt x="8779" y="3022"/>
                  </a:cubicBezTo>
                  <a:cubicBezTo>
                    <a:pt x="8829" y="3124"/>
                    <a:pt x="8890" y="3214"/>
                    <a:pt x="8941" y="3316"/>
                  </a:cubicBezTo>
                  <a:cubicBezTo>
                    <a:pt x="8952" y="3334"/>
                    <a:pt x="8971" y="3341"/>
                    <a:pt x="8991" y="3341"/>
                  </a:cubicBezTo>
                  <a:cubicBezTo>
                    <a:pt x="9027" y="3341"/>
                    <a:pt x="9065" y="3315"/>
                    <a:pt x="9052" y="3275"/>
                  </a:cubicBezTo>
                  <a:cubicBezTo>
                    <a:pt x="9002" y="3124"/>
                    <a:pt x="8951" y="2982"/>
                    <a:pt x="8901" y="2830"/>
                  </a:cubicBezTo>
                  <a:cubicBezTo>
                    <a:pt x="8880" y="2776"/>
                    <a:pt x="8837" y="2744"/>
                    <a:pt x="8793" y="2744"/>
                  </a:cubicBezTo>
                  <a:close/>
                  <a:moveTo>
                    <a:pt x="1505" y="2764"/>
                  </a:moveTo>
                  <a:cubicBezTo>
                    <a:pt x="1482" y="2764"/>
                    <a:pt x="1459" y="2772"/>
                    <a:pt x="1438" y="2789"/>
                  </a:cubicBezTo>
                  <a:cubicBezTo>
                    <a:pt x="1327" y="2881"/>
                    <a:pt x="1236" y="2971"/>
                    <a:pt x="1145" y="3073"/>
                  </a:cubicBezTo>
                  <a:cubicBezTo>
                    <a:pt x="1073" y="3152"/>
                    <a:pt x="1139" y="3263"/>
                    <a:pt x="1219" y="3263"/>
                  </a:cubicBezTo>
                  <a:cubicBezTo>
                    <a:pt x="1242" y="3263"/>
                    <a:pt x="1265" y="3254"/>
                    <a:pt x="1287" y="3235"/>
                  </a:cubicBezTo>
                  <a:cubicBezTo>
                    <a:pt x="1368" y="3174"/>
                    <a:pt x="1429" y="3103"/>
                    <a:pt x="1489" y="3043"/>
                  </a:cubicBezTo>
                  <a:cubicBezTo>
                    <a:pt x="1550" y="3133"/>
                    <a:pt x="1600" y="3235"/>
                    <a:pt x="1651" y="3336"/>
                  </a:cubicBezTo>
                  <a:cubicBezTo>
                    <a:pt x="1662" y="3354"/>
                    <a:pt x="1681" y="3362"/>
                    <a:pt x="1701" y="3362"/>
                  </a:cubicBezTo>
                  <a:cubicBezTo>
                    <a:pt x="1737" y="3362"/>
                    <a:pt x="1775" y="3335"/>
                    <a:pt x="1762" y="3295"/>
                  </a:cubicBezTo>
                  <a:lnTo>
                    <a:pt x="1611" y="2840"/>
                  </a:lnTo>
                  <a:cubicBezTo>
                    <a:pt x="1590" y="2793"/>
                    <a:pt x="1548" y="2764"/>
                    <a:pt x="1505" y="2764"/>
                  </a:cubicBezTo>
                  <a:close/>
                  <a:moveTo>
                    <a:pt x="4218" y="2845"/>
                  </a:moveTo>
                  <a:cubicBezTo>
                    <a:pt x="4196" y="2845"/>
                    <a:pt x="4172" y="2853"/>
                    <a:pt x="4152" y="2870"/>
                  </a:cubicBezTo>
                  <a:cubicBezTo>
                    <a:pt x="4041" y="2962"/>
                    <a:pt x="3949" y="3052"/>
                    <a:pt x="3858" y="3154"/>
                  </a:cubicBezTo>
                  <a:cubicBezTo>
                    <a:pt x="3787" y="3233"/>
                    <a:pt x="3846" y="3344"/>
                    <a:pt x="3929" y="3344"/>
                  </a:cubicBezTo>
                  <a:cubicBezTo>
                    <a:pt x="3952" y="3344"/>
                    <a:pt x="3976" y="3335"/>
                    <a:pt x="4000" y="3316"/>
                  </a:cubicBezTo>
                  <a:cubicBezTo>
                    <a:pt x="4071" y="3255"/>
                    <a:pt x="4131" y="3184"/>
                    <a:pt x="4192" y="3124"/>
                  </a:cubicBezTo>
                  <a:cubicBezTo>
                    <a:pt x="4253" y="3214"/>
                    <a:pt x="4304" y="3316"/>
                    <a:pt x="4365" y="3417"/>
                  </a:cubicBezTo>
                  <a:cubicBezTo>
                    <a:pt x="4375" y="3435"/>
                    <a:pt x="4393" y="3443"/>
                    <a:pt x="4412" y="3443"/>
                  </a:cubicBezTo>
                  <a:cubicBezTo>
                    <a:pt x="4445" y="3443"/>
                    <a:pt x="4479" y="3416"/>
                    <a:pt x="4466" y="3376"/>
                  </a:cubicBezTo>
                  <a:lnTo>
                    <a:pt x="4314" y="2921"/>
                  </a:lnTo>
                  <a:cubicBezTo>
                    <a:pt x="4300" y="2874"/>
                    <a:pt x="4261" y="2845"/>
                    <a:pt x="4218" y="2845"/>
                  </a:cubicBezTo>
                  <a:close/>
                  <a:moveTo>
                    <a:pt x="6922" y="2926"/>
                  </a:moveTo>
                  <a:cubicBezTo>
                    <a:pt x="6899" y="2926"/>
                    <a:pt x="6876" y="2934"/>
                    <a:pt x="6855" y="2951"/>
                  </a:cubicBezTo>
                  <a:cubicBezTo>
                    <a:pt x="6744" y="3043"/>
                    <a:pt x="6653" y="3133"/>
                    <a:pt x="6561" y="3235"/>
                  </a:cubicBezTo>
                  <a:cubicBezTo>
                    <a:pt x="6490" y="3314"/>
                    <a:pt x="6556" y="3425"/>
                    <a:pt x="6636" y="3425"/>
                  </a:cubicBezTo>
                  <a:cubicBezTo>
                    <a:pt x="6658" y="3425"/>
                    <a:pt x="6681" y="3416"/>
                    <a:pt x="6703" y="3397"/>
                  </a:cubicBezTo>
                  <a:cubicBezTo>
                    <a:pt x="6774" y="3326"/>
                    <a:pt x="6845" y="3265"/>
                    <a:pt x="6906" y="3194"/>
                  </a:cubicBezTo>
                  <a:cubicBezTo>
                    <a:pt x="6957" y="3295"/>
                    <a:pt x="7017" y="3397"/>
                    <a:pt x="7068" y="3498"/>
                  </a:cubicBezTo>
                  <a:cubicBezTo>
                    <a:pt x="7078" y="3516"/>
                    <a:pt x="7098" y="3524"/>
                    <a:pt x="7118" y="3524"/>
                  </a:cubicBezTo>
                  <a:cubicBezTo>
                    <a:pt x="7155" y="3524"/>
                    <a:pt x="7193" y="3497"/>
                    <a:pt x="7179" y="3457"/>
                  </a:cubicBezTo>
                  <a:cubicBezTo>
                    <a:pt x="7128" y="3306"/>
                    <a:pt x="7078" y="3154"/>
                    <a:pt x="7017" y="3002"/>
                  </a:cubicBezTo>
                  <a:cubicBezTo>
                    <a:pt x="7004" y="2955"/>
                    <a:pt x="6964" y="2926"/>
                    <a:pt x="6922" y="2926"/>
                  </a:cubicBezTo>
                  <a:close/>
                  <a:moveTo>
                    <a:pt x="2340" y="3025"/>
                  </a:moveTo>
                  <a:cubicBezTo>
                    <a:pt x="2316" y="3025"/>
                    <a:pt x="2291" y="3034"/>
                    <a:pt x="2268" y="3052"/>
                  </a:cubicBezTo>
                  <a:cubicBezTo>
                    <a:pt x="2167" y="3133"/>
                    <a:pt x="2066" y="3225"/>
                    <a:pt x="1975" y="3336"/>
                  </a:cubicBezTo>
                  <a:cubicBezTo>
                    <a:pt x="1904" y="3414"/>
                    <a:pt x="1968" y="3517"/>
                    <a:pt x="2047" y="3517"/>
                  </a:cubicBezTo>
                  <a:cubicBezTo>
                    <a:pt x="2070" y="3517"/>
                    <a:pt x="2094" y="3509"/>
                    <a:pt x="2117" y="3488"/>
                  </a:cubicBezTo>
                  <a:cubicBezTo>
                    <a:pt x="2198" y="3427"/>
                    <a:pt x="2259" y="3367"/>
                    <a:pt x="2319" y="3295"/>
                  </a:cubicBezTo>
                  <a:cubicBezTo>
                    <a:pt x="2380" y="3397"/>
                    <a:pt x="2430" y="3488"/>
                    <a:pt x="2491" y="3589"/>
                  </a:cubicBezTo>
                  <a:cubicBezTo>
                    <a:pt x="2503" y="3608"/>
                    <a:pt x="2523" y="3617"/>
                    <a:pt x="2542" y="3617"/>
                  </a:cubicBezTo>
                  <a:cubicBezTo>
                    <a:pt x="2575" y="3617"/>
                    <a:pt x="2605" y="3593"/>
                    <a:pt x="2592" y="3549"/>
                  </a:cubicBezTo>
                  <a:cubicBezTo>
                    <a:pt x="2542" y="3397"/>
                    <a:pt x="2491" y="3255"/>
                    <a:pt x="2441" y="3103"/>
                  </a:cubicBezTo>
                  <a:cubicBezTo>
                    <a:pt x="2421" y="3052"/>
                    <a:pt x="2382" y="3025"/>
                    <a:pt x="2340" y="3025"/>
                  </a:cubicBezTo>
                  <a:close/>
                  <a:moveTo>
                    <a:pt x="5052" y="3102"/>
                  </a:moveTo>
                  <a:cubicBezTo>
                    <a:pt x="5028" y="3102"/>
                    <a:pt x="5004" y="3112"/>
                    <a:pt x="4982" y="3133"/>
                  </a:cubicBezTo>
                  <a:cubicBezTo>
                    <a:pt x="4871" y="3214"/>
                    <a:pt x="4779" y="3306"/>
                    <a:pt x="4689" y="3417"/>
                  </a:cubicBezTo>
                  <a:cubicBezTo>
                    <a:pt x="4618" y="3495"/>
                    <a:pt x="4675" y="3598"/>
                    <a:pt x="4756" y="3598"/>
                  </a:cubicBezTo>
                  <a:cubicBezTo>
                    <a:pt x="4780" y="3598"/>
                    <a:pt x="4805" y="3590"/>
                    <a:pt x="4830" y="3569"/>
                  </a:cubicBezTo>
                  <a:cubicBezTo>
                    <a:pt x="4901" y="3508"/>
                    <a:pt x="4962" y="3448"/>
                    <a:pt x="5022" y="3376"/>
                  </a:cubicBezTo>
                  <a:cubicBezTo>
                    <a:pt x="5083" y="3478"/>
                    <a:pt x="5134" y="3569"/>
                    <a:pt x="5195" y="3670"/>
                  </a:cubicBezTo>
                  <a:cubicBezTo>
                    <a:pt x="5205" y="3688"/>
                    <a:pt x="5224" y="3696"/>
                    <a:pt x="5242" y="3696"/>
                  </a:cubicBezTo>
                  <a:cubicBezTo>
                    <a:pt x="5275" y="3696"/>
                    <a:pt x="5309" y="3669"/>
                    <a:pt x="5296" y="3630"/>
                  </a:cubicBezTo>
                  <a:cubicBezTo>
                    <a:pt x="5245" y="3478"/>
                    <a:pt x="5195" y="3336"/>
                    <a:pt x="5144" y="3184"/>
                  </a:cubicBezTo>
                  <a:cubicBezTo>
                    <a:pt x="5131" y="3133"/>
                    <a:pt x="5093" y="3102"/>
                    <a:pt x="5052" y="3102"/>
                  </a:cubicBezTo>
                  <a:close/>
                  <a:moveTo>
                    <a:pt x="7751" y="3180"/>
                  </a:moveTo>
                  <a:cubicBezTo>
                    <a:pt x="7728" y="3180"/>
                    <a:pt x="7706" y="3188"/>
                    <a:pt x="7686" y="3205"/>
                  </a:cubicBezTo>
                  <a:cubicBezTo>
                    <a:pt x="7574" y="3295"/>
                    <a:pt x="7483" y="3387"/>
                    <a:pt x="7392" y="3498"/>
                  </a:cubicBezTo>
                  <a:cubicBezTo>
                    <a:pt x="7321" y="3570"/>
                    <a:pt x="7386" y="3678"/>
                    <a:pt x="7466" y="3678"/>
                  </a:cubicBezTo>
                  <a:cubicBezTo>
                    <a:pt x="7488" y="3678"/>
                    <a:pt x="7511" y="3670"/>
                    <a:pt x="7533" y="3650"/>
                  </a:cubicBezTo>
                  <a:cubicBezTo>
                    <a:pt x="7605" y="3589"/>
                    <a:pt x="7675" y="3518"/>
                    <a:pt x="7736" y="3457"/>
                  </a:cubicBezTo>
                  <a:cubicBezTo>
                    <a:pt x="7787" y="3559"/>
                    <a:pt x="7848" y="3650"/>
                    <a:pt x="7898" y="3751"/>
                  </a:cubicBezTo>
                  <a:cubicBezTo>
                    <a:pt x="7909" y="3769"/>
                    <a:pt x="7928" y="3777"/>
                    <a:pt x="7948" y="3777"/>
                  </a:cubicBezTo>
                  <a:cubicBezTo>
                    <a:pt x="7985" y="3777"/>
                    <a:pt x="8023" y="3750"/>
                    <a:pt x="8010" y="3711"/>
                  </a:cubicBezTo>
                  <a:cubicBezTo>
                    <a:pt x="7959" y="3559"/>
                    <a:pt x="7908" y="3407"/>
                    <a:pt x="7857" y="3265"/>
                  </a:cubicBezTo>
                  <a:cubicBezTo>
                    <a:pt x="7837" y="3211"/>
                    <a:pt x="7795" y="3180"/>
                    <a:pt x="7751" y="3180"/>
                  </a:cubicBezTo>
                  <a:close/>
                  <a:moveTo>
                    <a:pt x="3165" y="3281"/>
                  </a:moveTo>
                  <a:cubicBezTo>
                    <a:pt x="3143" y="3281"/>
                    <a:pt x="3119" y="3289"/>
                    <a:pt x="3099" y="3306"/>
                  </a:cubicBezTo>
                  <a:cubicBezTo>
                    <a:pt x="2997" y="3397"/>
                    <a:pt x="2896" y="3488"/>
                    <a:pt x="2805" y="3589"/>
                  </a:cubicBezTo>
                  <a:cubicBezTo>
                    <a:pt x="2742" y="3669"/>
                    <a:pt x="2803" y="3779"/>
                    <a:pt x="2886" y="3779"/>
                  </a:cubicBezTo>
                  <a:cubicBezTo>
                    <a:pt x="2909" y="3779"/>
                    <a:pt x="2933" y="3771"/>
                    <a:pt x="2957" y="3751"/>
                  </a:cubicBezTo>
                  <a:cubicBezTo>
                    <a:pt x="3028" y="3680"/>
                    <a:pt x="3089" y="3619"/>
                    <a:pt x="3150" y="3549"/>
                  </a:cubicBezTo>
                  <a:cubicBezTo>
                    <a:pt x="3210" y="3650"/>
                    <a:pt x="3261" y="3751"/>
                    <a:pt x="3321" y="3853"/>
                  </a:cubicBezTo>
                  <a:cubicBezTo>
                    <a:pt x="3332" y="3870"/>
                    <a:pt x="3350" y="3878"/>
                    <a:pt x="3369" y="3878"/>
                  </a:cubicBezTo>
                  <a:cubicBezTo>
                    <a:pt x="3402" y="3878"/>
                    <a:pt x="3436" y="3852"/>
                    <a:pt x="3423" y="3812"/>
                  </a:cubicBezTo>
                  <a:lnTo>
                    <a:pt x="3271" y="3356"/>
                  </a:lnTo>
                  <a:cubicBezTo>
                    <a:pt x="3251" y="3310"/>
                    <a:pt x="3209" y="3281"/>
                    <a:pt x="3165" y="3281"/>
                  </a:cubicBezTo>
                  <a:close/>
                  <a:moveTo>
                    <a:pt x="5878" y="3362"/>
                  </a:moveTo>
                  <a:cubicBezTo>
                    <a:pt x="5856" y="3362"/>
                    <a:pt x="5833" y="3370"/>
                    <a:pt x="5812" y="3387"/>
                  </a:cubicBezTo>
                  <a:cubicBezTo>
                    <a:pt x="5701" y="3478"/>
                    <a:pt x="5610" y="3569"/>
                    <a:pt x="5519" y="3670"/>
                  </a:cubicBezTo>
                  <a:cubicBezTo>
                    <a:pt x="5447" y="3750"/>
                    <a:pt x="5506" y="3860"/>
                    <a:pt x="5589" y="3860"/>
                  </a:cubicBezTo>
                  <a:cubicBezTo>
                    <a:pt x="5612" y="3860"/>
                    <a:pt x="5637" y="3852"/>
                    <a:pt x="5661" y="3832"/>
                  </a:cubicBezTo>
                  <a:cubicBezTo>
                    <a:pt x="5731" y="3761"/>
                    <a:pt x="5792" y="3700"/>
                    <a:pt x="5853" y="3630"/>
                  </a:cubicBezTo>
                  <a:cubicBezTo>
                    <a:pt x="5913" y="3731"/>
                    <a:pt x="5964" y="3832"/>
                    <a:pt x="6025" y="3923"/>
                  </a:cubicBezTo>
                  <a:cubicBezTo>
                    <a:pt x="6037" y="3946"/>
                    <a:pt x="6057" y="3956"/>
                    <a:pt x="6077" y="3956"/>
                  </a:cubicBezTo>
                  <a:cubicBezTo>
                    <a:pt x="6109" y="3956"/>
                    <a:pt x="6139" y="3931"/>
                    <a:pt x="6126" y="3893"/>
                  </a:cubicBezTo>
                  <a:lnTo>
                    <a:pt x="5974" y="3437"/>
                  </a:lnTo>
                  <a:cubicBezTo>
                    <a:pt x="5961" y="3391"/>
                    <a:pt x="5921" y="3362"/>
                    <a:pt x="5878" y="3362"/>
                  </a:cubicBezTo>
                  <a:close/>
                  <a:moveTo>
                    <a:pt x="8582" y="3443"/>
                  </a:moveTo>
                  <a:cubicBezTo>
                    <a:pt x="8560" y="3443"/>
                    <a:pt x="8537" y="3451"/>
                    <a:pt x="8516" y="3468"/>
                  </a:cubicBezTo>
                  <a:cubicBezTo>
                    <a:pt x="8404" y="3559"/>
                    <a:pt x="8313" y="3650"/>
                    <a:pt x="8222" y="3751"/>
                  </a:cubicBezTo>
                  <a:cubicBezTo>
                    <a:pt x="8152" y="3830"/>
                    <a:pt x="8214" y="3932"/>
                    <a:pt x="8293" y="3932"/>
                  </a:cubicBezTo>
                  <a:cubicBezTo>
                    <a:pt x="8316" y="3932"/>
                    <a:pt x="8341" y="3924"/>
                    <a:pt x="8364" y="3903"/>
                  </a:cubicBezTo>
                  <a:cubicBezTo>
                    <a:pt x="8435" y="3842"/>
                    <a:pt x="8505" y="3781"/>
                    <a:pt x="8566" y="3711"/>
                  </a:cubicBezTo>
                  <a:cubicBezTo>
                    <a:pt x="8617" y="3812"/>
                    <a:pt x="8678" y="3913"/>
                    <a:pt x="8728" y="4004"/>
                  </a:cubicBezTo>
                  <a:cubicBezTo>
                    <a:pt x="8740" y="4027"/>
                    <a:pt x="8762" y="4037"/>
                    <a:pt x="8784" y="4037"/>
                  </a:cubicBezTo>
                  <a:cubicBezTo>
                    <a:pt x="8819" y="4037"/>
                    <a:pt x="8852" y="4012"/>
                    <a:pt x="8840" y="3974"/>
                  </a:cubicBezTo>
                  <a:lnTo>
                    <a:pt x="8688" y="3518"/>
                  </a:lnTo>
                  <a:cubicBezTo>
                    <a:pt x="8668" y="3472"/>
                    <a:pt x="8626" y="3443"/>
                    <a:pt x="8582" y="3443"/>
                  </a:cubicBezTo>
                  <a:close/>
                  <a:moveTo>
                    <a:pt x="1297" y="3456"/>
                  </a:moveTo>
                  <a:cubicBezTo>
                    <a:pt x="1273" y="3456"/>
                    <a:pt x="1248" y="3466"/>
                    <a:pt x="1226" y="3488"/>
                  </a:cubicBezTo>
                  <a:cubicBezTo>
                    <a:pt x="1114" y="3569"/>
                    <a:pt x="1024" y="3660"/>
                    <a:pt x="932" y="3772"/>
                  </a:cubicBezTo>
                  <a:cubicBezTo>
                    <a:pt x="862" y="3850"/>
                    <a:pt x="924" y="3953"/>
                    <a:pt x="1003" y="3953"/>
                  </a:cubicBezTo>
                  <a:cubicBezTo>
                    <a:pt x="1026" y="3953"/>
                    <a:pt x="1051" y="3944"/>
                    <a:pt x="1074" y="3923"/>
                  </a:cubicBezTo>
                  <a:cubicBezTo>
                    <a:pt x="1145" y="3862"/>
                    <a:pt x="1215" y="3802"/>
                    <a:pt x="1276" y="3731"/>
                  </a:cubicBezTo>
                  <a:cubicBezTo>
                    <a:pt x="1327" y="3832"/>
                    <a:pt x="1388" y="3923"/>
                    <a:pt x="1438" y="4024"/>
                  </a:cubicBezTo>
                  <a:cubicBezTo>
                    <a:pt x="1449" y="4042"/>
                    <a:pt x="1469" y="4050"/>
                    <a:pt x="1488" y="4050"/>
                  </a:cubicBezTo>
                  <a:cubicBezTo>
                    <a:pt x="1525" y="4050"/>
                    <a:pt x="1563" y="4023"/>
                    <a:pt x="1550" y="3984"/>
                  </a:cubicBezTo>
                  <a:cubicBezTo>
                    <a:pt x="1499" y="3832"/>
                    <a:pt x="1449" y="3691"/>
                    <a:pt x="1398" y="3538"/>
                  </a:cubicBezTo>
                  <a:cubicBezTo>
                    <a:pt x="1379" y="3487"/>
                    <a:pt x="1339" y="3456"/>
                    <a:pt x="1297" y="3456"/>
                  </a:cubicBezTo>
                  <a:close/>
                  <a:moveTo>
                    <a:pt x="4001" y="3534"/>
                  </a:moveTo>
                  <a:cubicBezTo>
                    <a:pt x="3978" y="3534"/>
                    <a:pt x="3953" y="3542"/>
                    <a:pt x="3929" y="3559"/>
                  </a:cubicBezTo>
                  <a:cubicBezTo>
                    <a:pt x="3828" y="3650"/>
                    <a:pt x="3737" y="3741"/>
                    <a:pt x="3636" y="3853"/>
                  </a:cubicBezTo>
                  <a:cubicBezTo>
                    <a:pt x="3572" y="3924"/>
                    <a:pt x="3633" y="4032"/>
                    <a:pt x="3716" y="4032"/>
                  </a:cubicBezTo>
                  <a:cubicBezTo>
                    <a:pt x="3738" y="4032"/>
                    <a:pt x="3763" y="4024"/>
                    <a:pt x="3787" y="4004"/>
                  </a:cubicBezTo>
                  <a:cubicBezTo>
                    <a:pt x="3858" y="3943"/>
                    <a:pt x="3919" y="3873"/>
                    <a:pt x="3980" y="3812"/>
                  </a:cubicBezTo>
                  <a:cubicBezTo>
                    <a:pt x="4041" y="3913"/>
                    <a:pt x="4091" y="4004"/>
                    <a:pt x="4152" y="4105"/>
                  </a:cubicBezTo>
                  <a:cubicBezTo>
                    <a:pt x="4162" y="4123"/>
                    <a:pt x="4181" y="4131"/>
                    <a:pt x="4199" y="4131"/>
                  </a:cubicBezTo>
                  <a:cubicBezTo>
                    <a:pt x="4232" y="4131"/>
                    <a:pt x="4266" y="4104"/>
                    <a:pt x="4253" y="4065"/>
                  </a:cubicBezTo>
                  <a:cubicBezTo>
                    <a:pt x="4203" y="3913"/>
                    <a:pt x="4152" y="3761"/>
                    <a:pt x="4101" y="3619"/>
                  </a:cubicBezTo>
                  <a:cubicBezTo>
                    <a:pt x="4088" y="3565"/>
                    <a:pt x="4047" y="3534"/>
                    <a:pt x="4001" y="3534"/>
                  </a:cubicBezTo>
                  <a:close/>
                  <a:moveTo>
                    <a:pt x="6708" y="3615"/>
                  </a:moveTo>
                  <a:cubicBezTo>
                    <a:pt x="6686" y="3615"/>
                    <a:pt x="6663" y="3623"/>
                    <a:pt x="6642" y="3640"/>
                  </a:cubicBezTo>
                  <a:cubicBezTo>
                    <a:pt x="6531" y="3731"/>
                    <a:pt x="6440" y="3822"/>
                    <a:pt x="6349" y="3923"/>
                  </a:cubicBezTo>
                  <a:cubicBezTo>
                    <a:pt x="6277" y="4003"/>
                    <a:pt x="6337" y="4113"/>
                    <a:pt x="6419" y="4113"/>
                  </a:cubicBezTo>
                  <a:cubicBezTo>
                    <a:pt x="6442" y="4113"/>
                    <a:pt x="6467" y="4105"/>
                    <a:pt x="6491" y="4085"/>
                  </a:cubicBezTo>
                  <a:cubicBezTo>
                    <a:pt x="6561" y="4024"/>
                    <a:pt x="6622" y="3954"/>
                    <a:pt x="6693" y="3893"/>
                  </a:cubicBezTo>
                  <a:cubicBezTo>
                    <a:pt x="6744" y="3984"/>
                    <a:pt x="6795" y="4085"/>
                    <a:pt x="6855" y="4186"/>
                  </a:cubicBezTo>
                  <a:cubicBezTo>
                    <a:pt x="6866" y="4204"/>
                    <a:pt x="6884" y="4212"/>
                    <a:pt x="6902" y="4212"/>
                  </a:cubicBezTo>
                  <a:cubicBezTo>
                    <a:pt x="6936" y="4212"/>
                    <a:pt x="6970" y="4185"/>
                    <a:pt x="6957" y="4146"/>
                  </a:cubicBezTo>
                  <a:lnTo>
                    <a:pt x="6804" y="3691"/>
                  </a:lnTo>
                  <a:cubicBezTo>
                    <a:pt x="6791" y="3644"/>
                    <a:pt x="6751" y="3615"/>
                    <a:pt x="6708" y="3615"/>
                  </a:cubicBezTo>
                  <a:close/>
                  <a:moveTo>
                    <a:pt x="2123" y="3716"/>
                  </a:moveTo>
                  <a:cubicBezTo>
                    <a:pt x="2100" y="3716"/>
                    <a:pt x="2077" y="3724"/>
                    <a:pt x="2056" y="3741"/>
                  </a:cubicBezTo>
                  <a:cubicBezTo>
                    <a:pt x="1944" y="3832"/>
                    <a:pt x="1854" y="3923"/>
                    <a:pt x="1762" y="4024"/>
                  </a:cubicBezTo>
                  <a:cubicBezTo>
                    <a:pt x="1691" y="4104"/>
                    <a:pt x="1756" y="4215"/>
                    <a:pt x="1837" y="4215"/>
                  </a:cubicBezTo>
                  <a:cubicBezTo>
                    <a:pt x="1859" y="4215"/>
                    <a:pt x="1882" y="4206"/>
                    <a:pt x="1904" y="4186"/>
                  </a:cubicBezTo>
                  <a:cubicBezTo>
                    <a:pt x="1975" y="4116"/>
                    <a:pt x="2046" y="4055"/>
                    <a:pt x="2106" y="3984"/>
                  </a:cubicBezTo>
                  <a:cubicBezTo>
                    <a:pt x="2157" y="4085"/>
                    <a:pt x="2218" y="4186"/>
                    <a:pt x="2268" y="4278"/>
                  </a:cubicBezTo>
                  <a:cubicBezTo>
                    <a:pt x="2280" y="4301"/>
                    <a:pt x="2302" y="4311"/>
                    <a:pt x="2324" y="4311"/>
                  </a:cubicBezTo>
                  <a:cubicBezTo>
                    <a:pt x="2359" y="4311"/>
                    <a:pt x="2393" y="4285"/>
                    <a:pt x="2380" y="4247"/>
                  </a:cubicBezTo>
                  <a:lnTo>
                    <a:pt x="2228" y="3792"/>
                  </a:lnTo>
                  <a:cubicBezTo>
                    <a:pt x="2208" y="3745"/>
                    <a:pt x="2166" y="3716"/>
                    <a:pt x="2123" y="3716"/>
                  </a:cubicBezTo>
                  <a:close/>
                  <a:moveTo>
                    <a:pt x="4833" y="3797"/>
                  </a:moveTo>
                  <a:cubicBezTo>
                    <a:pt x="4809" y="3797"/>
                    <a:pt x="4784" y="3805"/>
                    <a:pt x="4759" y="3822"/>
                  </a:cubicBezTo>
                  <a:cubicBezTo>
                    <a:pt x="4658" y="3913"/>
                    <a:pt x="4567" y="4004"/>
                    <a:pt x="4466" y="4105"/>
                  </a:cubicBezTo>
                  <a:cubicBezTo>
                    <a:pt x="4403" y="4184"/>
                    <a:pt x="4462" y="4287"/>
                    <a:pt x="4543" y="4287"/>
                  </a:cubicBezTo>
                  <a:cubicBezTo>
                    <a:pt x="4567" y="4287"/>
                    <a:pt x="4592" y="4278"/>
                    <a:pt x="4617" y="4258"/>
                  </a:cubicBezTo>
                  <a:cubicBezTo>
                    <a:pt x="4689" y="4197"/>
                    <a:pt x="4749" y="4136"/>
                    <a:pt x="4810" y="4065"/>
                  </a:cubicBezTo>
                  <a:cubicBezTo>
                    <a:pt x="4871" y="4166"/>
                    <a:pt x="4921" y="4267"/>
                    <a:pt x="4982" y="4359"/>
                  </a:cubicBezTo>
                  <a:cubicBezTo>
                    <a:pt x="4994" y="4382"/>
                    <a:pt x="5014" y="4392"/>
                    <a:pt x="5034" y="4392"/>
                  </a:cubicBezTo>
                  <a:cubicBezTo>
                    <a:pt x="5066" y="4392"/>
                    <a:pt x="5096" y="4366"/>
                    <a:pt x="5083" y="4328"/>
                  </a:cubicBezTo>
                  <a:lnTo>
                    <a:pt x="4932" y="3873"/>
                  </a:lnTo>
                  <a:cubicBezTo>
                    <a:pt x="4918" y="3826"/>
                    <a:pt x="4879" y="3797"/>
                    <a:pt x="4833" y="3797"/>
                  </a:cubicBezTo>
                  <a:close/>
                  <a:moveTo>
                    <a:pt x="7539" y="3878"/>
                  </a:moveTo>
                  <a:cubicBezTo>
                    <a:pt x="7516" y="3878"/>
                    <a:pt x="7493" y="3886"/>
                    <a:pt x="7473" y="3903"/>
                  </a:cubicBezTo>
                  <a:cubicBezTo>
                    <a:pt x="7362" y="3984"/>
                    <a:pt x="7270" y="4075"/>
                    <a:pt x="7179" y="4186"/>
                  </a:cubicBezTo>
                  <a:cubicBezTo>
                    <a:pt x="7108" y="4265"/>
                    <a:pt x="7172" y="4368"/>
                    <a:pt x="7251" y="4368"/>
                  </a:cubicBezTo>
                  <a:cubicBezTo>
                    <a:pt x="7274" y="4368"/>
                    <a:pt x="7298" y="4359"/>
                    <a:pt x="7321" y="4339"/>
                  </a:cubicBezTo>
                  <a:cubicBezTo>
                    <a:pt x="7392" y="4278"/>
                    <a:pt x="7452" y="4217"/>
                    <a:pt x="7524" y="4146"/>
                  </a:cubicBezTo>
                  <a:cubicBezTo>
                    <a:pt x="7574" y="4247"/>
                    <a:pt x="7635" y="4348"/>
                    <a:pt x="7686" y="4440"/>
                  </a:cubicBezTo>
                  <a:cubicBezTo>
                    <a:pt x="7697" y="4463"/>
                    <a:pt x="7718" y="4472"/>
                    <a:pt x="7738" y="4472"/>
                  </a:cubicBezTo>
                  <a:cubicBezTo>
                    <a:pt x="7773" y="4472"/>
                    <a:pt x="7806" y="4444"/>
                    <a:pt x="7787" y="4399"/>
                  </a:cubicBezTo>
                  <a:cubicBezTo>
                    <a:pt x="7736" y="4258"/>
                    <a:pt x="7686" y="4105"/>
                    <a:pt x="7635" y="3954"/>
                  </a:cubicBezTo>
                  <a:cubicBezTo>
                    <a:pt x="7621" y="3907"/>
                    <a:pt x="7582" y="3878"/>
                    <a:pt x="7539" y="3878"/>
                  </a:cubicBezTo>
                  <a:close/>
                  <a:moveTo>
                    <a:pt x="2953" y="3969"/>
                  </a:moveTo>
                  <a:cubicBezTo>
                    <a:pt x="2930" y="3969"/>
                    <a:pt x="2907" y="3977"/>
                    <a:pt x="2886" y="3994"/>
                  </a:cubicBezTo>
                  <a:cubicBezTo>
                    <a:pt x="2775" y="4085"/>
                    <a:pt x="2684" y="4177"/>
                    <a:pt x="2592" y="4278"/>
                  </a:cubicBezTo>
                  <a:cubicBezTo>
                    <a:pt x="2521" y="4357"/>
                    <a:pt x="2587" y="4468"/>
                    <a:pt x="2667" y="4468"/>
                  </a:cubicBezTo>
                  <a:cubicBezTo>
                    <a:pt x="2689" y="4468"/>
                    <a:pt x="2712" y="4460"/>
                    <a:pt x="2734" y="4440"/>
                  </a:cubicBezTo>
                  <a:cubicBezTo>
                    <a:pt x="2805" y="4379"/>
                    <a:pt x="2876" y="4308"/>
                    <a:pt x="2937" y="4247"/>
                  </a:cubicBezTo>
                  <a:cubicBezTo>
                    <a:pt x="2988" y="4339"/>
                    <a:pt x="3048" y="4440"/>
                    <a:pt x="3099" y="4541"/>
                  </a:cubicBezTo>
                  <a:cubicBezTo>
                    <a:pt x="3110" y="4559"/>
                    <a:pt x="3129" y="4567"/>
                    <a:pt x="3149" y="4567"/>
                  </a:cubicBezTo>
                  <a:cubicBezTo>
                    <a:pt x="3186" y="4567"/>
                    <a:pt x="3224" y="4540"/>
                    <a:pt x="3210" y="4501"/>
                  </a:cubicBezTo>
                  <a:lnTo>
                    <a:pt x="3058" y="4045"/>
                  </a:lnTo>
                  <a:cubicBezTo>
                    <a:pt x="3038" y="3998"/>
                    <a:pt x="2997" y="3969"/>
                    <a:pt x="2953" y="3969"/>
                  </a:cubicBezTo>
                  <a:close/>
                  <a:moveTo>
                    <a:pt x="5663" y="4050"/>
                  </a:moveTo>
                  <a:cubicBezTo>
                    <a:pt x="5639" y="4050"/>
                    <a:pt x="5614" y="4058"/>
                    <a:pt x="5589" y="4075"/>
                  </a:cubicBezTo>
                  <a:cubicBezTo>
                    <a:pt x="5488" y="4166"/>
                    <a:pt x="5397" y="4258"/>
                    <a:pt x="5296" y="4359"/>
                  </a:cubicBezTo>
                  <a:cubicBezTo>
                    <a:pt x="5233" y="4438"/>
                    <a:pt x="5294" y="4549"/>
                    <a:pt x="5377" y="4549"/>
                  </a:cubicBezTo>
                  <a:cubicBezTo>
                    <a:pt x="5399" y="4549"/>
                    <a:pt x="5424" y="4541"/>
                    <a:pt x="5448" y="4521"/>
                  </a:cubicBezTo>
                  <a:cubicBezTo>
                    <a:pt x="5519" y="4460"/>
                    <a:pt x="5580" y="4389"/>
                    <a:pt x="5640" y="4328"/>
                  </a:cubicBezTo>
                  <a:cubicBezTo>
                    <a:pt x="5701" y="4420"/>
                    <a:pt x="5751" y="4521"/>
                    <a:pt x="5812" y="4622"/>
                  </a:cubicBezTo>
                  <a:cubicBezTo>
                    <a:pt x="5823" y="4640"/>
                    <a:pt x="5841" y="4648"/>
                    <a:pt x="5859" y="4648"/>
                  </a:cubicBezTo>
                  <a:cubicBezTo>
                    <a:pt x="5893" y="4648"/>
                    <a:pt x="5927" y="4621"/>
                    <a:pt x="5913" y="4582"/>
                  </a:cubicBezTo>
                  <a:lnTo>
                    <a:pt x="5762" y="4126"/>
                  </a:lnTo>
                  <a:cubicBezTo>
                    <a:pt x="5749" y="4079"/>
                    <a:pt x="5709" y="4050"/>
                    <a:pt x="5663" y="4050"/>
                  </a:cubicBezTo>
                  <a:close/>
                  <a:moveTo>
                    <a:pt x="8369" y="4131"/>
                  </a:moveTo>
                  <a:cubicBezTo>
                    <a:pt x="8347" y="4131"/>
                    <a:pt x="8324" y="4139"/>
                    <a:pt x="8303" y="4156"/>
                  </a:cubicBezTo>
                  <a:cubicBezTo>
                    <a:pt x="8192" y="4247"/>
                    <a:pt x="8100" y="4339"/>
                    <a:pt x="8010" y="4440"/>
                  </a:cubicBezTo>
                  <a:cubicBezTo>
                    <a:pt x="7938" y="4519"/>
                    <a:pt x="8004" y="4630"/>
                    <a:pt x="8084" y="4630"/>
                  </a:cubicBezTo>
                  <a:cubicBezTo>
                    <a:pt x="8106" y="4630"/>
                    <a:pt x="8130" y="4622"/>
                    <a:pt x="8151" y="4602"/>
                  </a:cubicBezTo>
                  <a:cubicBezTo>
                    <a:pt x="8222" y="4541"/>
                    <a:pt x="8283" y="4470"/>
                    <a:pt x="8354" y="4409"/>
                  </a:cubicBezTo>
                  <a:cubicBezTo>
                    <a:pt x="8404" y="4501"/>
                    <a:pt x="8465" y="4602"/>
                    <a:pt x="8516" y="4703"/>
                  </a:cubicBezTo>
                  <a:cubicBezTo>
                    <a:pt x="8526" y="4721"/>
                    <a:pt x="8546" y="4729"/>
                    <a:pt x="8565" y="4729"/>
                  </a:cubicBezTo>
                  <a:cubicBezTo>
                    <a:pt x="8601" y="4729"/>
                    <a:pt x="8637" y="4702"/>
                    <a:pt x="8617" y="4663"/>
                  </a:cubicBezTo>
                  <a:lnTo>
                    <a:pt x="8465" y="4207"/>
                  </a:lnTo>
                  <a:cubicBezTo>
                    <a:pt x="8452" y="4160"/>
                    <a:pt x="8412" y="4131"/>
                    <a:pt x="8369" y="4131"/>
                  </a:cubicBezTo>
                  <a:close/>
                  <a:moveTo>
                    <a:pt x="1079" y="4151"/>
                  </a:moveTo>
                  <a:cubicBezTo>
                    <a:pt x="1057" y="4151"/>
                    <a:pt x="1034" y="4159"/>
                    <a:pt x="1013" y="4177"/>
                  </a:cubicBezTo>
                  <a:cubicBezTo>
                    <a:pt x="902" y="4267"/>
                    <a:pt x="810" y="4359"/>
                    <a:pt x="720" y="4460"/>
                  </a:cubicBezTo>
                  <a:cubicBezTo>
                    <a:pt x="649" y="4539"/>
                    <a:pt x="712" y="4641"/>
                    <a:pt x="791" y="4641"/>
                  </a:cubicBezTo>
                  <a:cubicBezTo>
                    <a:pt x="814" y="4641"/>
                    <a:pt x="839" y="4632"/>
                    <a:pt x="862" y="4612"/>
                  </a:cubicBezTo>
                  <a:cubicBezTo>
                    <a:pt x="932" y="4551"/>
                    <a:pt x="993" y="4490"/>
                    <a:pt x="1064" y="4420"/>
                  </a:cubicBezTo>
                  <a:cubicBezTo>
                    <a:pt x="1114" y="4521"/>
                    <a:pt x="1175" y="4622"/>
                    <a:pt x="1226" y="4713"/>
                  </a:cubicBezTo>
                  <a:cubicBezTo>
                    <a:pt x="1237" y="4736"/>
                    <a:pt x="1259" y="4746"/>
                    <a:pt x="1281" y="4746"/>
                  </a:cubicBezTo>
                  <a:cubicBezTo>
                    <a:pt x="1316" y="4746"/>
                    <a:pt x="1349" y="4720"/>
                    <a:pt x="1337" y="4683"/>
                  </a:cubicBezTo>
                  <a:cubicBezTo>
                    <a:pt x="1276" y="4531"/>
                    <a:pt x="1226" y="4379"/>
                    <a:pt x="1175" y="4227"/>
                  </a:cubicBezTo>
                  <a:cubicBezTo>
                    <a:pt x="1162" y="4181"/>
                    <a:pt x="1122" y="4151"/>
                    <a:pt x="1079" y="4151"/>
                  </a:cubicBezTo>
                  <a:close/>
                  <a:moveTo>
                    <a:pt x="3783" y="4232"/>
                  </a:moveTo>
                  <a:cubicBezTo>
                    <a:pt x="3761" y="4232"/>
                    <a:pt x="3738" y="4240"/>
                    <a:pt x="3717" y="4258"/>
                  </a:cubicBezTo>
                  <a:cubicBezTo>
                    <a:pt x="3605" y="4339"/>
                    <a:pt x="3514" y="4429"/>
                    <a:pt x="3423" y="4541"/>
                  </a:cubicBezTo>
                  <a:cubicBezTo>
                    <a:pt x="3353" y="4620"/>
                    <a:pt x="3415" y="4722"/>
                    <a:pt x="3494" y="4722"/>
                  </a:cubicBezTo>
                  <a:cubicBezTo>
                    <a:pt x="3517" y="4722"/>
                    <a:pt x="3542" y="4713"/>
                    <a:pt x="3564" y="4693"/>
                  </a:cubicBezTo>
                  <a:cubicBezTo>
                    <a:pt x="3636" y="4632"/>
                    <a:pt x="3706" y="4571"/>
                    <a:pt x="3767" y="4501"/>
                  </a:cubicBezTo>
                  <a:cubicBezTo>
                    <a:pt x="3818" y="4602"/>
                    <a:pt x="3879" y="4703"/>
                    <a:pt x="3929" y="4794"/>
                  </a:cubicBezTo>
                  <a:cubicBezTo>
                    <a:pt x="3940" y="4817"/>
                    <a:pt x="3962" y="4827"/>
                    <a:pt x="3983" y="4827"/>
                  </a:cubicBezTo>
                  <a:cubicBezTo>
                    <a:pt x="4018" y="4827"/>
                    <a:pt x="4053" y="4798"/>
                    <a:pt x="4041" y="4753"/>
                  </a:cubicBezTo>
                  <a:cubicBezTo>
                    <a:pt x="3990" y="4612"/>
                    <a:pt x="3939" y="4460"/>
                    <a:pt x="3888" y="4308"/>
                  </a:cubicBezTo>
                  <a:cubicBezTo>
                    <a:pt x="3869" y="4262"/>
                    <a:pt x="3827" y="4232"/>
                    <a:pt x="3783" y="4232"/>
                  </a:cubicBezTo>
                  <a:close/>
                  <a:moveTo>
                    <a:pt x="6499" y="4311"/>
                  </a:moveTo>
                  <a:cubicBezTo>
                    <a:pt x="6473" y="4311"/>
                    <a:pt x="6446" y="4320"/>
                    <a:pt x="6420" y="4339"/>
                  </a:cubicBezTo>
                  <a:cubicBezTo>
                    <a:pt x="6318" y="4420"/>
                    <a:pt x="6228" y="4510"/>
                    <a:pt x="6136" y="4622"/>
                  </a:cubicBezTo>
                  <a:cubicBezTo>
                    <a:pt x="6066" y="4701"/>
                    <a:pt x="6123" y="4803"/>
                    <a:pt x="6204" y="4803"/>
                  </a:cubicBezTo>
                  <a:cubicBezTo>
                    <a:pt x="6227" y="4803"/>
                    <a:pt x="6253" y="4794"/>
                    <a:pt x="6278" y="4774"/>
                  </a:cubicBezTo>
                  <a:cubicBezTo>
                    <a:pt x="6349" y="4713"/>
                    <a:pt x="6410" y="4652"/>
                    <a:pt x="6471" y="4582"/>
                  </a:cubicBezTo>
                  <a:cubicBezTo>
                    <a:pt x="6531" y="4683"/>
                    <a:pt x="6582" y="4774"/>
                    <a:pt x="6642" y="4875"/>
                  </a:cubicBezTo>
                  <a:cubicBezTo>
                    <a:pt x="6654" y="4894"/>
                    <a:pt x="6674" y="4903"/>
                    <a:pt x="6694" y="4903"/>
                  </a:cubicBezTo>
                  <a:cubicBezTo>
                    <a:pt x="6726" y="4903"/>
                    <a:pt x="6756" y="4879"/>
                    <a:pt x="6744" y="4834"/>
                  </a:cubicBezTo>
                  <a:cubicBezTo>
                    <a:pt x="6693" y="4683"/>
                    <a:pt x="6642" y="4541"/>
                    <a:pt x="6592" y="4389"/>
                  </a:cubicBezTo>
                  <a:cubicBezTo>
                    <a:pt x="6579" y="4338"/>
                    <a:pt x="6542" y="4311"/>
                    <a:pt x="6499" y="4311"/>
                  </a:cubicBezTo>
                  <a:close/>
                  <a:moveTo>
                    <a:pt x="1909" y="4405"/>
                  </a:moveTo>
                  <a:cubicBezTo>
                    <a:pt x="1887" y="4405"/>
                    <a:pt x="1864" y="4412"/>
                    <a:pt x="1843" y="4429"/>
                  </a:cubicBezTo>
                  <a:cubicBezTo>
                    <a:pt x="1732" y="4521"/>
                    <a:pt x="1641" y="4612"/>
                    <a:pt x="1550" y="4713"/>
                  </a:cubicBezTo>
                  <a:cubicBezTo>
                    <a:pt x="1478" y="4792"/>
                    <a:pt x="1544" y="4903"/>
                    <a:pt x="1624" y="4903"/>
                  </a:cubicBezTo>
                  <a:cubicBezTo>
                    <a:pt x="1647" y="4903"/>
                    <a:pt x="1670" y="4895"/>
                    <a:pt x="1692" y="4875"/>
                  </a:cubicBezTo>
                  <a:cubicBezTo>
                    <a:pt x="1762" y="4814"/>
                    <a:pt x="1833" y="4744"/>
                    <a:pt x="1894" y="4683"/>
                  </a:cubicBezTo>
                  <a:cubicBezTo>
                    <a:pt x="1944" y="4774"/>
                    <a:pt x="2005" y="4875"/>
                    <a:pt x="2056" y="4976"/>
                  </a:cubicBezTo>
                  <a:cubicBezTo>
                    <a:pt x="2067" y="4994"/>
                    <a:pt x="2086" y="5002"/>
                    <a:pt x="2106" y="5002"/>
                  </a:cubicBezTo>
                  <a:cubicBezTo>
                    <a:pt x="2142" y="5002"/>
                    <a:pt x="2180" y="4975"/>
                    <a:pt x="2167" y="4936"/>
                  </a:cubicBezTo>
                  <a:cubicBezTo>
                    <a:pt x="2117" y="4784"/>
                    <a:pt x="2066" y="4632"/>
                    <a:pt x="2005" y="4480"/>
                  </a:cubicBezTo>
                  <a:cubicBezTo>
                    <a:pt x="1992" y="4434"/>
                    <a:pt x="1952" y="4405"/>
                    <a:pt x="1909" y="4405"/>
                  </a:cubicBezTo>
                  <a:close/>
                  <a:moveTo>
                    <a:pt x="4613" y="4486"/>
                  </a:moveTo>
                  <a:cubicBezTo>
                    <a:pt x="4591" y="4486"/>
                    <a:pt x="4568" y="4493"/>
                    <a:pt x="4547" y="4510"/>
                  </a:cubicBezTo>
                  <a:cubicBezTo>
                    <a:pt x="4435" y="4602"/>
                    <a:pt x="4344" y="4693"/>
                    <a:pt x="4253" y="4794"/>
                  </a:cubicBezTo>
                  <a:cubicBezTo>
                    <a:pt x="4182" y="4873"/>
                    <a:pt x="4247" y="4984"/>
                    <a:pt x="4327" y="4984"/>
                  </a:cubicBezTo>
                  <a:cubicBezTo>
                    <a:pt x="4350" y="4984"/>
                    <a:pt x="4373" y="4976"/>
                    <a:pt x="4395" y="4956"/>
                  </a:cubicBezTo>
                  <a:cubicBezTo>
                    <a:pt x="4476" y="4895"/>
                    <a:pt x="4536" y="4825"/>
                    <a:pt x="4597" y="4764"/>
                  </a:cubicBezTo>
                  <a:cubicBezTo>
                    <a:pt x="4658" y="4855"/>
                    <a:pt x="4709" y="4956"/>
                    <a:pt x="4759" y="5057"/>
                  </a:cubicBezTo>
                  <a:cubicBezTo>
                    <a:pt x="4770" y="5075"/>
                    <a:pt x="4789" y="5083"/>
                    <a:pt x="4809" y="5083"/>
                  </a:cubicBezTo>
                  <a:cubicBezTo>
                    <a:pt x="4846" y="5083"/>
                    <a:pt x="4884" y="5056"/>
                    <a:pt x="4871" y="5017"/>
                  </a:cubicBezTo>
                  <a:lnTo>
                    <a:pt x="4719" y="4561"/>
                  </a:lnTo>
                  <a:cubicBezTo>
                    <a:pt x="4699" y="4515"/>
                    <a:pt x="4657" y="4486"/>
                    <a:pt x="4613" y="4486"/>
                  </a:cubicBezTo>
                  <a:close/>
                  <a:moveTo>
                    <a:pt x="7327" y="4567"/>
                  </a:moveTo>
                  <a:cubicBezTo>
                    <a:pt x="7304" y="4567"/>
                    <a:pt x="7281" y="4574"/>
                    <a:pt x="7260" y="4591"/>
                  </a:cubicBezTo>
                  <a:cubicBezTo>
                    <a:pt x="7149" y="4683"/>
                    <a:pt x="7058" y="4774"/>
                    <a:pt x="6966" y="4875"/>
                  </a:cubicBezTo>
                  <a:cubicBezTo>
                    <a:pt x="6895" y="4954"/>
                    <a:pt x="6955" y="5065"/>
                    <a:pt x="7037" y="5065"/>
                  </a:cubicBezTo>
                  <a:cubicBezTo>
                    <a:pt x="7060" y="5065"/>
                    <a:pt x="7084" y="5057"/>
                    <a:pt x="7108" y="5037"/>
                  </a:cubicBezTo>
                  <a:cubicBezTo>
                    <a:pt x="7179" y="4966"/>
                    <a:pt x="7240" y="4906"/>
                    <a:pt x="7301" y="4834"/>
                  </a:cubicBezTo>
                  <a:cubicBezTo>
                    <a:pt x="7362" y="4936"/>
                    <a:pt x="7412" y="5037"/>
                    <a:pt x="7473" y="5138"/>
                  </a:cubicBezTo>
                  <a:cubicBezTo>
                    <a:pt x="7483" y="5156"/>
                    <a:pt x="7502" y="5164"/>
                    <a:pt x="7520" y="5164"/>
                  </a:cubicBezTo>
                  <a:cubicBezTo>
                    <a:pt x="7553" y="5164"/>
                    <a:pt x="7587" y="5137"/>
                    <a:pt x="7574" y="5098"/>
                  </a:cubicBezTo>
                  <a:lnTo>
                    <a:pt x="7422" y="4642"/>
                  </a:lnTo>
                  <a:cubicBezTo>
                    <a:pt x="7409" y="4596"/>
                    <a:pt x="7369" y="4567"/>
                    <a:pt x="7327" y="4567"/>
                  </a:cubicBezTo>
                  <a:close/>
                  <a:moveTo>
                    <a:pt x="2745" y="4665"/>
                  </a:moveTo>
                  <a:cubicBezTo>
                    <a:pt x="2721" y="4665"/>
                    <a:pt x="2696" y="4674"/>
                    <a:pt x="2673" y="4693"/>
                  </a:cubicBezTo>
                  <a:cubicBezTo>
                    <a:pt x="2562" y="4774"/>
                    <a:pt x="2471" y="4865"/>
                    <a:pt x="2380" y="4976"/>
                  </a:cubicBezTo>
                  <a:cubicBezTo>
                    <a:pt x="2309" y="5055"/>
                    <a:pt x="2373" y="5158"/>
                    <a:pt x="2452" y="5158"/>
                  </a:cubicBezTo>
                  <a:cubicBezTo>
                    <a:pt x="2475" y="5158"/>
                    <a:pt x="2499" y="5149"/>
                    <a:pt x="2522" y="5128"/>
                  </a:cubicBezTo>
                  <a:cubicBezTo>
                    <a:pt x="2592" y="5068"/>
                    <a:pt x="2664" y="5007"/>
                    <a:pt x="2724" y="4936"/>
                  </a:cubicBezTo>
                  <a:cubicBezTo>
                    <a:pt x="2775" y="5037"/>
                    <a:pt x="2835" y="5128"/>
                    <a:pt x="2886" y="5230"/>
                  </a:cubicBezTo>
                  <a:cubicBezTo>
                    <a:pt x="2898" y="5249"/>
                    <a:pt x="2919" y="5258"/>
                    <a:pt x="2940" y="5258"/>
                  </a:cubicBezTo>
                  <a:cubicBezTo>
                    <a:pt x="2975" y="5258"/>
                    <a:pt x="3010" y="5233"/>
                    <a:pt x="2997" y="5189"/>
                  </a:cubicBezTo>
                  <a:cubicBezTo>
                    <a:pt x="2947" y="5037"/>
                    <a:pt x="2896" y="4895"/>
                    <a:pt x="2846" y="4744"/>
                  </a:cubicBezTo>
                  <a:cubicBezTo>
                    <a:pt x="2826" y="4692"/>
                    <a:pt x="2787" y="4665"/>
                    <a:pt x="2745" y="4665"/>
                  </a:cubicBezTo>
                  <a:close/>
                  <a:moveTo>
                    <a:pt x="5448" y="4742"/>
                  </a:moveTo>
                  <a:cubicBezTo>
                    <a:pt x="5424" y="4742"/>
                    <a:pt x="5399" y="4752"/>
                    <a:pt x="5377" y="4774"/>
                  </a:cubicBezTo>
                  <a:cubicBezTo>
                    <a:pt x="5276" y="4855"/>
                    <a:pt x="5175" y="4946"/>
                    <a:pt x="5083" y="5057"/>
                  </a:cubicBezTo>
                  <a:cubicBezTo>
                    <a:pt x="5013" y="5136"/>
                    <a:pt x="5076" y="5239"/>
                    <a:pt x="5155" y="5239"/>
                  </a:cubicBezTo>
                  <a:cubicBezTo>
                    <a:pt x="5178" y="5239"/>
                    <a:pt x="5202" y="5230"/>
                    <a:pt x="5225" y="5209"/>
                  </a:cubicBezTo>
                  <a:cubicBezTo>
                    <a:pt x="5306" y="5149"/>
                    <a:pt x="5367" y="5088"/>
                    <a:pt x="5427" y="5017"/>
                  </a:cubicBezTo>
                  <a:cubicBezTo>
                    <a:pt x="5488" y="5118"/>
                    <a:pt x="5539" y="5209"/>
                    <a:pt x="5600" y="5311"/>
                  </a:cubicBezTo>
                  <a:cubicBezTo>
                    <a:pt x="5610" y="5328"/>
                    <a:pt x="5629" y="5336"/>
                    <a:pt x="5647" y="5336"/>
                  </a:cubicBezTo>
                  <a:cubicBezTo>
                    <a:pt x="5680" y="5336"/>
                    <a:pt x="5714" y="5310"/>
                    <a:pt x="5701" y="5270"/>
                  </a:cubicBezTo>
                  <a:cubicBezTo>
                    <a:pt x="5650" y="5118"/>
                    <a:pt x="5600" y="4976"/>
                    <a:pt x="5549" y="4825"/>
                  </a:cubicBezTo>
                  <a:cubicBezTo>
                    <a:pt x="5530" y="4773"/>
                    <a:pt x="5490" y="4742"/>
                    <a:pt x="5448" y="4742"/>
                  </a:cubicBezTo>
                  <a:close/>
                  <a:moveTo>
                    <a:pt x="8155" y="4820"/>
                  </a:moveTo>
                  <a:cubicBezTo>
                    <a:pt x="8133" y="4820"/>
                    <a:pt x="8111" y="4828"/>
                    <a:pt x="8091" y="4845"/>
                  </a:cubicBezTo>
                  <a:cubicBezTo>
                    <a:pt x="7979" y="4936"/>
                    <a:pt x="7888" y="5027"/>
                    <a:pt x="7797" y="5138"/>
                  </a:cubicBezTo>
                  <a:cubicBezTo>
                    <a:pt x="7726" y="5210"/>
                    <a:pt x="7785" y="5318"/>
                    <a:pt x="7867" y="5318"/>
                  </a:cubicBezTo>
                  <a:cubicBezTo>
                    <a:pt x="7890" y="5318"/>
                    <a:pt x="7914" y="5310"/>
                    <a:pt x="7938" y="5290"/>
                  </a:cubicBezTo>
                  <a:cubicBezTo>
                    <a:pt x="8010" y="5230"/>
                    <a:pt x="8070" y="5158"/>
                    <a:pt x="8131" y="5098"/>
                  </a:cubicBezTo>
                  <a:cubicBezTo>
                    <a:pt x="8192" y="5199"/>
                    <a:pt x="8242" y="5290"/>
                    <a:pt x="8303" y="5392"/>
                  </a:cubicBezTo>
                  <a:cubicBezTo>
                    <a:pt x="8314" y="5409"/>
                    <a:pt x="8332" y="5417"/>
                    <a:pt x="8350" y="5417"/>
                  </a:cubicBezTo>
                  <a:cubicBezTo>
                    <a:pt x="8384" y="5417"/>
                    <a:pt x="8417" y="5391"/>
                    <a:pt x="8404" y="5351"/>
                  </a:cubicBezTo>
                  <a:cubicBezTo>
                    <a:pt x="8354" y="5199"/>
                    <a:pt x="8303" y="5047"/>
                    <a:pt x="8253" y="4906"/>
                  </a:cubicBezTo>
                  <a:cubicBezTo>
                    <a:pt x="8239" y="4852"/>
                    <a:pt x="8199" y="4820"/>
                    <a:pt x="8155" y="4820"/>
                  </a:cubicBezTo>
                  <a:close/>
                  <a:moveTo>
                    <a:pt x="867" y="4840"/>
                  </a:moveTo>
                  <a:cubicBezTo>
                    <a:pt x="845" y="4840"/>
                    <a:pt x="822" y="4848"/>
                    <a:pt x="801" y="4865"/>
                  </a:cubicBezTo>
                  <a:cubicBezTo>
                    <a:pt x="689" y="4956"/>
                    <a:pt x="598" y="5047"/>
                    <a:pt x="507" y="5149"/>
                  </a:cubicBezTo>
                  <a:cubicBezTo>
                    <a:pt x="436" y="5228"/>
                    <a:pt x="495" y="5339"/>
                    <a:pt x="578" y="5339"/>
                  </a:cubicBezTo>
                  <a:cubicBezTo>
                    <a:pt x="600" y="5339"/>
                    <a:pt x="625" y="5330"/>
                    <a:pt x="648" y="5311"/>
                  </a:cubicBezTo>
                  <a:cubicBezTo>
                    <a:pt x="720" y="5250"/>
                    <a:pt x="781" y="5179"/>
                    <a:pt x="841" y="5118"/>
                  </a:cubicBezTo>
                  <a:cubicBezTo>
                    <a:pt x="902" y="5209"/>
                    <a:pt x="952" y="5311"/>
                    <a:pt x="1013" y="5412"/>
                  </a:cubicBezTo>
                  <a:cubicBezTo>
                    <a:pt x="1024" y="5430"/>
                    <a:pt x="1042" y="5437"/>
                    <a:pt x="1060" y="5437"/>
                  </a:cubicBezTo>
                  <a:cubicBezTo>
                    <a:pt x="1094" y="5437"/>
                    <a:pt x="1127" y="5411"/>
                    <a:pt x="1114" y="5371"/>
                  </a:cubicBezTo>
                  <a:lnTo>
                    <a:pt x="963" y="4915"/>
                  </a:lnTo>
                  <a:cubicBezTo>
                    <a:pt x="949" y="4869"/>
                    <a:pt x="910" y="4840"/>
                    <a:pt x="867" y="4840"/>
                  </a:cubicBezTo>
                  <a:close/>
                  <a:moveTo>
                    <a:pt x="3570" y="4921"/>
                  </a:moveTo>
                  <a:cubicBezTo>
                    <a:pt x="3548" y="4921"/>
                    <a:pt x="3524" y="4929"/>
                    <a:pt x="3504" y="4946"/>
                  </a:cubicBezTo>
                  <a:cubicBezTo>
                    <a:pt x="3393" y="5037"/>
                    <a:pt x="3301" y="5128"/>
                    <a:pt x="3210" y="5230"/>
                  </a:cubicBezTo>
                  <a:cubicBezTo>
                    <a:pt x="3139" y="5309"/>
                    <a:pt x="3204" y="5420"/>
                    <a:pt x="3285" y="5420"/>
                  </a:cubicBezTo>
                  <a:cubicBezTo>
                    <a:pt x="3307" y="5420"/>
                    <a:pt x="3330" y="5411"/>
                    <a:pt x="3352" y="5392"/>
                  </a:cubicBezTo>
                  <a:cubicBezTo>
                    <a:pt x="3423" y="5320"/>
                    <a:pt x="3494" y="5260"/>
                    <a:pt x="3555" y="5189"/>
                  </a:cubicBezTo>
                  <a:cubicBezTo>
                    <a:pt x="3605" y="5290"/>
                    <a:pt x="3666" y="5392"/>
                    <a:pt x="3717" y="5493"/>
                  </a:cubicBezTo>
                  <a:cubicBezTo>
                    <a:pt x="3727" y="5511"/>
                    <a:pt x="3747" y="5518"/>
                    <a:pt x="3766" y="5518"/>
                  </a:cubicBezTo>
                  <a:cubicBezTo>
                    <a:pt x="3803" y="5518"/>
                    <a:pt x="3841" y="5492"/>
                    <a:pt x="3828" y="5452"/>
                  </a:cubicBezTo>
                  <a:lnTo>
                    <a:pt x="3676" y="4996"/>
                  </a:lnTo>
                  <a:cubicBezTo>
                    <a:pt x="3656" y="4950"/>
                    <a:pt x="3614" y="4921"/>
                    <a:pt x="3570" y="4921"/>
                  </a:cubicBezTo>
                  <a:close/>
                  <a:moveTo>
                    <a:pt x="6274" y="5002"/>
                  </a:moveTo>
                  <a:cubicBezTo>
                    <a:pt x="6251" y="5002"/>
                    <a:pt x="6228" y="5010"/>
                    <a:pt x="6207" y="5027"/>
                  </a:cubicBezTo>
                  <a:cubicBezTo>
                    <a:pt x="6106" y="5118"/>
                    <a:pt x="6005" y="5209"/>
                    <a:pt x="5913" y="5311"/>
                  </a:cubicBezTo>
                  <a:cubicBezTo>
                    <a:pt x="5850" y="5390"/>
                    <a:pt x="5911" y="5501"/>
                    <a:pt x="5994" y="5501"/>
                  </a:cubicBezTo>
                  <a:cubicBezTo>
                    <a:pt x="6017" y="5501"/>
                    <a:pt x="6042" y="5492"/>
                    <a:pt x="6066" y="5473"/>
                  </a:cubicBezTo>
                  <a:cubicBezTo>
                    <a:pt x="6136" y="5401"/>
                    <a:pt x="6197" y="5341"/>
                    <a:pt x="6258" y="5270"/>
                  </a:cubicBezTo>
                  <a:cubicBezTo>
                    <a:pt x="6318" y="5371"/>
                    <a:pt x="6369" y="5473"/>
                    <a:pt x="6430" y="5563"/>
                  </a:cubicBezTo>
                  <a:cubicBezTo>
                    <a:pt x="6442" y="5587"/>
                    <a:pt x="6462" y="5597"/>
                    <a:pt x="6482" y="5597"/>
                  </a:cubicBezTo>
                  <a:cubicBezTo>
                    <a:pt x="6514" y="5597"/>
                    <a:pt x="6544" y="5571"/>
                    <a:pt x="6531" y="5533"/>
                  </a:cubicBezTo>
                  <a:lnTo>
                    <a:pt x="6379" y="5077"/>
                  </a:lnTo>
                  <a:cubicBezTo>
                    <a:pt x="6359" y="5031"/>
                    <a:pt x="6318" y="5002"/>
                    <a:pt x="6274" y="5002"/>
                  </a:cubicBezTo>
                  <a:close/>
                  <a:moveTo>
                    <a:pt x="1701" y="5096"/>
                  </a:moveTo>
                  <a:cubicBezTo>
                    <a:pt x="1678" y="5096"/>
                    <a:pt x="1653" y="5106"/>
                    <a:pt x="1631" y="5128"/>
                  </a:cubicBezTo>
                  <a:cubicBezTo>
                    <a:pt x="1519" y="5209"/>
                    <a:pt x="1429" y="5300"/>
                    <a:pt x="1337" y="5412"/>
                  </a:cubicBezTo>
                  <a:cubicBezTo>
                    <a:pt x="1267" y="5490"/>
                    <a:pt x="1324" y="5593"/>
                    <a:pt x="1404" y="5593"/>
                  </a:cubicBezTo>
                  <a:cubicBezTo>
                    <a:pt x="1428" y="5593"/>
                    <a:pt x="1454" y="5584"/>
                    <a:pt x="1479" y="5563"/>
                  </a:cubicBezTo>
                  <a:cubicBezTo>
                    <a:pt x="1550" y="5503"/>
                    <a:pt x="1611" y="5442"/>
                    <a:pt x="1681" y="5371"/>
                  </a:cubicBezTo>
                  <a:cubicBezTo>
                    <a:pt x="1732" y="5473"/>
                    <a:pt x="1782" y="5563"/>
                    <a:pt x="1843" y="5665"/>
                  </a:cubicBezTo>
                  <a:cubicBezTo>
                    <a:pt x="1854" y="5683"/>
                    <a:pt x="1872" y="5690"/>
                    <a:pt x="1890" y="5690"/>
                  </a:cubicBezTo>
                  <a:cubicBezTo>
                    <a:pt x="1924" y="5690"/>
                    <a:pt x="1958" y="5664"/>
                    <a:pt x="1944" y="5624"/>
                  </a:cubicBezTo>
                  <a:cubicBezTo>
                    <a:pt x="1894" y="5473"/>
                    <a:pt x="1843" y="5331"/>
                    <a:pt x="1793" y="5179"/>
                  </a:cubicBezTo>
                  <a:cubicBezTo>
                    <a:pt x="1780" y="5127"/>
                    <a:pt x="1743" y="5096"/>
                    <a:pt x="1701" y="5096"/>
                  </a:cubicBezTo>
                  <a:close/>
                  <a:moveTo>
                    <a:pt x="4399" y="5174"/>
                  </a:moveTo>
                  <a:cubicBezTo>
                    <a:pt x="4377" y="5174"/>
                    <a:pt x="4354" y="5182"/>
                    <a:pt x="4334" y="5199"/>
                  </a:cubicBezTo>
                  <a:cubicBezTo>
                    <a:pt x="4223" y="5290"/>
                    <a:pt x="4131" y="5381"/>
                    <a:pt x="4041" y="5493"/>
                  </a:cubicBezTo>
                  <a:cubicBezTo>
                    <a:pt x="3969" y="5564"/>
                    <a:pt x="4034" y="5673"/>
                    <a:pt x="4115" y="5673"/>
                  </a:cubicBezTo>
                  <a:cubicBezTo>
                    <a:pt x="4137" y="5673"/>
                    <a:pt x="4160" y="5664"/>
                    <a:pt x="4182" y="5644"/>
                  </a:cubicBezTo>
                  <a:cubicBezTo>
                    <a:pt x="4253" y="5584"/>
                    <a:pt x="4324" y="5513"/>
                    <a:pt x="4385" y="5452"/>
                  </a:cubicBezTo>
                  <a:cubicBezTo>
                    <a:pt x="4435" y="5554"/>
                    <a:pt x="4496" y="5644"/>
                    <a:pt x="4547" y="5746"/>
                  </a:cubicBezTo>
                  <a:cubicBezTo>
                    <a:pt x="4557" y="5764"/>
                    <a:pt x="4577" y="5771"/>
                    <a:pt x="4597" y="5771"/>
                  </a:cubicBezTo>
                  <a:cubicBezTo>
                    <a:pt x="4633" y="5771"/>
                    <a:pt x="4671" y="5745"/>
                    <a:pt x="4658" y="5705"/>
                  </a:cubicBezTo>
                  <a:cubicBezTo>
                    <a:pt x="4608" y="5554"/>
                    <a:pt x="4557" y="5401"/>
                    <a:pt x="4506" y="5260"/>
                  </a:cubicBezTo>
                  <a:cubicBezTo>
                    <a:pt x="4486" y="5206"/>
                    <a:pt x="4443" y="5174"/>
                    <a:pt x="4399" y="5174"/>
                  </a:cubicBezTo>
                  <a:close/>
                  <a:moveTo>
                    <a:pt x="7111" y="5255"/>
                  </a:moveTo>
                  <a:cubicBezTo>
                    <a:pt x="7087" y="5255"/>
                    <a:pt x="7062" y="5263"/>
                    <a:pt x="7038" y="5280"/>
                  </a:cubicBezTo>
                  <a:cubicBezTo>
                    <a:pt x="6936" y="5371"/>
                    <a:pt x="6845" y="5462"/>
                    <a:pt x="6744" y="5563"/>
                  </a:cubicBezTo>
                  <a:cubicBezTo>
                    <a:pt x="6680" y="5643"/>
                    <a:pt x="6741" y="5754"/>
                    <a:pt x="6824" y="5754"/>
                  </a:cubicBezTo>
                  <a:cubicBezTo>
                    <a:pt x="6847" y="5754"/>
                    <a:pt x="6872" y="5745"/>
                    <a:pt x="6896" y="5725"/>
                  </a:cubicBezTo>
                  <a:cubicBezTo>
                    <a:pt x="6966" y="5665"/>
                    <a:pt x="7027" y="5594"/>
                    <a:pt x="7088" y="5533"/>
                  </a:cubicBezTo>
                  <a:cubicBezTo>
                    <a:pt x="7149" y="5624"/>
                    <a:pt x="7200" y="5725"/>
                    <a:pt x="7260" y="5827"/>
                  </a:cubicBezTo>
                  <a:cubicBezTo>
                    <a:pt x="7271" y="5845"/>
                    <a:pt x="7289" y="5852"/>
                    <a:pt x="7307" y="5852"/>
                  </a:cubicBezTo>
                  <a:cubicBezTo>
                    <a:pt x="7341" y="5852"/>
                    <a:pt x="7375" y="5826"/>
                    <a:pt x="7362" y="5786"/>
                  </a:cubicBezTo>
                  <a:lnTo>
                    <a:pt x="7209" y="5331"/>
                  </a:lnTo>
                  <a:cubicBezTo>
                    <a:pt x="7196" y="5284"/>
                    <a:pt x="7156" y="5255"/>
                    <a:pt x="7111" y="5255"/>
                  </a:cubicBezTo>
                  <a:close/>
                  <a:moveTo>
                    <a:pt x="2527" y="5356"/>
                  </a:moveTo>
                  <a:cubicBezTo>
                    <a:pt x="2505" y="5356"/>
                    <a:pt x="2482" y="5364"/>
                    <a:pt x="2461" y="5381"/>
                  </a:cubicBezTo>
                  <a:cubicBezTo>
                    <a:pt x="2349" y="5473"/>
                    <a:pt x="2259" y="5563"/>
                    <a:pt x="2167" y="5665"/>
                  </a:cubicBezTo>
                  <a:cubicBezTo>
                    <a:pt x="2096" y="5744"/>
                    <a:pt x="2161" y="5855"/>
                    <a:pt x="2242" y="5855"/>
                  </a:cubicBezTo>
                  <a:cubicBezTo>
                    <a:pt x="2264" y="5855"/>
                    <a:pt x="2287" y="5846"/>
                    <a:pt x="2309" y="5827"/>
                  </a:cubicBezTo>
                  <a:lnTo>
                    <a:pt x="2511" y="5624"/>
                  </a:lnTo>
                  <a:cubicBezTo>
                    <a:pt x="2562" y="5725"/>
                    <a:pt x="2623" y="5827"/>
                    <a:pt x="2673" y="5918"/>
                  </a:cubicBezTo>
                  <a:cubicBezTo>
                    <a:pt x="2685" y="5941"/>
                    <a:pt x="2707" y="5951"/>
                    <a:pt x="2728" y="5951"/>
                  </a:cubicBezTo>
                  <a:cubicBezTo>
                    <a:pt x="2762" y="5951"/>
                    <a:pt x="2794" y="5925"/>
                    <a:pt x="2775" y="5887"/>
                  </a:cubicBezTo>
                  <a:lnTo>
                    <a:pt x="2623" y="5432"/>
                  </a:lnTo>
                  <a:cubicBezTo>
                    <a:pt x="2610" y="5385"/>
                    <a:pt x="2570" y="5356"/>
                    <a:pt x="2527" y="5356"/>
                  </a:cubicBezTo>
                  <a:close/>
                  <a:moveTo>
                    <a:pt x="5231" y="5437"/>
                  </a:moveTo>
                  <a:cubicBezTo>
                    <a:pt x="5208" y="5437"/>
                    <a:pt x="5185" y="5445"/>
                    <a:pt x="5164" y="5462"/>
                  </a:cubicBezTo>
                  <a:cubicBezTo>
                    <a:pt x="5053" y="5554"/>
                    <a:pt x="4962" y="5644"/>
                    <a:pt x="4871" y="5746"/>
                  </a:cubicBezTo>
                  <a:cubicBezTo>
                    <a:pt x="4800" y="5824"/>
                    <a:pt x="4863" y="5927"/>
                    <a:pt x="4943" y="5927"/>
                  </a:cubicBezTo>
                  <a:cubicBezTo>
                    <a:pt x="4966" y="5927"/>
                    <a:pt x="4990" y="5918"/>
                    <a:pt x="5013" y="5898"/>
                  </a:cubicBezTo>
                  <a:cubicBezTo>
                    <a:pt x="5083" y="5837"/>
                    <a:pt x="5154" y="5776"/>
                    <a:pt x="5215" y="5705"/>
                  </a:cubicBezTo>
                  <a:cubicBezTo>
                    <a:pt x="5265" y="5806"/>
                    <a:pt x="5326" y="5908"/>
                    <a:pt x="5377" y="5999"/>
                  </a:cubicBezTo>
                  <a:cubicBezTo>
                    <a:pt x="5389" y="6022"/>
                    <a:pt x="5410" y="6032"/>
                    <a:pt x="5432" y="6032"/>
                  </a:cubicBezTo>
                  <a:cubicBezTo>
                    <a:pt x="5467" y="6032"/>
                    <a:pt x="5501" y="6006"/>
                    <a:pt x="5488" y="5968"/>
                  </a:cubicBezTo>
                  <a:lnTo>
                    <a:pt x="5337" y="5513"/>
                  </a:lnTo>
                  <a:cubicBezTo>
                    <a:pt x="5316" y="5466"/>
                    <a:pt x="5274" y="5437"/>
                    <a:pt x="5231" y="5437"/>
                  </a:cubicBezTo>
                  <a:close/>
                  <a:moveTo>
                    <a:pt x="7941" y="5518"/>
                  </a:moveTo>
                  <a:cubicBezTo>
                    <a:pt x="7917" y="5518"/>
                    <a:pt x="7892" y="5526"/>
                    <a:pt x="7868" y="5543"/>
                  </a:cubicBezTo>
                  <a:cubicBezTo>
                    <a:pt x="7767" y="5624"/>
                    <a:pt x="7675" y="5716"/>
                    <a:pt x="7574" y="5827"/>
                  </a:cubicBezTo>
                  <a:cubicBezTo>
                    <a:pt x="7511" y="5905"/>
                    <a:pt x="7570" y="6008"/>
                    <a:pt x="7652" y="6008"/>
                  </a:cubicBezTo>
                  <a:cubicBezTo>
                    <a:pt x="7675" y="6008"/>
                    <a:pt x="7701" y="5999"/>
                    <a:pt x="7726" y="5979"/>
                  </a:cubicBezTo>
                  <a:cubicBezTo>
                    <a:pt x="7797" y="5918"/>
                    <a:pt x="7857" y="5857"/>
                    <a:pt x="7918" y="5786"/>
                  </a:cubicBezTo>
                  <a:cubicBezTo>
                    <a:pt x="7979" y="5887"/>
                    <a:pt x="8030" y="5989"/>
                    <a:pt x="8091" y="6080"/>
                  </a:cubicBezTo>
                  <a:cubicBezTo>
                    <a:pt x="8102" y="6103"/>
                    <a:pt x="8121" y="6113"/>
                    <a:pt x="8141" y="6113"/>
                  </a:cubicBezTo>
                  <a:cubicBezTo>
                    <a:pt x="8173" y="6113"/>
                    <a:pt x="8205" y="6084"/>
                    <a:pt x="8192" y="6040"/>
                  </a:cubicBezTo>
                  <a:cubicBezTo>
                    <a:pt x="8141" y="5898"/>
                    <a:pt x="8091" y="5746"/>
                    <a:pt x="8040" y="5594"/>
                  </a:cubicBezTo>
                  <a:cubicBezTo>
                    <a:pt x="8026" y="5547"/>
                    <a:pt x="7987" y="5518"/>
                    <a:pt x="7941" y="5518"/>
                  </a:cubicBezTo>
                  <a:close/>
                  <a:moveTo>
                    <a:pt x="649" y="5529"/>
                  </a:moveTo>
                  <a:cubicBezTo>
                    <a:pt x="626" y="5529"/>
                    <a:pt x="602" y="5537"/>
                    <a:pt x="578" y="5554"/>
                  </a:cubicBezTo>
                  <a:cubicBezTo>
                    <a:pt x="477" y="5644"/>
                    <a:pt x="385" y="5736"/>
                    <a:pt x="284" y="5847"/>
                  </a:cubicBezTo>
                  <a:cubicBezTo>
                    <a:pt x="221" y="5919"/>
                    <a:pt x="281" y="6027"/>
                    <a:pt x="364" y="6027"/>
                  </a:cubicBezTo>
                  <a:cubicBezTo>
                    <a:pt x="387" y="6027"/>
                    <a:pt x="412" y="6019"/>
                    <a:pt x="436" y="5999"/>
                  </a:cubicBezTo>
                  <a:cubicBezTo>
                    <a:pt x="507" y="5938"/>
                    <a:pt x="567" y="5867"/>
                    <a:pt x="628" y="5806"/>
                  </a:cubicBezTo>
                  <a:cubicBezTo>
                    <a:pt x="689" y="5908"/>
                    <a:pt x="740" y="5999"/>
                    <a:pt x="801" y="6100"/>
                  </a:cubicBezTo>
                  <a:cubicBezTo>
                    <a:pt x="811" y="6118"/>
                    <a:pt x="829" y="6126"/>
                    <a:pt x="848" y="6126"/>
                  </a:cubicBezTo>
                  <a:cubicBezTo>
                    <a:pt x="881" y="6126"/>
                    <a:pt x="915" y="6099"/>
                    <a:pt x="902" y="6060"/>
                  </a:cubicBezTo>
                  <a:cubicBezTo>
                    <a:pt x="851" y="5908"/>
                    <a:pt x="801" y="5756"/>
                    <a:pt x="750" y="5614"/>
                  </a:cubicBezTo>
                  <a:cubicBezTo>
                    <a:pt x="736" y="5560"/>
                    <a:pt x="696" y="5529"/>
                    <a:pt x="649" y="5529"/>
                  </a:cubicBezTo>
                  <a:close/>
                  <a:moveTo>
                    <a:pt x="3358" y="5609"/>
                  </a:moveTo>
                  <a:cubicBezTo>
                    <a:pt x="3335" y="5609"/>
                    <a:pt x="3312" y="5617"/>
                    <a:pt x="3291" y="5635"/>
                  </a:cubicBezTo>
                  <a:cubicBezTo>
                    <a:pt x="3180" y="5725"/>
                    <a:pt x="3089" y="5817"/>
                    <a:pt x="2997" y="5918"/>
                  </a:cubicBezTo>
                  <a:cubicBezTo>
                    <a:pt x="2926" y="5998"/>
                    <a:pt x="2992" y="6108"/>
                    <a:pt x="3072" y="6108"/>
                  </a:cubicBezTo>
                  <a:cubicBezTo>
                    <a:pt x="3094" y="6108"/>
                    <a:pt x="3117" y="6100"/>
                    <a:pt x="3139" y="6080"/>
                  </a:cubicBezTo>
                  <a:cubicBezTo>
                    <a:pt x="3210" y="6019"/>
                    <a:pt x="3271" y="5948"/>
                    <a:pt x="3342" y="5887"/>
                  </a:cubicBezTo>
                  <a:cubicBezTo>
                    <a:pt x="3393" y="5979"/>
                    <a:pt x="3453" y="6080"/>
                    <a:pt x="3504" y="6181"/>
                  </a:cubicBezTo>
                  <a:cubicBezTo>
                    <a:pt x="3515" y="6199"/>
                    <a:pt x="3534" y="6207"/>
                    <a:pt x="3553" y="6207"/>
                  </a:cubicBezTo>
                  <a:cubicBezTo>
                    <a:pt x="3589" y="6207"/>
                    <a:pt x="3625" y="6180"/>
                    <a:pt x="3605" y="6141"/>
                  </a:cubicBezTo>
                  <a:lnTo>
                    <a:pt x="3453" y="5685"/>
                  </a:lnTo>
                  <a:cubicBezTo>
                    <a:pt x="3440" y="5639"/>
                    <a:pt x="3401" y="5609"/>
                    <a:pt x="3358" y="5609"/>
                  </a:cubicBezTo>
                  <a:close/>
                  <a:moveTo>
                    <a:pt x="6061" y="5690"/>
                  </a:moveTo>
                  <a:cubicBezTo>
                    <a:pt x="6038" y="5690"/>
                    <a:pt x="6015" y="5698"/>
                    <a:pt x="5994" y="5716"/>
                  </a:cubicBezTo>
                  <a:cubicBezTo>
                    <a:pt x="5883" y="5806"/>
                    <a:pt x="5792" y="5898"/>
                    <a:pt x="5701" y="5999"/>
                  </a:cubicBezTo>
                  <a:cubicBezTo>
                    <a:pt x="5629" y="6079"/>
                    <a:pt x="5695" y="6189"/>
                    <a:pt x="5776" y="6189"/>
                  </a:cubicBezTo>
                  <a:cubicBezTo>
                    <a:pt x="5798" y="6189"/>
                    <a:pt x="5821" y="6181"/>
                    <a:pt x="5843" y="6161"/>
                  </a:cubicBezTo>
                  <a:cubicBezTo>
                    <a:pt x="5913" y="6100"/>
                    <a:pt x="5985" y="6029"/>
                    <a:pt x="6045" y="5968"/>
                  </a:cubicBezTo>
                  <a:cubicBezTo>
                    <a:pt x="6096" y="6060"/>
                    <a:pt x="6156" y="6161"/>
                    <a:pt x="6207" y="6262"/>
                  </a:cubicBezTo>
                  <a:cubicBezTo>
                    <a:pt x="6218" y="6280"/>
                    <a:pt x="6237" y="6288"/>
                    <a:pt x="6257" y="6288"/>
                  </a:cubicBezTo>
                  <a:cubicBezTo>
                    <a:pt x="6294" y="6288"/>
                    <a:pt x="6332" y="6261"/>
                    <a:pt x="6318" y="6222"/>
                  </a:cubicBezTo>
                  <a:lnTo>
                    <a:pt x="6167" y="5766"/>
                  </a:lnTo>
                  <a:cubicBezTo>
                    <a:pt x="6147" y="5720"/>
                    <a:pt x="6105" y="5690"/>
                    <a:pt x="6061" y="5690"/>
                  </a:cubicBezTo>
                  <a:close/>
                  <a:moveTo>
                    <a:pt x="1481" y="5792"/>
                  </a:moveTo>
                  <a:cubicBezTo>
                    <a:pt x="1458" y="5792"/>
                    <a:pt x="1432" y="5800"/>
                    <a:pt x="1408" y="5817"/>
                  </a:cubicBezTo>
                  <a:cubicBezTo>
                    <a:pt x="1307" y="5908"/>
                    <a:pt x="1215" y="5999"/>
                    <a:pt x="1125" y="6100"/>
                  </a:cubicBezTo>
                  <a:cubicBezTo>
                    <a:pt x="1054" y="6179"/>
                    <a:pt x="1111" y="6281"/>
                    <a:pt x="1192" y="6281"/>
                  </a:cubicBezTo>
                  <a:cubicBezTo>
                    <a:pt x="1215" y="6281"/>
                    <a:pt x="1241" y="6273"/>
                    <a:pt x="1267" y="6252"/>
                  </a:cubicBezTo>
                  <a:cubicBezTo>
                    <a:pt x="1337" y="6191"/>
                    <a:pt x="1398" y="6130"/>
                    <a:pt x="1458" y="6060"/>
                  </a:cubicBezTo>
                  <a:cubicBezTo>
                    <a:pt x="1519" y="6161"/>
                    <a:pt x="1570" y="6262"/>
                    <a:pt x="1631" y="6353"/>
                  </a:cubicBezTo>
                  <a:cubicBezTo>
                    <a:pt x="1642" y="6376"/>
                    <a:pt x="1663" y="6386"/>
                    <a:pt x="1683" y="6386"/>
                  </a:cubicBezTo>
                  <a:cubicBezTo>
                    <a:pt x="1715" y="6386"/>
                    <a:pt x="1745" y="6361"/>
                    <a:pt x="1732" y="6323"/>
                  </a:cubicBezTo>
                  <a:lnTo>
                    <a:pt x="1580" y="5867"/>
                  </a:lnTo>
                  <a:cubicBezTo>
                    <a:pt x="1567" y="5821"/>
                    <a:pt x="1527" y="5792"/>
                    <a:pt x="1481" y="5792"/>
                  </a:cubicBezTo>
                  <a:close/>
                  <a:moveTo>
                    <a:pt x="4188" y="5873"/>
                  </a:moveTo>
                  <a:cubicBezTo>
                    <a:pt x="4166" y="5873"/>
                    <a:pt x="4142" y="5881"/>
                    <a:pt x="4122" y="5898"/>
                  </a:cubicBezTo>
                  <a:cubicBezTo>
                    <a:pt x="4010" y="5979"/>
                    <a:pt x="3919" y="6070"/>
                    <a:pt x="3828" y="6181"/>
                  </a:cubicBezTo>
                  <a:cubicBezTo>
                    <a:pt x="3757" y="6260"/>
                    <a:pt x="3820" y="6362"/>
                    <a:pt x="3899" y="6362"/>
                  </a:cubicBezTo>
                  <a:cubicBezTo>
                    <a:pt x="3922" y="6362"/>
                    <a:pt x="3947" y="6354"/>
                    <a:pt x="3969" y="6333"/>
                  </a:cubicBezTo>
                  <a:cubicBezTo>
                    <a:pt x="4041" y="6272"/>
                    <a:pt x="4101" y="6211"/>
                    <a:pt x="4172" y="6141"/>
                  </a:cubicBezTo>
                  <a:cubicBezTo>
                    <a:pt x="4223" y="6242"/>
                    <a:pt x="4284" y="6343"/>
                    <a:pt x="4334" y="6434"/>
                  </a:cubicBezTo>
                  <a:cubicBezTo>
                    <a:pt x="4345" y="6457"/>
                    <a:pt x="4367" y="6467"/>
                    <a:pt x="4388" y="6467"/>
                  </a:cubicBezTo>
                  <a:cubicBezTo>
                    <a:pt x="4423" y="6467"/>
                    <a:pt x="4458" y="6438"/>
                    <a:pt x="4446" y="6394"/>
                  </a:cubicBezTo>
                  <a:cubicBezTo>
                    <a:pt x="4385" y="6252"/>
                    <a:pt x="4334" y="6100"/>
                    <a:pt x="4284" y="5948"/>
                  </a:cubicBezTo>
                  <a:cubicBezTo>
                    <a:pt x="4270" y="5902"/>
                    <a:pt x="4231" y="5873"/>
                    <a:pt x="4188" y="5873"/>
                  </a:cubicBezTo>
                  <a:close/>
                  <a:moveTo>
                    <a:pt x="6896" y="5951"/>
                  </a:moveTo>
                  <a:cubicBezTo>
                    <a:pt x="6872" y="5951"/>
                    <a:pt x="6847" y="5960"/>
                    <a:pt x="6825" y="5979"/>
                  </a:cubicBezTo>
                  <a:cubicBezTo>
                    <a:pt x="6714" y="6060"/>
                    <a:pt x="6622" y="6151"/>
                    <a:pt x="6531" y="6262"/>
                  </a:cubicBezTo>
                  <a:cubicBezTo>
                    <a:pt x="6461" y="6341"/>
                    <a:pt x="6524" y="6443"/>
                    <a:pt x="6603" y="6443"/>
                  </a:cubicBezTo>
                  <a:cubicBezTo>
                    <a:pt x="6626" y="6443"/>
                    <a:pt x="6650" y="6435"/>
                    <a:pt x="6673" y="6414"/>
                  </a:cubicBezTo>
                  <a:cubicBezTo>
                    <a:pt x="6744" y="6353"/>
                    <a:pt x="6815" y="6292"/>
                    <a:pt x="6876" y="6222"/>
                  </a:cubicBezTo>
                  <a:cubicBezTo>
                    <a:pt x="6926" y="6323"/>
                    <a:pt x="6987" y="6414"/>
                    <a:pt x="7038" y="6515"/>
                  </a:cubicBezTo>
                  <a:cubicBezTo>
                    <a:pt x="7049" y="6534"/>
                    <a:pt x="7071" y="6544"/>
                    <a:pt x="7092" y="6544"/>
                  </a:cubicBezTo>
                  <a:cubicBezTo>
                    <a:pt x="7127" y="6544"/>
                    <a:pt x="7161" y="6519"/>
                    <a:pt x="7149" y="6475"/>
                  </a:cubicBezTo>
                  <a:cubicBezTo>
                    <a:pt x="7098" y="6323"/>
                    <a:pt x="7047" y="6181"/>
                    <a:pt x="6997" y="6029"/>
                  </a:cubicBezTo>
                  <a:cubicBezTo>
                    <a:pt x="6978" y="5978"/>
                    <a:pt x="6938" y="5951"/>
                    <a:pt x="6896" y="5951"/>
                  </a:cubicBezTo>
                  <a:close/>
                  <a:moveTo>
                    <a:pt x="2314" y="6045"/>
                  </a:moveTo>
                  <a:cubicBezTo>
                    <a:pt x="2292" y="6045"/>
                    <a:pt x="2269" y="6053"/>
                    <a:pt x="2248" y="6070"/>
                  </a:cubicBezTo>
                  <a:cubicBezTo>
                    <a:pt x="2137" y="6161"/>
                    <a:pt x="2046" y="6252"/>
                    <a:pt x="1955" y="6353"/>
                  </a:cubicBezTo>
                  <a:cubicBezTo>
                    <a:pt x="1883" y="6433"/>
                    <a:pt x="1942" y="6543"/>
                    <a:pt x="2025" y="6543"/>
                  </a:cubicBezTo>
                  <a:cubicBezTo>
                    <a:pt x="2048" y="6543"/>
                    <a:pt x="2073" y="6535"/>
                    <a:pt x="2097" y="6515"/>
                  </a:cubicBezTo>
                  <a:cubicBezTo>
                    <a:pt x="2167" y="6454"/>
                    <a:pt x="2228" y="6384"/>
                    <a:pt x="2289" y="6323"/>
                  </a:cubicBezTo>
                  <a:cubicBezTo>
                    <a:pt x="2349" y="6414"/>
                    <a:pt x="2400" y="6515"/>
                    <a:pt x="2461" y="6616"/>
                  </a:cubicBezTo>
                  <a:cubicBezTo>
                    <a:pt x="2472" y="6634"/>
                    <a:pt x="2490" y="6642"/>
                    <a:pt x="2508" y="6642"/>
                  </a:cubicBezTo>
                  <a:cubicBezTo>
                    <a:pt x="2542" y="6642"/>
                    <a:pt x="2576" y="6615"/>
                    <a:pt x="2562" y="6576"/>
                  </a:cubicBezTo>
                  <a:lnTo>
                    <a:pt x="2410" y="6121"/>
                  </a:lnTo>
                  <a:cubicBezTo>
                    <a:pt x="2397" y="6074"/>
                    <a:pt x="2357" y="6045"/>
                    <a:pt x="2314" y="6045"/>
                  </a:cubicBezTo>
                  <a:close/>
                  <a:moveTo>
                    <a:pt x="5018" y="6126"/>
                  </a:moveTo>
                  <a:cubicBezTo>
                    <a:pt x="4996" y="6126"/>
                    <a:pt x="4973" y="6134"/>
                    <a:pt x="4952" y="6151"/>
                  </a:cubicBezTo>
                  <a:cubicBezTo>
                    <a:pt x="4840" y="6242"/>
                    <a:pt x="4749" y="6333"/>
                    <a:pt x="4658" y="6434"/>
                  </a:cubicBezTo>
                  <a:cubicBezTo>
                    <a:pt x="4587" y="6514"/>
                    <a:pt x="4652" y="6624"/>
                    <a:pt x="4732" y="6624"/>
                  </a:cubicBezTo>
                  <a:cubicBezTo>
                    <a:pt x="4755" y="6624"/>
                    <a:pt x="4778" y="6616"/>
                    <a:pt x="4800" y="6596"/>
                  </a:cubicBezTo>
                  <a:cubicBezTo>
                    <a:pt x="4871" y="6535"/>
                    <a:pt x="4941" y="6465"/>
                    <a:pt x="5002" y="6404"/>
                  </a:cubicBezTo>
                  <a:cubicBezTo>
                    <a:pt x="5053" y="6495"/>
                    <a:pt x="5114" y="6596"/>
                    <a:pt x="5164" y="6697"/>
                  </a:cubicBezTo>
                  <a:cubicBezTo>
                    <a:pt x="5175" y="6715"/>
                    <a:pt x="5194" y="6723"/>
                    <a:pt x="5214" y="6723"/>
                  </a:cubicBezTo>
                  <a:cubicBezTo>
                    <a:pt x="5251" y="6723"/>
                    <a:pt x="5289" y="6696"/>
                    <a:pt x="5276" y="6657"/>
                  </a:cubicBezTo>
                  <a:cubicBezTo>
                    <a:pt x="5225" y="6505"/>
                    <a:pt x="5175" y="6353"/>
                    <a:pt x="5114" y="6202"/>
                  </a:cubicBezTo>
                  <a:cubicBezTo>
                    <a:pt x="5101" y="6155"/>
                    <a:pt x="5061" y="6126"/>
                    <a:pt x="5018" y="6126"/>
                  </a:cubicBezTo>
                  <a:close/>
                  <a:moveTo>
                    <a:pt x="7721" y="6207"/>
                  </a:moveTo>
                  <a:cubicBezTo>
                    <a:pt x="7699" y="6207"/>
                    <a:pt x="7676" y="6215"/>
                    <a:pt x="7655" y="6232"/>
                  </a:cubicBezTo>
                  <a:cubicBezTo>
                    <a:pt x="7544" y="6323"/>
                    <a:pt x="7452" y="6414"/>
                    <a:pt x="7362" y="6515"/>
                  </a:cubicBezTo>
                  <a:cubicBezTo>
                    <a:pt x="7290" y="6595"/>
                    <a:pt x="7356" y="6705"/>
                    <a:pt x="7436" y="6705"/>
                  </a:cubicBezTo>
                  <a:cubicBezTo>
                    <a:pt x="7458" y="6705"/>
                    <a:pt x="7482" y="6697"/>
                    <a:pt x="7503" y="6677"/>
                  </a:cubicBezTo>
                  <a:cubicBezTo>
                    <a:pt x="7584" y="6607"/>
                    <a:pt x="7645" y="6546"/>
                    <a:pt x="7706" y="6475"/>
                  </a:cubicBezTo>
                  <a:cubicBezTo>
                    <a:pt x="7767" y="6576"/>
                    <a:pt x="7817" y="6677"/>
                    <a:pt x="7868" y="6778"/>
                  </a:cubicBezTo>
                  <a:cubicBezTo>
                    <a:pt x="7878" y="6796"/>
                    <a:pt x="7898" y="6804"/>
                    <a:pt x="7917" y="6804"/>
                  </a:cubicBezTo>
                  <a:cubicBezTo>
                    <a:pt x="7954" y="6804"/>
                    <a:pt x="7992" y="6777"/>
                    <a:pt x="7979" y="6738"/>
                  </a:cubicBezTo>
                  <a:lnTo>
                    <a:pt x="7827" y="6283"/>
                  </a:lnTo>
                  <a:cubicBezTo>
                    <a:pt x="7807" y="6236"/>
                    <a:pt x="7765" y="6207"/>
                    <a:pt x="7721" y="6207"/>
                  </a:cubicBezTo>
                  <a:close/>
                  <a:moveTo>
                    <a:pt x="431" y="6227"/>
                  </a:moveTo>
                  <a:cubicBezTo>
                    <a:pt x="409" y="6227"/>
                    <a:pt x="386" y="6235"/>
                    <a:pt x="365" y="6252"/>
                  </a:cubicBezTo>
                  <a:cubicBezTo>
                    <a:pt x="264" y="6333"/>
                    <a:pt x="162" y="6424"/>
                    <a:pt x="72" y="6535"/>
                  </a:cubicBezTo>
                  <a:cubicBezTo>
                    <a:pt x="1" y="6614"/>
                    <a:pt x="64" y="6717"/>
                    <a:pt x="143" y="6717"/>
                  </a:cubicBezTo>
                  <a:cubicBezTo>
                    <a:pt x="166" y="6717"/>
                    <a:pt x="191" y="6708"/>
                    <a:pt x="214" y="6688"/>
                  </a:cubicBezTo>
                  <a:cubicBezTo>
                    <a:pt x="295" y="6627"/>
                    <a:pt x="355" y="6566"/>
                    <a:pt x="416" y="6495"/>
                  </a:cubicBezTo>
                  <a:cubicBezTo>
                    <a:pt x="477" y="6596"/>
                    <a:pt x="527" y="6697"/>
                    <a:pt x="588" y="6789"/>
                  </a:cubicBezTo>
                  <a:cubicBezTo>
                    <a:pt x="599" y="6811"/>
                    <a:pt x="619" y="6821"/>
                    <a:pt x="638" y="6821"/>
                  </a:cubicBezTo>
                  <a:cubicBezTo>
                    <a:pt x="671" y="6821"/>
                    <a:pt x="702" y="6793"/>
                    <a:pt x="689" y="6748"/>
                  </a:cubicBezTo>
                  <a:cubicBezTo>
                    <a:pt x="639" y="6607"/>
                    <a:pt x="588" y="6454"/>
                    <a:pt x="538" y="6303"/>
                  </a:cubicBezTo>
                  <a:cubicBezTo>
                    <a:pt x="517" y="6256"/>
                    <a:pt x="475" y="6227"/>
                    <a:pt x="431" y="6227"/>
                  </a:cubicBezTo>
                  <a:close/>
                  <a:moveTo>
                    <a:pt x="3149" y="6306"/>
                  </a:moveTo>
                  <a:cubicBezTo>
                    <a:pt x="3126" y="6306"/>
                    <a:pt x="3101" y="6315"/>
                    <a:pt x="3078" y="6333"/>
                  </a:cubicBezTo>
                  <a:cubicBezTo>
                    <a:pt x="2967" y="6414"/>
                    <a:pt x="2876" y="6505"/>
                    <a:pt x="2785" y="6616"/>
                  </a:cubicBezTo>
                  <a:cubicBezTo>
                    <a:pt x="2714" y="6695"/>
                    <a:pt x="2771" y="6798"/>
                    <a:pt x="2853" y="6798"/>
                  </a:cubicBezTo>
                  <a:cubicBezTo>
                    <a:pt x="2876" y="6798"/>
                    <a:pt x="2902" y="6789"/>
                    <a:pt x="2927" y="6769"/>
                  </a:cubicBezTo>
                  <a:cubicBezTo>
                    <a:pt x="2997" y="6708"/>
                    <a:pt x="3058" y="6647"/>
                    <a:pt x="3119" y="6576"/>
                  </a:cubicBezTo>
                  <a:cubicBezTo>
                    <a:pt x="3180" y="6677"/>
                    <a:pt x="3231" y="6769"/>
                    <a:pt x="3291" y="6870"/>
                  </a:cubicBezTo>
                  <a:cubicBezTo>
                    <a:pt x="3303" y="6889"/>
                    <a:pt x="3323" y="6898"/>
                    <a:pt x="3342" y="6898"/>
                  </a:cubicBezTo>
                  <a:cubicBezTo>
                    <a:pt x="3375" y="6898"/>
                    <a:pt x="3405" y="6873"/>
                    <a:pt x="3393" y="6829"/>
                  </a:cubicBezTo>
                  <a:cubicBezTo>
                    <a:pt x="3342" y="6677"/>
                    <a:pt x="3291" y="6535"/>
                    <a:pt x="3240" y="6384"/>
                  </a:cubicBezTo>
                  <a:cubicBezTo>
                    <a:pt x="3228" y="6333"/>
                    <a:pt x="3190" y="6306"/>
                    <a:pt x="3149" y="6306"/>
                  </a:cubicBezTo>
                  <a:close/>
                  <a:moveTo>
                    <a:pt x="5853" y="6382"/>
                  </a:moveTo>
                  <a:cubicBezTo>
                    <a:pt x="5829" y="6382"/>
                    <a:pt x="5804" y="6392"/>
                    <a:pt x="5782" y="6414"/>
                  </a:cubicBezTo>
                  <a:cubicBezTo>
                    <a:pt x="5670" y="6495"/>
                    <a:pt x="5580" y="6586"/>
                    <a:pt x="5488" y="6697"/>
                  </a:cubicBezTo>
                  <a:cubicBezTo>
                    <a:pt x="5418" y="6776"/>
                    <a:pt x="5481" y="6879"/>
                    <a:pt x="5560" y="6879"/>
                  </a:cubicBezTo>
                  <a:cubicBezTo>
                    <a:pt x="5583" y="6879"/>
                    <a:pt x="5607" y="6870"/>
                    <a:pt x="5630" y="6850"/>
                  </a:cubicBezTo>
                  <a:cubicBezTo>
                    <a:pt x="5701" y="6789"/>
                    <a:pt x="5772" y="6728"/>
                    <a:pt x="5832" y="6657"/>
                  </a:cubicBezTo>
                  <a:cubicBezTo>
                    <a:pt x="5883" y="6758"/>
                    <a:pt x="5944" y="6850"/>
                    <a:pt x="5994" y="6951"/>
                  </a:cubicBezTo>
                  <a:cubicBezTo>
                    <a:pt x="6005" y="6969"/>
                    <a:pt x="6025" y="6976"/>
                    <a:pt x="6045" y="6976"/>
                  </a:cubicBezTo>
                  <a:cubicBezTo>
                    <a:pt x="6081" y="6976"/>
                    <a:pt x="6119" y="6950"/>
                    <a:pt x="6106" y="6910"/>
                  </a:cubicBezTo>
                  <a:cubicBezTo>
                    <a:pt x="6055" y="6758"/>
                    <a:pt x="6005" y="6616"/>
                    <a:pt x="5954" y="6465"/>
                  </a:cubicBezTo>
                  <a:cubicBezTo>
                    <a:pt x="5935" y="6413"/>
                    <a:pt x="5895" y="6382"/>
                    <a:pt x="5853" y="6382"/>
                  </a:cubicBezTo>
                  <a:close/>
                  <a:moveTo>
                    <a:pt x="1262" y="6480"/>
                  </a:moveTo>
                  <a:cubicBezTo>
                    <a:pt x="1239" y="6480"/>
                    <a:pt x="1216" y="6488"/>
                    <a:pt x="1195" y="6505"/>
                  </a:cubicBezTo>
                  <a:cubicBezTo>
                    <a:pt x="1094" y="6596"/>
                    <a:pt x="993" y="6688"/>
                    <a:pt x="902" y="6789"/>
                  </a:cubicBezTo>
                  <a:cubicBezTo>
                    <a:pt x="838" y="6868"/>
                    <a:pt x="900" y="6979"/>
                    <a:pt x="982" y="6979"/>
                  </a:cubicBezTo>
                  <a:cubicBezTo>
                    <a:pt x="1005" y="6979"/>
                    <a:pt x="1030" y="6970"/>
                    <a:pt x="1053" y="6951"/>
                  </a:cubicBezTo>
                  <a:cubicBezTo>
                    <a:pt x="1125" y="6890"/>
                    <a:pt x="1186" y="6819"/>
                    <a:pt x="1246" y="6758"/>
                  </a:cubicBezTo>
                  <a:cubicBezTo>
                    <a:pt x="1307" y="6850"/>
                    <a:pt x="1357" y="6951"/>
                    <a:pt x="1418" y="7052"/>
                  </a:cubicBezTo>
                  <a:cubicBezTo>
                    <a:pt x="1429" y="7070"/>
                    <a:pt x="1447" y="7078"/>
                    <a:pt x="1465" y="7078"/>
                  </a:cubicBezTo>
                  <a:cubicBezTo>
                    <a:pt x="1499" y="7078"/>
                    <a:pt x="1532" y="7051"/>
                    <a:pt x="1519" y="7012"/>
                  </a:cubicBezTo>
                  <a:lnTo>
                    <a:pt x="1368" y="6556"/>
                  </a:lnTo>
                  <a:cubicBezTo>
                    <a:pt x="1348" y="6509"/>
                    <a:pt x="1306" y="6480"/>
                    <a:pt x="1262" y="6480"/>
                  </a:cubicBezTo>
                  <a:close/>
                  <a:moveTo>
                    <a:pt x="3975" y="6561"/>
                  </a:moveTo>
                  <a:cubicBezTo>
                    <a:pt x="3953" y="6561"/>
                    <a:pt x="3929" y="6569"/>
                    <a:pt x="3909" y="6586"/>
                  </a:cubicBezTo>
                  <a:cubicBezTo>
                    <a:pt x="3798" y="6677"/>
                    <a:pt x="3706" y="6769"/>
                    <a:pt x="3615" y="6870"/>
                  </a:cubicBezTo>
                  <a:cubicBezTo>
                    <a:pt x="3544" y="6949"/>
                    <a:pt x="3603" y="7060"/>
                    <a:pt x="3686" y="7060"/>
                  </a:cubicBezTo>
                  <a:cubicBezTo>
                    <a:pt x="3709" y="7060"/>
                    <a:pt x="3733" y="7051"/>
                    <a:pt x="3757" y="7032"/>
                  </a:cubicBezTo>
                  <a:cubicBezTo>
                    <a:pt x="3828" y="6961"/>
                    <a:pt x="3888" y="6900"/>
                    <a:pt x="3949" y="6829"/>
                  </a:cubicBezTo>
                  <a:cubicBezTo>
                    <a:pt x="4010" y="6931"/>
                    <a:pt x="4061" y="7032"/>
                    <a:pt x="4122" y="7133"/>
                  </a:cubicBezTo>
                  <a:cubicBezTo>
                    <a:pt x="4132" y="7151"/>
                    <a:pt x="4150" y="7159"/>
                    <a:pt x="4169" y="7159"/>
                  </a:cubicBezTo>
                  <a:cubicBezTo>
                    <a:pt x="4202" y="7159"/>
                    <a:pt x="4236" y="7132"/>
                    <a:pt x="4223" y="7093"/>
                  </a:cubicBezTo>
                  <a:lnTo>
                    <a:pt x="4071" y="6637"/>
                  </a:lnTo>
                  <a:cubicBezTo>
                    <a:pt x="4057" y="6590"/>
                    <a:pt x="4018" y="6561"/>
                    <a:pt x="3975" y="6561"/>
                  </a:cubicBezTo>
                  <a:close/>
                  <a:moveTo>
                    <a:pt x="6679" y="6642"/>
                  </a:moveTo>
                  <a:cubicBezTo>
                    <a:pt x="6656" y="6642"/>
                    <a:pt x="6633" y="6650"/>
                    <a:pt x="6612" y="6667"/>
                  </a:cubicBezTo>
                  <a:cubicBezTo>
                    <a:pt x="6501" y="6758"/>
                    <a:pt x="6410" y="6850"/>
                    <a:pt x="6318" y="6951"/>
                  </a:cubicBezTo>
                  <a:cubicBezTo>
                    <a:pt x="6247" y="7030"/>
                    <a:pt x="6313" y="7141"/>
                    <a:pt x="6393" y="7141"/>
                  </a:cubicBezTo>
                  <a:cubicBezTo>
                    <a:pt x="6415" y="7141"/>
                    <a:pt x="6438" y="7132"/>
                    <a:pt x="6460" y="7113"/>
                  </a:cubicBezTo>
                  <a:cubicBezTo>
                    <a:pt x="6531" y="7042"/>
                    <a:pt x="6602" y="6981"/>
                    <a:pt x="6663" y="6910"/>
                  </a:cubicBezTo>
                  <a:cubicBezTo>
                    <a:pt x="6714" y="7012"/>
                    <a:pt x="6774" y="7113"/>
                    <a:pt x="6825" y="7204"/>
                  </a:cubicBezTo>
                  <a:cubicBezTo>
                    <a:pt x="6836" y="7227"/>
                    <a:pt x="6859" y="7237"/>
                    <a:pt x="6880" y="7237"/>
                  </a:cubicBezTo>
                  <a:cubicBezTo>
                    <a:pt x="6915" y="7237"/>
                    <a:pt x="6949" y="7211"/>
                    <a:pt x="6936" y="7174"/>
                  </a:cubicBezTo>
                  <a:lnTo>
                    <a:pt x="6784" y="6718"/>
                  </a:lnTo>
                  <a:cubicBezTo>
                    <a:pt x="6764" y="6671"/>
                    <a:pt x="6723" y="6642"/>
                    <a:pt x="6679" y="6642"/>
                  </a:cubicBezTo>
                  <a:close/>
                  <a:moveTo>
                    <a:pt x="2104" y="6737"/>
                  </a:moveTo>
                  <a:cubicBezTo>
                    <a:pt x="2079" y="6737"/>
                    <a:pt x="2051" y="6747"/>
                    <a:pt x="2025" y="6769"/>
                  </a:cubicBezTo>
                  <a:cubicBezTo>
                    <a:pt x="1924" y="6850"/>
                    <a:pt x="1833" y="6940"/>
                    <a:pt x="1732" y="7052"/>
                  </a:cubicBezTo>
                  <a:cubicBezTo>
                    <a:pt x="1670" y="7131"/>
                    <a:pt x="1728" y="7233"/>
                    <a:pt x="1809" y="7233"/>
                  </a:cubicBezTo>
                  <a:cubicBezTo>
                    <a:pt x="1833" y="7233"/>
                    <a:pt x="1859" y="7224"/>
                    <a:pt x="1884" y="7204"/>
                  </a:cubicBezTo>
                  <a:cubicBezTo>
                    <a:pt x="1955" y="7143"/>
                    <a:pt x="2016" y="7082"/>
                    <a:pt x="2076" y="7012"/>
                  </a:cubicBezTo>
                  <a:cubicBezTo>
                    <a:pt x="2137" y="7113"/>
                    <a:pt x="2187" y="7204"/>
                    <a:pt x="2248" y="7305"/>
                  </a:cubicBezTo>
                  <a:cubicBezTo>
                    <a:pt x="2259" y="7323"/>
                    <a:pt x="2277" y="7331"/>
                    <a:pt x="2295" y="7331"/>
                  </a:cubicBezTo>
                  <a:cubicBezTo>
                    <a:pt x="2329" y="7331"/>
                    <a:pt x="2363" y="7304"/>
                    <a:pt x="2349" y="7264"/>
                  </a:cubicBezTo>
                  <a:cubicBezTo>
                    <a:pt x="2299" y="7113"/>
                    <a:pt x="2248" y="6971"/>
                    <a:pt x="2198" y="6819"/>
                  </a:cubicBezTo>
                  <a:cubicBezTo>
                    <a:pt x="2185" y="6767"/>
                    <a:pt x="2148" y="6737"/>
                    <a:pt x="2104" y="6737"/>
                  </a:cubicBezTo>
                  <a:close/>
                  <a:moveTo>
                    <a:pt x="4803" y="6815"/>
                  </a:moveTo>
                  <a:cubicBezTo>
                    <a:pt x="4782" y="6815"/>
                    <a:pt x="4759" y="6822"/>
                    <a:pt x="4739" y="6839"/>
                  </a:cubicBezTo>
                  <a:cubicBezTo>
                    <a:pt x="4628" y="6931"/>
                    <a:pt x="4536" y="7021"/>
                    <a:pt x="4446" y="7133"/>
                  </a:cubicBezTo>
                  <a:cubicBezTo>
                    <a:pt x="4374" y="7204"/>
                    <a:pt x="4433" y="7313"/>
                    <a:pt x="4516" y="7313"/>
                  </a:cubicBezTo>
                  <a:cubicBezTo>
                    <a:pt x="4538" y="7313"/>
                    <a:pt x="4563" y="7305"/>
                    <a:pt x="4587" y="7285"/>
                  </a:cubicBezTo>
                  <a:cubicBezTo>
                    <a:pt x="4658" y="7224"/>
                    <a:pt x="4719" y="7153"/>
                    <a:pt x="4790" y="7093"/>
                  </a:cubicBezTo>
                  <a:cubicBezTo>
                    <a:pt x="4840" y="7194"/>
                    <a:pt x="4891" y="7285"/>
                    <a:pt x="4952" y="7386"/>
                  </a:cubicBezTo>
                  <a:cubicBezTo>
                    <a:pt x="4962" y="7404"/>
                    <a:pt x="4981" y="7412"/>
                    <a:pt x="4999" y="7412"/>
                  </a:cubicBezTo>
                  <a:cubicBezTo>
                    <a:pt x="5032" y="7412"/>
                    <a:pt x="5066" y="7385"/>
                    <a:pt x="5053" y="7345"/>
                  </a:cubicBezTo>
                  <a:cubicBezTo>
                    <a:pt x="5002" y="7194"/>
                    <a:pt x="4952" y="7042"/>
                    <a:pt x="4901" y="6900"/>
                  </a:cubicBezTo>
                  <a:cubicBezTo>
                    <a:pt x="4887" y="6846"/>
                    <a:pt x="4847" y="6815"/>
                    <a:pt x="4803" y="6815"/>
                  </a:cubicBezTo>
                  <a:close/>
                  <a:moveTo>
                    <a:pt x="7509" y="6895"/>
                  </a:moveTo>
                  <a:cubicBezTo>
                    <a:pt x="7487" y="6895"/>
                    <a:pt x="7463" y="6903"/>
                    <a:pt x="7443" y="6920"/>
                  </a:cubicBezTo>
                  <a:cubicBezTo>
                    <a:pt x="7331" y="7012"/>
                    <a:pt x="7240" y="7102"/>
                    <a:pt x="7149" y="7204"/>
                  </a:cubicBezTo>
                  <a:cubicBezTo>
                    <a:pt x="7078" y="7283"/>
                    <a:pt x="7143" y="7394"/>
                    <a:pt x="7223" y="7394"/>
                  </a:cubicBezTo>
                  <a:cubicBezTo>
                    <a:pt x="7245" y="7394"/>
                    <a:pt x="7269" y="7385"/>
                    <a:pt x="7290" y="7366"/>
                  </a:cubicBezTo>
                  <a:cubicBezTo>
                    <a:pt x="7362" y="7305"/>
                    <a:pt x="7432" y="7234"/>
                    <a:pt x="7493" y="7174"/>
                  </a:cubicBezTo>
                  <a:cubicBezTo>
                    <a:pt x="7544" y="7264"/>
                    <a:pt x="7605" y="7366"/>
                    <a:pt x="7655" y="7467"/>
                  </a:cubicBezTo>
                  <a:cubicBezTo>
                    <a:pt x="7666" y="7485"/>
                    <a:pt x="7685" y="7493"/>
                    <a:pt x="7705" y="7493"/>
                  </a:cubicBezTo>
                  <a:cubicBezTo>
                    <a:pt x="7742" y="7493"/>
                    <a:pt x="7780" y="7466"/>
                    <a:pt x="7767" y="7426"/>
                  </a:cubicBezTo>
                  <a:lnTo>
                    <a:pt x="7614" y="6971"/>
                  </a:lnTo>
                  <a:cubicBezTo>
                    <a:pt x="7595" y="6924"/>
                    <a:pt x="7553" y="6895"/>
                    <a:pt x="7509" y="6895"/>
                  </a:cubicBezTo>
                  <a:close/>
                  <a:moveTo>
                    <a:pt x="2929" y="6996"/>
                  </a:moveTo>
                  <a:cubicBezTo>
                    <a:pt x="2906" y="6996"/>
                    <a:pt x="2880" y="7004"/>
                    <a:pt x="2856" y="7021"/>
                  </a:cubicBezTo>
                  <a:cubicBezTo>
                    <a:pt x="2754" y="7113"/>
                    <a:pt x="2664" y="7204"/>
                    <a:pt x="2562" y="7305"/>
                  </a:cubicBezTo>
                  <a:cubicBezTo>
                    <a:pt x="2499" y="7384"/>
                    <a:pt x="2560" y="7495"/>
                    <a:pt x="2643" y="7495"/>
                  </a:cubicBezTo>
                  <a:cubicBezTo>
                    <a:pt x="2666" y="7495"/>
                    <a:pt x="2690" y="7487"/>
                    <a:pt x="2714" y="7467"/>
                  </a:cubicBezTo>
                  <a:cubicBezTo>
                    <a:pt x="2785" y="7396"/>
                    <a:pt x="2846" y="7336"/>
                    <a:pt x="2907" y="7264"/>
                  </a:cubicBezTo>
                  <a:cubicBezTo>
                    <a:pt x="2967" y="7366"/>
                    <a:pt x="3018" y="7467"/>
                    <a:pt x="3078" y="7558"/>
                  </a:cubicBezTo>
                  <a:cubicBezTo>
                    <a:pt x="3090" y="7582"/>
                    <a:pt x="3111" y="7591"/>
                    <a:pt x="3130" y="7591"/>
                  </a:cubicBezTo>
                  <a:cubicBezTo>
                    <a:pt x="3162" y="7591"/>
                    <a:pt x="3192" y="7565"/>
                    <a:pt x="3180" y="7528"/>
                  </a:cubicBezTo>
                  <a:lnTo>
                    <a:pt x="3028" y="7072"/>
                  </a:lnTo>
                  <a:cubicBezTo>
                    <a:pt x="3015" y="7026"/>
                    <a:pt x="2975" y="6996"/>
                    <a:pt x="2929" y="6996"/>
                  </a:cubicBezTo>
                  <a:close/>
                  <a:moveTo>
                    <a:pt x="5635" y="7077"/>
                  </a:moveTo>
                  <a:cubicBezTo>
                    <a:pt x="5613" y="7077"/>
                    <a:pt x="5590" y="7085"/>
                    <a:pt x="5569" y="7102"/>
                  </a:cubicBezTo>
                  <a:cubicBezTo>
                    <a:pt x="5458" y="7194"/>
                    <a:pt x="5367" y="7285"/>
                    <a:pt x="5276" y="7386"/>
                  </a:cubicBezTo>
                  <a:cubicBezTo>
                    <a:pt x="5205" y="7464"/>
                    <a:pt x="5268" y="7567"/>
                    <a:pt x="5348" y="7567"/>
                  </a:cubicBezTo>
                  <a:cubicBezTo>
                    <a:pt x="5371" y="7567"/>
                    <a:pt x="5395" y="7559"/>
                    <a:pt x="5418" y="7538"/>
                  </a:cubicBezTo>
                  <a:cubicBezTo>
                    <a:pt x="5488" y="7477"/>
                    <a:pt x="5549" y="7417"/>
                    <a:pt x="5620" y="7345"/>
                  </a:cubicBezTo>
                  <a:cubicBezTo>
                    <a:pt x="5670" y="7447"/>
                    <a:pt x="5731" y="7548"/>
                    <a:pt x="5782" y="7639"/>
                  </a:cubicBezTo>
                  <a:cubicBezTo>
                    <a:pt x="5794" y="7663"/>
                    <a:pt x="5815" y="7672"/>
                    <a:pt x="5836" y="7672"/>
                  </a:cubicBezTo>
                  <a:cubicBezTo>
                    <a:pt x="5870" y="7672"/>
                    <a:pt x="5902" y="7646"/>
                    <a:pt x="5883" y="7609"/>
                  </a:cubicBezTo>
                  <a:lnTo>
                    <a:pt x="5731" y="7153"/>
                  </a:lnTo>
                  <a:cubicBezTo>
                    <a:pt x="5718" y="7107"/>
                    <a:pt x="5678" y="7077"/>
                    <a:pt x="5635" y="7077"/>
                  </a:cubicBezTo>
                  <a:close/>
                  <a:moveTo>
                    <a:pt x="3760" y="7250"/>
                  </a:moveTo>
                  <a:cubicBezTo>
                    <a:pt x="3736" y="7250"/>
                    <a:pt x="3710" y="7258"/>
                    <a:pt x="3686" y="7275"/>
                  </a:cubicBezTo>
                  <a:cubicBezTo>
                    <a:pt x="3585" y="7366"/>
                    <a:pt x="3494" y="7457"/>
                    <a:pt x="3393" y="7558"/>
                  </a:cubicBezTo>
                  <a:cubicBezTo>
                    <a:pt x="3329" y="7638"/>
                    <a:pt x="3390" y="7748"/>
                    <a:pt x="3473" y="7748"/>
                  </a:cubicBezTo>
                  <a:cubicBezTo>
                    <a:pt x="3496" y="7748"/>
                    <a:pt x="3520" y="7740"/>
                    <a:pt x="3544" y="7720"/>
                  </a:cubicBezTo>
                  <a:cubicBezTo>
                    <a:pt x="3615" y="7660"/>
                    <a:pt x="3676" y="7588"/>
                    <a:pt x="3737" y="7528"/>
                  </a:cubicBezTo>
                  <a:cubicBezTo>
                    <a:pt x="3798" y="7619"/>
                    <a:pt x="3848" y="7720"/>
                    <a:pt x="3909" y="7822"/>
                  </a:cubicBezTo>
                  <a:cubicBezTo>
                    <a:pt x="3920" y="7839"/>
                    <a:pt x="3938" y="7847"/>
                    <a:pt x="3956" y="7847"/>
                  </a:cubicBezTo>
                  <a:cubicBezTo>
                    <a:pt x="3989" y="7847"/>
                    <a:pt x="4023" y="7821"/>
                    <a:pt x="4010" y="7781"/>
                  </a:cubicBezTo>
                  <a:lnTo>
                    <a:pt x="3858" y="7325"/>
                  </a:lnTo>
                  <a:cubicBezTo>
                    <a:pt x="3845" y="7279"/>
                    <a:pt x="3806" y="7250"/>
                    <a:pt x="3760" y="7250"/>
                  </a:cubicBezTo>
                  <a:close/>
                  <a:moveTo>
                    <a:pt x="6466" y="7331"/>
                  </a:moveTo>
                  <a:cubicBezTo>
                    <a:pt x="6443" y="7331"/>
                    <a:pt x="6420" y="7339"/>
                    <a:pt x="6399" y="7356"/>
                  </a:cubicBezTo>
                  <a:cubicBezTo>
                    <a:pt x="6288" y="7447"/>
                    <a:pt x="6197" y="7538"/>
                    <a:pt x="6106" y="7639"/>
                  </a:cubicBezTo>
                  <a:cubicBezTo>
                    <a:pt x="6034" y="7719"/>
                    <a:pt x="6100" y="7829"/>
                    <a:pt x="6181" y="7829"/>
                  </a:cubicBezTo>
                  <a:cubicBezTo>
                    <a:pt x="6203" y="7829"/>
                    <a:pt x="6226" y="7821"/>
                    <a:pt x="6248" y="7801"/>
                  </a:cubicBezTo>
                  <a:cubicBezTo>
                    <a:pt x="6318" y="7741"/>
                    <a:pt x="6379" y="7669"/>
                    <a:pt x="6450" y="7609"/>
                  </a:cubicBezTo>
                  <a:cubicBezTo>
                    <a:pt x="6501" y="7700"/>
                    <a:pt x="6561" y="7801"/>
                    <a:pt x="6612" y="7903"/>
                  </a:cubicBezTo>
                  <a:cubicBezTo>
                    <a:pt x="6623" y="7920"/>
                    <a:pt x="6642" y="7928"/>
                    <a:pt x="6662" y="7928"/>
                  </a:cubicBezTo>
                  <a:cubicBezTo>
                    <a:pt x="6697" y="7928"/>
                    <a:pt x="6733" y="7902"/>
                    <a:pt x="6714" y="7862"/>
                  </a:cubicBezTo>
                  <a:lnTo>
                    <a:pt x="6561" y="7406"/>
                  </a:lnTo>
                  <a:cubicBezTo>
                    <a:pt x="6548" y="7360"/>
                    <a:pt x="6508" y="7331"/>
                    <a:pt x="6466" y="7331"/>
                  </a:cubicBezTo>
                  <a:close/>
                  <a:moveTo>
                    <a:pt x="4590" y="7513"/>
                  </a:moveTo>
                  <a:cubicBezTo>
                    <a:pt x="4566" y="7513"/>
                    <a:pt x="4541" y="7521"/>
                    <a:pt x="4516" y="7538"/>
                  </a:cubicBezTo>
                  <a:cubicBezTo>
                    <a:pt x="4415" y="7619"/>
                    <a:pt x="4324" y="7710"/>
                    <a:pt x="4233" y="7822"/>
                  </a:cubicBezTo>
                  <a:cubicBezTo>
                    <a:pt x="4162" y="7900"/>
                    <a:pt x="4219" y="8003"/>
                    <a:pt x="4300" y="8003"/>
                  </a:cubicBezTo>
                  <a:cubicBezTo>
                    <a:pt x="4324" y="8003"/>
                    <a:pt x="4349" y="7994"/>
                    <a:pt x="4374" y="7973"/>
                  </a:cubicBezTo>
                  <a:cubicBezTo>
                    <a:pt x="4446" y="7912"/>
                    <a:pt x="4506" y="7852"/>
                    <a:pt x="4567" y="7781"/>
                  </a:cubicBezTo>
                  <a:cubicBezTo>
                    <a:pt x="4628" y="7882"/>
                    <a:pt x="4678" y="7984"/>
                    <a:pt x="4739" y="8074"/>
                  </a:cubicBezTo>
                  <a:cubicBezTo>
                    <a:pt x="4750" y="8097"/>
                    <a:pt x="4770" y="8107"/>
                    <a:pt x="4789" y="8107"/>
                  </a:cubicBezTo>
                  <a:cubicBezTo>
                    <a:pt x="4822" y="8107"/>
                    <a:pt x="4853" y="8079"/>
                    <a:pt x="4840" y="8034"/>
                  </a:cubicBezTo>
                  <a:cubicBezTo>
                    <a:pt x="4790" y="7892"/>
                    <a:pt x="4739" y="7741"/>
                    <a:pt x="4689" y="7588"/>
                  </a:cubicBezTo>
                  <a:cubicBezTo>
                    <a:pt x="4675" y="7542"/>
                    <a:pt x="4636" y="7513"/>
                    <a:pt x="4590" y="7513"/>
                  </a:cubicBezTo>
                  <a:close/>
                  <a:moveTo>
                    <a:pt x="7301" y="7591"/>
                  </a:moveTo>
                  <a:cubicBezTo>
                    <a:pt x="7277" y="7591"/>
                    <a:pt x="7252" y="7600"/>
                    <a:pt x="7230" y="7619"/>
                  </a:cubicBezTo>
                  <a:cubicBezTo>
                    <a:pt x="7119" y="7700"/>
                    <a:pt x="7027" y="7791"/>
                    <a:pt x="6936" y="7903"/>
                  </a:cubicBezTo>
                  <a:cubicBezTo>
                    <a:pt x="6866" y="7981"/>
                    <a:pt x="6929" y="8084"/>
                    <a:pt x="7008" y="8084"/>
                  </a:cubicBezTo>
                  <a:cubicBezTo>
                    <a:pt x="7031" y="8084"/>
                    <a:pt x="7055" y="8075"/>
                    <a:pt x="7078" y="8054"/>
                  </a:cubicBezTo>
                  <a:cubicBezTo>
                    <a:pt x="7149" y="7993"/>
                    <a:pt x="7209" y="7933"/>
                    <a:pt x="7281" y="7862"/>
                  </a:cubicBezTo>
                  <a:cubicBezTo>
                    <a:pt x="7331" y="7963"/>
                    <a:pt x="7392" y="8054"/>
                    <a:pt x="7443" y="8155"/>
                  </a:cubicBezTo>
                  <a:cubicBezTo>
                    <a:pt x="7454" y="8175"/>
                    <a:pt x="7476" y="8184"/>
                    <a:pt x="7497" y="8184"/>
                  </a:cubicBezTo>
                  <a:cubicBezTo>
                    <a:pt x="7532" y="8184"/>
                    <a:pt x="7566" y="8159"/>
                    <a:pt x="7554" y="8115"/>
                  </a:cubicBezTo>
                  <a:cubicBezTo>
                    <a:pt x="7493" y="7963"/>
                    <a:pt x="7443" y="7822"/>
                    <a:pt x="7392" y="7669"/>
                  </a:cubicBezTo>
                  <a:cubicBezTo>
                    <a:pt x="7379" y="7618"/>
                    <a:pt x="7342" y="7591"/>
                    <a:pt x="7301" y="7591"/>
                  </a:cubicBezTo>
                  <a:close/>
                  <a:moveTo>
                    <a:pt x="5423" y="7766"/>
                  </a:moveTo>
                  <a:cubicBezTo>
                    <a:pt x="5401" y="7766"/>
                    <a:pt x="5378" y="7774"/>
                    <a:pt x="5357" y="7791"/>
                  </a:cubicBezTo>
                  <a:cubicBezTo>
                    <a:pt x="5245" y="7882"/>
                    <a:pt x="5154" y="7973"/>
                    <a:pt x="5063" y="8074"/>
                  </a:cubicBezTo>
                  <a:cubicBezTo>
                    <a:pt x="4992" y="8154"/>
                    <a:pt x="5051" y="8265"/>
                    <a:pt x="5134" y="8265"/>
                  </a:cubicBezTo>
                  <a:cubicBezTo>
                    <a:pt x="5156" y="8265"/>
                    <a:pt x="5181" y="8256"/>
                    <a:pt x="5205" y="8236"/>
                  </a:cubicBezTo>
                  <a:cubicBezTo>
                    <a:pt x="5276" y="8176"/>
                    <a:pt x="5337" y="8105"/>
                    <a:pt x="5397" y="8044"/>
                  </a:cubicBezTo>
                  <a:cubicBezTo>
                    <a:pt x="5458" y="8135"/>
                    <a:pt x="5508" y="8236"/>
                    <a:pt x="5569" y="8338"/>
                  </a:cubicBezTo>
                  <a:cubicBezTo>
                    <a:pt x="5580" y="8356"/>
                    <a:pt x="5598" y="8363"/>
                    <a:pt x="5616" y="8363"/>
                  </a:cubicBezTo>
                  <a:cubicBezTo>
                    <a:pt x="5650" y="8363"/>
                    <a:pt x="5684" y="8337"/>
                    <a:pt x="5670" y="8297"/>
                  </a:cubicBezTo>
                  <a:lnTo>
                    <a:pt x="5519" y="7842"/>
                  </a:lnTo>
                  <a:cubicBezTo>
                    <a:pt x="5506" y="7795"/>
                    <a:pt x="5466" y="7766"/>
                    <a:pt x="5423" y="7766"/>
                  </a:cubicBezTo>
                  <a:close/>
                  <a:moveTo>
                    <a:pt x="6257" y="8022"/>
                  </a:moveTo>
                  <a:cubicBezTo>
                    <a:pt x="6234" y="8022"/>
                    <a:pt x="6209" y="8032"/>
                    <a:pt x="6187" y="8054"/>
                  </a:cubicBezTo>
                  <a:cubicBezTo>
                    <a:pt x="6075" y="8135"/>
                    <a:pt x="5985" y="8227"/>
                    <a:pt x="5893" y="8338"/>
                  </a:cubicBezTo>
                  <a:cubicBezTo>
                    <a:pt x="5823" y="8416"/>
                    <a:pt x="5880" y="8519"/>
                    <a:pt x="5961" y="8519"/>
                  </a:cubicBezTo>
                  <a:cubicBezTo>
                    <a:pt x="5984" y="8519"/>
                    <a:pt x="6010" y="8510"/>
                    <a:pt x="6035" y="8490"/>
                  </a:cubicBezTo>
                  <a:cubicBezTo>
                    <a:pt x="6106" y="8429"/>
                    <a:pt x="6167" y="8368"/>
                    <a:pt x="6228" y="8297"/>
                  </a:cubicBezTo>
                  <a:cubicBezTo>
                    <a:pt x="6288" y="8398"/>
                    <a:pt x="6339" y="8490"/>
                    <a:pt x="6399" y="8591"/>
                  </a:cubicBezTo>
                  <a:cubicBezTo>
                    <a:pt x="6410" y="8609"/>
                    <a:pt x="6428" y="8617"/>
                    <a:pt x="6447" y="8617"/>
                  </a:cubicBezTo>
                  <a:cubicBezTo>
                    <a:pt x="6480" y="8617"/>
                    <a:pt x="6514" y="8590"/>
                    <a:pt x="6501" y="8551"/>
                  </a:cubicBezTo>
                  <a:cubicBezTo>
                    <a:pt x="6450" y="8398"/>
                    <a:pt x="6399" y="8257"/>
                    <a:pt x="6349" y="8105"/>
                  </a:cubicBezTo>
                  <a:cubicBezTo>
                    <a:pt x="6336" y="8053"/>
                    <a:pt x="6299" y="8022"/>
                    <a:pt x="6257" y="8022"/>
                  </a:cubicBezTo>
                  <a:close/>
                  <a:moveTo>
                    <a:pt x="7084" y="8282"/>
                  </a:moveTo>
                  <a:cubicBezTo>
                    <a:pt x="7061" y="8282"/>
                    <a:pt x="7038" y="8290"/>
                    <a:pt x="7017" y="8308"/>
                  </a:cubicBezTo>
                  <a:cubicBezTo>
                    <a:pt x="6906" y="8398"/>
                    <a:pt x="6815" y="8490"/>
                    <a:pt x="6723" y="8591"/>
                  </a:cubicBezTo>
                  <a:cubicBezTo>
                    <a:pt x="6652" y="8671"/>
                    <a:pt x="6712" y="8781"/>
                    <a:pt x="6794" y="8781"/>
                  </a:cubicBezTo>
                  <a:cubicBezTo>
                    <a:pt x="6817" y="8781"/>
                    <a:pt x="6841" y="8773"/>
                    <a:pt x="6865" y="8753"/>
                  </a:cubicBezTo>
                  <a:cubicBezTo>
                    <a:pt x="6936" y="8682"/>
                    <a:pt x="6997" y="8621"/>
                    <a:pt x="7058" y="8551"/>
                  </a:cubicBezTo>
                  <a:cubicBezTo>
                    <a:pt x="7119" y="8652"/>
                    <a:pt x="7169" y="8753"/>
                    <a:pt x="7230" y="8844"/>
                  </a:cubicBezTo>
                  <a:cubicBezTo>
                    <a:pt x="7241" y="8867"/>
                    <a:pt x="7262" y="8877"/>
                    <a:pt x="7282" y="8877"/>
                  </a:cubicBezTo>
                  <a:cubicBezTo>
                    <a:pt x="7314" y="8877"/>
                    <a:pt x="7343" y="8851"/>
                    <a:pt x="7331" y="8814"/>
                  </a:cubicBezTo>
                  <a:lnTo>
                    <a:pt x="7179" y="8358"/>
                  </a:lnTo>
                  <a:cubicBezTo>
                    <a:pt x="7166" y="8312"/>
                    <a:pt x="7126" y="8282"/>
                    <a:pt x="7084" y="8282"/>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1"/>
            <p:cNvSpPr/>
            <p:nvPr/>
          </p:nvSpPr>
          <p:spPr>
            <a:xfrm>
              <a:off x="3504420" y="2631983"/>
              <a:ext cx="962852" cy="960935"/>
            </a:xfrm>
            <a:custGeom>
              <a:avLst/>
              <a:gdLst/>
              <a:ahLst/>
              <a:cxnLst/>
              <a:rect l="l" t="t" r="r" b="b"/>
              <a:pathLst>
                <a:path w="5448" h="5437" extrusionOk="0">
                  <a:moveTo>
                    <a:pt x="3454" y="0"/>
                  </a:moveTo>
                  <a:lnTo>
                    <a:pt x="1" y="1985"/>
                  </a:lnTo>
                  <a:lnTo>
                    <a:pt x="1996" y="5437"/>
                  </a:lnTo>
                  <a:lnTo>
                    <a:pt x="5448" y="3443"/>
                  </a:lnTo>
                  <a:lnTo>
                    <a:pt x="3454" y="0"/>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1"/>
            <p:cNvSpPr/>
            <p:nvPr/>
          </p:nvSpPr>
          <p:spPr>
            <a:xfrm>
              <a:off x="3504420" y="3267180"/>
              <a:ext cx="1279738" cy="1712787"/>
            </a:xfrm>
            <a:custGeom>
              <a:avLst/>
              <a:gdLst/>
              <a:ahLst/>
              <a:cxnLst/>
              <a:rect l="l" t="t" r="r" b="b"/>
              <a:pathLst>
                <a:path w="7241" h="9691" extrusionOk="0">
                  <a:moveTo>
                    <a:pt x="295" y="0"/>
                  </a:moveTo>
                  <a:lnTo>
                    <a:pt x="1" y="213"/>
                  </a:lnTo>
                  <a:lnTo>
                    <a:pt x="6946" y="9690"/>
                  </a:lnTo>
                  <a:lnTo>
                    <a:pt x="7240" y="9477"/>
                  </a:lnTo>
                  <a:lnTo>
                    <a:pt x="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1"/>
            <p:cNvSpPr/>
            <p:nvPr/>
          </p:nvSpPr>
          <p:spPr>
            <a:xfrm>
              <a:off x="3649522" y="3032825"/>
              <a:ext cx="1277794" cy="1712611"/>
            </a:xfrm>
            <a:custGeom>
              <a:avLst/>
              <a:gdLst/>
              <a:ahLst/>
              <a:cxnLst/>
              <a:rect l="l" t="t" r="r" b="b"/>
              <a:pathLst>
                <a:path w="7230" h="9690" extrusionOk="0">
                  <a:moveTo>
                    <a:pt x="293" y="0"/>
                  </a:moveTo>
                  <a:lnTo>
                    <a:pt x="0" y="223"/>
                  </a:lnTo>
                  <a:lnTo>
                    <a:pt x="6935" y="9689"/>
                  </a:lnTo>
                  <a:lnTo>
                    <a:pt x="7229" y="9477"/>
                  </a:lnTo>
                  <a:lnTo>
                    <a:pt x="2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1"/>
            <p:cNvSpPr/>
            <p:nvPr/>
          </p:nvSpPr>
          <p:spPr>
            <a:xfrm>
              <a:off x="3865849" y="2798294"/>
              <a:ext cx="1277971" cy="1712787"/>
            </a:xfrm>
            <a:custGeom>
              <a:avLst/>
              <a:gdLst/>
              <a:ahLst/>
              <a:cxnLst/>
              <a:rect l="l" t="t" r="r" b="b"/>
              <a:pathLst>
                <a:path w="7231" h="9691" extrusionOk="0">
                  <a:moveTo>
                    <a:pt x="295" y="0"/>
                  </a:moveTo>
                  <a:lnTo>
                    <a:pt x="1" y="214"/>
                  </a:lnTo>
                  <a:lnTo>
                    <a:pt x="6937" y="9690"/>
                  </a:lnTo>
                  <a:lnTo>
                    <a:pt x="7230" y="9468"/>
                  </a:lnTo>
                  <a:lnTo>
                    <a:pt x="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1"/>
            <p:cNvSpPr/>
            <p:nvPr/>
          </p:nvSpPr>
          <p:spPr>
            <a:xfrm>
              <a:off x="702238" y="3383473"/>
              <a:ext cx="1216997" cy="1215264"/>
            </a:xfrm>
            <a:custGeom>
              <a:avLst/>
              <a:gdLst/>
              <a:ahLst/>
              <a:cxnLst/>
              <a:rect l="l" t="t" r="r" b="b"/>
              <a:pathLst>
                <a:path w="6886" h="6876" extrusionOk="0">
                  <a:moveTo>
                    <a:pt x="3443" y="1"/>
                  </a:moveTo>
                  <a:cubicBezTo>
                    <a:pt x="1550" y="1"/>
                    <a:pt x="0" y="1540"/>
                    <a:pt x="0" y="3433"/>
                  </a:cubicBezTo>
                  <a:cubicBezTo>
                    <a:pt x="0" y="5336"/>
                    <a:pt x="1550" y="6875"/>
                    <a:pt x="3443" y="6875"/>
                  </a:cubicBezTo>
                  <a:cubicBezTo>
                    <a:pt x="5346" y="6875"/>
                    <a:pt x="6885" y="5336"/>
                    <a:pt x="6885" y="3433"/>
                  </a:cubicBezTo>
                  <a:cubicBezTo>
                    <a:pt x="6885" y="1540"/>
                    <a:pt x="5346" y="1"/>
                    <a:pt x="3443"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1"/>
            <p:cNvSpPr/>
            <p:nvPr/>
          </p:nvSpPr>
          <p:spPr>
            <a:xfrm>
              <a:off x="1051649" y="3465656"/>
              <a:ext cx="638897" cy="643687"/>
            </a:xfrm>
            <a:custGeom>
              <a:avLst/>
              <a:gdLst/>
              <a:ahLst/>
              <a:cxnLst/>
              <a:rect l="l" t="t" r="r" b="b"/>
              <a:pathLst>
                <a:path w="3615" h="3642" extrusionOk="0">
                  <a:moveTo>
                    <a:pt x="2382" y="1"/>
                  </a:moveTo>
                  <a:cubicBezTo>
                    <a:pt x="2341" y="1"/>
                    <a:pt x="2301" y="40"/>
                    <a:pt x="2327" y="92"/>
                  </a:cubicBezTo>
                  <a:cubicBezTo>
                    <a:pt x="2347" y="123"/>
                    <a:pt x="2367" y="163"/>
                    <a:pt x="2387" y="204"/>
                  </a:cubicBezTo>
                  <a:cubicBezTo>
                    <a:pt x="2336" y="224"/>
                    <a:pt x="2296" y="244"/>
                    <a:pt x="2255" y="274"/>
                  </a:cubicBezTo>
                  <a:cubicBezTo>
                    <a:pt x="2208" y="323"/>
                    <a:pt x="2242" y="417"/>
                    <a:pt x="2306" y="417"/>
                  </a:cubicBezTo>
                  <a:cubicBezTo>
                    <a:pt x="2309" y="417"/>
                    <a:pt x="2313" y="417"/>
                    <a:pt x="2316" y="416"/>
                  </a:cubicBezTo>
                  <a:cubicBezTo>
                    <a:pt x="2367" y="406"/>
                    <a:pt x="2417" y="386"/>
                    <a:pt x="2468" y="355"/>
                  </a:cubicBezTo>
                  <a:cubicBezTo>
                    <a:pt x="2498" y="416"/>
                    <a:pt x="2529" y="467"/>
                    <a:pt x="2559" y="528"/>
                  </a:cubicBezTo>
                  <a:cubicBezTo>
                    <a:pt x="2570" y="549"/>
                    <a:pt x="2587" y="558"/>
                    <a:pt x="2603" y="558"/>
                  </a:cubicBezTo>
                  <a:cubicBezTo>
                    <a:pt x="2634" y="558"/>
                    <a:pt x="2664" y="527"/>
                    <a:pt x="2651" y="487"/>
                  </a:cubicBezTo>
                  <a:cubicBezTo>
                    <a:pt x="2620" y="427"/>
                    <a:pt x="2590" y="355"/>
                    <a:pt x="2559" y="295"/>
                  </a:cubicBezTo>
                  <a:cubicBezTo>
                    <a:pt x="2600" y="254"/>
                    <a:pt x="2651" y="214"/>
                    <a:pt x="2691" y="184"/>
                  </a:cubicBezTo>
                  <a:cubicBezTo>
                    <a:pt x="2731" y="135"/>
                    <a:pt x="2701" y="80"/>
                    <a:pt x="2656" y="80"/>
                  </a:cubicBezTo>
                  <a:cubicBezTo>
                    <a:pt x="2645" y="80"/>
                    <a:pt x="2632" y="84"/>
                    <a:pt x="2620" y="92"/>
                  </a:cubicBezTo>
                  <a:cubicBezTo>
                    <a:pt x="2579" y="112"/>
                    <a:pt x="2539" y="133"/>
                    <a:pt x="2489" y="153"/>
                  </a:cubicBezTo>
                  <a:cubicBezTo>
                    <a:pt x="2478" y="112"/>
                    <a:pt x="2458" y="72"/>
                    <a:pt x="2438" y="42"/>
                  </a:cubicBezTo>
                  <a:cubicBezTo>
                    <a:pt x="2427" y="13"/>
                    <a:pt x="2405" y="1"/>
                    <a:pt x="2382" y="1"/>
                  </a:cubicBezTo>
                  <a:close/>
                  <a:moveTo>
                    <a:pt x="1690" y="479"/>
                  </a:moveTo>
                  <a:cubicBezTo>
                    <a:pt x="1645" y="479"/>
                    <a:pt x="1601" y="521"/>
                    <a:pt x="1628" y="568"/>
                  </a:cubicBezTo>
                  <a:cubicBezTo>
                    <a:pt x="1648" y="609"/>
                    <a:pt x="1668" y="639"/>
                    <a:pt x="1688" y="679"/>
                  </a:cubicBezTo>
                  <a:cubicBezTo>
                    <a:pt x="1648" y="700"/>
                    <a:pt x="1607" y="730"/>
                    <a:pt x="1567" y="760"/>
                  </a:cubicBezTo>
                  <a:cubicBezTo>
                    <a:pt x="1511" y="798"/>
                    <a:pt x="1541" y="895"/>
                    <a:pt x="1609" y="895"/>
                  </a:cubicBezTo>
                  <a:cubicBezTo>
                    <a:pt x="1615" y="895"/>
                    <a:pt x="1621" y="894"/>
                    <a:pt x="1628" y="892"/>
                  </a:cubicBezTo>
                  <a:cubicBezTo>
                    <a:pt x="1679" y="882"/>
                    <a:pt x="1729" y="862"/>
                    <a:pt x="1769" y="832"/>
                  </a:cubicBezTo>
                  <a:cubicBezTo>
                    <a:pt x="1800" y="892"/>
                    <a:pt x="1830" y="953"/>
                    <a:pt x="1861" y="1003"/>
                  </a:cubicBezTo>
                  <a:cubicBezTo>
                    <a:pt x="1871" y="1025"/>
                    <a:pt x="1889" y="1034"/>
                    <a:pt x="1907" y="1034"/>
                  </a:cubicBezTo>
                  <a:cubicBezTo>
                    <a:pt x="1940" y="1034"/>
                    <a:pt x="1972" y="1003"/>
                    <a:pt x="1952" y="963"/>
                  </a:cubicBezTo>
                  <a:cubicBezTo>
                    <a:pt x="1922" y="902"/>
                    <a:pt x="1891" y="841"/>
                    <a:pt x="1861" y="771"/>
                  </a:cubicBezTo>
                  <a:cubicBezTo>
                    <a:pt x="1911" y="730"/>
                    <a:pt x="1952" y="690"/>
                    <a:pt x="1992" y="659"/>
                  </a:cubicBezTo>
                  <a:cubicBezTo>
                    <a:pt x="2041" y="618"/>
                    <a:pt x="2004" y="558"/>
                    <a:pt x="1956" y="558"/>
                  </a:cubicBezTo>
                  <a:cubicBezTo>
                    <a:pt x="1945" y="558"/>
                    <a:pt x="1933" y="561"/>
                    <a:pt x="1922" y="568"/>
                  </a:cubicBezTo>
                  <a:lnTo>
                    <a:pt x="1800" y="629"/>
                  </a:lnTo>
                  <a:cubicBezTo>
                    <a:pt x="1780" y="589"/>
                    <a:pt x="1760" y="558"/>
                    <a:pt x="1749" y="517"/>
                  </a:cubicBezTo>
                  <a:cubicBezTo>
                    <a:pt x="1735" y="490"/>
                    <a:pt x="1712" y="479"/>
                    <a:pt x="1690" y="479"/>
                  </a:cubicBezTo>
                  <a:close/>
                  <a:moveTo>
                    <a:pt x="998" y="929"/>
                  </a:moveTo>
                  <a:cubicBezTo>
                    <a:pt x="956" y="929"/>
                    <a:pt x="912" y="967"/>
                    <a:pt x="939" y="1014"/>
                  </a:cubicBezTo>
                  <a:cubicBezTo>
                    <a:pt x="959" y="1054"/>
                    <a:pt x="980" y="1095"/>
                    <a:pt x="1000" y="1125"/>
                  </a:cubicBezTo>
                  <a:cubicBezTo>
                    <a:pt x="959" y="1156"/>
                    <a:pt x="909" y="1176"/>
                    <a:pt x="878" y="1206"/>
                  </a:cubicBezTo>
                  <a:cubicBezTo>
                    <a:pt x="823" y="1243"/>
                    <a:pt x="852" y="1340"/>
                    <a:pt x="920" y="1340"/>
                  </a:cubicBezTo>
                  <a:cubicBezTo>
                    <a:pt x="926" y="1340"/>
                    <a:pt x="933" y="1340"/>
                    <a:pt x="939" y="1338"/>
                  </a:cubicBezTo>
                  <a:cubicBezTo>
                    <a:pt x="990" y="1338"/>
                    <a:pt x="1031" y="1307"/>
                    <a:pt x="1081" y="1287"/>
                  </a:cubicBezTo>
                  <a:cubicBezTo>
                    <a:pt x="1112" y="1338"/>
                    <a:pt x="1142" y="1399"/>
                    <a:pt x="1172" y="1449"/>
                  </a:cubicBezTo>
                  <a:cubicBezTo>
                    <a:pt x="1183" y="1471"/>
                    <a:pt x="1202" y="1479"/>
                    <a:pt x="1220" y="1479"/>
                  </a:cubicBezTo>
                  <a:cubicBezTo>
                    <a:pt x="1252" y="1479"/>
                    <a:pt x="1283" y="1451"/>
                    <a:pt x="1263" y="1419"/>
                  </a:cubicBezTo>
                  <a:cubicBezTo>
                    <a:pt x="1233" y="1348"/>
                    <a:pt x="1202" y="1287"/>
                    <a:pt x="1172" y="1216"/>
                  </a:cubicBezTo>
                  <a:cubicBezTo>
                    <a:pt x="1223" y="1186"/>
                    <a:pt x="1263" y="1145"/>
                    <a:pt x="1304" y="1105"/>
                  </a:cubicBezTo>
                  <a:cubicBezTo>
                    <a:pt x="1346" y="1063"/>
                    <a:pt x="1311" y="1007"/>
                    <a:pt x="1263" y="1007"/>
                  </a:cubicBezTo>
                  <a:cubicBezTo>
                    <a:pt x="1254" y="1007"/>
                    <a:pt x="1243" y="1009"/>
                    <a:pt x="1233" y="1014"/>
                  </a:cubicBezTo>
                  <a:cubicBezTo>
                    <a:pt x="1193" y="1044"/>
                    <a:pt x="1152" y="1064"/>
                    <a:pt x="1112" y="1075"/>
                  </a:cubicBezTo>
                  <a:cubicBezTo>
                    <a:pt x="1091" y="1044"/>
                    <a:pt x="1071" y="1003"/>
                    <a:pt x="1051" y="963"/>
                  </a:cubicBezTo>
                  <a:cubicBezTo>
                    <a:pt x="1040" y="939"/>
                    <a:pt x="1020" y="929"/>
                    <a:pt x="998" y="929"/>
                  </a:cubicBezTo>
                  <a:close/>
                  <a:moveTo>
                    <a:pt x="2426" y="996"/>
                  </a:moveTo>
                  <a:cubicBezTo>
                    <a:pt x="2384" y="996"/>
                    <a:pt x="2340" y="1038"/>
                    <a:pt x="2367" y="1084"/>
                  </a:cubicBezTo>
                  <a:cubicBezTo>
                    <a:pt x="2387" y="1115"/>
                    <a:pt x="2408" y="1156"/>
                    <a:pt x="2428" y="1196"/>
                  </a:cubicBezTo>
                  <a:cubicBezTo>
                    <a:pt x="2377" y="1216"/>
                    <a:pt x="2336" y="1237"/>
                    <a:pt x="2296" y="1267"/>
                  </a:cubicBezTo>
                  <a:cubicBezTo>
                    <a:pt x="2248" y="1315"/>
                    <a:pt x="2282" y="1409"/>
                    <a:pt x="2347" y="1409"/>
                  </a:cubicBezTo>
                  <a:cubicBezTo>
                    <a:pt x="2350" y="1409"/>
                    <a:pt x="2353" y="1409"/>
                    <a:pt x="2357" y="1408"/>
                  </a:cubicBezTo>
                  <a:cubicBezTo>
                    <a:pt x="2408" y="1399"/>
                    <a:pt x="2458" y="1378"/>
                    <a:pt x="2509" y="1348"/>
                  </a:cubicBezTo>
                  <a:cubicBezTo>
                    <a:pt x="2539" y="1408"/>
                    <a:pt x="2570" y="1459"/>
                    <a:pt x="2600" y="1520"/>
                  </a:cubicBezTo>
                  <a:cubicBezTo>
                    <a:pt x="2607" y="1541"/>
                    <a:pt x="2622" y="1550"/>
                    <a:pt x="2639" y="1550"/>
                  </a:cubicBezTo>
                  <a:cubicBezTo>
                    <a:pt x="2670" y="1550"/>
                    <a:pt x="2704" y="1519"/>
                    <a:pt x="2691" y="1480"/>
                  </a:cubicBezTo>
                  <a:cubicBezTo>
                    <a:pt x="2660" y="1419"/>
                    <a:pt x="2630" y="1348"/>
                    <a:pt x="2600" y="1287"/>
                  </a:cubicBezTo>
                  <a:cubicBezTo>
                    <a:pt x="2640" y="1246"/>
                    <a:pt x="2691" y="1206"/>
                    <a:pt x="2732" y="1176"/>
                  </a:cubicBezTo>
                  <a:cubicBezTo>
                    <a:pt x="2772" y="1135"/>
                    <a:pt x="2740" y="1073"/>
                    <a:pt x="2694" y="1073"/>
                  </a:cubicBezTo>
                  <a:cubicBezTo>
                    <a:pt x="2683" y="1073"/>
                    <a:pt x="2672" y="1077"/>
                    <a:pt x="2660" y="1084"/>
                  </a:cubicBezTo>
                  <a:cubicBezTo>
                    <a:pt x="2620" y="1105"/>
                    <a:pt x="2579" y="1125"/>
                    <a:pt x="2529" y="1145"/>
                  </a:cubicBezTo>
                  <a:cubicBezTo>
                    <a:pt x="2519" y="1105"/>
                    <a:pt x="2498" y="1064"/>
                    <a:pt x="2478" y="1034"/>
                  </a:cubicBezTo>
                  <a:cubicBezTo>
                    <a:pt x="2468" y="1007"/>
                    <a:pt x="2447" y="996"/>
                    <a:pt x="2426" y="996"/>
                  </a:cubicBezTo>
                  <a:close/>
                  <a:moveTo>
                    <a:pt x="178" y="1461"/>
                  </a:moveTo>
                  <a:cubicBezTo>
                    <a:pt x="137" y="1461"/>
                    <a:pt x="93" y="1504"/>
                    <a:pt x="119" y="1550"/>
                  </a:cubicBezTo>
                  <a:cubicBezTo>
                    <a:pt x="140" y="1581"/>
                    <a:pt x="160" y="1621"/>
                    <a:pt x="180" y="1662"/>
                  </a:cubicBezTo>
                  <a:cubicBezTo>
                    <a:pt x="140" y="1682"/>
                    <a:pt x="89" y="1702"/>
                    <a:pt x="59" y="1732"/>
                  </a:cubicBezTo>
                  <a:cubicBezTo>
                    <a:pt x="1" y="1781"/>
                    <a:pt x="35" y="1875"/>
                    <a:pt x="99" y="1875"/>
                  </a:cubicBezTo>
                  <a:cubicBezTo>
                    <a:pt x="102" y="1875"/>
                    <a:pt x="105" y="1875"/>
                    <a:pt x="109" y="1874"/>
                  </a:cubicBezTo>
                  <a:cubicBezTo>
                    <a:pt x="170" y="1864"/>
                    <a:pt x="210" y="1844"/>
                    <a:pt x="261" y="1813"/>
                  </a:cubicBezTo>
                  <a:cubicBezTo>
                    <a:pt x="291" y="1874"/>
                    <a:pt x="322" y="1925"/>
                    <a:pt x="352" y="1986"/>
                  </a:cubicBezTo>
                  <a:cubicBezTo>
                    <a:pt x="363" y="2007"/>
                    <a:pt x="381" y="2016"/>
                    <a:pt x="398" y="2016"/>
                  </a:cubicBezTo>
                  <a:cubicBezTo>
                    <a:pt x="431" y="2016"/>
                    <a:pt x="463" y="1985"/>
                    <a:pt x="443" y="1945"/>
                  </a:cubicBezTo>
                  <a:cubicBezTo>
                    <a:pt x="413" y="1885"/>
                    <a:pt x="383" y="1813"/>
                    <a:pt x="352" y="1753"/>
                  </a:cubicBezTo>
                  <a:cubicBezTo>
                    <a:pt x="403" y="1712"/>
                    <a:pt x="443" y="1672"/>
                    <a:pt x="484" y="1642"/>
                  </a:cubicBezTo>
                  <a:cubicBezTo>
                    <a:pt x="525" y="1600"/>
                    <a:pt x="492" y="1539"/>
                    <a:pt x="446" y="1539"/>
                  </a:cubicBezTo>
                  <a:cubicBezTo>
                    <a:pt x="436" y="1539"/>
                    <a:pt x="424" y="1543"/>
                    <a:pt x="413" y="1550"/>
                  </a:cubicBezTo>
                  <a:lnTo>
                    <a:pt x="291" y="1611"/>
                  </a:lnTo>
                  <a:cubicBezTo>
                    <a:pt x="271" y="1570"/>
                    <a:pt x="251" y="1530"/>
                    <a:pt x="230" y="1500"/>
                  </a:cubicBezTo>
                  <a:cubicBezTo>
                    <a:pt x="220" y="1472"/>
                    <a:pt x="200" y="1461"/>
                    <a:pt x="178" y="1461"/>
                  </a:cubicBezTo>
                  <a:close/>
                  <a:moveTo>
                    <a:pt x="1730" y="1476"/>
                  </a:moveTo>
                  <a:cubicBezTo>
                    <a:pt x="1685" y="1476"/>
                    <a:pt x="1641" y="1514"/>
                    <a:pt x="1668" y="1561"/>
                  </a:cubicBezTo>
                  <a:cubicBezTo>
                    <a:pt x="1688" y="1601"/>
                    <a:pt x="1709" y="1642"/>
                    <a:pt x="1729" y="1672"/>
                  </a:cubicBezTo>
                  <a:cubicBezTo>
                    <a:pt x="1688" y="1692"/>
                    <a:pt x="1648" y="1723"/>
                    <a:pt x="1607" y="1753"/>
                  </a:cubicBezTo>
                  <a:cubicBezTo>
                    <a:pt x="1552" y="1790"/>
                    <a:pt x="1581" y="1887"/>
                    <a:pt x="1649" y="1887"/>
                  </a:cubicBezTo>
                  <a:cubicBezTo>
                    <a:pt x="1655" y="1887"/>
                    <a:pt x="1662" y="1886"/>
                    <a:pt x="1668" y="1885"/>
                  </a:cubicBezTo>
                  <a:cubicBezTo>
                    <a:pt x="1719" y="1874"/>
                    <a:pt x="1769" y="1854"/>
                    <a:pt x="1810" y="1824"/>
                  </a:cubicBezTo>
                  <a:cubicBezTo>
                    <a:pt x="1841" y="1885"/>
                    <a:pt x="1871" y="1945"/>
                    <a:pt x="1901" y="1996"/>
                  </a:cubicBezTo>
                  <a:cubicBezTo>
                    <a:pt x="1912" y="2017"/>
                    <a:pt x="1930" y="2026"/>
                    <a:pt x="1947" y="2026"/>
                  </a:cubicBezTo>
                  <a:cubicBezTo>
                    <a:pt x="1980" y="2026"/>
                    <a:pt x="2012" y="1995"/>
                    <a:pt x="1992" y="1955"/>
                  </a:cubicBezTo>
                  <a:cubicBezTo>
                    <a:pt x="1962" y="1894"/>
                    <a:pt x="1931" y="1834"/>
                    <a:pt x="1901" y="1763"/>
                  </a:cubicBezTo>
                  <a:cubicBezTo>
                    <a:pt x="1952" y="1732"/>
                    <a:pt x="1992" y="1692"/>
                    <a:pt x="2033" y="1651"/>
                  </a:cubicBezTo>
                  <a:cubicBezTo>
                    <a:pt x="2074" y="1611"/>
                    <a:pt x="2042" y="1550"/>
                    <a:pt x="1996" y="1550"/>
                  </a:cubicBezTo>
                  <a:cubicBezTo>
                    <a:pt x="1985" y="1550"/>
                    <a:pt x="1974" y="1553"/>
                    <a:pt x="1962" y="1561"/>
                  </a:cubicBezTo>
                  <a:lnTo>
                    <a:pt x="1841" y="1621"/>
                  </a:lnTo>
                  <a:cubicBezTo>
                    <a:pt x="1820" y="1591"/>
                    <a:pt x="1800" y="1550"/>
                    <a:pt x="1790" y="1510"/>
                  </a:cubicBezTo>
                  <a:cubicBezTo>
                    <a:pt x="1776" y="1486"/>
                    <a:pt x="1753" y="1476"/>
                    <a:pt x="1730" y="1476"/>
                  </a:cubicBezTo>
                  <a:close/>
                  <a:moveTo>
                    <a:pt x="3266" y="1628"/>
                  </a:moveTo>
                  <a:cubicBezTo>
                    <a:pt x="3224" y="1628"/>
                    <a:pt x="3180" y="1666"/>
                    <a:pt x="3207" y="1712"/>
                  </a:cubicBezTo>
                  <a:lnTo>
                    <a:pt x="3268" y="1834"/>
                  </a:lnTo>
                  <a:cubicBezTo>
                    <a:pt x="3227" y="1854"/>
                    <a:pt x="3177" y="1874"/>
                    <a:pt x="3146" y="1905"/>
                  </a:cubicBezTo>
                  <a:cubicBezTo>
                    <a:pt x="3088" y="1953"/>
                    <a:pt x="3123" y="2047"/>
                    <a:pt x="3196" y="2047"/>
                  </a:cubicBezTo>
                  <a:cubicBezTo>
                    <a:pt x="3200" y="2047"/>
                    <a:pt x="3203" y="2047"/>
                    <a:pt x="3207" y="2047"/>
                  </a:cubicBezTo>
                  <a:cubicBezTo>
                    <a:pt x="3258" y="2036"/>
                    <a:pt x="3299" y="2006"/>
                    <a:pt x="3349" y="1986"/>
                  </a:cubicBezTo>
                  <a:cubicBezTo>
                    <a:pt x="3380" y="2036"/>
                    <a:pt x="3410" y="2097"/>
                    <a:pt x="3440" y="2158"/>
                  </a:cubicBezTo>
                  <a:cubicBezTo>
                    <a:pt x="3451" y="2176"/>
                    <a:pt x="3469" y="2183"/>
                    <a:pt x="3487" y="2183"/>
                  </a:cubicBezTo>
                  <a:cubicBezTo>
                    <a:pt x="3520" y="2183"/>
                    <a:pt x="3551" y="2157"/>
                    <a:pt x="3531" y="2117"/>
                  </a:cubicBezTo>
                  <a:cubicBezTo>
                    <a:pt x="3501" y="2047"/>
                    <a:pt x="3470" y="1986"/>
                    <a:pt x="3440" y="1915"/>
                  </a:cubicBezTo>
                  <a:cubicBezTo>
                    <a:pt x="3491" y="1885"/>
                    <a:pt x="3531" y="1844"/>
                    <a:pt x="3572" y="1804"/>
                  </a:cubicBezTo>
                  <a:cubicBezTo>
                    <a:pt x="3614" y="1761"/>
                    <a:pt x="3579" y="1705"/>
                    <a:pt x="3531" y="1705"/>
                  </a:cubicBezTo>
                  <a:cubicBezTo>
                    <a:pt x="3521" y="1705"/>
                    <a:pt x="3511" y="1707"/>
                    <a:pt x="3501" y="1712"/>
                  </a:cubicBezTo>
                  <a:cubicBezTo>
                    <a:pt x="3461" y="1743"/>
                    <a:pt x="3420" y="1763"/>
                    <a:pt x="3380" y="1783"/>
                  </a:cubicBezTo>
                  <a:lnTo>
                    <a:pt x="3319" y="1662"/>
                  </a:lnTo>
                  <a:cubicBezTo>
                    <a:pt x="3308" y="1638"/>
                    <a:pt x="3287" y="1628"/>
                    <a:pt x="3266" y="1628"/>
                  </a:cubicBezTo>
                  <a:close/>
                  <a:moveTo>
                    <a:pt x="1039" y="1921"/>
                  </a:moveTo>
                  <a:cubicBezTo>
                    <a:pt x="997" y="1921"/>
                    <a:pt x="953" y="1959"/>
                    <a:pt x="980" y="2006"/>
                  </a:cubicBezTo>
                  <a:lnTo>
                    <a:pt x="1040" y="2128"/>
                  </a:lnTo>
                  <a:cubicBezTo>
                    <a:pt x="1000" y="2148"/>
                    <a:pt x="950" y="2168"/>
                    <a:pt x="919" y="2198"/>
                  </a:cubicBezTo>
                  <a:cubicBezTo>
                    <a:pt x="861" y="2247"/>
                    <a:pt x="895" y="2341"/>
                    <a:pt x="960" y="2341"/>
                  </a:cubicBezTo>
                  <a:cubicBezTo>
                    <a:pt x="963" y="2341"/>
                    <a:pt x="966" y="2340"/>
                    <a:pt x="970" y="2340"/>
                  </a:cubicBezTo>
                  <a:cubicBezTo>
                    <a:pt x="1031" y="2330"/>
                    <a:pt x="1071" y="2299"/>
                    <a:pt x="1121" y="2279"/>
                  </a:cubicBezTo>
                  <a:cubicBezTo>
                    <a:pt x="1152" y="2330"/>
                    <a:pt x="1182" y="2391"/>
                    <a:pt x="1213" y="2452"/>
                  </a:cubicBezTo>
                  <a:cubicBezTo>
                    <a:pt x="1223" y="2469"/>
                    <a:pt x="1240" y="2477"/>
                    <a:pt x="1257" y="2477"/>
                  </a:cubicBezTo>
                  <a:cubicBezTo>
                    <a:pt x="1287" y="2477"/>
                    <a:pt x="1317" y="2451"/>
                    <a:pt x="1304" y="2411"/>
                  </a:cubicBezTo>
                  <a:cubicBezTo>
                    <a:pt x="1274" y="2340"/>
                    <a:pt x="1243" y="2279"/>
                    <a:pt x="1213" y="2209"/>
                  </a:cubicBezTo>
                  <a:cubicBezTo>
                    <a:pt x="1263" y="2178"/>
                    <a:pt x="1304" y="2137"/>
                    <a:pt x="1344" y="2097"/>
                  </a:cubicBezTo>
                  <a:cubicBezTo>
                    <a:pt x="1387" y="2055"/>
                    <a:pt x="1352" y="1999"/>
                    <a:pt x="1304" y="1999"/>
                  </a:cubicBezTo>
                  <a:cubicBezTo>
                    <a:pt x="1294" y="1999"/>
                    <a:pt x="1284" y="2001"/>
                    <a:pt x="1274" y="2006"/>
                  </a:cubicBezTo>
                  <a:cubicBezTo>
                    <a:pt x="1233" y="2036"/>
                    <a:pt x="1193" y="2056"/>
                    <a:pt x="1152" y="2077"/>
                  </a:cubicBezTo>
                  <a:lnTo>
                    <a:pt x="1091" y="1955"/>
                  </a:lnTo>
                  <a:cubicBezTo>
                    <a:pt x="1081" y="1931"/>
                    <a:pt x="1060" y="1921"/>
                    <a:pt x="1039" y="1921"/>
                  </a:cubicBezTo>
                  <a:close/>
                  <a:moveTo>
                    <a:pt x="2577" y="2103"/>
                  </a:moveTo>
                  <a:cubicBezTo>
                    <a:pt x="2535" y="2103"/>
                    <a:pt x="2489" y="2141"/>
                    <a:pt x="2509" y="2188"/>
                  </a:cubicBezTo>
                  <a:lnTo>
                    <a:pt x="2570" y="2310"/>
                  </a:lnTo>
                  <a:cubicBezTo>
                    <a:pt x="2529" y="2330"/>
                    <a:pt x="2489" y="2350"/>
                    <a:pt x="2448" y="2380"/>
                  </a:cubicBezTo>
                  <a:cubicBezTo>
                    <a:pt x="2390" y="2429"/>
                    <a:pt x="2424" y="2523"/>
                    <a:pt x="2497" y="2523"/>
                  </a:cubicBezTo>
                  <a:cubicBezTo>
                    <a:pt x="2501" y="2523"/>
                    <a:pt x="2505" y="2523"/>
                    <a:pt x="2509" y="2522"/>
                  </a:cubicBezTo>
                  <a:cubicBezTo>
                    <a:pt x="2559" y="2512"/>
                    <a:pt x="2610" y="2492"/>
                    <a:pt x="2651" y="2461"/>
                  </a:cubicBezTo>
                  <a:cubicBezTo>
                    <a:pt x="2681" y="2522"/>
                    <a:pt x="2711" y="2573"/>
                    <a:pt x="2741" y="2634"/>
                  </a:cubicBezTo>
                  <a:cubicBezTo>
                    <a:pt x="2752" y="2652"/>
                    <a:pt x="2770" y="2659"/>
                    <a:pt x="2788" y="2659"/>
                  </a:cubicBezTo>
                  <a:cubicBezTo>
                    <a:pt x="2821" y="2659"/>
                    <a:pt x="2852" y="2633"/>
                    <a:pt x="2833" y="2593"/>
                  </a:cubicBezTo>
                  <a:cubicBezTo>
                    <a:pt x="2802" y="2533"/>
                    <a:pt x="2772" y="2461"/>
                    <a:pt x="2752" y="2401"/>
                  </a:cubicBezTo>
                  <a:lnTo>
                    <a:pt x="2873" y="2279"/>
                  </a:lnTo>
                  <a:cubicBezTo>
                    <a:pt x="2922" y="2239"/>
                    <a:pt x="2887" y="2186"/>
                    <a:pt x="2840" y="2186"/>
                  </a:cubicBezTo>
                  <a:cubicBezTo>
                    <a:pt x="2828" y="2186"/>
                    <a:pt x="2815" y="2190"/>
                    <a:pt x="2802" y="2198"/>
                  </a:cubicBezTo>
                  <a:cubicBezTo>
                    <a:pt x="2772" y="2218"/>
                    <a:pt x="2721" y="2239"/>
                    <a:pt x="2681" y="2259"/>
                  </a:cubicBezTo>
                  <a:cubicBezTo>
                    <a:pt x="2660" y="2218"/>
                    <a:pt x="2651" y="2178"/>
                    <a:pt x="2630" y="2137"/>
                  </a:cubicBezTo>
                  <a:cubicBezTo>
                    <a:pt x="2620" y="2114"/>
                    <a:pt x="2599" y="2103"/>
                    <a:pt x="2577" y="2103"/>
                  </a:cubicBezTo>
                  <a:close/>
                  <a:moveTo>
                    <a:pt x="219" y="2454"/>
                  </a:moveTo>
                  <a:cubicBezTo>
                    <a:pt x="177" y="2454"/>
                    <a:pt x="133" y="2496"/>
                    <a:pt x="160" y="2542"/>
                  </a:cubicBezTo>
                  <a:cubicBezTo>
                    <a:pt x="180" y="2583"/>
                    <a:pt x="200" y="2614"/>
                    <a:pt x="221" y="2654"/>
                  </a:cubicBezTo>
                  <a:cubicBezTo>
                    <a:pt x="170" y="2674"/>
                    <a:pt x="129" y="2704"/>
                    <a:pt x="99" y="2735"/>
                  </a:cubicBezTo>
                  <a:cubicBezTo>
                    <a:pt x="41" y="2774"/>
                    <a:pt x="75" y="2867"/>
                    <a:pt x="139" y="2867"/>
                  </a:cubicBezTo>
                  <a:cubicBezTo>
                    <a:pt x="143" y="2867"/>
                    <a:pt x="146" y="2867"/>
                    <a:pt x="149" y="2866"/>
                  </a:cubicBezTo>
                  <a:cubicBezTo>
                    <a:pt x="210" y="2857"/>
                    <a:pt x="251" y="2836"/>
                    <a:pt x="302" y="2806"/>
                  </a:cubicBezTo>
                  <a:cubicBezTo>
                    <a:pt x="332" y="2866"/>
                    <a:pt x="362" y="2927"/>
                    <a:pt x="392" y="2978"/>
                  </a:cubicBezTo>
                  <a:cubicBezTo>
                    <a:pt x="403" y="2999"/>
                    <a:pt x="420" y="3008"/>
                    <a:pt x="437" y="3008"/>
                  </a:cubicBezTo>
                  <a:cubicBezTo>
                    <a:pt x="467" y="3008"/>
                    <a:pt x="497" y="2977"/>
                    <a:pt x="484" y="2938"/>
                  </a:cubicBezTo>
                  <a:cubicBezTo>
                    <a:pt x="453" y="2877"/>
                    <a:pt x="423" y="2806"/>
                    <a:pt x="392" y="2745"/>
                  </a:cubicBezTo>
                  <a:cubicBezTo>
                    <a:pt x="443" y="2704"/>
                    <a:pt x="484" y="2664"/>
                    <a:pt x="524" y="2634"/>
                  </a:cubicBezTo>
                  <a:cubicBezTo>
                    <a:pt x="565" y="2593"/>
                    <a:pt x="533" y="2531"/>
                    <a:pt x="487" y="2531"/>
                  </a:cubicBezTo>
                  <a:cubicBezTo>
                    <a:pt x="476" y="2531"/>
                    <a:pt x="465" y="2535"/>
                    <a:pt x="453" y="2542"/>
                  </a:cubicBezTo>
                  <a:lnTo>
                    <a:pt x="332" y="2603"/>
                  </a:lnTo>
                  <a:cubicBezTo>
                    <a:pt x="311" y="2563"/>
                    <a:pt x="291" y="2533"/>
                    <a:pt x="271" y="2492"/>
                  </a:cubicBezTo>
                  <a:cubicBezTo>
                    <a:pt x="261" y="2465"/>
                    <a:pt x="240" y="2454"/>
                    <a:pt x="219" y="2454"/>
                  </a:cubicBezTo>
                  <a:close/>
                  <a:moveTo>
                    <a:pt x="1882" y="2555"/>
                  </a:moveTo>
                  <a:cubicBezTo>
                    <a:pt x="1838" y="2555"/>
                    <a:pt x="1794" y="2597"/>
                    <a:pt x="1820" y="2644"/>
                  </a:cubicBezTo>
                  <a:cubicBezTo>
                    <a:pt x="1841" y="2674"/>
                    <a:pt x="1861" y="2715"/>
                    <a:pt x="1881" y="2755"/>
                  </a:cubicBezTo>
                  <a:cubicBezTo>
                    <a:pt x="1841" y="2776"/>
                    <a:pt x="1800" y="2796"/>
                    <a:pt x="1760" y="2826"/>
                  </a:cubicBezTo>
                  <a:cubicBezTo>
                    <a:pt x="1702" y="2874"/>
                    <a:pt x="1736" y="2968"/>
                    <a:pt x="1809" y="2968"/>
                  </a:cubicBezTo>
                  <a:cubicBezTo>
                    <a:pt x="1813" y="2968"/>
                    <a:pt x="1816" y="2968"/>
                    <a:pt x="1820" y="2968"/>
                  </a:cubicBezTo>
                  <a:cubicBezTo>
                    <a:pt x="1871" y="2958"/>
                    <a:pt x="1922" y="2938"/>
                    <a:pt x="1962" y="2907"/>
                  </a:cubicBezTo>
                  <a:cubicBezTo>
                    <a:pt x="1992" y="2968"/>
                    <a:pt x="2023" y="3019"/>
                    <a:pt x="2053" y="3079"/>
                  </a:cubicBezTo>
                  <a:cubicBezTo>
                    <a:pt x="2064" y="3101"/>
                    <a:pt x="2082" y="3110"/>
                    <a:pt x="2099" y="3110"/>
                  </a:cubicBezTo>
                  <a:cubicBezTo>
                    <a:pt x="2132" y="3110"/>
                    <a:pt x="2164" y="3079"/>
                    <a:pt x="2144" y="3039"/>
                  </a:cubicBezTo>
                  <a:cubicBezTo>
                    <a:pt x="2114" y="2978"/>
                    <a:pt x="2084" y="2907"/>
                    <a:pt x="2053" y="2846"/>
                  </a:cubicBezTo>
                  <a:cubicBezTo>
                    <a:pt x="2104" y="2806"/>
                    <a:pt x="2144" y="2765"/>
                    <a:pt x="2185" y="2735"/>
                  </a:cubicBezTo>
                  <a:cubicBezTo>
                    <a:pt x="2234" y="2694"/>
                    <a:pt x="2197" y="2633"/>
                    <a:pt x="2148" y="2633"/>
                  </a:cubicBezTo>
                  <a:cubicBezTo>
                    <a:pt x="2137" y="2633"/>
                    <a:pt x="2125" y="2636"/>
                    <a:pt x="2114" y="2644"/>
                  </a:cubicBezTo>
                  <a:lnTo>
                    <a:pt x="1992" y="2704"/>
                  </a:lnTo>
                  <a:cubicBezTo>
                    <a:pt x="1972" y="2664"/>
                    <a:pt x="1952" y="2623"/>
                    <a:pt x="1942" y="2593"/>
                  </a:cubicBezTo>
                  <a:cubicBezTo>
                    <a:pt x="1928" y="2566"/>
                    <a:pt x="1905" y="2555"/>
                    <a:pt x="1882" y="2555"/>
                  </a:cubicBezTo>
                  <a:close/>
                  <a:moveTo>
                    <a:pt x="1062" y="3086"/>
                  </a:moveTo>
                  <a:cubicBezTo>
                    <a:pt x="1017" y="3086"/>
                    <a:pt x="973" y="3124"/>
                    <a:pt x="1000" y="3170"/>
                  </a:cubicBezTo>
                  <a:lnTo>
                    <a:pt x="1061" y="3292"/>
                  </a:lnTo>
                  <a:cubicBezTo>
                    <a:pt x="1020" y="3312"/>
                    <a:pt x="980" y="3332"/>
                    <a:pt x="939" y="3363"/>
                  </a:cubicBezTo>
                  <a:cubicBezTo>
                    <a:pt x="881" y="3411"/>
                    <a:pt x="915" y="3505"/>
                    <a:pt x="989" y="3505"/>
                  </a:cubicBezTo>
                  <a:cubicBezTo>
                    <a:pt x="993" y="3505"/>
                    <a:pt x="996" y="3505"/>
                    <a:pt x="1000" y="3505"/>
                  </a:cubicBezTo>
                  <a:cubicBezTo>
                    <a:pt x="1051" y="3494"/>
                    <a:pt x="1101" y="3474"/>
                    <a:pt x="1142" y="3444"/>
                  </a:cubicBezTo>
                  <a:cubicBezTo>
                    <a:pt x="1172" y="3494"/>
                    <a:pt x="1202" y="3555"/>
                    <a:pt x="1233" y="3616"/>
                  </a:cubicBezTo>
                  <a:cubicBezTo>
                    <a:pt x="1244" y="3634"/>
                    <a:pt x="1262" y="3641"/>
                    <a:pt x="1280" y="3641"/>
                  </a:cubicBezTo>
                  <a:cubicBezTo>
                    <a:pt x="1312" y="3641"/>
                    <a:pt x="1344" y="3615"/>
                    <a:pt x="1324" y="3575"/>
                  </a:cubicBezTo>
                  <a:cubicBezTo>
                    <a:pt x="1294" y="3505"/>
                    <a:pt x="1263" y="3444"/>
                    <a:pt x="1233" y="3383"/>
                  </a:cubicBezTo>
                  <a:cubicBezTo>
                    <a:pt x="1283" y="3343"/>
                    <a:pt x="1324" y="3302"/>
                    <a:pt x="1364" y="3262"/>
                  </a:cubicBezTo>
                  <a:cubicBezTo>
                    <a:pt x="1415" y="3219"/>
                    <a:pt x="1374" y="3163"/>
                    <a:pt x="1324" y="3163"/>
                  </a:cubicBezTo>
                  <a:cubicBezTo>
                    <a:pt x="1314" y="3163"/>
                    <a:pt x="1304" y="3165"/>
                    <a:pt x="1294" y="3170"/>
                  </a:cubicBezTo>
                  <a:cubicBezTo>
                    <a:pt x="1253" y="3201"/>
                    <a:pt x="1213" y="3221"/>
                    <a:pt x="1172" y="3241"/>
                  </a:cubicBezTo>
                  <a:cubicBezTo>
                    <a:pt x="1152" y="3201"/>
                    <a:pt x="1132" y="3160"/>
                    <a:pt x="1121" y="3120"/>
                  </a:cubicBezTo>
                  <a:cubicBezTo>
                    <a:pt x="1108" y="3096"/>
                    <a:pt x="1085" y="3086"/>
                    <a:pt x="1062" y="30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1"/>
            <p:cNvSpPr/>
            <p:nvPr/>
          </p:nvSpPr>
          <p:spPr>
            <a:xfrm>
              <a:off x="2461312" y="658173"/>
              <a:ext cx="1216997" cy="1215264"/>
            </a:xfrm>
            <a:custGeom>
              <a:avLst/>
              <a:gdLst/>
              <a:ahLst/>
              <a:cxnLst/>
              <a:rect l="l" t="t" r="r" b="b"/>
              <a:pathLst>
                <a:path w="6886" h="6876" extrusionOk="0">
                  <a:moveTo>
                    <a:pt x="3443" y="0"/>
                  </a:moveTo>
                  <a:cubicBezTo>
                    <a:pt x="1539" y="0"/>
                    <a:pt x="0" y="1539"/>
                    <a:pt x="0" y="3443"/>
                  </a:cubicBezTo>
                  <a:cubicBezTo>
                    <a:pt x="0" y="5336"/>
                    <a:pt x="1539" y="6875"/>
                    <a:pt x="3443" y="6875"/>
                  </a:cubicBezTo>
                  <a:cubicBezTo>
                    <a:pt x="5346" y="6875"/>
                    <a:pt x="6885" y="5336"/>
                    <a:pt x="6885" y="3443"/>
                  </a:cubicBezTo>
                  <a:cubicBezTo>
                    <a:pt x="6885" y="1539"/>
                    <a:pt x="5346" y="0"/>
                    <a:pt x="3443"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1"/>
            <p:cNvSpPr/>
            <p:nvPr/>
          </p:nvSpPr>
          <p:spPr>
            <a:xfrm>
              <a:off x="2810546" y="741593"/>
              <a:ext cx="638720" cy="643334"/>
            </a:xfrm>
            <a:custGeom>
              <a:avLst/>
              <a:gdLst/>
              <a:ahLst/>
              <a:cxnLst/>
              <a:rect l="l" t="t" r="r" b="b"/>
              <a:pathLst>
                <a:path w="3614" h="3640" extrusionOk="0">
                  <a:moveTo>
                    <a:pt x="2386" y="0"/>
                  </a:moveTo>
                  <a:cubicBezTo>
                    <a:pt x="2343" y="0"/>
                    <a:pt x="2297" y="38"/>
                    <a:pt x="2317" y="85"/>
                  </a:cubicBezTo>
                  <a:lnTo>
                    <a:pt x="2378" y="207"/>
                  </a:lnTo>
                  <a:cubicBezTo>
                    <a:pt x="2338" y="227"/>
                    <a:pt x="2297" y="247"/>
                    <a:pt x="2257" y="277"/>
                  </a:cubicBezTo>
                  <a:cubicBezTo>
                    <a:pt x="2199" y="326"/>
                    <a:pt x="2233" y="420"/>
                    <a:pt x="2306" y="420"/>
                  </a:cubicBezTo>
                  <a:cubicBezTo>
                    <a:pt x="2309" y="420"/>
                    <a:pt x="2313" y="420"/>
                    <a:pt x="2317" y="419"/>
                  </a:cubicBezTo>
                  <a:cubicBezTo>
                    <a:pt x="2368" y="409"/>
                    <a:pt x="2419" y="389"/>
                    <a:pt x="2459" y="358"/>
                  </a:cubicBezTo>
                  <a:cubicBezTo>
                    <a:pt x="2489" y="409"/>
                    <a:pt x="2520" y="470"/>
                    <a:pt x="2550" y="531"/>
                  </a:cubicBezTo>
                  <a:cubicBezTo>
                    <a:pt x="2561" y="549"/>
                    <a:pt x="2579" y="556"/>
                    <a:pt x="2597" y="556"/>
                  </a:cubicBezTo>
                  <a:cubicBezTo>
                    <a:pt x="2629" y="556"/>
                    <a:pt x="2661" y="530"/>
                    <a:pt x="2641" y="490"/>
                  </a:cubicBezTo>
                  <a:cubicBezTo>
                    <a:pt x="2611" y="419"/>
                    <a:pt x="2581" y="358"/>
                    <a:pt x="2560" y="298"/>
                  </a:cubicBezTo>
                  <a:lnTo>
                    <a:pt x="2682" y="176"/>
                  </a:lnTo>
                  <a:cubicBezTo>
                    <a:pt x="2732" y="134"/>
                    <a:pt x="2691" y="78"/>
                    <a:pt x="2641" y="78"/>
                  </a:cubicBezTo>
                  <a:cubicBezTo>
                    <a:pt x="2631" y="78"/>
                    <a:pt x="2621" y="80"/>
                    <a:pt x="2611" y="85"/>
                  </a:cubicBezTo>
                  <a:cubicBezTo>
                    <a:pt x="2581" y="115"/>
                    <a:pt x="2530" y="136"/>
                    <a:pt x="2489" y="156"/>
                  </a:cubicBezTo>
                  <a:cubicBezTo>
                    <a:pt x="2469" y="115"/>
                    <a:pt x="2459" y="75"/>
                    <a:pt x="2439" y="34"/>
                  </a:cubicBezTo>
                  <a:cubicBezTo>
                    <a:pt x="2428" y="10"/>
                    <a:pt x="2407" y="0"/>
                    <a:pt x="2386" y="0"/>
                  </a:cubicBezTo>
                  <a:close/>
                  <a:moveTo>
                    <a:pt x="1684" y="479"/>
                  </a:moveTo>
                  <a:cubicBezTo>
                    <a:pt x="1644" y="479"/>
                    <a:pt x="1603" y="519"/>
                    <a:pt x="1629" y="571"/>
                  </a:cubicBezTo>
                  <a:cubicBezTo>
                    <a:pt x="1649" y="601"/>
                    <a:pt x="1669" y="642"/>
                    <a:pt x="1690" y="682"/>
                  </a:cubicBezTo>
                  <a:cubicBezTo>
                    <a:pt x="1649" y="703"/>
                    <a:pt x="1598" y="723"/>
                    <a:pt x="1568" y="754"/>
                  </a:cubicBezTo>
                  <a:cubicBezTo>
                    <a:pt x="1510" y="802"/>
                    <a:pt x="1544" y="896"/>
                    <a:pt x="1609" y="896"/>
                  </a:cubicBezTo>
                  <a:cubicBezTo>
                    <a:pt x="1612" y="896"/>
                    <a:pt x="1615" y="896"/>
                    <a:pt x="1618" y="895"/>
                  </a:cubicBezTo>
                  <a:cubicBezTo>
                    <a:pt x="1679" y="885"/>
                    <a:pt x="1720" y="865"/>
                    <a:pt x="1771" y="835"/>
                  </a:cubicBezTo>
                  <a:cubicBezTo>
                    <a:pt x="1801" y="895"/>
                    <a:pt x="1831" y="946"/>
                    <a:pt x="1861" y="1006"/>
                  </a:cubicBezTo>
                  <a:cubicBezTo>
                    <a:pt x="1872" y="1024"/>
                    <a:pt x="1889" y="1032"/>
                    <a:pt x="1906" y="1032"/>
                  </a:cubicBezTo>
                  <a:cubicBezTo>
                    <a:pt x="1936" y="1032"/>
                    <a:pt x="1966" y="1005"/>
                    <a:pt x="1953" y="966"/>
                  </a:cubicBezTo>
                  <a:cubicBezTo>
                    <a:pt x="1922" y="905"/>
                    <a:pt x="1892" y="835"/>
                    <a:pt x="1861" y="774"/>
                  </a:cubicBezTo>
                  <a:cubicBezTo>
                    <a:pt x="1912" y="733"/>
                    <a:pt x="1953" y="693"/>
                    <a:pt x="1993" y="652"/>
                  </a:cubicBezTo>
                  <a:cubicBezTo>
                    <a:pt x="2033" y="612"/>
                    <a:pt x="2003" y="559"/>
                    <a:pt x="1959" y="559"/>
                  </a:cubicBezTo>
                  <a:cubicBezTo>
                    <a:pt x="1947" y="559"/>
                    <a:pt x="1935" y="563"/>
                    <a:pt x="1922" y="571"/>
                  </a:cubicBezTo>
                  <a:lnTo>
                    <a:pt x="1801" y="632"/>
                  </a:lnTo>
                  <a:cubicBezTo>
                    <a:pt x="1780" y="592"/>
                    <a:pt x="1760" y="551"/>
                    <a:pt x="1740" y="520"/>
                  </a:cubicBezTo>
                  <a:cubicBezTo>
                    <a:pt x="1729" y="492"/>
                    <a:pt x="1707" y="479"/>
                    <a:pt x="1684" y="479"/>
                  </a:cubicBezTo>
                  <a:close/>
                  <a:moveTo>
                    <a:pt x="999" y="927"/>
                  </a:moveTo>
                  <a:cubicBezTo>
                    <a:pt x="958" y="927"/>
                    <a:pt x="914" y="970"/>
                    <a:pt x="940" y="1017"/>
                  </a:cubicBezTo>
                  <a:cubicBezTo>
                    <a:pt x="961" y="1057"/>
                    <a:pt x="981" y="1087"/>
                    <a:pt x="1001" y="1128"/>
                  </a:cubicBezTo>
                  <a:cubicBezTo>
                    <a:pt x="950" y="1148"/>
                    <a:pt x="910" y="1179"/>
                    <a:pt x="869" y="1209"/>
                  </a:cubicBezTo>
                  <a:cubicBezTo>
                    <a:pt x="821" y="1247"/>
                    <a:pt x="856" y="1342"/>
                    <a:pt x="920" y="1342"/>
                  </a:cubicBezTo>
                  <a:cubicBezTo>
                    <a:pt x="923" y="1342"/>
                    <a:pt x="927" y="1341"/>
                    <a:pt x="930" y="1341"/>
                  </a:cubicBezTo>
                  <a:cubicBezTo>
                    <a:pt x="981" y="1330"/>
                    <a:pt x="1031" y="1310"/>
                    <a:pt x="1082" y="1280"/>
                  </a:cubicBezTo>
                  <a:cubicBezTo>
                    <a:pt x="1112" y="1341"/>
                    <a:pt x="1143" y="1402"/>
                    <a:pt x="1173" y="1452"/>
                  </a:cubicBezTo>
                  <a:cubicBezTo>
                    <a:pt x="1184" y="1473"/>
                    <a:pt x="1200" y="1482"/>
                    <a:pt x="1217" y="1482"/>
                  </a:cubicBezTo>
                  <a:cubicBezTo>
                    <a:pt x="1248" y="1482"/>
                    <a:pt x="1278" y="1451"/>
                    <a:pt x="1264" y="1411"/>
                  </a:cubicBezTo>
                  <a:cubicBezTo>
                    <a:pt x="1234" y="1351"/>
                    <a:pt x="1204" y="1280"/>
                    <a:pt x="1173" y="1219"/>
                  </a:cubicBezTo>
                  <a:cubicBezTo>
                    <a:pt x="1213" y="1179"/>
                    <a:pt x="1264" y="1138"/>
                    <a:pt x="1305" y="1108"/>
                  </a:cubicBezTo>
                  <a:cubicBezTo>
                    <a:pt x="1346" y="1067"/>
                    <a:pt x="1313" y="1006"/>
                    <a:pt x="1267" y="1006"/>
                  </a:cubicBezTo>
                  <a:cubicBezTo>
                    <a:pt x="1257" y="1006"/>
                    <a:pt x="1245" y="1009"/>
                    <a:pt x="1234" y="1017"/>
                  </a:cubicBezTo>
                  <a:cubicBezTo>
                    <a:pt x="1193" y="1037"/>
                    <a:pt x="1153" y="1057"/>
                    <a:pt x="1102" y="1078"/>
                  </a:cubicBezTo>
                  <a:cubicBezTo>
                    <a:pt x="1092" y="1037"/>
                    <a:pt x="1072" y="1006"/>
                    <a:pt x="1051" y="966"/>
                  </a:cubicBezTo>
                  <a:cubicBezTo>
                    <a:pt x="1041" y="938"/>
                    <a:pt x="1020" y="927"/>
                    <a:pt x="999" y="927"/>
                  </a:cubicBezTo>
                  <a:close/>
                  <a:moveTo>
                    <a:pt x="2422" y="993"/>
                  </a:moveTo>
                  <a:cubicBezTo>
                    <a:pt x="2379" y="993"/>
                    <a:pt x="2337" y="1031"/>
                    <a:pt x="2358" y="1078"/>
                  </a:cubicBezTo>
                  <a:lnTo>
                    <a:pt x="2419" y="1199"/>
                  </a:lnTo>
                  <a:cubicBezTo>
                    <a:pt x="2378" y="1219"/>
                    <a:pt x="2338" y="1240"/>
                    <a:pt x="2297" y="1270"/>
                  </a:cubicBezTo>
                  <a:cubicBezTo>
                    <a:pt x="2239" y="1318"/>
                    <a:pt x="2273" y="1412"/>
                    <a:pt x="2346" y="1412"/>
                  </a:cubicBezTo>
                  <a:cubicBezTo>
                    <a:pt x="2350" y="1412"/>
                    <a:pt x="2354" y="1412"/>
                    <a:pt x="2358" y="1411"/>
                  </a:cubicBezTo>
                  <a:cubicBezTo>
                    <a:pt x="2408" y="1402"/>
                    <a:pt x="2459" y="1381"/>
                    <a:pt x="2500" y="1351"/>
                  </a:cubicBezTo>
                  <a:cubicBezTo>
                    <a:pt x="2530" y="1411"/>
                    <a:pt x="2560" y="1462"/>
                    <a:pt x="2590" y="1523"/>
                  </a:cubicBezTo>
                  <a:cubicBezTo>
                    <a:pt x="2601" y="1541"/>
                    <a:pt x="2619" y="1548"/>
                    <a:pt x="2637" y="1548"/>
                  </a:cubicBezTo>
                  <a:cubicBezTo>
                    <a:pt x="2670" y="1548"/>
                    <a:pt x="2701" y="1522"/>
                    <a:pt x="2682" y="1483"/>
                  </a:cubicBezTo>
                  <a:cubicBezTo>
                    <a:pt x="2651" y="1422"/>
                    <a:pt x="2621" y="1351"/>
                    <a:pt x="2590" y="1290"/>
                  </a:cubicBezTo>
                  <a:cubicBezTo>
                    <a:pt x="2641" y="1249"/>
                    <a:pt x="2682" y="1209"/>
                    <a:pt x="2722" y="1168"/>
                  </a:cubicBezTo>
                  <a:cubicBezTo>
                    <a:pt x="2771" y="1128"/>
                    <a:pt x="2736" y="1075"/>
                    <a:pt x="2689" y="1075"/>
                  </a:cubicBezTo>
                  <a:cubicBezTo>
                    <a:pt x="2677" y="1075"/>
                    <a:pt x="2664" y="1079"/>
                    <a:pt x="2651" y="1087"/>
                  </a:cubicBezTo>
                  <a:lnTo>
                    <a:pt x="2530" y="1148"/>
                  </a:lnTo>
                  <a:cubicBezTo>
                    <a:pt x="2509" y="1108"/>
                    <a:pt x="2500" y="1067"/>
                    <a:pt x="2479" y="1027"/>
                  </a:cubicBezTo>
                  <a:cubicBezTo>
                    <a:pt x="2466" y="1003"/>
                    <a:pt x="2444" y="993"/>
                    <a:pt x="2422" y="993"/>
                  </a:cubicBezTo>
                  <a:close/>
                  <a:moveTo>
                    <a:pt x="179" y="1458"/>
                  </a:moveTo>
                  <a:cubicBezTo>
                    <a:pt x="137" y="1458"/>
                    <a:pt x="93" y="1496"/>
                    <a:pt x="120" y="1543"/>
                  </a:cubicBezTo>
                  <a:lnTo>
                    <a:pt x="181" y="1665"/>
                  </a:lnTo>
                  <a:cubicBezTo>
                    <a:pt x="130" y="1685"/>
                    <a:pt x="90" y="1705"/>
                    <a:pt x="49" y="1735"/>
                  </a:cubicBezTo>
                  <a:cubicBezTo>
                    <a:pt x="1" y="1784"/>
                    <a:pt x="35" y="1878"/>
                    <a:pt x="100" y="1878"/>
                  </a:cubicBezTo>
                  <a:cubicBezTo>
                    <a:pt x="103" y="1878"/>
                    <a:pt x="107" y="1878"/>
                    <a:pt x="110" y="1877"/>
                  </a:cubicBezTo>
                  <a:cubicBezTo>
                    <a:pt x="160" y="1867"/>
                    <a:pt x="211" y="1847"/>
                    <a:pt x="262" y="1816"/>
                  </a:cubicBezTo>
                  <a:cubicBezTo>
                    <a:pt x="292" y="1877"/>
                    <a:pt x="322" y="1928"/>
                    <a:pt x="353" y="1989"/>
                  </a:cubicBezTo>
                  <a:cubicBezTo>
                    <a:pt x="360" y="2006"/>
                    <a:pt x="376" y="2014"/>
                    <a:pt x="393" y="2014"/>
                  </a:cubicBezTo>
                  <a:cubicBezTo>
                    <a:pt x="423" y="2014"/>
                    <a:pt x="457" y="1988"/>
                    <a:pt x="444" y="1948"/>
                  </a:cubicBezTo>
                  <a:cubicBezTo>
                    <a:pt x="414" y="1888"/>
                    <a:pt x="383" y="1816"/>
                    <a:pt x="353" y="1756"/>
                  </a:cubicBezTo>
                  <a:cubicBezTo>
                    <a:pt x="394" y="1715"/>
                    <a:pt x="444" y="1675"/>
                    <a:pt x="484" y="1634"/>
                  </a:cubicBezTo>
                  <a:cubicBezTo>
                    <a:pt x="525" y="1594"/>
                    <a:pt x="495" y="1541"/>
                    <a:pt x="450" y="1541"/>
                  </a:cubicBezTo>
                  <a:cubicBezTo>
                    <a:pt x="439" y="1541"/>
                    <a:pt x="426" y="1545"/>
                    <a:pt x="414" y="1553"/>
                  </a:cubicBezTo>
                  <a:cubicBezTo>
                    <a:pt x="373" y="1573"/>
                    <a:pt x="333" y="1594"/>
                    <a:pt x="282" y="1614"/>
                  </a:cubicBezTo>
                  <a:cubicBezTo>
                    <a:pt x="272" y="1573"/>
                    <a:pt x="252" y="1533"/>
                    <a:pt x="232" y="1492"/>
                  </a:cubicBezTo>
                  <a:cubicBezTo>
                    <a:pt x="221" y="1468"/>
                    <a:pt x="200" y="1458"/>
                    <a:pt x="179" y="1458"/>
                  </a:cubicBezTo>
                  <a:close/>
                  <a:moveTo>
                    <a:pt x="1728" y="1474"/>
                  </a:moveTo>
                  <a:cubicBezTo>
                    <a:pt x="1687" y="1474"/>
                    <a:pt x="1643" y="1516"/>
                    <a:pt x="1669" y="1564"/>
                  </a:cubicBezTo>
                  <a:cubicBezTo>
                    <a:pt x="1690" y="1594"/>
                    <a:pt x="1710" y="1634"/>
                    <a:pt x="1730" y="1675"/>
                  </a:cubicBezTo>
                  <a:cubicBezTo>
                    <a:pt x="1679" y="1695"/>
                    <a:pt x="1639" y="1715"/>
                    <a:pt x="1609" y="1746"/>
                  </a:cubicBezTo>
                  <a:cubicBezTo>
                    <a:pt x="1551" y="1794"/>
                    <a:pt x="1585" y="1888"/>
                    <a:pt x="1649" y="1888"/>
                  </a:cubicBezTo>
                  <a:cubicBezTo>
                    <a:pt x="1652" y="1888"/>
                    <a:pt x="1656" y="1888"/>
                    <a:pt x="1659" y="1888"/>
                  </a:cubicBezTo>
                  <a:cubicBezTo>
                    <a:pt x="1710" y="1877"/>
                    <a:pt x="1760" y="1857"/>
                    <a:pt x="1811" y="1827"/>
                  </a:cubicBezTo>
                  <a:cubicBezTo>
                    <a:pt x="1841" y="1888"/>
                    <a:pt x="1872" y="1938"/>
                    <a:pt x="1902" y="1999"/>
                  </a:cubicBezTo>
                  <a:cubicBezTo>
                    <a:pt x="1913" y="2020"/>
                    <a:pt x="1929" y="2029"/>
                    <a:pt x="1946" y="2029"/>
                  </a:cubicBezTo>
                  <a:cubicBezTo>
                    <a:pt x="1977" y="2029"/>
                    <a:pt x="2006" y="1998"/>
                    <a:pt x="1993" y="1958"/>
                  </a:cubicBezTo>
                  <a:cubicBezTo>
                    <a:pt x="1963" y="1897"/>
                    <a:pt x="1933" y="1827"/>
                    <a:pt x="1902" y="1766"/>
                  </a:cubicBezTo>
                  <a:cubicBezTo>
                    <a:pt x="1942" y="1726"/>
                    <a:pt x="1993" y="1685"/>
                    <a:pt x="2034" y="1654"/>
                  </a:cubicBezTo>
                  <a:cubicBezTo>
                    <a:pt x="2075" y="1614"/>
                    <a:pt x="2042" y="1553"/>
                    <a:pt x="1996" y="1553"/>
                  </a:cubicBezTo>
                  <a:cubicBezTo>
                    <a:pt x="1985" y="1553"/>
                    <a:pt x="1974" y="1556"/>
                    <a:pt x="1963" y="1564"/>
                  </a:cubicBezTo>
                  <a:lnTo>
                    <a:pt x="1841" y="1624"/>
                  </a:lnTo>
                  <a:cubicBezTo>
                    <a:pt x="1821" y="1584"/>
                    <a:pt x="1801" y="1543"/>
                    <a:pt x="1780" y="1513"/>
                  </a:cubicBezTo>
                  <a:cubicBezTo>
                    <a:pt x="1770" y="1485"/>
                    <a:pt x="1749" y="1474"/>
                    <a:pt x="1728" y="1474"/>
                  </a:cubicBezTo>
                  <a:close/>
                  <a:moveTo>
                    <a:pt x="3267" y="1626"/>
                  </a:moveTo>
                  <a:cubicBezTo>
                    <a:pt x="3225" y="1626"/>
                    <a:pt x="3182" y="1669"/>
                    <a:pt x="3208" y="1715"/>
                  </a:cubicBezTo>
                  <a:cubicBezTo>
                    <a:pt x="3229" y="1756"/>
                    <a:pt x="3249" y="1786"/>
                    <a:pt x="3269" y="1827"/>
                  </a:cubicBezTo>
                  <a:cubicBezTo>
                    <a:pt x="3218" y="1847"/>
                    <a:pt x="3178" y="1877"/>
                    <a:pt x="3137" y="1908"/>
                  </a:cubicBezTo>
                  <a:cubicBezTo>
                    <a:pt x="3091" y="1945"/>
                    <a:pt x="3121" y="2042"/>
                    <a:pt x="3181" y="2042"/>
                  </a:cubicBezTo>
                  <a:cubicBezTo>
                    <a:pt x="3186" y="2042"/>
                    <a:pt x="3192" y="2041"/>
                    <a:pt x="3198" y="2039"/>
                  </a:cubicBezTo>
                  <a:cubicBezTo>
                    <a:pt x="3249" y="2029"/>
                    <a:pt x="3299" y="2009"/>
                    <a:pt x="3350" y="1978"/>
                  </a:cubicBezTo>
                  <a:cubicBezTo>
                    <a:pt x="3380" y="2039"/>
                    <a:pt x="3411" y="2100"/>
                    <a:pt x="3441" y="2151"/>
                  </a:cubicBezTo>
                  <a:cubicBezTo>
                    <a:pt x="3451" y="2172"/>
                    <a:pt x="3468" y="2181"/>
                    <a:pt x="3485" y="2181"/>
                  </a:cubicBezTo>
                  <a:cubicBezTo>
                    <a:pt x="3516" y="2181"/>
                    <a:pt x="3545" y="2150"/>
                    <a:pt x="3532" y="2110"/>
                  </a:cubicBezTo>
                  <a:cubicBezTo>
                    <a:pt x="3502" y="2050"/>
                    <a:pt x="3472" y="1989"/>
                    <a:pt x="3441" y="1918"/>
                  </a:cubicBezTo>
                  <a:cubicBezTo>
                    <a:pt x="3481" y="1877"/>
                    <a:pt x="3532" y="1847"/>
                    <a:pt x="3573" y="1807"/>
                  </a:cubicBezTo>
                  <a:cubicBezTo>
                    <a:pt x="3614" y="1765"/>
                    <a:pt x="3581" y="1704"/>
                    <a:pt x="3535" y="1704"/>
                  </a:cubicBezTo>
                  <a:cubicBezTo>
                    <a:pt x="3524" y="1704"/>
                    <a:pt x="3513" y="1707"/>
                    <a:pt x="3502" y="1715"/>
                  </a:cubicBezTo>
                  <a:cubicBezTo>
                    <a:pt x="3461" y="1735"/>
                    <a:pt x="3421" y="1756"/>
                    <a:pt x="3370" y="1776"/>
                  </a:cubicBezTo>
                  <a:cubicBezTo>
                    <a:pt x="3360" y="1735"/>
                    <a:pt x="3340" y="1705"/>
                    <a:pt x="3319" y="1665"/>
                  </a:cubicBezTo>
                  <a:cubicBezTo>
                    <a:pt x="3309" y="1637"/>
                    <a:pt x="3288" y="1626"/>
                    <a:pt x="3267" y="1626"/>
                  </a:cubicBezTo>
                  <a:close/>
                  <a:moveTo>
                    <a:pt x="1040" y="1919"/>
                  </a:moveTo>
                  <a:cubicBezTo>
                    <a:pt x="998" y="1919"/>
                    <a:pt x="954" y="1962"/>
                    <a:pt x="981" y="2009"/>
                  </a:cubicBezTo>
                  <a:cubicBezTo>
                    <a:pt x="1001" y="2050"/>
                    <a:pt x="1021" y="2080"/>
                    <a:pt x="1042" y="2120"/>
                  </a:cubicBezTo>
                  <a:cubicBezTo>
                    <a:pt x="991" y="2140"/>
                    <a:pt x="950" y="2171"/>
                    <a:pt x="910" y="2201"/>
                  </a:cubicBezTo>
                  <a:cubicBezTo>
                    <a:pt x="854" y="2238"/>
                    <a:pt x="892" y="2336"/>
                    <a:pt x="953" y="2336"/>
                  </a:cubicBezTo>
                  <a:cubicBezTo>
                    <a:pt x="959" y="2336"/>
                    <a:pt x="965" y="2335"/>
                    <a:pt x="970" y="2333"/>
                  </a:cubicBezTo>
                  <a:cubicBezTo>
                    <a:pt x="1021" y="2323"/>
                    <a:pt x="1072" y="2302"/>
                    <a:pt x="1123" y="2272"/>
                  </a:cubicBezTo>
                  <a:cubicBezTo>
                    <a:pt x="1153" y="2333"/>
                    <a:pt x="1183" y="2394"/>
                    <a:pt x="1213" y="2444"/>
                  </a:cubicBezTo>
                  <a:cubicBezTo>
                    <a:pt x="1220" y="2465"/>
                    <a:pt x="1236" y="2474"/>
                    <a:pt x="1253" y="2474"/>
                  </a:cubicBezTo>
                  <a:cubicBezTo>
                    <a:pt x="1284" y="2474"/>
                    <a:pt x="1318" y="2443"/>
                    <a:pt x="1305" y="2404"/>
                  </a:cubicBezTo>
                  <a:cubicBezTo>
                    <a:pt x="1274" y="2343"/>
                    <a:pt x="1244" y="2282"/>
                    <a:pt x="1213" y="2212"/>
                  </a:cubicBezTo>
                  <a:cubicBezTo>
                    <a:pt x="1254" y="2171"/>
                    <a:pt x="1305" y="2131"/>
                    <a:pt x="1345" y="2100"/>
                  </a:cubicBezTo>
                  <a:cubicBezTo>
                    <a:pt x="1386" y="2059"/>
                    <a:pt x="1354" y="1998"/>
                    <a:pt x="1308" y="1998"/>
                  </a:cubicBezTo>
                  <a:cubicBezTo>
                    <a:pt x="1297" y="1998"/>
                    <a:pt x="1286" y="2001"/>
                    <a:pt x="1274" y="2009"/>
                  </a:cubicBezTo>
                  <a:cubicBezTo>
                    <a:pt x="1234" y="2029"/>
                    <a:pt x="1193" y="2050"/>
                    <a:pt x="1143" y="2070"/>
                  </a:cubicBezTo>
                  <a:cubicBezTo>
                    <a:pt x="1132" y="2029"/>
                    <a:pt x="1112" y="1999"/>
                    <a:pt x="1092" y="1958"/>
                  </a:cubicBezTo>
                  <a:cubicBezTo>
                    <a:pt x="1082" y="1931"/>
                    <a:pt x="1061" y="1919"/>
                    <a:pt x="1040" y="1919"/>
                  </a:cubicBezTo>
                  <a:close/>
                  <a:moveTo>
                    <a:pt x="2571" y="2106"/>
                  </a:moveTo>
                  <a:cubicBezTo>
                    <a:pt x="2526" y="2106"/>
                    <a:pt x="2483" y="2144"/>
                    <a:pt x="2509" y="2191"/>
                  </a:cubicBezTo>
                  <a:lnTo>
                    <a:pt x="2570" y="2313"/>
                  </a:lnTo>
                  <a:cubicBezTo>
                    <a:pt x="2530" y="2333"/>
                    <a:pt x="2489" y="2353"/>
                    <a:pt x="2449" y="2383"/>
                  </a:cubicBezTo>
                  <a:cubicBezTo>
                    <a:pt x="2391" y="2432"/>
                    <a:pt x="2425" y="2526"/>
                    <a:pt x="2498" y="2526"/>
                  </a:cubicBezTo>
                  <a:cubicBezTo>
                    <a:pt x="2501" y="2526"/>
                    <a:pt x="2505" y="2526"/>
                    <a:pt x="2509" y="2525"/>
                  </a:cubicBezTo>
                  <a:cubicBezTo>
                    <a:pt x="2560" y="2515"/>
                    <a:pt x="2611" y="2485"/>
                    <a:pt x="2651" y="2464"/>
                  </a:cubicBezTo>
                  <a:cubicBezTo>
                    <a:pt x="2682" y="2515"/>
                    <a:pt x="2712" y="2576"/>
                    <a:pt x="2743" y="2637"/>
                  </a:cubicBezTo>
                  <a:cubicBezTo>
                    <a:pt x="2753" y="2654"/>
                    <a:pt x="2771" y="2662"/>
                    <a:pt x="2789" y="2662"/>
                  </a:cubicBezTo>
                  <a:cubicBezTo>
                    <a:pt x="2822" y="2662"/>
                    <a:pt x="2853" y="2636"/>
                    <a:pt x="2833" y="2596"/>
                  </a:cubicBezTo>
                  <a:cubicBezTo>
                    <a:pt x="2803" y="2525"/>
                    <a:pt x="2773" y="2464"/>
                    <a:pt x="2743" y="2394"/>
                  </a:cubicBezTo>
                  <a:cubicBezTo>
                    <a:pt x="2793" y="2363"/>
                    <a:pt x="2833" y="2323"/>
                    <a:pt x="2874" y="2282"/>
                  </a:cubicBezTo>
                  <a:cubicBezTo>
                    <a:pt x="2916" y="2240"/>
                    <a:pt x="2881" y="2184"/>
                    <a:pt x="2833" y="2184"/>
                  </a:cubicBezTo>
                  <a:cubicBezTo>
                    <a:pt x="2824" y="2184"/>
                    <a:pt x="2813" y="2186"/>
                    <a:pt x="2803" y="2191"/>
                  </a:cubicBezTo>
                  <a:cubicBezTo>
                    <a:pt x="2763" y="2221"/>
                    <a:pt x="2722" y="2242"/>
                    <a:pt x="2682" y="2262"/>
                  </a:cubicBezTo>
                  <a:cubicBezTo>
                    <a:pt x="2662" y="2221"/>
                    <a:pt x="2641" y="2181"/>
                    <a:pt x="2631" y="2140"/>
                  </a:cubicBezTo>
                  <a:cubicBezTo>
                    <a:pt x="2617" y="2116"/>
                    <a:pt x="2594" y="2106"/>
                    <a:pt x="2571" y="2106"/>
                  </a:cubicBezTo>
                  <a:close/>
                  <a:moveTo>
                    <a:pt x="219" y="2451"/>
                  </a:moveTo>
                  <a:cubicBezTo>
                    <a:pt x="177" y="2451"/>
                    <a:pt x="134" y="2489"/>
                    <a:pt x="160" y="2536"/>
                  </a:cubicBezTo>
                  <a:lnTo>
                    <a:pt x="221" y="2657"/>
                  </a:lnTo>
                  <a:cubicBezTo>
                    <a:pt x="171" y="2677"/>
                    <a:pt x="130" y="2698"/>
                    <a:pt x="90" y="2728"/>
                  </a:cubicBezTo>
                  <a:cubicBezTo>
                    <a:pt x="32" y="2776"/>
                    <a:pt x="75" y="2870"/>
                    <a:pt x="140" y="2870"/>
                  </a:cubicBezTo>
                  <a:cubicBezTo>
                    <a:pt x="144" y="2870"/>
                    <a:pt x="147" y="2870"/>
                    <a:pt x="151" y="2869"/>
                  </a:cubicBezTo>
                  <a:cubicBezTo>
                    <a:pt x="201" y="2860"/>
                    <a:pt x="252" y="2839"/>
                    <a:pt x="302" y="2809"/>
                  </a:cubicBezTo>
                  <a:cubicBezTo>
                    <a:pt x="333" y="2869"/>
                    <a:pt x="363" y="2920"/>
                    <a:pt x="394" y="2981"/>
                  </a:cubicBezTo>
                  <a:cubicBezTo>
                    <a:pt x="401" y="2999"/>
                    <a:pt x="416" y="3006"/>
                    <a:pt x="433" y="3006"/>
                  </a:cubicBezTo>
                  <a:cubicBezTo>
                    <a:pt x="464" y="3006"/>
                    <a:pt x="497" y="2980"/>
                    <a:pt x="484" y="2941"/>
                  </a:cubicBezTo>
                  <a:cubicBezTo>
                    <a:pt x="454" y="2880"/>
                    <a:pt x="424" y="2809"/>
                    <a:pt x="394" y="2748"/>
                  </a:cubicBezTo>
                  <a:cubicBezTo>
                    <a:pt x="434" y="2707"/>
                    <a:pt x="484" y="2667"/>
                    <a:pt x="525" y="2626"/>
                  </a:cubicBezTo>
                  <a:cubicBezTo>
                    <a:pt x="565" y="2586"/>
                    <a:pt x="535" y="2533"/>
                    <a:pt x="491" y="2533"/>
                  </a:cubicBezTo>
                  <a:cubicBezTo>
                    <a:pt x="479" y="2533"/>
                    <a:pt x="467" y="2537"/>
                    <a:pt x="454" y="2545"/>
                  </a:cubicBezTo>
                  <a:cubicBezTo>
                    <a:pt x="414" y="2566"/>
                    <a:pt x="373" y="2586"/>
                    <a:pt x="322" y="2606"/>
                  </a:cubicBezTo>
                  <a:cubicBezTo>
                    <a:pt x="313" y="2566"/>
                    <a:pt x="292" y="2525"/>
                    <a:pt x="272" y="2485"/>
                  </a:cubicBezTo>
                  <a:cubicBezTo>
                    <a:pt x="262" y="2461"/>
                    <a:pt x="241" y="2451"/>
                    <a:pt x="219" y="2451"/>
                  </a:cubicBezTo>
                  <a:close/>
                  <a:moveTo>
                    <a:pt x="1880" y="2552"/>
                  </a:moveTo>
                  <a:cubicBezTo>
                    <a:pt x="1838" y="2552"/>
                    <a:pt x="1794" y="2590"/>
                    <a:pt x="1821" y="2637"/>
                  </a:cubicBezTo>
                  <a:lnTo>
                    <a:pt x="1882" y="2758"/>
                  </a:lnTo>
                  <a:cubicBezTo>
                    <a:pt x="1841" y="2779"/>
                    <a:pt x="1791" y="2799"/>
                    <a:pt x="1760" y="2829"/>
                  </a:cubicBezTo>
                  <a:cubicBezTo>
                    <a:pt x="1702" y="2877"/>
                    <a:pt x="1736" y="2971"/>
                    <a:pt x="1801" y="2971"/>
                  </a:cubicBezTo>
                  <a:cubicBezTo>
                    <a:pt x="1804" y="2971"/>
                    <a:pt x="1808" y="2971"/>
                    <a:pt x="1811" y="2971"/>
                  </a:cubicBezTo>
                  <a:cubicBezTo>
                    <a:pt x="1872" y="2961"/>
                    <a:pt x="1912" y="2941"/>
                    <a:pt x="1963" y="2910"/>
                  </a:cubicBezTo>
                  <a:cubicBezTo>
                    <a:pt x="1993" y="2971"/>
                    <a:pt x="2023" y="3022"/>
                    <a:pt x="2054" y="3082"/>
                  </a:cubicBezTo>
                  <a:cubicBezTo>
                    <a:pt x="2065" y="3100"/>
                    <a:pt x="2083" y="3108"/>
                    <a:pt x="2100" y="3108"/>
                  </a:cubicBezTo>
                  <a:cubicBezTo>
                    <a:pt x="2133" y="3108"/>
                    <a:pt x="2165" y="3081"/>
                    <a:pt x="2145" y="3042"/>
                  </a:cubicBezTo>
                  <a:cubicBezTo>
                    <a:pt x="2115" y="2971"/>
                    <a:pt x="2084" y="2910"/>
                    <a:pt x="2054" y="2849"/>
                  </a:cubicBezTo>
                  <a:cubicBezTo>
                    <a:pt x="2104" y="2809"/>
                    <a:pt x="2145" y="2768"/>
                    <a:pt x="2185" y="2728"/>
                  </a:cubicBezTo>
                  <a:cubicBezTo>
                    <a:pt x="2226" y="2688"/>
                    <a:pt x="2196" y="2635"/>
                    <a:pt x="2151" y="2635"/>
                  </a:cubicBezTo>
                  <a:cubicBezTo>
                    <a:pt x="2140" y="2635"/>
                    <a:pt x="2127" y="2638"/>
                    <a:pt x="2115" y="2647"/>
                  </a:cubicBezTo>
                  <a:lnTo>
                    <a:pt x="1993" y="2707"/>
                  </a:lnTo>
                  <a:lnTo>
                    <a:pt x="1933" y="2586"/>
                  </a:lnTo>
                  <a:cubicBezTo>
                    <a:pt x="1922" y="2562"/>
                    <a:pt x="1901" y="2552"/>
                    <a:pt x="1880" y="2552"/>
                  </a:cubicBezTo>
                  <a:close/>
                  <a:moveTo>
                    <a:pt x="1060" y="3089"/>
                  </a:moveTo>
                  <a:cubicBezTo>
                    <a:pt x="1018" y="3089"/>
                    <a:pt x="974" y="3127"/>
                    <a:pt x="1001" y="3173"/>
                  </a:cubicBezTo>
                  <a:cubicBezTo>
                    <a:pt x="1021" y="3214"/>
                    <a:pt x="1042" y="3254"/>
                    <a:pt x="1062" y="3285"/>
                  </a:cubicBezTo>
                  <a:cubicBezTo>
                    <a:pt x="1021" y="3315"/>
                    <a:pt x="970" y="3335"/>
                    <a:pt x="940" y="3366"/>
                  </a:cubicBezTo>
                  <a:cubicBezTo>
                    <a:pt x="885" y="3403"/>
                    <a:pt x="914" y="3500"/>
                    <a:pt x="974" y="3500"/>
                  </a:cubicBezTo>
                  <a:cubicBezTo>
                    <a:pt x="979" y="3500"/>
                    <a:pt x="985" y="3499"/>
                    <a:pt x="991" y="3497"/>
                  </a:cubicBezTo>
                  <a:cubicBezTo>
                    <a:pt x="1051" y="3497"/>
                    <a:pt x="1092" y="3467"/>
                    <a:pt x="1143" y="3447"/>
                  </a:cubicBezTo>
                  <a:cubicBezTo>
                    <a:pt x="1173" y="3497"/>
                    <a:pt x="1204" y="3558"/>
                    <a:pt x="1234" y="3609"/>
                  </a:cubicBezTo>
                  <a:cubicBezTo>
                    <a:pt x="1245" y="3631"/>
                    <a:pt x="1262" y="3639"/>
                    <a:pt x="1279" y="3639"/>
                  </a:cubicBezTo>
                  <a:cubicBezTo>
                    <a:pt x="1309" y="3639"/>
                    <a:pt x="1338" y="3611"/>
                    <a:pt x="1325" y="3578"/>
                  </a:cubicBezTo>
                  <a:cubicBezTo>
                    <a:pt x="1294" y="3508"/>
                    <a:pt x="1264" y="3447"/>
                    <a:pt x="1234" y="3376"/>
                  </a:cubicBezTo>
                  <a:cubicBezTo>
                    <a:pt x="1285" y="3346"/>
                    <a:pt x="1325" y="3305"/>
                    <a:pt x="1366" y="3265"/>
                  </a:cubicBezTo>
                  <a:cubicBezTo>
                    <a:pt x="1406" y="3223"/>
                    <a:pt x="1374" y="3162"/>
                    <a:pt x="1328" y="3162"/>
                  </a:cubicBezTo>
                  <a:cubicBezTo>
                    <a:pt x="1317" y="3162"/>
                    <a:pt x="1306" y="3165"/>
                    <a:pt x="1294" y="3173"/>
                  </a:cubicBezTo>
                  <a:cubicBezTo>
                    <a:pt x="1254" y="3204"/>
                    <a:pt x="1213" y="3224"/>
                    <a:pt x="1173" y="3234"/>
                  </a:cubicBezTo>
                  <a:cubicBezTo>
                    <a:pt x="1153" y="3204"/>
                    <a:pt x="1132" y="3163"/>
                    <a:pt x="1112" y="3123"/>
                  </a:cubicBezTo>
                  <a:cubicBezTo>
                    <a:pt x="1102" y="3099"/>
                    <a:pt x="1081" y="3089"/>
                    <a:pt x="1060" y="30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1"/>
            <p:cNvSpPr/>
            <p:nvPr/>
          </p:nvSpPr>
          <p:spPr>
            <a:xfrm>
              <a:off x="363077" y="3694709"/>
              <a:ext cx="697573" cy="673556"/>
            </a:xfrm>
            <a:custGeom>
              <a:avLst/>
              <a:gdLst/>
              <a:ahLst/>
              <a:cxnLst/>
              <a:rect l="l" t="t" r="r" b="b"/>
              <a:pathLst>
                <a:path w="3947" h="3811" extrusionOk="0">
                  <a:moveTo>
                    <a:pt x="1434" y="1"/>
                  </a:moveTo>
                  <a:cubicBezTo>
                    <a:pt x="1371" y="1"/>
                    <a:pt x="1355" y="93"/>
                    <a:pt x="1413" y="103"/>
                  </a:cubicBezTo>
                  <a:cubicBezTo>
                    <a:pt x="1474" y="112"/>
                    <a:pt x="1525" y="133"/>
                    <a:pt x="1575" y="163"/>
                  </a:cubicBezTo>
                  <a:cubicBezTo>
                    <a:pt x="1581" y="166"/>
                    <a:pt x="1587" y="167"/>
                    <a:pt x="1593" y="167"/>
                  </a:cubicBezTo>
                  <a:cubicBezTo>
                    <a:pt x="1637" y="167"/>
                    <a:pt x="1670" y="109"/>
                    <a:pt x="1626" y="82"/>
                  </a:cubicBezTo>
                  <a:cubicBezTo>
                    <a:pt x="1565" y="42"/>
                    <a:pt x="1504" y="22"/>
                    <a:pt x="1444" y="1"/>
                  </a:cubicBezTo>
                  <a:cubicBezTo>
                    <a:pt x="1440" y="1"/>
                    <a:pt x="1437" y="1"/>
                    <a:pt x="1434" y="1"/>
                  </a:cubicBezTo>
                  <a:close/>
                  <a:moveTo>
                    <a:pt x="2081" y="18"/>
                  </a:moveTo>
                  <a:cubicBezTo>
                    <a:pt x="2042" y="18"/>
                    <a:pt x="2018" y="65"/>
                    <a:pt x="2061" y="82"/>
                  </a:cubicBezTo>
                  <a:lnTo>
                    <a:pt x="2243" y="163"/>
                  </a:lnTo>
                  <a:cubicBezTo>
                    <a:pt x="2249" y="166"/>
                    <a:pt x="2256" y="167"/>
                    <a:pt x="2261" y="167"/>
                  </a:cubicBezTo>
                  <a:cubicBezTo>
                    <a:pt x="2303" y="167"/>
                    <a:pt x="2328" y="111"/>
                    <a:pt x="2284" y="103"/>
                  </a:cubicBezTo>
                  <a:lnTo>
                    <a:pt x="2101" y="22"/>
                  </a:lnTo>
                  <a:cubicBezTo>
                    <a:pt x="2094" y="19"/>
                    <a:pt x="2088" y="18"/>
                    <a:pt x="2081" y="18"/>
                  </a:cubicBezTo>
                  <a:close/>
                  <a:moveTo>
                    <a:pt x="1856" y="106"/>
                  </a:moveTo>
                  <a:cubicBezTo>
                    <a:pt x="1815" y="106"/>
                    <a:pt x="1785" y="168"/>
                    <a:pt x="1828" y="193"/>
                  </a:cubicBezTo>
                  <a:lnTo>
                    <a:pt x="1980" y="295"/>
                  </a:lnTo>
                  <a:cubicBezTo>
                    <a:pt x="1988" y="299"/>
                    <a:pt x="1996" y="302"/>
                    <a:pt x="2003" y="302"/>
                  </a:cubicBezTo>
                  <a:cubicBezTo>
                    <a:pt x="2041" y="302"/>
                    <a:pt x="2064" y="240"/>
                    <a:pt x="2020" y="214"/>
                  </a:cubicBezTo>
                  <a:cubicBezTo>
                    <a:pt x="1970" y="184"/>
                    <a:pt x="1930" y="153"/>
                    <a:pt x="1879" y="112"/>
                  </a:cubicBezTo>
                  <a:cubicBezTo>
                    <a:pt x="1871" y="108"/>
                    <a:pt x="1863" y="106"/>
                    <a:pt x="1856" y="106"/>
                  </a:cubicBezTo>
                  <a:close/>
                  <a:moveTo>
                    <a:pt x="1155" y="141"/>
                  </a:moveTo>
                  <a:cubicBezTo>
                    <a:pt x="1106" y="141"/>
                    <a:pt x="1094" y="226"/>
                    <a:pt x="1150" y="244"/>
                  </a:cubicBezTo>
                  <a:cubicBezTo>
                    <a:pt x="1201" y="265"/>
                    <a:pt x="1251" y="295"/>
                    <a:pt x="1302" y="315"/>
                  </a:cubicBezTo>
                  <a:cubicBezTo>
                    <a:pt x="1308" y="317"/>
                    <a:pt x="1314" y="318"/>
                    <a:pt x="1319" y="318"/>
                  </a:cubicBezTo>
                  <a:cubicBezTo>
                    <a:pt x="1368" y="318"/>
                    <a:pt x="1387" y="241"/>
                    <a:pt x="1332" y="214"/>
                  </a:cubicBezTo>
                  <a:cubicBezTo>
                    <a:pt x="1282" y="193"/>
                    <a:pt x="1231" y="173"/>
                    <a:pt x="1170" y="143"/>
                  </a:cubicBezTo>
                  <a:cubicBezTo>
                    <a:pt x="1164" y="141"/>
                    <a:pt x="1159" y="141"/>
                    <a:pt x="1155" y="141"/>
                  </a:cubicBezTo>
                  <a:close/>
                  <a:moveTo>
                    <a:pt x="2505" y="126"/>
                  </a:moveTo>
                  <a:cubicBezTo>
                    <a:pt x="2466" y="126"/>
                    <a:pt x="2444" y="187"/>
                    <a:pt x="2486" y="204"/>
                  </a:cubicBezTo>
                  <a:cubicBezTo>
                    <a:pt x="2557" y="244"/>
                    <a:pt x="2638" y="285"/>
                    <a:pt x="2709" y="325"/>
                  </a:cubicBezTo>
                  <a:cubicBezTo>
                    <a:pt x="2716" y="328"/>
                    <a:pt x="2723" y="330"/>
                    <a:pt x="2729" y="330"/>
                  </a:cubicBezTo>
                  <a:cubicBezTo>
                    <a:pt x="2767" y="330"/>
                    <a:pt x="2784" y="281"/>
                    <a:pt x="2749" y="254"/>
                  </a:cubicBezTo>
                  <a:cubicBezTo>
                    <a:pt x="2679" y="214"/>
                    <a:pt x="2598" y="173"/>
                    <a:pt x="2527" y="133"/>
                  </a:cubicBezTo>
                  <a:cubicBezTo>
                    <a:pt x="2519" y="128"/>
                    <a:pt x="2512" y="126"/>
                    <a:pt x="2505" y="126"/>
                  </a:cubicBezTo>
                  <a:close/>
                  <a:moveTo>
                    <a:pt x="2961" y="184"/>
                  </a:moveTo>
                  <a:cubicBezTo>
                    <a:pt x="2934" y="184"/>
                    <a:pt x="2908" y="222"/>
                    <a:pt x="2932" y="254"/>
                  </a:cubicBezTo>
                  <a:cubicBezTo>
                    <a:pt x="2983" y="305"/>
                    <a:pt x="3043" y="346"/>
                    <a:pt x="3114" y="376"/>
                  </a:cubicBezTo>
                  <a:cubicBezTo>
                    <a:pt x="3122" y="381"/>
                    <a:pt x="3130" y="383"/>
                    <a:pt x="3137" y="383"/>
                  </a:cubicBezTo>
                  <a:cubicBezTo>
                    <a:pt x="3175" y="383"/>
                    <a:pt x="3197" y="322"/>
                    <a:pt x="3154" y="305"/>
                  </a:cubicBezTo>
                  <a:cubicBezTo>
                    <a:pt x="3094" y="285"/>
                    <a:pt x="3033" y="244"/>
                    <a:pt x="2983" y="193"/>
                  </a:cubicBezTo>
                  <a:cubicBezTo>
                    <a:pt x="2976" y="187"/>
                    <a:pt x="2969" y="184"/>
                    <a:pt x="2961" y="184"/>
                  </a:cubicBezTo>
                  <a:close/>
                  <a:moveTo>
                    <a:pt x="775" y="274"/>
                  </a:moveTo>
                  <a:cubicBezTo>
                    <a:pt x="745" y="274"/>
                    <a:pt x="735" y="325"/>
                    <a:pt x="765" y="335"/>
                  </a:cubicBezTo>
                  <a:cubicBezTo>
                    <a:pt x="816" y="335"/>
                    <a:pt x="866" y="355"/>
                    <a:pt x="917" y="386"/>
                  </a:cubicBezTo>
                  <a:cubicBezTo>
                    <a:pt x="923" y="389"/>
                    <a:pt x="928" y="390"/>
                    <a:pt x="933" y="390"/>
                  </a:cubicBezTo>
                  <a:cubicBezTo>
                    <a:pt x="965" y="390"/>
                    <a:pt x="982" y="343"/>
                    <a:pt x="947" y="325"/>
                  </a:cubicBezTo>
                  <a:cubicBezTo>
                    <a:pt x="897" y="295"/>
                    <a:pt x="836" y="285"/>
                    <a:pt x="775" y="274"/>
                  </a:cubicBezTo>
                  <a:close/>
                  <a:moveTo>
                    <a:pt x="1843" y="306"/>
                  </a:moveTo>
                  <a:cubicBezTo>
                    <a:pt x="1811" y="306"/>
                    <a:pt x="1784" y="344"/>
                    <a:pt x="1808" y="376"/>
                  </a:cubicBezTo>
                  <a:cubicBezTo>
                    <a:pt x="1869" y="416"/>
                    <a:pt x="1919" y="436"/>
                    <a:pt x="1990" y="436"/>
                  </a:cubicBezTo>
                  <a:cubicBezTo>
                    <a:pt x="2031" y="436"/>
                    <a:pt x="2031" y="366"/>
                    <a:pt x="1990" y="355"/>
                  </a:cubicBezTo>
                  <a:cubicBezTo>
                    <a:pt x="1939" y="355"/>
                    <a:pt x="1899" y="346"/>
                    <a:pt x="1869" y="315"/>
                  </a:cubicBezTo>
                  <a:cubicBezTo>
                    <a:pt x="1860" y="309"/>
                    <a:pt x="1851" y="306"/>
                    <a:pt x="1843" y="306"/>
                  </a:cubicBezTo>
                  <a:close/>
                  <a:moveTo>
                    <a:pt x="1308" y="351"/>
                  </a:moveTo>
                  <a:cubicBezTo>
                    <a:pt x="1283" y="351"/>
                    <a:pt x="1266" y="389"/>
                    <a:pt x="1291" y="406"/>
                  </a:cubicBezTo>
                  <a:lnTo>
                    <a:pt x="1383" y="467"/>
                  </a:lnTo>
                  <a:cubicBezTo>
                    <a:pt x="1386" y="468"/>
                    <a:pt x="1388" y="468"/>
                    <a:pt x="1391" y="468"/>
                  </a:cubicBezTo>
                  <a:cubicBezTo>
                    <a:pt x="1418" y="468"/>
                    <a:pt x="1441" y="426"/>
                    <a:pt x="1413" y="416"/>
                  </a:cubicBezTo>
                  <a:lnTo>
                    <a:pt x="1322" y="355"/>
                  </a:lnTo>
                  <a:cubicBezTo>
                    <a:pt x="1317" y="352"/>
                    <a:pt x="1312" y="351"/>
                    <a:pt x="1308" y="351"/>
                  </a:cubicBezTo>
                  <a:close/>
                  <a:moveTo>
                    <a:pt x="2263" y="396"/>
                  </a:moveTo>
                  <a:cubicBezTo>
                    <a:pt x="2213" y="396"/>
                    <a:pt x="2213" y="477"/>
                    <a:pt x="2263" y="477"/>
                  </a:cubicBezTo>
                  <a:cubicBezTo>
                    <a:pt x="2324" y="477"/>
                    <a:pt x="2324" y="396"/>
                    <a:pt x="2263" y="396"/>
                  </a:cubicBezTo>
                  <a:close/>
                  <a:moveTo>
                    <a:pt x="1654" y="404"/>
                  </a:moveTo>
                  <a:cubicBezTo>
                    <a:pt x="1615" y="404"/>
                    <a:pt x="1583" y="455"/>
                    <a:pt x="1615" y="487"/>
                  </a:cubicBezTo>
                  <a:cubicBezTo>
                    <a:pt x="1666" y="528"/>
                    <a:pt x="1717" y="558"/>
                    <a:pt x="1777" y="589"/>
                  </a:cubicBezTo>
                  <a:cubicBezTo>
                    <a:pt x="1783" y="591"/>
                    <a:pt x="1789" y="592"/>
                    <a:pt x="1794" y="592"/>
                  </a:cubicBezTo>
                  <a:cubicBezTo>
                    <a:pt x="1838" y="592"/>
                    <a:pt x="1872" y="526"/>
                    <a:pt x="1818" y="508"/>
                  </a:cubicBezTo>
                  <a:cubicBezTo>
                    <a:pt x="1777" y="477"/>
                    <a:pt x="1727" y="457"/>
                    <a:pt x="1687" y="416"/>
                  </a:cubicBezTo>
                  <a:cubicBezTo>
                    <a:pt x="1676" y="408"/>
                    <a:pt x="1665" y="404"/>
                    <a:pt x="1654" y="404"/>
                  </a:cubicBezTo>
                  <a:close/>
                  <a:moveTo>
                    <a:pt x="2524" y="496"/>
                  </a:moveTo>
                  <a:cubicBezTo>
                    <a:pt x="2482" y="496"/>
                    <a:pt x="2447" y="546"/>
                    <a:pt x="2486" y="578"/>
                  </a:cubicBezTo>
                  <a:lnTo>
                    <a:pt x="2547" y="629"/>
                  </a:lnTo>
                  <a:cubicBezTo>
                    <a:pt x="2558" y="638"/>
                    <a:pt x="2569" y="641"/>
                    <a:pt x="2580" y="641"/>
                  </a:cubicBezTo>
                  <a:cubicBezTo>
                    <a:pt x="2622" y="641"/>
                    <a:pt x="2658" y="590"/>
                    <a:pt x="2618" y="558"/>
                  </a:cubicBezTo>
                  <a:lnTo>
                    <a:pt x="2557" y="508"/>
                  </a:lnTo>
                  <a:cubicBezTo>
                    <a:pt x="2547" y="499"/>
                    <a:pt x="2535" y="496"/>
                    <a:pt x="2524" y="496"/>
                  </a:cubicBezTo>
                  <a:close/>
                  <a:moveTo>
                    <a:pt x="641" y="506"/>
                  </a:moveTo>
                  <a:cubicBezTo>
                    <a:pt x="585" y="506"/>
                    <a:pt x="547" y="605"/>
                    <a:pt x="623" y="639"/>
                  </a:cubicBezTo>
                  <a:cubicBezTo>
                    <a:pt x="654" y="639"/>
                    <a:pt x="674" y="649"/>
                    <a:pt x="704" y="659"/>
                  </a:cubicBezTo>
                  <a:cubicBezTo>
                    <a:pt x="711" y="661"/>
                    <a:pt x="717" y="662"/>
                    <a:pt x="723" y="662"/>
                  </a:cubicBezTo>
                  <a:cubicBezTo>
                    <a:pt x="769" y="662"/>
                    <a:pt x="781" y="595"/>
                    <a:pt x="745" y="568"/>
                  </a:cubicBezTo>
                  <a:cubicBezTo>
                    <a:pt x="724" y="548"/>
                    <a:pt x="694" y="538"/>
                    <a:pt x="674" y="517"/>
                  </a:cubicBezTo>
                  <a:cubicBezTo>
                    <a:pt x="663" y="510"/>
                    <a:pt x="652" y="506"/>
                    <a:pt x="641" y="506"/>
                  </a:cubicBezTo>
                  <a:close/>
                  <a:moveTo>
                    <a:pt x="3331" y="519"/>
                  </a:moveTo>
                  <a:cubicBezTo>
                    <a:pt x="3299" y="519"/>
                    <a:pt x="3275" y="557"/>
                    <a:pt x="3307" y="589"/>
                  </a:cubicBezTo>
                  <a:cubicBezTo>
                    <a:pt x="3347" y="629"/>
                    <a:pt x="3397" y="679"/>
                    <a:pt x="3448" y="720"/>
                  </a:cubicBezTo>
                  <a:cubicBezTo>
                    <a:pt x="3458" y="733"/>
                    <a:pt x="3470" y="738"/>
                    <a:pt x="3482" y="738"/>
                  </a:cubicBezTo>
                  <a:cubicBezTo>
                    <a:pt x="3516" y="738"/>
                    <a:pt x="3547" y="690"/>
                    <a:pt x="3509" y="659"/>
                  </a:cubicBezTo>
                  <a:cubicBezTo>
                    <a:pt x="3458" y="619"/>
                    <a:pt x="3408" y="568"/>
                    <a:pt x="3357" y="528"/>
                  </a:cubicBezTo>
                  <a:cubicBezTo>
                    <a:pt x="3348" y="521"/>
                    <a:pt x="3339" y="519"/>
                    <a:pt x="3331" y="519"/>
                  </a:cubicBezTo>
                  <a:close/>
                  <a:moveTo>
                    <a:pt x="2092" y="571"/>
                  </a:moveTo>
                  <a:cubicBezTo>
                    <a:pt x="2060" y="571"/>
                    <a:pt x="2038" y="622"/>
                    <a:pt x="2071" y="639"/>
                  </a:cubicBezTo>
                  <a:lnTo>
                    <a:pt x="2193" y="730"/>
                  </a:lnTo>
                  <a:cubicBezTo>
                    <a:pt x="2200" y="738"/>
                    <a:pt x="2208" y="741"/>
                    <a:pt x="2215" y="741"/>
                  </a:cubicBezTo>
                  <a:cubicBezTo>
                    <a:pt x="2251" y="741"/>
                    <a:pt x="2284" y="674"/>
                    <a:pt x="2233" y="649"/>
                  </a:cubicBezTo>
                  <a:cubicBezTo>
                    <a:pt x="2193" y="629"/>
                    <a:pt x="2152" y="598"/>
                    <a:pt x="2112" y="578"/>
                  </a:cubicBezTo>
                  <a:cubicBezTo>
                    <a:pt x="2105" y="573"/>
                    <a:pt x="2098" y="571"/>
                    <a:pt x="2092" y="571"/>
                  </a:cubicBezTo>
                  <a:close/>
                  <a:moveTo>
                    <a:pt x="3039" y="565"/>
                  </a:moveTo>
                  <a:cubicBezTo>
                    <a:pt x="3010" y="565"/>
                    <a:pt x="2982" y="608"/>
                    <a:pt x="3013" y="639"/>
                  </a:cubicBezTo>
                  <a:cubicBezTo>
                    <a:pt x="3043" y="679"/>
                    <a:pt x="3084" y="720"/>
                    <a:pt x="3134" y="740"/>
                  </a:cubicBezTo>
                  <a:cubicBezTo>
                    <a:pt x="3142" y="745"/>
                    <a:pt x="3150" y="747"/>
                    <a:pt x="3158" y="747"/>
                  </a:cubicBezTo>
                  <a:cubicBezTo>
                    <a:pt x="3198" y="747"/>
                    <a:pt x="3228" y="685"/>
                    <a:pt x="3185" y="659"/>
                  </a:cubicBezTo>
                  <a:cubicBezTo>
                    <a:pt x="3134" y="639"/>
                    <a:pt x="3104" y="619"/>
                    <a:pt x="3064" y="578"/>
                  </a:cubicBezTo>
                  <a:cubicBezTo>
                    <a:pt x="3057" y="569"/>
                    <a:pt x="3048" y="565"/>
                    <a:pt x="3039" y="565"/>
                  </a:cubicBezTo>
                  <a:close/>
                  <a:moveTo>
                    <a:pt x="1237" y="555"/>
                  </a:moveTo>
                  <a:cubicBezTo>
                    <a:pt x="1194" y="555"/>
                    <a:pt x="1165" y="632"/>
                    <a:pt x="1210" y="659"/>
                  </a:cubicBezTo>
                  <a:cubicBezTo>
                    <a:pt x="1251" y="679"/>
                    <a:pt x="1291" y="700"/>
                    <a:pt x="1332" y="740"/>
                  </a:cubicBezTo>
                  <a:cubicBezTo>
                    <a:pt x="1344" y="753"/>
                    <a:pt x="1358" y="758"/>
                    <a:pt x="1372" y="758"/>
                  </a:cubicBezTo>
                  <a:cubicBezTo>
                    <a:pt x="1423" y="758"/>
                    <a:pt x="1468" y="679"/>
                    <a:pt x="1403" y="639"/>
                  </a:cubicBezTo>
                  <a:cubicBezTo>
                    <a:pt x="1363" y="598"/>
                    <a:pt x="1312" y="578"/>
                    <a:pt x="1251" y="558"/>
                  </a:cubicBezTo>
                  <a:cubicBezTo>
                    <a:pt x="1246" y="556"/>
                    <a:pt x="1241" y="555"/>
                    <a:pt x="1237" y="555"/>
                  </a:cubicBezTo>
                  <a:close/>
                  <a:moveTo>
                    <a:pt x="1747" y="700"/>
                  </a:moveTo>
                  <a:cubicBezTo>
                    <a:pt x="1687" y="700"/>
                    <a:pt x="1687" y="791"/>
                    <a:pt x="1747" y="791"/>
                  </a:cubicBezTo>
                  <a:cubicBezTo>
                    <a:pt x="1798" y="791"/>
                    <a:pt x="1798" y="700"/>
                    <a:pt x="1747" y="700"/>
                  </a:cubicBezTo>
                  <a:close/>
                  <a:moveTo>
                    <a:pt x="2892" y="756"/>
                  </a:moveTo>
                  <a:cubicBezTo>
                    <a:pt x="2857" y="756"/>
                    <a:pt x="2827" y="796"/>
                    <a:pt x="2861" y="821"/>
                  </a:cubicBezTo>
                  <a:cubicBezTo>
                    <a:pt x="2871" y="832"/>
                    <a:pt x="2891" y="841"/>
                    <a:pt x="2902" y="852"/>
                  </a:cubicBezTo>
                  <a:cubicBezTo>
                    <a:pt x="2912" y="862"/>
                    <a:pt x="2923" y="867"/>
                    <a:pt x="2933" y="867"/>
                  </a:cubicBezTo>
                  <a:cubicBezTo>
                    <a:pt x="2972" y="867"/>
                    <a:pt x="3000" y="805"/>
                    <a:pt x="2952" y="781"/>
                  </a:cubicBezTo>
                  <a:cubicBezTo>
                    <a:pt x="2942" y="771"/>
                    <a:pt x="2932" y="771"/>
                    <a:pt x="2911" y="760"/>
                  </a:cubicBezTo>
                  <a:cubicBezTo>
                    <a:pt x="2905" y="757"/>
                    <a:pt x="2898" y="756"/>
                    <a:pt x="2892" y="756"/>
                  </a:cubicBezTo>
                  <a:close/>
                  <a:moveTo>
                    <a:pt x="972" y="706"/>
                  </a:moveTo>
                  <a:cubicBezTo>
                    <a:pt x="940" y="706"/>
                    <a:pt x="923" y="755"/>
                    <a:pt x="958" y="781"/>
                  </a:cubicBezTo>
                  <a:cubicBezTo>
                    <a:pt x="998" y="801"/>
                    <a:pt x="1039" y="832"/>
                    <a:pt x="1089" y="862"/>
                  </a:cubicBezTo>
                  <a:cubicBezTo>
                    <a:pt x="1095" y="867"/>
                    <a:pt x="1102" y="869"/>
                    <a:pt x="1108" y="869"/>
                  </a:cubicBezTo>
                  <a:cubicBezTo>
                    <a:pt x="1143" y="869"/>
                    <a:pt x="1172" y="808"/>
                    <a:pt x="1129" y="791"/>
                  </a:cubicBezTo>
                  <a:cubicBezTo>
                    <a:pt x="1079" y="760"/>
                    <a:pt x="1039" y="740"/>
                    <a:pt x="988" y="710"/>
                  </a:cubicBezTo>
                  <a:cubicBezTo>
                    <a:pt x="982" y="707"/>
                    <a:pt x="977" y="706"/>
                    <a:pt x="972" y="706"/>
                  </a:cubicBezTo>
                  <a:close/>
                  <a:moveTo>
                    <a:pt x="3585" y="821"/>
                  </a:moveTo>
                  <a:cubicBezTo>
                    <a:pt x="3559" y="821"/>
                    <a:pt x="3537" y="849"/>
                    <a:pt x="3559" y="872"/>
                  </a:cubicBezTo>
                  <a:cubicBezTo>
                    <a:pt x="3590" y="892"/>
                    <a:pt x="3620" y="913"/>
                    <a:pt x="3640" y="933"/>
                  </a:cubicBezTo>
                  <a:cubicBezTo>
                    <a:pt x="3648" y="940"/>
                    <a:pt x="3656" y="943"/>
                    <a:pt x="3664" y="943"/>
                  </a:cubicBezTo>
                  <a:cubicBezTo>
                    <a:pt x="3687" y="943"/>
                    <a:pt x="3704" y="915"/>
                    <a:pt x="3681" y="892"/>
                  </a:cubicBezTo>
                  <a:cubicBezTo>
                    <a:pt x="3661" y="872"/>
                    <a:pt x="3631" y="852"/>
                    <a:pt x="3610" y="832"/>
                  </a:cubicBezTo>
                  <a:cubicBezTo>
                    <a:pt x="3603" y="824"/>
                    <a:pt x="3594" y="821"/>
                    <a:pt x="3585" y="821"/>
                  </a:cubicBezTo>
                  <a:close/>
                  <a:moveTo>
                    <a:pt x="1907" y="764"/>
                  </a:moveTo>
                  <a:cubicBezTo>
                    <a:pt x="1868" y="764"/>
                    <a:pt x="1846" y="826"/>
                    <a:pt x="1889" y="852"/>
                  </a:cubicBezTo>
                  <a:cubicBezTo>
                    <a:pt x="1950" y="882"/>
                    <a:pt x="2011" y="922"/>
                    <a:pt x="2071" y="963"/>
                  </a:cubicBezTo>
                  <a:cubicBezTo>
                    <a:pt x="2080" y="968"/>
                    <a:pt x="2088" y="970"/>
                    <a:pt x="2096" y="970"/>
                  </a:cubicBezTo>
                  <a:cubicBezTo>
                    <a:pt x="2133" y="970"/>
                    <a:pt x="2154" y="917"/>
                    <a:pt x="2112" y="892"/>
                  </a:cubicBezTo>
                  <a:lnTo>
                    <a:pt x="1930" y="771"/>
                  </a:lnTo>
                  <a:cubicBezTo>
                    <a:pt x="1922" y="766"/>
                    <a:pt x="1914" y="764"/>
                    <a:pt x="1907" y="764"/>
                  </a:cubicBezTo>
                  <a:close/>
                  <a:moveTo>
                    <a:pt x="2396" y="875"/>
                  </a:moveTo>
                  <a:cubicBezTo>
                    <a:pt x="2364" y="875"/>
                    <a:pt x="2342" y="928"/>
                    <a:pt x="2375" y="953"/>
                  </a:cubicBezTo>
                  <a:lnTo>
                    <a:pt x="2446" y="994"/>
                  </a:lnTo>
                  <a:cubicBezTo>
                    <a:pt x="2452" y="998"/>
                    <a:pt x="2458" y="1000"/>
                    <a:pt x="2465" y="1000"/>
                  </a:cubicBezTo>
                  <a:cubicBezTo>
                    <a:pt x="2499" y="1000"/>
                    <a:pt x="2529" y="940"/>
                    <a:pt x="2486" y="922"/>
                  </a:cubicBezTo>
                  <a:lnTo>
                    <a:pt x="2416" y="882"/>
                  </a:lnTo>
                  <a:cubicBezTo>
                    <a:pt x="2409" y="877"/>
                    <a:pt x="2402" y="875"/>
                    <a:pt x="2396" y="875"/>
                  </a:cubicBezTo>
                  <a:close/>
                  <a:moveTo>
                    <a:pt x="728" y="818"/>
                  </a:moveTo>
                  <a:cubicBezTo>
                    <a:pt x="663" y="818"/>
                    <a:pt x="620" y="938"/>
                    <a:pt x="715" y="963"/>
                  </a:cubicBezTo>
                  <a:cubicBezTo>
                    <a:pt x="755" y="973"/>
                    <a:pt x="785" y="994"/>
                    <a:pt x="816" y="1014"/>
                  </a:cubicBezTo>
                  <a:cubicBezTo>
                    <a:pt x="826" y="1024"/>
                    <a:pt x="838" y="1029"/>
                    <a:pt x="850" y="1029"/>
                  </a:cubicBezTo>
                  <a:cubicBezTo>
                    <a:pt x="882" y="1029"/>
                    <a:pt x="912" y="993"/>
                    <a:pt x="897" y="963"/>
                  </a:cubicBezTo>
                  <a:cubicBezTo>
                    <a:pt x="866" y="902"/>
                    <a:pt x="826" y="862"/>
                    <a:pt x="765" y="832"/>
                  </a:cubicBezTo>
                  <a:cubicBezTo>
                    <a:pt x="752" y="822"/>
                    <a:pt x="740" y="818"/>
                    <a:pt x="728" y="818"/>
                  </a:cubicBezTo>
                  <a:close/>
                  <a:moveTo>
                    <a:pt x="1416" y="870"/>
                  </a:moveTo>
                  <a:cubicBezTo>
                    <a:pt x="1379" y="870"/>
                    <a:pt x="1343" y="921"/>
                    <a:pt x="1383" y="953"/>
                  </a:cubicBezTo>
                  <a:cubicBezTo>
                    <a:pt x="1433" y="994"/>
                    <a:pt x="1484" y="1024"/>
                    <a:pt x="1545" y="1034"/>
                  </a:cubicBezTo>
                  <a:cubicBezTo>
                    <a:pt x="1552" y="1036"/>
                    <a:pt x="1558" y="1037"/>
                    <a:pt x="1563" y="1037"/>
                  </a:cubicBezTo>
                  <a:cubicBezTo>
                    <a:pt x="1609" y="1037"/>
                    <a:pt x="1620" y="971"/>
                    <a:pt x="1575" y="953"/>
                  </a:cubicBezTo>
                  <a:cubicBezTo>
                    <a:pt x="1525" y="943"/>
                    <a:pt x="1484" y="922"/>
                    <a:pt x="1444" y="882"/>
                  </a:cubicBezTo>
                  <a:cubicBezTo>
                    <a:pt x="1435" y="873"/>
                    <a:pt x="1425" y="870"/>
                    <a:pt x="1416" y="870"/>
                  </a:cubicBezTo>
                  <a:close/>
                  <a:moveTo>
                    <a:pt x="451" y="882"/>
                  </a:moveTo>
                  <a:cubicBezTo>
                    <a:pt x="421" y="882"/>
                    <a:pt x="391" y="922"/>
                    <a:pt x="411" y="953"/>
                  </a:cubicBezTo>
                  <a:cubicBezTo>
                    <a:pt x="441" y="994"/>
                    <a:pt x="492" y="1014"/>
                    <a:pt x="532" y="1044"/>
                  </a:cubicBezTo>
                  <a:cubicBezTo>
                    <a:pt x="537" y="1047"/>
                    <a:pt x="542" y="1049"/>
                    <a:pt x="547" y="1049"/>
                  </a:cubicBezTo>
                  <a:cubicBezTo>
                    <a:pt x="574" y="1049"/>
                    <a:pt x="600" y="1009"/>
                    <a:pt x="583" y="983"/>
                  </a:cubicBezTo>
                  <a:cubicBezTo>
                    <a:pt x="553" y="943"/>
                    <a:pt x="512" y="892"/>
                    <a:pt x="451" y="882"/>
                  </a:cubicBezTo>
                  <a:close/>
                  <a:moveTo>
                    <a:pt x="2706" y="871"/>
                  </a:moveTo>
                  <a:cubicBezTo>
                    <a:pt x="2660" y="871"/>
                    <a:pt x="2626" y="932"/>
                    <a:pt x="2659" y="973"/>
                  </a:cubicBezTo>
                  <a:cubicBezTo>
                    <a:pt x="2689" y="994"/>
                    <a:pt x="2709" y="1024"/>
                    <a:pt x="2740" y="1044"/>
                  </a:cubicBezTo>
                  <a:cubicBezTo>
                    <a:pt x="2755" y="1059"/>
                    <a:pt x="2771" y="1066"/>
                    <a:pt x="2786" y="1066"/>
                  </a:cubicBezTo>
                  <a:cubicBezTo>
                    <a:pt x="2842" y="1066"/>
                    <a:pt x="2884" y="981"/>
                    <a:pt x="2821" y="933"/>
                  </a:cubicBezTo>
                  <a:cubicBezTo>
                    <a:pt x="2790" y="922"/>
                    <a:pt x="2760" y="902"/>
                    <a:pt x="2740" y="882"/>
                  </a:cubicBezTo>
                  <a:cubicBezTo>
                    <a:pt x="2728" y="874"/>
                    <a:pt x="2717" y="871"/>
                    <a:pt x="2706" y="871"/>
                  </a:cubicBezTo>
                  <a:close/>
                  <a:moveTo>
                    <a:pt x="3214" y="937"/>
                  </a:moveTo>
                  <a:cubicBezTo>
                    <a:pt x="3165" y="937"/>
                    <a:pt x="3125" y="995"/>
                    <a:pt x="3165" y="1034"/>
                  </a:cubicBezTo>
                  <a:cubicBezTo>
                    <a:pt x="3205" y="1075"/>
                    <a:pt x="3235" y="1115"/>
                    <a:pt x="3276" y="1145"/>
                  </a:cubicBezTo>
                  <a:cubicBezTo>
                    <a:pt x="3288" y="1159"/>
                    <a:pt x="3302" y="1165"/>
                    <a:pt x="3317" y="1165"/>
                  </a:cubicBezTo>
                  <a:cubicBezTo>
                    <a:pt x="3365" y="1165"/>
                    <a:pt x="3414" y="1101"/>
                    <a:pt x="3367" y="1054"/>
                  </a:cubicBezTo>
                  <a:cubicBezTo>
                    <a:pt x="3327" y="1024"/>
                    <a:pt x="3286" y="994"/>
                    <a:pt x="3256" y="953"/>
                  </a:cubicBezTo>
                  <a:cubicBezTo>
                    <a:pt x="3242" y="942"/>
                    <a:pt x="3227" y="937"/>
                    <a:pt x="3214" y="937"/>
                  </a:cubicBezTo>
                  <a:close/>
                  <a:moveTo>
                    <a:pt x="1737" y="987"/>
                  </a:moveTo>
                  <a:cubicBezTo>
                    <a:pt x="1710" y="987"/>
                    <a:pt x="1685" y="1018"/>
                    <a:pt x="1707" y="1054"/>
                  </a:cubicBezTo>
                  <a:cubicBezTo>
                    <a:pt x="1747" y="1105"/>
                    <a:pt x="1798" y="1145"/>
                    <a:pt x="1849" y="1176"/>
                  </a:cubicBezTo>
                  <a:cubicBezTo>
                    <a:pt x="1854" y="1179"/>
                    <a:pt x="1860" y="1180"/>
                    <a:pt x="1865" y="1180"/>
                  </a:cubicBezTo>
                  <a:cubicBezTo>
                    <a:pt x="1896" y="1180"/>
                    <a:pt x="1914" y="1133"/>
                    <a:pt x="1879" y="1115"/>
                  </a:cubicBezTo>
                  <a:cubicBezTo>
                    <a:pt x="1838" y="1084"/>
                    <a:pt x="1798" y="1044"/>
                    <a:pt x="1768" y="1003"/>
                  </a:cubicBezTo>
                  <a:cubicBezTo>
                    <a:pt x="1759" y="992"/>
                    <a:pt x="1748" y="987"/>
                    <a:pt x="1737" y="987"/>
                  </a:cubicBezTo>
                  <a:close/>
                  <a:moveTo>
                    <a:pt x="1360" y="1055"/>
                  </a:moveTo>
                  <a:cubicBezTo>
                    <a:pt x="1306" y="1055"/>
                    <a:pt x="1271" y="1133"/>
                    <a:pt x="1322" y="1176"/>
                  </a:cubicBezTo>
                  <a:cubicBezTo>
                    <a:pt x="1352" y="1196"/>
                    <a:pt x="1383" y="1206"/>
                    <a:pt x="1413" y="1226"/>
                  </a:cubicBezTo>
                  <a:cubicBezTo>
                    <a:pt x="1427" y="1235"/>
                    <a:pt x="1440" y="1238"/>
                    <a:pt x="1452" y="1238"/>
                  </a:cubicBezTo>
                  <a:cubicBezTo>
                    <a:pt x="1514" y="1238"/>
                    <a:pt x="1552" y="1149"/>
                    <a:pt x="1484" y="1115"/>
                  </a:cubicBezTo>
                  <a:cubicBezTo>
                    <a:pt x="1453" y="1095"/>
                    <a:pt x="1423" y="1075"/>
                    <a:pt x="1393" y="1064"/>
                  </a:cubicBezTo>
                  <a:cubicBezTo>
                    <a:pt x="1381" y="1058"/>
                    <a:pt x="1370" y="1055"/>
                    <a:pt x="1360" y="1055"/>
                  </a:cubicBezTo>
                  <a:close/>
                  <a:moveTo>
                    <a:pt x="3532" y="1100"/>
                  </a:moveTo>
                  <a:cubicBezTo>
                    <a:pt x="3504" y="1100"/>
                    <a:pt x="3477" y="1136"/>
                    <a:pt x="3499" y="1165"/>
                  </a:cubicBezTo>
                  <a:lnTo>
                    <a:pt x="3529" y="1226"/>
                  </a:lnTo>
                  <a:cubicBezTo>
                    <a:pt x="3538" y="1243"/>
                    <a:pt x="3551" y="1249"/>
                    <a:pt x="3565" y="1249"/>
                  </a:cubicBezTo>
                  <a:cubicBezTo>
                    <a:pt x="3603" y="1249"/>
                    <a:pt x="3647" y="1200"/>
                    <a:pt x="3610" y="1156"/>
                  </a:cubicBezTo>
                  <a:cubicBezTo>
                    <a:pt x="3590" y="1145"/>
                    <a:pt x="3580" y="1125"/>
                    <a:pt x="3559" y="1115"/>
                  </a:cubicBezTo>
                  <a:cubicBezTo>
                    <a:pt x="3552" y="1105"/>
                    <a:pt x="3542" y="1100"/>
                    <a:pt x="3532" y="1100"/>
                  </a:cubicBezTo>
                  <a:close/>
                  <a:moveTo>
                    <a:pt x="2246" y="1058"/>
                  </a:moveTo>
                  <a:cubicBezTo>
                    <a:pt x="2195" y="1058"/>
                    <a:pt x="2150" y="1121"/>
                    <a:pt x="2193" y="1156"/>
                  </a:cubicBezTo>
                  <a:cubicBezTo>
                    <a:pt x="2233" y="1186"/>
                    <a:pt x="2263" y="1206"/>
                    <a:pt x="2294" y="1237"/>
                  </a:cubicBezTo>
                  <a:cubicBezTo>
                    <a:pt x="2311" y="1248"/>
                    <a:pt x="2327" y="1252"/>
                    <a:pt x="2343" y="1252"/>
                  </a:cubicBezTo>
                  <a:cubicBezTo>
                    <a:pt x="2412" y="1252"/>
                    <a:pt x="2460" y="1158"/>
                    <a:pt x="2385" y="1125"/>
                  </a:cubicBezTo>
                  <a:cubicBezTo>
                    <a:pt x="2344" y="1105"/>
                    <a:pt x="2304" y="1084"/>
                    <a:pt x="2274" y="1064"/>
                  </a:cubicBezTo>
                  <a:cubicBezTo>
                    <a:pt x="2265" y="1060"/>
                    <a:pt x="2255" y="1058"/>
                    <a:pt x="2246" y="1058"/>
                  </a:cubicBezTo>
                  <a:close/>
                  <a:moveTo>
                    <a:pt x="775" y="1155"/>
                  </a:moveTo>
                  <a:cubicBezTo>
                    <a:pt x="733" y="1155"/>
                    <a:pt x="718" y="1218"/>
                    <a:pt x="765" y="1237"/>
                  </a:cubicBezTo>
                  <a:cubicBezTo>
                    <a:pt x="816" y="1257"/>
                    <a:pt x="856" y="1277"/>
                    <a:pt x="897" y="1307"/>
                  </a:cubicBezTo>
                  <a:cubicBezTo>
                    <a:pt x="911" y="1319"/>
                    <a:pt x="925" y="1324"/>
                    <a:pt x="937" y="1324"/>
                  </a:cubicBezTo>
                  <a:cubicBezTo>
                    <a:pt x="979" y="1324"/>
                    <a:pt x="1005" y="1268"/>
                    <a:pt x="958" y="1237"/>
                  </a:cubicBezTo>
                  <a:cubicBezTo>
                    <a:pt x="907" y="1196"/>
                    <a:pt x="846" y="1176"/>
                    <a:pt x="785" y="1156"/>
                  </a:cubicBezTo>
                  <a:cubicBezTo>
                    <a:pt x="782" y="1155"/>
                    <a:pt x="779" y="1155"/>
                    <a:pt x="775" y="1155"/>
                  </a:cubicBezTo>
                  <a:close/>
                  <a:moveTo>
                    <a:pt x="359" y="1184"/>
                  </a:moveTo>
                  <a:cubicBezTo>
                    <a:pt x="335" y="1184"/>
                    <a:pt x="321" y="1209"/>
                    <a:pt x="330" y="1226"/>
                  </a:cubicBezTo>
                  <a:cubicBezTo>
                    <a:pt x="360" y="1267"/>
                    <a:pt x="411" y="1297"/>
                    <a:pt x="451" y="1327"/>
                  </a:cubicBezTo>
                  <a:cubicBezTo>
                    <a:pt x="460" y="1334"/>
                    <a:pt x="470" y="1337"/>
                    <a:pt x="478" y="1337"/>
                  </a:cubicBezTo>
                  <a:cubicBezTo>
                    <a:pt x="510" y="1337"/>
                    <a:pt x="533" y="1301"/>
                    <a:pt x="502" y="1277"/>
                  </a:cubicBezTo>
                  <a:cubicBezTo>
                    <a:pt x="461" y="1246"/>
                    <a:pt x="421" y="1196"/>
                    <a:pt x="370" y="1186"/>
                  </a:cubicBezTo>
                  <a:cubicBezTo>
                    <a:pt x="366" y="1184"/>
                    <a:pt x="362" y="1184"/>
                    <a:pt x="359" y="1184"/>
                  </a:cubicBezTo>
                  <a:close/>
                  <a:moveTo>
                    <a:pt x="2867" y="1165"/>
                  </a:moveTo>
                  <a:cubicBezTo>
                    <a:pt x="2840" y="1165"/>
                    <a:pt x="2815" y="1196"/>
                    <a:pt x="2830" y="1226"/>
                  </a:cubicBezTo>
                  <a:cubicBezTo>
                    <a:pt x="2861" y="1297"/>
                    <a:pt x="2922" y="1338"/>
                    <a:pt x="2992" y="1368"/>
                  </a:cubicBezTo>
                  <a:cubicBezTo>
                    <a:pt x="3000" y="1373"/>
                    <a:pt x="3008" y="1375"/>
                    <a:pt x="3016" y="1375"/>
                  </a:cubicBezTo>
                  <a:cubicBezTo>
                    <a:pt x="3056" y="1375"/>
                    <a:pt x="3084" y="1313"/>
                    <a:pt x="3033" y="1287"/>
                  </a:cubicBezTo>
                  <a:cubicBezTo>
                    <a:pt x="2983" y="1257"/>
                    <a:pt x="2942" y="1216"/>
                    <a:pt x="2891" y="1176"/>
                  </a:cubicBezTo>
                  <a:cubicBezTo>
                    <a:pt x="2884" y="1168"/>
                    <a:pt x="2875" y="1165"/>
                    <a:pt x="2867" y="1165"/>
                  </a:cubicBezTo>
                  <a:close/>
                  <a:moveTo>
                    <a:pt x="124" y="1235"/>
                  </a:moveTo>
                  <a:cubicBezTo>
                    <a:pt x="88" y="1235"/>
                    <a:pt x="57" y="1271"/>
                    <a:pt x="67" y="1307"/>
                  </a:cubicBezTo>
                  <a:cubicBezTo>
                    <a:pt x="87" y="1368"/>
                    <a:pt x="157" y="1388"/>
                    <a:pt x="218" y="1399"/>
                  </a:cubicBezTo>
                  <a:cubicBezTo>
                    <a:pt x="279" y="1399"/>
                    <a:pt x="290" y="1307"/>
                    <a:pt x="229" y="1287"/>
                  </a:cubicBezTo>
                  <a:cubicBezTo>
                    <a:pt x="188" y="1277"/>
                    <a:pt x="168" y="1246"/>
                    <a:pt x="137" y="1237"/>
                  </a:cubicBezTo>
                  <a:cubicBezTo>
                    <a:pt x="133" y="1236"/>
                    <a:pt x="128" y="1235"/>
                    <a:pt x="124" y="1235"/>
                  </a:cubicBezTo>
                  <a:close/>
                  <a:moveTo>
                    <a:pt x="2013" y="1194"/>
                  </a:moveTo>
                  <a:cubicBezTo>
                    <a:pt x="1979" y="1194"/>
                    <a:pt x="1948" y="1243"/>
                    <a:pt x="1980" y="1267"/>
                  </a:cubicBezTo>
                  <a:cubicBezTo>
                    <a:pt x="2031" y="1307"/>
                    <a:pt x="2081" y="1348"/>
                    <a:pt x="2132" y="1399"/>
                  </a:cubicBezTo>
                  <a:cubicBezTo>
                    <a:pt x="2138" y="1402"/>
                    <a:pt x="2144" y="1404"/>
                    <a:pt x="2151" y="1404"/>
                  </a:cubicBezTo>
                  <a:cubicBezTo>
                    <a:pt x="2178" y="1404"/>
                    <a:pt x="2207" y="1373"/>
                    <a:pt x="2182" y="1348"/>
                  </a:cubicBezTo>
                  <a:lnTo>
                    <a:pt x="2041" y="1206"/>
                  </a:lnTo>
                  <a:cubicBezTo>
                    <a:pt x="2032" y="1197"/>
                    <a:pt x="2023" y="1194"/>
                    <a:pt x="2013" y="1194"/>
                  </a:cubicBezTo>
                  <a:close/>
                  <a:moveTo>
                    <a:pt x="3240" y="1207"/>
                  </a:moveTo>
                  <a:cubicBezTo>
                    <a:pt x="3205" y="1207"/>
                    <a:pt x="3173" y="1250"/>
                    <a:pt x="3195" y="1287"/>
                  </a:cubicBezTo>
                  <a:lnTo>
                    <a:pt x="3256" y="1378"/>
                  </a:lnTo>
                  <a:cubicBezTo>
                    <a:pt x="3268" y="1399"/>
                    <a:pt x="3285" y="1408"/>
                    <a:pt x="3302" y="1408"/>
                  </a:cubicBezTo>
                  <a:cubicBezTo>
                    <a:pt x="3343" y="1408"/>
                    <a:pt x="3383" y="1360"/>
                    <a:pt x="3347" y="1318"/>
                  </a:cubicBezTo>
                  <a:cubicBezTo>
                    <a:pt x="3316" y="1287"/>
                    <a:pt x="3296" y="1257"/>
                    <a:pt x="3276" y="1226"/>
                  </a:cubicBezTo>
                  <a:cubicBezTo>
                    <a:pt x="3265" y="1213"/>
                    <a:pt x="3252" y="1207"/>
                    <a:pt x="3240" y="1207"/>
                  </a:cubicBezTo>
                  <a:close/>
                  <a:moveTo>
                    <a:pt x="3782" y="1308"/>
                  </a:moveTo>
                  <a:cubicBezTo>
                    <a:pt x="3757" y="1308"/>
                    <a:pt x="3732" y="1331"/>
                    <a:pt x="3752" y="1358"/>
                  </a:cubicBezTo>
                  <a:lnTo>
                    <a:pt x="3782" y="1399"/>
                  </a:lnTo>
                  <a:cubicBezTo>
                    <a:pt x="3789" y="1412"/>
                    <a:pt x="3800" y="1417"/>
                    <a:pt x="3812" y="1417"/>
                  </a:cubicBezTo>
                  <a:cubicBezTo>
                    <a:pt x="3838" y="1417"/>
                    <a:pt x="3864" y="1392"/>
                    <a:pt x="3843" y="1358"/>
                  </a:cubicBezTo>
                  <a:lnTo>
                    <a:pt x="3813" y="1327"/>
                  </a:lnTo>
                  <a:cubicBezTo>
                    <a:pt x="3806" y="1314"/>
                    <a:pt x="3794" y="1308"/>
                    <a:pt x="3782" y="1308"/>
                  </a:cubicBezTo>
                  <a:close/>
                  <a:moveTo>
                    <a:pt x="1671" y="1244"/>
                  </a:moveTo>
                  <a:cubicBezTo>
                    <a:pt x="1639" y="1244"/>
                    <a:pt x="1605" y="1287"/>
                    <a:pt x="1636" y="1318"/>
                  </a:cubicBezTo>
                  <a:cubicBezTo>
                    <a:pt x="1676" y="1358"/>
                    <a:pt x="1717" y="1388"/>
                    <a:pt x="1768" y="1419"/>
                  </a:cubicBezTo>
                  <a:cubicBezTo>
                    <a:pt x="1773" y="1422"/>
                    <a:pt x="1779" y="1423"/>
                    <a:pt x="1784" y="1423"/>
                  </a:cubicBezTo>
                  <a:cubicBezTo>
                    <a:pt x="1818" y="1423"/>
                    <a:pt x="1843" y="1374"/>
                    <a:pt x="1808" y="1348"/>
                  </a:cubicBezTo>
                  <a:cubicBezTo>
                    <a:pt x="1768" y="1327"/>
                    <a:pt x="1727" y="1297"/>
                    <a:pt x="1696" y="1257"/>
                  </a:cubicBezTo>
                  <a:cubicBezTo>
                    <a:pt x="1689" y="1248"/>
                    <a:pt x="1680" y="1244"/>
                    <a:pt x="1671" y="1244"/>
                  </a:cubicBezTo>
                  <a:close/>
                  <a:moveTo>
                    <a:pt x="1164" y="1210"/>
                  </a:moveTo>
                  <a:cubicBezTo>
                    <a:pt x="1120" y="1210"/>
                    <a:pt x="1080" y="1266"/>
                    <a:pt x="1120" y="1297"/>
                  </a:cubicBezTo>
                  <a:lnTo>
                    <a:pt x="1261" y="1419"/>
                  </a:lnTo>
                  <a:cubicBezTo>
                    <a:pt x="1272" y="1427"/>
                    <a:pt x="1283" y="1431"/>
                    <a:pt x="1294" y="1431"/>
                  </a:cubicBezTo>
                  <a:cubicBezTo>
                    <a:pt x="1336" y="1431"/>
                    <a:pt x="1372" y="1380"/>
                    <a:pt x="1332" y="1348"/>
                  </a:cubicBezTo>
                  <a:cubicBezTo>
                    <a:pt x="1291" y="1307"/>
                    <a:pt x="1241" y="1267"/>
                    <a:pt x="1201" y="1226"/>
                  </a:cubicBezTo>
                  <a:cubicBezTo>
                    <a:pt x="1189" y="1215"/>
                    <a:pt x="1176" y="1210"/>
                    <a:pt x="1164" y="1210"/>
                  </a:cubicBezTo>
                  <a:close/>
                  <a:moveTo>
                    <a:pt x="2655" y="1372"/>
                  </a:moveTo>
                  <a:cubicBezTo>
                    <a:pt x="2609" y="1372"/>
                    <a:pt x="2585" y="1442"/>
                    <a:pt x="2628" y="1459"/>
                  </a:cubicBezTo>
                  <a:cubicBezTo>
                    <a:pt x="2659" y="1480"/>
                    <a:pt x="2679" y="1489"/>
                    <a:pt x="2709" y="1500"/>
                  </a:cubicBezTo>
                  <a:cubicBezTo>
                    <a:pt x="2715" y="1502"/>
                    <a:pt x="2721" y="1504"/>
                    <a:pt x="2727" y="1504"/>
                  </a:cubicBezTo>
                  <a:cubicBezTo>
                    <a:pt x="2769" y="1504"/>
                    <a:pt x="2794" y="1446"/>
                    <a:pt x="2749" y="1429"/>
                  </a:cubicBezTo>
                  <a:cubicBezTo>
                    <a:pt x="2729" y="1408"/>
                    <a:pt x="2699" y="1399"/>
                    <a:pt x="2679" y="1378"/>
                  </a:cubicBezTo>
                  <a:cubicBezTo>
                    <a:pt x="2670" y="1374"/>
                    <a:pt x="2662" y="1372"/>
                    <a:pt x="2655" y="1372"/>
                  </a:cubicBezTo>
                  <a:close/>
                  <a:moveTo>
                    <a:pt x="1444" y="1480"/>
                  </a:moveTo>
                  <a:cubicBezTo>
                    <a:pt x="1363" y="1480"/>
                    <a:pt x="1352" y="1601"/>
                    <a:pt x="1444" y="1601"/>
                  </a:cubicBezTo>
                  <a:cubicBezTo>
                    <a:pt x="1525" y="1601"/>
                    <a:pt x="1525" y="1480"/>
                    <a:pt x="1444" y="1480"/>
                  </a:cubicBezTo>
                  <a:close/>
                  <a:moveTo>
                    <a:pt x="346" y="1425"/>
                  </a:moveTo>
                  <a:cubicBezTo>
                    <a:pt x="301" y="1425"/>
                    <a:pt x="270" y="1499"/>
                    <a:pt x="319" y="1540"/>
                  </a:cubicBezTo>
                  <a:lnTo>
                    <a:pt x="411" y="1611"/>
                  </a:lnTo>
                  <a:cubicBezTo>
                    <a:pt x="421" y="1617"/>
                    <a:pt x="430" y="1620"/>
                    <a:pt x="440" y="1620"/>
                  </a:cubicBezTo>
                  <a:cubicBezTo>
                    <a:pt x="488" y="1620"/>
                    <a:pt x="523" y="1542"/>
                    <a:pt x="472" y="1500"/>
                  </a:cubicBezTo>
                  <a:lnTo>
                    <a:pt x="380" y="1439"/>
                  </a:lnTo>
                  <a:cubicBezTo>
                    <a:pt x="369" y="1429"/>
                    <a:pt x="357" y="1425"/>
                    <a:pt x="346" y="1425"/>
                  </a:cubicBezTo>
                  <a:close/>
                  <a:moveTo>
                    <a:pt x="853" y="1473"/>
                  </a:moveTo>
                  <a:cubicBezTo>
                    <a:pt x="813" y="1473"/>
                    <a:pt x="783" y="1535"/>
                    <a:pt x="826" y="1561"/>
                  </a:cubicBezTo>
                  <a:lnTo>
                    <a:pt x="947" y="1621"/>
                  </a:lnTo>
                  <a:cubicBezTo>
                    <a:pt x="955" y="1626"/>
                    <a:pt x="963" y="1628"/>
                    <a:pt x="970" y="1628"/>
                  </a:cubicBezTo>
                  <a:cubicBezTo>
                    <a:pt x="1011" y="1628"/>
                    <a:pt x="1041" y="1566"/>
                    <a:pt x="998" y="1540"/>
                  </a:cubicBezTo>
                  <a:lnTo>
                    <a:pt x="877" y="1480"/>
                  </a:lnTo>
                  <a:cubicBezTo>
                    <a:pt x="869" y="1475"/>
                    <a:pt x="861" y="1473"/>
                    <a:pt x="853" y="1473"/>
                  </a:cubicBezTo>
                  <a:close/>
                  <a:moveTo>
                    <a:pt x="2466" y="1530"/>
                  </a:moveTo>
                  <a:cubicBezTo>
                    <a:pt x="2385" y="1530"/>
                    <a:pt x="2385" y="1662"/>
                    <a:pt x="2466" y="1662"/>
                  </a:cubicBezTo>
                  <a:cubicBezTo>
                    <a:pt x="2547" y="1662"/>
                    <a:pt x="2547" y="1530"/>
                    <a:pt x="2466" y="1530"/>
                  </a:cubicBezTo>
                  <a:close/>
                  <a:moveTo>
                    <a:pt x="3550" y="1444"/>
                  </a:moveTo>
                  <a:cubicBezTo>
                    <a:pt x="3498" y="1444"/>
                    <a:pt x="3450" y="1510"/>
                    <a:pt x="3499" y="1550"/>
                  </a:cubicBezTo>
                  <a:cubicBezTo>
                    <a:pt x="3539" y="1581"/>
                    <a:pt x="3580" y="1621"/>
                    <a:pt x="3620" y="1651"/>
                  </a:cubicBezTo>
                  <a:cubicBezTo>
                    <a:pt x="3634" y="1666"/>
                    <a:pt x="3650" y="1672"/>
                    <a:pt x="3665" y="1672"/>
                  </a:cubicBezTo>
                  <a:cubicBezTo>
                    <a:pt x="3715" y="1672"/>
                    <a:pt x="3758" y="1607"/>
                    <a:pt x="3712" y="1561"/>
                  </a:cubicBezTo>
                  <a:cubicBezTo>
                    <a:pt x="3671" y="1530"/>
                    <a:pt x="3631" y="1500"/>
                    <a:pt x="3590" y="1459"/>
                  </a:cubicBezTo>
                  <a:cubicBezTo>
                    <a:pt x="3578" y="1449"/>
                    <a:pt x="3564" y="1444"/>
                    <a:pt x="3550" y="1444"/>
                  </a:cubicBezTo>
                  <a:close/>
                  <a:moveTo>
                    <a:pt x="3167" y="1509"/>
                  </a:moveTo>
                  <a:cubicBezTo>
                    <a:pt x="3132" y="1509"/>
                    <a:pt x="3112" y="1567"/>
                    <a:pt x="3145" y="1591"/>
                  </a:cubicBezTo>
                  <a:lnTo>
                    <a:pt x="3256" y="1672"/>
                  </a:lnTo>
                  <a:cubicBezTo>
                    <a:pt x="3265" y="1679"/>
                    <a:pt x="3275" y="1683"/>
                    <a:pt x="3283" y="1683"/>
                  </a:cubicBezTo>
                  <a:cubicBezTo>
                    <a:pt x="3319" y="1683"/>
                    <a:pt x="3339" y="1623"/>
                    <a:pt x="3307" y="1591"/>
                  </a:cubicBezTo>
                  <a:lnTo>
                    <a:pt x="3195" y="1520"/>
                  </a:lnTo>
                  <a:cubicBezTo>
                    <a:pt x="3185" y="1512"/>
                    <a:pt x="3176" y="1509"/>
                    <a:pt x="3167" y="1509"/>
                  </a:cubicBezTo>
                  <a:close/>
                  <a:moveTo>
                    <a:pt x="1976" y="1511"/>
                  </a:moveTo>
                  <a:cubicBezTo>
                    <a:pt x="1915" y="1511"/>
                    <a:pt x="1879" y="1598"/>
                    <a:pt x="1939" y="1642"/>
                  </a:cubicBezTo>
                  <a:cubicBezTo>
                    <a:pt x="1970" y="1662"/>
                    <a:pt x="2011" y="1692"/>
                    <a:pt x="2041" y="1712"/>
                  </a:cubicBezTo>
                  <a:cubicBezTo>
                    <a:pt x="2055" y="1723"/>
                    <a:pt x="2068" y="1727"/>
                    <a:pt x="2082" y="1727"/>
                  </a:cubicBezTo>
                  <a:cubicBezTo>
                    <a:pt x="2145" y="1727"/>
                    <a:pt x="2189" y="1623"/>
                    <a:pt x="2122" y="1581"/>
                  </a:cubicBezTo>
                  <a:cubicBezTo>
                    <a:pt x="2081" y="1561"/>
                    <a:pt x="2041" y="1540"/>
                    <a:pt x="2011" y="1520"/>
                  </a:cubicBezTo>
                  <a:cubicBezTo>
                    <a:pt x="1999" y="1514"/>
                    <a:pt x="1987" y="1511"/>
                    <a:pt x="1976" y="1511"/>
                  </a:cubicBezTo>
                  <a:close/>
                  <a:moveTo>
                    <a:pt x="79" y="1674"/>
                  </a:moveTo>
                  <a:cubicBezTo>
                    <a:pt x="33" y="1674"/>
                    <a:pt x="0" y="1749"/>
                    <a:pt x="56" y="1773"/>
                  </a:cubicBezTo>
                  <a:cubicBezTo>
                    <a:pt x="87" y="1783"/>
                    <a:pt x="107" y="1804"/>
                    <a:pt x="137" y="1813"/>
                  </a:cubicBezTo>
                  <a:cubicBezTo>
                    <a:pt x="144" y="1817"/>
                    <a:pt x="150" y="1818"/>
                    <a:pt x="157" y="1818"/>
                  </a:cubicBezTo>
                  <a:cubicBezTo>
                    <a:pt x="192" y="1818"/>
                    <a:pt x="222" y="1779"/>
                    <a:pt x="188" y="1753"/>
                  </a:cubicBezTo>
                  <a:cubicBezTo>
                    <a:pt x="168" y="1732"/>
                    <a:pt x="148" y="1712"/>
                    <a:pt x="117" y="1692"/>
                  </a:cubicBezTo>
                  <a:cubicBezTo>
                    <a:pt x="104" y="1679"/>
                    <a:pt x="91" y="1674"/>
                    <a:pt x="79" y="1674"/>
                  </a:cubicBezTo>
                  <a:close/>
                  <a:moveTo>
                    <a:pt x="1227" y="1594"/>
                  </a:moveTo>
                  <a:cubicBezTo>
                    <a:pt x="1185" y="1594"/>
                    <a:pt x="1148" y="1658"/>
                    <a:pt x="1190" y="1692"/>
                  </a:cubicBezTo>
                  <a:lnTo>
                    <a:pt x="1342" y="1813"/>
                  </a:lnTo>
                  <a:cubicBezTo>
                    <a:pt x="1357" y="1826"/>
                    <a:pt x="1372" y="1831"/>
                    <a:pt x="1386" y="1831"/>
                  </a:cubicBezTo>
                  <a:cubicBezTo>
                    <a:pt x="1440" y="1831"/>
                    <a:pt x="1479" y="1753"/>
                    <a:pt x="1423" y="1712"/>
                  </a:cubicBezTo>
                  <a:cubicBezTo>
                    <a:pt x="1363" y="1672"/>
                    <a:pt x="1312" y="1642"/>
                    <a:pt x="1251" y="1601"/>
                  </a:cubicBezTo>
                  <a:cubicBezTo>
                    <a:pt x="1243" y="1596"/>
                    <a:pt x="1235" y="1594"/>
                    <a:pt x="1227" y="1594"/>
                  </a:cubicBezTo>
                  <a:close/>
                  <a:moveTo>
                    <a:pt x="2695" y="1658"/>
                  </a:moveTo>
                  <a:cubicBezTo>
                    <a:pt x="2660" y="1658"/>
                    <a:pt x="2637" y="1701"/>
                    <a:pt x="2668" y="1732"/>
                  </a:cubicBezTo>
                  <a:cubicBezTo>
                    <a:pt x="2699" y="1763"/>
                    <a:pt x="2740" y="1804"/>
                    <a:pt x="2780" y="1834"/>
                  </a:cubicBezTo>
                  <a:cubicBezTo>
                    <a:pt x="2790" y="1843"/>
                    <a:pt x="2800" y="1847"/>
                    <a:pt x="2810" y="1847"/>
                  </a:cubicBezTo>
                  <a:cubicBezTo>
                    <a:pt x="2843" y="1847"/>
                    <a:pt x="2872" y="1804"/>
                    <a:pt x="2841" y="1773"/>
                  </a:cubicBezTo>
                  <a:cubicBezTo>
                    <a:pt x="2800" y="1743"/>
                    <a:pt x="2760" y="1702"/>
                    <a:pt x="2729" y="1672"/>
                  </a:cubicBezTo>
                  <a:cubicBezTo>
                    <a:pt x="2718" y="1662"/>
                    <a:pt x="2706" y="1658"/>
                    <a:pt x="2695" y="1658"/>
                  </a:cubicBezTo>
                  <a:close/>
                  <a:moveTo>
                    <a:pt x="1759" y="1703"/>
                  </a:moveTo>
                  <a:cubicBezTo>
                    <a:pt x="1711" y="1703"/>
                    <a:pt x="1676" y="1781"/>
                    <a:pt x="1727" y="1824"/>
                  </a:cubicBezTo>
                  <a:lnTo>
                    <a:pt x="1768" y="1844"/>
                  </a:lnTo>
                  <a:cubicBezTo>
                    <a:pt x="1778" y="1851"/>
                    <a:pt x="1787" y="1854"/>
                    <a:pt x="1797" y="1854"/>
                  </a:cubicBezTo>
                  <a:cubicBezTo>
                    <a:pt x="1845" y="1854"/>
                    <a:pt x="1879" y="1777"/>
                    <a:pt x="1828" y="1743"/>
                  </a:cubicBezTo>
                  <a:lnTo>
                    <a:pt x="1788" y="1712"/>
                  </a:lnTo>
                  <a:cubicBezTo>
                    <a:pt x="1778" y="1706"/>
                    <a:pt x="1769" y="1703"/>
                    <a:pt x="1759" y="1703"/>
                  </a:cubicBezTo>
                  <a:close/>
                  <a:moveTo>
                    <a:pt x="760" y="1654"/>
                  </a:moveTo>
                  <a:cubicBezTo>
                    <a:pt x="721" y="1654"/>
                    <a:pt x="693" y="1709"/>
                    <a:pt x="735" y="1743"/>
                  </a:cubicBezTo>
                  <a:cubicBezTo>
                    <a:pt x="796" y="1783"/>
                    <a:pt x="856" y="1834"/>
                    <a:pt x="917" y="1874"/>
                  </a:cubicBezTo>
                  <a:cubicBezTo>
                    <a:pt x="928" y="1881"/>
                    <a:pt x="938" y="1884"/>
                    <a:pt x="948" y="1884"/>
                  </a:cubicBezTo>
                  <a:cubicBezTo>
                    <a:pt x="992" y="1884"/>
                    <a:pt x="1017" y="1819"/>
                    <a:pt x="967" y="1793"/>
                  </a:cubicBezTo>
                  <a:cubicBezTo>
                    <a:pt x="907" y="1743"/>
                    <a:pt x="846" y="1702"/>
                    <a:pt x="785" y="1662"/>
                  </a:cubicBezTo>
                  <a:cubicBezTo>
                    <a:pt x="777" y="1657"/>
                    <a:pt x="768" y="1654"/>
                    <a:pt x="760" y="1654"/>
                  </a:cubicBezTo>
                  <a:close/>
                  <a:moveTo>
                    <a:pt x="3795" y="1772"/>
                  </a:moveTo>
                  <a:cubicBezTo>
                    <a:pt x="3757" y="1772"/>
                    <a:pt x="3731" y="1832"/>
                    <a:pt x="3772" y="1864"/>
                  </a:cubicBezTo>
                  <a:lnTo>
                    <a:pt x="3853" y="1915"/>
                  </a:lnTo>
                  <a:cubicBezTo>
                    <a:pt x="3861" y="1919"/>
                    <a:pt x="3869" y="1922"/>
                    <a:pt x="3877" y="1922"/>
                  </a:cubicBezTo>
                  <a:cubicBezTo>
                    <a:pt x="3917" y="1922"/>
                    <a:pt x="3947" y="1860"/>
                    <a:pt x="3904" y="1834"/>
                  </a:cubicBezTo>
                  <a:lnTo>
                    <a:pt x="3823" y="1783"/>
                  </a:lnTo>
                  <a:cubicBezTo>
                    <a:pt x="3813" y="1776"/>
                    <a:pt x="3803" y="1772"/>
                    <a:pt x="3795" y="1772"/>
                  </a:cubicBezTo>
                  <a:close/>
                  <a:moveTo>
                    <a:pt x="402" y="1771"/>
                  </a:moveTo>
                  <a:cubicBezTo>
                    <a:pt x="353" y="1771"/>
                    <a:pt x="312" y="1824"/>
                    <a:pt x="360" y="1864"/>
                  </a:cubicBezTo>
                  <a:lnTo>
                    <a:pt x="512" y="1986"/>
                  </a:lnTo>
                  <a:cubicBezTo>
                    <a:pt x="522" y="1994"/>
                    <a:pt x="533" y="1997"/>
                    <a:pt x="543" y="1997"/>
                  </a:cubicBezTo>
                  <a:cubicBezTo>
                    <a:pt x="588" y="1997"/>
                    <a:pt x="632" y="1938"/>
                    <a:pt x="583" y="1905"/>
                  </a:cubicBezTo>
                  <a:lnTo>
                    <a:pt x="441" y="1783"/>
                  </a:lnTo>
                  <a:cubicBezTo>
                    <a:pt x="428" y="1775"/>
                    <a:pt x="415" y="1771"/>
                    <a:pt x="402" y="1771"/>
                  </a:cubicBezTo>
                  <a:close/>
                  <a:moveTo>
                    <a:pt x="3125" y="1841"/>
                  </a:moveTo>
                  <a:cubicBezTo>
                    <a:pt x="3091" y="1841"/>
                    <a:pt x="3060" y="1886"/>
                    <a:pt x="3084" y="1925"/>
                  </a:cubicBezTo>
                  <a:cubicBezTo>
                    <a:pt x="3114" y="1955"/>
                    <a:pt x="3134" y="1986"/>
                    <a:pt x="3165" y="2016"/>
                  </a:cubicBezTo>
                  <a:cubicBezTo>
                    <a:pt x="3175" y="2028"/>
                    <a:pt x="3186" y="2034"/>
                    <a:pt x="3198" y="2034"/>
                  </a:cubicBezTo>
                  <a:cubicBezTo>
                    <a:pt x="3233" y="2034"/>
                    <a:pt x="3266" y="1983"/>
                    <a:pt x="3235" y="1945"/>
                  </a:cubicBezTo>
                  <a:lnTo>
                    <a:pt x="3154" y="1854"/>
                  </a:lnTo>
                  <a:cubicBezTo>
                    <a:pt x="3145" y="1845"/>
                    <a:pt x="3135" y="1841"/>
                    <a:pt x="3125" y="1841"/>
                  </a:cubicBezTo>
                  <a:close/>
                  <a:moveTo>
                    <a:pt x="2443" y="1943"/>
                  </a:moveTo>
                  <a:cubicBezTo>
                    <a:pt x="2401" y="1943"/>
                    <a:pt x="2365" y="1994"/>
                    <a:pt x="2405" y="2026"/>
                  </a:cubicBezTo>
                  <a:cubicBezTo>
                    <a:pt x="2425" y="2056"/>
                    <a:pt x="2446" y="2077"/>
                    <a:pt x="2466" y="2097"/>
                  </a:cubicBezTo>
                  <a:cubicBezTo>
                    <a:pt x="2478" y="2109"/>
                    <a:pt x="2490" y="2113"/>
                    <a:pt x="2502" y="2113"/>
                  </a:cubicBezTo>
                  <a:cubicBezTo>
                    <a:pt x="2543" y="2113"/>
                    <a:pt x="2576" y="2058"/>
                    <a:pt x="2537" y="2026"/>
                  </a:cubicBezTo>
                  <a:lnTo>
                    <a:pt x="2476" y="1955"/>
                  </a:lnTo>
                  <a:cubicBezTo>
                    <a:pt x="2466" y="1947"/>
                    <a:pt x="2454" y="1943"/>
                    <a:pt x="2443" y="1943"/>
                  </a:cubicBezTo>
                  <a:close/>
                  <a:moveTo>
                    <a:pt x="1943" y="1883"/>
                  </a:moveTo>
                  <a:cubicBezTo>
                    <a:pt x="1897" y="1883"/>
                    <a:pt x="1861" y="1940"/>
                    <a:pt x="1899" y="1986"/>
                  </a:cubicBezTo>
                  <a:cubicBezTo>
                    <a:pt x="1960" y="2047"/>
                    <a:pt x="2031" y="2087"/>
                    <a:pt x="2101" y="2128"/>
                  </a:cubicBezTo>
                  <a:cubicBezTo>
                    <a:pt x="2110" y="2132"/>
                    <a:pt x="2119" y="2133"/>
                    <a:pt x="2128" y="2133"/>
                  </a:cubicBezTo>
                  <a:cubicBezTo>
                    <a:pt x="2186" y="2133"/>
                    <a:pt x="2224" y="2053"/>
                    <a:pt x="2162" y="2026"/>
                  </a:cubicBezTo>
                  <a:cubicBezTo>
                    <a:pt x="2092" y="1996"/>
                    <a:pt x="2041" y="1955"/>
                    <a:pt x="1990" y="1905"/>
                  </a:cubicBezTo>
                  <a:cubicBezTo>
                    <a:pt x="1975" y="1890"/>
                    <a:pt x="1959" y="1883"/>
                    <a:pt x="1943" y="1883"/>
                  </a:cubicBezTo>
                  <a:close/>
                  <a:moveTo>
                    <a:pt x="1245" y="2012"/>
                  </a:moveTo>
                  <a:cubicBezTo>
                    <a:pt x="1211" y="2012"/>
                    <a:pt x="1186" y="2059"/>
                    <a:pt x="1221" y="2077"/>
                  </a:cubicBezTo>
                  <a:cubicBezTo>
                    <a:pt x="1261" y="2097"/>
                    <a:pt x="1291" y="2117"/>
                    <a:pt x="1332" y="2148"/>
                  </a:cubicBezTo>
                  <a:cubicBezTo>
                    <a:pt x="1336" y="2151"/>
                    <a:pt x="1341" y="2152"/>
                    <a:pt x="1345" y="2152"/>
                  </a:cubicBezTo>
                  <a:cubicBezTo>
                    <a:pt x="1372" y="2152"/>
                    <a:pt x="1398" y="2105"/>
                    <a:pt x="1363" y="2087"/>
                  </a:cubicBezTo>
                  <a:cubicBezTo>
                    <a:pt x="1332" y="2067"/>
                    <a:pt x="1291" y="2036"/>
                    <a:pt x="1261" y="2016"/>
                  </a:cubicBezTo>
                  <a:cubicBezTo>
                    <a:pt x="1256" y="2013"/>
                    <a:pt x="1250" y="2012"/>
                    <a:pt x="1245" y="2012"/>
                  </a:cubicBezTo>
                  <a:close/>
                  <a:moveTo>
                    <a:pt x="3620" y="1984"/>
                  </a:moveTo>
                  <a:cubicBezTo>
                    <a:pt x="3582" y="1984"/>
                    <a:pt x="3554" y="2037"/>
                    <a:pt x="3570" y="2077"/>
                  </a:cubicBezTo>
                  <a:cubicBezTo>
                    <a:pt x="3600" y="2128"/>
                    <a:pt x="3651" y="2158"/>
                    <a:pt x="3701" y="2168"/>
                  </a:cubicBezTo>
                  <a:cubicBezTo>
                    <a:pt x="3707" y="2170"/>
                    <a:pt x="3713" y="2171"/>
                    <a:pt x="3719" y="2171"/>
                  </a:cubicBezTo>
                  <a:cubicBezTo>
                    <a:pt x="3771" y="2171"/>
                    <a:pt x="3807" y="2094"/>
                    <a:pt x="3752" y="2067"/>
                  </a:cubicBezTo>
                  <a:cubicBezTo>
                    <a:pt x="3712" y="2047"/>
                    <a:pt x="3681" y="2016"/>
                    <a:pt x="3651" y="1996"/>
                  </a:cubicBezTo>
                  <a:cubicBezTo>
                    <a:pt x="3640" y="1987"/>
                    <a:pt x="3630" y="1984"/>
                    <a:pt x="3620" y="1984"/>
                  </a:cubicBezTo>
                  <a:close/>
                  <a:moveTo>
                    <a:pt x="1683" y="1982"/>
                  </a:moveTo>
                  <a:cubicBezTo>
                    <a:pt x="1634" y="1982"/>
                    <a:pt x="1601" y="2033"/>
                    <a:pt x="1636" y="2077"/>
                  </a:cubicBezTo>
                  <a:cubicBezTo>
                    <a:pt x="1666" y="2107"/>
                    <a:pt x="1707" y="2137"/>
                    <a:pt x="1737" y="2168"/>
                  </a:cubicBezTo>
                  <a:cubicBezTo>
                    <a:pt x="1751" y="2183"/>
                    <a:pt x="1767" y="2189"/>
                    <a:pt x="1782" y="2189"/>
                  </a:cubicBezTo>
                  <a:cubicBezTo>
                    <a:pt x="1841" y="2189"/>
                    <a:pt x="1891" y="2097"/>
                    <a:pt x="1818" y="2056"/>
                  </a:cubicBezTo>
                  <a:cubicBezTo>
                    <a:pt x="1788" y="2026"/>
                    <a:pt x="1747" y="2006"/>
                    <a:pt x="1707" y="1986"/>
                  </a:cubicBezTo>
                  <a:cubicBezTo>
                    <a:pt x="1699" y="1983"/>
                    <a:pt x="1691" y="1982"/>
                    <a:pt x="1683" y="1982"/>
                  </a:cubicBezTo>
                  <a:close/>
                  <a:moveTo>
                    <a:pt x="2791" y="1999"/>
                  </a:moveTo>
                  <a:cubicBezTo>
                    <a:pt x="2748" y="1999"/>
                    <a:pt x="2706" y="2049"/>
                    <a:pt x="2729" y="2087"/>
                  </a:cubicBezTo>
                  <a:cubicBezTo>
                    <a:pt x="2749" y="2117"/>
                    <a:pt x="2770" y="2137"/>
                    <a:pt x="2780" y="2158"/>
                  </a:cubicBezTo>
                  <a:cubicBezTo>
                    <a:pt x="2797" y="2181"/>
                    <a:pt x="2818" y="2190"/>
                    <a:pt x="2837" y="2190"/>
                  </a:cubicBezTo>
                  <a:cubicBezTo>
                    <a:pt x="2885" y="2190"/>
                    <a:pt x="2925" y="2131"/>
                    <a:pt x="2881" y="2087"/>
                  </a:cubicBezTo>
                  <a:cubicBezTo>
                    <a:pt x="2861" y="2056"/>
                    <a:pt x="2851" y="2036"/>
                    <a:pt x="2830" y="2016"/>
                  </a:cubicBezTo>
                  <a:cubicBezTo>
                    <a:pt x="2818" y="2004"/>
                    <a:pt x="2804" y="1999"/>
                    <a:pt x="2791" y="1999"/>
                  </a:cubicBezTo>
                  <a:close/>
                  <a:moveTo>
                    <a:pt x="340" y="2086"/>
                  </a:moveTo>
                  <a:cubicBezTo>
                    <a:pt x="283" y="2086"/>
                    <a:pt x="228" y="2150"/>
                    <a:pt x="279" y="2209"/>
                  </a:cubicBezTo>
                  <a:cubicBezTo>
                    <a:pt x="319" y="2249"/>
                    <a:pt x="370" y="2269"/>
                    <a:pt x="421" y="2279"/>
                  </a:cubicBezTo>
                  <a:cubicBezTo>
                    <a:pt x="427" y="2281"/>
                    <a:pt x="434" y="2282"/>
                    <a:pt x="440" y="2282"/>
                  </a:cubicBezTo>
                  <a:cubicBezTo>
                    <a:pt x="506" y="2282"/>
                    <a:pt x="527" y="2186"/>
                    <a:pt x="461" y="2158"/>
                  </a:cubicBezTo>
                  <a:cubicBezTo>
                    <a:pt x="431" y="2148"/>
                    <a:pt x="411" y="2137"/>
                    <a:pt x="400" y="2117"/>
                  </a:cubicBezTo>
                  <a:cubicBezTo>
                    <a:pt x="384" y="2095"/>
                    <a:pt x="362" y="2086"/>
                    <a:pt x="340" y="2086"/>
                  </a:cubicBezTo>
                  <a:close/>
                  <a:moveTo>
                    <a:pt x="3450" y="2211"/>
                  </a:moveTo>
                  <a:cubicBezTo>
                    <a:pt x="3411" y="2211"/>
                    <a:pt x="3380" y="2261"/>
                    <a:pt x="3418" y="2299"/>
                  </a:cubicBezTo>
                  <a:lnTo>
                    <a:pt x="3438" y="2320"/>
                  </a:lnTo>
                  <a:cubicBezTo>
                    <a:pt x="3450" y="2332"/>
                    <a:pt x="3464" y="2337"/>
                    <a:pt x="3477" y="2337"/>
                  </a:cubicBezTo>
                  <a:cubicBezTo>
                    <a:pt x="3517" y="2337"/>
                    <a:pt x="3550" y="2287"/>
                    <a:pt x="3519" y="2249"/>
                  </a:cubicBezTo>
                  <a:lnTo>
                    <a:pt x="3489" y="2229"/>
                  </a:lnTo>
                  <a:cubicBezTo>
                    <a:pt x="3477" y="2217"/>
                    <a:pt x="3463" y="2211"/>
                    <a:pt x="3450" y="2211"/>
                  </a:cubicBezTo>
                  <a:close/>
                  <a:moveTo>
                    <a:pt x="1032" y="2195"/>
                  </a:moveTo>
                  <a:cubicBezTo>
                    <a:pt x="988" y="2195"/>
                    <a:pt x="953" y="2262"/>
                    <a:pt x="998" y="2290"/>
                  </a:cubicBezTo>
                  <a:lnTo>
                    <a:pt x="1089" y="2350"/>
                  </a:lnTo>
                  <a:cubicBezTo>
                    <a:pt x="1099" y="2357"/>
                    <a:pt x="1109" y="2360"/>
                    <a:pt x="1118" y="2360"/>
                  </a:cubicBezTo>
                  <a:cubicBezTo>
                    <a:pt x="1166" y="2360"/>
                    <a:pt x="1201" y="2283"/>
                    <a:pt x="1150" y="2249"/>
                  </a:cubicBezTo>
                  <a:cubicBezTo>
                    <a:pt x="1120" y="2239"/>
                    <a:pt x="1089" y="2218"/>
                    <a:pt x="1048" y="2198"/>
                  </a:cubicBezTo>
                  <a:cubicBezTo>
                    <a:pt x="1043" y="2196"/>
                    <a:pt x="1038" y="2195"/>
                    <a:pt x="1032" y="2195"/>
                  </a:cubicBezTo>
                  <a:close/>
                  <a:moveTo>
                    <a:pt x="148" y="2242"/>
                  </a:moveTo>
                  <a:cubicBezTo>
                    <a:pt x="116" y="2242"/>
                    <a:pt x="94" y="2295"/>
                    <a:pt x="128" y="2320"/>
                  </a:cubicBezTo>
                  <a:lnTo>
                    <a:pt x="178" y="2360"/>
                  </a:lnTo>
                  <a:cubicBezTo>
                    <a:pt x="186" y="2368"/>
                    <a:pt x="194" y="2371"/>
                    <a:pt x="202" y="2371"/>
                  </a:cubicBezTo>
                  <a:cubicBezTo>
                    <a:pt x="234" y="2371"/>
                    <a:pt x="259" y="2314"/>
                    <a:pt x="218" y="2290"/>
                  </a:cubicBezTo>
                  <a:lnTo>
                    <a:pt x="168" y="2249"/>
                  </a:lnTo>
                  <a:cubicBezTo>
                    <a:pt x="161" y="2244"/>
                    <a:pt x="154" y="2242"/>
                    <a:pt x="148" y="2242"/>
                  </a:cubicBezTo>
                  <a:close/>
                  <a:moveTo>
                    <a:pt x="2190" y="2213"/>
                  </a:moveTo>
                  <a:cubicBezTo>
                    <a:pt x="2137" y="2213"/>
                    <a:pt x="2090" y="2275"/>
                    <a:pt x="2142" y="2320"/>
                  </a:cubicBezTo>
                  <a:cubicBezTo>
                    <a:pt x="2173" y="2350"/>
                    <a:pt x="2193" y="2380"/>
                    <a:pt x="2223" y="2411"/>
                  </a:cubicBezTo>
                  <a:cubicBezTo>
                    <a:pt x="2232" y="2420"/>
                    <a:pt x="2244" y="2424"/>
                    <a:pt x="2257" y="2424"/>
                  </a:cubicBezTo>
                  <a:cubicBezTo>
                    <a:pt x="2298" y="2424"/>
                    <a:pt x="2346" y="2379"/>
                    <a:pt x="2314" y="2340"/>
                  </a:cubicBezTo>
                  <a:lnTo>
                    <a:pt x="2243" y="2239"/>
                  </a:lnTo>
                  <a:cubicBezTo>
                    <a:pt x="2228" y="2220"/>
                    <a:pt x="2208" y="2213"/>
                    <a:pt x="2190" y="2213"/>
                  </a:cubicBezTo>
                  <a:close/>
                  <a:moveTo>
                    <a:pt x="2442" y="2242"/>
                  </a:moveTo>
                  <a:cubicBezTo>
                    <a:pt x="2397" y="2242"/>
                    <a:pt x="2352" y="2306"/>
                    <a:pt x="2395" y="2340"/>
                  </a:cubicBezTo>
                  <a:cubicBezTo>
                    <a:pt x="2425" y="2360"/>
                    <a:pt x="2456" y="2391"/>
                    <a:pt x="2476" y="2421"/>
                  </a:cubicBezTo>
                  <a:cubicBezTo>
                    <a:pt x="2487" y="2435"/>
                    <a:pt x="2504" y="2442"/>
                    <a:pt x="2521" y="2442"/>
                  </a:cubicBezTo>
                  <a:cubicBezTo>
                    <a:pt x="2551" y="2442"/>
                    <a:pt x="2580" y="2420"/>
                    <a:pt x="2567" y="2380"/>
                  </a:cubicBezTo>
                  <a:cubicBezTo>
                    <a:pt x="2547" y="2320"/>
                    <a:pt x="2527" y="2279"/>
                    <a:pt x="2466" y="2249"/>
                  </a:cubicBezTo>
                  <a:cubicBezTo>
                    <a:pt x="2458" y="2244"/>
                    <a:pt x="2450" y="2242"/>
                    <a:pt x="2442" y="2242"/>
                  </a:cubicBezTo>
                  <a:close/>
                  <a:moveTo>
                    <a:pt x="704" y="2312"/>
                  </a:moveTo>
                  <a:cubicBezTo>
                    <a:pt x="670" y="2312"/>
                    <a:pt x="642" y="2365"/>
                    <a:pt x="684" y="2391"/>
                  </a:cubicBezTo>
                  <a:cubicBezTo>
                    <a:pt x="735" y="2421"/>
                    <a:pt x="796" y="2452"/>
                    <a:pt x="846" y="2482"/>
                  </a:cubicBezTo>
                  <a:cubicBezTo>
                    <a:pt x="852" y="2484"/>
                    <a:pt x="857" y="2486"/>
                    <a:pt x="863" y="2486"/>
                  </a:cubicBezTo>
                  <a:cubicBezTo>
                    <a:pt x="896" y="2486"/>
                    <a:pt x="921" y="2437"/>
                    <a:pt x="886" y="2411"/>
                  </a:cubicBezTo>
                  <a:cubicBezTo>
                    <a:pt x="836" y="2380"/>
                    <a:pt x="785" y="2350"/>
                    <a:pt x="724" y="2320"/>
                  </a:cubicBezTo>
                  <a:cubicBezTo>
                    <a:pt x="718" y="2315"/>
                    <a:pt x="710" y="2312"/>
                    <a:pt x="704" y="2312"/>
                  </a:cubicBezTo>
                  <a:close/>
                  <a:moveTo>
                    <a:pt x="1428" y="2313"/>
                  </a:moveTo>
                  <a:cubicBezTo>
                    <a:pt x="1383" y="2313"/>
                    <a:pt x="1360" y="2377"/>
                    <a:pt x="1403" y="2411"/>
                  </a:cubicBezTo>
                  <a:cubicBezTo>
                    <a:pt x="1433" y="2431"/>
                    <a:pt x="1464" y="2461"/>
                    <a:pt x="1494" y="2482"/>
                  </a:cubicBezTo>
                  <a:cubicBezTo>
                    <a:pt x="1502" y="2488"/>
                    <a:pt x="1511" y="2491"/>
                    <a:pt x="1519" y="2491"/>
                  </a:cubicBezTo>
                  <a:cubicBezTo>
                    <a:pt x="1562" y="2491"/>
                    <a:pt x="1596" y="2416"/>
                    <a:pt x="1545" y="2391"/>
                  </a:cubicBezTo>
                  <a:cubicBezTo>
                    <a:pt x="1514" y="2360"/>
                    <a:pt x="1484" y="2340"/>
                    <a:pt x="1453" y="2320"/>
                  </a:cubicBezTo>
                  <a:cubicBezTo>
                    <a:pt x="1444" y="2315"/>
                    <a:pt x="1436" y="2313"/>
                    <a:pt x="1428" y="2313"/>
                  </a:cubicBezTo>
                  <a:close/>
                  <a:moveTo>
                    <a:pt x="3011" y="2356"/>
                  </a:moveTo>
                  <a:cubicBezTo>
                    <a:pt x="2982" y="2356"/>
                    <a:pt x="2960" y="2391"/>
                    <a:pt x="2983" y="2421"/>
                  </a:cubicBezTo>
                  <a:lnTo>
                    <a:pt x="3043" y="2492"/>
                  </a:lnTo>
                  <a:cubicBezTo>
                    <a:pt x="3053" y="2502"/>
                    <a:pt x="3063" y="2506"/>
                    <a:pt x="3073" y="2506"/>
                  </a:cubicBezTo>
                  <a:cubicBezTo>
                    <a:pt x="3107" y="2506"/>
                    <a:pt x="3135" y="2463"/>
                    <a:pt x="3104" y="2431"/>
                  </a:cubicBezTo>
                  <a:lnTo>
                    <a:pt x="3043" y="2371"/>
                  </a:lnTo>
                  <a:cubicBezTo>
                    <a:pt x="3033" y="2360"/>
                    <a:pt x="3022" y="2356"/>
                    <a:pt x="3011" y="2356"/>
                  </a:cubicBezTo>
                  <a:close/>
                  <a:moveTo>
                    <a:pt x="3280" y="2395"/>
                  </a:moveTo>
                  <a:cubicBezTo>
                    <a:pt x="3243" y="2395"/>
                    <a:pt x="3219" y="2430"/>
                    <a:pt x="3235" y="2472"/>
                  </a:cubicBezTo>
                  <a:cubicBezTo>
                    <a:pt x="3256" y="2522"/>
                    <a:pt x="3296" y="2553"/>
                    <a:pt x="3347" y="2583"/>
                  </a:cubicBezTo>
                  <a:cubicBezTo>
                    <a:pt x="3355" y="2589"/>
                    <a:pt x="3363" y="2591"/>
                    <a:pt x="3372" y="2591"/>
                  </a:cubicBezTo>
                  <a:cubicBezTo>
                    <a:pt x="3408" y="2591"/>
                    <a:pt x="3443" y="2545"/>
                    <a:pt x="3418" y="2512"/>
                  </a:cubicBezTo>
                  <a:cubicBezTo>
                    <a:pt x="3377" y="2472"/>
                    <a:pt x="3357" y="2431"/>
                    <a:pt x="3307" y="2401"/>
                  </a:cubicBezTo>
                  <a:cubicBezTo>
                    <a:pt x="3298" y="2397"/>
                    <a:pt x="3289" y="2395"/>
                    <a:pt x="3280" y="2395"/>
                  </a:cubicBezTo>
                  <a:close/>
                  <a:moveTo>
                    <a:pt x="3773" y="2475"/>
                  </a:moveTo>
                  <a:cubicBezTo>
                    <a:pt x="3730" y="2475"/>
                    <a:pt x="3693" y="2525"/>
                    <a:pt x="3732" y="2563"/>
                  </a:cubicBezTo>
                  <a:lnTo>
                    <a:pt x="3772" y="2603"/>
                  </a:lnTo>
                  <a:cubicBezTo>
                    <a:pt x="3785" y="2616"/>
                    <a:pt x="3799" y="2621"/>
                    <a:pt x="3812" y="2621"/>
                  </a:cubicBezTo>
                  <a:cubicBezTo>
                    <a:pt x="3854" y="2621"/>
                    <a:pt x="3891" y="2571"/>
                    <a:pt x="3853" y="2533"/>
                  </a:cubicBezTo>
                  <a:lnTo>
                    <a:pt x="3813" y="2492"/>
                  </a:lnTo>
                  <a:cubicBezTo>
                    <a:pt x="3801" y="2480"/>
                    <a:pt x="3786" y="2475"/>
                    <a:pt x="3773" y="2475"/>
                  </a:cubicBezTo>
                  <a:close/>
                  <a:moveTo>
                    <a:pt x="377" y="2406"/>
                  </a:moveTo>
                  <a:cubicBezTo>
                    <a:pt x="338" y="2406"/>
                    <a:pt x="301" y="2449"/>
                    <a:pt x="330" y="2492"/>
                  </a:cubicBezTo>
                  <a:cubicBezTo>
                    <a:pt x="360" y="2553"/>
                    <a:pt x="411" y="2593"/>
                    <a:pt x="481" y="2623"/>
                  </a:cubicBezTo>
                  <a:cubicBezTo>
                    <a:pt x="491" y="2630"/>
                    <a:pt x="501" y="2633"/>
                    <a:pt x="511" y="2633"/>
                  </a:cubicBezTo>
                  <a:cubicBezTo>
                    <a:pt x="559" y="2633"/>
                    <a:pt x="591" y="2558"/>
                    <a:pt x="532" y="2533"/>
                  </a:cubicBezTo>
                  <a:cubicBezTo>
                    <a:pt x="492" y="2512"/>
                    <a:pt x="451" y="2482"/>
                    <a:pt x="421" y="2431"/>
                  </a:cubicBezTo>
                  <a:cubicBezTo>
                    <a:pt x="409" y="2414"/>
                    <a:pt x="393" y="2406"/>
                    <a:pt x="377" y="2406"/>
                  </a:cubicBezTo>
                  <a:close/>
                  <a:moveTo>
                    <a:pt x="2255" y="2485"/>
                  </a:moveTo>
                  <a:cubicBezTo>
                    <a:pt x="2212" y="2485"/>
                    <a:pt x="2174" y="2537"/>
                    <a:pt x="2213" y="2583"/>
                  </a:cubicBezTo>
                  <a:lnTo>
                    <a:pt x="2304" y="2674"/>
                  </a:lnTo>
                  <a:cubicBezTo>
                    <a:pt x="2316" y="2689"/>
                    <a:pt x="2330" y="2695"/>
                    <a:pt x="2344" y="2695"/>
                  </a:cubicBezTo>
                  <a:cubicBezTo>
                    <a:pt x="2389" y="2695"/>
                    <a:pt x="2431" y="2632"/>
                    <a:pt x="2385" y="2593"/>
                  </a:cubicBezTo>
                  <a:lnTo>
                    <a:pt x="2294" y="2502"/>
                  </a:lnTo>
                  <a:cubicBezTo>
                    <a:pt x="2282" y="2490"/>
                    <a:pt x="2268" y="2485"/>
                    <a:pt x="2255" y="2485"/>
                  </a:cubicBezTo>
                  <a:close/>
                  <a:moveTo>
                    <a:pt x="1226" y="2543"/>
                  </a:moveTo>
                  <a:cubicBezTo>
                    <a:pt x="1177" y="2543"/>
                    <a:pt x="1134" y="2608"/>
                    <a:pt x="1180" y="2654"/>
                  </a:cubicBezTo>
                  <a:lnTo>
                    <a:pt x="1221" y="2695"/>
                  </a:lnTo>
                  <a:cubicBezTo>
                    <a:pt x="1234" y="2706"/>
                    <a:pt x="1249" y="2710"/>
                    <a:pt x="1263" y="2710"/>
                  </a:cubicBezTo>
                  <a:cubicBezTo>
                    <a:pt x="1314" y="2710"/>
                    <a:pt x="1359" y="2651"/>
                    <a:pt x="1312" y="2603"/>
                  </a:cubicBezTo>
                  <a:lnTo>
                    <a:pt x="1271" y="2563"/>
                  </a:lnTo>
                  <a:cubicBezTo>
                    <a:pt x="1257" y="2549"/>
                    <a:pt x="1241" y="2543"/>
                    <a:pt x="1226" y="2543"/>
                  </a:cubicBezTo>
                  <a:close/>
                  <a:moveTo>
                    <a:pt x="1878" y="2498"/>
                  </a:moveTo>
                  <a:cubicBezTo>
                    <a:pt x="1829" y="2498"/>
                    <a:pt x="1800" y="2559"/>
                    <a:pt x="1818" y="2603"/>
                  </a:cubicBezTo>
                  <a:cubicBezTo>
                    <a:pt x="1849" y="2654"/>
                    <a:pt x="1889" y="2684"/>
                    <a:pt x="1930" y="2715"/>
                  </a:cubicBezTo>
                  <a:cubicBezTo>
                    <a:pt x="1947" y="2728"/>
                    <a:pt x="1965" y="2734"/>
                    <a:pt x="1983" y="2734"/>
                  </a:cubicBezTo>
                  <a:cubicBezTo>
                    <a:pt x="2046" y="2734"/>
                    <a:pt x="2097" y="2659"/>
                    <a:pt x="2041" y="2603"/>
                  </a:cubicBezTo>
                  <a:cubicBezTo>
                    <a:pt x="2000" y="2563"/>
                    <a:pt x="1960" y="2522"/>
                    <a:pt x="1899" y="2502"/>
                  </a:cubicBezTo>
                  <a:cubicBezTo>
                    <a:pt x="1892" y="2500"/>
                    <a:pt x="1885" y="2498"/>
                    <a:pt x="1878" y="2498"/>
                  </a:cubicBezTo>
                  <a:close/>
                  <a:moveTo>
                    <a:pt x="2762" y="2465"/>
                  </a:moveTo>
                  <a:cubicBezTo>
                    <a:pt x="2696" y="2465"/>
                    <a:pt x="2639" y="2551"/>
                    <a:pt x="2699" y="2603"/>
                  </a:cubicBezTo>
                  <a:lnTo>
                    <a:pt x="2851" y="2725"/>
                  </a:lnTo>
                  <a:cubicBezTo>
                    <a:pt x="2863" y="2732"/>
                    <a:pt x="2876" y="2735"/>
                    <a:pt x="2890" y="2735"/>
                  </a:cubicBezTo>
                  <a:cubicBezTo>
                    <a:pt x="2933" y="2735"/>
                    <a:pt x="2973" y="2701"/>
                    <a:pt x="2942" y="2654"/>
                  </a:cubicBezTo>
                  <a:cubicBezTo>
                    <a:pt x="2902" y="2603"/>
                    <a:pt x="2861" y="2553"/>
                    <a:pt x="2830" y="2502"/>
                  </a:cubicBezTo>
                  <a:cubicBezTo>
                    <a:pt x="2809" y="2476"/>
                    <a:pt x="2785" y="2465"/>
                    <a:pt x="2762" y="2465"/>
                  </a:cubicBezTo>
                  <a:close/>
                  <a:moveTo>
                    <a:pt x="1539" y="2699"/>
                  </a:moveTo>
                  <a:cubicBezTo>
                    <a:pt x="1478" y="2699"/>
                    <a:pt x="1461" y="2790"/>
                    <a:pt x="1514" y="2826"/>
                  </a:cubicBezTo>
                  <a:lnTo>
                    <a:pt x="1534" y="2846"/>
                  </a:lnTo>
                  <a:cubicBezTo>
                    <a:pt x="1546" y="2853"/>
                    <a:pt x="1557" y="2857"/>
                    <a:pt x="1568" y="2857"/>
                  </a:cubicBezTo>
                  <a:cubicBezTo>
                    <a:pt x="1635" y="2857"/>
                    <a:pt x="1682" y="2741"/>
                    <a:pt x="1595" y="2715"/>
                  </a:cubicBezTo>
                  <a:cubicBezTo>
                    <a:pt x="1585" y="2704"/>
                    <a:pt x="1575" y="2704"/>
                    <a:pt x="1565" y="2704"/>
                  </a:cubicBezTo>
                  <a:cubicBezTo>
                    <a:pt x="1556" y="2701"/>
                    <a:pt x="1547" y="2699"/>
                    <a:pt x="1539" y="2699"/>
                  </a:cubicBezTo>
                  <a:close/>
                  <a:moveTo>
                    <a:pt x="3560" y="2812"/>
                  </a:moveTo>
                  <a:cubicBezTo>
                    <a:pt x="3525" y="2812"/>
                    <a:pt x="3494" y="2853"/>
                    <a:pt x="3519" y="2887"/>
                  </a:cubicBezTo>
                  <a:cubicBezTo>
                    <a:pt x="3539" y="2917"/>
                    <a:pt x="3550" y="2917"/>
                    <a:pt x="3590" y="2927"/>
                  </a:cubicBezTo>
                  <a:cubicBezTo>
                    <a:pt x="3594" y="2929"/>
                    <a:pt x="3598" y="2930"/>
                    <a:pt x="3602" y="2930"/>
                  </a:cubicBezTo>
                  <a:cubicBezTo>
                    <a:pt x="3620" y="2930"/>
                    <a:pt x="3639" y="2912"/>
                    <a:pt x="3631" y="2887"/>
                  </a:cubicBezTo>
                  <a:cubicBezTo>
                    <a:pt x="3620" y="2857"/>
                    <a:pt x="3610" y="2836"/>
                    <a:pt x="3580" y="2816"/>
                  </a:cubicBezTo>
                  <a:cubicBezTo>
                    <a:pt x="3573" y="2813"/>
                    <a:pt x="3567" y="2812"/>
                    <a:pt x="3560" y="2812"/>
                  </a:cubicBezTo>
                  <a:close/>
                  <a:moveTo>
                    <a:pt x="867" y="2784"/>
                  </a:moveTo>
                  <a:cubicBezTo>
                    <a:pt x="806" y="2784"/>
                    <a:pt x="767" y="2875"/>
                    <a:pt x="826" y="2917"/>
                  </a:cubicBezTo>
                  <a:lnTo>
                    <a:pt x="886" y="2958"/>
                  </a:lnTo>
                  <a:cubicBezTo>
                    <a:pt x="900" y="2970"/>
                    <a:pt x="914" y="2975"/>
                    <a:pt x="926" y="2975"/>
                  </a:cubicBezTo>
                  <a:cubicBezTo>
                    <a:pt x="980" y="2975"/>
                    <a:pt x="1015" y="2886"/>
                    <a:pt x="958" y="2836"/>
                  </a:cubicBezTo>
                  <a:lnTo>
                    <a:pt x="907" y="2796"/>
                  </a:lnTo>
                  <a:cubicBezTo>
                    <a:pt x="893" y="2787"/>
                    <a:pt x="880" y="2784"/>
                    <a:pt x="867" y="2784"/>
                  </a:cubicBezTo>
                  <a:close/>
                  <a:moveTo>
                    <a:pt x="3264" y="2832"/>
                  </a:moveTo>
                  <a:cubicBezTo>
                    <a:pt x="3220" y="2832"/>
                    <a:pt x="3180" y="2874"/>
                    <a:pt x="3215" y="2917"/>
                  </a:cubicBezTo>
                  <a:lnTo>
                    <a:pt x="3256" y="2968"/>
                  </a:lnTo>
                  <a:cubicBezTo>
                    <a:pt x="3268" y="2985"/>
                    <a:pt x="3285" y="2993"/>
                    <a:pt x="3302" y="2993"/>
                  </a:cubicBezTo>
                  <a:cubicBezTo>
                    <a:pt x="3343" y="2993"/>
                    <a:pt x="3386" y="2950"/>
                    <a:pt x="3357" y="2907"/>
                  </a:cubicBezTo>
                  <a:lnTo>
                    <a:pt x="3316" y="2857"/>
                  </a:lnTo>
                  <a:cubicBezTo>
                    <a:pt x="3302" y="2839"/>
                    <a:pt x="3283" y="2832"/>
                    <a:pt x="3264" y="2832"/>
                  </a:cubicBezTo>
                  <a:close/>
                  <a:moveTo>
                    <a:pt x="2652" y="2826"/>
                  </a:moveTo>
                  <a:cubicBezTo>
                    <a:pt x="2610" y="2826"/>
                    <a:pt x="2576" y="2894"/>
                    <a:pt x="2618" y="2927"/>
                  </a:cubicBezTo>
                  <a:cubicBezTo>
                    <a:pt x="2638" y="2947"/>
                    <a:pt x="2668" y="2968"/>
                    <a:pt x="2689" y="2998"/>
                  </a:cubicBezTo>
                  <a:cubicBezTo>
                    <a:pt x="2701" y="3009"/>
                    <a:pt x="2714" y="3013"/>
                    <a:pt x="2727" y="3013"/>
                  </a:cubicBezTo>
                  <a:cubicBezTo>
                    <a:pt x="2776" y="3013"/>
                    <a:pt x="2816" y="2946"/>
                    <a:pt x="2760" y="2897"/>
                  </a:cubicBezTo>
                  <a:cubicBezTo>
                    <a:pt x="2740" y="2877"/>
                    <a:pt x="2709" y="2857"/>
                    <a:pt x="2679" y="2836"/>
                  </a:cubicBezTo>
                  <a:cubicBezTo>
                    <a:pt x="2670" y="2829"/>
                    <a:pt x="2661" y="2826"/>
                    <a:pt x="2652" y="2826"/>
                  </a:cubicBezTo>
                  <a:close/>
                  <a:moveTo>
                    <a:pt x="2367" y="2843"/>
                  </a:moveTo>
                  <a:cubicBezTo>
                    <a:pt x="2324" y="2843"/>
                    <a:pt x="2287" y="2903"/>
                    <a:pt x="2314" y="2947"/>
                  </a:cubicBezTo>
                  <a:cubicBezTo>
                    <a:pt x="2335" y="2978"/>
                    <a:pt x="2335" y="2998"/>
                    <a:pt x="2365" y="3019"/>
                  </a:cubicBezTo>
                  <a:cubicBezTo>
                    <a:pt x="2385" y="3028"/>
                    <a:pt x="2405" y="3039"/>
                    <a:pt x="2425" y="3039"/>
                  </a:cubicBezTo>
                  <a:cubicBezTo>
                    <a:pt x="2446" y="3039"/>
                    <a:pt x="2456" y="3039"/>
                    <a:pt x="2466" y="3028"/>
                  </a:cubicBezTo>
                  <a:cubicBezTo>
                    <a:pt x="2486" y="2998"/>
                    <a:pt x="2497" y="2968"/>
                    <a:pt x="2486" y="2938"/>
                  </a:cubicBezTo>
                  <a:cubicBezTo>
                    <a:pt x="2476" y="2887"/>
                    <a:pt x="2436" y="2866"/>
                    <a:pt x="2385" y="2846"/>
                  </a:cubicBezTo>
                  <a:cubicBezTo>
                    <a:pt x="2379" y="2844"/>
                    <a:pt x="2373" y="2843"/>
                    <a:pt x="2367" y="2843"/>
                  </a:cubicBezTo>
                  <a:close/>
                  <a:moveTo>
                    <a:pt x="537" y="2918"/>
                  </a:moveTo>
                  <a:cubicBezTo>
                    <a:pt x="508" y="2918"/>
                    <a:pt x="488" y="2954"/>
                    <a:pt x="512" y="2978"/>
                  </a:cubicBezTo>
                  <a:lnTo>
                    <a:pt x="573" y="3039"/>
                  </a:lnTo>
                  <a:cubicBezTo>
                    <a:pt x="581" y="3050"/>
                    <a:pt x="590" y="3054"/>
                    <a:pt x="599" y="3054"/>
                  </a:cubicBezTo>
                  <a:cubicBezTo>
                    <a:pt x="624" y="3054"/>
                    <a:pt x="646" y="3021"/>
                    <a:pt x="623" y="2998"/>
                  </a:cubicBezTo>
                  <a:lnTo>
                    <a:pt x="562" y="2927"/>
                  </a:lnTo>
                  <a:cubicBezTo>
                    <a:pt x="554" y="2921"/>
                    <a:pt x="545" y="2918"/>
                    <a:pt x="537" y="2918"/>
                  </a:cubicBezTo>
                  <a:close/>
                  <a:moveTo>
                    <a:pt x="1211" y="2965"/>
                  </a:moveTo>
                  <a:cubicBezTo>
                    <a:pt x="1178" y="2965"/>
                    <a:pt x="1149" y="3008"/>
                    <a:pt x="1180" y="3039"/>
                  </a:cubicBezTo>
                  <a:lnTo>
                    <a:pt x="1210" y="3059"/>
                  </a:lnTo>
                  <a:cubicBezTo>
                    <a:pt x="1220" y="3069"/>
                    <a:pt x="1230" y="3073"/>
                    <a:pt x="1240" y="3073"/>
                  </a:cubicBezTo>
                  <a:cubicBezTo>
                    <a:pt x="1274" y="3073"/>
                    <a:pt x="1302" y="3030"/>
                    <a:pt x="1271" y="2998"/>
                  </a:cubicBezTo>
                  <a:lnTo>
                    <a:pt x="1241" y="2978"/>
                  </a:lnTo>
                  <a:cubicBezTo>
                    <a:pt x="1232" y="2969"/>
                    <a:pt x="1221" y="2965"/>
                    <a:pt x="1211" y="2965"/>
                  </a:cubicBezTo>
                  <a:close/>
                  <a:moveTo>
                    <a:pt x="1918" y="2911"/>
                  </a:moveTo>
                  <a:cubicBezTo>
                    <a:pt x="1874" y="2911"/>
                    <a:pt x="1830" y="2944"/>
                    <a:pt x="1849" y="2998"/>
                  </a:cubicBezTo>
                  <a:cubicBezTo>
                    <a:pt x="1869" y="3049"/>
                    <a:pt x="1889" y="3089"/>
                    <a:pt x="1919" y="3120"/>
                  </a:cubicBezTo>
                  <a:cubicBezTo>
                    <a:pt x="1934" y="3137"/>
                    <a:pt x="1951" y="3144"/>
                    <a:pt x="1967" y="3144"/>
                  </a:cubicBezTo>
                  <a:cubicBezTo>
                    <a:pt x="2019" y="3144"/>
                    <a:pt x="2067" y="3072"/>
                    <a:pt x="2020" y="3019"/>
                  </a:cubicBezTo>
                  <a:lnTo>
                    <a:pt x="1990" y="2958"/>
                  </a:lnTo>
                  <a:cubicBezTo>
                    <a:pt x="1978" y="2925"/>
                    <a:pt x="1948" y="2911"/>
                    <a:pt x="1918" y="2911"/>
                  </a:cubicBezTo>
                  <a:close/>
                  <a:moveTo>
                    <a:pt x="1608" y="2995"/>
                  </a:moveTo>
                  <a:cubicBezTo>
                    <a:pt x="1571" y="2995"/>
                    <a:pt x="1538" y="3027"/>
                    <a:pt x="1565" y="3069"/>
                  </a:cubicBezTo>
                  <a:cubicBezTo>
                    <a:pt x="1585" y="3109"/>
                    <a:pt x="1606" y="3140"/>
                    <a:pt x="1626" y="3170"/>
                  </a:cubicBezTo>
                  <a:cubicBezTo>
                    <a:pt x="1638" y="3188"/>
                    <a:pt x="1656" y="3195"/>
                    <a:pt x="1674" y="3195"/>
                  </a:cubicBezTo>
                  <a:cubicBezTo>
                    <a:pt x="1718" y="3195"/>
                    <a:pt x="1763" y="3152"/>
                    <a:pt x="1727" y="3109"/>
                  </a:cubicBezTo>
                  <a:cubicBezTo>
                    <a:pt x="1707" y="3079"/>
                    <a:pt x="1687" y="3049"/>
                    <a:pt x="1656" y="3019"/>
                  </a:cubicBezTo>
                  <a:cubicBezTo>
                    <a:pt x="1643" y="3002"/>
                    <a:pt x="1625" y="2995"/>
                    <a:pt x="1608" y="2995"/>
                  </a:cubicBezTo>
                  <a:close/>
                  <a:moveTo>
                    <a:pt x="2268" y="3155"/>
                  </a:moveTo>
                  <a:cubicBezTo>
                    <a:pt x="2243" y="3155"/>
                    <a:pt x="2221" y="3191"/>
                    <a:pt x="2243" y="3221"/>
                  </a:cubicBezTo>
                  <a:cubicBezTo>
                    <a:pt x="2254" y="3231"/>
                    <a:pt x="2274" y="3251"/>
                    <a:pt x="2284" y="3271"/>
                  </a:cubicBezTo>
                  <a:cubicBezTo>
                    <a:pt x="2288" y="3276"/>
                    <a:pt x="2294" y="3278"/>
                    <a:pt x="2301" y="3278"/>
                  </a:cubicBezTo>
                  <a:cubicBezTo>
                    <a:pt x="2323" y="3278"/>
                    <a:pt x="2350" y="3255"/>
                    <a:pt x="2335" y="3231"/>
                  </a:cubicBezTo>
                  <a:cubicBezTo>
                    <a:pt x="2314" y="3211"/>
                    <a:pt x="2304" y="3190"/>
                    <a:pt x="2294" y="3170"/>
                  </a:cubicBezTo>
                  <a:cubicBezTo>
                    <a:pt x="2286" y="3160"/>
                    <a:pt x="2277" y="3155"/>
                    <a:pt x="2268" y="3155"/>
                  </a:cubicBezTo>
                  <a:close/>
                  <a:moveTo>
                    <a:pt x="2993" y="3051"/>
                  </a:moveTo>
                  <a:cubicBezTo>
                    <a:pt x="2930" y="3051"/>
                    <a:pt x="2867" y="3106"/>
                    <a:pt x="2891" y="3181"/>
                  </a:cubicBezTo>
                  <a:cubicBezTo>
                    <a:pt x="2902" y="3231"/>
                    <a:pt x="2932" y="3262"/>
                    <a:pt x="2972" y="3282"/>
                  </a:cubicBezTo>
                  <a:cubicBezTo>
                    <a:pt x="2988" y="3292"/>
                    <a:pt x="3005" y="3297"/>
                    <a:pt x="3023" y="3297"/>
                  </a:cubicBezTo>
                  <a:cubicBezTo>
                    <a:pt x="3041" y="3297"/>
                    <a:pt x="3058" y="3292"/>
                    <a:pt x="3073" y="3282"/>
                  </a:cubicBezTo>
                  <a:lnTo>
                    <a:pt x="3084" y="3282"/>
                  </a:lnTo>
                  <a:cubicBezTo>
                    <a:pt x="3094" y="3282"/>
                    <a:pt x="3104" y="3271"/>
                    <a:pt x="3104" y="3251"/>
                  </a:cubicBezTo>
                  <a:lnTo>
                    <a:pt x="3104" y="3262"/>
                  </a:lnTo>
                  <a:cubicBezTo>
                    <a:pt x="3104" y="3262"/>
                    <a:pt x="3104" y="3251"/>
                    <a:pt x="3114" y="3251"/>
                  </a:cubicBezTo>
                  <a:cubicBezTo>
                    <a:pt x="3124" y="3221"/>
                    <a:pt x="3134" y="3201"/>
                    <a:pt x="3124" y="3170"/>
                  </a:cubicBezTo>
                  <a:cubicBezTo>
                    <a:pt x="3114" y="3120"/>
                    <a:pt x="3084" y="3089"/>
                    <a:pt x="3033" y="3059"/>
                  </a:cubicBezTo>
                  <a:cubicBezTo>
                    <a:pt x="3020" y="3054"/>
                    <a:pt x="3007" y="3051"/>
                    <a:pt x="2993" y="3051"/>
                  </a:cubicBezTo>
                  <a:close/>
                  <a:moveTo>
                    <a:pt x="958" y="3201"/>
                  </a:moveTo>
                  <a:cubicBezTo>
                    <a:pt x="886" y="3201"/>
                    <a:pt x="886" y="3322"/>
                    <a:pt x="958" y="3322"/>
                  </a:cubicBezTo>
                  <a:cubicBezTo>
                    <a:pt x="1039" y="3322"/>
                    <a:pt x="1039" y="3201"/>
                    <a:pt x="958" y="3201"/>
                  </a:cubicBezTo>
                  <a:close/>
                  <a:moveTo>
                    <a:pt x="3296" y="3154"/>
                  </a:moveTo>
                  <a:cubicBezTo>
                    <a:pt x="3257" y="3154"/>
                    <a:pt x="3217" y="3210"/>
                    <a:pt x="3256" y="3241"/>
                  </a:cubicBezTo>
                  <a:lnTo>
                    <a:pt x="3337" y="3322"/>
                  </a:lnTo>
                  <a:cubicBezTo>
                    <a:pt x="3347" y="3331"/>
                    <a:pt x="3358" y="3334"/>
                    <a:pt x="3369" y="3334"/>
                  </a:cubicBezTo>
                  <a:cubicBezTo>
                    <a:pt x="3409" y="3334"/>
                    <a:pt x="3440" y="3283"/>
                    <a:pt x="3408" y="3251"/>
                  </a:cubicBezTo>
                  <a:lnTo>
                    <a:pt x="3327" y="3170"/>
                  </a:lnTo>
                  <a:cubicBezTo>
                    <a:pt x="3318" y="3159"/>
                    <a:pt x="3307" y="3154"/>
                    <a:pt x="3296" y="3154"/>
                  </a:cubicBezTo>
                  <a:close/>
                  <a:moveTo>
                    <a:pt x="641" y="3180"/>
                  </a:moveTo>
                  <a:cubicBezTo>
                    <a:pt x="617" y="3180"/>
                    <a:pt x="598" y="3208"/>
                    <a:pt x="613" y="3231"/>
                  </a:cubicBezTo>
                  <a:cubicBezTo>
                    <a:pt x="654" y="3262"/>
                    <a:pt x="694" y="3292"/>
                    <a:pt x="724" y="3332"/>
                  </a:cubicBezTo>
                  <a:cubicBezTo>
                    <a:pt x="731" y="3337"/>
                    <a:pt x="738" y="3339"/>
                    <a:pt x="745" y="3339"/>
                  </a:cubicBezTo>
                  <a:cubicBezTo>
                    <a:pt x="766" y="3339"/>
                    <a:pt x="781" y="3315"/>
                    <a:pt x="765" y="3292"/>
                  </a:cubicBezTo>
                  <a:cubicBezTo>
                    <a:pt x="724" y="3262"/>
                    <a:pt x="694" y="3221"/>
                    <a:pt x="664" y="3190"/>
                  </a:cubicBezTo>
                  <a:cubicBezTo>
                    <a:pt x="656" y="3183"/>
                    <a:pt x="648" y="3180"/>
                    <a:pt x="641" y="3180"/>
                  </a:cubicBezTo>
                  <a:close/>
                  <a:moveTo>
                    <a:pt x="1267" y="3350"/>
                  </a:moveTo>
                  <a:cubicBezTo>
                    <a:pt x="1239" y="3350"/>
                    <a:pt x="1210" y="3393"/>
                    <a:pt x="1241" y="3424"/>
                  </a:cubicBezTo>
                  <a:lnTo>
                    <a:pt x="1302" y="3484"/>
                  </a:lnTo>
                  <a:cubicBezTo>
                    <a:pt x="1311" y="3494"/>
                    <a:pt x="1322" y="3498"/>
                    <a:pt x="1332" y="3498"/>
                  </a:cubicBezTo>
                  <a:cubicBezTo>
                    <a:pt x="1365" y="3498"/>
                    <a:pt x="1394" y="3455"/>
                    <a:pt x="1363" y="3424"/>
                  </a:cubicBezTo>
                  <a:lnTo>
                    <a:pt x="1291" y="3363"/>
                  </a:lnTo>
                  <a:cubicBezTo>
                    <a:pt x="1284" y="3354"/>
                    <a:pt x="1276" y="3350"/>
                    <a:pt x="1267" y="3350"/>
                  </a:cubicBezTo>
                  <a:close/>
                  <a:moveTo>
                    <a:pt x="2696" y="3275"/>
                  </a:moveTo>
                  <a:cubicBezTo>
                    <a:pt x="2636" y="3275"/>
                    <a:pt x="2581" y="3362"/>
                    <a:pt x="2628" y="3424"/>
                  </a:cubicBezTo>
                  <a:cubicBezTo>
                    <a:pt x="2679" y="3474"/>
                    <a:pt x="2709" y="3505"/>
                    <a:pt x="2770" y="3505"/>
                  </a:cubicBezTo>
                  <a:cubicBezTo>
                    <a:pt x="2774" y="3506"/>
                    <a:pt x="2778" y="3507"/>
                    <a:pt x="2781" y="3507"/>
                  </a:cubicBezTo>
                  <a:cubicBezTo>
                    <a:pt x="2805" y="3507"/>
                    <a:pt x="2821" y="3480"/>
                    <a:pt x="2821" y="3454"/>
                  </a:cubicBezTo>
                  <a:cubicBezTo>
                    <a:pt x="2830" y="3393"/>
                    <a:pt x="2790" y="3352"/>
                    <a:pt x="2749" y="3302"/>
                  </a:cubicBezTo>
                  <a:cubicBezTo>
                    <a:pt x="2733" y="3283"/>
                    <a:pt x="2714" y="3275"/>
                    <a:pt x="2696" y="3275"/>
                  </a:cubicBezTo>
                  <a:close/>
                  <a:moveTo>
                    <a:pt x="1441" y="3270"/>
                  </a:moveTo>
                  <a:cubicBezTo>
                    <a:pt x="1399" y="3270"/>
                    <a:pt x="1363" y="3323"/>
                    <a:pt x="1403" y="3363"/>
                  </a:cubicBezTo>
                  <a:cubicBezTo>
                    <a:pt x="1453" y="3413"/>
                    <a:pt x="1494" y="3454"/>
                    <a:pt x="1545" y="3494"/>
                  </a:cubicBezTo>
                  <a:cubicBezTo>
                    <a:pt x="1556" y="3506"/>
                    <a:pt x="1569" y="3511"/>
                    <a:pt x="1582" y="3511"/>
                  </a:cubicBezTo>
                  <a:cubicBezTo>
                    <a:pt x="1625" y="3511"/>
                    <a:pt x="1665" y="3455"/>
                    <a:pt x="1626" y="3424"/>
                  </a:cubicBezTo>
                  <a:cubicBezTo>
                    <a:pt x="1575" y="3373"/>
                    <a:pt x="1525" y="3332"/>
                    <a:pt x="1474" y="3282"/>
                  </a:cubicBezTo>
                  <a:cubicBezTo>
                    <a:pt x="1463" y="3274"/>
                    <a:pt x="1452" y="3270"/>
                    <a:pt x="1441" y="3270"/>
                  </a:cubicBezTo>
                  <a:close/>
                  <a:moveTo>
                    <a:pt x="2099" y="3317"/>
                  </a:moveTo>
                  <a:cubicBezTo>
                    <a:pt x="2053" y="3317"/>
                    <a:pt x="2003" y="3371"/>
                    <a:pt x="2031" y="3433"/>
                  </a:cubicBezTo>
                  <a:cubicBezTo>
                    <a:pt x="2051" y="3474"/>
                    <a:pt x="2081" y="3514"/>
                    <a:pt x="2112" y="3555"/>
                  </a:cubicBezTo>
                  <a:cubicBezTo>
                    <a:pt x="2123" y="3569"/>
                    <a:pt x="2141" y="3576"/>
                    <a:pt x="2159" y="3576"/>
                  </a:cubicBezTo>
                  <a:cubicBezTo>
                    <a:pt x="2193" y="3576"/>
                    <a:pt x="2226" y="3554"/>
                    <a:pt x="2213" y="3514"/>
                  </a:cubicBezTo>
                  <a:cubicBezTo>
                    <a:pt x="2193" y="3454"/>
                    <a:pt x="2182" y="3403"/>
                    <a:pt x="2152" y="3352"/>
                  </a:cubicBezTo>
                  <a:cubicBezTo>
                    <a:pt x="2140" y="3328"/>
                    <a:pt x="2120" y="3317"/>
                    <a:pt x="2099" y="3317"/>
                  </a:cubicBezTo>
                  <a:close/>
                  <a:moveTo>
                    <a:pt x="2971" y="3418"/>
                  </a:moveTo>
                  <a:cubicBezTo>
                    <a:pt x="2923" y="3418"/>
                    <a:pt x="2884" y="3475"/>
                    <a:pt x="2932" y="3514"/>
                  </a:cubicBezTo>
                  <a:cubicBezTo>
                    <a:pt x="2952" y="3535"/>
                    <a:pt x="2972" y="3545"/>
                    <a:pt x="2992" y="3565"/>
                  </a:cubicBezTo>
                  <a:cubicBezTo>
                    <a:pt x="3006" y="3577"/>
                    <a:pt x="3021" y="3581"/>
                    <a:pt x="3035" y="3581"/>
                  </a:cubicBezTo>
                  <a:cubicBezTo>
                    <a:pt x="3086" y="3581"/>
                    <a:pt x="3131" y="3524"/>
                    <a:pt x="3084" y="3484"/>
                  </a:cubicBezTo>
                  <a:cubicBezTo>
                    <a:pt x="3064" y="3464"/>
                    <a:pt x="3033" y="3444"/>
                    <a:pt x="3013" y="3433"/>
                  </a:cubicBezTo>
                  <a:cubicBezTo>
                    <a:pt x="2999" y="3422"/>
                    <a:pt x="2985" y="3418"/>
                    <a:pt x="2971" y="3418"/>
                  </a:cubicBezTo>
                  <a:close/>
                  <a:moveTo>
                    <a:pt x="1161" y="3474"/>
                  </a:moveTo>
                  <a:cubicBezTo>
                    <a:pt x="1116" y="3474"/>
                    <a:pt x="1073" y="3539"/>
                    <a:pt x="1120" y="3586"/>
                  </a:cubicBezTo>
                  <a:lnTo>
                    <a:pt x="1140" y="3606"/>
                  </a:lnTo>
                  <a:cubicBezTo>
                    <a:pt x="1154" y="3620"/>
                    <a:pt x="1170" y="3626"/>
                    <a:pt x="1185" y="3626"/>
                  </a:cubicBezTo>
                  <a:cubicBezTo>
                    <a:pt x="1235" y="3626"/>
                    <a:pt x="1277" y="3563"/>
                    <a:pt x="1231" y="3525"/>
                  </a:cubicBezTo>
                  <a:lnTo>
                    <a:pt x="1201" y="3494"/>
                  </a:lnTo>
                  <a:cubicBezTo>
                    <a:pt x="1189" y="3480"/>
                    <a:pt x="1175" y="3474"/>
                    <a:pt x="1161" y="3474"/>
                  </a:cubicBezTo>
                  <a:close/>
                  <a:moveTo>
                    <a:pt x="2391" y="3469"/>
                  </a:moveTo>
                  <a:cubicBezTo>
                    <a:pt x="2344" y="3469"/>
                    <a:pt x="2298" y="3535"/>
                    <a:pt x="2355" y="3575"/>
                  </a:cubicBezTo>
                  <a:cubicBezTo>
                    <a:pt x="2385" y="3595"/>
                    <a:pt x="2416" y="3616"/>
                    <a:pt x="2446" y="3626"/>
                  </a:cubicBezTo>
                  <a:cubicBezTo>
                    <a:pt x="2453" y="3632"/>
                    <a:pt x="2461" y="3634"/>
                    <a:pt x="2468" y="3634"/>
                  </a:cubicBezTo>
                  <a:cubicBezTo>
                    <a:pt x="2499" y="3634"/>
                    <a:pt x="2521" y="3590"/>
                    <a:pt x="2497" y="3565"/>
                  </a:cubicBezTo>
                  <a:cubicBezTo>
                    <a:pt x="2466" y="3535"/>
                    <a:pt x="2446" y="3514"/>
                    <a:pt x="2425" y="3484"/>
                  </a:cubicBezTo>
                  <a:cubicBezTo>
                    <a:pt x="2415" y="3474"/>
                    <a:pt x="2403" y="3469"/>
                    <a:pt x="2391" y="3469"/>
                  </a:cubicBezTo>
                  <a:close/>
                  <a:moveTo>
                    <a:pt x="1858" y="3550"/>
                  </a:moveTo>
                  <a:cubicBezTo>
                    <a:pt x="1817" y="3550"/>
                    <a:pt x="1772" y="3593"/>
                    <a:pt x="1808" y="3636"/>
                  </a:cubicBezTo>
                  <a:cubicBezTo>
                    <a:pt x="1818" y="3656"/>
                    <a:pt x="1838" y="3676"/>
                    <a:pt x="1849" y="3697"/>
                  </a:cubicBezTo>
                  <a:cubicBezTo>
                    <a:pt x="1862" y="3713"/>
                    <a:pt x="1878" y="3720"/>
                    <a:pt x="1892" y="3720"/>
                  </a:cubicBezTo>
                  <a:cubicBezTo>
                    <a:pt x="1924" y="3720"/>
                    <a:pt x="1950" y="3688"/>
                    <a:pt x="1930" y="3646"/>
                  </a:cubicBezTo>
                  <a:cubicBezTo>
                    <a:pt x="1919" y="3626"/>
                    <a:pt x="1909" y="3595"/>
                    <a:pt x="1899" y="3575"/>
                  </a:cubicBezTo>
                  <a:cubicBezTo>
                    <a:pt x="1890" y="3557"/>
                    <a:pt x="1874" y="3550"/>
                    <a:pt x="1858" y="3550"/>
                  </a:cubicBezTo>
                  <a:close/>
                  <a:moveTo>
                    <a:pt x="1575" y="3687"/>
                  </a:moveTo>
                  <a:cubicBezTo>
                    <a:pt x="1525" y="3687"/>
                    <a:pt x="1525" y="3768"/>
                    <a:pt x="1575" y="3768"/>
                  </a:cubicBezTo>
                  <a:cubicBezTo>
                    <a:pt x="1626" y="3768"/>
                    <a:pt x="1626" y="3687"/>
                    <a:pt x="1575" y="3687"/>
                  </a:cubicBezTo>
                  <a:close/>
                  <a:moveTo>
                    <a:pt x="2161" y="3664"/>
                  </a:moveTo>
                  <a:cubicBezTo>
                    <a:pt x="2121" y="3664"/>
                    <a:pt x="2090" y="3716"/>
                    <a:pt x="2122" y="3748"/>
                  </a:cubicBezTo>
                  <a:lnTo>
                    <a:pt x="2193" y="3798"/>
                  </a:lnTo>
                  <a:cubicBezTo>
                    <a:pt x="2204" y="3806"/>
                    <a:pt x="2215" y="3810"/>
                    <a:pt x="2225" y="3810"/>
                  </a:cubicBezTo>
                  <a:cubicBezTo>
                    <a:pt x="2264" y="3810"/>
                    <a:pt x="2295" y="3759"/>
                    <a:pt x="2263" y="3727"/>
                  </a:cubicBezTo>
                  <a:lnTo>
                    <a:pt x="2193" y="3676"/>
                  </a:lnTo>
                  <a:cubicBezTo>
                    <a:pt x="2182" y="3668"/>
                    <a:pt x="2171" y="3664"/>
                    <a:pt x="2161" y="36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1"/>
            <p:cNvSpPr/>
            <p:nvPr/>
          </p:nvSpPr>
          <p:spPr>
            <a:xfrm>
              <a:off x="847163" y="3018509"/>
              <a:ext cx="308049" cy="332978"/>
            </a:xfrm>
            <a:custGeom>
              <a:avLst/>
              <a:gdLst/>
              <a:ahLst/>
              <a:cxnLst/>
              <a:rect l="l" t="t" r="r" b="b"/>
              <a:pathLst>
                <a:path w="1743" h="1884" extrusionOk="0">
                  <a:moveTo>
                    <a:pt x="1" y="0"/>
                  </a:moveTo>
                  <a:lnTo>
                    <a:pt x="699" y="1883"/>
                  </a:lnTo>
                  <a:lnTo>
                    <a:pt x="1742" y="426"/>
                  </a:lnTo>
                  <a:lnTo>
                    <a:pt x="1"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1"/>
            <p:cNvSpPr/>
            <p:nvPr/>
          </p:nvSpPr>
          <p:spPr>
            <a:xfrm>
              <a:off x="117058" y="-402962"/>
              <a:ext cx="1057759" cy="996814"/>
            </a:xfrm>
            <a:custGeom>
              <a:avLst/>
              <a:gdLst/>
              <a:ahLst/>
              <a:cxnLst/>
              <a:rect l="l" t="t" r="r" b="b"/>
              <a:pathLst>
                <a:path w="5985" h="5640" extrusionOk="0">
                  <a:moveTo>
                    <a:pt x="1" y="0"/>
                  </a:moveTo>
                  <a:lnTo>
                    <a:pt x="3412" y="5640"/>
                  </a:lnTo>
                  <a:lnTo>
                    <a:pt x="5984" y="608"/>
                  </a:lnTo>
                  <a:lnTo>
                    <a:pt x="1" y="0"/>
                  </a:lnTo>
                  <a:close/>
                </a:path>
              </a:pathLst>
            </a:custGeom>
            <a:solidFill>
              <a:srgbClr val="BDD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1"/>
            <p:cNvSpPr/>
            <p:nvPr/>
          </p:nvSpPr>
          <p:spPr>
            <a:xfrm>
              <a:off x="-326731" y="3548193"/>
              <a:ext cx="1367399" cy="1830673"/>
            </a:xfrm>
            <a:custGeom>
              <a:avLst/>
              <a:gdLst/>
              <a:ahLst/>
              <a:cxnLst/>
              <a:rect l="l" t="t" r="r" b="b"/>
              <a:pathLst>
                <a:path w="7737" h="10358" extrusionOk="0">
                  <a:moveTo>
                    <a:pt x="314" y="0"/>
                  </a:moveTo>
                  <a:lnTo>
                    <a:pt x="1" y="233"/>
                  </a:lnTo>
                  <a:lnTo>
                    <a:pt x="7422" y="10358"/>
                  </a:lnTo>
                  <a:lnTo>
                    <a:pt x="7736" y="10135"/>
                  </a:lnTo>
                  <a:lnTo>
                    <a:pt x="3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1"/>
            <p:cNvSpPr/>
            <p:nvPr/>
          </p:nvSpPr>
          <p:spPr>
            <a:xfrm>
              <a:off x="1416260" y="-41533"/>
              <a:ext cx="1193668" cy="1941666"/>
            </a:xfrm>
            <a:custGeom>
              <a:avLst/>
              <a:gdLst/>
              <a:ahLst/>
              <a:cxnLst/>
              <a:rect l="l" t="t" r="r" b="b"/>
              <a:pathLst>
                <a:path w="6754" h="10986" extrusionOk="0">
                  <a:moveTo>
                    <a:pt x="334" y="1"/>
                  </a:moveTo>
                  <a:lnTo>
                    <a:pt x="0" y="193"/>
                  </a:lnTo>
                  <a:lnTo>
                    <a:pt x="6420" y="10986"/>
                  </a:lnTo>
                  <a:lnTo>
                    <a:pt x="6753" y="10783"/>
                  </a:lnTo>
                  <a:lnTo>
                    <a:pt x="3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1"/>
            <p:cNvSpPr/>
            <p:nvPr/>
          </p:nvSpPr>
          <p:spPr>
            <a:xfrm>
              <a:off x="723623" y="-1714711"/>
              <a:ext cx="1369166" cy="1830850"/>
            </a:xfrm>
            <a:custGeom>
              <a:avLst/>
              <a:gdLst/>
              <a:ahLst/>
              <a:cxnLst/>
              <a:rect l="l" t="t" r="r" b="b"/>
              <a:pathLst>
                <a:path w="7747" h="10359" extrusionOk="0">
                  <a:moveTo>
                    <a:pt x="315" y="0"/>
                  </a:moveTo>
                  <a:lnTo>
                    <a:pt x="1" y="223"/>
                  </a:lnTo>
                  <a:lnTo>
                    <a:pt x="7432" y="10359"/>
                  </a:lnTo>
                  <a:lnTo>
                    <a:pt x="7747" y="10125"/>
                  </a:lnTo>
                  <a:lnTo>
                    <a:pt x="3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1"/>
            <p:cNvSpPr/>
            <p:nvPr/>
          </p:nvSpPr>
          <p:spPr>
            <a:xfrm>
              <a:off x="1312514" y="371858"/>
              <a:ext cx="1195436" cy="1941842"/>
            </a:xfrm>
            <a:custGeom>
              <a:avLst/>
              <a:gdLst/>
              <a:ahLst/>
              <a:cxnLst/>
              <a:rect l="l" t="t" r="r" b="b"/>
              <a:pathLst>
                <a:path w="6764" h="10987" extrusionOk="0">
                  <a:moveTo>
                    <a:pt x="334" y="0"/>
                  </a:moveTo>
                  <a:lnTo>
                    <a:pt x="0" y="203"/>
                  </a:lnTo>
                  <a:lnTo>
                    <a:pt x="6429" y="10986"/>
                  </a:lnTo>
                  <a:lnTo>
                    <a:pt x="6764" y="10793"/>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1"/>
            <p:cNvSpPr/>
            <p:nvPr/>
          </p:nvSpPr>
          <p:spPr>
            <a:xfrm>
              <a:off x="2532" y="-2061825"/>
              <a:ext cx="1367399" cy="1830850"/>
            </a:xfrm>
            <a:custGeom>
              <a:avLst/>
              <a:gdLst/>
              <a:ahLst/>
              <a:cxnLst/>
              <a:rect l="l" t="t" r="r" b="b"/>
              <a:pathLst>
                <a:path w="7737" h="10359" extrusionOk="0">
                  <a:moveTo>
                    <a:pt x="314" y="0"/>
                  </a:moveTo>
                  <a:lnTo>
                    <a:pt x="1" y="223"/>
                  </a:lnTo>
                  <a:lnTo>
                    <a:pt x="7422" y="10358"/>
                  </a:lnTo>
                  <a:lnTo>
                    <a:pt x="7736" y="10125"/>
                  </a:lnTo>
                  <a:lnTo>
                    <a:pt x="3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1"/>
            <p:cNvSpPr/>
            <p:nvPr/>
          </p:nvSpPr>
          <p:spPr>
            <a:xfrm>
              <a:off x="249612" y="4865245"/>
              <a:ext cx="1367222" cy="1830673"/>
            </a:xfrm>
            <a:custGeom>
              <a:avLst/>
              <a:gdLst/>
              <a:ahLst/>
              <a:cxnLst/>
              <a:rect l="l" t="t" r="r" b="b"/>
              <a:pathLst>
                <a:path w="7736" h="10358" extrusionOk="0">
                  <a:moveTo>
                    <a:pt x="304" y="0"/>
                  </a:moveTo>
                  <a:lnTo>
                    <a:pt x="0" y="233"/>
                  </a:lnTo>
                  <a:lnTo>
                    <a:pt x="7421" y="10358"/>
                  </a:lnTo>
                  <a:lnTo>
                    <a:pt x="7735" y="10135"/>
                  </a:lnTo>
                  <a:lnTo>
                    <a:pt x="3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1"/>
            <p:cNvSpPr/>
            <p:nvPr/>
          </p:nvSpPr>
          <p:spPr>
            <a:xfrm>
              <a:off x="-314183" y="4645029"/>
              <a:ext cx="1367222" cy="1832617"/>
            </a:xfrm>
            <a:custGeom>
              <a:avLst/>
              <a:gdLst/>
              <a:ahLst/>
              <a:cxnLst/>
              <a:rect l="l" t="t" r="r" b="b"/>
              <a:pathLst>
                <a:path w="7736" h="10369" extrusionOk="0">
                  <a:moveTo>
                    <a:pt x="315" y="0"/>
                  </a:moveTo>
                  <a:lnTo>
                    <a:pt x="0" y="234"/>
                  </a:lnTo>
                  <a:lnTo>
                    <a:pt x="7422" y="10368"/>
                  </a:lnTo>
                  <a:lnTo>
                    <a:pt x="7736" y="10136"/>
                  </a:lnTo>
                  <a:lnTo>
                    <a:pt x="3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1"/>
            <p:cNvSpPr/>
            <p:nvPr/>
          </p:nvSpPr>
          <p:spPr>
            <a:xfrm>
              <a:off x="1817985" y="4646090"/>
              <a:ext cx="1547315" cy="1493806"/>
            </a:xfrm>
            <a:custGeom>
              <a:avLst/>
              <a:gdLst/>
              <a:ahLst/>
              <a:cxnLst/>
              <a:rect l="l" t="t" r="r" b="b"/>
              <a:pathLst>
                <a:path w="8755" h="8452" extrusionOk="0">
                  <a:moveTo>
                    <a:pt x="5260" y="96"/>
                  </a:moveTo>
                  <a:cubicBezTo>
                    <a:pt x="5149" y="96"/>
                    <a:pt x="5149" y="268"/>
                    <a:pt x="5260" y="268"/>
                  </a:cubicBezTo>
                  <a:cubicBezTo>
                    <a:pt x="5371" y="268"/>
                    <a:pt x="5371" y="96"/>
                    <a:pt x="5260" y="96"/>
                  </a:cubicBezTo>
                  <a:close/>
                  <a:moveTo>
                    <a:pt x="3816" y="1"/>
                  </a:moveTo>
                  <a:cubicBezTo>
                    <a:pt x="3729" y="1"/>
                    <a:pt x="3651" y="103"/>
                    <a:pt x="3731" y="167"/>
                  </a:cubicBezTo>
                  <a:lnTo>
                    <a:pt x="3883" y="288"/>
                  </a:lnTo>
                  <a:cubicBezTo>
                    <a:pt x="3904" y="305"/>
                    <a:pt x="3928" y="313"/>
                    <a:pt x="3950" y="313"/>
                  </a:cubicBezTo>
                  <a:cubicBezTo>
                    <a:pt x="4037" y="313"/>
                    <a:pt x="4115" y="209"/>
                    <a:pt x="4035" y="136"/>
                  </a:cubicBezTo>
                  <a:lnTo>
                    <a:pt x="3883" y="25"/>
                  </a:lnTo>
                  <a:cubicBezTo>
                    <a:pt x="3862" y="8"/>
                    <a:pt x="3839" y="1"/>
                    <a:pt x="3816" y="1"/>
                  </a:cubicBezTo>
                  <a:close/>
                  <a:moveTo>
                    <a:pt x="4551" y="202"/>
                  </a:moveTo>
                  <a:cubicBezTo>
                    <a:pt x="4481" y="202"/>
                    <a:pt x="4419" y="266"/>
                    <a:pt x="4460" y="349"/>
                  </a:cubicBezTo>
                  <a:cubicBezTo>
                    <a:pt x="4480" y="410"/>
                    <a:pt x="4511" y="460"/>
                    <a:pt x="4531" y="511"/>
                  </a:cubicBezTo>
                  <a:cubicBezTo>
                    <a:pt x="4552" y="553"/>
                    <a:pt x="4589" y="570"/>
                    <a:pt x="4626" y="570"/>
                  </a:cubicBezTo>
                  <a:cubicBezTo>
                    <a:pt x="4716" y="570"/>
                    <a:pt x="4815" y="475"/>
                    <a:pt x="4744" y="390"/>
                  </a:cubicBezTo>
                  <a:cubicBezTo>
                    <a:pt x="4714" y="339"/>
                    <a:pt x="4673" y="298"/>
                    <a:pt x="4642" y="248"/>
                  </a:cubicBezTo>
                  <a:cubicBezTo>
                    <a:pt x="4617" y="216"/>
                    <a:pt x="4583" y="202"/>
                    <a:pt x="4551" y="202"/>
                  </a:cubicBezTo>
                  <a:close/>
                  <a:moveTo>
                    <a:pt x="6125" y="397"/>
                  </a:moveTo>
                  <a:cubicBezTo>
                    <a:pt x="6015" y="397"/>
                    <a:pt x="5918" y="539"/>
                    <a:pt x="6019" y="633"/>
                  </a:cubicBezTo>
                  <a:lnTo>
                    <a:pt x="6080" y="693"/>
                  </a:lnTo>
                  <a:cubicBezTo>
                    <a:pt x="6108" y="724"/>
                    <a:pt x="6140" y="736"/>
                    <a:pt x="6171" y="736"/>
                  </a:cubicBezTo>
                  <a:cubicBezTo>
                    <a:pt x="6277" y="736"/>
                    <a:pt x="6374" y="594"/>
                    <a:pt x="6273" y="501"/>
                  </a:cubicBezTo>
                  <a:lnTo>
                    <a:pt x="6222" y="440"/>
                  </a:lnTo>
                  <a:cubicBezTo>
                    <a:pt x="6192" y="410"/>
                    <a:pt x="6158" y="397"/>
                    <a:pt x="6125" y="397"/>
                  </a:cubicBezTo>
                  <a:close/>
                  <a:moveTo>
                    <a:pt x="3278" y="374"/>
                  </a:moveTo>
                  <a:cubicBezTo>
                    <a:pt x="3208" y="374"/>
                    <a:pt x="3157" y="475"/>
                    <a:pt x="3215" y="541"/>
                  </a:cubicBezTo>
                  <a:cubicBezTo>
                    <a:pt x="3265" y="592"/>
                    <a:pt x="3316" y="653"/>
                    <a:pt x="3367" y="714"/>
                  </a:cubicBezTo>
                  <a:cubicBezTo>
                    <a:pt x="3392" y="739"/>
                    <a:pt x="3421" y="750"/>
                    <a:pt x="3448" y="750"/>
                  </a:cubicBezTo>
                  <a:cubicBezTo>
                    <a:pt x="3550" y="750"/>
                    <a:pt x="3638" y="601"/>
                    <a:pt x="3519" y="521"/>
                  </a:cubicBezTo>
                  <a:cubicBezTo>
                    <a:pt x="3458" y="471"/>
                    <a:pt x="3397" y="430"/>
                    <a:pt x="3326" y="390"/>
                  </a:cubicBezTo>
                  <a:cubicBezTo>
                    <a:pt x="3310" y="379"/>
                    <a:pt x="3294" y="374"/>
                    <a:pt x="3278" y="374"/>
                  </a:cubicBezTo>
                  <a:close/>
                  <a:moveTo>
                    <a:pt x="2016" y="502"/>
                  </a:moveTo>
                  <a:cubicBezTo>
                    <a:pt x="1904" y="502"/>
                    <a:pt x="1804" y="635"/>
                    <a:pt x="1909" y="723"/>
                  </a:cubicBezTo>
                  <a:cubicBezTo>
                    <a:pt x="1960" y="764"/>
                    <a:pt x="2010" y="804"/>
                    <a:pt x="2061" y="835"/>
                  </a:cubicBezTo>
                  <a:cubicBezTo>
                    <a:pt x="2090" y="859"/>
                    <a:pt x="2121" y="870"/>
                    <a:pt x="2151" y="870"/>
                  </a:cubicBezTo>
                  <a:cubicBezTo>
                    <a:pt x="2257" y="870"/>
                    <a:pt x="2346" y="740"/>
                    <a:pt x="2243" y="653"/>
                  </a:cubicBezTo>
                  <a:cubicBezTo>
                    <a:pt x="2192" y="612"/>
                    <a:pt x="2152" y="572"/>
                    <a:pt x="2101" y="531"/>
                  </a:cubicBezTo>
                  <a:cubicBezTo>
                    <a:pt x="2074" y="511"/>
                    <a:pt x="2045" y="502"/>
                    <a:pt x="2016" y="502"/>
                  </a:cubicBezTo>
                  <a:close/>
                  <a:moveTo>
                    <a:pt x="5799" y="678"/>
                  </a:moveTo>
                  <a:cubicBezTo>
                    <a:pt x="5725" y="678"/>
                    <a:pt x="5655" y="774"/>
                    <a:pt x="5726" y="845"/>
                  </a:cubicBezTo>
                  <a:lnTo>
                    <a:pt x="5878" y="987"/>
                  </a:lnTo>
                  <a:cubicBezTo>
                    <a:pt x="5896" y="1008"/>
                    <a:pt x="5917" y="1016"/>
                    <a:pt x="5938" y="1016"/>
                  </a:cubicBezTo>
                  <a:cubicBezTo>
                    <a:pt x="6008" y="1016"/>
                    <a:pt x="6072" y="918"/>
                    <a:pt x="6010" y="855"/>
                  </a:cubicBezTo>
                  <a:lnTo>
                    <a:pt x="5857" y="703"/>
                  </a:lnTo>
                  <a:cubicBezTo>
                    <a:pt x="5840" y="685"/>
                    <a:pt x="5819" y="678"/>
                    <a:pt x="5799" y="678"/>
                  </a:cubicBezTo>
                  <a:close/>
                  <a:moveTo>
                    <a:pt x="3958" y="511"/>
                  </a:moveTo>
                  <a:cubicBezTo>
                    <a:pt x="3881" y="511"/>
                    <a:pt x="3809" y="569"/>
                    <a:pt x="3843" y="663"/>
                  </a:cubicBezTo>
                  <a:cubicBezTo>
                    <a:pt x="3883" y="774"/>
                    <a:pt x="3913" y="896"/>
                    <a:pt x="3974" y="997"/>
                  </a:cubicBezTo>
                  <a:cubicBezTo>
                    <a:pt x="4003" y="1058"/>
                    <a:pt x="4050" y="1083"/>
                    <a:pt x="4099" y="1083"/>
                  </a:cubicBezTo>
                  <a:cubicBezTo>
                    <a:pt x="4202" y="1083"/>
                    <a:pt x="4310" y="966"/>
                    <a:pt x="4248" y="835"/>
                  </a:cubicBezTo>
                  <a:cubicBezTo>
                    <a:pt x="4197" y="744"/>
                    <a:pt x="4126" y="653"/>
                    <a:pt x="4066" y="561"/>
                  </a:cubicBezTo>
                  <a:cubicBezTo>
                    <a:pt x="4038" y="527"/>
                    <a:pt x="3997" y="511"/>
                    <a:pt x="3958" y="511"/>
                  </a:cubicBezTo>
                  <a:close/>
                  <a:moveTo>
                    <a:pt x="2584" y="662"/>
                  </a:moveTo>
                  <a:cubicBezTo>
                    <a:pt x="2529" y="662"/>
                    <a:pt x="2486" y="718"/>
                    <a:pt x="2486" y="774"/>
                  </a:cubicBezTo>
                  <a:cubicBezTo>
                    <a:pt x="2466" y="926"/>
                    <a:pt x="2547" y="1007"/>
                    <a:pt x="2638" y="1119"/>
                  </a:cubicBezTo>
                  <a:cubicBezTo>
                    <a:pt x="2676" y="1162"/>
                    <a:pt x="2720" y="1180"/>
                    <a:pt x="2763" y="1180"/>
                  </a:cubicBezTo>
                  <a:cubicBezTo>
                    <a:pt x="2901" y="1180"/>
                    <a:pt x="3027" y="992"/>
                    <a:pt x="2911" y="845"/>
                  </a:cubicBezTo>
                  <a:cubicBezTo>
                    <a:pt x="2810" y="734"/>
                    <a:pt x="2749" y="673"/>
                    <a:pt x="2597" y="663"/>
                  </a:cubicBezTo>
                  <a:cubicBezTo>
                    <a:pt x="2593" y="662"/>
                    <a:pt x="2588" y="662"/>
                    <a:pt x="2584" y="662"/>
                  </a:cubicBezTo>
                  <a:close/>
                  <a:moveTo>
                    <a:pt x="5240" y="652"/>
                  </a:moveTo>
                  <a:cubicBezTo>
                    <a:pt x="5139" y="652"/>
                    <a:pt x="5053" y="776"/>
                    <a:pt x="5149" y="855"/>
                  </a:cubicBezTo>
                  <a:cubicBezTo>
                    <a:pt x="5250" y="957"/>
                    <a:pt x="5362" y="1058"/>
                    <a:pt x="5473" y="1159"/>
                  </a:cubicBezTo>
                  <a:cubicBezTo>
                    <a:pt x="5496" y="1181"/>
                    <a:pt x="5523" y="1190"/>
                    <a:pt x="5549" y="1190"/>
                  </a:cubicBezTo>
                  <a:cubicBezTo>
                    <a:pt x="5645" y="1190"/>
                    <a:pt x="5732" y="1066"/>
                    <a:pt x="5645" y="987"/>
                  </a:cubicBezTo>
                  <a:cubicBezTo>
                    <a:pt x="5533" y="885"/>
                    <a:pt x="5422" y="784"/>
                    <a:pt x="5321" y="683"/>
                  </a:cubicBezTo>
                  <a:cubicBezTo>
                    <a:pt x="5295" y="661"/>
                    <a:pt x="5267" y="652"/>
                    <a:pt x="5240" y="652"/>
                  </a:cubicBezTo>
                  <a:close/>
                  <a:moveTo>
                    <a:pt x="6617" y="1088"/>
                  </a:moveTo>
                  <a:cubicBezTo>
                    <a:pt x="6445" y="1088"/>
                    <a:pt x="6445" y="1351"/>
                    <a:pt x="6617" y="1351"/>
                  </a:cubicBezTo>
                  <a:cubicBezTo>
                    <a:pt x="6789" y="1351"/>
                    <a:pt x="6789" y="1088"/>
                    <a:pt x="6617" y="1088"/>
                  </a:cubicBezTo>
                  <a:close/>
                  <a:moveTo>
                    <a:pt x="7096" y="1042"/>
                  </a:moveTo>
                  <a:cubicBezTo>
                    <a:pt x="7053" y="1042"/>
                    <a:pt x="7013" y="1099"/>
                    <a:pt x="7052" y="1139"/>
                  </a:cubicBezTo>
                  <a:cubicBezTo>
                    <a:pt x="7133" y="1220"/>
                    <a:pt x="7204" y="1301"/>
                    <a:pt x="7285" y="1382"/>
                  </a:cubicBezTo>
                  <a:cubicBezTo>
                    <a:pt x="7298" y="1395"/>
                    <a:pt x="7313" y="1401"/>
                    <a:pt x="7327" y="1401"/>
                  </a:cubicBezTo>
                  <a:cubicBezTo>
                    <a:pt x="7378" y="1401"/>
                    <a:pt x="7424" y="1328"/>
                    <a:pt x="7376" y="1281"/>
                  </a:cubicBezTo>
                  <a:cubicBezTo>
                    <a:pt x="7295" y="1209"/>
                    <a:pt x="7214" y="1128"/>
                    <a:pt x="7133" y="1058"/>
                  </a:cubicBezTo>
                  <a:cubicBezTo>
                    <a:pt x="7122" y="1046"/>
                    <a:pt x="7109" y="1042"/>
                    <a:pt x="7096" y="1042"/>
                  </a:cubicBezTo>
                  <a:close/>
                  <a:moveTo>
                    <a:pt x="3638" y="1178"/>
                  </a:moveTo>
                  <a:cubicBezTo>
                    <a:pt x="3593" y="1178"/>
                    <a:pt x="3549" y="1235"/>
                    <a:pt x="3580" y="1281"/>
                  </a:cubicBezTo>
                  <a:cubicBezTo>
                    <a:pt x="3600" y="1321"/>
                    <a:pt x="3630" y="1362"/>
                    <a:pt x="3661" y="1402"/>
                  </a:cubicBezTo>
                  <a:cubicBezTo>
                    <a:pt x="3675" y="1428"/>
                    <a:pt x="3695" y="1438"/>
                    <a:pt x="3716" y="1438"/>
                  </a:cubicBezTo>
                  <a:cubicBezTo>
                    <a:pt x="3769" y="1438"/>
                    <a:pt x="3823" y="1369"/>
                    <a:pt x="3772" y="1311"/>
                  </a:cubicBezTo>
                  <a:cubicBezTo>
                    <a:pt x="3742" y="1270"/>
                    <a:pt x="3711" y="1240"/>
                    <a:pt x="3681" y="1200"/>
                  </a:cubicBezTo>
                  <a:cubicBezTo>
                    <a:pt x="3668" y="1184"/>
                    <a:pt x="3653" y="1178"/>
                    <a:pt x="3638" y="1178"/>
                  </a:cubicBezTo>
                  <a:close/>
                  <a:moveTo>
                    <a:pt x="1267" y="1057"/>
                  </a:moveTo>
                  <a:cubicBezTo>
                    <a:pt x="1186" y="1057"/>
                    <a:pt x="1120" y="1152"/>
                    <a:pt x="1190" y="1230"/>
                  </a:cubicBezTo>
                  <a:lnTo>
                    <a:pt x="1362" y="1412"/>
                  </a:lnTo>
                  <a:cubicBezTo>
                    <a:pt x="1385" y="1438"/>
                    <a:pt x="1412" y="1448"/>
                    <a:pt x="1439" y="1448"/>
                  </a:cubicBezTo>
                  <a:cubicBezTo>
                    <a:pt x="1527" y="1448"/>
                    <a:pt x="1610" y="1328"/>
                    <a:pt x="1524" y="1250"/>
                  </a:cubicBezTo>
                  <a:cubicBezTo>
                    <a:pt x="1463" y="1200"/>
                    <a:pt x="1402" y="1139"/>
                    <a:pt x="1342" y="1088"/>
                  </a:cubicBezTo>
                  <a:cubicBezTo>
                    <a:pt x="1318" y="1066"/>
                    <a:pt x="1292" y="1057"/>
                    <a:pt x="1267" y="1057"/>
                  </a:cubicBezTo>
                  <a:close/>
                  <a:moveTo>
                    <a:pt x="2023" y="1132"/>
                  </a:moveTo>
                  <a:cubicBezTo>
                    <a:pt x="1987" y="1132"/>
                    <a:pt x="1952" y="1140"/>
                    <a:pt x="1919" y="1159"/>
                  </a:cubicBezTo>
                  <a:cubicBezTo>
                    <a:pt x="1909" y="1169"/>
                    <a:pt x="1909" y="1169"/>
                    <a:pt x="1919" y="1169"/>
                  </a:cubicBezTo>
                  <a:cubicBezTo>
                    <a:pt x="1889" y="1179"/>
                    <a:pt x="1860" y="1189"/>
                    <a:pt x="1849" y="1226"/>
                  </a:cubicBezTo>
                  <a:lnTo>
                    <a:pt x="1849" y="1226"/>
                  </a:lnTo>
                  <a:cubicBezTo>
                    <a:pt x="1845" y="1231"/>
                    <a:pt x="1842" y="1236"/>
                    <a:pt x="1838" y="1240"/>
                  </a:cubicBezTo>
                  <a:cubicBezTo>
                    <a:pt x="1807" y="1290"/>
                    <a:pt x="1807" y="1351"/>
                    <a:pt x="1818" y="1412"/>
                  </a:cubicBezTo>
                  <a:cubicBezTo>
                    <a:pt x="1838" y="1513"/>
                    <a:pt x="1909" y="1605"/>
                    <a:pt x="2010" y="1655"/>
                  </a:cubicBezTo>
                  <a:cubicBezTo>
                    <a:pt x="2042" y="1671"/>
                    <a:pt x="2076" y="1678"/>
                    <a:pt x="2110" y="1678"/>
                  </a:cubicBezTo>
                  <a:cubicBezTo>
                    <a:pt x="2252" y="1678"/>
                    <a:pt x="2393" y="1554"/>
                    <a:pt x="2344" y="1392"/>
                  </a:cubicBezTo>
                  <a:cubicBezTo>
                    <a:pt x="2304" y="1290"/>
                    <a:pt x="2243" y="1209"/>
                    <a:pt x="2142" y="1159"/>
                  </a:cubicBezTo>
                  <a:cubicBezTo>
                    <a:pt x="2104" y="1143"/>
                    <a:pt x="2063" y="1132"/>
                    <a:pt x="2023" y="1132"/>
                  </a:cubicBezTo>
                  <a:close/>
                  <a:moveTo>
                    <a:pt x="5031" y="1355"/>
                  </a:moveTo>
                  <a:cubicBezTo>
                    <a:pt x="4932" y="1355"/>
                    <a:pt x="4833" y="1460"/>
                    <a:pt x="4906" y="1554"/>
                  </a:cubicBezTo>
                  <a:cubicBezTo>
                    <a:pt x="4957" y="1614"/>
                    <a:pt x="5017" y="1686"/>
                    <a:pt x="5068" y="1746"/>
                  </a:cubicBezTo>
                  <a:cubicBezTo>
                    <a:pt x="5096" y="1784"/>
                    <a:pt x="5136" y="1801"/>
                    <a:pt x="5174" y="1801"/>
                  </a:cubicBezTo>
                  <a:cubicBezTo>
                    <a:pt x="5258" y="1801"/>
                    <a:pt x="5336" y="1722"/>
                    <a:pt x="5281" y="1625"/>
                  </a:cubicBezTo>
                  <a:cubicBezTo>
                    <a:pt x="5230" y="1554"/>
                    <a:pt x="5179" y="1483"/>
                    <a:pt x="5139" y="1412"/>
                  </a:cubicBezTo>
                  <a:cubicBezTo>
                    <a:pt x="5110" y="1372"/>
                    <a:pt x="5071" y="1355"/>
                    <a:pt x="5031" y="1355"/>
                  </a:cubicBezTo>
                  <a:close/>
                  <a:moveTo>
                    <a:pt x="6002" y="1624"/>
                  </a:moveTo>
                  <a:cubicBezTo>
                    <a:pt x="5928" y="1624"/>
                    <a:pt x="5867" y="1717"/>
                    <a:pt x="5929" y="1787"/>
                  </a:cubicBezTo>
                  <a:lnTo>
                    <a:pt x="5989" y="1848"/>
                  </a:lnTo>
                  <a:cubicBezTo>
                    <a:pt x="6009" y="1865"/>
                    <a:pt x="6031" y="1873"/>
                    <a:pt x="6052" y="1873"/>
                  </a:cubicBezTo>
                  <a:cubicBezTo>
                    <a:pt x="6127" y="1873"/>
                    <a:pt x="6192" y="1779"/>
                    <a:pt x="6121" y="1716"/>
                  </a:cubicBezTo>
                  <a:lnTo>
                    <a:pt x="6070" y="1655"/>
                  </a:lnTo>
                  <a:cubicBezTo>
                    <a:pt x="6049" y="1633"/>
                    <a:pt x="6025" y="1624"/>
                    <a:pt x="6002" y="1624"/>
                  </a:cubicBezTo>
                  <a:close/>
                  <a:moveTo>
                    <a:pt x="7421" y="1673"/>
                  </a:moveTo>
                  <a:cubicBezTo>
                    <a:pt x="7365" y="1673"/>
                    <a:pt x="7311" y="1750"/>
                    <a:pt x="7366" y="1797"/>
                  </a:cubicBezTo>
                  <a:lnTo>
                    <a:pt x="7508" y="1949"/>
                  </a:lnTo>
                  <a:cubicBezTo>
                    <a:pt x="7524" y="1965"/>
                    <a:pt x="7542" y="1972"/>
                    <a:pt x="7560" y="1972"/>
                  </a:cubicBezTo>
                  <a:cubicBezTo>
                    <a:pt x="7620" y="1972"/>
                    <a:pt x="7674" y="1895"/>
                    <a:pt x="7619" y="1848"/>
                  </a:cubicBezTo>
                  <a:lnTo>
                    <a:pt x="7468" y="1695"/>
                  </a:lnTo>
                  <a:cubicBezTo>
                    <a:pt x="7454" y="1679"/>
                    <a:pt x="7437" y="1673"/>
                    <a:pt x="7421" y="1673"/>
                  </a:cubicBezTo>
                  <a:close/>
                  <a:moveTo>
                    <a:pt x="4383" y="1463"/>
                  </a:moveTo>
                  <a:cubicBezTo>
                    <a:pt x="4264" y="1463"/>
                    <a:pt x="4157" y="1622"/>
                    <a:pt x="4258" y="1746"/>
                  </a:cubicBezTo>
                  <a:cubicBezTo>
                    <a:pt x="4288" y="1787"/>
                    <a:pt x="4318" y="1827"/>
                    <a:pt x="4339" y="1878"/>
                  </a:cubicBezTo>
                  <a:cubicBezTo>
                    <a:pt x="4367" y="1955"/>
                    <a:pt x="4433" y="1988"/>
                    <a:pt x="4496" y="1988"/>
                  </a:cubicBezTo>
                  <a:cubicBezTo>
                    <a:pt x="4593" y="1988"/>
                    <a:pt x="4685" y="1912"/>
                    <a:pt x="4642" y="1797"/>
                  </a:cubicBezTo>
                  <a:cubicBezTo>
                    <a:pt x="4612" y="1686"/>
                    <a:pt x="4561" y="1605"/>
                    <a:pt x="4491" y="1513"/>
                  </a:cubicBezTo>
                  <a:cubicBezTo>
                    <a:pt x="4458" y="1478"/>
                    <a:pt x="4420" y="1463"/>
                    <a:pt x="4383" y="1463"/>
                  </a:cubicBezTo>
                  <a:close/>
                  <a:moveTo>
                    <a:pt x="3357" y="1706"/>
                  </a:moveTo>
                  <a:cubicBezTo>
                    <a:pt x="3337" y="1706"/>
                    <a:pt x="3296" y="1706"/>
                    <a:pt x="3286" y="1726"/>
                  </a:cubicBezTo>
                  <a:cubicBezTo>
                    <a:pt x="3235" y="1787"/>
                    <a:pt x="3205" y="1857"/>
                    <a:pt x="3225" y="1938"/>
                  </a:cubicBezTo>
                  <a:cubicBezTo>
                    <a:pt x="3256" y="2050"/>
                    <a:pt x="3346" y="2091"/>
                    <a:pt x="3448" y="2131"/>
                  </a:cubicBezTo>
                  <a:cubicBezTo>
                    <a:pt x="3461" y="2136"/>
                    <a:pt x="3474" y="2138"/>
                    <a:pt x="3487" y="2138"/>
                  </a:cubicBezTo>
                  <a:cubicBezTo>
                    <a:pt x="3593" y="2138"/>
                    <a:pt x="3683" y="1999"/>
                    <a:pt x="3620" y="1908"/>
                  </a:cubicBezTo>
                  <a:cubicBezTo>
                    <a:pt x="3580" y="1848"/>
                    <a:pt x="3559" y="1787"/>
                    <a:pt x="3499" y="1746"/>
                  </a:cubicBezTo>
                  <a:cubicBezTo>
                    <a:pt x="3448" y="1716"/>
                    <a:pt x="3407" y="1716"/>
                    <a:pt x="3357" y="1706"/>
                  </a:cubicBezTo>
                  <a:close/>
                  <a:moveTo>
                    <a:pt x="1423" y="1803"/>
                  </a:moveTo>
                  <a:cubicBezTo>
                    <a:pt x="1325" y="1803"/>
                    <a:pt x="1229" y="1896"/>
                    <a:pt x="1301" y="1989"/>
                  </a:cubicBezTo>
                  <a:lnTo>
                    <a:pt x="1393" y="2111"/>
                  </a:lnTo>
                  <a:cubicBezTo>
                    <a:pt x="1422" y="2149"/>
                    <a:pt x="1462" y="2165"/>
                    <a:pt x="1502" y="2165"/>
                  </a:cubicBezTo>
                  <a:cubicBezTo>
                    <a:pt x="1597" y="2165"/>
                    <a:pt x="1687" y="2072"/>
                    <a:pt x="1615" y="1979"/>
                  </a:cubicBezTo>
                  <a:lnTo>
                    <a:pt x="1534" y="1857"/>
                  </a:lnTo>
                  <a:cubicBezTo>
                    <a:pt x="1505" y="1819"/>
                    <a:pt x="1464" y="1803"/>
                    <a:pt x="1423" y="1803"/>
                  </a:cubicBezTo>
                  <a:close/>
                  <a:moveTo>
                    <a:pt x="2686" y="1767"/>
                  </a:moveTo>
                  <a:cubicBezTo>
                    <a:pt x="2578" y="1767"/>
                    <a:pt x="2499" y="1922"/>
                    <a:pt x="2617" y="2010"/>
                  </a:cubicBezTo>
                  <a:cubicBezTo>
                    <a:pt x="2678" y="2060"/>
                    <a:pt x="2739" y="2111"/>
                    <a:pt x="2800" y="2151"/>
                  </a:cubicBezTo>
                  <a:cubicBezTo>
                    <a:pt x="2819" y="2166"/>
                    <a:pt x="2839" y="2172"/>
                    <a:pt x="2859" y="2172"/>
                  </a:cubicBezTo>
                  <a:cubicBezTo>
                    <a:pt x="2953" y="2172"/>
                    <a:pt x="3035" y="2034"/>
                    <a:pt x="2952" y="1959"/>
                  </a:cubicBezTo>
                  <a:cubicBezTo>
                    <a:pt x="2891" y="1908"/>
                    <a:pt x="2830" y="1857"/>
                    <a:pt x="2779" y="1807"/>
                  </a:cubicBezTo>
                  <a:cubicBezTo>
                    <a:pt x="2749" y="1779"/>
                    <a:pt x="2716" y="1767"/>
                    <a:pt x="2686" y="1767"/>
                  </a:cubicBezTo>
                  <a:close/>
                  <a:moveTo>
                    <a:pt x="764" y="1934"/>
                  </a:moveTo>
                  <a:cubicBezTo>
                    <a:pt x="719" y="1934"/>
                    <a:pt x="676" y="1986"/>
                    <a:pt x="694" y="2030"/>
                  </a:cubicBezTo>
                  <a:cubicBezTo>
                    <a:pt x="714" y="2111"/>
                    <a:pt x="734" y="2151"/>
                    <a:pt x="805" y="2192"/>
                  </a:cubicBezTo>
                  <a:cubicBezTo>
                    <a:pt x="821" y="2203"/>
                    <a:pt x="837" y="2208"/>
                    <a:pt x="853" y="2208"/>
                  </a:cubicBezTo>
                  <a:cubicBezTo>
                    <a:pt x="922" y="2208"/>
                    <a:pt x="988" y="2116"/>
                    <a:pt x="947" y="2050"/>
                  </a:cubicBezTo>
                  <a:cubicBezTo>
                    <a:pt x="896" y="1979"/>
                    <a:pt x="856" y="1969"/>
                    <a:pt x="785" y="1938"/>
                  </a:cubicBezTo>
                  <a:cubicBezTo>
                    <a:pt x="778" y="1936"/>
                    <a:pt x="771" y="1934"/>
                    <a:pt x="764" y="1934"/>
                  </a:cubicBezTo>
                  <a:close/>
                  <a:moveTo>
                    <a:pt x="6706" y="1847"/>
                  </a:moveTo>
                  <a:cubicBezTo>
                    <a:pt x="6580" y="1847"/>
                    <a:pt x="6493" y="2051"/>
                    <a:pt x="6627" y="2151"/>
                  </a:cubicBezTo>
                  <a:lnTo>
                    <a:pt x="6748" y="2242"/>
                  </a:lnTo>
                  <a:cubicBezTo>
                    <a:pt x="6777" y="2263"/>
                    <a:pt x="6805" y="2273"/>
                    <a:pt x="6832" y="2273"/>
                  </a:cubicBezTo>
                  <a:cubicBezTo>
                    <a:pt x="6957" y="2273"/>
                    <a:pt x="7044" y="2069"/>
                    <a:pt x="6910" y="1969"/>
                  </a:cubicBezTo>
                  <a:lnTo>
                    <a:pt x="6789" y="1878"/>
                  </a:lnTo>
                  <a:cubicBezTo>
                    <a:pt x="6760" y="1856"/>
                    <a:pt x="6732" y="1847"/>
                    <a:pt x="6706" y="1847"/>
                  </a:cubicBezTo>
                  <a:close/>
                  <a:moveTo>
                    <a:pt x="5262" y="2115"/>
                  </a:moveTo>
                  <a:cubicBezTo>
                    <a:pt x="5117" y="2115"/>
                    <a:pt x="5021" y="2374"/>
                    <a:pt x="5220" y="2435"/>
                  </a:cubicBezTo>
                  <a:cubicBezTo>
                    <a:pt x="5240" y="2445"/>
                    <a:pt x="5260" y="2445"/>
                    <a:pt x="5281" y="2455"/>
                  </a:cubicBezTo>
                  <a:cubicBezTo>
                    <a:pt x="5297" y="2460"/>
                    <a:pt x="5313" y="2462"/>
                    <a:pt x="5327" y="2462"/>
                  </a:cubicBezTo>
                  <a:cubicBezTo>
                    <a:pt x="5466" y="2462"/>
                    <a:pt x="5520" y="2264"/>
                    <a:pt x="5392" y="2181"/>
                  </a:cubicBezTo>
                  <a:cubicBezTo>
                    <a:pt x="5382" y="2161"/>
                    <a:pt x="5362" y="2151"/>
                    <a:pt x="5341" y="2141"/>
                  </a:cubicBezTo>
                  <a:cubicBezTo>
                    <a:pt x="5314" y="2123"/>
                    <a:pt x="5288" y="2115"/>
                    <a:pt x="5262" y="2115"/>
                  </a:cubicBezTo>
                  <a:close/>
                  <a:moveTo>
                    <a:pt x="5943" y="2432"/>
                  </a:moveTo>
                  <a:cubicBezTo>
                    <a:pt x="5833" y="2432"/>
                    <a:pt x="5736" y="2576"/>
                    <a:pt x="5837" y="2678"/>
                  </a:cubicBezTo>
                  <a:lnTo>
                    <a:pt x="5929" y="2769"/>
                  </a:lnTo>
                  <a:cubicBezTo>
                    <a:pt x="5958" y="2796"/>
                    <a:pt x="5991" y="2807"/>
                    <a:pt x="6023" y="2807"/>
                  </a:cubicBezTo>
                  <a:cubicBezTo>
                    <a:pt x="6134" y="2807"/>
                    <a:pt x="6233" y="2669"/>
                    <a:pt x="6131" y="2566"/>
                  </a:cubicBezTo>
                  <a:lnTo>
                    <a:pt x="6040" y="2475"/>
                  </a:lnTo>
                  <a:cubicBezTo>
                    <a:pt x="6009" y="2445"/>
                    <a:pt x="5976" y="2432"/>
                    <a:pt x="5943" y="2432"/>
                  </a:cubicBezTo>
                  <a:close/>
                  <a:moveTo>
                    <a:pt x="4351" y="2385"/>
                  </a:moveTo>
                  <a:cubicBezTo>
                    <a:pt x="4214" y="2385"/>
                    <a:pt x="4092" y="2548"/>
                    <a:pt x="4228" y="2667"/>
                  </a:cubicBezTo>
                  <a:cubicBezTo>
                    <a:pt x="4318" y="2759"/>
                    <a:pt x="4410" y="2860"/>
                    <a:pt x="4541" y="2901"/>
                  </a:cubicBezTo>
                  <a:cubicBezTo>
                    <a:pt x="4556" y="2905"/>
                    <a:pt x="4570" y="2907"/>
                    <a:pt x="4584" y="2907"/>
                  </a:cubicBezTo>
                  <a:cubicBezTo>
                    <a:pt x="4692" y="2907"/>
                    <a:pt x="4758" y="2776"/>
                    <a:pt x="4714" y="2678"/>
                  </a:cubicBezTo>
                  <a:cubicBezTo>
                    <a:pt x="4663" y="2566"/>
                    <a:pt x="4552" y="2505"/>
                    <a:pt x="4460" y="2424"/>
                  </a:cubicBezTo>
                  <a:cubicBezTo>
                    <a:pt x="4426" y="2396"/>
                    <a:pt x="4388" y="2385"/>
                    <a:pt x="4351" y="2385"/>
                  </a:cubicBezTo>
                  <a:close/>
                  <a:moveTo>
                    <a:pt x="3547" y="2477"/>
                  </a:moveTo>
                  <a:cubicBezTo>
                    <a:pt x="3448" y="2477"/>
                    <a:pt x="3354" y="2612"/>
                    <a:pt x="3448" y="2698"/>
                  </a:cubicBezTo>
                  <a:cubicBezTo>
                    <a:pt x="3519" y="2769"/>
                    <a:pt x="3589" y="2829"/>
                    <a:pt x="3661" y="2901"/>
                  </a:cubicBezTo>
                  <a:cubicBezTo>
                    <a:pt x="3688" y="2926"/>
                    <a:pt x="3718" y="2937"/>
                    <a:pt x="3746" y="2937"/>
                  </a:cubicBezTo>
                  <a:cubicBezTo>
                    <a:pt x="3842" y="2937"/>
                    <a:pt x="3919" y="2814"/>
                    <a:pt x="3832" y="2728"/>
                  </a:cubicBezTo>
                  <a:cubicBezTo>
                    <a:pt x="3772" y="2658"/>
                    <a:pt x="3701" y="2586"/>
                    <a:pt x="3630" y="2516"/>
                  </a:cubicBezTo>
                  <a:cubicBezTo>
                    <a:pt x="3605" y="2488"/>
                    <a:pt x="3576" y="2477"/>
                    <a:pt x="3547" y="2477"/>
                  </a:cubicBezTo>
                  <a:close/>
                  <a:moveTo>
                    <a:pt x="299" y="2631"/>
                  </a:moveTo>
                  <a:cubicBezTo>
                    <a:pt x="205" y="2631"/>
                    <a:pt x="122" y="2754"/>
                    <a:pt x="208" y="2840"/>
                  </a:cubicBezTo>
                  <a:lnTo>
                    <a:pt x="289" y="2931"/>
                  </a:lnTo>
                  <a:cubicBezTo>
                    <a:pt x="314" y="2956"/>
                    <a:pt x="343" y="2967"/>
                    <a:pt x="372" y="2967"/>
                  </a:cubicBezTo>
                  <a:cubicBezTo>
                    <a:pt x="468" y="2967"/>
                    <a:pt x="557" y="2845"/>
                    <a:pt x="471" y="2759"/>
                  </a:cubicBezTo>
                  <a:lnTo>
                    <a:pt x="380" y="2667"/>
                  </a:lnTo>
                  <a:cubicBezTo>
                    <a:pt x="355" y="2642"/>
                    <a:pt x="326" y="2631"/>
                    <a:pt x="299" y="2631"/>
                  </a:cubicBezTo>
                  <a:close/>
                  <a:moveTo>
                    <a:pt x="2334" y="2377"/>
                  </a:moveTo>
                  <a:cubicBezTo>
                    <a:pt x="2243" y="2377"/>
                    <a:pt x="2153" y="2464"/>
                    <a:pt x="2223" y="2556"/>
                  </a:cubicBezTo>
                  <a:cubicBezTo>
                    <a:pt x="2304" y="2667"/>
                    <a:pt x="2395" y="2789"/>
                    <a:pt x="2476" y="2901"/>
                  </a:cubicBezTo>
                  <a:cubicBezTo>
                    <a:pt x="2518" y="2959"/>
                    <a:pt x="2571" y="2983"/>
                    <a:pt x="2621" y="2983"/>
                  </a:cubicBezTo>
                  <a:cubicBezTo>
                    <a:pt x="2764" y="2983"/>
                    <a:pt x="2893" y="2797"/>
                    <a:pt x="2759" y="2678"/>
                  </a:cubicBezTo>
                  <a:cubicBezTo>
                    <a:pt x="2638" y="2586"/>
                    <a:pt x="2527" y="2496"/>
                    <a:pt x="2415" y="2404"/>
                  </a:cubicBezTo>
                  <a:cubicBezTo>
                    <a:pt x="2391" y="2385"/>
                    <a:pt x="2362" y="2377"/>
                    <a:pt x="2334" y="2377"/>
                  </a:cubicBezTo>
                  <a:close/>
                  <a:moveTo>
                    <a:pt x="7633" y="2603"/>
                  </a:moveTo>
                  <a:cubicBezTo>
                    <a:pt x="7520" y="2603"/>
                    <a:pt x="7447" y="2769"/>
                    <a:pt x="7569" y="2829"/>
                  </a:cubicBezTo>
                  <a:cubicBezTo>
                    <a:pt x="7670" y="2880"/>
                    <a:pt x="7751" y="2951"/>
                    <a:pt x="7812" y="3052"/>
                  </a:cubicBezTo>
                  <a:cubicBezTo>
                    <a:pt x="7837" y="3092"/>
                    <a:pt x="7873" y="3109"/>
                    <a:pt x="7910" y="3109"/>
                  </a:cubicBezTo>
                  <a:cubicBezTo>
                    <a:pt x="7995" y="3109"/>
                    <a:pt x="8080" y="3022"/>
                    <a:pt x="8024" y="2931"/>
                  </a:cubicBezTo>
                  <a:cubicBezTo>
                    <a:pt x="7943" y="2789"/>
                    <a:pt x="7832" y="2688"/>
                    <a:pt x="7690" y="2617"/>
                  </a:cubicBezTo>
                  <a:cubicBezTo>
                    <a:pt x="7670" y="2607"/>
                    <a:pt x="7651" y="2603"/>
                    <a:pt x="7633" y="2603"/>
                  </a:cubicBezTo>
                  <a:close/>
                  <a:moveTo>
                    <a:pt x="1268" y="2698"/>
                  </a:moveTo>
                  <a:cubicBezTo>
                    <a:pt x="1192" y="2698"/>
                    <a:pt x="1113" y="2797"/>
                    <a:pt x="1170" y="2870"/>
                  </a:cubicBezTo>
                  <a:cubicBezTo>
                    <a:pt x="1240" y="2971"/>
                    <a:pt x="1301" y="3063"/>
                    <a:pt x="1413" y="3113"/>
                  </a:cubicBezTo>
                  <a:cubicBezTo>
                    <a:pt x="1433" y="3122"/>
                    <a:pt x="1454" y="3127"/>
                    <a:pt x="1472" y="3127"/>
                  </a:cubicBezTo>
                  <a:cubicBezTo>
                    <a:pt x="1556" y="3127"/>
                    <a:pt x="1616" y="3044"/>
                    <a:pt x="1575" y="2961"/>
                  </a:cubicBezTo>
                  <a:cubicBezTo>
                    <a:pt x="1514" y="2850"/>
                    <a:pt x="1423" y="2789"/>
                    <a:pt x="1321" y="2718"/>
                  </a:cubicBezTo>
                  <a:cubicBezTo>
                    <a:pt x="1305" y="2704"/>
                    <a:pt x="1287" y="2698"/>
                    <a:pt x="1268" y="2698"/>
                  </a:cubicBezTo>
                  <a:close/>
                  <a:moveTo>
                    <a:pt x="1918" y="2891"/>
                  </a:moveTo>
                  <a:cubicBezTo>
                    <a:pt x="1846" y="2891"/>
                    <a:pt x="1778" y="2990"/>
                    <a:pt x="1848" y="3052"/>
                  </a:cubicBezTo>
                  <a:cubicBezTo>
                    <a:pt x="1899" y="3103"/>
                    <a:pt x="1949" y="3153"/>
                    <a:pt x="2010" y="3194"/>
                  </a:cubicBezTo>
                  <a:cubicBezTo>
                    <a:pt x="2029" y="3213"/>
                    <a:pt x="2049" y="3221"/>
                    <a:pt x="2069" y="3221"/>
                  </a:cubicBezTo>
                  <a:cubicBezTo>
                    <a:pt x="2132" y="3221"/>
                    <a:pt x="2184" y="3135"/>
                    <a:pt x="2122" y="3072"/>
                  </a:cubicBezTo>
                  <a:lnTo>
                    <a:pt x="1980" y="2921"/>
                  </a:lnTo>
                  <a:cubicBezTo>
                    <a:pt x="1961" y="2900"/>
                    <a:pt x="1940" y="2891"/>
                    <a:pt x="1918" y="2891"/>
                  </a:cubicBezTo>
                  <a:close/>
                  <a:moveTo>
                    <a:pt x="5380" y="2919"/>
                  </a:moveTo>
                  <a:cubicBezTo>
                    <a:pt x="5281" y="2919"/>
                    <a:pt x="5202" y="3078"/>
                    <a:pt x="5311" y="3153"/>
                  </a:cubicBezTo>
                  <a:cubicBezTo>
                    <a:pt x="5382" y="3204"/>
                    <a:pt x="5452" y="3245"/>
                    <a:pt x="5524" y="3295"/>
                  </a:cubicBezTo>
                  <a:cubicBezTo>
                    <a:pt x="5546" y="3309"/>
                    <a:pt x="5567" y="3315"/>
                    <a:pt x="5586" y="3315"/>
                  </a:cubicBezTo>
                  <a:cubicBezTo>
                    <a:pt x="5683" y="3315"/>
                    <a:pt x="5737" y="3171"/>
                    <a:pt x="5645" y="3103"/>
                  </a:cubicBezTo>
                  <a:cubicBezTo>
                    <a:pt x="5574" y="3042"/>
                    <a:pt x="5503" y="2991"/>
                    <a:pt x="5443" y="2941"/>
                  </a:cubicBezTo>
                  <a:cubicBezTo>
                    <a:pt x="5422" y="2926"/>
                    <a:pt x="5401" y="2919"/>
                    <a:pt x="5380" y="2919"/>
                  </a:cubicBezTo>
                  <a:close/>
                  <a:moveTo>
                    <a:pt x="6821" y="2936"/>
                  </a:moveTo>
                  <a:cubicBezTo>
                    <a:pt x="6746" y="2936"/>
                    <a:pt x="6703" y="3042"/>
                    <a:pt x="6779" y="3093"/>
                  </a:cubicBezTo>
                  <a:cubicBezTo>
                    <a:pt x="6901" y="3164"/>
                    <a:pt x="7012" y="3234"/>
                    <a:pt x="7133" y="3306"/>
                  </a:cubicBezTo>
                  <a:cubicBezTo>
                    <a:pt x="7150" y="3317"/>
                    <a:pt x="7167" y="3322"/>
                    <a:pt x="7182" y="3322"/>
                  </a:cubicBezTo>
                  <a:cubicBezTo>
                    <a:pt x="7262" y="3322"/>
                    <a:pt x="7317" y="3194"/>
                    <a:pt x="7225" y="3144"/>
                  </a:cubicBezTo>
                  <a:cubicBezTo>
                    <a:pt x="7113" y="3083"/>
                    <a:pt x="6991" y="3012"/>
                    <a:pt x="6870" y="2951"/>
                  </a:cubicBezTo>
                  <a:cubicBezTo>
                    <a:pt x="6853" y="2941"/>
                    <a:pt x="6836" y="2936"/>
                    <a:pt x="6821" y="2936"/>
                  </a:cubicBezTo>
                  <a:close/>
                  <a:moveTo>
                    <a:pt x="3157" y="3032"/>
                  </a:moveTo>
                  <a:cubicBezTo>
                    <a:pt x="3090" y="3032"/>
                    <a:pt x="3027" y="3085"/>
                    <a:pt x="3053" y="3164"/>
                  </a:cubicBezTo>
                  <a:cubicBezTo>
                    <a:pt x="3083" y="3295"/>
                    <a:pt x="3144" y="3396"/>
                    <a:pt x="3276" y="3457"/>
                  </a:cubicBezTo>
                  <a:cubicBezTo>
                    <a:pt x="3295" y="3468"/>
                    <a:pt x="3315" y="3473"/>
                    <a:pt x="3334" y="3473"/>
                  </a:cubicBezTo>
                  <a:cubicBezTo>
                    <a:pt x="3438" y="3473"/>
                    <a:pt x="3530" y="3332"/>
                    <a:pt x="3427" y="3255"/>
                  </a:cubicBezTo>
                  <a:cubicBezTo>
                    <a:pt x="3367" y="3204"/>
                    <a:pt x="3296" y="3144"/>
                    <a:pt x="3256" y="3083"/>
                  </a:cubicBezTo>
                  <a:cubicBezTo>
                    <a:pt x="3231" y="3047"/>
                    <a:pt x="3193" y="3032"/>
                    <a:pt x="3157" y="3032"/>
                  </a:cubicBezTo>
                  <a:close/>
                  <a:moveTo>
                    <a:pt x="8302" y="3187"/>
                  </a:moveTo>
                  <a:cubicBezTo>
                    <a:pt x="8231" y="3187"/>
                    <a:pt x="8182" y="3308"/>
                    <a:pt x="8257" y="3366"/>
                  </a:cubicBezTo>
                  <a:lnTo>
                    <a:pt x="8379" y="3457"/>
                  </a:lnTo>
                  <a:cubicBezTo>
                    <a:pt x="8395" y="3470"/>
                    <a:pt x="8411" y="3475"/>
                    <a:pt x="8426" y="3475"/>
                  </a:cubicBezTo>
                  <a:cubicBezTo>
                    <a:pt x="8499" y="3475"/>
                    <a:pt x="8553" y="3354"/>
                    <a:pt x="8470" y="3295"/>
                  </a:cubicBezTo>
                  <a:lnTo>
                    <a:pt x="8348" y="3204"/>
                  </a:lnTo>
                  <a:cubicBezTo>
                    <a:pt x="8332" y="3192"/>
                    <a:pt x="8316" y="3187"/>
                    <a:pt x="8302" y="3187"/>
                  </a:cubicBezTo>
                  <a:close/>
                  <a:moveTo>
                    <a:pt x="3732" y="3072"/>
                  </a:moveTo>
                  <a:cubicBezTo>
                    <a:pt x="3640" y="3072"/>
                    <a:pt x="3550" y="3170"/>
                    <a:pt x="3620" y="3255"/>
                  </a:cubicBezTo>
                  <a:lnTo>
                    <a:pt x="3782" y="3468"/>
                  </a:lnTo>
                  <a:cubicBezTo>
                    <a:pt x="3816" y="3516"/>
                    <a:pt x="3859" y="3535"/>
                    <a:pt x="3901" y="3535"/>
                  </a:cubicBezTo>
                  <a:cubicBezTo>
                    <a:pt x="4009" y="3535"/>
                    <a:pt x="4107" y="3405"/>
                    <a:pt x="4005" y="3295"/>
                  </a:cubicBezTo>
                  <a:cubicBezTo>
                    <a:pt x="3934" y="3234"/>
                    <a:pt x="3873" y="3174"/>
                    <a:pt x="3812" y="3103"/>
                  </a:cubicBezTo>
                  <a:cubicBezTo>
                    <a:pt x="3788" y="3082"/>
                    <a:pt x="3760" y="3072"/>
                    <a:pt x="3732" y="3072"/>
                  </a:cubicBezTo>
                  <a:close/>
                  <a:moveTo>
                    <a:pt x="1033" y="3262"/>
                  </a:moveTo>
                  <a:cubicBezTo>
                    <a:pt x="947" y="3262"/>
                    <a:pt x="869" y="3372"/>
                    <a:pt x="947" y="3457"/>
                  </a:cubicBezTo>
                  <a:lnTo>
                    <a:pt x="1008" y="3508"/>
                  </a:lnTo>
                  <a:cubicBezTo>
                    <a:pt x="1032" y="3535"/>
                    <a:pt x="1059" y="3545"/>
                    <a:pt x="1086" y="3545"/>
                  </a:cubicBezTo>
                  <a:cubicBezTo>
                    <a:pt x="1171" y="3545"/>
                    <a:pt x="1247" y="3433"/>
                    <a:pt x="1170" y="3356"/>
                  </a:cubicBezTo>
                  <a:lnTo>
                    <a:pt x="1109" y="3295"/>
                  </a:lnTo>
                  <a:cubicBezTo>
                    <a:pt x="1086" y="3272"/>
                    <a:pt x="1059" y="3262"/>
                    <a:pt x="1033" y="3262"/>
                  </a:cubicBezTo>
                  <a:close/>
                  <a:moveTo>
                    <a:pt x="6265" y="3217"/>
                  </a:moveTo>
                  <a:cubicBezTo>
                    <a:pt x="6158" y="3217"/>
                    <a:pt x="6081" y="3387"/>
                    <a:pt x="6202" y="3447"/>
                  </a:cubicBezTo>
                  <a:cubicBezTo>
                    <a:pt x="6273" y="3488"/>
                    <a:pt x="6343" y="3518"/>
                    <a:pt x="6415" y="3558"/>
                  </a:cubicBezTo>
                  <a:cubicBezTo>
                    <a:pt x="6434" y="3569"/>
                    <a:pt x="6454" y="3574"/>
                    <a:pt x="6472" y="3574"/>
                  </a:cubicBezTo>
                  <a:cubicBezTo>
                    <a:pt x="6574" y="3574"/>
                    <a:pt x="6638" y="3426"/>
                    <a:pt x="6526" y="3366"/>
                  </a:cubicBezTo>
                  <a:cubicBezTo>
                    <a:pt x="6465" y="3326"/>
                    <a:pt x="6394" y="3275"/>
                    <a:pt x="6323" y="3234"/>
                  </a:cubicBezTo>
                  <a:cubicBezTo>
                    <a:pt x="6303" y="3222"/>
                    <a:pt x="6284" y="3217"/>
                    <a:pt x="6265" y="3217"/>
                  </a:cubicBezTo>
                  <a:close/>
                  <a:moveTo>
                    <a:pt x="7782" y="3374"/>
                  </a:moveTo>
                  <a:cubicBezTo>
                    <a:pt x="7623" y="3374"/>
                    <a:pt x="7579" y="3593"/>
                    <a:pt x="7741" y="3650"/>
                  </a:cubicBezTo>
                  <a:cubicBezTo>
                    <a:pt x="7792" y="3670"/>
                    <a:pt x="7832" y="3700"/>
                    <a:pt x="7873" y="3751"/>
                  </a:cubicBezTo>
                  <a:cubicBezTo>
                    <a:pt x="7909" y="3804"/>
                    <a:pt x="7955" y="3825"/>
                    <a:pt x="8001" y="3825"/>
                  </a:cubicBezTo>
                  <a:cubicBezTo>
                    <a:pt x="8122" y="3825"/>
                    <a:pt x="8236" y="3676"/>
                    <a:pt x="8125" y="3558"/>
                  </a:cubicBezTo>
                  <a:cubicBezTo>
                    <a:pt x="8035" y="3468"/>
                    <a:pt x="7933" y="3407"/>
                    <a:pt x="7812" y="3376"/>
                  </a:cubicBezTo>
                  <a:cubicBezTo>
                    <a:pt x="7801" y="3374"/>
                    <a:pt x="7791" y="3374"/>
                    <a:pt x="7782" y="3374"/>
                  </a:cubicBezTo>
                  <a:close/>
                  <a:moveTo>
                    <a:pt x="5760" y="3679"/>
                  </a:moveTo>
                  <a:cubicBezTo>
                    <a:pt x="5697" y="3679"/>
                    <a:pt x="5658" y="3779"/>
                    <a:pt x="5726" y="3822"/>
                  </a:cubicBezTo>
                  <a:cubicBezTo>
                    <a:pt x="5807" y="3873"/>
                    <a:pt x="5888" y="3923"/>
                    <a:pt x="5959" y="3963"/>
                  </a:cubicBezTo>
                  <a:cubicBezTo>
                    <a:pt x="5973" y="3974"/>
                    <a:pt x="5988" y="3979"/>
                    <a:pt x="6002" y="3979"/>
                  </a:cubicBezTo>
                  <a:cubicBezTo>
                    <a:pt x="6064" y="3979"/>
                    <a:pt x="6106" y="3884"/>
                    <a:pt x="6040" y="3842"/>
                  </a:cubicBezTo>
                  <a:lnTo>
                    <a:pt x="5797" y="3690"/>
                  </a:lnTo>
                  <a:cubicBezTo>
                    <a:pt x="5784" y="3682"/>
                    <a:pt x="5771" y="3679"/>
                    <a:pt x="5760" y="3679"/>
                  </a:cubicBezTo>
                  <a:close/>
                  <a:moveTo>
                    <a:pt x="2455" y="3590"/>
                  </a:moveTo>
                  <a:cubicBezTo>
                    <a:pt x="2348" y="3590"/>
                    <a:pt x="2253" y="3716"/>
                    <a:pt x="2354" y="3832"/>
                  </a:cubicBezTo>
                  <a:cubicBezTo>
                    <a:pt x="2395" y="3873"/>
                    <a:pt x="2435" y="3923"/>
                    <a:pt x="2476" y="3974"/>
                  </a:cubicBezTo>
                  <a:cubicBezTo>
                    <a:pt x="2500" y="3998"/>
                    <a:pt x="2529" y="4008"/>
                    <a:pt x="2559" y="4008"/>
                  </a:cubicBezTo>
                  <a:cubicBezTo>
                    <a:pt x="2653" y="4008"/>
                    <a:pt x="2748" y="3904"/>
                    <a:pt x="2678" y="3812"/>
                  </a:cubicBezTo>
                  <a:cubicBezTo>
                    <a:pt x="2648" y="3761"/>
                    <a:pt x="2608" y="3711"/>
                    <a:pt x="2577" y="3660"/>
                  </a:cubicBezTo>
                  <a:cubicBezTo>
                    <a:pt x="2542" y="3611"/>
                    <a:pt x="2497" y="3590"/>
                    <a:pt x="2455" y="3590"/>
                  </a:cubicBezTo>
                  <a:close/>
                  <a:moveTo>
                    <a:pt x="496" y="3625"/>
                  </a:moveTo>
                  <a:cubicBezTo>
                    <a:pt x="376" y="3625"/>
                    <a:pt x="310" y="3807"/>
                    <a:pt x="430" y="3873"/>
                  </a:cubicBezTo>
                  <a:cubicBezTo>
                    <a:pt x="511" y="3913"/>
                    <a:pt x="572" y="3974"/>
                    <a:pt x="643" y="4014"/>
                  </a:cubicBezTo>
                  <a:cubicBezTo>
                    <a:pt x="666" y="4033"/>
                    <a:pt x="689" y="4041"/>
                    <a:pt x="711" y="4041"/>
                  </a:cubicBezTo>
                  <a:cubicBezTo>
                    <a:pt x="793" y="4041"/>
                    <a:pt x="856" y="3922"/>
                    <a:pt x="815" y="3842"/>
                  </a:cubicBezTo>
                  <a:cubicBezTo>
                    <a:pt x="765" y="3720"/>
                    <a:pt x="653" y="3660"/>
                    <a:pt x="532" y="3630"/>
                  </a:cubicBezTo>
                  <a:cubicBezTo>
                    <a:pt x="519" y="3626"/>
                    <a:pt x="508" y="3625"/>
                    <a:pt x="496" y="3625"/>
                  </a:cubicBezTo>
                  <a:close/>
                  <a:moveTo>
                    <a:pt x="4796" y="3592"/>
                  </a:moveTo>
                  <a:cubicBezTo>
                    <a:pt x="4659" y="3592"/>
                    <a:pt x="4551" y="3797"/>
                    <a:pt x="4703" y="3893"/>
                  </a:cubicBezTo>
                  <a:cubicBezTo>
                    <a:pt x="4795" y="3943"/>
                    <a:pt x="4876" y="3994"/>
                    <a:pt x="4966" y="4035"/>
                  </a:cubicBezTo>
                  <a:cubicBezTo>
                    <a:pt x="4986" y="4045"/>
                    <a:pt x="5007" y="4049"/>
                    <a:pt x="5026" y="4049"/>
                  </a:cubicBezTo>
                  <a:cubicBezTo>
                    <a:pt x="5122" y="4049"/>
                    <a:pt x="5193" y="3935"/>
                    <a:pt x="5108" y="3842"/>
                  </a:cubicBezTo>
                  <a:cubicBezTo>
                    <a:pt x="5047" y="3771"/>
                    <a:pt x="4977" y="3711"/>
                    <a:pt x="4906" y="3639"/>
                  </a:cubicBezTo>
                  <a:cubicBezTo>
                    <a:pt x="4870" y="3606"/>
                    <a:pt x="4832" y="3592"/>
                    <a:pt x="4796" y="3592"/>
                  </a:cubicBezTo>
                  <a:close/>
                  <a:moveTo>
                    <a:pt x="3192" y="3760"/>
                  </a:moveTo>
                  <a:cubicBezTo>
                    <a:pt x="3105" y="3760"/>
                    <a:pt x="3027" y="3875"/>
                    <a:pt x="3114" y="3954"/>
                  </a:cubicBezTo>
                  <a:lnTo>
                    <a:pt x="3256" y="4105"/>
                  </a:lnTo>
                  <a:cubicBezTo>
                    <a:pt x="3278" y="4128"/>
                    <a:pt x="3304" y="4137"/>
                    <a:pt x="3329" y="4137"/>
                  </a:cubicBezTo>
                  <a:cubicBezTo>
                    <a:pt x="3416" y="4137"/>
                    <a:pt x="3496" y="4022"/>
                    <a:pt x="3418" y="3943"/>
                  </a:cubicBezTo>
                  <a:lnTo>
                    <a:pt x="3265" y="3792"/>
                  </a:lnTo>
                  <a:cubicBezTo>
                    <a:pt x="3243" y="3769"/>
                    <a:pt x="3217" y="3760"/>
                    <a:pt x="3192" y="3760"/>
                  </a:cubicBezTo>
                  <a:close/>
                  <a:moveTo>
                    <a:pt x="4028" y="3718"/>
                  </a:moveTo>
                  <a:cubicBezTo>
                    <a:pt x="3902" y="3718"/>
                    <a:pt x="3813" y="3902"/>
                    <a:pt x="3954" y="3963"/>
                  </a:cubicBezTo>
                  <a:cubicBezTo>
                    <a:pt x="4096" y="4024"/>
                    <a:pt x="4228" y="4116"/>
                    <a:pt x="4339" y="4237"/>
                  </a:cubicBezTo>
                  <a:cubicBezTo>
                    <a:pt x="4366" y="4264"/>
                    <a:pt x="4396" y="4276"/>
                    <a:pt x="4425" y="4276"/>
                  </a:cubicBezTo>
                  <a:cubicBezTo>
                    <a:pt x="4527" y="4276"/>
                    <a:pt x="4617" y="4139"/>
                    <a:pt x="4531" y="4044"/>
                  </a:cubicBezTo>
                  <a:cubicBezTo>
                    <a:pt x="4399" y="3913"/>
                    <a:pt x="4248" y="3812"/>
                    <a:pt x="4086" y="3731"/>
                  </a:cubicBezTo>
                  <a:cubicBezTo>
                    <a:pt x="4066" y="3722"/>
                    <a:pt x="4046" y="3718"/>
                    <a:pt x="4028" y="3718"/>
                  </a:cubicBezTo>
                  <a:close/>
                  <a:moveTo>
                    <a:pt x="1663" y="3936"/>
                  </a:moveTo>
                  <a:cubicBezTo>
                    <a:pt x="1579" y="3936"/>
                    <a:pt x="1498" y="4051"/>
                    <a:pt x="1575" y="4136"/>
                  </a:cubicBezTo>
                  <a:lnTo>
                    <a:pt x="1757" y="4328"/>
                  </a:lnTo>
                  <a:cubicBezTo>
                    <a:pt x="1779" y="4352"/>
                    <a:pt x="1804" y="4363"/>
                    <a:pt x="1827" y="4363"/>
                  </a:cubicBezTo>
                  <a:cubicBezTo>
                    <a:pt x="1899" y="4363"/>
                    <a:pt x="1960" y="4263"/>
                    <a:pt x="1899" y="4186"/>
                  </a:cubicBezTo>
                  <a:cubicBezTo>
                    <a:pt x="1848" y="4116"/>
                    <a:pt x="1787" y="4044"/>
                    <a:pt x="1737" y="3974"/>
                  </a:cubicBezTo>
                  <a:cubicBezTo>
                    <a:pt x="1715" y="3947"/>
                    <a:pt x="1689" y="3936"/>
                    <a:pt x="1663" y="3936"/>
                  </a:cubicBezTo>
                  <a:close/>
                  <a:moveTo>
                    <a:pt x="146" y="4180"/>
                  </a:moveTo>
                  <a:cubicBezTo>
                    <a:pt x="59" y="4180"/>
                    <a:pt x="1" y="4319"/>
                    <a:pt x="86" y="4379"/>
                  </a:cubicBezTo>
                  <a:lnTo>
                    <a:pt x="268" y="4500"/>
                  </a:lnTo>
                  <a:cubicBezTo>
                    <a:pt x="286" y="4511"/>
                    <a:pt x="303" y="4516"/>
                    <a:pt x="320" y="4516"/>
                  </a:cubicBezTo>
                  <a:cubicBezTo>
                    <a:pt x="407" y="4516"/>
                    <a:pt x="464" y="4378"/>
                    <a:pt x="370" y="4318"/>
                  </a:cubicBezTo>
                  <a:lnTo>
                    <a:pt x="198" y="4197"/>
                  </a:lnTo>
                  <a:cubicBezTo>
                    <a:pt x="180" y="4185"/>
                    <a:pt x="163" y="4180"/>
                    <a:pt x="146" y="4180"/>
                  </a:cubicBezTo>
                  <a:close/>
                  <a:moveTo>
                    <a:pt x="7547" y="4024"/>
                  </a:moveTo>
                  <a:cubicBezTo>
                    <a:pt x="7444" y="4024"/>
                    <a:pt x="7352" y="4147"/>
                    <a:pt x="7447" y="4227"/>
                  </a:cubicBezTo>
                  <a:lnTo>
                    <a:pt x="7781" y="4490"/>
                  </a:lnTo>
                  <a:cubicBezTo>
                    <a:pt x="7807" y="4512"/>
                    <a:pt x="7835" y="4521"/>
                    <a:pt x="7863" y="4521"/>
                  </a:cubicBezTo>
                  <a:cubicBezTo>
                    <a:pt x="7963" y="4521"/>
                    <a:pt x="8049" y="4398"/>
                    <a:pt x="7954" y="4318"/>
                  </a:cubicBezTo>
                  <a:lnTo>
                    <a:pt x="7630" y="4055"/>
                  </a:lnTo>
                  <a:cubicBezTo>
                    <a:pt x="7604" y="4033"/>
                    <a:pt x="7575" y="4024"/>
                    <a:pt x="7547" y="4024"/>
                  </a:cubicBezTo>
                  <a:close/>
                  <a:moveTo>
                    <a:pt x="4759" y="4327"/>
                  </a:moveTo>
                  <a:cubicBezTo>
                    <a:pt x="4648" y="4327"/>
                    <a:pt x="4574" y="4504"/>
                    <a:pt x="4693" y="4581"/>
                  </a:cubicBezTo>
                  <a:lnTo>
                    <a:pt x="4774" y="4642"/>
                  </a:lnTo>
                  <a:cubicBezTo>
                    <a:pt x="4797" y="4657"/>
                    <a:pt x="4819" y="4663"/>
                    <a:pt x="4841" y="4663"/>
                  </a:cubicBezTo>
                  <a:cubicBezTo>
                    <a:pt x="4954" y="4663"/>
                    <a:pt x="5035" y="4486"/>
                    <a:pt x="4916" y="4409"/>
                  </a:cubicBezTo>
                  <a:lnTo>
                    <a:pt x="4825" y="4348"/>
                  </a:lnTo>
                  <a:cubicBezTo>
                    <a:pt x="4802" y="4334"/>
                    <a:pt x="4780" y="4327"/>
                    <a:pt x="4759" y="4327"/>
                  </a:cubicBezTo>
                  <a:close/>
                  <a:moveTo>
                    <a:pt x="8399" y="4411"/>
                  </a:moveTo>
                  <a:cubicBezTo>
                    <a:pt x="8320" y="4411"/>
                    <a:pt x="8250" y="4502"/>
                    <a:pt x="8328" y="4571"/>
                  </a:cubicBezTo>
                  <a:cubicBezTo>
                    <a:pt x="8379" y="4611"/>
                    <a:pt x="8429" y="4662"/>
                    <a:pt x="8480" y="4703"/>
                  </a:cubicBezTo>
                  <a:cubicBezTo>
                    <a:pt x="8508" y="4727"/>
                    <a:pt x="8536" y="4736"/>
                    <a:pt x="8563" y="4736"/>
                  </a:cubicBezTo>
                  <a:cubicBezTo>
                    <a:pt x="8673" y="4736"/>
                    <a:pt x="8754" y="4568"/>
                    <a:pt x="8632" y="4510"/>
                  </a:cubicBezTo>
                  <a:cubicBezTo>
                    <a:pt x="8571" y="4480"/>
                    <a:pt x="8500" y="4449"/>
                    <a:pt x="8440" y="4419"/>
                  </a:cubicBezTo>
                  <a:cubicBezTo>
                    <a:pt x="8426" y="4413"/>
                    <a:pt x="8412" y="4411"/>
                    <a:pt x="8399" y="4411"/>
                  </a:cubicBezTo>
                  <a:close/>
                  <a:moveTo>
                    <a:pt x="2516" y="4344"/>
                  </a:moveTo>
                  <a:cubicBezTo>
                    <a:pt x="2437" y="4344"/>
                    <a:pt x="2363" y="4446"/>
                    <a:pt x="2435" y="4510"/>
                  </a:cubicBezTo>
                  <a:cubicBezTo>
                    <a:pt x="2527" y="4581"/>
                    <a:pt x="2617" y="4662"/>
                    <a:pt x="2698" y="4743"/>
                  </a:cubicBezTo>
                  <a:cubicBezTo>
                    <a:pt x="2718" y="4761"/>
                    <a:pt x="2741" y="4769"/>
                    <a:pt x="2763" y="4769"/>
                  </a:cubicBezTo>
                  <a:cubicBezTo>
                    <a:pt x="2841" y="4769"/>
                    <a:pt x="2911" y="4675"/>
                    <a:pt x="2840" y="4611"/>
                  </a:cubicBezTo>
                  <a:cubicBezTo>
                    <a:pt x="2749" y="4530"/>
                    <a:pt x="2658" y="4449"/>
                    <a:pt x="2577" y="4368"/>
                  </a:cubicBezTo>
                  <a:cubicBezTo>
                    <a:pt x="2558" y="4351"/>
                    <a:pt x="2537" y="4344"/>
                    <a:pt x="2516" y="4344"/>
                  </a:cubicBezTo>
                  <a:close/>
                  <a:moveTo>
                    <a:pt x="6649" y="4258"/>
                  </a:moveTo>
                  <a:cubicBezTo>
                    <a:pt x="6556" y="4258"/>
                    <a:pt x="6496" y="4404"/>
                    <a:pt x="6597" y="4480"/>
                  </a:cubicBezTo>
                  <a:cubicBezTo>
                    <a:pt x="6728" y="4571"/>
                    <a:pt x="6870" y="4662"/>
                    <a:pt x="7012" y="4764"/>
                  </a:cubicBezTo>
                  <a:cubicBezTo>
                    <a:pt x="7030" y="4775"/>
                    <a:pt x="7048" y="4780"/>
                    <a:pt x="7065" y="4780"/>
                  </a:cubicBezTo>
                  <a:cubicBezTo>
                    <a:pt x="7151" y="4780"/>
                    <a:pt x="7206" y="4649"/>
                    <a:pt x="7113" y="4581"/>
                  </a:cubicBezTo>
                  <a:cubicBezTo>
                    <a:pt x="6982" y="4480"/>
                    <a:pt x="6840" y="4379"/>
                    <a:pt x="6708" y="4278"/>
                  </a:cubicBezTo>
                  <a:cubicBezTo>
                    <a:pt x="6687" y="4264"/>
                    <a:pt x="6667" y="4258"/>
                    <a:pt x="6649" y="4258"/>
                  </a:cubicBezTo>
                  <a:close/>
                  <a:moveTo>
                    <a:pt x="5676" y="4390"/>
                  </a:moveTo>
                  <a:cubicBezTo>
                    <a:pt x="5554" y="4390"/>
                    <a:pt x="5468" y="4556"/>
                    <a:pt x="5605" y="4652"/>
                  </a:cubicBezTo>
                  <a:lnTo>
                    <a:pt x="5969" y="4895"/>
                  </a:lnTo>
                  <a:cubicBezTo>
                    <a:pt x="5988" y="4909"/>
                    <a:pt x="6009" y="4915"/>
                    <a:pt x="6028" y="4915"/>
                  </a:cubicBezTo>
                  <a:cubicBezTo>
                    <a:pt x="6122" y="4915"/>
                    <a:pt x="6202" y="4778"/>
                    <a:pt x="6111" y="4703"/>
                  </a:cubicBezTo>
                  <a:lnTo>
                    <a:pt x="5776" y="4429"/>
                  </a:lnTo>
                  <a:cubicBezTo>
                    <a:pt x="5742" y="4402"/>
                    <a:pt x="5708" y="4390"/>
                    <a:pt x="5676" y="4390"/>
                  </a:cubicBezTo>
                  <a:close/>
                  <a:moveTo>
                    <a:pt x="3276" y="4764"/>
                  </a:moveTo>
                  <a:cubicBezTo>
                    <a:pt x="3094" y="4764"/>
                    <a:pt x="3094" y="5047"/>
                    <a:pt x="3276" y="5047"/>
                  </a:cubicBezTo>
                  <a:cubicBezTo>
                    <a:pt x="3458" y="5047"/>
                    <a:pt x="3458" y="4764"/>
                    <a:pt x="3276" y="4764"/>
                  </a:cubicBezTo>
                  <a:close/>
                  <a:moveTo>
                    <a:pt x="4142" y="4615"/>
                  </a:moveTo>
                  <a:cubicBezTo>
                    <a:pt x="3994" y="4615"/>
                    <a:pt x="3885" y="4850"/>
                    <a:pt x="4055" y="4935"/>
                  </a:cubicBezTo>
                  <a:cubicBezTo>
                    <a:pt x="4136" y="4976"/>
                    <a:pt x="4217" y="5027"/>
                    <a:pt x="4298" y="5067"/>
                  </a:cubicBezTo>
                  <a:cubicBezTo>
                    <a:pt x="4324" y="5081"/>
                    <a:pt x="4350" y="5087"/>
                    <a:pt x="4373" y="5087"/>
                  </a:cubicBezTo>
                  <a:cubicBezTo>
                    <a:pt x="4504" y="5087"/>
                    <a:pt x="4579" y="4898"/>
                    <a:pt x="4450" y="4804"/>
                  </a:cubicBezTo>
                  <a:cubicBezTo>
                    <a:pt x="4369" y="4753"/>
                    <a:pt x="4298" y="4692"/>
                    <a:pt x="4228" y="4642"/>
                  </a:cubicBezTo>
                  <a:cubicBezTo>
                    <a:pt x="4199" y="4623"/>
                    <a:pt x="4170" y="4615"/>
                    <a:pt x="4142" y="4615"/>
                  </a:cubicBezTo>
                  <a:close/>
                  <a:moveTo>
                    <a:pt x="1471" y="4713"/>
                  </a:moveTo>
                  <a:cubicBezTo>
                    <a:pt x="1390" y="4713"/>
                    <a:pt x="1331" y="4847"/>
                    <a:pt x="1423" y="4905"/>
                  </a:cubicBezTo>
                  <a:lnTo>
                    <a:pt x="1656" y="5088"/>
                  </a:lnTo>
                  <a:cubicBezTo>
                    <a:pt x="1675" y="5102"/>
                    <a:pt x="1694" y="5108"/>
                    <a:pt x="1712" y="5108"/>
                  </a:cubicBezTo>
                  <a:cubicBezTo>
                    <a:pt x="1796" y="5108"/>
                    <a:pt x="1850" y="4972"/>
                    <a:pt x="1767" y="4905"/>
                  </a:cubicBezTo>
                  <a:lnTo>
                    <a:pt x="1524" y="4733"/>
                  </a:lnTo>
                  <a:cubicBezTo>
                    <a:pt x="1506" y="4719"/>
                    <a:pt x="1488" y="4713"/>
                    <a:pt x="1471" y="4713"/>
                  </a:cubicBezTo>
                  <a:close/>
                  <a:moveTo>
                    <a:pt x="5554" y="4885"/>
                  </a:moveTo>
                  <a:cubicBezTo>
                    <a:pt x="5371" y="4885"/>
                    <a:pt x="5371" y="5169"/>
                    <a:pt x="5554" y="5169"/>
                  </a:cubicBezTo>
                  <a:cubicBezTo>
                    <a:pt x="5736" y="5169"/>
                    <a:pt x="5736" y="4885"/>
                    <a:pt x="5554" y="4885"/>
                  </a:cubicBezTo>
                  <a:close/>
                  <a:moveTo>
                    <a:pt x="6598" y="4832"/>
                  </a:moveTo>
                  <a:cubicBezTo>
                    <a:pt x="6501" y="4832"/>
                    <a:pt x="6440" y="4975"/>
                    <a:pt x="6536" y="5027"/>
                  </a:cubicBezTo>
                  <a:lnTo>
                    <a:pt x="6799" y="5178"/>
                  </a:lnTo>
                  <a:cubicBezTo>
                    <a:pt x="6816" y="5187"/>
                    <a:pt x="6833" y="5191"/>
                    <a:pt x="6848" y="5191"/>
                  </a:cubicBezTo>
                  <a:cubicBezTo>
                    <a:pt x="6945" y="5191"/>
                    <a:pt x="7006" y="5048"/>
                    <a:pt x="6910" y="4996"/>
                  </a:cubicBezTo>
                  <a:lnTo>
                    <a:pt x="6647" y="4845"/>
                  </a:lnTo>
                  <a:cubicBezTo>
                    <a:pt x="6630" y="4836"/>
                    <a:pt x="6614" y="4832"/>
                    <a:pt x="6598" y="4832"/>
                  </a:cubicBezTo>
                  <a:close/>
                  <a:moveTo>
                    <a:pt x="625" y="4740"/>
                  </a:moveTo>
                  <a:cubicBezTo>
                    <a:pt x="513" y="4740"/>
                    <a:pt x="410" y="4880"/>
                    <a:pt x="522" y="4976"/>
                  </a:cubicBezTo>
                  <a:cubicBezTo>
                    <a:pt x="613" y="5057"/>
                    <a:pt x="694" y="5128"/>
                    <a:pt x="785" y="5209"/>
                  </a:cubicBezTo>
                  <a:cubicBezTo>
                    <a:pt x="816" y="5235"/>
                    <a:pt x="849" y="5247"/>
                    <a:pt x="882" y="5247"/>
                  </a:cubicBezTo>
                  <a:cubicBezTo>
                    <a:pt x="999" y="5247"/>
                    <a:pt x="1099" y="5102"/>
                    <a:pt x="988" y="5007"/>
                  </a:cubicBezTo>
                  <a:cubicBezTo>
                    <a:pt x="896" y="4935"/>
                    <a:pt x="805" y="4854"/>
                    <a:pt x="714" y="4773"/>
                  </a:cubicBezTo>
                  <a:cubicBezTo>
                    <a:pt x="686" y="4750"/>
                    <a:pt x="655" y="4740"/>
                    <a:pt x="625" y="4740"/>
                  </a:cubicBezTo>
                  <a:close/>
                  <a:moveTo>
                    <a:pt x="7769" y="4859"/>
                  </a:moveTo>
                  <a:cubicBezTo>
                    <a:pt x="7662" y="4859"/>
                    <a:pt x="7594" y="5025"/>
                    <a:pt x="7711" y="5108"/>
                  </a:cubicBezTo>
                  <a:cubicBezTo>
                    <a:pt x="7771" y="5158"/>
                    <a:pt x="7842" y="5209"/>
                    <a:pt x="7913" y="5259"/>
                  </a:cubicBezTo>
                  <a:cubicBezTo>
                    <a:pt x="7936" y="5277"/>
                    <a:pt x="7960" y="5285"/>
                    <a:pt x="7982" y="5285"/>
                  </a:cubicBezTo>
                  <a:cubicBezTo>
                    <a:pt x="8083" y="5285"/>
                    <a:pt x="8153" y="5120"/>
                    <a:pt x="8044" y="5037"/>
                  </a:cubicBezTo>
                  <a:lnTo>
                    <a:pt x="7842" y="4885"/>
                  </a:lnTo>
                  <a:cubicBezTo>
                    <a:pt x="7817" y="4867"/>
                    <a:pt x="7792" y="4859"/>
                    <a:pt x="7769" y="4859"/>
                  </a:cubicBezTo>
                  <a:close/>
                  <a:moveTo>
                    <a:pt x="2693" y="5118"/>
                  </a:moveTo>
                  <a:cubicBezTo>
                    <a:pt x="2604" y="5118"/>
                    <a:pt x="2542" y="5238"/>
                    <a:pt x="2638" y="5290"/>
                  </a:cubicBezTo>
                  <a:cubicBezTo>
                    <a:pt x="2698" y="5320"/>
                    <a:pt x="2749" y="5351"/>
                    <a:pt x="2810" y="5381"/>
                  </a:cubicBezTo>
                  <a:cubicBezTo>
                    <a:pt x="2829" y="5392"/>
                    <a:pt x="2847" y="5396"/>
                    <a:pt x="2864" y="5396"/>
                  </a:cubicBezTo>
                  <a:cubicBezTo>
                    <a:pt x="2958" y="5396"/>
                    <a:pt x="3016" y="5250"/>
                    <a:pt x="2921" y="5199"/>
                  </a:cubicBezTo>
                  <a:cubicBezTo>
                    <a:pt x="2860" y="5178"/>
                    <a:pt x="2800" y="5148"/>
                    <a:pt x="2739" y="5128"/>
                  </a:cubicBezTo>
                  <a:cubicBezTo>
                    <a:pt x="2723" y="5121"/>
                    <a:pt x="2708" y="5118"/>
                    <a:pt x="2693" y="5118"/>
                  </a:cubicBezTo>
                  <a:close/>
                  <a:moveTo>
                    <a:pt x="293" y="5301"/>
                  </a:moveTo>
                  <a:cubicBezTo>
                    <a:pt x="235" y="5301"/>
                    <a:pt x="176" y="5359"/>
                    <a:pt x="218" y="5421"/>
                  </a:cubicBezTo>
                  <a:lnTo>
                    <a:pt x="279" y="5513"/>
                  </a:lnTo>
                  <a:cubicBezTo>
                    <a:pt x="298" y="5541"/>
                    <a:pt x="324" y="5553"/>
                    <a:pt x="350" y="5553"/>
                  </a:cubicBezTo>
                  <a:cubicBezTo>
                    <a:pt x="408" y="5553"/>
                    <a:pt x="463" y="5495"/>
                    <a:pt x="421" y="5432"/>
                  </a:cubicBezTo>
                  <a:lnTo>
                    <a:pt x="360" y="5340"/>
                  </a:lnTo>
                  <a:cubicBezTo>
                    <a:pt x="344" y="5312"/>
                    <a:pt x="319" y="5301"/>
                    <a:pt x="293" y="5301"/>
                  </a:cubicBezTo>
                  <a:close/>
                  <a:moveTo>
                    <a:pt x="4785" y="5299"/>
                  </a:moveTo>
                  <a:cubicBezTo>
                    <a:pt x="4711" y="5299"/>
                    <a:pt x="4657" y="5409"/>
                    <a:pt x="4744" y="5452"/>
                  </a:cubicBezTo>
                  <a:cubicBezTo>
                    <a:pt x="4835" y="5502"/>
                    <a:pt x="4916" y="5574"/>
                    <a:pt x="4987" y="5655"/>
                  </a:cubicBezTo>
                  <a:cubicBezTo>
                    <a:pt x="5004" y="5676"/>
                    <a:pt x="5024" y="5685"/>
                    <a:pt x="5045" y="5685"/>
                  </a:cubicBezTo>
                  <a:cubicBezTo>
                    <a:pt x="5113" y="5685"/>
                    <a:pt x="5180" y="5592"/>
                    <a:pt x="5119" y="5523"/>
                  </a:cubicBezTo>
                  <a:cubicBezTo>
                    <a:pt x="5038" y="5432"/>
                    <a:pt x="4936" y="5361"/>
                    <a:pt x="4825" y="5310"/>
                  </a:cubicBezTo>
                  <a:cubicBezTo>
                    <a:pt x="4811" y="5303"/>
                    <a:pt x="4798" y="5299"/>
                    <a:pt x="4785" y="5299"/>
                  </a:cubicBezTo>
                  <a:close/>
                  <a:moveTo>
                    <a:pt x="8260" y="5350"/>
                  </a:moveTo>
                  <a:cubicBezTo>
                    <a:pt x="8134" y="5350"/>
                    <a:pt x="8121" y="5555"/>
                    <a:pt x="8247" y="5594"/>
                  </a:cubicBezTo>
                  <a:cubicBezTo>
                    <a:pt x="8328" y="5614"/>
                    <a:pt x="8368" y="5685"/>
                    <a:pt x="8449" y="5705"/>
                  </a:cubicBezTo>
                  <a:cubicBezTo>
                    <a:pt x="8459" y="5707"/>
                    <a:pt x="8468" y="5708"/>
                    <a:pt x="8478" y="5708"/>
                  </a:cubicBezTo>
                  <a:cubicBezTo>
                    <a:pt x="8559" y="5708"/>
                    <a:pt x="8628" y="5635"/>
                    <a:pt x="8602" y="5553"/>
                  </a:cubicBezTo>
                  <a:cubicBezTo>
                    <a:pt x="8571" y="5412"/>
                    <a:pt x="8409" y="5361"/>
                    <a:pt x="8278" y="5351"/>
                  </a:cubicBezTo>
                  <a:cubicBezTo>
                    <a:pt x="8271" y="5350"/>
                    <a:pt x="8265" y="5350"/>
                    <a:pt x="8260" y="5350"/>
                  </a:cubicBezTo>
                  <a:close/>
                  <a:moveTo>
                    <a:pt x="1422" y="5320"/>
                  </a:moveTo>
                  <a:cubicBezTo>
                    <a:pt x="1333" y="5320"/>
                    <a:pt x="1252" y="5432"/>
                    <a:pt x="1332" y="5533"/>
                  </a:cubicBezTo>
                  <a:cubicBezTo>
                    <a:pt x="1382" y="5594"/>
                    <a:pt x="1433" y="5664"/>
                    <a:pt x="1483" y="5725"/>
                  </a:cubicBezTo>
                  <a:cubicBezTo>
                    <a:pt x="1504" y="5751"/>
                    <a:pt x="1530" y="5762"/>
                    <a:pt x="1556" y="5762"/>
                  </a:cubicBezTo>
                  <a:cubicBezTo>
                    <a:pt x="1632" y="5762"/>
                    <a:pt x="1708" y="5669"/>
                    <a:pt x="1656" y="5594"/>
                  </a:cubicBezTo>
                  <a:cubicBezTo>
                    <a:pt x="1615" y="5523"/>
                    <a:pt x="1564" y="5452"/>
                    <a:pt x="1524" y="5381"/>
                  </a:cubicBezTo>
                  <a:cubicBezTo>
                    <a:pt x="1495" y="5338"/>
                    <a:pt x="1458" y="5320"/>
                    <a:pt x="1422" y="5320"/>
                  </a:cubicBezTo>
                  <a:close/>
                  <a:moveTo>
                    <a:pt x="5883" y="5282"/>
                  </a:moveTo>
                  <a:cubicBezTo>
                    <a:pt x="5790" y="5282"/>
                    <a:pt x="5710" y="5393"/>
                    <a:pt x="5797" y="5472"/>
                  </a:cubicBezTo>
                  <a:cubicBezTo>
                    <a:pt x="5888" y="5553"/>
                    <a:pt x="5989" y="5644"/>
                    <a:pt x="6091" y="5736"/>
                  </a:cubicBezTo>
                  <a:cubicBezTo>
                    <a:pt x="6115" y="5760"/>
                    <a:pt x="6143" y="5770"/>
                    <a:pt x="6170" y="5770"/>
                  </a:cubicBezTo>
                  <a:cubicBezTo>
                    <a:pt x="6267" y="5770"/>
                    <a:pt x="6357" y="5642"/>
                    <a:pt x="6262" y="5563"/>
                  </a:cubicBezTo>
                  <a:lnTo>
                    <a:pt x="5959" y="5310"/>
                  </a:lnTo>
                  <a:cubicBezTo>
                    <a:pt x="5935" y="5291"/>
                    <a:pt x="5908" y="5282"/>
                    <a:pt x="5883" y="5282"/>
                  </a:cubicBezTo>
                  <a:close/>
                  <a:moveTo>
                    <a:pt x="3966" y="5332"/>
                  </a:moveTo>
                  <a:cubicBezTo>
                    <a:pt x="3904" y="5332"/>
                    <a:pt x="3848" y="5407"/>
                    <a:pt x="3904" y="5462"/>
                  </a:cubicBezTo>
                  <a:cubicBezTo>
                    <a:pt x="4015" y="5563"/>
                    <a:pt x="4116" y="5664"/>
                    <a:pt x="4217" y="5776"/>
                  </a:cubicBezTo>
                  <a:cubicBezTo>
                    <a:pt x="4236" y="5793"/>
                    <a:pt x="4257" y="5800"/>
                    <a:pt x="4278" y="5800"/>
                  </a:cubicBezTo>
                  <a:cubicBezTo>
                    <a:pt x="4354" y="5800"/>
                    <a:pt x="4421" y="5698"/>
                    <a:pt x="4349" y="5634"/>
                  </a:cubicBezTo>
                  <a:cubicBezTo>
                    <a:pt x="4237" y="5543"/>
                    <a:pt x="4126" y="5452"/>
                    <a:pt x="4015" y="5351"/>
                  </a:cubicBezTo>
                  <a:cubicBezTo>
                    <a:pt x="3999" y="5338"/>
                    <a:pt x="3982" y="5332"/>
                    <a:pt x="3966" y="5332"/>
                  </a:cubicBezTo>
                  <a:close/>
                  <a:moveTo>
                    <a:pt x="7697" y="5476"/>
                  </a:moveTo>
                  <a:cubicBezTo>
                    <a:pt x="7621" y="5476"/>
                    <a:pt x="7556" y="5565"/>
                    <a:pt x="7630" y="5614"/>
                  </a:cubicBezTo>
                  <a:cubicBezTo>
                    <a:pt x="7720" y="5695"/>
                    <a:pt x="7822" y="5796"/>
                    <a:pt x="7933" y="5826"/>
                  </a:cubicBezTo>
                  <a:cubicBezTo>
                    <a:pt x="7941" y="5829"/>
                    <a:pt x="7948" y="5830"/>
                    <a:pt x="7954" y="5830"/>
                  </a:cubicBezTo>
                  <a:cubicBezTo>
                    <a:pt x="8003" y="5830"/>
                    <a:pt x="8032" y="5770"/>
                    <a:pt x="8014" y="5725"/>
                  </a:cubicBezTo>
                  <a:cubicBezTo>
                    <a:pt x="7954" y="5634"/>
                    <a:pt x="7832" y="5563"/>
                    <a:pt x="7751" y="5493"/>
                  </a:cubicBezTo>
                  <a:cubicBezTo>
                    <a:pt x="7734" y="5481"/>
                    <a:pt x="7715" y="5476"/>
                    <a:pt x="7697" y="5476"/>
                  </a:cubicBezTo>
                  <a:close/>
                  <a:moveTo>
                    <a:pt x="2070" y="5399"/>
                  </a:moveTo>
                  <a:cubicBezTo>
                    <a:pt x="1972" y="5399"/>
                    <a:pt x="1906" y="5533"/>
                    <a:pt x="2010" y="5594"/>
                  </a:cubicBezTo>
                  <a:cubicBezTo>
                    <a:pt x="2131" y="5655"/>
                    <a:pt x="2223" y="5745"/>
                    <a:pt x="2324" y="5837"/>
                  </a:cubicBezTo>
                  <a:cubicBezTo>
                    <a:pt x="2343" y="5851"/>
                    <a:pt x="2365" y="5858"/>
                    <a:pt x="2385" y="5858"/>
                  </a:cubicBezTo>
                  <a:cubicBezTo>
                    <a:pt x="2449" y="5858"/>
                    <a:pt x="2506" y="5792"/>
                    <a:pt x="2476" y="5715"/>
                  </a:cubicBezTo>
                  <a:cubicBezTo>
                    <a:pt x="2405" y="5574"/>
                    <a:pt x="2263" y="5482"/>
                    <a:pt x="2122" y="5412"/>
                  </a:cubicBezTo>
                  <a:cubicBezTo>
                    <a:pt x="2104" y="5403"/>
                    <a:pt x="2086" y="5399"/>
                    <a:pt x="2070" y="5399"/>
                  </a:cubicBezTo>
                  <a:close/>
                  <a:moveTo>
                    <a:pt x="6676" y="5509"/>
                  </a:moveTo>
                  <a:cubicBezTo>
                    <a:pt x="6579" y="5509"/>
                    <a:pt x="6513" y="5643"/>
                    <a:pt x="6617" y="5715"/>
                  </a:cubicBezTo>
                  <a:cubicBezTo>
                    <a:pt x="6739" y="5796"/>
                    <a:pt x="6870" y="5847"/>
                    <a:pt x="7012" y="5887"/>
                  </a:cubicBezTo>
                  <a:cubicBezTo>
                    <a:pt x="7021" y="5890"/>
                    <a:pt x="7029" y="5891"/>
                    <a:pt x="7037" y="5891"/>
                  </a:cubicBezTo>
                  <a:cubicBezTo>
                    <a:pt x="7130" y="5891"/>
                    <a:pt x="7165" y="5742"/>
                    <a:pt x="7063" y="5705"/>
                  </a:cubicBezTo>
                  <a:cubicBezTo>
                    <a:pt x="6951" y="5664"/>
                    <a:pt x="6850" y="5614"/>
                    <a:pt x="6759" y="5543"/>
                  </a:cubicBezTo>
                  <a:cubicBezTo>
                    <a:pt x="6731" y="5519"/>
                    <a:pt x="6702" y="5509"/>
                    <a:pt x="6676" y="5509"/>
                  </a:cubicBezTo>
                  <a:close/>
                  <a:moveTo>
                    <a:pt x="833" y="5680"/>
                  </a:moveTo>
                  <a:cubicBezTo>
                    <a:pt x="749" y="5680"/>
                    <a:pt x="657" y="5789"/>
                    <a:pt x="745" y="5877"/>
                  </a:cubicBezTo>
                  <a:lnTo>
                    <a:pt x="846" y="5979"/>
                  </a:lnTo>
                  <a:cubicBezTo>
                    <a:pt x="864" y="5999"/>
                    <a:pt x="886" y="6008"/>
                    <a:pt x="908" y="6008"/>
                  </a:cubicBezTo>
                  <a:cubicBezTo>
                    <a:pt x="972" y="6008"/>
                    <a:pt x="1035" y="5935"/>
                    <a:pt x="997" y="5867"/>
                  </a:cubicBezTo>
                  <a:cubicBezTo>
                    <a:pt x="967" y="5826"/>
                    <a:pt x="947" y="5776"/>
                    <a:pt x="916" y="5736"/>
                  </a:cubicBezTo>
                  <a:cubicBezTo>
                    <a:pt x="897" y="5696"/>
                    <a:pt x="866" y="5680"/>
                    <a:pt x="833" y="5680"/>
                  </a:cubicBezTo>
                  <a:close/>
                  <a:moveTo>
                    <a:pt x="3550" y="5673"/>
                  </a:moveTo>
                  <a:cubicBezTo>
                    <a:pt x="3404" y="5673"/>
                    <a:pt x="3305" y="5887"/>
                    <a:pt x="3468" y="5968"/>
                  </a:cubicBezTo>
                  <a:lnTo>
                    <a:pt x="3711" y="6090"/>
                  </a:lnTo>
                  <a:cubicBezTo>
                    <a:pt x="3730" y="6098"/>
                    <a:pt x="3750" y="6102"/>
                    <a:pt x="3769" y="6102"/>
                  </a:cubicBezTo>
                  <a:cubicBezTo>
                    <a:pt x="3883" y="6102"/>
                    <a:pt x="3986" y="5964"/>
                    <a:pt x="3873" y="5877"/>
                  </a:cubicBezTo>
                  <a:cubicBezTo>
                    <a:pt x="3802" y="5826"/>
                    <a:pt x="3731" y="5766"/>
                    <a:pt x="3661" y="5715"/>
                  </a:cubicBezTo>
                  <a:cubicBezTo>
                    <a:pt x="3623" y="5686"/>
                    <a:pt x="3585" y="5673"/>
                    <a:pt x="3550" y="5673"/>
                  </a:cubicBezTo>
                  <a:close/>
                  <a:moveTo>
                    <a:pt x="5525" y="5700"/>
                  </a:moveTo>
                  <a:cubicBezTo>
                    <a:pt x="5392" y="5700"/>
                    <a:pt x="5308" y="5911"/>
                    <a:pt x="5452" y="5979"/>
                  </a:cubicBezTo>
                  <a:cubicBezTo>
                    <a:pt x="5524" y="6019"/>
                    <a:pt x="5594" y="6060"/>
                    <a:pt x="5665" y="6090"/>
                  </a:cubicBezTo>
                  <a:cubicBezTo>
                    <a:pt x="5691" y="6104"/>
                    <a:pt x="5716" y="6110"/>
                    <a:pt x="5739" y="6110"/>
                  </a:cubicBezTo>
                  <a:cubicBezTo>
                    <a:pt x="5862" y="6110"/>
                    <a:pt x="5935" y="5932"/>
                    <a:pt x="5807" y="5847"/>
                  </a:cubicBezTo>
                  <a:cubicBezTo>
                    <a:pt x="5736" y="5806"/>
                    <a:pt x="5675" y="5766"/>
                    <a:pt x="5605" y="5725"/>
                  </a:cubicBezTo>
                  <a:cubicBezTo>
                    <a:pt x="5577" y="5707"/>
                    <a:pt x="5550" y="5700"/>
                    <a:pt x="5525" y="5700"/>
                  </a:cubicBezTo>
                  <a:close/>
                  <a:moveTo>
                    <a:pt x="4606" y="5835"/>
                  </a:moveTo>
                  <a:cubicBezTo>
                    <a:pt x="4543" y="5835"/>
                    <a:pt x="4503" y="5936"/>
                    <a:pt x="4572" y="5979"/>
                  </a:cubicBezTo>
                  <a:cubicBezTo>
                    <a:pt x="4673" y="6039"/>
                    <a:pt x="4764" y="6120"/>
                    <a:pt x="4835" y="6222"/>
                  </a:cubicBezTo>
                  <a:cubicBezTo>
                    <a:pt x="4856" y="6251"/>
                    <a:pt x="4882" y="6264"/>
                    <a:pt x="4906" y="6264"/>
                  </a:cubicBezTo>
                  <a:cubicBezTo>
                    <a:pt x="4965" y="6264"/>
                    <a:pt x="5017" y="6192"/>
                    <a:pt x="4966" y="6120"/>
                  </a:cubicBezTo>
                  <a:cubicBezTo>
                    <a:pt x="4876" y="6009"/>
                    <a:pt x="4774" y="5918"/>
                    <a:pt x="4642" y="5847"/>
                  </a:cubicBezTo>
                  <a:cubicBezTo>
                    <a:pt x="4630" y="5839"/>
                    <a:pt x="4617" y="5835"/>
                    <a:pt x="4606" y="5835"/>
                  </a:cubicBezTo>
                  <a:close/>
                  <a:moveTo>
                    <a:pt x="1393" y="5856"/>
                  </a:moveTo>
                  <a:cubicBezTo>
                    <a:pt x="1284" y="5856"/>
                    <a:pt x="1179" y="6006"/>
                    <a:pt x="1281" y="6100"/>
                  </a:cubicBezTo>
                  <a:cubicBezTo>
                    <a:pt x="1362" y="6181"/>
                    <a:pt x="1443" y="6252"/>
                    <a:pt x="1524" y="6333"/>
                  </a:cubicBezTo>
                  <a:cubicBezTo>
                    <a:pt x="1554" y="6358"/>
                    <a:pt x="1585" y="6369"/>
                    <a:pt x="1616" y="6369"/>
                  </a:cubicBezTo>
                  <a:cubicBezTo>
                    <a:pt x="1719" y="6369"/>
                    <a:pt x="1803" y="6242"/>
                    <a:pt x="1717" y="6141"/>
                  </a:cubicBezTo>
                  <a:cubicBezTo>
                    <a:pt x="1636" y="6060"/>
                    <a:pt x="1564" y="5979"/>
                    <a:pt x="1483" y="5898"/>
                  </a:cubicBezTo>
                  <a:cubicBezTo>
                    <a:pt x="1456" y="5868"/>
                    <a:pt x="1425" y="5856"/>
                    <a:pt x="1393" y="5856"/>
                  </a:cubicBezTo>
                  <a:close/>
                  <a:moveTo>
                    <a:pt x="7535" y="6131"/>
                  </a:moveTo>
                  <a:cubicBezTo>
                    <a:pt x="7478" y="6131"/>
                    <a:pt x="7415" y="6203"/>
                    <a:pt x="7457" y="6262"/>
                  </a:cubicBezTo>
                  <a:cubicBezTo>
                    <a:pt x="7528" y="6363"/>
                    <a:pt x="7609" y="6474"/>
                    <a:pt x="7751" y="6485"/>
                  </a:cubicBezTo>
                  <a:cubicBezTo>
                    <a:pt x="7754" y="6485"/>
                    <a:pt x="7757" y="6486"/>
                    <a:pt x="7761" y="6486"/>
                  </a:cubicBezTo>
                  <a:cubicBezTo>
                    <a:pt x="7827" y="6486"/>
                    <a:pt x="7880" y="6391"/>
                    <a:pt x="7832" y="6333"/>
                  </a:cubicBezTo>
                  <a:cubicBezTo>
                    <a:pt x="7771" y="6242"/>
                    <a:pt x="7660" y="6201"/>
                    <a:pt x="7569" y="6141"/>
                  </a:cubicBezTo>
                  <a:cubicBezTo>
                    <a:pt x="7558" y="6134"/>
                    <a:pt x="7547" y="6131"/>
                    <a:pt x="7535" y="6131"/>
                  </a:cubicBezTo>
                  <a:close/>
                  <a:moveTo>
                    <a:pt x="3280" y="6228"/>
                  </a:moveTo>
                  <a:cubicBezTo>
                    <a:pt x="3199" y="6228"/>
                    <a:pt x="3141" y="6352"/>
                    <a:pt x="3235" y="6404"/>
                  </a:cubicBezTo>
                  <a:lnTo>
                    <a:pt x="3377" y="6495"/>
                  </a:lnTo>
                  <a:cubicBezTo>
                    <a:pt x="3393" y="6504"/>
                    <a:pt x="3408" y="6508"/>
                    <a:pt x="3423" y="6508"/>
                  </a:cubicBezTo>
                  <a:cubicBezTo>
                    <a:pt x="3505" y="6508"/>
                    <a:pt x="3564" y="6384"/>
                    <a:pt x="3478" y="6333"/>
                  </a:cubicBezTo>
                  <a:lnTo>
                    <a:pt x="3326" y="6242"/>
                  </a:lnTo>
                  <a:cubicBezTo>
                    <a:pt x="3311" y="6233"/>
                    <a:pt x="3295" y="6228"/>
                    <a:pt x="3280" y="6228"/>
                  </a:cubicBezTo>
                  <a:close/>
                  <a:moveTo>
                    <a:pt x="5293" y="6139"/>
                  </a:moveTo>
                  <a:cubicBezTo>
                    <a:pt x="5194" y="6139"/>
                    <a:pt x="5155" y="6294"/>
                    <a:pt x="5260" y="6323"/>
                  </a:cubicBezTo>
                  <a:cubicBezTo>
                    <a:pt x="5371" y="6353"/>
                    <a:pt x="5463" y="6414"/>
                    <a:pt x="5544" y="6485"/>
                  </a:cubicBezTo>
                  <a:cubicBezTo>
                    <a:pt x="5565" y="6509"/>
                    <a:pt x="5590" y="6518"/>
                    <a:pt x="5613" y="6518"/>
                  </a:cubicBezTo>
                  <a:cubicBezTo>
                    <a:pt x="5692" y="6518"/>
                    <a:pt x="5763" y="6413"/>
                    <a:pt x="5686" y="6343"/>
                  </a:cubicBezTo>
                  <a:cubicBezTo>
                    <a:pt x="5584" y="6242"/>
                    <a:pt x="5452" y="6181"/>
                    <a:pt x="5311" y="6141"/>
                  </a:cubicBezTo>
                  <a:cubicBezTo>
                    <a:pt x="5304" y="6140"/>
                    <a:pt x="5298" y="6139"/>
                    <a:pt x="5293" y="6139"/>
                  </a:cubicBezTo>
                  <a:close/>
                  <a:moveTo>
                    <a:pt x="2578" y="6084"/>
                  </a:moveTo>
                  <a:cubicBezTo>
                    <a:pt x="2454" y="6084"/>
                    <a:pt x="2352" y="6270"/>
                    <a:pt x="2496" y="6373"/>
                  </a:cubicBezTo>
                  <a:cubicBezTo>
                    <a:pt x="2557" y="6414"/>
                    <a:pt x="2617" y="6454"/>
                    <a:pt x="2678" y="6505"/>
                  </a:cubicBezTo>
                  <a:cubicBezTo>
                    <a:pt x="2698" y="6519"/>
                    <a:pt x="2719" y="6524"/>
                    <a:pt x="2739" y="6524"/>
                  </a:cubicBezTo>
                  <a:cubicBezTo>
                    <a:pt x="2840" y="6524"/>
                    <a:pt x="2924" y="6376"/>
                    <a:pt x="2840" y="6292"/>
                  </a:cubicBezTo>
                  <a:cubicBezTo>
                    <a:pt x="2779" y="6242"/>
                    <a:pt x="2729" y="6181"/>
                    <a:pt x="2678" y="6130"/>
                  </a:cubicBezTo>
                  <a:cubicBezTo>
                    <a:pt x="2646" y="6098"/>
                    <a:pt x="2611" y="6084"/>
                    <a:pt x="2578" y="6084"/>
                  </a:cubicBezTo>
                  <a:close/>
                  <a:moveTo>
                    <a:pt x="618" y="6353"/>
                  </a:moveTo>
                  <a:cubicBezTo>
                    <a:pt x="565" y="6353"/>
                    <a:pt x="518" y="6418"/>
                    <a:pt x="572" y="6465"/>
                  </a:cubicBezTo>
                  <a:cubicBezTo>
                    <a:pt x="633" y="6515"/>
                    <a:pt x="684" y="6566"/>
                    <a:pt x="745" y="6606"/>
                  </a:cubicBezTo>
                  <a:cubicBezTo>
                    <a:pt x="761" y="6620"/>
                    <a:pt x="778" y="6626"/>
                    <a:pt x="795" y="6626"/>
                  </a:cubicBezTo>
                  <a:cubicBezTo>
                    <a:pt x="849" y="6626"/>
                    <a:pt x="890" y="6562"/>
                    <a:pt x="835" y="6515"/>
                  </a:cubicBezTo>
                  <a:cubicBezTo>
                    <a:pt x="785" y="6465"/>
                    <a:pt x="724" y="6414"/>
                    <a:pt x="664" y="6373"/>
                  </a:cubicBezTo>
                  <a:cubicBezTo>
                    <a:pt x="650" y="6359"/>
                    <a:pt x="633" y="6353"/>
                    <a:pt x="618" y="6353"/>
                  </a:cubicBezTo>
                  <a:close/>
                  <a:moveTo>
                    <a:pt x="6860" y="6166"/>
                  </a:moveTo>
                  <a:cubicBezTo>
                    <a:pt x="6787" y="6166"/>
                    <a:pt x="6723" y="6238"/>
                    <a:pt x="6769" y="6323"/>
                  </a:cubicBezTo>
                  <a:cubicBezTo>
                    <a:pt x="6840" y="6444"/>
                    <a:pt x="6931" y="6535"/>
                    <a:pt x="7042" y="6616"/>
                  </a:cubicBezTo>
                  <a:cubicBezTo>
                    <a:pt x="7070" y="6636"/>
                    <a:pt x="7097" y="6645"/>
                    <a:pt x="7123" y="6645"/>
                  </a:cubicBezTo>
                  <a:cubicBezTo>
                    <a:pt x="7267" y="6645"/>
                    <a:pt x="7361" y="6374"/>
                    <a:pt x="7164" y="6323"/>
                  </a:cubicBezTo>
                  <a:cubicBezTo>
                    <a:pt x="7072" y="6292"/>
                    <a:pt x="7002" y="6252"/>
                    <a:pt x="6931" y="6191"/>
                  </a:cubicBezTo>
                  <a:cubicBezTo>
                    <a:pt x="6908" y="6174"/>
                    <a:pt x="6884" y="6166"/>
                    <a:pt x="6860" y="6166"/>
                  </a:cubicBezTo>
                  <a:close/>
                  <a:moveTo>
                    <a:pt x="4110" y="6289"/>
                  </a:moveTo>
                  <a:cubicBezTo>
                    <a:pt x="4029" y="6289"/>
                    <a:pt x="3969" y="6413"/>
                    <a:pt x="4055" y="6465"/>
                  </a:cubicBezTo>
                  <a:lnTo>
                    <a:pt x="4471" y="6738"/>
                  </a:lnTo>
                  <a:cubicBezTo>
                    <a:pt x="4486" y="6747"/>
                    <a:pt x="4502" y="6751"/>
                    <a:pt x="4516" y="6751"/>
                  </a:cubicBezTo>
                  <a:cubicBezTo>
                    <a:pt x="4598" y="6751"/>
                    <a:pt x="4658" y="6626"/>
                    <a:pt x="4572" y="6566"/>
                  </a:cubicBezTo>
                  <a:cubicBezTo>
                    <a:pt x="4430" y="6485"/>
                    <a:pt x="4288" y="6393"/>
                    <a:pt x="4156" y="6303"/>
                  </a:cubicBezTo>
                  <a:cubicBezTo>
                    <a:pt x="4141" y="6293"/>
                    <a:pt x="4125" y="6289"/>
                    <a:pt x="4110" y="6289"/>
                  </a:cubicBezTo>
                  <a:close/>
                  <a:moveTo>
                    <a:pt x="2247" y="6521"/>
                  </a:moveTo>
                  <a:cubicBezTo>
                    <a:pt x="2152" y="6521"/>
                    <a:pt x="2085" y="6660"/>
                    <a:pt x="2192" y="6717"/>
                  </a:cubicBezTo>
                  <a:cubicBezTo>
                    <a:pt x="2223" y="6728"/>
                    <a:pt x="2253" y="6748"/>
                    <a:pt x="2284" y="6768"/>
                  </a:cubicBezTo>
                  <a:cubicBezTo>
                    <a:pt x="2296" y="6774"/>
                    <a:pt x="2309" y="6776"/>
                    <a:pt x="2322" y="6776"/>
                  </a:cubicBezTo>
                  <a:cubicBezTo>
                    <a:pt x="2401" y="6776"/>
                    <a:pt x="2474" y="6678"/>
                    <a:pt x="2395" y="6616"/>
                  </a:cubicBezTo>
                  <a:cubicBezTo>
                    <a:pt x="2374" y="6596"/>
                    <a:pt x="2344" y="6576"/>
                    <a:pt x="2314" y="6546"/>
                  </a:cubicBezTo>
                  <a:cubicBezTo>
                    <a:pt x="2291" y="6529"/>
                    <a:pt x="2268" y="6521"/>
                    <a:pt x="2247" y="6521"/>
                  </a:cubicBezTo>
                  <a:close/>
                  <a:moveTo>
                    <a:pt x="6294" y="6529"/>
                  </a:moveTo>
                  <a:cubicBezTo>
                    <a:pt x="6214" y="6529"/>
                    <a:pt x="6158" y="6657"/>
                    <a:pt x="6242" y="6708"/>
                  </a:cubicBezTo>
                  <a:cubicBezTo>
                    <a:pt x="6343" y="6758"/>
                    <a:pt x="6445" y="6819"/>
                    <a:pt x="6546" y="6870"/>
                  </a:cubicBezTo>
                  <a:cubicBezTo>
                    <a:pt x="6563" y="6880"/>
                    <a:pt x="6580" y="6884"/>
                    <a:pt x="6595" y="6884"/>
                  </a:cubicBezTo>
                  <a:cubicBezTo>
                    <a:pt x="6670" y="6884"/>
                    <a:pt x="6713" y="6778"/>
                    <a:pt x="6637" y="6728"/>
                  </a:cubicBezTo>
                  <a:cubicBezTo>
                    <a:pt x="6536" y="6667"/>
                    <a:pt x="6435" y="6606"/>
                    <a:pt x="6343" y="6546"/>
                  </a:cubicBezTo>
                  <a:cubicBezTo>
                    <a:pt x="6326" y="6534"/>
                    <a:pt x="6310" y="6529"/>
                    <a:pt x="6294" y="6529"/>
                  </a:cubicBezTo>
                  <a:close/>
                  <a:moveTo>
                    <a:pt x="4876" y="6708"/>
                  </a:moveTo>
                  <a:cubicBezTo>
                    <a:pt x="4754" y="6708"/>
                    <a:pt x="4754" y="6890"/>
                    <a:pt x="4876" y="6890"/>
                  </a:cubicBezTo>
                  <a:cubicBezTo>
                    <a:pt x="4997" y="6890"/>
                    <a:pt x="4997" y="6708"/>
                    <a:pt x="4876" y="6708"/>
                  </a:cubicBezTo>
                  <a:close/>
                  <a:moveTo>
                    <a:pt x="3841" y="6810"/>
                  </a:moveTo>
                  <a:cubicBezTo>
                    <a:pt x="3758" y="6810"/>
                    <a:pt x="3691" y="6952"/>
                    <a:pt x="3792" y="7011"/>
                  </a:cubicBezTo>
                  <a:cubicBezTo>
                    <a:pt x="3883" y="7062"/>
                    <a:pt x="3974" y="7113"/>
                    <a:pt x="4066" y="7173"/>
                  </a:cubicBezTo>
                  <a:cubicBezTo>
                    <a:pt x="4079" y="7181"/>
                    <a:pt x="4092" y="7184"/>
                    <a:pt x="4104" y="7184"/>
                  </a:cubicBezTo>
                  <a:cubicBezTo>
                    <a:pt x="4176" y="7184"/>
                    <a:pt x="4224" y="7073"/>
                    <a:pt x="4147" y="7021"/>
                  </a:cubicBezTo>
                  <a:cubicBezTo>
                    <a:pt x="4066" y="6960"/>
                    <a:pt x="3974" y="6890"/>
                    <a:pt x="3893" y="6829"/>
                  </a:cubicBezTo>
                  <a:cubicBezTo>
                    <a:pt x="3876" y="6815"/>
                    <a:pt x="3858" y="6810"/>
                    <a:pt x="3841" y="6810"/>
                  </a:cubicBezTo>
                  <a:close/>
                  <a:moveTo>
                    <a:pt x="1748" y="6786"/>
                  </a:moveTo>
                  <a:cubicBezTo>
                    <a:pt x="1649" y="6786"/>
                    <a:pt x="1581" y="6928"/>
                    <a:pt x="1686" y="6981"/>
                  </a:cubicBezTo>
                  <a:cubicBezTo>
                    <a:pt x="1787" y="7021"/>
                    <a:pt x="1868" y="7082"/>
                    <a:pt x="1939" y="7163"/>
                  </a:cubicBezTo>
                  <a:cubicBezTo>
                    <a:pt x="1959" y="7185"/>
                    <a:pt x="1981" y="7194"/>
                    <a:pt x="2002" y="7194"/>
                  </a:cubicBezTo>
                  <a:cubicBezTo>
                    <a:pt x="2071" y="7194"/>
                    <a:pt x="2132" y="7101"/>
                    <a:pt x="2071" y="7032"/>
                  </a:cubicBezTo>
                  <a:cubicBezTo>
                    <a:pt x="1990" y="6930"/>
                    <a:pt x="1899" y="6859"/>
                    <a:pt x="1798" y="6798"/>
                  </a:cubicBezTo>
                  <a:cubicBezTo>
                    <a:pt x="1781" y="6790"/>
                    <a:pt x="1764" y="6786"/>
                    <a:pt x="1748" y="6786"/>
                  </a:cubicBezTo>
                  <a:close/>
                  <a:moveTo>
                    <a:pt x="5708" y="6775"/>
                  </a:moveTo>
                  <a:cubicBezTo>
                    <a:pt x="5589" y="6775"/>
                    <a:pt x="5500" y="6946"/>
                    <a:pt x="5635" y="7041"/>
                  </a:cubicBezTo>
                  <a:cubicBezTo>
                    <a:pt x="5736" y="7113"/>
                    <a:pt x="5848" y="7173"/>
                    <a:pt x="5969" y="7214"/>
                  </a:cubicBezTo>
                  <a:cubicBezTo>
                    <a:pt x="5983" y="7219"/>
                    <a:pt x="5996" y="7221"/>
                    <a:pt x="6008" y="7221"/>
                  </a:cubicBezTo>
                  <a:cubicBezTo>
                    <a:pt x="6115" y="7221"/>
                    <a:pt x="6169" y="7046"/>
                    <a:pt x="6060" y="6991"/>
                  </a:cubicBezTo>
                  <a:cubicBezTo>
                    <a:pt x="5969" y="6940"/>
                    <a:pt x="5878" y="6890"/>
                    <a:pt x="5807" y="6819"/>
                  </a:cubicBezTo>
                  <a:cubicBezTo>
                    <a:pt x="5774" y="6788"/>
                    <a:pt x="5740" y="6775"/>
                    <a:pt x="5708" y="6775"/>
                  </a:cubicBezTo>
                  <a:close/>
                  <a:moveTo>
                    <a:pt x="1036" y="6817"/>
                  </a:moveTo>
                  <a:cubicBezTo>
                    <a:pt x="952" y="6817"/>
                    <a:pt x="878" y="6928"/>
                    <a:pt x="957" y="6991"/>
                  </a:cubicBezTo>
                  <a:cubicBezTo>
                    <a:pt x="1069" y="7082"/>
                    <a:pt x="1180" y="7183"/>
                    <a:pt x="1291" y="7275"/>
                  </a:cubicBezTo>
                  <a:cubicBezTo>
                    <a:pt x="1312" y="7290"/>
                    <a:pt x="1333" y="7297"/>
                    <a:pt x="1353" y="7297"/>
                  </a:cubicBezTo>
                  <a:cubicBezTo>
                    <a:pt x="1422" y="7297"/>
                    <a:pt x="1476" y="7216"/>
                    <a:pt x="1413" y="7153"/>
                  </a:cubicBezTo>
                  <a:lnTo>
                    <a:pt x="1109" y="6849"/>
                  </a:lnTo>
                  <a:cubicBezTo>
                    <a:pt x="1086" y="6827"/>
                    <a:pt x="1061" y="6817"/>
                    <a:pt x="1036" y="6817"/>
                  </a:cubicBezTo>
                  <a:close/>
                  <a:moveTo>
                    <a:pt x="7146" y="6975"/>
                  </a:moveTo>
                  <a:cubicBezTo>
                    <a:pt x="7043" y="6975"/>
                    <a:pt x="7012" y="7120"/>
                    <a:pt x="7103" y="7183"/>
                  </a:cubicBezTo>
                  <a:cubicBezTo>
                    <a:pt x="7153" y="7224"/>
                    <a:pt x="7204" y="7264"/>
                    <a:pt x="7265" y="7305"/>
                  </a:cubicBezTo>
                  <a:cubicBezTo>
                    <a:pt x="7288" y="7322"/>
                    <a:pt x="7312" y="7329"/>
                    <a:pt x="7334" y="7329"/>
                  </a:cubicBezTo>
                  <a:cubicBezTo>
                    <a:pt x="7457" y="7329"/>
                    <a:pt x="7546" y="7102"/>
                    <a:pt x="7366" y="7041"/>
                  </a:cubicBezTo>
                  <a:lnTo>
                    <a:pt x="7184" y="6981"/>
                  </a:lnTo>
                  <a:cubicBezTo>
                    <a:pt x="7170" y="6976"/>
                    <a:pt x="7158" y="6975"/>
                    <a:pt x="7146" y="6975"/>
                  </a:cubicBezTo>
                  <a:close/>
                  <a:moveTo>
                    <a:pt x="3021" y="7015"/>
                  </a:moveTo>
                  <a:cubicBezTo>
                    <a:pt x="2927" y="7015"/>
                    <a:pt x="2843" y="7131"/>
                    <a:pt x="2932" y="7203"/>
                  </a:cubicBezTo>
                  <a:lnTo>
                    <a:pt x="3083" y="7325"/>
                  </a:lnTo>
                  <a:cubicBezTo>
                    <a:pt x="3106" y="7344"/>
                    <a:pt x="3132" y="7352"/>
                    <a:pt x="3156" y="7352"/>
                  </a:cubicBezTo>
                  <a:cubicBezTo>
                    <a:pt x="3250" y="7352"/>
                    <a:pt x="3332" y="7235"/>
                    <a:pt x="3235" y="7163"/>
                  </a:cubicBezTo>
                  <a:lnTo>
                    <a:pt x="3094" y="7041"/>
                  </a:lnTo>
                  <a:cubicBezTo>
                    <a:pt x="3070" y="7023"/>
                    <a:pt x="3045" y="7015"/>
                    <a:pt x="3021" y="7015"/>
                  </a:cubicBezTo>
                  <a:close/>
                  <a:moveTo>
                    <a:pt x="4762" y="7144"/>
                  </a:moveTo>
                  <a:cubicBezTo>
                    <a:pt x="4662" y="7144"/>
                    <a:pt x="4596" y="7290"/>
                    <a:pt x="4703" y="7335"/>
                  </a:cubicBezTo>
                  <a:cubicBezTo>
                    <a:pt x="4815" y="7386"/>
                    <a:pt x="4916" y="7446"/>
                    <a:pt x="5007" y="7518"/>
                  </a:cubicBezTo>
                  <a:cubicBezTo>
                    <a:pt x="5030" y="7538"/>
                    <a:pt x="5055" y="7547"/>
                    <a:pt x="5080" y="7547"/>
                  </a:cubicBezTo>
                  <a:cubicBezTo>
                    <a:pt x="5164" y="7547"/>
                    <a:pt x="5237" y="7446"/>
                    <a:pt x="5159" y="7376"/>
                  </a:cubicBezTo>
                  <a:cubicBezTo>
                    <a:pt x="5047" y="7284"/>
                    <a:pt x="4936" y="7214"/>
                    <a:pt x="4804" y="7153"/>
                  </a:cubicBezTo>
                  <a:cubicBezTo>
                    <a:pt x="4790" y="7147"/>
                    <a:pt x="4775" y="7144"/>
                    <a:pt x="4762" y="7144"/>
                  </a:cubicBezTo>
                  <a:close/>
                  <a:moveTo>
                    <a:pt x="3721" y="7386"/>
                  </a:moveTo>
                  <a:cubicBezTo>
                    <a:pt x="3600" y="7386"/>
                    <a:pt x="3600" y="7578"/>
                    <a:pt x="3721" y="7578"/>
                  </a:cubicBezTo>
                  <a:cubicBezTo>
                    <a:pt x="3843" y="7578"/>
                    <a:pt x="3843" y="7386"/>
                    <a:pt x="3721" y="7386"/>
                  </a:cubicBezTo>
                  <a:close/>
                  <a:moveTo>
                    <a:pt x="5640" y="7414"/>
                  </a:moveTo>
                  <a:cubicBezTo>
                    <a:pt x="5585" y="7414"/>
                    <a:pt x="5547" y="7504"/>
                    <a:pt x="5614" y="7538"/>
                  </a:cubicBezTo>
                  <a:lnTo>
                    <a:pt x="5817" y="7659"/>
                  </a:lnTo>
                  <a:cubicBezTo>
                    <a:pt x="5827" y="7665"/>
                    <a:pt x="5837" y="7668"/>
                    <a:pt x="5846" y="7668"/>
                  </a:cubicBezTo>
                  <a:cubicBezTo>
                    <a:pt x="5905" y="7668"/>
                    <a:pt x="5949" y="7573"/>
                    <a:pt x="5888" y="7538"/>
                  </a:cubicBezTo>
                  <a:lnTo>
                    <a:pt x="5675" y="7426"/>
                  </a:lnTo>
                  <a:cubicBezTo>
                    <a:pt x="5663" y="7418"/>
                    <a:pt x="5652" y="7414"/>
                    <a:pt x="5640" y="7414"/>
                  </a:cubicBezTo>
                  <a:close/>
                  <a:moveTo>
                    <a:pt x="4339" y="7477"/>
                  </a:moveTo>
                  <a:cubicBezTo>
                    <a:pt x="4237" y="7477"/>
                    <a:pt x="4237" y="7649"/>
                    <a:pt x="4339" y="7649"/>
                  </a:cubicBezTo>
                  <a:cubicBezTo>
                    <a:pt x="4440" y="7649"/>
                    <a:pt x="4531" y="7680"/>
                    <a:pt x="4612" y="7750"/>
                  </a:cubicBezTo>
                  <a:cubicBezTo>
                    <a:pt x="4629" y="7762"/>
                    <a:pt x="4647" y="7768"/>
                    <a:pt x="4664" y="7768"/>
                  </a:cubicBezTo>
                  <a:cubicBezTo>
                    <a:pt x="4734" y="7768"/>
                    <a:pt x="4796" y="7685"/>
                    <a:pt x="4723" y="7629"/>
                  </a:cubicBezTo>
                  <a:cubicBezTo>
                    <a:pt x="4612" y="7538"/>
                    <a:pt x="4491" y="7487"/>
                    <a:pt x="4339" y="7477"/>
                  </a:cubicBezTo>
                  <a:close/>
                  <a:moveTo>
                    <a:pt x="6681" y="7577"/>
                  </a:moveTo>
                  <a:cubicBezTo>
                    <a:pt x="6616" y="7577"/>
                    <a:pt x="6569" y="7677"/>
                    <a:pt x="6637" y="7720"/>
                  </a:cubicBezTo>
                  <a:cubicBezTo>
                    <a:pt x="6769" y="7791"/>
                    <a:pt x="6890" y="7831"/>
                    <a:pt x="7032" y="7842"/>
                  </a:cubicBezTo>
                  <a:cubicBezTo>
                    <a:pt x="7034" y="7842"/>
                    <a:pt x="7037" y="7842"/>
                    <a:pt x="7039" y="7842"/>
                  </a:cubicBezTo>
                  <a:cubicBezTo>
                    <a:pt x="7104" y="7842"/>
                    <a:pt x="7121" y="7720"/>
                    <a:pt x="7052" y="7710"/>
                  </a:cubicBezTo>
                  <a:cubicBezTo>
                    <a:pt x="6931" y="7689"/>
                    <a:pt x="6820" y="7659"/>
                    <a:pt x="6718" y="7588"/>
                  </a:cubicBezTo>
                  <a:cubicBezTo>
                    <a:pt x="6706" y="7580"/>
                    <a:pt x="6693" y="7577"/>
                    <a:pt x="6681" y="7577"/>
                  </a:cubicBezTo>
                  <a:close/>
                  <a:moveTo>
                    <a:pt x="1801" y="7596"/>
                  </a:moveTo>
                  <a:cubicBezTo>
                    <a:pt x="1714" y="7596"/>
                    <a:pt x="1660" y="7727"/>
                    <a:pt x="1747" y="7770"/>
                  </a:cubicBezTo>
                  <a:cubicBezTo>
                    <a:pt x="1888" y="7831"/>
                    <a:pt x="2010" y="7912"/>
                    <a:pt x="2122" y="8013"/>
                  </a:cubicBezTo>
                  <a:cubicBezTo>
                    <a:pt x="2140" y="8029"/>
                    <a:pt x="2160" y="8036"/>
                    <a:pt x="2179" y="8036"/>
                  </a:cubicBezTo>
                  <a:cubicBezTo>
                    <a:pt x="2247" y="8036"/>
                    <a:pt x="2306" y="7955"/>
                    <a:pt x="2243" y="7892"/>
                  </a:cubicBezTo>
                  <a:cubicBezTo>
                    <a:pt x="2131" y="7770"/>
                    <a:pt x="2000" y="7680"/>
                    <a:pt x="1848" y="7608"/>
                  </a:cubicBezTo>
                  <a:cubicBezTo>
                    <a:pt x="1832" y="7599"/>
                    <a:pt x="1816" y="7596"/>
                    <a:pt x="1801" y="7596"/>
                  </a:cubicBezTo>
                  <a:close/>
                  <a:moveTo>
                    <a:pt x="5804" y="7750"/>
                  </a:moveTo>
                  <a:cubicBezTo>
                    <a:pt x="5704" y="7750"/>
                    <a:pt x="5670" y="7929"/>
                    <a:pt x="5787" y="7973"/>
                  </a:cubicBezTo>
                  <a:cubicBezTo>
                    <a:pt x="5908" y="8024"/>
                    <a:pt x="6030" y="8074"/>
                    <a:pt x="6141" y="8125"/>
                  </a:cubicBezTo>
                  <a:cubicBezTo>
                    <a:pt x="6156" y="8130"/>
                    <a:pt x="6169" y="8133"/>
                    <a:pt x="6182" y="8133"/>
                  </a:cubicBezTo>
                  <a:cubicBezTo>
                    <a:pt x="6291" y="8133"/>
                    <a:pt x="6320" y="7957"/>
                    <a:pt x="6202" y="7902"/>
                  </a:cubicBezTo>
                  <a:cubicBezTo>
                    <a:pt x="6091" y="7851"/>
                    <a:pt x="5969" y="7801"/>
                    <a:pt x="5848" y="7761"/>
                  </a:cubicBezTo>
                  <a:cubicBezTo>
                    <a:pt x="5832" y="7753"/>
                    <a:pt x="5817" y="7750"/>
                    <a:pt x="5804" y="7750"/>
                  </a:cubicBezTo>
                  <a:close/>
                  <a:moveTo>
                    <a:pt x="2689" y="7719"/>
                  </a:moveTo>
                  <a:cubicBezTo>
                    <a:pt x="2615" y="7719"/>
                    <a:pt x="2562" y="7829"/>
                    <a:pt x="2648" y="7872"/>
                  </a:cubicBezTo>
                  <a:cubicBezTo>
                    <a:pt x="2810" y="7973"/>
                    <a:pt x="2972" y="8064"/>
                    <a:pt x="3134" y="8155"/>
                  </a:cubicBezTo>
                  <a:cubicBezTo>
                    <a:pt x="3151" y="8164"/>
                    <a:pt x="3168" y="8168"/>
                    <a:pt x="3183" y="8168"/>
                  </a:cubicBezTo>
                  <a:cubicBezTo>
                    <a:pt x="3269" y="8168"/>
                    <a:pt x="3321" y="8045"/>
                    <a:pt x="3235" y="7993"/>
                  </a:cubicBezTo>
                  <a:cubicBezTo>
                    <a:pt x="3063" y="7902"/>
                    <a:pt x="2901" y="7821"/>
                    <a:pt x="2729" y="7730"/>
                  </a:cubicBezTo>
                  <a:cubicBezTo>
                    <a:pt x="2716" y="7722"/>
                    <a:pt x="2702" y="7719"/>
                    <a:pt x="2689" y="7719"/>
                  </a:cubicBezTo>
                  <a:close/>
                  <a:moveTo>
                    <a:pt x="4314" y="7785"/>
                  </a:moveTo>
                  <a:cubicBezTo>
                    <a:pt x="4221" y="7785"/>
                    <a:pt x="4164" y="7923"/>
                    <a:pt x="4258" y="7983"/>
                  </a:cubicBezTo>
                  <a:cubicBezTo>
                    <a:pt x="4369" y="8054"/>
                    <a:pt x="4480" y="8125"/>
                    <a:pt x="4582" y="8186"/>
                  </a:cubicBezTo>
                  <a:cubicBezTo>
                    <a:pt x="4602" y="8197"/>
                    <a:pt x="4621" y="8202"/>
                    <a:pt x="4639" y="8202"/>
                  </a:cubicBezTo>
                  <a:cubicBezTo>
                    <a:pt x="4731" y="8202"/>
                    <a:pt x="4786" y="8073"/>
                    <a:pt x="4693" y="8013"/>
                  </a:cubicBezTo>
                  <a:lnTo>
                    <a:pt x="4369" y="7801"/>
                  </a:lnTo>
                  <a:cubicBezTo>
                    <a:pt x="4350" y="7790"/>
                    <a:pt x="4331" y="7785"/>
                    <a:pt x="4314" y="7785"/>
                  </a:cubicBezTo>
                  <a:close/>
                  <a:moveTo>
                    <a:pt x="3726" y="8077"/>
                  </a:moveTo>
                  <a:cubicBezTo>
                    <a:pt x="3644" y="8077"/>
                    <a:pt x="3592" y="8192"/>
                    <a:pt x="3681" y="8236"/>
                  </a:cubicBezTo>
                  <a:lnTo>
                    <a:pt x="4096" y="8409"/>
                  </a:lnTo>
                  <a:cubicBezTo>
                    <a:pt x="4108" y="8414"/>
                    <a:pt x="4120" y="8416"/>
                    <a:pt x="4132" y="8416"/>
                  </a:cubicBezTo>
                  <a:cubicBezTo>
                    <a:pt x="4214" y="8416"/>
                    <a:pt x="4265" y="8302"/>
                    <a:pt x="4177" y="8267"/>
                  </a:cubicBezTo>
                  <a:lnTo>
                    <a:pt x="3762" y="8085"/>
                  </a:lnTo>
                  <a:cubicBezTo>
                    <a:pt x="3749" y="8080"/>
                    <a:pt x="3737" y="8077"/>
                    <a:pt x="3726" y="8077"/>
                  </a:cubicBezTo>
                  <a:close/>
                  <a:moveTo>
                    <a:pt x="5203" y="8082"/>
                  </a:moveTo>
                  <a:cubicBezTo>
                    <a:pt x="5114" y="8082"/>
                    <a:pt x="5054" y="8216"/>
                    <a:pt x="5149" y="8277"/>
                  </a:cubicBezTo>
                  <a:cubicBezTo>
                    <a:pt x="5270" y="8358"/>
                    <a:pt x="5412" y="8409"/>
                    <a:pt x="5554" y="8449"/>
                  </a:cubicBezTo>
                  <a:cubicBezTo>
                    <a:pt x="5562" y="8451"/>
                    <a:pt x="5571" y="8452"/>
                    <a:pt x="5579" y="8452"/>
                  </a:cubicBezTo>
                  <a:cubicBezTo>
                    <a:pt x="5702" y="8452"/>
                    <a:pt x="5747" y="8254"/>
                    <a:pt x="5614" y="8226"/>
                  </a:cubicBezTo>
                  <a:cubicBezTo>
                    <a:pt x="5483" y="8206"/>
                    <a:pt x="5371" y="8166"/>
                    <a:pt x="5250" y="8094"/>
                  </a:cubicBezTo>
                  <a:cubicBezTo>
                    <a:pt x="5234" y="8085"/>
                    <a:pt x="5218" y="8082"/>
                    <a:pt x="5203" y="8082"/>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1"/>
            <p:cNvSpPr/>
            <p:nvPr/>
          </p:nvSpPr>
          <p:spPr>
            <a:xfrm>
              <a:off x="-435779" y="-25803"/>
              <a:ext cx="1216114" cy="1245310"/>
            </a:xfrm>
            <a:custGeom>
              <a:avLst/>
              <a:gdLst/>
              <a:ahLst/>
              <a:cxnLst/>
              <a:rect l="l" t="t" r="r" b="b"/>
              <a:pathLst>
                <a:path w="6881" h="7046" extrusionOk="0">
                  <a:moveTo>
                    <a:pt x="2995" y="0"/>
                  </a:moveTo>
                  <a:cubicBezTo>
                    <a:pt x="2926" y="0"/>
                    <a:pt x="2861" y="57"/>
                    <a:pt x="2906" y="134"/>
                  </a:cubicBezTo>
                  <a:cubicBezTo>
                    <a:pt x="2926" y="175"/>
                    <a:pt x="2947" y="225"/>
                    <a:pt x="2967" y="266"/>
                  </a:cubicBezTo>
                  <a:cubicBezTo>
                    <a:pt x="2989" y="310"/>
                    <a:pt x="3030" y="329"/>
                    <a:pt x="3070" y="329"/>
                  </a:cubicBezTo>
                  <a:cubicBezTo>
                    <a:pt x="3140" y="329"/>
                    <a:pt x="3208" y="272"/>
                    <a:pt x="3169" y="195"/>
                  </a:cubicBezTo>
                  <a:cubicBezTo>
                    <a:pt x="3149" y="144"/>
                    <a:pt x="3118" y="104"/>
                    <a:pt x="3098" y="63"/>
                  </a:cubicBezTo>
                  <a:cubicBezTo>
                    <a:pt x="3076" y="19"/>
                    <a:pt x="3035" y="0"/>
                    <a:pt x="2995" y="0"/>
                  </a:cubicBezTo>
                  <a:close/>
                  <a:moveTo>
                    <a:pt x="4496" y="224"/>
                  </a:moveTo>
                  <a:cubicBezTo>
                    <a:pt x="4441" y="224"/>
                    <a:pt x="4388" y="272"/>
                    <a:pt x="4414" y="337"/>
                  </a:cubicBezTo>
                  <a:lnTo>
                    <a:pt x="4486" y="468"/>
                  </a:lnTo>
                  <a:cubicBezTo>
                    <a:pt x="4504" y="501"/>
                    <a:pt x="4537" y="516"/>
                    <a:pt x="4569" y="516"/>
                  </a:cubicBezTo>
                  <a:cubicBezTo>
                    <a:pt x="4626" y="516"/>
                    <a:pt x="4679" y="472"/>
                    <a:pt x="4648" y="407"/>
                  </a:cubicBezTo>
                  <a:lnTo>
                    <a:pt x="4576" y="276"/>
                  </a:lnTo>
                  <a:cubicBezTo>
                    <a:pt x="4558" y="240"/>
                    <a:pt x="4527" y="224"/>
                    <a:pt x="4496" y="224"/>
                  </a:cubicBezTo>
                  <a:close/>
                  <a:moveTo>
                    <a:pt x="2284" y="160"/>
                  </a:moveTo>
                  <a:cubicBezTo>
                    <a:pt x="2235" y="160"/>
                    <a:pt x="2189" y="203"/>
                    <a:pt x="2207" y="266"/>
                  </a:cubicBezTo>
                  <a:lnTo>
                    <a:pt x="2268" y="458"/>
                  </a:lnTo>
                  <a:cubicBezTo>
                    <a:pt x="2283" y="500"/>
                    <a:pt x="2318" y="517"/>
                    <a:pt x="2353" y="517"/>
                  </a:cubicBezTo>
                  <a:cubicBezTo>
                    <a:pt x="2412" y="517"/>
                    <a:pt x="2472" y="467"/>
                    <a:pt x="2440" y="398"/>
                  </a:cubicBezTo>
                  <a:cubicBezTo>
                    <a:pt x="2420" y="337"/>
                    <a:pt x="2389" y="276"/>
                    <a:pt x="2359" y="215"/>
                  </a:cubicBezTo>
                  <a:cubicBezTo>
                    <a:pt x="2344" y="177"/>
                    <a:pt x="2313" y="160"/>
                    <a:pt x="2284" y="160"/>
                  </a:cubicBezTo>
                  <a:close/>
                  <a:moveTo>
                    <a:pt x="3995" y="328"/>
                  </a:moveTo>
                  <a:cubicBezTo>
                    <a:pt x="3946" y="328"/>
                    <a:pt x="3897" y="378"/>
                    <a:pt x="3919" y="428"/>
                  </a:cubicBezTo>
                  <a:cubicBezTo>
                    <a:pt x="3939" y="488"/>
                    <a:pt x="3959" y="549"/>
                    <a:pt x="3969" y="610"/>
                  </a:cubicBezTo>
                  <a:cubicBezTo>
                    <a:pt x="3986" y="654"/>
                    <a:pt x="4020" y="672"/>
                    <a:pt x="4055" y="672"/>
                  </a:cubicBezTo>
                  <a:cubicBezTo>
                    <a:pt x="4124" y="672"/>
                    <a:pt x="4198" y="600"/>
                    <a:pt x="4151" y="519"/>
                  </a:cubicBezTo>
                  <a:cubicBezTo>
                    <a:pt x="4110" y="468"/>
                    <a:pt x="4081" y="418"/>
                    <a:pt x="4050" y="357"/>
                  </a:cubicBezTo>
                  <a:cubicBezTo>
                    <a:pt x="4035" y="336"/>
                    <a:pt x="4015" y="328"/>
                    <a:pt x="3995" y="328"/>
                  </a:cubicBezTo>
                  <a:close/>
                  <a:moveTo>
                    <a:pt x="3392" y="310"/>
                  </a:moveTo>
                  <a:cubicBezTo>
                    <a:pt x="3356" y="310"/>
                    <a:pt x="3316" y="333"/>
                    <a:pt x="3300" y="357"/>
                  </a:cubicBezTo>
                  <a:cubicBezTo>
                    <a:pt x="3240" y="468"/>
                    <a:pt x="3271" y="549"/>
                    <a:pt x="3300" y="661"/>
                  </a:cubicBezTo>
                  <a:cubicBezTo>
                    <a:pt x="3323" y="732"/>
                    <a:pt x="3376" y="761"/>
                    <a:pt x="3430" y="761"/>
                  </a:cubicBezTo>
                  <a:cubicBezTo>
                    <a:pt x="3524" y="761"/>
                    <a:pt x="3622" y="675"/>
                    <a:pt x="3584" y="560"/>
                  </a:cubicBezTo>
                  <a:cubicBezTo>
                    <a:pt x="3554" y="448"/>
                    <a:pt x="3523" y="377"/>
                    <a:pt x="3422" y="317"/>
                  </a:cubicBezTo>
                  <a:cubicBezTo>
                    <a:pt x="3413" y="312"/>
                    <a:pt x="3403" y="310"/>
                    <a:pt x="3392" y="310"/>
                  </a:cubicBezTo>
                  <a:close/>
                  <a:moveTo>
                    <a:pt x="1640" y="638"/>
                  </a:moveTo>
                  <a:cubicBezTo>
                    <a:pt x="1610" y="638"/>
                    <a:pt x="1579" y="662"/>
                    <a:pt x="1579" y="691"/>
                  </a:cubicBezTo>
                  <a:cubicBezTo>
                    <a:pt x="1570" y="752"/>
                    <a:pt x="1570" y="782"/>
                    <a:pt x="1600" y="843"/>
                  </a:cubicBezTo>
                  <a:cubicBezTo>
                    <a:pt x="1617" y="867"/>
                    <a:pt x="1640" y="877"/>
                    <a:pt x="1664" y="877"/>
                  </a:cubicBezTo>
                  <a:cubicBezTo>
                    <a:pt x="1711" y="877"/>
                    <a:pt x="1758" y="836"/>
                    <a:pt x="1752" y="782"/>
                  </a:cubicBezTo>
                  <a:cubicBezTo>
                    <a:pt x="1741" y="722"/>
                    <a:pt x="1721" y="701"/>
                    <a:pt x="1671" y="650"/>
                  </a:cubicBezTo>
                  <a:cubicBezTo>
                    <a:pt x="1662" y="642"/>
                    <a:pt x="1651" y="638"/>
                    <a:pt x="1640" y="638"/>
                  </a:cubicBezTo>
                  <a:close/>
                  <a:moveTo>
                    <a:pt x="5533" y="777"/>
                  </a:moveTo>
                  <a:cubicBezTo>
                    <a:pt x="5466" y="777"/>
                    <a:pt x="5426" y="877"/>
                    <a:pt x="5498" y="904"/>
                  </a:cubicBezTo>
                  <a:cubicBezTo>
                    <a:pt x="5509" y="910"/>
                    <a:pt x="5520" y="912"/>
                    <a:pt x="5530" y="912"/>
                  </a:cubicBezTo>
                  <a:cubicBezTo>
                    <a:pt x="5593" y="912"/>
                    <a:pt x="5628" y="817"/>
                    <a:pt x="5559" y="782"/>
                  </a:cubicBezTo>
                  <a:cubicBezTo>
                    <a:pt x="5550" y="779"/>
                    <a:pt x="5541" y="777"/>
                    <a:pt x="5533" y="777"/>
                  </a:cubicBezTo>
                  <a:close/>
                  <a:moveTo>
                    <a:pt x="2788" y="456"/>
                  </a:moveTo>
                  <a:cubicBezTo>
                    <a:pt x="2780" y="456"/>
                    <a:pt x="2772" y="457"/>
                    <a:pt x="2764" y="458"/>
                  </a:cubicBezTo>
                  <a:lnTo>
                    <a:pt x="2754" y="458"/>
                  </a:lnTo>
                  <a:cubicBezTo>
                    <a:pt x="2733" y="458"/>
                    <a:pt x="2713" y="458"/>
                    <a:pt x="2693" y="479"/>
                  </a:cubicBezTo>
                  <a:cubicBezTo>
                    <a:pt x="2699" y="479"/>
                    <a:pt x="2702" y="479"/>
                    <a:pt x="2705" y="476"/>
                  </a:cubicBezTo>
                  <a:lnTo>
                    <a:pt x="2705" y="476"/>
                  </a:lnTo>
                  <a:cubicBezTo>
                    <a:pt x="2697" y="483"/>
                    <a:pt x="2687" y="488"/>
                    <a:pt x="2673" y="488"/>
                  </a:cubicBezTo>
                  <a:cubicBezTo>
                    <a:pt x="2643" y="519"/>
                    <a:pt x="2612" y="560"/>
                    <a:pt x="2602" y="610"/>
                  </a:cubicBezTo>
                  <a:cubicBezTo>
                    <a:pt x="2592" y="691"/>
                    <a:pt x="2612" y="782"/>
                    <a:pt x="2663" y="843"/>
                  </a:cubicBezTo>
                  <a:cubicBezTo>
                    <a:pt x="2700" y="893"/>
                    <a:pt x="2760" y="917"/>
                    <a:pt x="2818" y="917"/>
                  </a:cubicBezTo>
                  <a:cubicBezTo>
                    <a:pt x="2903" y="917"/>
                    <a:pt x="2985" y="867"/>
                    <a:pt x="2997" y="772"/>
                  </a:cubicBezTo>
                  <a:cubicBezTo>
                    <a:pt x="2997" y="681"/>
                    <a:pt x="2987" y="610"/>
                    <a:pt x="2926" y="529"/>
                  </a:cubicBezTo>
                  <a:cubicBezTo>
                    <a:pt x="2891" y="485"/>
                    <a:pt x="2841" y="456"/>
                    <a:pt x="2788" y="456"/>
                  </a:cubicBezTo>
                  <a:close/>
                  <a:moveTo>
                    <a:pt x="4972" y="621"/>
                  </a:moveTo>
                  <a:cubicBezTo>
                    <a:pt x="4931" y="621"/>
                    <a:pt x="4890" y="652"/>
                    <a:pt x="4890" y="711"/>
                  </a:cubicBezTo>
                  <a:lnTo>
                    <a:pt x="4890" y="843"/>
                  </a:lnTo>
                  <a:cubicBezTo>
                    <a:pt x="4890" y="902"/>
                    <a:pt x="4936" y="929"/>
                    <a:pt x="4983" y="929"/>
                  </a:cubicBezTo>
                  <a:cubicBezTo>
                    <a:pt x="5040" y="929"/>
                    <a:pt x="5099" y="890"/>
                    <a:pt x="5082" y="823"/>
                  </a:cubicBezTo>
                  <a:cubicBezTo>
                    <a:pt x="5073" y="782"/>
                    <a:pt x="5062" y="731"/>
                    <a:pt x="5052" y="691"/>
                  </a:cubicBezTo>
                  <a:cubicBezTo>
                    <a:pt x="5043" y="644"/>
                    <a:pt x="5008" y="621"/>
                    <a:pt x="4972" y="621"/>
                  </a:cubicBezTo>
                  <a:close/>
                  <a:moveTo>
                    <a:pt x="2131" y="754"/>
                  </a:moveTo>
                  <a:cubicBezTo>
                    <a:pt x="2073" y="754"/>
                    <a:pt x="2019" y="792"/>
                    <a:pt x="2035" y="863"/>
                  </a:cubicBezTo>
                  <a:lnTo>
                    <a:pt x="2056" y="974"/>
                  </a:lnTo>
                  <a:cubicBezTo>
                    <a:pt x="2069" y="1035"/>
                    <a:pt x="2122" y="1064"/>
                    <a:pt x="2172" y="1064"/>
                  </a:cubicBezTo>
                  <a:cubicBezTo>
                    <a:pt x="2230" y="1064"/>
                    <a:pt x="2284" y="1025"/>
                    <a:pt x="2268" y="954"/>
                  </a:cubicBezTo>
                  <a:lnTo>
                    <a:pt x="2248" y="843"/>
                  </a:lnTo>
                  <a:cubicBezTo>
                    <a:pt x="2234" y="782"/>
                    <a:pt x="2181" y="754"/>
                    <a:pt x="2131" y="754"/>
                  </a:cubicBezTo>
                  <a:close/>
                  <a:moveTo>
                    <a:pt x="4417" y="646"/>
                  </a:moveTo>
                  <a:cubicBezTo>
                    <a:pt x="4376" y="646"/>
                    <a:pt x="4338" y="670"/>
                    <a:pt x="4333" y="722"/>
                  </a:cubicBezTo>
                  <a:cubicBezTo>
                    <a:pt x="4324" y="823"/>
                    <a:pt x="4313" y="924"/>
                    <a:pt x="4313" y="1015"/>
                  </a:cubicBezTo>
                  <a:cubicBezTo>
                    <a:pt x="4318" y="1095"/>
                    <a:pt x="4374" y="1131"/>
                    <a:pt x="4433" y="1131"/>
                  </a:cubicBezTo>
                  <a:cubicBezTo>
                    <a:pt x="4501" y="1131"/>
                    <a:pt x="4572" y="1082"/>
                    <a:pt x="4567" y="995"/>
                  </a:cubicBezTo>
                  <a:cubicBezTo>
                    <a:pt x="4567" y="904"/>
                    <a:pt x="4546" y="812"/>
                    <a:pt x="4526" y="731"/>
                  </a:cubicBezTo>
                  <a:cubicBezTo>
                    <a:pt x="4515" y="677"/>
                    <a:pt x="4464" y="646"/>
                    <a:pt x="4417" y="646"/>
                  </a:cubicBezTo>
                  <a:close/>
                  <a:moveTo>
                    <a:pt x="3994" y="1037"/>
                  </a:moveTo>
                  <a:cubicBezTo>
                    <a:pt x="3964" y="1037"/>
                    <a:pt x="3932" y="1059"/>
                    <a:pt x="3939" y="1096"/>
                  </a:cubicBezTo>
                  <a:cubicBezTo>
                    <a:pt x="3939" y="1127"/>
                    <a:pt x="3948" y="1167"/>
                    <a:pt x="3948" y="1208"/>
                  </a:cubicBezTo>
                  <a:cubicBezTo>
                    <a:pt x="3957" y="1246"/>
                    <a:pt x="3983" y="1262"/>
                    <a:pt x="4009" y="1262"/>
                  </a:cubicBezTo>
                  <a:cubicBezTo>
                    <a:pt x="4046" y="1262"/>
                    <a:pt x="4082" y="1230"/>
                    <a:pt x="4070" y="1177"/>
                  </a:cubicBezTo>
                  <a:cubicBezTo>
                    <a:pt x="4060" y="1147"/>
                    <a:pt x="4050" y="1106"/>
                    <a:pt x="4040" y="1066"/>
                  </a:cubicBezTo>
                  <a:cubicBezTo>
                    <a:pt x="4032" y="1046"/>
                    <a:pt x="4013" y="1037"/>
                    <a:pt x="3994" y="1037"/>
                  </a:cubicBezTo>
                  <a:close/>
                  <a:moveTo>
                    <a:pt x="1053" y="989"/>
                  </a:moveTo>
                  <a:cubicBezTo>
                    <a:pt x="992" y="989"/>
                    <a:pt x="925" y="1044"/>
                    <a:pt x="952" y="1116"/>
                  </a:cubicBezTo>
                  <a:lnTo>
                    <a:pt x="982" y="1217"/>
                  </a:lnTo>
                  <a:cubicBezTo>
                    <a:pt x="1000" y="1257"/>
                    <a:pt x="1035" y="1274"/>
                    <a:pt x="1070" y="1274"/>
                  </a:cubicBezTo>
                  <a:cubicBezTo>
                    <a:pt x="1134" y="1274"/>
                    <a:pt x="1200" y="1219"/>
                    <a:pt x="1174" y="1147"/>
                  </a:cubicBezTo>
                  <a:lnTo>
                    <a:pt x="1134" y="1046"/>
                  </a:lnTo>
                  <a:cubicBezTo>
                    <a:pt x="1119" y="1006"/>
                    <a:pt x="1087" y="989"/>
                    <a:pt x="1053" y="989"/>
                  </a:cubicBezTo>
                  <a:close/>
                  <a:moveTo>
                    <a:pt x="3083" y="1149"/>
                  </a:moveTo>
                  <a:cubicBezTo>
                    <a:pt x="3012" y="1149"/>
                    <a:pt x="2940" y="1222"/>
                    <a:pt x="2987" y="1309"/>
                  </a:cubicBezTo>
                  <a:cubicBezTo>
                    <a:pt x="3017" y="1370"/>
                    <a:pt x="3048" y="1420"/>
                    <a:pt x="3078" y="1471"/>
                  </a:cubicBezTo>
                  <a:cubicBezTo>
                    <a:pt x="3093" y="1502"/>
                    <a:pt x="3120" y="1515"/>
                    <a:pt x="3147" y="1515"/>
                  </a:cubicBezTo>
                  <a:cubicBezTo>
                    <a:pt x="3209" y="1515"/>
                    <a:pt x="3278" y="1449"/>
                    <a:pt x="3250" y="1379"/>
                  </a:cubicBezTo>
                  <a:cubicBezTo>
                    <a:pt x="3230" y="1329"/>
                    <a:pt x="3199" y="1268"/>
                    <a:pt x="3179" y="1217"/>
                  </a:cubicBezTo>
                  <a:cubicBezTo>
                    <a:pt x="3158" y="1169"/>
                    <a:pt x="3121" y="1149"/>
                    <a:pt x="3083" y="1149"/>
                  </a:cubicBezTo>
                  <a:close/>
                  <a:moveTo>
                    <a:pt x="6046" y="1275"/>
                  </a:moveTo>
                  <a:cubicBezTo>
                    <a:pt x="5974" y="1275"/>
                    <a:pt x="5901" y="1341"/>
                    <a:pt x="5933" y="1430"/>
                  </a:cubicBezTo>
                  <a:lnTo>
                    <a:pt x="5953" y="1491"/>
                  </a:lnTo>
                  <a:cubicBezTo>
                    <a:pt x="5972" y="1543"/>
                    <a:pt x="6012" y="1565"/>
                    <a:pt x="6054" y="1565"/>
                  </a:cubicBezTo>
                  <a:cubicBezTo>
                    <a:pt x="6125" y="1565"/>
                    <a:pt x="6198" y="1500"/>
                    <a:pt x="6166" y="1410"/>
                  </a:cubicBezTo>
                  <a:lnTo>
                    <a:pt x="6146" y="1349"/>
                  </a:lnTo>
                  <a:cubicBezTo>
                    <a:pt x="6127" y="1297"/>
                    <a:pt x="6087" y="1275"/>
                    <a:pt x="6046" y="1275"/>
                  </a:cubicBezTo>
                  <a:close/>
                  <a:moveTo>
                    <a:pt x="5315" y="1174"/>
                  </a:moveTo>
                  <a:cubicBezTo>
                    <a:pt x="5253" y="1174"/>
                    <a:pt x="5193" y="1228"/>
                    <a:pt x="5224" y="1298"/>
                  </a:cubicBezTo>
                  <a:cubicBezTo>
                    <a:pt x="5265" y="1410"/>
                    <a:pt x="5316" y="1521"/>
                    <a:pt x="5356" y="1622"/>
                  </a:cubicBezTo>
                  <a:cubicBezTo>
                    <a:pt x="5375" y="1667"/>
                    <a:pt x="5412" y="1686"/>
                    <a:pt x="5448" y="1686"/>
                  </a:cubicBezTo>
                  <a:cubicBezTo>
                    <a:pt x="5511" y="1686"/>
                    <a:pt x="5574" y="1632"/>
                    <a:pt x="5548" y="1562"/>
                  </a:cubicBezTo>
                  <a:cubicBezTo>
                    <a:pt x="5498" y="1451"/>
                    <a:pt x="5447" y="1339"/>
                    <a:pt x="5406" y="1238"/>
                  </a:cubicBezTo>
                  <a:cubicBezTo>
                    <a:pt x="5388" y="1193"/>
                    <a:pt x="5351" y="1174"/>
                    <a:pt x="5315" y="1174"/>
                  </a:cubicBezTo>
                  <a:close/>
                  <a:moveTo>
                    <a:pt x="5726" y="1382"/>
                  </a:moveTo>
                  <a:cubicBezTo>
                    <a:pt x="5680" y="1382"/>
                    <a:pt x="5631" y="1424"/>
                    <a:pt x="5649" y="1481"/>
                  </a:cubicBezTo>
                  <a:lnTo>
                    <a:pt x="5710" y="1643"/>
                  </a:lnTo>
                  <a:cubicBezTo>
                    <a:pt x="5721" y="1675"/>
                    <a:pt x="5745" y="1688"/>
                    <a:pt x="5771" y="1688"/>
                  </a:cubicBezTo>
                  <a:cubicBezTo>
                    <a:pt x="5819" y="1688"/>
                    <a:pt x="5872" y="1641"/>
                    <a:pt x="5852" y="1582"/>
                  </a:cubicBezTo>
                  <a:lnTo>
                    <a:pt x="5791" y="1430"/>
                  </a:lnTo>
                  <a:cubicBezTo>
                    <a:pt x="5780" y="1396"/>
                    <a:pt x="5754" y="1382"/>
                    <a:pt x="5726" y="1382"/>
                  </a:cubicBezTo>
                  <a:close/>
                  <a:moveTo>
                    <a:pt x="3592" y="1315"/>
                  </a:moveTo>
                  <a:cubicBezTo>
                    <a:pt x="3586" y="1315"/>
                    <a:pt x="3580" y="1316"/>
                    <a:pt x="3574" y="1319"/>
                  </a:cubicBezTo>
                  <a:cubicBezTo>
                    <a:pt x="3514" y="1349"/>
                    <a:pt x="3473" y="1390"/>
                    <a:pt x="3462" y="1460"/>
                  </a:cubicBezTo>
                  <a:cubicBezTo>
                    <a:pt x="3442" y="1552"/>
                    <a:pt x="3493" y="1613"/>
                    <a:pt x="3554" y="1673"/>
                  </a:cubicBezTo>
                  <a:cubicBezTo>
                    <a:pt x="3575" y="1692"/>
                    <a:pt x="3601" y="1700"/>
                    <a:pt x="3626" y="1700"/>
                  </a:cubicBezTo>
                  <a:cubicBezTo>
                    <a:pt x="3698" y="1700"/>
                    <a:pt x="3771" y="1636"/>
                    <a:pt x="3757" y="1562"/>
                  </a:cubicBezTo>
                  <a:cubicBezTo>
                    <a:pt x="3746" y="1511"/>
                    <a:pt x="3757" y="1460"/>
                    <a:pt x="3726" y="1410"/>
                  </a:cubicBezTo>
                  <a:cubicBezTo>
                    <a:pt x="3696" y="1370"/>
                    <a:pt x="3665" y="1359"/>
                    <a:pt x="3635" y="1329"/>
                  </a:cubicBezTo>
                  <a:cubicBezTo>
                    <a:pt x="3621" y="1322"/>
                    <a:pt x="3606" y="1315"/>
                    <a:pt x="3592" y="1315"/>
                  </a:cubicBezTo>
                  <a:close/>
                  <a:moveTo>
                    <a:pt x="1744" y="1359"/>
                  </a:moveTo>
                  <a:cubicBezTo>
                    <a:pt x="1693" y="1359"/>
                    <a:pt x="1637" y="1401"/>
                    <a:pt x="1651" y="1460"/>
                  </a:cubicBezTo>
                  <a:cubicBezTo>
                    <a:pt x="1671" y="1562"/>
                    <a:pt x="1681" y="1643"/>
                    <a:pt x="1752" y="1724"/>
                  </a:cubicBezTo>
                  <a:cubicBezTo>
                    <a:pt x="1773" y="1749"/>
                    <a:pt x="1800" y="1760"/>
                    <a:pt x="1825" y="1760"/>
                  </a:cubicBezTo>
                  <a:cubicBezTo>
                    <a:pt x="1871" y="1760"/>
                    <a:pt x="1914" y="1722"/>
                    <a:pt x="1914" y="1663"/>
                  </a:cubicBezTo>
                  <a:cubicBezTo>
                    <a:pt x="1914" y="1562"/>
                    <a:pt x="1863" y="1481"/>
                    <a:pt x="1813" y="1400"/>
                  </a:cubicBezTo>
                  <a:cubicBezTo>
                    <a:pt x="1798" y="1371"/>
                    <a:pt x="1772" y="1359"/>
                    <a:pt x="1744" y="1359"/>
                  </a:cubicBezTo>
                  <a:close/>
                  <a:moveTo>
                    <a:pt x="4418" y="1484"/>
                  </a:moveTo>
                  <a:cubicBezTo>
                    <a:pt x="4338" y="1484"/>
                    <a:pt x="4250" y="1556"/>
                    <a:pt x="4283" y="1653"/>
                  </a:cubicBezTo>
                  <a:cubicBezTo>
                    <a:pt x="4293" y="1703"/>
                    <a:pt x="4293" y="1744"/>
                    <a:pt x="4293" y="1784"/>
                  </a:cubicBezTo>
                  <a:cubicBezTo>
                    <a:pt x="4287" y="1875"/>
                    <a:pt x="4365" y="1928"/>
                    <a:pt x="4435" y="1928"/>
                  </a:cubicBezTo>
                  <a:cubicBezTo>
                    <a:pt x="4490" y="1928"/>
                    <a:pt x="4542" y="1896"/>
                    <a:pt x="4546" y="1825"/>
                  </a:cubicBezTo>
                  <a:cubicBezTo>
                    <a:pt x="4556" y="1734"/>
                    <a:pt x="4546" y="1653"/>
                    <a:pt x="4526" y="1562"/>
                  </a:cubicBezTo>
                  <a:cubicBezTo>
                    <a:pt x="4508" y="1507"/>
                    <a:pt x="4464" y="1484"/>
                    <a:pt x="4418" y="1484"/>
                  </a:cubicBezTo>
                  <a:close/>
                  <a:moveTo>
                    <a:pt x="1386" y="1695"/>
                  </a:moveTo>
                  <a:cubicBezTo>
                    <a:pt x="1329" y="1695"/>
                    <a:pt x="1270" y="1745"/>
                    <a:pt x="1296" y="1815"/>
                  </a:cubicBezTo>
                  <a:lnTo>
                    <a:pt x="1316" y="1876"/>
                  </a:lnTo>
                  <a:cubicBezTo>
                    <a:pt x="1331" y="1917"/>
                    <a:pt x="1364" y="1935"/>
                    <a:pt x="1398" y="1935"/>
                  </a:cubicBezTo>
                  <a:cubicBezTo>
                    <a:pt x="1455" y="1935"/>
                    <a:pt x="1514" y="1885"/>
                    <a:pt x="1489" y="1815"/>
                  </a:cubicBezTo>
                  <a:lnTo>
                    <a:pt x="1468" y="1754"/>
                  </a:lnTo>
                  <a:cubicBezTo>
                    <a:pt x="1453" y="1713"/>
                    <a:pt x="1420" y="1695"/>
                    <a:pt x="1386" y="1695"/>
                  </a:cubicBezTo>
                  <a:close/>
                  <a:moveTo>
                    <a:pt x="4926" y="1619"/>
                  </a:moveTo>
                  <a:cubicBezTo>
                    <a:pt x="4864" y="1619"/>
                    <a:pt x="4803" y="1661"/>
                    <a:pt x="4819" y="1734"/>
                  </a:cubicBezTo>
                  <a:cubicBezTo>
                    <a:pt x="4839" y="1795"/>
                    <a:pt x="4850" y="1865"/>
                    <a:pt x="4870" y="1926"/>
                  </a:cubicBezTo>
                  <a:cubicBezTo>
                    <a:pt x="4884" y="1983"/>
                    <a:pt x="4932" y="2011"/>
                    <a:pt x="4977" y="2011"/>
                  </a:cubicBezTo>
                  <a:cubicBezTo>
                    <a:pt x="5027" y="2011"/>
                    <a:pt x="5073" y="1976"/>
                    <a:pt x="5062" y="1906"/>
                  </a:cubicBezTo>
                  <a:cubicBezTo>
                    <a:pt x="5052" y="1845"/>
                    <a:pt x="5042" y="1775"/>
                    <a:pt x="5032" y="1703"/>
                  </a:cubicBezTo>
                  <a:cubicBezTo>
                    <a:pt x="5023" y="1645"/>
                    <a:pt x="4975" y="1619"/>
                    <a:pt x="4926" y="1619"/>
                  </a:cubicBezTo>
                  <a:close/>
                  <a:moveTo>
                    <a:pt x="2165" y="1719"/>
                  </a:moveTo>
                  <a:cubicBezTo>
                    <a:pt x="2115" y="1719"/>
                    <a:pt x="2059" y="1766"/>
                    <a:pt x="2086" y="1825"/>
                  </a:cubicBezTo>
                  <a:lnTo>
                    <a:pt x="2146" y="1977"/>
                  </a:lnTo>
                  <a:cubicBezTo>
                    <a:pt x="2161" y="2006"/>
                    <a:pt x="2185" y="2018"/>
                    <a:pt x="2210" y="2018"/>
                  </a:cubicBezTo>
                  <a:cubicBezTo>
                    <a:pt x="2254" y="2018"/>
                    <a:pt x="2298" y="1978"/>
                    <a:pt x="2278" y="1926"/>
                  </a:cubicBezTo>
                  <a:lnTo>
                    <a:pt x="2227" y="1764"/>
                  </a:lnTo>
                  <a:cubicBezTo>
                    <a:pt x="2217" y="1733"/>
                    <a:pt x="2192" y="1719"/>
                    <a:pt x="2165" y="1719"/>
                  </a:cubicBezTo>
                  <a:close/>
                  <a:moveTo>
                    <a:pt x="2608" y="1474"/>
                  </a:moveTo>
                  <a:cubicBezTo>
                    <a:pt x="2553" y="1474"/>
                    <a:pt x="2504" y="1508"/>
                    <a:pt x="2521" y="1572"/>
                  </a:cubicBezTo>
                  <a:cubicBezTo>
                    <a:pt x="2542" y="1694"/>
                    <a:pt x="2571" y="1805"/>
                    <a:pt x="2592" y="1916"/>
                  </a:cubicBezTo>
                  <a:cubicBezTo>
                    <a:pt x="2612" y="1999"/>
                    <a:pt x="2671" y="2033"/>
                    <a:pt x="2732" y="2033"/>
                  </a:cubicBezTo>
                  <a:cubicBezTo>
                    <a:pt x="2827" y="2033"/>
                    <a:pt x="2925" y="1950"/>
                    <a:pt x="2875" y="1845"/>
                  </a:cubicBezTo>
                  <a:cubicBezTo>
                    <a:pt x="2814" y="1744"/>
                    <a:pt x="2764" y="1633"/>
                    <a:pt x="2713" y="1532"/>
                  </a:cubicBezTo>
                  <a:cubicBezTo>
                    <a:pt x="2692" y="1493"/>
                    <a:pt x="2648" y="1474"/>
                    <a:pt x="2608" y="1474"/>
                  </a:cubicBezTo>
                  <a:close/>
                  <a:moveTo>
                    <a:pt x="6180" y="1945"/>
                  </a:moveTo>
                  <a:cubicBezTo>
                    <a:pt x="6085" y="1945"/>
                    <a:pt x="6030" y="2096"/>
                    <a:pt x="6135" y="2149"/>
                  </a:cubicBezTo>
                  <a:cubicBezTo>
                    <a:pt x="6152" y="2157"/>
                    <a:pt x="6169" y="2160"/>
                    <a:pt x="6183" y="2160"/>
                  </a:cubicBezTo>
                  <a:cubicBezTo>
                    <a:pt x="6285" y="2160"/>
                    <a:pt x="6333" y="2001"/>
                    <a:pt x="6227" y="1957"/>
                  </a:cubicBezTo>
                  <a:cubicBezTo>
                    <a:pt x="6211" y="1949"/>
                    <a:pt x="6195" y="1945"/>
                    <a:pt x="6180" y="1945"/>
                  </a:cubicBezTo>
                  <a:close/>
                  <a:moveTo>
                    <a:pt x="870" y="1784"/>
                  </a:moveTo>
                  <a:cubicBezTo>
                    <a:pt x="791" y="1784"/>
                    <a:pt x="716" y="1875"/>
                    <a:pt x="780" y="1946"/>
                  </a:cubicBezTo>
                  <a:cubicBezTo>
                    <a:pt x="820" y="1997"/>
                    <a:pt x="841" y="2068"/>
                    <a:pt x="881" y="2129"/>
                  </a:cubicBezTo>
                  <a:cubicBezTo>
                    <a:pt x="901" y="2161"/>
                    <a:pt x="928" y="2175"/>
                    <a:pt x="956" y="2175"/>
                  </a:cubicBezTo>
                  <a:cubicBezTo>
                    <a:pt x="1013" y="2175"/>
                    <a:pt x="1073" y="2116"/>
                    <a:pt x="1073" y="2048"/>
                  </a:cubicBezTo>
                  <a:cubicBezTo>
                    <a:pt x="1073" y="1946"/>
                    <a:pt x="1012" y="1876"/>
                    <a:pt x="931" y="1805"/>
                  </a:cubicBezTo>
                  <a:cubicBezTo>
                    <a:pt x="912" y="1790"/>
                    <a:pt x="891" y="1784"/>
                    <a:pt x="870" y="1784"/>
                  </a:cubicBezTo>
                  <a:close/>
                  <a:moveTo>
                    <a:pt x="5564" y="2142"/>
                  </a:moveTo>
                  <a:cubicBezTo>
                    <a:pt x="5518" y="2142"/>
                    <a:pt x="5469" y="2183"/>
                    <a:pt x="5487" y="2240"/>
                  </a:cubicBezTo>
                  <a:lnTo>
                    <a:pt x="5518" y="2301"/>
                  </a:lnTo>
                  <a:cubicBezTo>
                    <a:pt x="5529" y="2335"/>
                    <a:pt x="5556" y="2349"/>
                    <a:pt x="5583" y="2349"/>
                  </a:cubicBezTo>
                  <a:cubicBezTo>
                    <a:pt x="5630" y="2349"/>
                    <a:pt x="5679" y="2308"/>
                    <a:pt x="5660" y="2250"/>
                  </a:cubicBezTo>
                  <a:lnTo>
                    <a:pt x="5629" y="2189"/>
                  </a:lnTo>
                  <a:cubicBezTo>
                    <a:pt x="5618" y="2156"/>
                    <a:pt x="5592" y="2142"/>
                    <a:pt x="5564" y="2142"/>
                  </a:cubicBezTo>
                  <a:close/>
                  <a:moveTo>
                    <a:pt x="3475" y="1950"/>
                  </a:moveTo>
                  <a:cubicBezTo>
                    <a:pt x="3410" y="1950"/>
                    <a:pt x="3339" y="2011"/>
                    <a:pt x="3372" y="2088"/>
                  </a:cubicBezTo>
                  <a:cubicBezTo>
                    <a:pt x="3402" y="2159"/>
                    <a:pt x="3433" y="2230"/>
                    <a:pt x="3462" y="2311"/>
                  </a:cubicBezTo>
                  <a:cubicBezTo>
                    <a:pt x="3481" y="2352"/>
                    <a:pt x="3516" y="2370"/>
                    <a:pt x="3551" y="2370"/>
                  </a:cubicBezTo>
                  <a:cubicBezTo>
                    <a:pt x="3611" y="2370"/>
                    <a:pt x="3670" y="2317"/>
                    <a:pt x="3645" y="2240"/>
                  </a:cubicBezTo>
                  <a:cubicBezTo>
                    <a:pt x="3615" y="2159"/>
                    <a:pt x="3595" y="2088"/>
                    <a:pt x="3564" y="2018"/>
                  </a:cubicBezTo>
                  <a:cubicBezTo>
                    <a:pt x="3549" y="1970"/>
                    <a:pt x="3513" y="1950"/>
                    <a:pt x="3475" y="1950"/>
                  </a:cubicBezTo>
                  <a:close/>
                  <a:moveTo>
                    <a:pt x="435" y="2073"/>
                  </a:moveTo>
                  <a:cubicBezTo>
                    <a:pt x="377" y="2073"/>
                    <a:pt x="318" y="2144"/>
                    <a:pt x="355" y="2210"/>
                  </a:cubicBezTo>
                  <a:lnTo>
                    <a:pt x="445" y="2351"/>
                  </a:lnTo>
                  <a:cubicBezTo>
                    <a:pt x="462" y="2377"/>
                    <a:pt x="485" y="2388"/>
                    <a:pt x="508" y="2388"/>
                  </a:cubicBezTo>
                  <a:cubicBezTo>
                    <a:pt x="566" y="2388"/>
                    <a:pt x="624" y="2319"/>
                    <a:pt x="587" y="2261"/>
                  </a:cubicBezTo>
                  <a:lnTo>
                    <a:pt x="496" y="2108"/>
                  </a:lnTo>
                  <a:cubicBezTo>
                    <a:pt x="479" y="2083"/>
                    <a:pt x="457" y="2073"/>
                    <a:pt x="435" y="2073"/>
                  </a:cubicBezTo>
                  <a:close/>
                  <a:moveTo>
                    <a:pt x="6571" y="2075"/>
                  </a:moveTo>
                  <a:cubicBezTo>
                    <a:pt x="6544" y="2075"/>
                    <a:pt x="6518" y="2102"/>
                    <a:pt x="6531" y="2139"/>
                  </a:cubicBezTo>
                  <a:cubicBezTo>
                    <a:pt x="6561" y="2220"/>
                    <a:pt x="6581" y="2311"/>
                    <a:pt x="6612" y="2392"/>
                  </a:cubicBezTo>
                  <a:cubicBezTo>
                    <a:pt x="6622" y="2413"/>
                    <a:pt x="6641" y="2422"/>
                    <a:pt x="6660" y="2422"/>
                  </a:cubicBezTo>
                  <a:cubicBezTo>
                    <a:pt x="6696" y="2422"/>
                    <a:pt x="6732" y="2391"/>
                    <a:pt x="6713" y="2351"/>
                  </a:cubicBezTo>
                  <a:cubicBezTo>
                    <a:pt x="6682" y="2270"/>
                    <a:pt x="6642" y="2189"/>
                    <a:pt x="6612" y="2108"/>
                  </a:cubicBezTo>
                  <a:cubicBezTo>
                    <a:pt x="6604" y="2085"/>
                    <a:pt x="6588" y="2075"/>
                    <a:pt x="6571" y="2075"/>
                  </a:cubicBezTo>
                  <a:close/>
                  <a:moveTo>
                    <a:pt x="4851" y="2247"/>
                  </a:moveTo>
                  <a:cubicBezTo>
                    <a:pt x="4752" y="2247"/>
                    <a:pt x="4643" y="2385"/>
                    <a:pt x="4749" y="2483"/>
                  </a:cubicBezTo>
                  <a:cubicBezTo>
                    <a:pt x="4769" y="2493"/>
                    <a:pt x="4779" y="2504"/>
                    <a:pt x="4789" y="2513"/>
                  </a:cubicBezTo>
                  <a:cubicBezTo>
                    <a:pt x="4815" y="2537"/>
                    <a:pt x="4842" y="2547"/>
                    <a:pt x="4867" y="2547"/>
                  </a:cubicBezTo>
                  <a:cubicBezTo>
                    <a:pt x="4951" y="2547"/>
                    <a:pt x="5018" y="2437"/>
                    <a:pt x="4971" y="2351"/>
                  </a:cubicBezTo>
                  <a:cubicBezTo>
                    <a:pt x="4961" y="2331"/>
                    <a:pt x="4951" y="2321"/>
                    <a:pt x="4941" y="2301"/>
                  </a:cubicBezTo>
                  <a:cubicBezTo>
                    <a:pt x="4918" y="2263"/>
                    <a:pt x="4885" y="2247"/>
                    <a:pt x="4851" y="2247"/>
                  </a:cubicBezTo>
                  <a:close/>
                  <a:moveTo>
                    <a:pt x="4079" y="2142"/>
                  </a:moveTo>
                  <a:cubicBezTo>
                    <a:pt x="3991" y="2142"/>
                    <a:pt x="3903" y="2217"/>
                    <a:pt x="3948" y="2321"/>
                  </a:cubicBezTo>
                  <a:cubicBezTo>
                    <a:pt x="3989" y="2423"/>
                    <a:pt x="4020" y="2524"/>
                    <a:pt x="4101" y="2594"/>
                  </a:cubicBezTo>
                  <a:cubicBezTo>
                    <a:pt x="4125" y="2613"/>
                    <a:pt x="4151" y="2622"/>
                    <a:pt x="4175" y="2622"/>
                  </a:cubicBezTo>
                  <a:cubicBezTo>
                    <a:pt x="4243" y="2622"/>
                    <a:pt x="4303" y="2560"/>
                    <a:pt x="4303" y="2493"/>
                  </a:cubicBezTo>
                  <a:cubicBezTo>
                    <a:pt x="4303" y="2392"/>
                    <a:pt x="4243" y="2311"/>
                    <a:pt x="4202" y="2220"/>
                  </a:cubicBezTo>
                  <a:cubicBezTo>
                    <a:pt x="4177" y="2166"/>
                    <a:pt x="4128" y="2142"/>
                    <a:pt x="4079" y="2142"/>
                  </a:cubicBezTo>
                  <a:close/>
                  <a:moveTo>
                    <a:pt x="3007" y="2225"/>
                  </a:moveTo>
                  <a:cubicBezTo>
                    <a:pt x="2968" y="2225"/>
                    <a:pt x="2931" y="2248"/>
                    <a:pt x="2926" y="2301"/>
                  </a:cubicBezTo>
                  <a:cubicBezTo>
                    <a:pt x="2906" y="2412"/>
                    <a:pt x="2926" y="2493"/>
                    <a:pt x="2987" y="2585"/>
                  </a:cubicBezTo>
                  <a:cubicBezTo>
                    <a:pt x="3008" y="2612"/>
                    <a:pt x="3039" y="2624"/>
                    <a:pt x="3070" y="2624"/>
                  </a:cubicBezTo>
                  <a:cubicBezTo>
                    <a:pt x="3141" y="2624"/>
                    <a:pt x="3215" y="2561"/>
                    <a:pt x="3179" y="2483"/>
                  </a:cubicBezTo>
                  <a:cubicBezTo>
                    <a:pt x="3149" y="2432"/>
                    <a:pt x="3118" y="2362"/>
                    <a:pt x="3109" y="2301"/>
                  </a:cubicBezTo>
                  <a:cubicBezTo>
                    <a:pt x="3098" y="2253"/>
                    <a:pt x="3051" y="2225"/>
                    <a:pt x="3007" y="2225"/>
                  </a:cubicBezTo>
                  <a:close/>
                  <a:moveTo>
                    <a:pt x="2299" y="2404"/>
                  </a:moveTo>
                  <a:cubicBezTo>
                    <a:pt x="2233" y="2404"/>
                    <a:pt x="2168" y="2461"/>
                    <a:pt x="2197" y="2554"/>
                  </a:cubicBezTo>
                  <a:cubicBezTo>
                    <a:pt x="2207" y="2594"/>
                    <a:pt x="2227" y="2645"/>
                    <a:pt x="2238" y="2696"/>
                  </a:cubicBezTo>
                  <a:cubicBezTo>
                    <a:pt x="2254" y="2741"/>
                    <a:pt x="2296" y="2761"/>
                    <a:pt x="2337" y="2761"/>
                  </a:cubicBezTo>
                  <a:cubicBezTo>
                    <a:pt x="2397" y="2761"/>
                    <a:pt x="2458" y="2718"/>
                    <a:pt x="2440" y="2645"/>
                  </a:cubicBezTo>
                  <a:cubicBezTo>
                    <a:pt x="2430" y="2594"/>
                    <a:pt x="2420" y="2544"/>
                    <a:pt x="2410" y="2504"/>
                  </a:cubicBezTo>
                  <a:cubicBezTo>
                    <a:pt x="2397" y="2435"/>
                    <a:pt x="2347" y="2404"/>
                    <a:pt x="2299" y="2404"/>
                  </a:cubicBezTo>
                  <a:close/>
                  <a:moveTo>
                    <a:pt x="1616" y="2394"/>
                  </a:moveTo>
                  <a:cubicBezTo>
                    <a:pt x="1560" y="2394"/>
                    <a:pt x="1500" y="2444"/>
                    <a:pt x="1519" y="2513"/>
                  </a:cubicBezTo>
                  <a:lnTo>
                    <a:pt x="1590" y="2726"/>
                  </a:lnTo>
                  <a:cubicBezTo>
                    <a:pt x="1604" y="2763"/>
                    <a:pt x="1632" y="2778"/>
                    <a:pt x="1661" y="2778"/>
                  </a:cubicBezTo>
                  <a:cubicBezTo>
                    <a:pt x="1712" y="2778"/>
                    <a:pt x="1765" y="2730"/>
                    <a:pt x="1752" y="2666"/>
                  </a:cubicBezTo>
                  <a:lnTo>
                    <a:pt x="1691" y="2453"/>
                  </a:lnTo>
                  <a:cubicBezTo>
                    <a:pt x="1680" y="2411"/>
                    <a:pt x="1649" y="2394"/>
                    <a:pt x="1616" y="2394"/>
                  </a:cubicBezTo>
                  <a:close/>
                  <a:moveTo>
                    <a:pt x="3413" y="2446"/>
                  </a:moveTo>
                  <a:cubicBezTo>
                    <a:pt x="3356" y="2446"/>
                    <a:pt x="3299" y="2487"/>
                    <a:pt x="3311" y="2554"/>
                  </a:cubicBezTo>
                  <a:lnTo>
                    <a:pt x="3361" y="2767"/>
                  </a:lnTo>
                  <a:cubicBezTo>
                    <a:pt x="3374" y="2834"/>
                    <a:pt x="3423" y="2863"/>
                    <a:pt x="3472" y="2863"/>
                  </a:cubicBezTo>
                  <a:cubicBezTo>
                    <a:pt x="3541" y="2863"/>
                    <a:pt x="3610" y="2805"/>
                    <a:pt x="3574" y="2716"/>
                  </a:cubicBezTo>
                  <a:cubicBezTo>
                    <a:pt x="3554" y="2645"/>
                    <a:pt x="3523" y="2574"/>
                    <a:pt x="3503" y="2504"/>
                  </a:cubicBezTo>
                  <a:cubicBezTo>
                    <a:pt x="3487" y="2463"/>
                    <a:pt x="3450" y="2446"/>
                    <a:pt x="3413" y="2446"/>
                  </a:cubicBezTo>
                  <a:close/>
                  <a:moveTo>
                    <a:pt x="5992" y="2531"/>
                  </a:moveTo>
                  <a:cubicBezTo>
                    <a:pt x="5909" y="2531"/>
                    <a:pt x="5823" y="2636"/>
                    <a:pt x="5872" y="2736"/>
                  </a:cubicBezTo>
                  <a:lnTo>
                    <a:pt x="5933" y="2848"/>
                  </a:lnTo>
                  <a:cubicBezTo>
                    <a:pt x="5956" y="2888"/>
                    <a:pt x="5989" y="2904"/>
                    <a:pt x="6024" y="2904"/>
                  </a:cubicBezTo>
                  <a:cubicBezTo>
                    <a:pt x="6111" y="2904"/>
                    <a:pt x="6204" y="2797"/>
                    <a:pt x="6146" y="2696"/>
                  </a:cubicBezTo>
                  <a:lnTo>
                    <a:pt x="6085" y="2594"/>
                  </a:lnTo>
                  <a:cubicBezTo>
                    <a:pt x="6061" y="2550"/>
                    <a:pt x="6027" y="2531"/>
                    <a:pt x="5992" y="2531"/>
                  </a:cubicBezTo>
                  <a:close/>
                  <a:moveTo>
                    <a:pt x="6594" y="2649"/>
                  </a:moveTo>
                  <a:cubicBezTo>
                    <a:pt x="6558" y="2649"/>
                    <a:pt x="6518" y="2681"/>
                    <a:pt x="6531" y="2726"/>
                  </a:cubicBezTo>
                  <a:lnTo>
                    <a:pt x="6591" y="2888"/>
                  </a:lnTo>
                  <a:cubicBezTo>
                    <a:pt x="6602" y="2914"/>
                    <a:pt x="6623" y="2925"/>
                    <a:pt x="6645" y="2925"/>
                  </a:cubicBezTo>
                  <a:cubicBezTo>
                    <a:pt x="6683" y="2925"/>
                    <a:pt x="6722" y="2889"/>
                    <a:pt x="6702" y="2837"/>
                  </a:cubicBezTo>
                  <a:lnTo>
                    <a:pt x="6642" y="2686"/>
                  </a:lnTo>
                  <a:cubicBezTo>
                    <a:pt x="6634" y="2660"/>
                    <a:pt x="6615" y="2649"/>
                    <a:pt x="6594" y="2649"/>
                  </a:cubicBezTo>
                  <a:close/>
                  <a:moveTo>
                    <a:pt x="5239" y="2710"/>
                  </a:moveTo>
                  <a:cubicBezTo>
                    <a:pt x="5167" y="2710"/>
                    <a:pt x="5091" y="2773"/>
                    <a:pt x="5123" y="2858"/>
                  </a:cubicBezTo>
                  <a:lnTo>
                    <a:pt x="5163" y="2959"/>
                  </a:lnTo>
                  <a:cubicBezTo>
                    <a:pt x="5182" y="3006"/>
                    <a:pt x="5221" y="3026"/>
                    <a:pt x="5261" y="3026"/>
                  </a:cubicBezTo>
                  <a:cubicBezTo>
                    <a:pt x="5333" y="3026"/>
                    <a:pt x="5409" y="2963"/>
                    <a:pt x="5376" y="2878"/>
                  </a:cubicBezTo>
                  <a:lnTo>
                    <a:pt x="5336" y="2777"/>
                  </a:lnTo>
                  <a:cubicBezTo>
                    <a:pt x="5318" y="2730"/>
                    <a:pt x="5279" y="2710"/>
                    <a:pt x="5239" y="2710"/>
                  </a:cubicBezTo>
                  <a:close/>
                  <a:moveTo>
                    <a:pt x="2798" y="2776"/>
                  </a:moveTo>
                  <a:cubicBezTo>
                    <a:pt x="2739" y="2776"/>
                    <a:pt x="2677" y="2827"/>
                    <a:pt x="2704" y="2898"/>
                  </a:cubicBezTo>
                  <a:lnTo>
                    <a:pt x="2764" y="3050"/>
                  </a:lnTo>
                  <a:cubicBezTo>
                    <a:pt x="2779" y="3092"/>
                    <a:pt x="2813" y="3109"/>
                    <a:pt x="2846" y="3109"/>
                  </a:cubicBezTo>
                  <a:cubicBezTo>
                    <a:pt x="2903" y="3109"/>
                    <a:pt x="2961" y="3059"/>
                    <a:pt x="2936" y="2990"/>
                  </a:cubicBezTo>
                  <a:cubicBezTo>
                    <a:pt x="2916" y="2939"/>
                    <a:pt x="2895" y="2888"/>
                    <a:pt x="2875" y="2828"/>
                  </a:cubicBezTo>
                  <a:cubicBezTo>
                    <a:pt x="2861" y="2792"/>
                    <a:pt x="2830" y="2776"/>
                    <a:pt x="2798" y="2776"/>
                  </a:cubicBezTo>
                  <a:close/>
                  <a:moveTo>
                    <a:pt x="584" y="2639"/>
                  </a:moveTo>
                  <a:cubicBezTo>
                    <a:pt x="510" y="2639"/>
                    <a:pt x="437" y="2702"/>
                    <a:pt x="476" y="2787"/>
                  </a:cubicBezTo>
                  <a:cubicBezTo>
                    <a:pt x="517" y="2868"/>
                    <a:pt x="557" y="2959"/>
                    <a:pt x="598" y="3050"/>
                  </a:cubicBezTo>
                  <a:cubicBezTo>
                    <a:pt x="619" y="3097"/>
                    <a:pt x="660" y="3117"/>
                    <a:pt x="702" y="3117"/>
                  </a:cubicBezTo>
                  <a:cubicBezTo>
                    <a:pt x="775" y="3117"/>
                    <a:pt x="849" y="3054"/>
                    <a:pt x="810" y="2969"/>
                  </a:cubicBezTo>
                  <a:cubicBezTo>
                    <a:pt x="769" y="2878"/>
                    <a:pt x="729" y="2797"/>
                    <a:pt x="688" y="2706"/>
                  </a:cubicBezTo>
                  <a:cubicBezTo>
                    <a:pt x="666" y="2659"/>
                    <a:pt x="625" y="2639"/>
                    <a:pt x="584" y="2639"/>
                  </a:cubicBezTo>
                  <a:close/>
                  <a:moveTo>
                    <a:pt x="167" y="2944"/>
                  </a:moveTo>
                  <a:cubicBezTo>
                    <a:pt x="131" y="2944"/>
                    <a:pt x="96" y="2967"/>
                    <a:pt x="101" y="3010"/>
                  </a:cubicBezTo>
                  <a:lnTo>
                    <a:pt x="121" y="3101"/>
                  </a:lnTo>
                  <a:cubicBezTo>
                    <a:pt x="126" y="3138"/>
                    <a:pt x="158" y="3156"/>
                    <a:pt x="190" y="3156"/>
                  </a:cubicBezTo>
                  <a:cubicBezTo>
                    <a:pt x="227" y="3156"/>
                    <a:pt x="264" y="3130"/>
                    <a:pt x="253" y="3080"/>
                  </a:cubicBezTo>
                  <a:lnTo>
                    <a:pt x="243" y="2999"/>
                  </a:lnTo>
                  <a:cubicBezTo>
                    <a:pt x="233" y="2961"/>
                    <a:pt x="200" y="2944"/>
                    <a:pt x="167" y="2944"/>
                  </a:cubicBezTo>
                  <a:close/>
                  <a:moveTo>
                    <a:pt x="4675" y="2883"/>
                  </a:moveTo>
                  <a:cubicBezTo>
                    <a:pt x="4608" y="2883"/>
                    <a:pt x="4536" y="2961"/>
                    <a:pt x="4587" y="3040"/>
                  </a:cubicBezTo>
                  <a:cubicBezTo>
                    <a:pt x="4627" y="3101"/>
                    <a:pt x="4657" y="3152"/>
                    <a:pt x="4698" y="3212"/>
                  </a:cubicBezTo>
                  <a:cubicBezTo>
                    <a:pt x="4715" y="3241"/>
                    <a:pt x="4738" y="3252"/>
                    <a:pt x="4761" y="3252"/>
                  </a:cubicBezTo>
                  <a:cubicBezTo>
                    <a:pt x="4822" y="3252"/>
                    <a:pt x="4883" y="3174"/>
                    <a:pt x="4839" y="3101"/>
                  </a:cubicBezTo>
                  <a:cubicBezTo>
                    <a:pt x="4810" y="3040"/>
                    <a:pt x="4779" y="2990"/>
                    <a:pt x="4749" y="2929"/>
                  </a:cubicBezTo>
                  <a:cubicBezTo>
                    <a:pt x="4731" y="2896"/>
                    <a:pt x="4704" y="2883"/>
                    <a:pt x="4675" y="2883"/>
                  </a:cubicBezTo>
                  <a:close/>
                  <a:moveTo>
                    <a:pt x="1236" y="2901"/>
                  </a:moveTo>
                  <a:cubicBezTo>
                    <a:pt x="1180" y="2901"/>
                    <a:pt x="1118" y="2968"/>
                    <a:pt x="1154" y="3040"/>
                  </a:cubicBezTo>
                  <a:lnTo>
                    <a:pt x="1266" y="3242"/>
                  </a:lnTo>
                  <a:cubicBezTo>
                    <a:pt x="1284" y="3269"/>
                    <a:pt x="1307" y="3280"/>
                    <a:pt x="1331" y="3280"/>
                  </a:cubicBezTo>
                  <a:cubicBezTo>
                    <a:pt x="1388" y="3280"/>
                    <a:pt x="1443" y="3216"/>
                    <a:pt x="1408" y="3152"/>
                  </a:cubicBezTo>
                  <a:lnTo>
                    <a:pt x="1296" y="2939"/>
                  </a:lnTo>
                  <a:cubicBezTo>
                    <a:pt x="1281" y="2912"/>
                    <a:pt x="1259" y="2901"/>
                    <a:pt x="1236" y="2901"/>
                  </a:cubicBezTo>
                  <a:close/>
                  <a:moveTo>
                    <a:pt x="2110" y="2979"/>
                  </a:moveTo>
                  <a:cubicBezTo>
                    <a:pt x="2060" y="2979"/>
                    <a:pt x="2009" y="3021"/>
                    <a:pt x="2035" y="3080"/>
                  </a:cubicBezTo>
                  <a:cubicBezTo>
                    <a:pt x="2076" y="3161"/>
                    <a:pt x="2106" y="3253"/>
                    <a:pt x="2146" y="3344"/>
                  </a:cubicBezTo>
                  <a:cubicBezTo>
                    <a:pt x="2160" y="3372"/>
                    <a:pt x="2187" y="3384"/>
                    <a:pt x="2214" y="3384"/>
                  </a:cubicBezTo>
                  <a:cubicBezTo>
                    <a:pt x="2264" y="3384"/>
                    <a:pt x="2314" y="3342"/>
                    <a:pt x="2288" y="3283"/>
                  </a:cubicBezTo>
                  <a:cubicBezTo>
                    <a:pt x="2248" y="3202"/>
                    <a:pt x="2218" y="3111"/>
                    <a:pt x="2177" y="3020"/>
                  </a:cubicBezTo>
                  <a:cubicBezTo>
                    <a:pt x="2163" y="2991"/>
                    <a:pt x="2136" y="2979"/>
                    <a:pt x="2110" y="2979"/>
                  </a:cubicBezTo>
                  <a:close/>
                  <a:moveTo>
                    <a:pt x="3410" y="3012"/>
                  </a:moveTo>
                  <a:cubicBezTo>
                    <a:pt x="3329" y="3012"/>
                    <a:pt x="3254" y="3100"/>
                    <a:pt x="3321" y="3182"/>
                  </a:cubicBezTo>
                  <a:cubicBezTo>
                    <a:pt x="3402" y="3273"/>
                    <a:pt x="3473" y="3384"/>
                    <a:pt x="3514" y="3506"/>
                  </a:cubicBezTo>
                  <a:cubicBezTo>
                    <a:pt x="3532" y="3554"/>
                    <a:pt x="3569" y="3573"/>
                    <a:pt x="3607" y="3573"/>
                  </a:cubicBezTo>
                  <a:cubicBezTo>
                    <a:pt x="3673" y="3573"/>
                    <a:pt x="3742" y="3512"/>
                    <a:pt x="3716" y="3435"/>
                  </a:cubicBezTo>
                  <a:cubicBezTo>
                    <a:pt x="3665" y="3293"/>
                    <a:pt x="3595" y="3161"/>
                    <a:pt x="3493" y="3050"/>
                  </a:cubicBezTo>
                  <a:cubicBezTo>
                    <a:pt x="3469" y="3024"/>
                    <a:pt x="3439" y="3012"/>
                    <a:pt x="3410" y="3012"/>
                  </a:cubicBezTo>
                  <a:close/>
                  <a:moveTo>
                    <a:pt x="4010" y="3174"/>
                  </a:moveTo>
                  <a:cubicBezTo>
                    <a:pt x="3918" y="3174"/>
                    <a:pt x="3823" y="3272"/>
                    <a:pt x="3898" y="3374"/>
                  </a:cubicBezTo>
                  <a:cubicBezTo>
                    <a:pt x="3939" y="3445"/>
                    <a:pt x="3979" y="3506"/>
                    <a:pt x="4040" y="3566"/>
                  </a:cubicBezTo>
                  <a:cubicBezTo>
                    <a:pt x="4062" y="3592"/>
                    <a:pt x="4091" y="3604"/>
                    <a:pt x="4119" y="3604"/>
                  </a:cubicBezTo>
                  <a:cubicBezTo>
                    <a:pt x="4178" y="3604"/>
                    <a:pt x="4233" y="3551"/>
                    <a:pt x="4212" y="3476"/>
                  </a:cubicBezTo>
                  <a:cubicBezTo>
                    <a:pt x="4191" y="3404"/>
                    <a:pt x="4151" y="3334"/>
                    <a:pt x="4121" y="3253"/>
                  </a:cubicBezTo>
                  <a:cubicBezTo>
                    <a:pt x="4098" y="3197"/>
                    <a:pt x="4054" y="3174"/>
                    <a:pt x="4010" y="3174"/>
                  </a:cubicBezTo>
                  <a:close/>
                  <a:moveTo>
                    <a:pt x="433" y="3398"/>
                  </a:moveTo>
                  <a:cubicBezTo>
                    <a:pt x="375" y="3398"/>
                    <a:pt x="315" y="3445"/>
                    <a:pt x="344" y="3516"/>
                  </a:cubicBezTo>
                  <a:cubicBezTo>
                    <a:pt x="355" y="3557"/>
                    <a:pt x="364" y="3587"/>
                    <a:pt x="385" y="3627"/>
                  </a:cubicBezTo>
                  <a:cubicBezTo>
                    <a:pt x="393" y="3660"/>
                    <a:pt x="420" y="3675"/>
                    <a:pt x="448" y="3675"/>
                  </a:cubicBezTo>
                  <a:cubicBezTo>
                    <a:pt x="489" y="3675"/>
                    <a:pt x="532" y="3645"/>
                    <a:pt x="526" y="3597"/>
                  </a:cubicBezTo>
                  <a:cubicBezTo>
                    <a:pt x="526" y="3557"/>
                    <a:pt x="517" y="3516"/>
                    <a:pt x="517" y="3476"/>
                  </a:cubicBezTo>
                  <a:cubicBezTo>
                    <a:pt x="512" y="3421"/>
                    <a:pt x="473" y="3398"/>
                    <a:pt x="433" y="3398"/>
                  </a:cubicBezTo>
                  <a:close/>
                  <a:moveTo>
                    <a:pt x="979" y="3327"/>
                  </a:moveTo>
                  <a:cubicBezTo>
                    <a:pt x="922" y="3327"/>
                    <a:pt x="864" y="3375"/>
                    <a:pt x="881" y="3455"/>
                  </a:cubicBezTo>
                  <a:cubicBezTo>
                    <a:pt x="901" y="3526"/>
                    <a:pt x="911" y="3587"/>
                    <a:pt x="931" y="3658"/>
                  </a:cubicBezTo>
                  <a:cubicBezTo>
                    <a:pt x="939" y="3699"/>
                    <a:pt x="972" y="3717"/>
                    <a:pt x="1008" y="3717"/>
                  </a:cubicBezTo>
                  <a:cubicBezTo>
                    <a:pt x="1059" y="3717"/>
                    <a:pt x="1116" y="3678"/>
                    <a:pt x="1104" y="3617"/>
                  </a:cubicBezTo>
                  <a:cubicBezTo>
                    <a:pt x="1093" y="3546"/>
                    <a:pt x="1084" y="3476"/>
                    <a:pt x="1073" y="3415"/>
                  </a:cubicBezTo>
                  <a:cubicBezTo>
                    <a:pt x="1064" y="3354"/>
                    <a:pt x="1022" y="3327"/>
                    <a:pt x="979" y="3327"/>
                  </a:cubicBezTo>
                  <a:close/>
                  <a:moveTo>
                    <a:pt x="5220" y="3391"/>
                  </a:moveTo>
                  <a:cubicBezTo>
                    <a:pt x="5151" y="3391"/>
                    <a:pt x="5082" y="3474"/>
                    <a:pt x="5133" y="3546"/>
                  </a:cubicBezTo>
                  <a:lnTo>
                    <a:pt x="5255" y="3698"/>
                  </a:lnTo>
                  <a:cubicBezTo>
                    <a:pt x="5274" y="3723"/>
                    <a:pt x="5299" y="3734"/>
                    <a:pt x="5324" y="3734"/>
                  </a:cubicBezTo>
                  <a:cubicBezTo>
                    <a:pt x="5388" y="3734"/>
                    <a:pt x="5450" y="3663"/>
                    <a:pt x="5406" y="3597"/>
                  </a:cubicBezTo>
                  <a:cubicBezTo>
                    <a:pt x="5366" y="3536"/>
                    <a:pt x="5336" y="3485"/>
                    <a:pt x="5295" y="3435"/>
                  </a:cubicBezTo>
                  <a:cubicBezTo>
                    <a:pt x="5275" y="3403"/>
                    <a:pt x="5248" y="3391"/>
                    <a:pt x="5220" y="3391"/>
                  </a:cubicBezTo>
                  <a:close/>
                  <a:moveTo>
                    <a:pt x="2513" y="3535"/>
                  </a:moveTo>
                  <a:cubicBezTo>
                    <a:pt x="2410" y="3535"/>
                    <a:pt x="2356" y="3696"/>
                    <a:pt x="2470" y="3749"/>
                  </a:cubicBezTo>
                  <a:cubicBezTo>
                    <a:pt x="2487" y="3756"/>
                    <a:pt x="2503" y="3760"/>
                    <a:pt x="2519" y="3760"/>
                  </a:cubicBezTo>
                  <a:cubicBezTo>
                    <a:pt x="2622" y="3760"/>
                    <a:pt x="2676" y="3599"/>
                    <a:pt x="2562" y="3546"/>
                  </a:cubicBezTo>
                  <a:cubicBezTo>
                    <a:pt x="2545" y="3538"/>
                    <a:pt x="2529" y="3535"/>
                    <a:pt x="2513" y="3535"/>
                  </a:cubicBezTo>
                  <a:close/>
                  <a:moveTo>
                    <a:pt x="5737" y="3375"/>
                  </a:moveTo>
                  <a:cubicBezTo>
                    <a:pt x="5690" y="3375"/>
                    <a:pt x="5644" y="3425"/>
                    <a:pt x="5680" y="3476"/>
                  </a:cubicBezTo>
                  <a:lnTo>
                    <a:pt x="5862" y="3749"/>
                  </a:lnTo>
                  <a:cubicBezTo>
                    <a:pt x="5879" y="3771"/>
                    <a:pt x="5901" y="3780"/>
                    <a:pt x="5922" y="3780"/>
                  </a:cubicBezTo>
                  <a:cubicBezTo>
                    <a:pt x="5977" y="3780"/>
                    <a:pt x="6028" y="3719"/>
                    <a:pt x="5984" y="3668"/>
                  </a:cubicBezTo>
                  <a:cubicBezTo>
                    <a:pt x="5923" y="3577"/>
                    <a:pt x="5852" y="3485"/>
                    <a:pt x="5791" y="3404"/>
                  </a:cubicBezTo>
                  <a:cubicBezTo>
                    <a:pt x="5777" y="3384"/>
                    <a:pt x="5757" y="3375"/>
                    <a:pt x="5737" y="3375"/>
                  </a:cubicBezTo>
                  <a:close/>
                  <a:moveTo>
                    <a:pt x="6426" y="3391"/>
                  </a:moveTo>
                  <a:cubicBezTo>
                    <a:pt x="6351" y="3391"/>
                    <a:pt x="6278" y="3471"/>
                    <a:pt x="6338" y="3546"/>
                  </a:cubicBezTo>
                  <a:cubicBezTo>
                    <a:pt x="6399" y="3617"/>
                    <a:pt x="6439" y="3698"/>
                    <a:pt x="6450" y="3789"/>
                  </a:cubicBezTo>
                  <a:cubicBezTo>
                    <a:pt x="6454" y="3845"/>
                    <a:pt x="6499" y="3871"/>
                    <a:pt x="6545" y="3871"/>
                  </a:cubicBezTo>
                  <a:cubicBezTo>
                    <a:pt x="6598" y="3871"/>
                    <a:pt x="6653" y="3835"/>
                    <a:pt x="6642" y="3769"/>
                  </a:cubicBezTo>
                  <a:cubicBezTo>
                    <a:pt x="6632" y="3638"/>
                    <a:pt x="6581" y="3526"/>
                    <a:pt x="6500" y="3425"/>
                  </a:cubicBezTo>
                  <a:cubicBezTo>
                    <a:pt x="6479" y="3401"/>
                    <a:pt x="6452" y="3391"/>
                    <a:pt x="6426" y="3391"/>
                  </a:cubicBezTo>
                  <a:close/>
                  <a:moveTo>
                    <a:pt x="4722" y="3563"/>
                  </a:moveTo>
                  <a:cubicBezTo>
                    <a:pt x="4679" y="3563"/>
                    <a:pt x="4638" y="3613"/>
                    <a:pt x="4668" y="3658"/>
                  </a:cubicBezTo>
                  <a:cubicBezTo>
                    <a:pt x="4708" y="3719"/>
                    <a:pt x="4749" y="3789"/>
                    <a:pt x="4789" y="3850"/>
                  </a:cubicBezTo>
                  <a:cubicBezTo>
                    <a:pt x="4800" y="3866"/>
                    <a:pt x="4816" y="3873"/>
                    <a:pt x="4832" y="3873"/>
                  </a:cubicBezTo>
                  <a:cubicBezTo>
                    <a:pt x="4874" y="3873"/>
                    <a:pt x="4920" y="3824"/>
                    <a:pt x="4890" y="3779"/>
                  </a:cubicBezTo>
                  <a:cubicBezTo>
                    <a:pt x="4850" y="3719"/>
                    <a:pt x="4810" y="3658"/>
                    <a:pt x="4769" y="3587"/>
                  </a:cubicBezTo>
                  <a:cubicBezTo>
                    <a:pt x="4755" y="3570"/>
                    <a:pt x="4739" y="3563"/>
                    <a:pt x="4722" y="3563"/>
                  </a:cubicBezTo>
                  <a:close/>
                  <a:moveTo>
                    <a:pt x="1987" y="3600"/>
                  </a:moveTo>
                  <a:cubicBezTo>
                    <a:pt x="1932" y="3600"/>
                    <a:pt x="1879" y="3657"/>
                    <a:pt x="1924" y="3708"/>
                  </a:cubicBezTo>
                  <a:cubicBezTo>
                    <a:pt x="1954" y="3759"/>
                    <a:pt x="1984" y="3800"/>
                    <a:pt x="2015" y="3840"/>
                  </a:cubicBezTo>
                  <a:cubicBezTo>
                    <a:pt x="2034" y="3864"/>
                    <a:pt x="2057" y="3874"/>
                    <a:pt x="2080" y="3874"/>
                  </a:cubicBezTo>
                  <a:cubicBezTo>
                    <a:pt x="2142" y="3874"/>
                    <a:pt x="2201" y="3801"/>
                    <a:pt x="2157" y="3749"/>
                  </a:cubicBezTo>
                  <a:cubicBezTo>
                    <a:pt x="2116" y="3708"/>
                    <a:pt x="2086" y="3668"/>
                    <a:pt x="2045" y="3627"/>
                  </a:cubicBezTo>
                  <a:cubicBezTo>
                    <a:pt x="2028" y="3608"/>
                    <a:pt x="2007" y="3600"/>
                    <a:pt x="1987" y="3600"/>
                  </a:cubicBezTo>
                  <a:close/>
                  <a:moveTo>
                    <a:pt x="3752" y="3705"/>
                  </a:moveTo>
                  <a:cubicBezTo>
                    <a:pt x="3679" y="3705"/>
                    <a:pt x="3604" y="3790"/>
                    <a:pt x="3655" y="3870"/>
                  </a:cubicBezTo>
                  <a:lnTo>
                    <a:pt x="3705" y="3951"/>
                  </a:lnTo>
                  <a:cubicBezTo>
                    <a:pt x="3725" y="3982"/>
                    <a:pt x="3753" y="3995"/>
                    <a:pt x="3781" y="3995"/>
                  </a:cubicBezTo>
                  <a:cubicBezTo>
                    <a:pt x="3854" y="3995"/>
                    <a:pt x="3929" y="3908"/>
                    <a:pt x="3878" y="3820"/>
                  </a:cubicBezTo>
                  <a:lnTo>
                    <a:pt x="3827" y="3749"/>
                  </a:lnTo>
                  <a:cubicBezTo>
                    <a:pt x="3807" y="3718"/>
                    <a:pt x="3780" y="3705"/>
                    <a:pt x="3752" y="3705"/>
                  </a:cubicBezTo>
                  <a:close/>
                  <a:moveTo>
                    <a:pt x="1434" y="3600"/>
                  </a:moveTo>
                  <a:cubicBezTo>
                    <a:pt x="1372" y="3600"/>
                    <a:pt x="1315" y="3662"/>
                    <a:pt x="1367" y="3728"/>
                  </a:cubicBezTo>
                  <a:cubicBezTo>
                    <a:pt x="1428" y="3820"/>
                    <a:pt x="1468" y="3911"/>
                    <a:pt x="1509" y="4012"/>
                  </a:cubicBezTo>
                  <a:cubicBezTo>
                    <a:pt x="1525" y="4041"/>
                    <a:pt x="1554" y="4055"/>
                    <a:pt x="1581" y="4055"/>
                  </a:cubicBezTo>
                  <a:cubicBezTo>
                    <a:pt x="1621" y="4055"/>
                    <a:pt x="1660" y="4026"/>
                    <a:pt x="1660" y="3971"/>
                  </a:cubicBezTo>
                  <a:cubicBezTo>
                    <a:pt x="1651" y="3840"/>
                    <a:pt x="1579" y="3728"/>
                    <a:pt x="1498" y="3627"/>
                  </a:cubicBezTo>
                  <a:cubicBezTo>
                    <a:pt x="1480" y="3608"/>
                    <a:pt x="1456" y="3600"/>
                    <a:pt x="1434" y="3600"/>
                  </a:cubicBezTo>
                  <a:close/>
                  <a:moveTo>
                    <a:pt x="73" y="3820"/>
                  </a:moveTo>
                  <a:cubicBezTo>
                    <a:pt x="37" y="3820"/>
                    <a:pt x="1" y="3851"/>
                    <a:pt x="20" y="3890"/>
                  </a:cubicBezTo>
                  <a:cubicBezTo>
                    <a:pt x="40" y="3941"/>
                    <a:pt x="71" y="4002"/>
                    <a:pt x="101" y="4052"/>
                  </a:cubicBezTo>
                  <a:cubicBezTo>
                    <a:pt x="113" y="4076"/>
                    <a:pt x="135" y="4086"/>
                    <a:pt x="156" y="4086"/>
                  </a:cubicBezTo>
                  <a:cubicBezTo>
                    <a:pt x="190" y="4086"/>
                    <a:pt x="221" y="4060"/>
                    <a:pt x="202" y="4022"/>
                  </a:cubicBezTo>
                  <a:cubicBezTo>
                    <a:pt x="172" y="3962"/>
                    <a:pt x="142" y="3911"/>
                    <a:pt x="121" y="3850"/>
                  </a:cubicBezTo>
                  <a:cubicBezTo>
                    <a:pt x="111" y="3829"/>
                    <a:pt x="92" y="3820"/>
                    <a:pt x="73" y="3820"/>
                  </a:cubicBezTo>
                  <a:close/>
                  <a:moveTo>
                    <a:pt x="3194" y="3708"/>
                  </a:moveTo>
                  <a:cubicBezTo>
                    <a:pt x="3099" y="3708"/>
                    <a:pt x="2996" y="3820"/>
                    <a:pt x="3068" y="3921"/>
                  </a:cubicBezTo>
                  <a:cubicBezTo>
                    <a:pt x="3118" y="3982"/>
                    <a:pt x="3159" y="4043"/>
                    <a:pt x="3210" y="4103"/>
                  </a:cubicBezTo>
                  <a:cubicBezTo>
                    <a:pt x="3235" y="4137"/>
                    <a:pt x="3267" y="4151"/>
                    <a:pt x="3299" y="4151"/>
                  </a:cubicBezTo>
                  <a:cubicBezTo>
                    <a:pt x="3382" y="4151"/>
                    <a:pt x="3460" y="4056"/>
                    <a:pt x="3402" y="3962"/>
                  </a:cubicBezTo>
                  <a:cubicBezTo>
                    <a:pt x="3372" y="3901"/>
                    <a:pt x="3331" y="3830"/>
                    <a:pt x="3291" y="3769"/>
                  </a:cubicBezTo>
                  <a:cubicBezTo>
                    <a:pt x="3268" y="3726"/>
                    <a:pt x="3232" y="3708"/>
                    <a:pt x="3194" y="3708"/>
                  </a:cubicBezTo>
                  <a:close/>
                  <a:moveTo>
                    <a:pt x="778" y="3712"/>
                  </a:moveTo>
                  <a:cubicBezTo>
                    <a:pt x="705" y="3712"/>
                    <a:pt x="626" y="3776"/>
                    <a:pt x="658" y="3860"/>
                  </a:cubicBezTo>
                  <a:cubicBezTo>
                    <a:pt x="699" y="3941"/>
                    <a:pt x="729" y="4032"/>
                    <a:pt x="760" y="4113"/>
                  </a:cubicBezTo>
                  <a:cubicBezTo>
                    <a:pt x="778" y="4157"/>
                    <a:pt x="814" y="4176"/>
                    <a:pt x="852" y="4176"/>
                  </a:cubicBezTo>
                  <a:cubicBezTo>
                    <a:pt x="918" y="4176"/>
                    <a:pt x="988" y="4117"/>
                    <a:pt x="962" y="4032"/>
                  </a:cubicBezTo>
                  <a:cubicBezTo>
                    <a:pt x="931" y="3951"/>
                    <a:pt x="901" y="3870"/>
                    <a:pt x="871" y="3779"/>
                  </a:cubicBezTo>
                  <a:cubicBezTo>
                    <a:pt x="856" y="3732"/>
                    <a:pt x="818" y="3712"/>
                    <a:pt x="778" y="3712"/>
                  </a:cubicBezTo>
                  <a:close/>
                  <a:moveTo>
                    <a:pt x="6736" y="4045"/>
                  </a:moveTo>
                  <a:cubicBezTo>
                    <a:pt x="6686" y="4045"/>
                    <a:pt x="6637" y="4107"/>
                    <a:pt x="6672" y="4164"/>
                  </a:cubicBezTo>
                  <a:lnTo>
                    <a:pt x="6723" y="4265"/>
                  </a:lnTo>
                  <a:cubicBezTo>
                    <a:pt x="6738" y="4292"/>
                    <a:pt x="6759" y="4303"/>
                    <a:pt x="6780" y="4303"/>
                  </a:cubicBezTo>
                  <a:cubicBezTo>
                    <a:pt x="6831" y="4303"/>
                    <a:pt x="6880" y="4241"/>
                    <a:pt x="6844" y="4184"/>
                  </a:cubicBezTo>
                  <a:lnTo>
                    <a:pt x="6794" y="4083"/>
                  </a:lnTo>
                  <a:cubicBezTo>
                    <a:pt x="6779" y="4056"/>
                    <a:pt x="6758" y="4045"/>
                    <a:pt x="6736" y="4045"/>
                  </a:cubicBezTo>
                  <a:close/>
                  <a:moveTo>
                    <a:pt x="6264" y="4005"/>
                  </a:moveTo>
                  <a:cubicBezTo>
                    <a:pt x="6173" y="4005"/>
                    <a:pt x="6108" y="4124"/>
                    <a:pt x="6196" y="4205"/>
                  </a:cubicBezTo>
                  <a:cubicBezTo>
                    <a:pt x="6227" y="4235"/>
                    <a:pt x="6247" y="4275"/>
                    <a:pt x="6257" y="4316"/>
                  </a:cubicBezTo>
                  <a:cubicBezTo>
                    <a:pt x="6274" y="4392"/>
                    <a:pt x="6330" y="4426"/>
                    <a:pt x="6386" y="4426"/>
                  </a:cubicBezTo>
                  <a:cubicBezTo>
                    <a:pt x="6463" y="4426"/>
                    <a:pt x="6540" y="4361"/>
                    <a:pt x="6510" y="4255"/>
                  </a:cubicBezTo>
                  <a:cubicBezTo>
                    <a:pt x="6470" y="4164"/>
                    <a:pt x="6419" y="4083"/>
                    <a:pt x="6338" y="4032"/>
                  </a:cubicBezTo>
                  <a:cubicBezTo>
                    <a:pt x="6313" y="4013"/>
                    <a:pt x="6288" y="4005"/>
                    <a:pt x="6264" y="4005"/>
                  </a:cubicBezTo>
                  <a:close/>
                  <a:moveTo>
                    <a:pt x="4392" y="4051"/>
                  </a:moveTo>
                  <a:cubicBezTo>
                    <a:pt x="4315" y="4051"/>
                    <a:pt x="4243" y="4131"/>
                    <a:pt x="4303" y="4225"/>
                  </a:cubicBezTo>
                  <a:lnTo>
                    <a:pt x="4486" y="4529"/>
                  </a:lnTo>
                  <a:cubicBezTo>
                    <a:pt x="4504" y="4556"/>
                    <a:pt x="4532" y="4568"/>
                    <a:pt x="4560" y="4568"/>
                  </a:cubicBezTo>
                  <a:cubicBezTo>
                    <a:pt x="4625" y="4568"/>
                    <a:pt x="4693" y="4507"/>
                    <a:pt x="4657" y="4437"/>
                  </a:cubicBezTo>
                  <a:cubicBezTo>
                    <a:pt x="4607" y="4326"/>
                    <a:pt x="4556" y="4225"/>
                    <a:pt x="4495" y="4124"/>
                  </a:cubicBezTo>
                  <a:cubicBezTo>
                    <a:pt x="4471" y="4072"/>
                    <a:pt x="4431" y="4051"/>
                    <a:pt x="4392" y="4051"/>
                  </a:cubicBezTo>
                  <a:close/>
                  <a:moveTo>
                    <a:pt x="4140" y="4376"/>
                  </a:moveTo>
                  <a:cubicBezTo>
                    <a:pt x="4030" y="4376"/>
                    <a:pt x="3976" y="4536"/>
                    <a:pt x="4090" y="4589"/>
                  </a:cubicBezTo>
                  <a:cubicBezTo>
                    <a:pt x="4108" y="4597"/>
                    <a:pt x="4126" y="4601"/>
                    <a:pt x="4142" y="4601"/>
                  </a:cubicBezTo>
                  <a:cubicBezTo>
                    <a:pt x="4252" y="4601"/>
                    <a:pt x="4307" y="4440"/>
                    <a:pt x="4191" y="4387"/>
                  </a:cubicBezTo>
                  <a:cubicBezTo>
                    <a:pt x="4173" y="4379"/>
                    <a:pt x="4156" y="4376"/>
                    <a:pt x="4140" y="4376"/>
                  </a:cubicBezTo>
                  <a:close/>
                  <a:moveTo>
                    <a:pt x="2852" y="4182"/>
                  </a:moveTo>
                  <a:cubicBezTo>
                    <a:pt x="2813" y="4182"/>
                    <a:pt x="2775" y="4214"/>
                    <a:pt x="2794" y="4265"/>
                  </a:cubicBezTo>
                  <a:cubicBezTo>
                    <a:pt x="2835" y="4367"/>
                    <a:pt x="2875" y="4478"/>
                    <a:pt x="2916" y="4589"/>
                  </a:cubicBezTo>
                  <a:cubicBezTo>
                    <a:pt x="2930" y="4621"/>
                    <a:pt x="2957" y="4635"/>
                    <a:pt x="2984" y="4635"/>
                  </a:cubicBezTo>
                  <a:cubicBezTo>
                    <a:pt x="3034" y="4635"/>
                    <a:pt x="3084" y="4591"/>
                    <a:pt x="3057" y="4538"/>
                  </a:cubicBezTo>
                  <a:cubicBezTo>
                    <a:pt x="3007" y="4427"/>
                    <a:pt x="2956" y="4326"/>
                    <a:pt x="2906" y="4214"/>
                  </a:cubicBezTo>
                  <a:cubicBezTo>
                    <a:pt x="2895" y="4192"/>
                    <a:pt x="2873" y="4182"/>
                    <a:pt x="2852" y="4182"/>
                  </a:cubicBezTo>
                  <a:close/>
                  <a:moveTo>
                    <a:pt x="1567" y="4269"/>
                  </a:moveTo>
                  <a:cubicBezTo>
                    <a:pt x="1484" y="4269"/>
                    <a:pt x="1398" y="4357"/>
                    <a:pt x="1458" y="4457"/>
                  </a:cubicBezTo>
                  <a:cubicBezTo>
                    <a:pt x="1489" y="4508"/>
                    <a:pt x="1519" y="4559"/>
                    <a:pt x="1549" y="4619"/>
                  </a:cubicBezTo>
                  <a:cubicBezTo>
                    <a:pt x="1568" y="4650"/>
                    <a:pt x="1597" y="4663"/>
                    <a:pt x="1626" y="4663"/>
                  </a:cubicBezTo>
                  <a:cubicBezTo>
                    <a:pt x="1694" y="4663"/>
                    <a:pt x="1766" y="4596"/>
                    <a:pt x="1732" y="4518"/>
                  </a:cubicBezTo>
                  <a:cubicBezTo>
                    <a:pt x="1711" y="4457"/>
                    <a:pt x="1691" y="4397"/>
                    <a:pt x="1671" y="4346"/>
                  </a:cubicBezTo>
                  <a:cubicBezTo>
                    <a:pt x="1650" y="4292"/>
                    <a:pt x="1609" y="4269"/>
                    <a:pt x="1567" y="4269"/>
                  </a:cubicBezTo>
                  <a:close/>
                  <a:moveTo>
                    <a:pt x="2416" y="4282"/>
                  </a:moveTo>
                  <a:cubicBezTo>
                    <a:pt x="2318" y="4282"/>
                    <a:pt x="2221" y="4387"/>
                    <a:pt x="2299" y="4478"/>
                  </a:cubicBezTo>
                  <a:cubicBezTo>
                    <a:pt x="2349" y="4538"/>
                    <a:pt x="2400" y="4599"/>
                    <a:pt x="2440" y="4650"/>
                  </a:cubicBezTo>
                  <a:cubicBezTo>
                    <a:pt x="2463" y="4679"/>
                    <a:pt x="2497" y="4692"/>
                    <a:pt x="2530" y="4692"/>
                  </a:cubicBezTo>
                  <a:cubicBezTo>
                    <a:pt x="2602" y="4692"/>
                    <a:pt x="2674" y="4635"/>
                    <a:pt x="2632" y="4559"/>
                  </a:cubicBezTo>
                  <a:cubicBezTo>
                    <a:pt x="2592" y="4488"/>
                    <a:pt x="2562" y="4427"/>
                    <a:pt x="2531" y="4356"/>
                  </a:cubicBezTo>
                  <a:cubicBezTo>
                    <a:pt x="2503" y="4303"/>
                    <a:pt x="2459" y="4282"/>
                    <a:pt x="2416" y="4282"/>
                  </a:cubicBezTo>
                  <a:close/>
                  <a:moveTo>
                    <a:pt x="1196" y="4479"/>
                  </a:moveTo>
                  <a:cubicBezTo>
                    <a:pt x="1136" y="4479"/>
                    <a:pt x="1075" y="4547"/>
                    <a:pt x="1124" y="4610"/>
                  </a:cubicBezTo>
                  <a:cubicBezTo>
                    <a:pt x="1134" y="4630"/>
                    <a:pt x="1154" y="4650"/>
                    <a:pt x="1174" y="4680"/>
                  </a:cubicBezTo>
                  <a:cubicBezTo>
                    <a:pt x="1190" y="4699"/>
                    <a:pt x="1212" y="4707"/>
                    <a:pt x="1235" y="4707"/>
                  </a:cubicBezTo>
                  <a:cubicBezTo>
                    <a:pt x="1285" y="4707"/>
                    <a:pt x="1334" y="4666"/>
                    <a:pt x="1306" y="4610"/>
                  </a:cubicBezTo>
                  <a:cubicBezTo>
                    <a:pt x="1296" y="4579"/>
                    <a:pt x="1276" y="4559"/>
                    <a:pt x="1266" y="4529"/>
                  </a:cubicBezTo>
                  <a:cubicBezTo>
                    <a:pt x="1250" y="4494"/>
                    <a:pt x="1223" y="4479"/>
                    <a:pt x="1196" y="4479"/>
                  </a:cubicBezTo>
                  <a:close/>
                  <a:moveTo>
                    <a:pt x="208" y="4294"/>
                  </a:moveTo>
                  <a:cubicBezTo>
                    <a:pt x="153" y="4294"/>
                    <a:pt x="99" y="4342"/>
                    <a:pt x="132" y="4407"/>
                  </a:cubicBezTo>
                  <a:cubicBezTo>
                    <a:pt x="182" y="4508"/>
                    <a:pt x="233" y="4619"/>
                    <a:pt x="283" y="4721"/>
                  </a:cubicBezTo>
                  <a:cubicBezTo>
                    <a:pt x="295" y="4751"/>
                    <a:pt x="320" y="4764"/>
                    <a:pt x="346" y="4764"/>
                  </a:cubicBezTo>
                  <a:cubicBezTo>
                    <a:pt x="388" y="4764"/>
                    <a:pt x="430" y="4727"/>
                    <a:pt x="405" y="4670"/>
                  </a:cubicBezTo>
                  <a:cubicBezTo>
                    <a:pt x="364" y="4569"/>
                    <a:pt x="324" y="4457"/>
                    <a:pt x="283" y="4346"/>
                  </a:cubicBezTo>
                  <a:cubicBezTo>
                    <a:pt x="269" y="4310"/>
                    <a:pt x="238" y="4294"/>
                    <a:pt x="208" y="4294"/>
                  </a:cubicBezTo>
                  <a:close/>
                  <a:moveTo>
                    <a:pt x="3459" y="4428"/>
                  </a:moveTo>
                  <a:cubicBezTo>
                    <a:pt x="3411" y="4428"/>
                    <a:pt x="3366" y="4478"/>
                    <a:pt x="3402" y="4529"/>
                  </a:cubicBezTo>
                  <a:cubicBezTo>
                    <a:pt x="3453" y="4599"/>
                    <a:pt x="3493" y="4680"/>
                    <a:pt x="3514" y="4761"/>
                  </a:cubicBezTo>
                  <a:cubicBezTo>
                    <a:pt x="3524" y="4794"/>
                    <a:pt x="3550" y="4809"/>
                    <a:pt x="3577" y="4809"/>
                  </a:cubicBezTo>
                  <a:cubicBezTo>
                    <a:pt x="3624" y="4809"/>
                    <a:pt x="3674" y="4765"/>
                    <a:pt x="3655" y="4700"/>
                  </a:cubicBezTo>
                  <a:cubicBezTo>
                    <a:pt x="3624" y="4610"/>
                    <a:pt x="3584" y="4529"/>
                    <a:pt x="3514" y="4457"/>
                  </a:cubicBezTo>
                  <a:cubicBezTo>
                    <a:pt x="3499" y="4437"/>
                    <a:pt x="3479" y="4428"/>
                    <a:pt x="3459" y="4428"/>
                  </a:cubicBezTo>
                  <a:close/>
                  <a:moveTo>
                    <a:pt x="5165" y="4284"/>
                  </a:moveTo>
                  <a:cubicBezTo>
                    <a:pt x="5103" y="4284"/>
                    <a:pt x="5040" y="4356"/>
                    <a:pt x="5082" y="4427"/>
                  </a:cubicBezTo>
                  <a:cubicBezTo>
                    <a:pt x="5154" y="4538"/>
                    <a:pt x="5224" y="4660"/>
                    <a:pt x="5295" y="4772"/>
                  </a:cubicBezTo>
                  <a:cubicBezTo>
                    <a:pt x="5310" y="4802"/>
                    <a:pt x="5332" y="4814"/>
                    <a:pt x="5355" y="4814"/>
                  </a:cubicBezTo>
                  <a:cubicBezTo>
                    <a:pt x="5408" y="4814"/>
                    <a:pt x="5463" y="4745"/>
                    <a:pt x="5427" y="4680"/>
                  </a:cubicBezTo>
                  <a:cubicBezTo>
                    <a:pt x="5366" y="4559"/>
                    <a:pt x="5295" y="4437"/>
                    <a:pt x="5235" y="4326"/>
                  </a:cubicBezTo>
                  <a:cubicBezTo>
                    <a:pt x="5217" y="4296"/>
                    <a:pt x="5191" y="4284"/>
                    <a:pt x="5165" y="4284"/>
                  </a:cubicBezTo>
                  <a:close/>
                  <a:moveTo>
                    <a:pt x="2052" y="4608"/>
                  </a:moveTo>
                  <a:cubicBezTo>
                    <a:pt x="1998" y="4608"/>
                    <a:pt x="1940" y="4672"/>
                    <a:pt x="1984" y="4731"/>
                  </a:cubicBezTo>
                  <a:lnTo>
                    <a:pt x="2065" y="4842"/>
                  </a:lnTo>
                  <a:cubicBezTo>
                    <a:pt x="2079" y="4864"/>
                    <a:pt x="2099" y="4874"/>
                    <a:pt x="2119" y="4874"/>
                  </a:cubicBezTo>
                  <a:cubicBezTo>
                    <a:pt x="2170" y="4874"/>
                    <a:pt x="2224" y="4810"/>
                    <a:pt x="2187" y="4751"/>
                  </a:cubicBezTo>
                  <a:lnTo>
                    <a:pt x="2106" y="4640"/>
                  </a:lnTo>
                  <a:cubicBezTo>
                    <a:pt x="2092" y="4617"/>
                    <a:pt x="2072" y="4608"/>
                    <a:pt x="2052" y="4608"/>
                  </a:cubicBezTo>
                  <a:close/>
                  <a:moveTo>
                    <a:pt x="5887" y="4401"/>
                  </a:moveTo>
                  <a:cubicBezTo>
                    <a:pt x="5823" y="4401"/>
                    <a:pt x="5759" y="4456"/>
                    <a:pt x="5791" y="4529"/>
                  </a:cubicBezTo>
                  <a:lnTo>
                    <a:pt x="5943" y="4832"/>
                  </a:lnTo>
                  <a:cubicBezTo>
                    <a:pt x="5965" y="4872"/>
                    <a:pt x="6002" y="4888"/>
                    <a:pt x="6038" y="4888"/>
                  </a:cubicBezTo>
                  <a:cubicBezTo>
                    <a:pt x="6103" y="4888"/>
                    <a:pt x="6165" y="4833"/>
                    <a:pt x="6126" y="4761"/>
                  </a:cubicBezTo>
                  <a:lnTo>
                    <a:pt x="5973" y="4457"/>
                  </a:lnTo>
                  <a:cubicBezTo>
                    <a:pt x="5956" y="4418"/>
                    <a:pt x="5921" y="4401"/>
                    <a:pt x="5887" y="4401"/>
                  </a:cubicBezTo>
                  <a:close/>
                  <a:moveTo>
                    <a:pt x="741" y="4509"/>
                  </a:moveTo>
                  <a:cubicBezTo>
                    <a:pt x="680" y="4509"/>
                    <a:pt x="616" y="4580"/>
                    <a:pt x="668" y="4640"/>
                  </a:cubicBezTo>
                  <a:cubicBezTo>
                    <a:pt x="719" y="4700"/>
                    <a:pt x="760" y="4772"/>
                    <a:pt x="790" y="4853"/>
                  </a:cubicBezTo>
                  <a:cubicBezTo>
                    <a:pt x="801" y="4886"/>
                    <a:pt x="826" y="4900"/>
                    <a:pt x="852" y="4900"/>
                  </a:cubicBezTo>
                  <a:cubicBezTo>
                    <a:pt x="897" y="4900"/>
                    <a:pt x="944" y="4859"/>
                    <a:pt x="931" y="4802"/>
                  </a:cubicBezTo>
                  <a:cubicBezTo>
                    <a:pt x="901" y="4700"/>
                    <a:pt x="861" y="4619"/>
                    <a:pt x="800" y="4538"/>
                  </a:cubicBezTo>
                  <a:cubicBezTo>
                    <a:pt x="784" y="4517"/>
                    <a:pt x="763" y="4509"/>
                    <a:pt x="741" y="4509"/>
                  </a:cubicBezTo>
                  <a:close/>
                  <a:moveTo>
                    <a:pt x="4930" y="4685"/>
                  </a:moveTo>
                  <a:cubicBezTo>
                    <a:pt x="4872" y="4685"/>
                    <a:pt x="4816" y="4754"/>
                    <a:pt x="4860" y="4812"/>
                  </a:cubicBezTo>
                  <a:lnTo>
                    <a:pt x="5001" y="5004"/>
                  </a:lnTo>
                  <a:cubicBezTo>
                    <a:pt x="5022" y="5030"/>
                    <a:pt x="5046" y="5040"/>
                    <a:pt x="5070" y="5040"/>
                  </a:cubicBezTo>
                  <a:cubicBezTo>
                    <a:pt x="5131" y="5040"/>
                    <a:pt x="5187" y="4972"/>
                    <a:pt x="5143" y="4913"/>
                  </a:cubicBezTo>
                  <a:lnTo>
                    <a:pt x="4992" y="4721"/>
                  </a:lnTo>
                  <a:cubicBezTo>
                    <a:pt x="4975" y="4695"/>
                    <a:pt x="4952" y="4685"/>
                    <a:pt x="4930" y="4685"/>
                  </a:cubicBezTo>
                  <a:close/>
                  <a:moveTo>
                    <a:pt x="3159" y="4762"/>
                  </a:moveTo>
                  <a:cubicBezTo>
                    <a:pt x="3117" y="4762"/>
                    <a:pt x="3080" y="4813"/>
                    <a:pt x="3109" y="4862"/>
                  </a:cubicBezTo>
                  <a:cubicBezTo>
                    <a:pt x="3159" y="4943"/>
                    <a:pt x="3199" y="5024"/>
                    <a:pt x="3219" y="5126"/>
                  </a:cubicBezTo>
                  <a:cubicBezTo>
                    <a:pt x="3224" y="5164"/>
                    <a:pt x="3251" y="5181"/>
                    <a:pt x="3280" y="5181"/>
                  </a:cubicBezTo>
                  <a:cubicBezTo>
                    <a:pt x="3320" y="5181"/>
                    <a:pt x="3363" y="5148"/>
                    <a:pt x="3352" y="5096"/>
                  </a:cubicBezTo>
                  <a:cubicBezTo>
                    <a:pt x="3321" y="4984"/>
                    <a:pt x="3271" y="4883"/>
                    <a:pt x="3210" y="4792"/>
                  </a:cubicBezTo>
                  <a:cubicBezTo>
                    <a:pt x="3195" y="4771"/>
                    <a:pt x="3176" y="4762"/>
                    <a:pt x="3159" y="4762"/>
                  </a:cubicBezTo>
                  <a:close/>
                  <a:moveTo>
                    <a:pt x="4259" y="4770"/>
                  </a:moveTo>
                  <a:cubicBezTo>
                    <a:pt x="4199" y="4770"/>
                    <a:pt x="4139" y="4821"/>
                    <a:pt x="4171" y="4893"/>
                  </a:cubicBezTo>
                  <a:cubicBezTo>
                    <a:pt x="4212" y="4984"/>
                    <a:pt x="4252" y="5085"/>
                    <a:pt x="4293" y="5186"/>
                  </a:cubicBezTo>
                  <a:cubicBezTo>
                    <a:pt x="4311" y="5226"/>
                    <a:pt x="4347" y="5243"/>
                    <a:pt x="4383" y="5243"/>
                  </a:cubicBezTo>
                  <a:cubicBezTo>
                    <a:pt x="4449" y="5243"/>
                    <a:pt x="4518" y="5187"/>
                    <a:pt x="4486" y="5116"/>
                  </a:cubicBezTo>
                  <a:lnTo>
                    <a:pt x="4344" y="4822"/>
                  </a:lnTo>
                  <a:cubicBezTo>
                    <a:pt x="4326" y="4786"/>
                    <a:pt x="4292" y="4770"/>
                    <a:pt x="4259" y="4770"/>
                  </a:cubicBezTo>
                  <a:close/>
                  <a:moveTo>
                    <a:pt x="6389" y="4967"/>
                  </a:moveTo>
                  <a:cubicBezTo>
                    <a:pt x="6339" y="4967"/>
                    <a:pt x="6290" y="5009"/>
                    <a:pt x="6318" y="5065"/>
                  </a:cubicBezTo>
                  <a:cubicBezTo>
                    <a:pt x="6338" y="5116"/>
                    <a:pt x="6369" y="5166"/>
                    <a:pt x="6389" y="5217"/>
                  </a:cubicBezTo>
                  <a:cubicBezTo>
                    <a:pt x="6408" y="5262"/>
                    <a:pt x="6441" y="5279"/>
                    <a:pt x="6475" y="5279"/>
                  </a:cubicBezTo>
                  <a:cubicBezTo>
                    <a:pt x="6548" y="5279"/>
                    <a:pt x="6624" y="5195"/>
                    <a:pt x="6561" y="5126"/>
                  </a:cubicBezTo>
                  <a:cubicBezTo>
                    <a:pt x="6520" y="5085"/>
                    <a:pt x="6490" y="5045"/>
                    <a:pt x="6450" y="4994"/>
                  </a:cubicBezTo>
                  <a:cubicBezTo>
                    <a:pt x="6434" y="4976"/>
                    <a:pt x="6412" y="4967"/>
                    <a:pt x="6389" y="4967"/>
                  </a:cubicBezTo>
                  <a:close/>
                  <a:moveTo>
                    <a:pt x="3857" y="4964"/>
                  </a:moveTo>
                  <a:cubicBezTo>
                    <a:pt x="3769" y="4964"/>
                    <a:pt x="3680" y="5068"/>
                    <a:pt x="3746" y="5156"/>
                  </a:cubicBezTo>
                  <a:cubicBezTo>
                    <a:pt x="3786" y="5207"/>
                    <a:pt x="3827" y="5247"/>
                    <a:pt x="3867" y="5298"/>
                  </a:cubicBezTo>
                  <a:cubicBezTo>
                    <a:pt x="3894" y="5333"/>
                    <a:pt x="3927" y="5348"/>
                    <a:pt x="3959" y="5348"/>
                  </a:cubicBezTo>
                  <a:cubicBezTo>
                    <a:pt x="4037" y="5348"/>
                    <a:pt x="4107" y="5260"/>
                    <a:pt x="4050" y="5166"/>
                  </a:cubicBezTo>
                  <a:cubicBezTo>
                    <a:pt x="4020" y="5116"/>
                    <a:pt x="3979" y="5065"/>
                    <a:pt x="3948" y="5015"/>
                  </a:cubicBezTo>
                  <a:cubicBezTo>
                    <a:pt x="3924" y="4978"/>
                    <a:pt x="3890" y="4964"/>
                    <a:pt x="3857" y="4964"/>
                  </a:cubicBezTo>
                  <a:close/>
                  <a:moveTo>
                    <a:pt x="1586" y="5094"/>
                  </a:moveTo>
                  <a:cubicBezTo>
                    <a:pt x="1526" y="5094"/>
                    <a:pt x="1466" y="5145"/>
                    <a:pt x="1498" y="5217"/>
                  </a:cubicBezTo>
                  <a:lnTo>
                    <a:pt x="1570" y="5348"/>
                  </a:lnTo>
                  <a:cubicBezTo>
                    <a:pt x="1588" y="5385"/>
                    <a:pt x="1622" y="5400"/>
                    <a:pt x="1656" y="5400"/>
                  </a:cubicBezTo>
                  <a:cubicBezTo>
                    <a:pt x="1715" y="5400"/>
                    <a:pt x="1774" y="5352"/>
                    <a:pt x="1741" y="5288"/>
                  </a:cubicBezTo>
                  <a:lnTo>
                    <a:pt x="1671" y="5146"/>
                  </a:lnTo>
                  <a:cubicBezTo>
                    <a:pt x="1653" y="5110"/>
                    <a:pt x="1619" y="5094"/>
                    <a:pt x="1586" y="5094"/>
                  </a:cubicBezTo>
                  <a:close/>
                  <a:moveTo>
                    <a:pt x="2636" y="4926"/>
                  </a:moveTo>
                  <a:cubicBezTo>
                    <a:pt x="2586" y="4926"/>
                    <a:pt x="2536" y="4988"/>
                    <a:pt x="2571" y="5045"/>
                  </a:cubicBezTo>
                  <a:lnTo>
                    <a:pt x="2785" y="5379"/>
                  </a:lnTo>
                  <a:cubicBezTo>
                    <a:pt x="2798" y="5401"/>
                    <a:pt x="2818" y="5411"/>
                    <a:pt x="2837" y="5411"/>
                  </a:cubicBezTo>
                  <a:cubicBezTo>
                    <a:pt x="2889" y="5411"/>
                    <a:pt x="2942" y="5346"/>
                    <a:pt x="2906" y="5288"/>
                  </a:cubicBezTo>
                  <a:cubicBezTo>
                    <a:pt x="2835" y="5177"/>
                    <a:pt x="2764" y="5065"/>
                    <a:pt x="2693" y="4964"/>
                  </a:cubicBezTo>
                  <a:cubicBezTo>
                    <a:pt x="2678" y="4937"/>
                    <a:pt x="2657" y="4926"/>
                    <a:pt x="2636" y="4926"/>
                  </a:cubicBezTo>
                  <a:close/>
                  <a:moveTo>
                    <a:pt x="5785" y="5088"/>
                  </a:moveTo>
                  <a:cubicBezTo>
                    <a:pt x="5713" y="5088"/>
                    <a:pt x="5639" y="5178"/>
                    <a:pt x="5690" y="5258"/>
                  </a:cubicBezTo>
                  <a:cubicBezTo>
                    <a:pt x="5721" y="5318"/>
                    <a:pt x="5751" y="5379"/>
                    <a:pt x="5791" y="5440"/>
                  </a:cubicBezTo>
                  <a:cubicBezTo>
                    <a:pt x="5808" y="5474"/>
                    <a:pt x="5835" y="5488"/>
                    <a:pt x="5862" y="5488"/>
                  </a:cubicBezTo>
                  <a:cubicBezTo>
                    <a:pt x="5931" y="5488"/>
                    <a:pt x="6007" y="5398"/>
                    <a:pt x="5964" y="5318"/>
                  </a:cubicBezTo>
                  <a:lnTo>
                    <a:pt x="5862" y="5136"/>
                  </a:lnTo>
                  <a:cubicBezTo>
                    <a:pt x="5842" y="5102"/>
                    <a:pt x="5814" y="5088"/>
                    <a:pt x="5785" y="5088"/>
                  </a:cubicBezTo>
                  <a:close/>
                  <a:moveTo>
                    <a:pt x="521" y="5120"/>
                  </a:moveTo>
                  <a:cubicBezTo>
                    <a:pt x="462" y="5120"/>
                    <a:pt x="403" y="5184"/>
                    <a:pt x="456" y="5237"/>
                  </a:cubicBezTo>
                  <a:cubicBezTo>
                    <a:pt x="537" y="5328"/>
                    <a:pt x="598" y="5420"/>
                    <a:pt x="638" y="5541"/>
                  </a:cubicBezTo>
                  <a:cubicBezTo>
                    <a:pt x="652" y="5570"/>
                    <a:pt x="677" y="5582"/>
                    <a:pt x="702" y="5582"/>
                  </a:cubicBezTo>
                  <a:cubicBezTo>
                    <a:pt x="746" y="5582"/>
                    <a:pt x="789" y="5542"/>
                    <a:pt x="769" y="5490"/>
                  </a:cubicBezTo>
                  <a:cubicBezTo>
                    <a:pt x="729" y="5369"/>
                    <a:pt x="658" y="5247"/>
                    <a:pt x="577" y="5146"/>
                  </a:cubicBezTo>
                  <a:cubicBezTo>
                    <a:pt x="562" y="5128"/>
                    <a:pt x="542" y="5120"/>
                    <a:pt x="521" y="5120"/>
                  </a:cubicBezTo>
                  <a:close/>
                  <a:moveTo>
                    <a:pt x="2269" y="5221"/>
                  </a:moveTo>
                  <a:cubicBezTo>
                    <a:pt x="2210" y="5221"/>
                    <a:pt x="2143" y="5290"/>
                    <a:pt x="2187" y="5348"/>
                  </a:cubicBezTo>
                  <a:lnTo>
                    <a:pt x="2339" y="5561"/>
                  </a:lnTo>
                  <a:cubicBezTo>
                    <a:pt x="2354" y="5582"/>
                    <a:pt x="2372" y="5590"/>
                    <a:pt x="2391" y="5590"/>
                  </a:cubicBezTo>
                  <a:cubicBezTo>
                    <a:pt x="2436" y="5590"/>
                    <a:pt x="2479" y="5538"/>
                    <a:pt x="2450" y="5480"/>
                  </a:cubicBezTo>
                  <a:cubicBezTo>
                    <a:pt x="2410" y="5409"/>
                    <a:pt x="2369" y="5328"/>
                    <a:pt x="2329" y="5258"/>
                  </a:cubicBezTo>
                  <a:cubicBezTo>
                    <a:pt x="2314" y="5232"/>
                    <a:pt x="2292" y="5221"/>
                    <a:pt x="2269" y="5221"/>
                  </a:cubicBezTo>
                  <a:close/>
                  <a:moveTo>
                    <a:pt x="3545" y="5209"/>
                  </a:moveTo>
                  <a:cubicBezTo>
                    <a:pt x="3483" y="5209"/>
                    <a:pt x="3436" y="5290"/>
                    <a:pt x="3493" y="5339"/>
                  </a:cubicBezTo>
                  <a:cubicBezTo>
                    <a:pt x="3564" y="5399"/>
                    <a:pt x="3615" y="5470"/>
                    <a:pt x="3645" y="5551"/>
                  </a:cubicBezTo>
                  <a:cubicBezTo>
                    <a:pt x="3659" y="5587"/>
                    <a:pt x="3690" y="5603"/>
                    <a:pt x="3721" y="5603"/>
                  </a:cubicBezTo>
                  <a:cubicBezTo>
                    <a:pt x="3775" y="5603"/>
                    <a:pt x="3829" y="5555"/>
                    <a:pt x="3797" y="5490"/>
                  </a:cubicBezTo>
                  <a:cubicBezTo>
                    <a:pt x="3757" y="5389"/>
                    <a:pt x="3685" y="5298"/>
                    <a:pt x="3595" y="5227"/>
                  </a:cubicBezTo>
                  <a:cubicBezTo>
                    <a:pt x="3578" y="5215"/>
                    <a:pt x="3561" y="5209"/>
                    <a:pt x="3545" y="5209"/>
                  </a:cubicBezTo>
                  <a:close/>
                  <a:moveTo>
                    <a:pt x="4769" y="5207"/>
                  </a:moveTo>
                  <a:cubicBezTo>
                    <a:pt x="4703" y="5207"/>
                    <a:pt x="4640" y="5273"/>
                    <a:pt x="4688" y="5348"/>
                  </a:cubicBezTo>
                  <a:cubicBezTo>
                    <a:pt x="4758" y="5440"/>
                    <a:pt x="4830" y="5521"/>
                    <a:pt x="4920" y="5591"/>
                  </a:cubicBezTo>
                  <a:cubicBezTo>
                    <a:pt x="4937" y="5607"/>
                    <a:pt x="4954" y="5614"/>
                    <a:pt x="4970" y="5614"/>
                  </a:cubicBezTo>
                  <a:cubicBezTo>
                    <a:pt x="5025" y="5614"/>
                    <a:pt x="5067" y="5535"/>
                    <a:pt x="5012" y="5480"/>
                  </a:cubicBezTo>
                  <a:cubicBezTo>
                    <a:pt x="4951" y="5420"/>
                    <a:pt x="4890" y="5339"/>
                    <a:pt x="4850" y="5258"/>
                  </a:cubicBezTo>
                  <a:cubicBezTo>
                    <a:pt x="4830" y="5222"/>
                    <a:pt x="4799" y="5207"/>
                    <a:pt x="4769" y="5207"/>
                  </a:cubicBezTo>
                  <a:close/>
                  <a:moveTo>
                    <a:pt x="3056" y="5483"/>
                  </a:moveTo>
                  <a:cubicBezTo>
                    <a:pt x="2984" y="5483"/>
                    <a:pt x="2947" y="5596"/>
                    <a:pt x="3028" y="5632"/>
                  </a:cubicBezTo>
                  <a:cubicBezTo>
                    <a:pt x="3039" y="5637"/>
                    <a:pt x="3049" y="5639"/>
                    <a:pt x="3059" y="5639"/>
                  </a:cubicBezTo>
                  <a:cubicBezTo>
                    <a:pt x="3131" y="5639"/>
                    <a:pt x="3168" y="5526"/>
                    <a:pt x="3088" y="5490"/>
                  </a:cubicBezTo>
                  <a:cubicBezTo>
                    <a:pt x="3077" y="5485"/>
                    <a:pt x="3066" y="5483"/>
                    <a:pt x="3056" y="5483"/>
                  </a:cubicBezTo>
                  <a:close/>
                  <a:moveTo>
                    <a:pt x="1986" y="5595"/>
                  </a:moveTo>
                  <a:cubicBezTo>
                    <a:pt x="1919" y="5595"/>
                    <a:pt x="1874" y="5708"/>
                    <a:pt x="1954" y="5744"/>
                  </a:cubicBezTo>
                  <a:cubicBezTo>
                    <a:pt x="1965" y="5749"/>
                    <a:pt x="1976" y="5751"/>
                    <a:pt x="1986" y="5751"/>
                  </a:cubicBezTo>
                  <a:cubicBezTo>
                    <a:pt x="2058" y="5751"/>
                    <a:pt x="2095" y="5637"/>
                    <a:pt x="2015" y="5602"/>
                  </a:cubicBezTo>
                  <a:cubicBezTo>
                    <a:pt x="2005" y="5597"/>
                    <a:pt x="1995" y="5595"/>
                    <a:pt x="1986" y="5595"/>
                  </a:cubicBezTo>
                  <a:close/>
                  <a:moveTo>
                    <a:pt x="5526" y="5517"/>
                  </a:moveTo>
                  <a:cubicBezTo>
                    <a:pt x="5479" y="5517"/>
                    <a:pt x="5431" y="5555"/>
                    <a:pt x="5457" y="5602"/>
                  </a:cubicBezTo>
                  <a:cubicBezTo>
                    <a:pt x="5508" y="5693"/>
                    <a:pt x="5538" y="5794"/>
                    <a:pt x="5619" y="5855"/>
                  </a:cubicBezTo>
                  <a:cubicBezTo>
                    <a:pt x="5628" y="5863"/>
                    <a:pt x="5639" y="5867"/>
                    <a:pt x="5650" y="5867"/>
                  </a:cubicBezTo>
                  <a:cubicBezTo>
                    <a:pt x="5678" y="5867"/>
                    <a:pt x="5707" y="5843"/>
                    <a:pt x="5700" y="5814"/>
                  </a:cubicBezTo>
                  <a:cubicBezTo>
                    <a:pt x="5700" y="5723"/>
                    <a:pt x="5629" y="5632"/>
                    <a:pt x="5589" y="5551"/>
                  </a:cubicBezTo>
                  <a:cubicBezTo>
                    <a:pt x="5575" y="5527"/>
                    <a:pt x="5551" y="5517"/>
                    <a:pt x="5526" y="5517"/>
                  </a:cubicBezTo>
                  <a:close/>
                  <a:moveTo>
                    <a:pt x="5980" y="5609"/>
                  </a:moveTo>
                  <a:cubicBezTo>
                    <a:pt x="5902" y="5609"/>
                    <a:pt x="5855" y="5733"/>
                    <a:pt x="5923" y="5784"/>
                  </a:cubicBezTo>
                  <a:cubicBezTo>
                    <a:pt x="5973" y="5834"/>
                    <a:pt x="5984" y="5895"/>
                    <a:pt x="6034" y="5936"/>
                  </a:cubicBezTo>
                  <a:cubicBezTo>
                    <a:pt x="6055" y="5953"/>
                    <a:pt x="6079" y="5961"/>
                    <a:pt x="6103" y="5961"/>
                  </a:cubicBezTo>
                  <a:cubicBezTo>
                    <a:pt x="6148" y="5961"/>
                    <a:pt x="6190" y="5932"/>
                    <a:pt x="6196" y="5885"/>
                  </a:cubicBezTo>
                  <a:cubicBezTo>
                    <a:pt x="6216" y="5764"/>
                    <a:pt x="6115" y="5672"/>
                    <a:pt x="6024" y="5622"/>
                  </a:cubicBezTo>
                  <a:cubicBezTo>
                    <a:pt x="6009" y="5613"/>
                    <a:pt x="5994" y="5609"/>
                    <a:pt x="5980" y="5609"/>
                  </a:cubicBezTo>
                  <a:close/>
                  <a:moveTo>
                    <a:pt x="1128" y="5503"/>
                  </a:moveTo>
                  <a:cubicBezTo>
                    <a:pt x="1076" y="5503"/>
                    <a:pt x="1029" y="5560"/>
                    <a:pt x="1073" y="5612"/>
                  </a:cubicBezTo>
                  <a:cubicBezTo>
                    <a:pt x="1154" y="5733"/>
                    <a:pt x="1246" y="5855"/>
                    <a:pt x="1336" y="5976"/>
                  </a:cubicBezTo>
                  <a:cubicBezTo>
                    <a:pt x="1353" y="5999"/>
                    <a:pt x="1375" y="6008"/>
                    <a:pt x="1396" y="6008"/>
                  </a:cubicBezTo>
                  <a:cubicBezTo>
                    <a:pt x="1451" y="6008"/>
                    <a:pt x="1502" y="5946"/>
                    <a:pt x="1458" y="5895"/>
                  </a:cubicBezTo>
                  <a:lnTo>
                    <a:pt x="1185" y="5531"/>
                  </a:lnTo>
                  <a:cubicBezTo>
                    <a:pt x="1168" y="5511"/>
                    <a:pt x="1148" y="5503"/>
                    <a:pt x="1128" y="5503"/>
                  </a:cubicBezTo>
                  <a:close/>
                  <a:moveTo>
                    <a:pt x="2825" y="5769"/>
                  </a:moveTo>
                  <a:cubicBezTo>
                    <a:pt x="2761" y="5769"/>
                    <a:pt x="2701" y="5835"/>
                    <a:pt x="2754" y="5895"/>
                  </a:cubicBezTo>
                  <a:cubicBezTo>
                    <a:pt x="2825" y="5966"/>
                    <a:pt x="2875" y="6047"/>
                    <a:pt x="2916" y="6128"/>
                  </a:cubicBezTo>
                  <a:cubicBezTo>
                    <a:pt x="2931" y="6166"/>
                    <a:pt x="2962" y="6181"/>
                    <a:pt x="2993" y="6181"/>
                  </a:cubicBezTo>
                  <a:cubicBezTo>
                    <a:pt x="3047" y="6181"/>
                    <a:pt x="3100" y="6135"/>
                    <a:pt x="3068" y="6077"/>
                  </a:cubicBezTo>
                  <a:cubicBezTo>
                    <a:pt x="3028" y="5976"/>
                    <a:pt x="2967" y="5875"/>
                    <a:pt x="2886" y="5794"/>
                  </a:cubicBezTo>
                  <a:cubicBezTo>
                    <a:pt x="2868" y="5776"/>
                    <a:pt x="2846" y="5769"/>
                    <a:pt x="2825" y="5769"/>
                  </a:cubicBezTo>
                  <a:close/>
                  <a:moveTo>
                    <a:pt x="4677" y="5744"/>
                  </a:moveTo>
                  <a:cubicBezTo>
                    <a:pt x="4633" y="5744"/>
                    <a:pt x="4591" y="5775"/>
                    <a:pt x="4596" y="5834"/>
                  </a:cubicBezTo>
                  <a:cubicBezTo>
                    <a:pt x="4607" y="5946"/>
                    <a:pt x="4648" y="6047"/>
                    <a:pt x="4698" y="6138"/>
                  </a:cubicBezTo>
                  <a:cubicBezTo>
                    <a:pt x="4722" y="6178"/>
                    <a:pt x="4756" y="6194"/>
                    <a:pt x="4792" y="6194"/>
                  </a:cubicBezTo>
                  <a:cubicBezTo>
                    <a:pt x="4894" y="6194"/>
                    <a:pt x="5002" y="6063"/>
                    <a:pt x="4890" y="5966"/>
                  </a:cubicBezTo>
                  <a:cubicBezTo>
                    <a:pt x="4830" y="5915"/>
                    <a:pt x="4789" y="5865"/>
                    <a:pt x="4758" y="5794"/>
                  </a:cubicBezTo>
                  <a:cubicBezTo>
                    <a:pt x="4742" y="5760"/>
                    <a:pt x="4709" y="5744"/>
                    <a:pt x="4677" y="5744"/>
                  </a:cubicBezTo>
                  <a:close/>
                  <a:moveTo>
                    <a:pt x="4157" y="5823"/>
                  </a:moveTo>
                  <a:cubicBezTo>
                    <a:pt x="4104" y="5823"/>
                    <a:pt x="4046" y="5887"/>
                    <a:pt x="4090" y="5946"/>
                  </a:cubicBezTo>
                  <a:cubicBezTo>
                    <a:pt x="4141" y="6017"/>
                    <a:pt x="4202" y="6088"/>
                    <a:pt x="4252" y="6169"/>
                  </a:cubicBezTo>
                  <a:cubicBezTo>
                    <a:pt x="4266" y="6188"/>
                    <a:pt x="4284" y="6196"/>
                    <a:pt x="4303" y="6196"/>
                  </a:cubicBezTo>
                  <a:cubicBezTo>
                    <a:pt x="4352" y="6196"/>
                    <a:pt x="4401" y="6139"/>
                    <a:pt x="4364" y="6088"/>
                  </a:cubicBezTo>
                  <a:cubicBezTo>
                    <a:pt x="4313" y="6007"/>
                    <a:pt x="4263" y="5936"/>
                    <a:pt x="4212" y="5855"/>
                  </a:cubicBezTo>
                  <a:cubicBezTo>
                    <a:pt x="4198" y="5832"/>
                    <a:pt x="4178" y="5823"/>
                    <a:pt x="4157" y="5823"/>
                  </a:cubicBezTo>
                  <a:close/>
                  <a:moveTo>
                    <a:pt x="2408" y="5877"/>
                  </a:moveTo>
                  <a:cubicBezTo>
                    <a:pt x="2348" y="5877"/>
                    <a:pt x="2320" y="5972"/>
                    <a:pt x="2389" y="6007"/>
                  </a:cubicBezTo>
                  <a:cubicBezTo>
                    <a:pt x="2461" y="6037"/>
                    <a:pt x="2511" y="6088"/>
                    <a:pt x="2551" y="6158"/>
                  </a:cubicBezTo>
                  <a:cubicBezTo>
                    <a:pt x="2563" y="6189"/>
                    <a:pt x="2589" y="6202"/>
                    <a:pt x="2615" y="6202"/>
                  </a:cubicBezTo>
                  <a:cubicBezTo>
                    <a:pt x="2657" y="6202"/>
                    <a:pt x="2698" y="6168"/>
                    <a:pt x="2673" y="6118"/>
                  </a:cubicBezTo>
                  <a:cubicBezTo>
                    <a:pt x="2623" y="6007"/>
                    <a:pt x="2551" y="5936"/>
                    <a:pt x="2440" y="5885"/>
                  </a:cubicBezTo>
                  <a:cubicBezTo>
                    <a:pt x="2429" y="5880"/>
                    <a:pt x="2418" y="5877"/>
                    <a:pt x="2408" y="5877"/>
                  </a:cubicBezTo>
                  <a:close/>
                  <a:moveTo>
                    <a:pt x="3631" y="5809"/>
                  </a:moveTo>
                  <a:cubicBezTo>
                    <a:pt x="3553" y="5809"/>
                    <a:pt x="3472" y="5891"/>
                    <a:pt x="3534" y="5987"/>
                  </a:cubicBezTo>
                  <a:cubicBezTo>
                    <a:pt x="3584" y="6077"/>
                    <a:pt x="3645" y="6149"/>
                    <a:pt x="3716" y="6219"/>
                  </a:cubicBezTo>
                  <a:cubicBezTo>
                    <a:pt x="3735" y="6238"/>
                    <a:pt x="3756" y="6246"/>
                    <a:pt x="3777" y="6246"/>
                  </a:cubicBezTo>
                  <a:cubicBezTo>
                    <a:pt x="3847" y="6246"/>
                    <a:pt x="3912" y="6158"/>
                    <a:pt x="3858" y="6088"/>
                  </a:cubicBezTo>
                  <a:cubicBezTo>
                    <a:pt x="3807" y="6027"/>
                    <a:pt x="3766" y="5956"/>
                    <a:pt x="3726" y="5875"/>
                  </a:cubicBezTo>
                  <a:cubicBezTo>
                    <a:pt x="3706" y="5829"/>
                    <a:pt x="3669" y="5809"/>
                    <a:pt x="3631" y="5809"/>
                  </a:cubicBezTo>
                  <a:close/>
                  <a:moveTo>
                    <a:pt x="5196" y="5941"/>
                  </a:moveTo>
                  <a:cubicBezTo>
                    <a:pt x="5158" y="5941"/>
                    <a:pt x="5117" y="5970"/>
                    <a:pt x="5123" y="6017"/>
                  </a:cubicBezTo>
                  <a:cubicBezTo>
                    <a:pt x="5143" y="6118"/>
                    <a:pt x="5163" y="6230"/>
                    <a:pt x="5265" y="6280"/>
                  </a:cubicBezTo>
                  <a:cubicBezTo>
                    <a:pt x="5274" y="6286"/>
                    <a:pt x="5284" y="6288"/>
                    <a:pt x="5294" y="6288"/>
                  </a:cubicBezTo>
                  <a:cubicBezTo>
                    <a:pt x="5339" y="6288"/>
                    <a:pt x="5384" y="6239"/>
                    <a:pt x="5376" y="6189"/>
                  </a:cubicBezTo>
                  <a:cubicBezTo>
                    <a:pt x="5366" y="6108"/>
                    <a:pt x="5295" y="6047"/>
                    <a:pt x="5244" y="5966"/>
                  </a:cubicBezTo>
                  <a:cubicBezTo>
                    <a:pt x="5234" y="5949"/>
                    <a:pt x="5216" y="5941"/>
                    <a:pt x="5196" y="5941"/>
                  </a:cubicBezTo>
                  <a:close/>
                  <a:moveTo>
                    <a:pt x="1771" y="6107"/>
                  </a:moveTo>
                  <a:cubicBezTo>
                    <a:pt x="1717" y="6107"/>
                    <a:pt x="1666" y="6164"/>
                    <a:pt x="1711" y="6209"/>
                  </a:cubicBezTo>
                  <a:lnTo>
                    <a:pt x="1954" y="6482"/>
                  </a:lnTo>
                  <a:cubicBezTo>
                    <a:pt x="1967" y="6498"/>
                    <a:pt x="1984" y="6504"/>
                    <a:pt x="2001" y="6504"/>
                  </a:cubicBezTo>
                  <a:cubicBezTo>
                    <a:pt x="2054" y="6504"/>
                    <a:pt x="2111" y="6447"/>
                    <a:pt x="2065" y="6401"/>
                  </a:cubicBezTo>
                  <a:lnTo>
                    <a:pt x="1822" y="6128"/>
                  </a:lnTo>
                  <a:cubicBezTo>
                    <a:pt x="1807" y="6113"/>
                    <a:pt x="1789" y="6107"/>
                    <a:pt x="1771" y="6107"/>
                  </a:cubicBezTo>
                  <a:close/>
                  <a:moveTo>
                    <a:pt x="3395" y="6261"/>
                  </a:moveTo>
                  <a:cubicBezTo>
                    <a:pt x="3358" y="6261"/>
                    <a:pt x="3322" y="6304"/>
                    <a:pt x="3352" y="6341"/>
                  </a:cubicBezTo>
                  <a:lnTo>
                    <a:pt x="3462" y="6493"/>
                  </a:lnTo>
                  <a:cubicBezTo>
                    <a:pt x="3474" y="6511"/>
                    <a:pt x="3490" y="6518"/>
                    <a:pt x="3505" y="6518"/>
                  </a:cubicBezTo>
                  <a:cubicBezTo>
                    <a:pt x="3541" y="6518"/>
                    <a:pt x="3575" y="6475"/>
                    <a:pt x="3554" y="6432"/>
                  </a:cubicBezTo>
                  <a:lnTo>
                    <a:pt x="3433" y="6280"/>
                  </a:lnTo>
                  <a:cubicBezTo>
                    <a:pt x="3422" y="6267"/>
                    <a:pt x="3408" y="6261"/>
                    <a:pt x="3395" y="6261"/>
                  </a:cubicBezTo>
                  <a:close/>
                  <a:moveTo>
                    <a:pt x="2284" y="6090"/>
                  </a:moveTo>
                  <a:cubicBezTo>
                    <a:pt x="2228" y="6090"/>
                    <a:pt x="2175" y="6155"/>
                    <a:pt x="2218" y="6219"/>
                  </a:cubicBezTo>
                  <a:cubicBezTo>
                    <a:pt x="2268" y="6311"/>
                    <a:pt x="2329" y="6392"/>
                    <a:pt x="2389" y="6482"/>
                  </a:cubicBezTo>
                  <a:cubicBezTo>
                    <a:pt x="2403" y="6508"/>
                    <a:pt x="2425" y="6518"/>
                    <a:pt x="2447" y="6518"/>
                  </a:cubicBezTo>
                  <a:cubicBezTo>
                    <a:pt x="2503" y="6518"/>
                    <a:pt x="2565" y="6447"/>
                    <a:pt x="2521" y="6381"/>
                  </a:cubicBezTo>
                  <a:lnTo>
                    <a:pt x="2349" y="6128"/>
                  </a:lnTo>
                  <a:cubicBezTo>
                    <a:pt x="2331" y="6102"/>
                    <a:pt x="2307" y="6090"/>
                    <a:pt x="2284" y="6090"/>
                  </a:cubicBezTo>
                  <a:close/>
                  <a:moveTo>
                    <a:pt x="4632" y="6430"/>
                  </a:moveTo>
                  <a:cubicBezTo>
                    <a:pt x="4569" y="6430"/>
                    <a:pt x="4517" y="6511"/>
                    <a:pt x="4556" y="6574"/>
                  </a:cubicBezTo>
                  <a:cubicBezTo>
                    <a:pt x="4576" y="6624"/>
                    <a:pt x="4607" y="6665"/>
                    <a:pt x="4637" y="6716"/>
                  </a:cubicBezTo>
                  <a:cubicBezTo>
                    <a:pt x="4658" y="6750"/>
                    <a:pt x="4689" y="6764"/>
                    <a:pt x="4720" y="6764"/>
                  </a:cubicBezTo>
                  <a:cubicBezTo>
                    <a:pt x="4806" y="6764"/>
                    <a:pt x="4896" y="6653"/>
                    <a:pt x="4799" y="6563"/>
                  </a:cubicBezTo>
                  <a:lnTo>
                    <a:pt x="4688" y="6452"/>
                  </a:lnTo>
                  <a:cubicBezTo>
                    <a:pt x="4670" y="6436"/>
                    <a:pt x="4651" y="6430"/>
                    <a:pt x="4632" y="6430"/>
                  </a:cubicBezTo>
                  <a:close/>
                  <a:moveTo>
                    <a:pt x="3396" y="6554"/>
                  </a:moveTo>
                  <a:cubicBezTo>
                    <a:pt x="3331" y="6554"/>
                    <a:pt x="3278" y="6655"/>
                    <a:pt x="3341" y="6725"/>
                  </a:cubicBezTo>
                  <a:cubicBezTo>
                    <a:pt x="3402" y="6797"/>
                    <a:pt x="3473" y="6867"/>
                    <a:pt x="3543" y="6948"/>
                  </a:cubicBezTo>
                  <a:cubicBezTo>
                    <a:pt x="3560" y="6965"/>
                    <a:pt x="3579" y="6972"/>
                    <a:pt x="3598" y="6972"/>
                  </a:cubicBezTo>
                  <a:cubicBezTo>
                    <a:pt x="3667" y="6972"/>
                    <a:pt x="3729" y="6870"/>
                    <a:pt x="3665" y="6806"/>
                  </a:cubicBezTo>
                  <a:cubicBezTo>
                    <a:pt x="3595" y="6736"/>
                    <a:pt x="3523" y="6655"/>
                    <a:pt x="3453" y="6584"/>
                  </a:cubicBezTo>
                  <a:cubicBezTo>
                    <a:pt x="3434" y="6563"/>
                    <a:pt x="3415" y="6554"/>
                    <a:pt x="3396" y="6554"/>
                  </a:cubicBezTo>
                  <a:close/>
                  <a:moveTo>
                    <a:pt x="2839" y="6603"/>
                  </a:moveTo>
                  <a:cubicBezTo>
                    <a:pt x="2777" y="6603"/>
                    <a:pt x="2720" y="6669"/>
                    <a:pt x="2764" y="6736"/>
                  </a:cubicBezTo>
                  <a:cubicBezTo>
                    <a:pt x="2835" y="6827"/>
                    <a:pt x="2916" y="6918"/>
                    <a:pt x="3007" y="6989"/>
                  </a:cubicBezTo>
                  <a:cubicBezTo>
                    <a:pt x="3025" y="7002"/>
                    <a:pt x="3043" y="7008"/>
                    <a:pt x="3061" y="7008"/>
                  </a:cubicBezTo>
                  <a:cubicBezTo>
                    <a:pt x="3137" y="7008"/>
                    <a:pt x="3202" y="6904"/>
                    <a:pt x="3129" y="6847"/>
                  </a:cubicBezTo>
                  <a:cubicBezTo>
                    <a:pt x="3037" y="6786"/>
                    <a:pt x="2967" y="6716"/>
                    <a:pt x="2906" y="6635"/>
                  </a:cubicBezTo>
                  <a:cubicBezTo>
                    <a:pt x="2887" y="6612"/>
                    <a:pt x="2863" y="6603"/>
                    <a:pt x="2839" y="6603"/>
                  </a:cubicBezTo>
                  <a:close/>
                  <a:moveTo>
                    <a:pt x="4099" y="6722"/>
                  </a:moveTo>
                  <a:cubicBezTo>
                    <a:pt x="4057" y="6722"/>
                    <a:pt x="4010" y="6772"/>
                    <a:pt x="4040" y="6817"/>
                  </a:cubicBezTo>
                  <a:cubicBezTo>
                    <a:pt x="4110" y="6908"/>
                    <a:pt x="4191" y="6979"/>
                    <a:pt x="4293" y="7040"/>
                  </a:cubicBezTo>
                  <a:cubicBezTo>
                    <a:pt x="4300" y="7044"/>
                    <a:pt x="4307" y="7046"/>
                    <a:pt x="4314" y="7046"/>
                  </a:cubicBezTo>
                  <a:cubicBezTo>
                    <a:pt x="4356" y="7046"/>
                    <a:pt x="4387" y="6975"/>
                    <a:pt x="4344" y="6948"/>
                  </a:cubicBezTo>
                  <a:cubicBezTo>
                    <a:pt x="4263" y="6898"/>
                    <a:pt x="4191" y="6827"/>
                    <a:pt x="4141" y="6746"/>
                  </a:cubicBezTo>
                  <a:cubicBezTo>
                    <a:pt x="4130" y="6729"/>
                    <a:pt x="4115" y="6722"/>
                    <a:pt x="4099" y="6722"/>
                  </a:cubicBezTo>
                  <a:close/>
                </a:path>
              </a:pathLst>
            </a:custGeom>
            <a:solidFill>
              <a:srgbClr val="395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1"/>
            <p:cNvSpPr/>
            <p:nvPr/>
          </p:nvSpPr>
          <p:spPr>
            <a:xfrm>
              <a:off x="2422606" y="-344462"/>
              <a:ext cx="699164" cy="551429"/>
            </a:xfrm>
            <a:custGeom>
              <a:avLst/>
              <a:gdLst/>
              <a:ahLst/>
              <a:cxnLst/>
              <a:rect l="l" t="t" r="r" b="b"/>
              <a:pathLst>
                <a:path w="3956" h="3120" extrusionOk="0">
                  <a:moveTo>
                    <a:pt x="3074" y="1"/>
                  </a:moveTo>
                  <a:cubicBezTo>
                    <a:pt x="3049" y="1"/>
                    <a:pt x="3024" y="19"/>
                    <a:pt x="3024" y="54"/>
                  </a:cubicBezTo>
                  <a:lnTo>
                    <a:pt x="3024" y="277"/>
                  </a:lnTo>
                  <a:cubicBezTo>
                    <a:pt x="2963" y="297"/>
                    <a:pt x="2902" y="317"/>
                    <a:pt x="2852" y="338"/>
                  </a:cubicBezTo>
                  <a:cubicBezTo>
                    <a:pt x="2784" y="366"/>
                    <a:pt x="2809" y="460"/>
                    <a:pt x="2872" y="460"/>
                  </a:cubicBezTo>
                  <a:cubicBezTo>
                    <a:pt x="2875" y="460"/>
                    <a:pt x="2879" y="460"/>
                    <a:pt x="2882" y="459"/>
                  </a:cubicBezTo>
                  <a:cubicBezTo>
                    <a:pt x="2933" y="449"/>
                    <a:pt x="2983" y="449"/>
                    <a:pt x="3034" y="449"/>
                  </a:cubicBezTo>
                  <a:lnTo>
                    <a:pt x="3034" y="581"/>
                  </a:lnTo>
                  <a:cubicBezTo>
                    <a:pt x="3034" y="626"/>
                    <a:pt x="3070" y="649"/>
                    <a:pt x="3105" y="649"/>
                  </a:cubicBezTo>
                  <a:cubicBezTo>
                    <a:pt x="3140" y="649"/>
                    <a:pt x="3176" y="626"/>
                    <a:pt x="3176" y="581"/>
                  </a:cubicBezTo>
                  <a:cubicBezTo>
                    <a:pt x="3165" y="540"/>
                    <a:pt x="3165" y="489"/>
                    <a:pt x="3156" y="439"/>
                  </a:cubicBezTo>
                  <a:cubicBezTo>
                    <a:pt x="3216" y="439"/>
                    <a:pt x="3267" y="439"/>
                    <a:pt x="3318" y="419"/>
                  </a:cubicBezTo>
                  <a:cubicBezTo>
                    <a:pt x="3388" y="398"/>
                    <a:pt x="3399" y="277"/>
                    <a:pt x="3318" y="266"/>
                  </a:cubicBezTo>
                  <a:cubicBezTo>
                    <a:pt x="3282" y="255"/>
                    <a:pt x="3250" y="250"/>
                    <a:pt x="3218" y="250"/>
                  </a:cubicBezTo>
                  <a:cubicBezTo>
                    <a:pt x="3194" y="250"/>
                    <a:pt x="3170" y="252"/>
                    <a:pt x="3145" y="257"/>
                  </a:cubicBezTo>
                  <a:cubicBezTo>
                    <a:pt x="3135" y="185"/>
                    <a:pt x="3135" y="125"/>
                    <a:pt x="3125" y="54"/>
                  </a:cubicBezTo>
                  <a:cubicBezTo>
                    <a:pt x="3125" y="19"/>
                    <a:pt x="3099" y="1"/>
                    <a:pt x="3074" y="1"/>
                  </a:cubicBezTo>
                  <a:close/>
                  <a:moveTo>
                    <a:pt x="2039" y="177"/>
                  </a:moveTo>
                  <a:cubicBezTo>
                    <a:pt x="2014" y="177"/>
                    <a:pt x="1991" y="192"/>
                    <a:pt x="1991" y="226"/>
                  </a:cubicBezTo>
                  <a:lnTo>
                    <a:pt x="1991" y="459"/>
                  </a:lnTo>
                  <a:cubicBezTo>
                    <a:pt x="1930" y="479"/>
                    <a:pt x="1880" y="500"/>
                    <a:pt x="1819" y="520"/>
                  </a:cubicBezTo>
                  <a:cubicBezTo>
                    <a:pt x="1751" y="539"/>
                    <a:pt x="1776" y="632"/>
                    <a:pt x="1839" y="632"/>
                  </a:cubicBezTo>
                  <a:cubicBezTo>
                    <a:pt x="1842" y="632"/>
                    <a:pt x="1846" y="631"/>
                    <a:pt x="1849" y="631"/>
                  </a:cubicBezTo>
                  <a:cubicBezTo>
                    <a:pt x="1900" y="621"/>
                    <a:pt x="1950" y="621"/>
                    <a:pt x="2001" y="621"/>
                  </a:cubicBezTo>
                  <a:lnTo>
                    <a:pt x="2001" y="763"/>
                  </a:lnTo>
                  <a:cubicBezTo>
                    <a:pt x="2001" y="803"/>
                    <a:pt x="2037" y="824"/>
                    <a:pt x="2072" y="824"/>
                  </a:cubicBezTo>
                  <a:cubicBezTo>
                    <a:pt x="2108" y="824"/>
                    <a:pt x="2143" y="803"/>
                    <a:pt x="2143" y="763"/>
                  </a:cubicBezTo>
                  <a:cubicBezTo>
                    <a:pt x="2133" y="712"/>
                    <a:pt x="2133" y="662"/>
                    <a:pt x="2133" y="621"/>
                  </a:cubicBezTo>
                  <a:cubicBezTo>
                    <a:pt x="2184" y="621"/>
                    <a:pt x="2234" y="611"/>
                    <a:pt x="2285" y="601"/>
                  </a:cubicBezTo>
                  <a:cubicBezTo>
                    <a:pt x="2355" y="581"/>
                    <a:pt x="2366" y="459"/>
                    <a:pt x="2285" y="439"/>
                  </a:cubicBezTo>
                  <a:cubicBezTo>
                    <a:pt x="2254" y="434"/>
                    <a:pt x="2227" y="431"/>
                    <a:pt x="2199" y="431"/>
                  </a:cubicBezTo>
                  <a:cubicBezTo>
                    <a:pt x="2171" y="431"/>
                    <a:pt x="2143" y="434"/>
                    <a:pt x="2112" y="439"/>
                  </a:cubicBezTo>
                  <a:cubicBezTo>
                    <a:pt x="2112" y="368"/>
                    <a:pt x="2103" y="297"/>
                    <a:pt x="2092" y="226"/>
                  </a:cubicBezTo>
                  <a:cubicBezTo>
                    <a:pt x="2092" y="194"/>
                    <a:pt x="2065" y="177"/>
                    <a:pt x="2039" y="177"/>
                  </a:cubicBezTo>
                  <a:close/>
                  <a:moveTo>
                    <a:pt x="1172" y="325"/>
                  </a:moveTo>
                  <a:cubicBezTo>
                    <a:pt x="1145" y="325"/>
                    <a:pt x="1120" y="343"/>
                    <a:pt x="1120" y="378"/>
                  </a:cubicBezTo>
                  <a:cubicBezTo>
                    <a:pt x="1120" y="449"/>
                    <a:pt x="1131" y="530"/>
                    <a:pt x="1131" y="601"/>
                  </a:cubicBezTo>
                  <a:lnTo>
                    <a:pt x="948" y="662"/>
                  </a:lnTo>
                  <a:cubicBezTo>
                    <a:pt x="880" y="690"/>
                    <a:pt x="905" y="784"/>
                    <a:pt x="969" y="784"/>
                  </a:cubicBezTo>
                  <a:cubicBezTo>
                    <a:pt x="972" y="784"/>
                    <a:pt x="975" y="784"/>
                    <a:pt x="978" y="783"/>
                  </a:cubicBezTo>
                  <a:cubicBezTo>
                    <a:pt x="1029" y="773"/>
                    <a:pt x="1080" y="773"/>
                    <a:pt x="1131" y="773"/>
                  </a:cubicBezTo>
                  <a:lnTo>
                    <a:pt x="1131" y="905"/>
                  </a:lnTo>
                  <a:cubicBezTo>
                    <a:pt x="1135" y="950"/>
                    <a:pt x="1173" y="973"/>
                    <a:pt x="1209" y="973"/>
                  </a:cubicBezTo>
                  <a:cubicBezTo>
                    <a:pt x="1244" y="973"/>
                    <a:pt x="1277" y="950"/>
                    <a:pt x="1272" y="905"/>
                  </a:cubicBezTo>
                  <a:cubicBezTo>
                    <a:pt x="1272" y="864"/>
                    <a:pt x="1262" y="813"/>
                    <a:pt x="1262" y="763"/>
                  </a:cubicBezTo>
                  <a:cubicBezTo>
                    <a:pt x="1313" y="763"/>
                    <a:pt x="1363" y="763"/>
                    <a:pt x="1414" y="743"/>
                  </a:cubicBezTo>
                  <a:cubicBezTo>
                    <a:pt x="1495" y="722"/>
                    <a:pt x="1495" y="601"/>
                    <a:pt x="1414" y="581"/>
                  </a:cubicBezTo>
                  <a:cubicBezTo>
                    <a:pt x="1389" y="575"/>
                    <a:pt x="1361" y="573"/>
                    <a:pt x="1331" y="573"/>
                  </a:cubicBezTo>
                  <a:cubicBezTo>
                    <a:pt x="1302" y="573"/>
                    <a:pt x="1272" y="575"/>
                    <a:pt x="1242" y="581"/>
                  </a:cubicBezTo>
                  <a:cubicBezTo>
                    <a:pt x="1242" y="509"/>
                    <a:pt x="1232" y="449"/>
                    <a:pt x="1232" y="378"/>
                  </a:cubicBezTo>
                  <a:cubicBezTo>
                    <a:pt x="1227" y="343"/>
                    <a:pt x="1199" y="325"/>
                    <a:pt x="1172" y="325"/>
                  </a:cubicBezTo>
                  <a:close/>
                  <a:moveTo>
                    <a:pt x="287" y="501"/>
                  </a:moveTo>
                  <a:cubicBezTo>
                    <a:pt x="263" y="501"/>
                    <a:pt x="240" y="516"/>
                    <a:pt x="240" y="550"/>
                  </a:cubicBezTo>
                  <a:lnTo>
                    <a:pt x="240" y="783"/>
                  </a:lnTo>
                  <a:cubicBezTo>
                    <a:pt x="179" y="803"/>
                    <a:pt x="118" y="824"/>
                    <a:pt x="67" y="844"/>
                  </a:cubicBezTo>
                  <a:cubicBezTo>
                    <a:pt x="0" y="863"/>
                    <a:pt x="24" y="956"/>
                    <a:pt x="88" y="956"/>
                  </a:cubicBezTo>
                  <a:cubicBezTo>
                    <a:pt x="91" y="956"/>
                    <a:pt x="94" y="955"/>
                    <a:pt x="98" y="955"/>
                  </a:cubicBezTo>
                  <a:cubicBezTo>
                    <a:pt x="148" y="945"/>
                    <a:pt x="199" y="945"/>
                    <a:pt x="249" y="945"/>
                  </a:cubicBezTo>
                  <a:lnTo>
                    <a:pt x="249" y="1087"/>
                  </a:lnTo>
                  <a:cubicBezTo>
                    <a:pt x="249" y="1127"/>
                    <a:pt x="285" y="1148"/>
                    <a:pt x="320" y="1148"/>
                  </a:cubicBezTo>
                  <a:cubicBezTo>
                    <a:pt x="356" y="1148"/>
                    <a:pt x="391" y="1127"/>
                    <a:pt x="391" y="1087"/>
                  </a:cubicBezTo>
                  <a:cubicBezTo>
                    <a:pt x="381" y="1036"/>
                    <a:pt x="381" y="986"/>
                    <a:pt x="371" y="945"/>
                  </a:cubicBezTo>
                  <a:cubicBezTo>
                    <a:pt x="432" y="945"/>
                    <a:pt x="483" y="935"/>
                    <a:pt x="533" y="925"/>
                  </a:cubicBezTo>
                  <a:cubicBezTo>
                    <a:pt x="604" y="905"/>
                    <a:pt x="614" y="783"/>
                    <a:pt x="533" y="763"/>
                  </a:cubicBezTo>
                  <a:cubicBezTo>
                    <a:pt x="502" y="758"/>
                    <a:pt x="475" y="755"/>
                    <a:pt x="447" y="755"/>
                  </a:cubicBezTo>
                  <a:cubicBezTo>
                    <a:pt x="419" y="755"/>
                    <a:pt x="391" y="758"/>
                    <a:pt x="361" y="763"/>
                  </a:cubicBezTo>
                  <a:cubicBezTo>
                    <a:pt x="351" y="692"/>
                    <a:pt x="351" y="621"/>
                    <a:pt x="341" y="550"/>
                  </a:cubicBezTo>
                  <a:cubicBezTo>
                    <a:pt x="341" y="518"/>
                    <a:pt x="314" y="501"/>
                    <a:pt x="287" y="501"/>
                  </a:cubicBezTo>
                  <a:close/>
                  <a:moveTo>
                    <a:pt x="3633" y="981"/>
                  </a:moveTo>
                  <a:cubicBezTo>
                    <a:pt x="3606" y="981"/>
                    <a:pt x="3581" y="996"/>
                    <a:pt x="3581" y="1026"/>
                  </a:cubicBezTo>
                  <a:cubicBezTo>
                    <a:pt x="3581" y="1107"/>
                    <a:pt x="3591" y="1188"/>
                    <a:pt x="3591" y="1259"/>
                  </a:cubicBezTo>
                  <a:lnTo>
                    <a:pt x="3408" y="1319"/>
                  </a:lnTo>
                  <a:cubicBezTo>
                    <a:pt x="3341" y="1339"/>
                    <a:pt x="3365" y="1432"/>
                    <a:pt x="3430" y="1432"/>
                  </a:cubicBezTo>
                  <a:cubicBezTo>
                    <a:pt x="3433" y="1432"/>
                    <a:pt x="3436" y="1432"/>
                    <a:pt x="3439" y="1431"/>
                  </a:cubicBezTo>
                  <a:cubicBezTo>
                    <a:pt x="3489" y="1431"/>
                    <a:pt x="3540" y="1431"/>
                    <a:pt x="3591" y="1421"/>
                  </a:cubicBezTo>
                  <a:lnTo>
                    <a:pt x="3591" y="1562"/>
                  </a:lnTo>
                  <a:cubicBezTo>
                    <a:pt x="3596" y="1607"/>
                    <a:pt x="3632" y="1627"/>
                    <a:pt x="3666" y="1627"/>
                  </a:cubicBezTo>
                  <a:cubicBezTo>
                    <a:pt x="3703" y="1627"/>
                    <a:pt x="3738" y="1604"/>
                    <a:pt x="3732" y="1562"/>
                  </a:cubicBezTo>
                  <a:cubicBezTo>
                    <a:pt x="3723" y="1512"/>
                    <a:pt x="3723" y="1472"/>
                    <a:pt x="3723" y="1421"/>
                  </a:cubicBezTo>
                  <a:cubicBezTo>
                    <a:pt x="3773" y="1421"/>
                    <a:pt x="3824" y="1411"/>
                    <a:pt x="3874" y="1400"/>
                  </a:cubicBezTo>
                  <a:cubicBezTo>
                    <a:pt x="3955" y="1380"/>
                    <a:pt x="3955" y="1259"/>
                    <a:pt x="3874" y="1238"/>
                  </a:cubicBezTo>
                  <a:cubicBezTo>
                    <a:pt x="3849" y="1234"/>
                    <a:pt x="3821" y="1231"/>
                    <a:pt x="3792" y="1231"/>
                  </a:cubicBezTo>
                  <a:cubicBezTo>
                    <a:pt x="3763" y="1231"/>
                    <a:pt x="3733" y="1234"/>
                    <a:pt x="3702" y="1238"/>
                  </a:cubicBezTo>
                  <a:cubicBezTo>
                    <a:pt x="3702" y="1168"/>
                    <a:pt x="3692" y="1097"/>
                    <a:pt x="3692" y="1026"/>
                  </a:cubicBezTo>
                  <a:cubicBezTo>
                    <a:pt x="3687" y="996"/>
                    <a:pt x="3659" y="981"/>
                    <a:pt x="3633" y="981"/>
                  </a:cubicBezTo>
                  <a:close/>
                  <a:moveTo>
                    <a:pt x="2600" y="1155"/>
                  </a:moveTo>
                  <a:cubicBezTo>
                    <a:pt x="2573" y="1155"/>
                    <a:pt x="2548" y="1173"/>
                    <a:pt x="2548" y="1208"/>
                  </a:cubicBezTo>
                  <a:cubicBezTo>
                    <a:pt x="2548" y="1279"/>
                    <a:pt x="2558" y="1360"/>
                    <a:pt x="2558" y="1441"/>
                  </a:cubicBezTo>
                  <a:cubicBezTo>
                    <a:pt x="2497" y="1451"/>
                    <a:pt x="2436" y="1472"/>
                    <a:pt x="2376" y="1492"/>
                  </a:cubicBezTo>
                  <a:cubicBezTo>
                    <a:pt x="2308" y="1521"/>
                    <a:pt x="2333" y="1614"/>
                    <a:pt x="2405" y="1614"/>
                  </a:cubicBezTo>
                  <a:cubicBezTo>
                    <a:pt x="2409" y="1614"/>
                    <a:pt x="2412" y="1614"/>
                    <a:pt x="2416" y="1613"/>
                  </a:cubicBezTo>
                  <a:cubicBezTo>
                    <a:pt x="2457" y="1603"/>
                    <a:pt x="2508" y="1603"/>
                    <a:pt x="2558" y="1603"/>
                  </a:cubicBezTo>
                  <a:lnTo>
                    <a:pt x="2558" y="1735"/>
                  </a:lnTo>
                  <a:cubicBezTo>
                    <a:pt x="2563" y="1780"/>
                    <a:pt x="2601" y="1803"/>
                    <a:pt x="2637" y="1803"/>
                  </a:cubicBezTo>
                  <a:cubicBezTo>
                    <a:pt x="2672" y="1803"/>
                    <a:pt x="2705" y="1780"/>
                    <a:pt x="2700" y="1735"/>
                  </a:cubicBezTo>
                  <a:cubicBezTo>
                    <a:pt x="2700" y="1694"/>
                    <a:pt x="2690" y="1643"/>
                    <a:pt x="2690" y="1593"/>
                  </a:cubicBezTo>
                  <a:cubicBezTo>
                    <a:pt x="2740" y="1593"/>
                    <a:pt x="2791" y="1593"/>
                    <a:pt x="2841" y="1573"/>
                  </a:cubicBezTo>
                  <a:cubicBezTo>
                    <a:pt x="2922" y="1553"/>
                    <a:pt x="2922" y="1441"/>
                    <a:pt x="2841" y="1421"/>
                  </a:cubicBezTo>
                  <a:cubicBezTo>
                    <a:pt x="2817" y="1411"/>
                    <a:pt x="2790" y="1408"/>
                    <a:pt x="2761" y="1408"/>
                  </a:cubicBezTo>
                  <a:cubicBezTo>
                    <a:pt x="2732" y="1408"/>
                    <a:pt x="2701" y="1411"/>
                    <a:pt x="2670" y="1411"/>
                  </a:cubicBezTo>
                  <a:cubicBezTo>
                    <a:pt x="2670" y="1340"/>
                    <a:pt x="2659" y="1279"/>
                    <a:pt x="2659" y="1208"/>
                  </a:cubicBezTo>
                  <a:cubicBezTo>
                    <a:pt x="2654" y="1173"/>
                    <a:pt x="2626" y="1155"/>
                    <a:pt x="2600" y="1155"/>
                  </a:cubicBezTo>
                  <a:close/>
                  <a:moveTo>
                    <a:pt x="1734" y="1305"/>
                  </a:moveTo>
                  <a:cubicBezTo>
                    <a:pt x="1708" y="1305"/>
                    <a:pt x="1682" y="1320"/>
                    <a:pt x="1687" y="1350"/>
                  </a:cubicBezTo>
                  <a:lnTo>
                    <a:pt x="1687" y="1583"/>
                  </a:lnTo>
                  <a:cubicBezTo>
                    <a:pt x="1626" y="1603"/>
                    <a:pt x="1566" y="1623"/>
                    <a:pt x="1515" y="1643"/>
                  </a:cubicBezTo>
                  <a:cubicBezTo>
                    <a:pt x="1438" y="1663"/>
                    <a:pt x="1462" y="1756"/>
                    <a:pt x="1535" y="1756"/>
                  </a:cubicBezTo>
                  <a:cubicBezTo>
                    <a:pt x="1538" y="1756"/>
                    <a:pt x="1542" y="1756"/>
                    <a:pt x="1545" y="1755"/>
                  </a:cubicBezTo>
                  <a:cubicBezTo>
                    <a:pt x="1596" y="1755"/>
                    <a:pt x="1637" y="1745"/>
                    <a:pt x="1687" y="1745"/>
                  </a:cubicBezTo>
                  <a:cubicBezTo>
                    <a:pt x="1698" y="1796"/>
                    <a:pt x="1698" y="1836"/>
                    <a:pt x="1698" y="1886"/>
                  </a:cubicBezTo>
                  <a:cubicBezTo>
                    <a:pt x="1698" y="1931"/>
                    <a:pt x="1731" y="1951"/>
                    <a:pt x="1764" y="1951"/>
                  </a:cubicBezTo>
                  <a:cubicBezTo>
                    <a:pt x="1799" y="1951"/>
                    <a:pt x="1834" y="1928"/>
                    <a:pt x="1829" y="1886"/>
                  </a:cubicBezTo>
                  <a:cubicBezTo>
                    <a:pt x="1829" y="1836"/>
                    <a:pt x="1819" y="1796"/>
                    <a:pt x="1819" y="1745"/>
                  </a:cubicBezTo>
                  <a:cubicBezTo>
                    <a:pt x="1869" y="1745"/>
                    <a:pt x="1920" y="1735"/>
                    <a:pt x="1971" y="1724"/>
                  </a:cubicBezTo>
                  <a:cubicBezTo>
                    <a:pt x="2052" y="1704"/>
                    <a:pt x="2052" y="1583"/>
                    <a:pt x="1971" y="1562"/>
                  </a:cubicBezTo>
                  <a:cubicBezTo>
                    <a:pt x="1945" y="1558"/>
                    <a:pt x="1918" y="1555"/>
                    <a:pt x="1890" y="1555"/>
                  </a:cubicBezTo>
                  <a:cubicBezTo>
                    <a:pt x="1862" y="1555"/>
                    <a:pt x="1834" y="1558"/>
                    <a:pt x="1809" y="1562"/>
                  </a:cubicBezTo>
                  <a:cubicBezTo>
                    <a:pt x="1799" y="1492"/>
                    <a:pt x="1799" y="1421"/>
                    <a:pt x="1788" y="1350"/>
                  </a:cubicBezTo>
                  <a:cubicBezTo>
                    <a:pt x="1788" y="1320"/>
                    <a:pt x="1761" y="1305"/>
                    <a:pt x="1734" y="1305"/>
                  </a:cubicBezTo>
                  <a:close/>
                  <a:moveTo>
                    <a:pt x="848" y="1479"/>
                  </a:moveTo>
                  <a:cubicBezTo>
                    <a:pt x="821" y="1479"/>
                    <a:pt x="796" y="1497"/>
                    <a:pt x="796" y="1532"/>
                  </a:cubicBezTo>
                  <a:cubicBezTo>
                    <a:pt x="796" y="1603"/>
                    <a:pt x="807" y="1684"/>
                    <a:pt x="807" y="1765"/>
                  </a:cubicBezTo>
                  <a:cubicBezTo>
                    <a:pt x="746" y="1775"/>
                    <a:pt x="685" y="1796"/>
                    <a:pt x="624" y="1816"/>
                  </a:cubicBezTo>
                  <a:cubicBezTo>
                    <a:pt x="556" y="1845"/>
                    <a:pt x="581" y="1938"/>
                    <a:pt x="645" y="1938"/>
                  </a:cubicBezTo>
                  <a:cubicBezTo>
                    <a:pt x="648" y="1938"/>
                    <a:pt x="651" y="1938"/>
                    <a:pt x="654" y="1937"/>
                  </a:cubicBezTo>
                  <a:cubicBezTo>
                    <a:pt x="705" y="1927"/>
                    <a:pt x="756" y="1927"/>
                    <a:pt x="807" y="1927"/>
                  </a:cubicBezTo>
                  <a:lnTo>
                    <a:pt x="807" y="2059"/>
                  </a:lnTo>
                  <a:cubicBezTo>
                    <a:pt x="811" y="2104"/>
                    <a:pt x="849" y="2127"/>
                    <a:pt x="885" y="2127"/>
                  </a:cubicBezTo>
                  <a:cubicBezTo>
                    <a:pt x="920" y="2127"/>
                    <a:pt x="953" y="2104"/>
                    <a:pt x="948" y="2059"/>
                  </a:cubicBezTo>
                  <a:cubicBezTo>
                    <a:pt x="948" y="2018"/>
                    <a:pt x="938" y="1967"/>
                    <a:pt x="938" y="1917"/>
                  </a:cubicBezTo>
                  <a:cubicBezTo>
                    <a:pt x="989" y="1917"/>
                    <a:pt x="1039" y="1917"/>
                    <a:pt x="1090" y="1897"/>
                  </a:cubicBezTo>
                  <a:cubicBezTo>
                    <a:pt x="1171" y="1877"/>
                    <a:pt x="1171" y="1765"/>
                    <a:pt x="1090" y="1745"/>
                  </a:cubicBezTo>
                  <a:cubicBezTo>
                    <a:pt x="1060" y="1733"/>
                    <a:pt x="1028" y="1728"/>
                    <a:pt x="993" y="1728"/>
                  </a:cubicBezTo>
                  <a:cubicBezTo>
                    <a:pt x="968" y="1728"/>
                    <a:pt x="943" y="1731"/>
                    <a:pt x="918" y="1735"/>
                  </a:cubicBezTo>
                  <a:cubicBezTo>
                    <a:pt x="918" y="1664"/>
                    <a:pt x="908" y="1603"/>
                    <a:pt x="908" y="1532"/>
                  </a:cubicBezTo>
                  <a:cubicBezTo>
                    <a:pt x="903" y="1497"/>
                    <a:pt x="875" y="1479"/>
                    <a:pt x="848" y="1479"/>
                  </a:cubicBezTo>
                  <a:close/>
                  <a:moveTo>
                    <a:pt x="3248" y="1973"/>
                  </a:moveTo>
                  <a:cubicBezTo>
                    <a:pt x="3221" y="1973"/>
                    <a:pt x="3196" y="1988"/>
                    <a:pt x="3196" y="2018"/>
                  </a:cubicBezTo>
                  <a:cubicBezTo>
                    <a:pt x="3206" y="2099"/>
                    <a:pt x="3206" y="2180"/>
                    <a:pt x="3206" y="2251"/>
                  </a:cubicBezTo>
                  <a:cubicBezTo>
                    <a:pt x="3145" y="2271"/>
                    <a:pt x="3084" y="2291"/>
                    <a:pt x="3034" y="2312"/>
                  </a:cubicBezTo>
                  <a:cubicBezTo>
                    <a:pt x="2957" y="2331"/>
                    <a:pt x="2981" y="2424"/>
                    <a:pt x="3053" y="2424"/>
                  </a:cubicBezTo>
                  <a:cubicBezTo>
                    <a:pt x="3057" y="2424"/>
                    <a:pt x="3060" y="2424"/>
                    <a:pt x="3064" y="2423"/>
                  </a:cubicBezTo>
                  <a:cubicBezTo>
                    <a:pt x="3105" y="2423"/>
                    <a:pt x="3156" y="2423"/>
                    <a:pt x="3206" y="2413"/>
                  </a:cubicBezTo>
                  <a:cubicBezTo>
                    <a:pt x="3206" y="2464"/>
                    <a:pt x="3216" y="2504"/>
                    <a:pt x="3216" y="2555"/>
                  </a:cubicBezTo>
                  <a:cubicBezTo>
                    <a:pt x="3216" y="2599"/>
                    <a:pt x="3250" y="2619"/>
                    <a:pt x="3283" y="2619"/>
                  </a:cubicBezTo>
                  <a:cubicBezTo>
                    <a:pt x="3318" y="2619"/>
                    <a:pt x="3353" y="2596"/>
                    <a:pt x="3348" y="2555"/>
                  </a:cubicBezTo>
                  <a:cubicBezTo>
                    <a:pt x="3348" y="2504"/>
                    <a:pt x="3338" y="2464"/>
                    <a:pt x="3338" y="2413"/>
                  </a:cubicBezTo>
                  <a:cubicBezTo>
                    <a:pt x="3388" y="2413"/>
                    <a:pt x="3439" y="2403"/>
                    <a:pt x="3489" y="2393"/>
                  </a:cubicBezTo>
                  <a:cubicBezTo>
                    <a:pt x="3570" y="2372"/>
                    <a:pt x="3570" y="2251"/>
                    <a:pt x="3489" y="2231"/>
                  </a:cubicBezTo>
                  <a:cubicBezTo>
                    <a:pt x="3464" y="2226"/>
                    <a:pt x="3436" y="2223"/>
                    <a:pt x="3409" y="2223"/>
                  </a:cubicBezTo>
                  <a:cubicBezTo>
                    <a:pt x="3381" y="2223"/>
                    <a:pt x="3353" y="2226"/>
                    <a:pt x="3327" y="2231"/>
                  </a:cubicBezTo>
                  <a:cubicBezTo>
                    <a:pt x="3318" y="2160"/>
                    <a:pt x="3307" y="2089"/>
                    <a:pt x="3307" y="2018"/>
                  </a:cubicBezTo>
                  <a:cubicBezTo>
                    <a:pt x="3302" y="1988"/>
                    <a:pt x="3274" y="1973"/>
                    <a:pt x="3248" y="1973"/>
                  </a:cubicBezTo>
                  <a:close/>
                  <a:moveTo>
                    <a:pt x="2220" y="2147"/>
                  </a:moveTo>
                  <a:cubicBezTo>
                    <a:pt x="2194" y="2147"/>
                    <a:pt x="2168" y="2165"/>
                    <a:pt x="2173" y="2201"/>
                  </a:cubicBezTo>
                  <a:lnTo>
                    <a:pt x="2173" y="2433"/>
                  </a:lnTo>
                  <a:cubicBezTo>
                    <a:pt x="2112" y="2444"/>
                    <a:pt x="2052" y="2464"/>
                    <a:pt x="2001" y="2484"/>
                  </a:cubicBezTo>
                  <a:cubicBezTo>
                    <a:pt x="1924" y="2513"/>
                    <a:pt x="1948" y="2606"/>
                    <a:pt x="2021" y="2606"/>
                  </a:cubicBezTo>
                  <a:cubicBezTo>
                    <a:pt x="2024" y="2606"/>
                    <a:pt x="2028" y="2606"/>
                    <a:pt x="2031" y="2606"/>
                  </a:cubicBezTo>
                  <a:cubicBezTo>
                    <a:pt x="2082" y="2595"/>
                    <a:pt x="2133" y="2595"/>
                    <a:pt x="2173" y="2595"/>
                  </a:cubicBezTo>
                  <a:cubicBezTo>
                    <a:pt x="2184" y="2636"/>
                    <a:pt x="2184" y="2687"/>
                    <a:pt x="2184" y="2727"/>
                  </a:cubicBezTo>
                  <a:cubicBezTo>
                    <a:pt x="2184" y="2773"/>
                    <a:pt x="2219" y="2795"/>
                    <a:pt x="2253" y="2795"/>
                  </a:cubicBezTo>
                  <a:cubicBezTo>
                    <a:pt x="2287" y="2795"/>
                    <a:pt x="2320" y="2773"/>
                    <a:pt x="2315" y="2727"/>
                  </a:cubicBezTo>
                  <a:cubicBezTo>
                    <a:pt x="2315" y="2687"/>
                    <a:pt x="2305" y="2636"/>
                    <a:pt x="2305" y="2585"/>
                  </a:cubicBezTo>
                  <a:cubicBezTo>
                    <a:pt x="2355" y="2585"/>
                    <a:pt x="2406" y="2585"/>
                    <a:pt x="2457" y="2565"/>
                  </a:cubicBezTo>
                  <a:cubicBezTo>
                    <a:pt x="2538" y="2545"/>
                    <a:pt x="2538" y="2433"/>
                    <a:pt x="2457" y="2413"/>
                  </a:cubicBezTo>
                  <a:cubicBezTo>
                    <a:pt x="2432" y="2403"/>
                    <a:pt x="2405" y="2400"/>
                    <a:pt x="2377" y="2400"/>
                  </a:cubicBezTo>
                  <a:cubicBezTo>
                    <a:pt x="2349" y="2400"/>
                    <a:pt x="2321" y="2403"/>
                    <a:pt x="2295" y="2403"/>
                  </a:cubicBezTo>
                  <a:cubicBezTo>
                    <a:pt x="2285" y="2332"/>
                    <a:pt x="2285" y="2271"/>
                    <a:pt x="2274" y="2201"/>
                  </a:cubicBezTo>
                  <a:cubicBezTo>
                    <a:pt x="2274" y="2165"/>
                    <a:pt x="2247" y="2147"/>
                    <a:pt x="2220" y="2147"/>
                  </a:cubicBezTo>
                  <a:close/>
                  <a:moveTo>
                    <a:pt x="1353" y="2297"/>
                  </a:moveTo>
                  <a:cubicBezTo>
                    <a:pt x="1328" y="2297"/>
                    <a:pt x="1302" y="2312"/>
                    <a:pt x="1302" y="2342"/>
                  </a:cubicBezTo>
                  <a:lnTo>
                    <a:pt x="1302" y="2575"/>
                  </a:lnTo>
                  <a:cubicBezTo>
                    <a:pt x="1242" y="2595"/>
                    <a:pt x="1181" y="2615"/>
                    <a:pt x="1131" y="2636"/>
                  </a:cubicBezTo>
                  <a:cubicBezTo>
                    <a:pt x="1053" y="2655"/>
                    <a:pt x="1087" y="2748"/>
                    <a:pt x="1151" y="2748"/>
                  </a:cubicBezTo>
                  <a:cubicBezTo>
                    <a:pt x="1154" y="2748"/>
                    <a:pt x="1157" y="2748"/>
                    <a:pt x="1161" y="2747"/>
                  </a:cubicBezTo>
                  <a:cubicBezTo>
                    <a:pt x="1212" y="2747"/>
                    <a:pt x="1262" y="2737"/>
                    <a:pt x="1313" y="2737"/>
                  </a:cubicBezTo>
                  <a:lnTo>
                    <a:pt x="1313" y="2879"/>
                  </a:lnTo>
                  <a:cubicBezTo>
                    <a:pt x="1313" y="2923"/>
                    <a:pt x="1346" y="2943"/>
                    <a:pt x="1379" y="2943"/>
                  </a:cubicBezTo>
                  <a:cubicBezTo>
                    <a:pt x="1414" y="2943"/>
                    <a:pt x="1449" y="2920"/>
                    <a:pt x="1444" y="2879"/>
                  </a:cubicBezTo>
                  <a:cubicBezTo>
                    <a:pt x="1444" y="2828"/>
                    <a:pt x="1444" y="2788"/>
                    <a:pt x="1434" y="2737"/>
                  </a:cubicBezTo>
                  <a:cubicBezTo>
                    <a:pt x="1495" y="2737"/>
                    <a:pt x="1545" y="2727"/>
                    <a:pt x="1596" y="2717"/>
                  </a:cubicBezTo>
                  <a:cubicBezTo>
                    <a:pt x="1667" y="2696"/>
                    <a:pt x="1677" y="2575"/>
                    <a:pt x="1596" y="2555"/>
                  </a:cubicBezTo>
                  <a:cubicBezTo>
                    <a:pt x="1566" y="2550"/>
                    <a:pt x="1538" y="2547"/>
                    <a:pt x="1510" y="2547"/>
                  </a:cubicBezTo>
                  <a:cubicBezTo>
                    <a:pt x="1482" y="2547"/>
                    <a:pt x="1454" y="2550"/>
                    <a:pt x="1424" y="2555"/>
                  </a:cubicBezTo>
                  <a:cubicBezTo>
                    <a:pt x="1414" y="2484"/>
                    <a:pt x="1414" y="2413"/>
                    <a:pt x="1404" y="2342"/>
                  </a:cubicBezTo>
                  <a:cubicBezTo>
                    <a:pt x="1404" y="2312"/>
                    <a:pt x="1378" y="2297"/>
                    <a:pt x="1353" y="2297"/>
                  </a:cubicBezTo>
                  <a:close/>
                  <a:moveTo>
                    <a:pt x="463" y="2471"/>
                  </a:moveTo>
                  <a:cubicBezTo>
                    <a:pt x="437" y="2471"/>
                    <a:pt x="411" y="2489"/>
                    <a:pt x="411" y="2525"/>
                  </a:cubicBezTo>
                  <a:cubicBezTo>
                    <a:pt x="422" y="2595"/>
                    <a:pt x="422" y="2676"/>
                    <a:pt x="422" y="2757"/>
                  </a:cubicBezTo>
                  <a:cubicBezTo>
                    <a:pt x="361" y="2768"/>
                    <a:pt x="300" y="2788"/>
                    <a:pt x="249" y="2808"/>
                  </a:cubicBezTo>
                  <a:cubicBezTo>
                    <a:pt x="172" y="2837"/>
                    <a:pt x="197" y="2930"/>
                    <a:pt x="269" y="2930"/>
                  </a:cubicBezTo>
                  <a:cubicBezTo>
                    <a:pt x="273" y="2930"/>
                    <a:pt x="276" y="2930"/>
                    <a:pt x="280" y="2930"/>
                  </a:cubicBezTo>
                  <a:cubicBezTo>
                    <a:pt x="330" y="2919"/>
                    <a:pt x="371" y="2919"/>
                    <a:pt x="422" y="2919"/>
                  </a:cubicBezTo>
                  <a:cubicBezTo>
                    <a:pt x="422" y="2960"/>
                    <a:pt x="432" y="3011"/>
                    <a:pt x="432" y="3051"/>
                  </a:cubicBezTo>
                  <a:cubicBezTo>
                    <a:pt x="432" y="3097"/>
                    <a:pt x="467" y="3119"/>
                    <a:pt x="501" y="3119"/>
                  </a:cubicBezTo>
                  <a:cubicBezTo>
                    <a:pt x="535" y="3119"/>
                    <a:pt x="568" y="3097"/>
                    <a:pt x="564" y="3051"/>
                  </a:cubicBezTo>
                  <a:cubicBezTo>
                    <a:pt x="564" y="3011"/>
                    <a:pt x="553" y="2960"/>
                    <a:pt x="553" y="2909"/>
                  </a:cubicBezTo>
                  <a:cubicBezTo>
                    <a:pt x="604" y="2909"/>
                    <a:pt x="654" y="2909"/>
                    <a:pt x="705" y="2889"/>
                  </a:cubicBezTo>
                  <a:cubicBezTo>
                    <a:pt x="786" y="2869"/>
                    <a:pt x="786" y="2757"/>
                    <a:pt x="705" y="2737"/>
                  </a:cubicBezTo>
                  <a:cubicBezTo>
                    <a:pt x="676" y="2725"/>
                    <a:pt x="643" y="2720"/>
                    <a:pt x="611" y="2720"/>
                  </a:cubicBezTo>
                  <a:cubicBezTo>
                    <a:pt x="587" y="2720"/>
                    <a:pt x="564" y="2723"/>
                    <a:pt x="543" y="2727"/>
                  </a:cubicBezTo>
                  <a:cubicBezTo>
                    <a:pt x="533" y="2656"/>
                    <a:pt x="533" y="2595"/>
                    <a:pt x="523" y="2525"/>
                  </a:cubicBezTo>
                  <a:cubicBezTo>
                    <a:pt x="518" y="2489"/>
                    <a:pt x="490" y="2471"/>
                    <a:pt x="463" y="24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1"/>
            <p:cNvSpPr/>
            <p:nvPr/>
          </p:nvSpPr>
          <p:spPr>
            <a:xfrm>
              <a:off x="-210438" y="2895500"/>
              <a:ext cx="726204" cy="541885"/>
            </a:xfrm>
            <a:custGeom>
              <a:avLst/>
              <a:gdLst/>
              <a:ahLst/>
              <a:cxnLst/>
              <a:rect l="l" t="t" r="r" b="b"/>
              <a:pathLst>
                <a:path w="4109" h="3066" extrusionOk="0">
                  <a:moveTo>
                    <a:pt x="948" y="0"/>
                  </a:moveTo>
                  <a:cubicBezTo>
                    <a:pt x="929" y="0"/>
                    <a:pt x="910" y="11"/>
                    <a:pt x="902" y="38"/>
                  </a:cubicBezTo>
                  <a:cubicBezTo>
                    <a:pt x="871" y="109"/>
                    <a:pt x="851" y="179"/>
                    <a:pt x="821" y="251"/>
                  </a:cubicBezTo>
                  <a:cubicBezTo>
                    <a:pt x="760" y="240"/>
                    <a:pt x="700" y="240"/>
                    <a:pt x="639" y="240"/>
                  </a:cubicBezTo>
                  <a:cubicBezTo>
                    <a:pt x="558" y="240"/>
                    <a:pt x="547" y="341"/>
                    <a:pt x="628" y="362"/>
                  </a:cubicBezTo>
                  <a:cubicBezTo>
                    <a:pt x="679" y="372"/>
                    <a:pt x="720" y="393"/>
                    <a:pt x="770" y="402"/>
                  </a:cubicBezTo>
                  <a:cubicBezTo>
                    <a:pt x="750" y="453"/>
                    <a:pt x="740" y="494"/>
                    <a:pt x="720" y="534"/>
                  </a:cubicBezTo>
                  <a:cubicBezTo>
                    <a:pt x="700" y="586"/>
                    <a:pt x="747" y="626"/>
                    <a:pt x="792" y="626"/>
                  </a:cubicBezTo>
                  <a:cubicBezTo>
                    <a:pt x="817" y="626"/>
                    <a:pt x="840" y="613"/>
                    <a:pt x="851" y="584"/>
                  </a:cubicBezTo>
                  <a:cubicBezTo>
                    <a:pt x="862" y="534"/>
                    <a:pt x="871" y="494"/>
                    <a:pt x="892" y="453"/>
                  </a:cubicBezTo>
                  <a:cubicBezTo>
                    <a:pt x="943" y="463"/>
                    <a:pt x="993" y="483"/>
                    <a:pt x="1044" y="483"/>
                  </a:cubicBezTo>
                  <a:cubicBezTo>
                    <a:pt x="1047" y="484"/>
                    <a:pt x="1051" y="484"/>
                    <a:pt x="1054" y="484"/>
                  </a:cubicBezTo>
                  <a:cubicBezTo>
                    <a:pt x="1128" y="484"/>
                    <a:pt x="1162" y="380"/>
                    <a:pt x="1094" y="332"/>
                  </a:cubicBezTo>
                  <a:cubicBezTo>
                    <a:pt x="1054" y="301"/>
                    <a:pt x="1003" y="281"/>
                    <a:pt x="943" y="271"/>
                  </a:cubicBezTo>
                  <a:cubicBezTo>
                    <a:pt x="963" y="200"/>
                    <a:pt x="983" y="139"/>
                    <a:pt x="1003" y="69"/>
                  </a:cubicBezTo>
                  <a:cubicBezTo>
                    <a:pt x="1016" y="31"/>
                    <a:pt x="981" y="0"/>
                    <a:pt x="948" y="0"/>
                  </a:cubicBezTo>
                  <a:close/>
                  <a:moveTo>
                    <a:pt x="1835" y="153"/>
                  </a:moveTo>
                  <a:cubicBezTo>
                    <a:pt x="1817" y="153"/>
                    <a:pt x="1800" y="164"/>
                    <a:pt x="1793" y="190"/>
                  </a:cubicBezTo>
                  <a:cubicBezTo>
                    <a:pt x="1762" y="260"/>
                    <a:pt x="1742" y="332"/>
                    <a:pt x="1712" y="402"/>
                  </a:cubicBezTo>
                  <a:cubicBezTo>
                    <a:pt x="1651" y="402"/>
                    <a:pt x="1591" y="393"/>
                    <a:pt x="1530" y="393"/>
                  </a:cubicBezTo>
                  <a:cubicBezTo>
                    <a:pt x="1449" y="393"/>
                    <a:pt x="1438" y="494"/>
                    <a:pt x="1519" y="514"/>
                  </a:cubicBezTo>
                  <a:cubicBezTo>
                    <a:pt x="1560" y="524"/>
                    <a:pt x="1611" y="544"/>
                    <a:pt x="1651" y="564"/>
                  </a:cubicBezTo>
                  <a:cubicBezTo>
                    <a:pt x="1641" y="605"/>
                    <a:pt x="1620" y="645"/>
                    <a:pt x="1611" y="686"/>
                  </a:cubicBezTo>
                  <a:cubicBezTo>
                    <a:pt x="1591" y="738"/>
                    <a:pt x="1639" y="778"/>
                    <a:pt x="1681" y="778"/>
                  </a:cubicBezTo>
                  <a:cubicBezTo>
                    <a:pt x="1704" y="778"/>
                    <a:pt x="1725" y="766"/>
                    <a:pt x="1732" y="737"/>
                  </a:cubicBezTo>
                  <a:cubicBezTo>
                    <a:pt x="1753" y="696"/>
                    <a:pt x="1762" y="645"/>
                    <a:pt x="1773" y="605"/>
                  </a:cubicBezTo>
                  <a:cubicBezTo>
                    <a:pt x="1823" y="615"/>
                    <a:pt x="1874" y="636"/>
                    <a:pt x="1924" y="636"/>
                  </a:cubicBezTo>
                  <a:cubicBezTo>
                    <a:pt x="1928" y="636"/>
                    <a:pt x="1931" y="636"/>
                    <a:pt x="1934" y="636"/>
                  </a:cubicBezTo>
                  <a:cubicBezTo>
                    <a:pt x="2009" y="636"/>
                    <a:pt x="2053" y="533"/>
                    <a:pt x="1985" y="494"/>
                  </a:cubicBezTo>
                  <a:cubicBezTo>
                    <a:pt x="1944" y="453"/>
                    <a:pt x="1884" y="443"/>
                    <a:pt x="1834" y="422"/>
                  </a:cubicBezTo>
                  <a:cubicBezTo>
                    <a:pt x="1854" y="362"/>
                    <a:pt x="1874" y="291"/>
                    <a:pt x="1894" y="231"/>
                  </a:cubicBezTo>
                  <a:cubicBezTo>
                    <a:pt x="1900" y="185"/>
                    <a:pt x="1866" y="153"/>
                    <a:pt x="1835" y="153"/>
                  </a:cubicBezTo>
                  <a:close/>
                  <a:moveTo>
                    <a:pt x="2695" y="332"/>
                  </a:moveTo>
                  <a:cubicBezTo>
                    <a:pt x="2677" y="332"/>
                    <a:pt x="2660" y="341"/>
                    <a:pt x="2653" y="362"/>
                  </a:cubicBezTo>
                  <a:cubicBezTo>
                    <a:pt x="2623" y="433"/>
                    <a:pt x="2603" y="503"/>
                    <a:pt x="2572" y="584"/>
                  </a:cubicBezTo>
                  <a:cubicBezTo>
                    <a:pt x="2511" y="575"/>
                    <a:pt x="2451" y="575"/>
                    <a:pt x="2390" y="575"/>
                  </a:cubicBezTo>
                  <a:cubicBezTo>
                    <a:pt x="2386" y="574"/>
                    <a:pt x="2383" y="574"/>
                    <a:pt x="2380" y="574"/>
                  </a:cubicBezTo>
                  <a:cubicBezTo>
                    <a:pt x="2308" y="574"/>
                    <a:pt x="2303" y="677"/>
                    <a:pt x="2380" y="696"/>
                  </a:cubicBezTo>
                  <a:cubicBezTo>
                    <a:pt x="2421" y="706"/>
                    <a:pt x="2471" y="717"/>
                    <a:pt x="2522" y="737"/>
                  </a:cubicBezTo>
                  <a:cubicBezTo>
                    <a:pt x="2502" y="777"/>
                    <a:pt x="2491" y="818"/>
                    <a:pt x="2471" y="868"/>
                  </a:cubicBezTo>
                  <a:cubicBezTo>
                    <a:pt x="2452" y="918"/>
                    <a:pt x="2496" y="957"/>
                    <a:pt x="2539" y="957"/>
                  </a:cubicBezTo>
                  <a:cubicBezTo>
                    <a:pt x="2566" y="957"/>
                    <a:pt x="2591" y="943"/>
                    <a:pt x="2603" y="908"/>
                  </a:cubicBezTo>
                  <a:cubicBezTo>
                    <a:pt x="2613" y="868"/>
                    <a:pt x="2623" y="827"/>
                    <a:pt x="2644" y="777"/>
                  </a:cubicBezTo>
                  <a:cubicBezTo>
                    <a:pt x="2694" y="798"/>
                    <a:pt x="2745" y="807"/>
                    <a:pt x="2795" y="818"/>
                  </a:cubicBezTo>
                  <a:cubicBezTo>
                    <a:pt x="2798" y="818"/>
                    <a:pt x="2802" y="818"/>
                    <a:pt x="2805" y="818"/>
                  </a:cubicBezTo>
                  <a:cubicBezTo>
                    <a:pt x="2879" y="818"/>
                    <a:pt x="2914" y="714"/>
                    <a:pt x="2846" y="665"/>
                  </a:cubicBezTo>
                  <a:cubicBezTo>
                    <a:pt x="2806" y="636"/>
                    <a:pt x="2745" y="615"/>
                    <a:pt x="2694" y="605"/>
                  </a:cubicBezTo>
                  <a:cubicBezTo>
                    <a:pt x="2714" y="534"/>
                    <a:pt x="2734" y="474"/>
                    <a:pt x="2754" y="402"/>
                  </a:cubicBezTo>
                  <a:cubicBezTo>
                    <a:pt x="2768" y="363"/>
                    <a:pt x="2729" y="332"/>
                    <a:pt x="2695" y="332"/>
                  </a:cubicBezTo>
                  <a:close/>
                  <a:moveTo>
                    <a:pt x="3726" y="537"/>
                  </a:moveTo>
                  <a:cubicBezTo>
                    <a:pt x="3707" y="537"/>
                    <a:pt x="3687" y="549"/>
                    <a:pt x="3676" y="575"/>
                  </a:cubicBezTo>
                  <a:cubicBezTo>
                    <a:pt x="3656" y="645"/>
                    <a:pt x="3625" y="717"/>
                    <a:pt x="3605" y="787"/>
                  </a:cubicBezTo>
                  <a:cubicBezTo>
                    <a:pt x="3535" y="777"/>
                    <a:pt x="3474" y="777"/>
                    <a:pt x="3413" y="777"/>
                  </a:cubicBezTo>
                  <a:cubicBezTo>
                    <a:pt x="3332" y="777"/>
                    <a:pt x="3332" y="879"/>
                    <a:pt x="3402" y="899"/>
                  </a:cubicBezTo>
                  <a:cubicBezTo>
                    <a:pt x="3454" y="908"/>
                    <a:pt x="3494" y="929"/>
                    <a:pt x="3544" y="939"/>
                  </a:cubicBezTo>
                  <a:cubicBezTo>
                    <a:pt x="3535" y="989"/>
                    <a:pt x="3514" y="1030"/>
                    <a:pt x="3494" y="1070"/>
                  </a:cubicBezTo>
                  <a:cubicBezTo>
                    <a:pt x="3474" y="1123"/>
                    <a:pt x="3526" y="1162"/>
                    <a:pt x="3571" y="1162"/>
                  </a:cubicBezTo>
                  <a:cubicBezTo>
                    <a:pt x="3595" y="1162"/>
                    <a:pt x="3618" y="1150"/>
                    <a:pt x="3625" y="1122"/>
                  </a:cubicBezTo>
                  <a:cubicBezTo>
                    <a:pt x="3636" y="1070"/>
                    <a:pt x="3656" y="1030"/>
                    <a:pt x="3666" y="989"/>
                  </a:cubicBezTo>
                  <a:cubicBezTo>
                    <a:pt x="3717" y="1000"/>
                    <a:pt x="3767" y="1020"/>
                    <a:pt x="3818" y="1020"/>
                  </a:cubicBezTo>
                  <a:cubicBezTo>
                    <a:pt x="3821" y="1021"/>
                    <a:pt x="3825" y="1021"/>
                    <a:pt x="3828" y="1021"/>
                  </a:cubicBezTo>
                  <a:cubicBezTo>
                    <a:pt x="3902" y="1021"/>
                    <a:pt x="3937" y="917"/>
                    <a:pt x="3879" y="868"/>
                  </a:cubicBezTo>
                  <a:cubicBezTo>
                    <a:pt x="3828" y="838"/>
                    <a:pt x="3777" y="818"/>
                    <a:pt x="3717" y="807"/>
                  </a:cubicBezTo>
                  <a:cubicBezTo>
                    <a:pt x="3737" y="746"/>
                    <a:pt x="3757" y="676"/>
                    <a:pt x="3777" y="615"/>
                  </a:cubicBezTo>
                  <a:cubicBezTo>
                    <a:pt x="3790" y="570"/>
                    <a:pt x="3758" y="537"/>
                    <a:pt x="3726" y="537"/>
                  </a:cubicBezTo>
                  <a:close/>
                  <a:moveTo>
                    <a:pt x="1116" y="1115"/>
                  </a:moveTo>
                  <a:cubicBezTo>
                    <a:pt x="1098" y="1115"/>
                    <a:pt x="1081" y="1126"/>
                    <a:pt x="1074" y="1151"/>
                  </a:cubicBezTo>
                  <a:cubicBezTo>
                    <a:pt x="1044" y="1223"/>
                    <a:pt x="1024" y="1293"/>
                    <a:pt x="993" y="1365"/>
                  </a:cubicBezTo>
                  <a:cubicBezTo>
                    <a:pt x="932" y="1354"/>
                    <a:pt x="862" y="1354"/>
                    <a:pt x="811" y="1354"/>
                  </a:cubicBezTo>
                  <a:cubicBezTo>
                    <a:pt x="730" y="1354"/>
                    <a:pt x="720" y="1455"/>
                    <a:pt x="790" y="1475"/>
                  </a:cubicBezTo>
                  <a:cubicBezTo>
                    <a:pt x="841" y="1486"/>
                    <a:pt x="892" y="1506"/>
                    <a:pt x="932" y="1516"/>
                  </a:cubicBezTo>
                  <a:cubicBezTo>
                    <a:pt x="922" y="1567"/>
                    <a:pt x="902" y="1608"/>
                    <a:pt x="892" y="1648"/>
                  </a:cubicBezTo>
                  <a:cubicBezTo>
                    <a:pt x="872" y="1700"/>
                    <a:pt x="920" y="1739"/>
                    <a:pt x="961" y="1739"/>
                  </a:cubicBezTo>
                  <a:cubicBezTo>
                    <a:pt x="984" y="1739"/>
                    <a:pt x="1006" y="1727"/>
                    <a:pt x="1013" y="1698"/>
                  </a:cubicBezTo>
                  <a:cubicBezTo>
                    <a:pt x="1033" y="1648"/>
                    <a:pt x="1044" y="1608"/>
                    <a:pt x="1054" y="1567"/>
                  </a:cubicBezTo>
                  <a:cubicBezTo>
                    <a:pt x="1105" y="1577"/>
                    <a:pt x="1155" y="1597"/>
                    <a:pt x="1206" y="1597"/>
                  </a:cubicBezTo>
                  <a:cubicBezTo>
                    <a:pt x="1209" y="1597"/>
                    <a:pt x="1213" y="1598"/>
                    <a:pt x="1216" y="1598"/>
                  </a:cubicBezTo>
                  <a:cubicBezTo>
                    <a:pt x="1291" y="1598"/>
                    <a:pt x="1334" y="1493"/>
                    <a:pt x="1267" y="1446"/>
                  </a:cubicBezTo>
                  <a:cubicBezTo>
                    <a:pt x="1226" y="1415"/>
                    <a:pt x="1165" y="1394"/>
                    <a:pt x="1114" y="1385"/>
                  </a:cubicBezTo>
                  <a:cubicBezTo>
                    <a:pt x="1135" y="1324"/>
                    <a:pt x="1155" y="1253"/>
                    <a:pt x="1165" y="1192"/>
                  </a:cubicBezTo>
                  <a:cubicBezTo>
                    <a:pt x="1178" y="1147"/>
                    <a:pt x="1146" y="1115"/>
                    <a:pt x="1116" y="1115"/>
                  </a:cubicBezTo>
                  <a:close/>
                  <a:moveTo>
                    <a:pt x="2005" y="1271"/>
                  </a:moveTo>
                  <a:cubicBezTo>
                    <a:pt x="1986" y="1271"/>
                    <a:pt x="1966" y="1281"/>
                    <a:pt x="1955" y="1304"/>
                  </a:cubicBezTo>
                  <a:cubicBezTo>
                    <a:pt x="1935" y="1374"/>
                    <a:pt x="1904" y="1446"/>
                    <a:pt x="1884" y="1516"/>
                  </a:cubicBezTo>
                  <a:cubicBezTo>
                    <a:pt x="1813" y="1516"/>
                    <a:pt x="1753" y="1506"/>
                    <a:pt x="1692" y="1506"/>
                  </a:cubicBezTo>
                  <a:cubicBezTo>
                    <a:pt x="1620" y="1506"/>
                    <a:pt x="1611" y="1617"/>
                    <a:pt x="1681" y="1628"/>
                  </a:cubicBezTo>
                  <a:cubicBezTo>
                    <a:pt x="1732" y="1637"/>
                    <a:pt x="1782" y="1658"/>
                    <a:pt x="1823" y="1678"/>
                  </a:cubicBezTo>
                  <a:cubicBezTo>
                    <a:pt x="1813" y="1718"/>
                    <a:pt x="1793" y="1759"/>
                    <a:pt x="1782" y="1799"/>
                  </a:cubicBezTo>
                  <a:cubicBezTo>
                    <a:pt x="1763" y="1852"/>
                    <a:pt x="1811" y="1891"/>
                    <a:pt x="1853" y="1891"/>
                  </a:cubicBezTo>
                  <a:cubicBezTo>
                    <a:pt x="1876" y="1891"/>
                    <a:pt x="1897" y="1879"/>
                    <a:pt x="1904" y="1851"/>
                  </a:cubicBezTo>
                  <a:cubicBezTo>
                    <a:pt x="1915" y="1810"/>
                    <a:pt x="1935" y="1759"/>
                    <a:pt x="1944" y="1718"/>
                  </a:cubicBezTo>
                  <a:cubicBezTo>
                    <a:pt x="1996" y="1739"/>
                    <a:pt x="2046" y="1749"/>
                    <a:pt x="2097" y="1749"/>
                  </a:cubicBezTo>
                  <a:cubicBezTo>
                    <a:pt x="2100" y="1750"/>
                    <a:pt x="2103" y="1750"/>
                    <a:pt x="2107" y="1750"/>
                  </a:cubicBezTo>
                  <a:cubicBezTo>
                    <a:pt x="2182" y="1750"/>
                    <a:pt x="2225" y="1646"/>
                    <a:pt x="2158" y="1608"/>
                  </a:cubicBezTo>
                  <a:cubicBezTo>
                    <a:pt x="2106" y="1577"/>
                    <a:pt x="2056" y="1556"/>
                    <a:pt x="1996" y="1536"/>
                  </a:cubicBezTo>
                  <a:cubicBezTo>
                    <a:pt x="2016" y="1475"/>
                    <a:pt x="2036" y="1405"/>
                    <a:pt x="2056" y="1344"/>
                  </a:cubicBezTo>
                  <a:cubicBezTo>
                    <a:pt x="2069" y="1300"/>
                    <a:pt x="2038" y="1271"/>
                    <a:pt x="2005" y="1271"/>
                  </a:cubicBezTo>
                  <a:close/>
                  <a:moveTo>
                    <a:pt x="2865" y="1445"/>
                  </a:moveTo>
                  <a:cubicBezTo>
                    <a:pt x="2848" y="1445"/>
                    <a:pt x="2833" y="1454"/>
                    <a:pt x="2826" y="1475"/>
                  </a:cubicBezTo>
                  <a:cubicBezTo>
                    <a:pt x="2795" y="1547"/>
                    <a:pt x="2775" y="1628"/>
                    <a:pt x="2745" y="1698"/>
                  </a:cubicBezTo>
                  <a:cubicBezTo>
                    <a:pt x="2684" y="1689"/>
                    <a:pt x="2613" y="1689"/>
                    <a:pt x="2563" y="1689"/>
                  </a:cubicBezTo>
                  <a:cubicBezTo>
                    <a:pt x="2482" y="1689"/>
                    <a:pt x="2471" y="1790"/>
                    <a:pt x="2542" y="1810"/>
                  </a:cubicBezTo>
                  <a:cubicBezTo>
                    <a:pt x="2592" y="1820"/>
                    <a:pt x="2644" y="1830"/>
                    <a:pt x="2684" y="1851"/>
                  </a:cubicBezTo>
                  <a:cubicBezTo>
                    <a:pt x="2673" y="1891"/>
                    <a:pt x="2653" y="1931"/>
                    <a:pt x="2644" y="1982"/>
                  </a:cubicBezTo>
                  <a:cubicBezTo>
                    <a:pt x="2624" y="2032"/>
                    <a:pt x="2668" y="2071"/>
                    <a:pt x="2709" y="2071"/>
                  </a:cubicBezTo>
                  <a:cubicBezTo>
                    <a:pt x="2734" y="2071"/>
                    <a:pt x="2757" y="2057"/>
                    <a:pt x="2765" y="2022"/>
                  </a:cubicBezTo>
                  <a:cubicBezTo>
                    <a:pt x="2785" y="1982"/>
                    <a:pt x="2795" y="1941"/>
                    <a:pt x="2806" y="1891"/>
                  </a:cubicBezTo>
                  <a:cubicBezTo>
                    <a:pt x="2856" y="1911"/>
                    <a:pt x="2907" y="1921"/>
                    <a:pt x="2957" y="1931"/>
                  </a:cubicBezTo>
                  <a:cubicBezTo>
                    <a:pt x="2960" y="1932"/>
                    <a:pt x="2964" y="1932"/>
                    <a:pt x="2967" y="1932"/>
                  </a:cubicBezTo>
                  <a:cubicBezTo>
                    <a:pt x="3042" y="1932"/>
                    <a:pt x="3086" y="1828"/>
                    <a:pt x="3018" y="1779"/>
                  </a:cubicBezTo>
                  <a:cubicBezTo>
                    <a:pt x="2968" y="1749"/>
                    <a:pt x="2916" y="1729"/>
                    <a:pt x="2866" y="1718"/>
                  </a:cubicBezTo>
                  <a:cubicBezTo>
                    <a:pt x="2887" y="1648"/>
                    <a:pt x="2907" y="1587"/>
                    <a:pt x="2916" y="1516"/>
                  </a:cubicBezTo>
                  <a:cubicBezTo>
                    <a:pt x="2930" y="1476"/>
                    <a:pt x="2896" y="1445"/>
                    <a:pt x="2865" y="1445"/>
                  </a:cubicBezTo>
                  <a:close/>
                  <a:moveTo>
                    <a:pt x="3893" y="1651"/>
                  </a:moveTo>
                  <a:cubicBezTo>
                    <a:pt x="3874" y="1651"/>
                    <a:pt x="3855" y="1662"/>
                    <a:pt x="3848" y="1689"/>
                  </a:cubicBezTo>
                  <a:cubicBezTo>
                    <a:pt x="3818" y="1759"/>
                    <a:pt x="3798" y="1830"/>
                    <a:pt x="3767" y="1901"/>
                  </a:cubicBezTo>
                  <a:cubicBezTo>
                    <a:pt x="3706" y="1901"/>
                    <a:pt x="3645" y="1891"/>
                    <a:pt x="3585" y="1891"/>
                  </a:cubicBezTo>
                  <a:cubicBezTo>
                    <a:pt x="3504" y="1891"/>
                    <a:pt x="3494" y="1992"/>
                    <a:pt x="3575" y="2012"/>
                  </a:cubicBezTo>
                  <a:cubicBezTo>
                    <a:pt x="3615" y="2022"/>
                    <a:pt x="3666" y="2042"/>
                    <a:pt x="3717" y="2063"/>
                  </a:cubicBezTo>
                  <a:cubicBezTo>
                    <a:pt x="3696" y="2103"/>
                    <a:pt x="3686" y="2144"/>
                    <a:pt x="3666" y="2184"/>
                  </a:cubicBezTo>
                  <a:cubicBezTo>
                    <a:pt x="3646" y="2236"/>
                    <a:pt x="3694" y="2276"/>
                    <a:pt x="3739" y="2276"/>
                  </a:cubicBezTo>
                  <a:cubicBezTo>
                    <a:pt x="3763" y="2276"/>
                    <a:pt x="3787" y="2264"/>
                    <a:pt x="3798" y="2235"/>
                  </a:cubicBezTo>
                  <a:cubicBezTo>
                    <a:pt x="3807" y="2195"/>
                    <a:pt x="3818" y="2144"/>
                    <a:pt x="3838" y="2103"/>
                  </a:cubicBezTo>
                  <a:cubicBezTo>
                    <a:pt x="3888" y="2114"/>
                    <a:pt x="3939" y="2134"/>
                    <a:pt x="3990" y="2134"/>
                  </a:cubicBezTo>
                  <a:cubicBezTo>
                    <a:pt x="3993" y="2134"/>
                    <a:pt x="3996" y="2135"/>
                    <a:pt x="4000" y="2135"/>
                  </a:cubicBezTo>
                  <a:cubicBezTo>
                    <a:pt x="4074" y="2135"/>
                    <a:pt x="4108" y="2031"/>
                    <a:pt x="4041" y="1992"/>
                  </a:cubicBezTo>
                  <a:cubicBezTo>
                    <a:pt x="4000" y="1952"/>
                    <a:pt x="3939" y="1941"/>
                    <a:pt x="3888" y="1921"/>
                  </a:cubicBezTo>
                  <a:cubicBezTo>
                    <a:pt x="3909" y="1860"/>
                    <a:pt x="3929" y="1790"/>
                    <a:pt x="3949" y="1729"/>
                  </a:cubicBezTo>
                  <a:cubicBezTo>
                    <a:pt x="3962" y="1684"/>
                    <a:pt x="3926" y="1651"/>
                    <a:pt x="3893" y="1651"/>
                  </a:cubicBezTo>
                  <a:close/>
                  <a:moveTo>
                    <a:pt x="402" y="1904"/>
                  </a:moveTo>
                  <a:cubicBezTo>
                    <a:pt x="382" y="1904"/>
                    <a:pt x="363" y="1915"/>
                    <a:pt x="355" y="1941"/>
                  </a:cubicBezTo>
                  <a:cubicBezTo>
                    <a:pt x="335" y="2012"/>
                    <a:pt x="304" y="2083"/>
                    <a:pt x="274" y="2154"/>
                  </a:cubicBezTo>
                  <a:cubicBezTo>
                    <a:pt x="214" y="2144"/>
                    <a:pt x="153" y="2144"/>
                    <a:pt x="92" y="2144"/>
                  </a:cubicBezTo>
                  <a:cubicBezTo>
                    <a:pt x="11" y="2144"/>
                    <a:pt x="1" y="2245"/>
                    <a:pt x="82" y="2265"/>
                  </a:cubicBezTo>
                  <a:cubicBezTo>
                    <a:pt x="133" y="2276"/>
                    <a:pt x="173" y="2296"/>
                    <a:pt x="223" y="2306"/>
                  </a:cubicBezTo>
                  <a:cubicBezTo>
                    <a:pt x="203" y="2346"/>
                    <a:pt x="193" y="2397"/>
                    <a:pt x="173" y="2438"/>
                  </a:cubicBezTo>
                  <a:cubicBezTo>
                    <a:pt x="153" y="2490"/>
                    <a:pt x="201" y="2529"/>
                    <a:pt x="245" y="2529"/>
                  </a:cubicBezTo>
                  <a:cubicBezTo>
                    <a:pt x="270" y="2529"/>
                    <a:pt x="294" y="2517"/>
                    <a:pt x="304" y="2488"/>
                  </a:cubicBezTo>
                  <a:cubicBezTo>
                    <a:pt x="315" y="2438"/>
                    <a:pt x="325" y="2397"/>
                    <a:pt x="345" y="2346"/>
                  </a:cubicBezTo>
                  <a:cubicBezTo>
                    <a:pt x="396" y="2366"/>
                    <a:pt x="446" y="2387"/>
                    <a:pt x="497" y="2387"/>
                  </a:cubicBezTo>
                  <a:cubicBezTo>
                    <a:pt x="501" y="2387"/>
                    <a:pt x="504" y="2387"/>
                    <a:pt x="508" y="2387"/>
                  </a:cubicBezTo>
                  <a:cubicBezTo>
                    <a:pt x="581" y="2387"/>
                    <a:pt x="615" y="2283"/>
                    <a:pt x="547" y="2235"/>
                  </a:cubicBezTo>
                  <a:cubicBezTo>
                    <a:pt x="507" y="2204"/>
                    <a:pt x="457" y="2184"/>
                    <a:pt x="396" y="2174"/>
                  </a:cubicBezTo>
                  <a:cubicBezTo>
                    <a:pt x="416" y="2103"/>
                    <a:pt x="436" y="2042"/>
                    <a:pt x="457" y="1972"/>
                  </a:cubicBezTo>
                  <a:cubicBezTo>
                    <a:pt x="469" y="1934"/>
                    <a:pt x="434" y="1904"/>
                    <a:pt x="402" y="1904"/>
                  </a:cubicBezTo>
                  <a:close/>
                  <a:moveTo>
                    <a:pt x="1291" y="2056"/>
                  </a:moveTo>
                  <a:cubicBezTo>
                    <a:pt x="1272" y="2056"/>
                    <a:pt x="1254" y="2067"/>
                    <a:pt x="1246" y="2093"/>
                  </a:cubicBezTo>
                  <a:cubicBezTo>
                    <a:pt x="1215" y="2164"/>
                    <a:pt x="1195" y="2235"/>
                    <a:pt x="1165" y="2306"/>
                  </a:cubicBezTo>
                  <a:cubicBezTo>
                    <a:pt x="1105" y="2306"/>
                    <a:pt x="1044" y="2296"/>
                    <a:pt x="983" y="2296"/>
                  </a:cubicBezTo>
                  <a:cubicBezTo>
                    <a:pt x="902" y="2296"/>
                    <a:pt x="892" y="2397"/>
                    <a:pt x="973" y="2417"/>
                  </a:cubicBezTo>
                  <a:cubicBezTo>
                    <a:pt x="1013" y="2427"/>
                    <a:pt x="1064" y="2447"/>
                    <a:pt x="1114" y="2458"/>
                  </a:cubicBezTo>
                  <a:cubicBezTo>
                    <a:pt x="1094" y="2508"/>
                    <a:pt x="1084" y="2549"/>
                    <a:pt x="1064" y="2589"/>
                  </a:cubicBezTo>
                  <a:cubicBezTo>
                    <a:pt x="1044" y="2641"/>
                    <a:pt x="1092" y="2681"/>
                    <a:pt x="1136" y="2681"/>
                  </a:cubicBezTo>
                  <a:cubicBezTo>
                    <a:pt x="1161" y="2681"/>
                    <a:pt x="1185" y="2669"/>
                    <a:pt x="1195" y="2640"/>
                  </a:cubicBezTo>
                  <a:cubicBezTo>
                    <a:pt x="1206" y="2600"/>
                    <a:pt x="1215" y="2549"/>
                    <a:pt x="1236" y="2508"/>
                  </a:cubicBezTo>
                  <a:cubicBezTo>
                    <a:pt x="1276" y="2519"/>
                    <a:pt x="1327" y="2539"/>
                    <a:pt x="1377" y="2539"/>
                  </a:cubicBezTo>
                  <a:cubicBezTo>
                    <a:pt x="1381" y="2539"/>
                    <a:pt x="1384" y="2540"/>
                    <a:pt x="1387" y="2540"/>
                  </a:cubicBezTo>
                  <a:cubicBezTo>
                    <a:pt x="1463" y="2540"/>
                    <a:pt x="1507" y="2436"/>
                    <a:pt x="1438" y="2387"/>
                  </a:cubicBezTo>
                  <a:cubicBezTo>
                    <a:pt x="1398" y="2357"/>
                    <a:pt x="1337" y="2336"/>
                    <a:pt x="1287" y="2326"/>
                  </a:cubicBezTo>
                  <a:cubicBezTo>
                    <a:pt x="1307" y="2265"/>
                    <a:pt x="1327" y="2195"/>
                    <a:pt x="1348" y="2134"/>
                  </a:cubicBezTo>
                  <a:cubicBezTo>
                    <a:pt x="1360" y="2089"/>
                    <a:pt x="1325" y="2056"/>
                    <a:pt x="1291" y="2056"/>
                  </a:cubicBezTo>
                  <a:close/>
                  <a:moveTo>
                    <a:pt x="2149" y="2235"/>
                  </a:moveTo>
                  <a:cubicBezTo>
                    <a:pt x="2130" y="2235"/>
                    <a:pt x="2114" y="2244"/>
                    <a:pt x="2106" y="2265"/>
                  </a:cubicBezTo>
                  <a:cubicBezTo>
                    <a:pt x="2077" y="2336"/>
                    <a:pt x="2056" y="2407"/>
                    <a:pt x="2025" y="2478"/>
                  </a:cubicBezTo>
                  <a:cubicBezTo>
                    <a:pt x="1965" y="2478"/>
                    <a:pt x="1904" y="2478"/>
                    <a:pt x="1843" y="2468"/>
                  </a:cubicBezTo>
                  <a:cubicBezTo>
                    <a:pt x="1762" y="2468"/>
                    <a:pt x="1753" y="2579"/>
                    <a:pt x="1834" y="2589"/>
                  </a:cubicBezTo>
                  <a:cubicBezTo>
                    <a:pt x="1884" y="2600"/>
                    <a:pt x="1924" y="2620"/>
                    <a:pt x="1975" y="2640"/>
                  </a:cubicBezTo>
                  <a:cubicBezTo>
                    <a:pt x="1955" y="2681"/>
                    <a:pt x="1944" y="2721"/>
                    <a:pt x="1924" y="2762"/>
                  </a:cubicBezTo>
                  <a:cubicBezTo>
                    <a:pt x="1905" y="2819"/>
                    <a:pt x="1950" y="2860"/>
                    <a:pt x="1994" y="2860"/>
                  </a:cubicBezTo>
                  <a:cubicBezTo>
                    <a:pt x="2020" y="2860"/>
                    <a:pt x="2045" y="2846"/>
                    <a:pt x="2056" y="2812"/>
                  </a:cubicBezTo>
                  <a:cubicBezTo>
                    <a:pt x="2066" y="2771"/>
                    <a:pt x="2077" y="2721"/>
                    <a:pt x="2097" y="2681"/>
                  </a:cubicBezTo>
                  <a:cubicBezTo>
                    <a:pt x="2147" y="2701"/>
                    <a:pt x="2198" y="2711"/>
                    <a:pt x="2248" y="2721"/>
                  </a:cubicBezTo>
                  <a:cubicBezTo>
                    <a:pt x="2329" y="2721"/>
                    <a:pt x="2370" y="2620"/>
                    <a:pt x="2299" y="2569"/>
                  </a:cubicBezTo>
                  <a:cubicBezTo>
                    <a:pt x="2259" y="2539"/>
                    <a:pt x="2208" y="2519"/>
                    <a:pt x="2147" y="2498"/>
                  </a:cubicBezTo>
                  <a:cubicBezTo>
                    <a:pt x="2167" y="2438"/>
                    <a:pt x="2187" y="2366"/>
                    <a:pt x="2208" y="2306"/>
                  </a:cubicBezTo>
                  <a:cubicBezTo>
                    <a:pt x="2221" y="2266"/>
                    <a:pt x="2183" y="2235"/>
                    <a:pt x="2149" y="2235"/>
                  </a:cubicBezTo>
                  <a:close/>
                  <a:moveTo>
                    <a:pt x="3180" y="2440"/>
                  </a:moveTo>
                  <a:cubicBezTo>
                    <a:pt x="3161" y="2440"/>
                    <a:pt x="3141" y="2451"/>
                    <a:pt x="3130" y="2478"/>
                  </a:cubicBezTo>
                  <a:cubicBezTo>
                    <a:pt x="3109" y="2549"/>
                    <a:pt x="3078" y="2620"/>
                    <a:pt x="3058" y="2690"/>
                  </a:cubicBezTo>
                  <a:cubicBezTo>
                    <a:pt x="2988" y="2681"/>
                    <a:pt x="2927" y="2681"/>
                    <a:pt x="2866" y="2681"/>
                  </a:cubicBezTo>
                  <a:cubicBezTo>
                    <a:pt x="2785" y="2681"/>
                    <a:pt x="2785" y="2782"/>
                    <a:pt x="2856" y="2802"/>
                  </a:cubicBezTo>
                  <a:cubicBezTo>
                    <a:pt x="2907" y="2812"/>
                    <a:pt x="2947" y="2832"/>
                    <a:pt x="2997" y="2843"/>
                  </a:cubicBezTo>
                  <a:cubicBezTo>
                    <a:pt x="2988" y="2893"/>
                    <a:pt x="2968" y="2933"/>
                    <a:pt x="2957" y="2974"/>
                  </a:cubicBezTo>
                  <a:cubicBezTo>
                    <a:pt x="2938" y="3026"/>
                    <a:pt x="2985" y="3066"/>
                    <a:pt x="3027" y="3066"/>
                  </a:cubicBezTo>
                  <a:cubicBezTo>
                    <a:pt x="3050" y="3066"/>
                    <a:pt x="3071" y="3054"/>
                    <a:pt x="3078" y="3025"/>
                  </a:cubicBezTo>
                  <a:cubicBezTo>
                    <a:pt x="3089" y="2974"/>
                    <a:pt x="3109" y="2933"/>
                    <a:pt x="3119" y="2893"/>
                  </a:cubicBezTo>
                  <a:cubicBezTo>
                    <a:pt x="3170" y="2903"/>
                    <a:pt x="3220" y="2924"/>
                    <a:pt x="3271" y="2924"/>
                  </a:cubicBezTo>
                  <a:cubicBezTo>
                    <a:pt x="3275" y="2924"/>
                    <a:pt x="3278" y="2924"/>
                    <a:pt x="3281" y="2924"/>
                  </a:cubicBezTo>
                  <a:cubicBezTo>
                    <a:pt x="3355" y="2924"/>
                    <a:pt x="3390" y="2820"/>
                    <a:pt x="3332" y="2771"/>
                  </a:cubicBezTo>
                  <a:cubicBezTo>
                    <a:pt x="3281" y="2741"/>
                    <a:pt x="3231" y="2721"/>
                    <a:pt x="3170" y="2711"/>
                  </a:cubicBezTo>
                  <a:cubicBezTo>
                    <a:pt x="3190" y="2640"/>
                    <a:pt x="3211" y="2579"/>
                    <a:pt x="3231" y="2508"/>
                  </a:cubicBezTo>
                  <a:cubicBezTo>
                    <a:pt x="3243" y="2470"/>
                    <a:pt x="3213" y="2440"/>
                    <a:pt x="3180" y="24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1"/>
            <p:cNvSpPr/>
            <p:nvPr/>
          </p:nvSpPr>
          <p:spPr>
            <a:xfrm>
              <a:off x="8404660" y="4112341"/>
              <a:ext cx="534623" cy="420641"/>
            </a:xfrm>
            <a:custGeom>
              <a:avLst/>
              <a:gdLst/>
              <a:ahLst/>
              <a:cxnLst/>
              <a:rect l="l" t="t" r="r" b="b"/>
              <a:pathLst>
                <a:path w="3025" h="2380" extrusionOk="0">
                  <a:moveTo>
                    <a:pt x="2346" y="0"/>
                  </a:moveTo>
                  <a:cubicBezTo>
                    <a:pt x="2325" y="0"/>
                    <a:pt x="2305" y="13"/>
                    <a:pt x="2305" y="38"/>
                  </a:cubicBezTo>
                  <a:cubicBezTo>
                    <a:pt x="2316" y="98"/>
                    <a:pt x="2316" y="159"/>
                    <a:pt x="2316" y="220"/>
                  </a:cubicBezTo>
                  <a:cubicBezTo>
                    <a:pt x="2265" y="230"/>
                    <a:pt x="2224" y="240"/>
                    <a:pt x="2174" y="260"/>
                  </a:cubicBezTo>
                  <a:cubicBezTo>
                    <a:pt x="2126" y="280"/>
                    <a:pt x="2141" y="353"/>
                    <a:pt x="2194" y="353"/>
                  </a:cubicBezTo>
                  <a:cubicBezTo>
                    <a:pt x="2197" y="353"/>
                    <a:pt x="2200" y="352"/>
                    <a:pt x="2204" y="352"/>
                  </a:cubicBezTo>
                  <a:cubicBezTo>
                    <a:pt x="2244" y="341"/>
                    <a:pt x="2275" y="341"/>
                    <a:pt x="2316" y="341"/>
                  </a:cubicBezTo>
                  <a:lnTo>
                    <a:pt x="2316" y="443"/>
                  </a:lnTo>
                  <a:cubicBezTo>
                    <a:pt x="2316" y="478"/>
                    <a:pt x="2343" y="496"/>
                    <a:pt x="2371" y="496"/>
                  </a:cubicBezTo>
                  <a:cubicBezTo>
                    <a:pt x="2399" y="496"/>
                    <a:pt x="2427" y="478"/>
                    <a:pt x="2427" y="443"/>
                  </a:cubicBezTo>
                  <a:cubicBezTo>
                    <a:pt x="2417" y="413"/>
                    <a:pt x="2417" y="372"/>
                    <a:pt x="2417" y="341"/>
                  </a:cubicBezTo>
                  <a:cubicBezTo>
                    <a:pt x="2457" y="341"/>
                    <a:pt x="2498" y="332"/>
                    <a:pt x="2528" y="321"/>
                  </a:cubicBezTo>
                  <a:cubicBezTo>
                    <a:pt x="2589" y="311"/>
                    <a:pt x="2589" y="220"/>
                    <a:pt x="2528" y="200"/>
                  </a:cubicBezTo>
                  <a:cubicBezTo>
                    <a:pt x="2508" y="195"/>
                    <a:pt x="2487" y="192"/>
                    <a:pt x="2467" y="192"/>
                  </a:cubicBezTo>
                  <a:cubicBezTo>
                    <a:pt x="2447" y="192"/>
                    <a:pt x="2427" y="195"/>
                    <a:pt x="2406" y="200"/>
                  </a:cubicBezTo>
                  <a:cubicBezTo>
                    <a:pt x="2397" y="149"/>
                    <a:pt x="2397" y="89"/>
                    <a:pt x="2386" y="38"/>
                  </a:cubicBezTo>
                  <a:cubicBezTo>
                    <a:pt x="2386" y="13"/>
                    <a:pt x="2366" y="0"/>
                    <a:pt x="2346" y="0"/>
                  </a:cubicBezTo>
                  <a:close/>
                  <a:moveTo>
                    <a:pt x="1560" y="138"/>
                  </a:moveTo>
                  <a:cubicBezTo>
                    <a:pt x="1542" y="138"/>
                    <a:pt x="1526" y="150"/>
                    <a:pt x="1526" y="179"/>
                  </a:cubicBezTo>
                  <a:lnTo>
                    <a:pt x="1526" y="352"/>
                  </a:lnTo>
                  <a:cubicBezTo>
                    <a:pt x="1475" y="362"/>
                    <a:pt x="1434" y="382"/>
                    <a:pt x="1394" y="392"/>
                  </a:cubicBezTo>
                  <a:cubicBezTo>
                    <a:pt x="1337" y="411"/>
                    <a:pt x="1351" y="484"/>
                    <a:pt x="1404" y="484"/>
                  </a:cubicBezTo>
                  <a:cubicBezTo>
                    <a:pt x="1407" y="484"/>
                    <a:pt x="1410" y="484"/>
                    <a:pt x="1414" y="483"/>
                  </a:cubicBezTo>
                  <a:cubicBezTo>
                    <a:pt x="1455" y="483"/>
                    <a:pt x="1495" y="473"/>
                    <a:pt x="1526" y="473"/>
                  </a:cubicBezTo>
                  <a:cubicBezTo>
                    <a:pt x="1526" y="514"/>
                    <a:pt x="1526" y="544"/>
                    <a:pt x="1536" y="584"/>
                  </a:cubicBezTo>
                  <a:cubicBezTo>
                    <a:pt x="1536" y="615"/>
                    <a:pt x="1561" y="630"/>
                    <a:pt x="1586" y="630"/>
                  </a:cubicBezTo>
                  <a:cubicBezTo>
                    <a:pt x="1612" y="630"/>
                    <a:pt x="1637" y="615"/>
                    <a:pt x="1637" y="584"/>
                  </a:cubicBezTo>
                  <a:cubicBezTo>
                    <a:pt x="1637" y="544"/>
                    <a:pt x="1627" y="514"/>
                    <a:pt x="1627" y="473"/>
                  </a:cubicBezTo>
                  <a:cubicBezTo>
                    <a:pt x="1668" y="473"/>
                    <a:pt x="1708" y="473"/>
                    <a:pt x="1749" y="463"/>
                  </a:cubicBezTo>
                  <a:cubicBezTo>
                    <a:pt x="1799" y="443"/>
                    <a:pt x="1809" y="352"/>
                    <a:pt x="1749" y="332"/>
                  </a:cubicBezTo>
                  <a:cubicBezTo>
                    <a:pt x="1735" y="328"/>
                    <a:pt x="1720" y="327"/>
                    <a:pt x="1705" y="327"/>
                  </a:cubicBezTo>
                  <a:cubicBezTo>
                    <a:pt x="1675" y="327"/>
                    <a:pt x="1644" y="332"/>
                    <a:pt x="1617" y="332"/>
                  </a:cubicBezTo>
                  <a:cubicBezTo>
                    <a:pt x="1607" y="281"/>
                    <a:pt x="1607" y="230"/>
                    <a:pt x="1607" y="179"/>
                  </a:cubicBezTo>
                  <a:cubicBezTo>
                    <a:pt x="1601" y="153"/>
                    <a:pt x="1579" y="138"/>
                    <a:pt x="1560" y="138"/>
                  </a:cubicBezTo>
                  <a:close/>
                  <a:moveTo>
                    <a:pt x="896" y="249"/>
                  </a:moveTo>
                  <a:cubicBezTo>
                    <a:pt x="876" y="249"/>
                    <a:pt x="858" y="262"/>
                    <a:pt x="858" y="291"/>
                  </a:cubicBezTo>
                  <a:cubicBezTo>
                    <a:pt x="858" y="341"/>
                    <a:pt x="867" y="402"/>
                    <a:pt x="867" y="463"/>
                  </a:cubicBezTo>
                  <a:cubicBezTo>
                    <a:pt x="817" y="473"/>
                    <a:pt x="766" y="494"/>
                    <a:pt x="726" y="503"/>
                  </a:cubicBezTo>
                  <a:cubicBezTo>
                    <a:pt x="678" y="523"/>
                    <a:pt x="694" y="596"/>
                    <a:pt x="747" y="596"/>
                  </a:cubicBezTo>
                  <a:cubicBezTo>
                    <a:pt x="750" y="596"/>
                    <a:pt x="753" y="595"/>
                    <a:pt x="756" y="595"/>
                  </a:cubicBezTo>
                  <a:cubicBezTo>
                    <a:pt x="786" y="595"/>
                    <a:pt x="827" y="584"/>
                    <a:pt x="867" y="584"/>
                  </a:cubicBezTo>
                  <a:lnTo>
                    <a:pt x="867" y="696"/>
                  </a:lnTo>
                  <a:cubicBezTo>
                    <a:pt x="867" y="727"/>
                    <a:pt x="895" y="742"/>
                    <a:pt x="922" y="742"/>
                  </a:cubicBezTo>
                  <a:cubicBezTo>
                    <a:pt x="949" y="742"/>
                    <a:pt x="974" y="727"/>
                    <a:pt x="969" y="696"/>
                  </a:cubicBezTo>
                  <a:lnTo>
                    <a:pt x="969" y="584"/>
                  </a:lnTo>
                  <a:cubicBezTo>
                    <a:pt x="1009" y="584"/>
                    <a:pt x="1040" y="584"/>
                    <a:pt x="1080" y="575"/>
                  </a:cubicBezTo>
                  <a:cubicBezTo>
                    <a:pt x="1141" y="554"/>
                    <a:pt x="1141" y="463"/>
                    <a:pt x="1080" y="443"/>
                  </a:cubicBezTo>
                  <a:cubicBezTo>
                    <a:pt x="1067" y="439"/>
                    <a:pt x="1053" y="438"/>
                    <a:pt x="1040" y="438"/>
                  </a:cubicBezTo>
                  <a:cubicBezTo>
                    <a:pt x="1012" y="438"/>
                    <a:pt x="982" y="443"/>
                    <a:pt x="948" y="443"/>
                  </a:cubicBezTo>
                  <a:cubicBezTo>
                    <a:pt x="948" y="392"/>
                    <a:pt x="948" y="341"/>
                    <a:pt x="939" y="291"/>
                  </a:cubicBezTo>
                  <a:cubicBezTo>
                    <a:pt x="939" y="265"/>
                    <a:pt x="917" y="249"/>
                    <a:pt x="896" y="249"/>
                  </a:cubicBezTo>
                  <a:close/>
                  <a:moveTo>
                    <a:pt x="226" y="385"/>
                  </a:moveTo>
                  <a:cubicBezTo>
                    <a:pt x="207" y="385"/>
                    <a:pt x="189" y="397"/>
                    <a:pt x="189" y="422"/>
                  </a:cubicBezTo>
                  <a:lnTo>
                    <a:pt x="189" y="595"/>
                  </a:lnTo>
                  <a:cubicBezTo>
                    <a:pt x="138" y="615"/>
                    <a:pt x="98" y="625"/>
                    <a:pt x="57" y="645"/>
                  </a:cubicBezTo>
                  <a:cubicBezTo>
                    <a:pt x="1" y="664"/>
                    <a:pt x="15" y="727"/>
                    <a:pt x="66" y="727"/>
                  </a:cubicBezTo>
                  <a:cubicBezTo>
                    <a:pt x="70" y="727"/>
                    <a:pt x="74" y="727"/>
                    <a:pt x="78" y="726"/>
                  </a:cubicBezTo>
                  <a:lnTo>
                    <a:pt x="189" y="726"/>
                  </a:lnTo>
                  <a:cubicBezTo>
                    <a:pt x="189" y="757"/>
                    <a:pt x="189" y="797"/>
                    <a:pt x="199" y="827"/>
                  </a:cubicBezTo>
                  <a:cubicBezTo>
                    <a:pt x="199" y="862"/>
                    <a:pt x="222" y="877"/>
                    <a:pt x="247" y="877"/>
                  </a:cubicBezTo>
                  <a:cubicBezTo>
                    <a:pt x="273" y="877"/>
                    <a:pt x="300" y="859"/>
                    <a:pt x="300" y="827"/>
                  </a:cubicBezTo>
                  <a:cubicBezTo>
                    <a:pt x="300" y="787"/>
                    <a:pt x="291" y="757"/>
                    <a:pt x="291" y="716"/>
                  </a:cubicBezTo>
                  <a:cubicBezTo>
                    <a:pt x="331" y="716"/>
                    <a:pt x="372" y="716"/>
                    <a:pt x="412" y="706"/>
                  </a:cubicBezTo>
                  <a:cubicBezTo>
                    <a:pt x="462" y="686"/>
                    <a:pt x="473" y="595"/>
                    <a:pt x="412" y="584"/>
                  </a:cubicBezTo>
                  <a:cubicBezTo>
                    <a:pt x="387" y="580"/>
                    <a:pt x="364" y="577"/>
                    <a:pt x="342" y="577"/>
                  </a:cubicBezTo>
                  <a:cubicBezTo>
                    <a:pt x="321" y="577"/>
                    <a:pt x="300" y="580"/>
                    <a:pt x="280" y="584"/>
                  </a:cubicBezTo>
                  <a:cubicBezTo>
                    <a:pt x="270" y="524"/>
                    <a:pt x="270" y="473"/>
                    <a:pt x="270" y="422"/>
                  </a:cubicBezTo>
                  <a:cubicBezTo>
                    <a:pt x="265" y="397"/>
                    <a:pt x="245" y="385"/>
                    <a:pt x="226" y="385"/>
                  </a:cubicBezTo>
                  <a:close/>
                  <a:moveTo>
                    <a:pt x="2774" y="749"/>
                  </a:moveTo>
                  <a:cubicBezTo>
                    <a:pt x="2753" y="749"/>
                    <a:pt x="2736" y="762"/>
                    <a:pt x="2741" y="787"/>
                  </a:cubicBezTo>
                  <a:lnTo>
                    <a:pt x="2741" y="959"/>
                  </a:lnTo>
                  <a:cubicBezTo>
                    <a:pt x="2690" y="980"/>
                    <a:pt x="2649" y="989"/>
                    <a:pt x="2609" y="1010"/>
                  </a:cubicBezTo>
                  <a:cubicBezTo>
                    <a:pt x="2552" y="1029"/>
                    <a:pt x="2566" y="1092"/>
                    <a:pt x="2617" y="1092"/>
                  </a:cubicBezTo>
                  <a:cubicBezTo>
                    <a:pt x="2621" y="1092"/>
                    <a:pt x="2625" y="1091"/>
                    <a:pt x="2629" y="1091"/>
                  </a:cubicBezTo>
                  <a:lnTo>
                    <a:pt x="2741" y="1091"/>
                  </a:lnTo>
                  <a:lnTo>
                    <a:pt x="2741" y="1192"/>
                  </a:lnTo>
                  <a:cubicBezTo>
                    <a:pt x="2746" y="1228"/>
                    <a:pt x="2774" y="1245"/>
                    <a:pt x="2800" y="1245"/>
                  </a:cubicBezTo>
                  <a:cubicBezTo>
                    <a:pt x="2827" y="1245"/>
                    <a:pt x="2852" y="1228"/>
                    <a:pt x="2852" y="1192"/>
                  </a:cubicBezTo>
                  <a:cubicBezTo>
                    <a:pt x="2842" y="1162"/>
                    <a:pt x="2842" y="1121"/>
                    <a:pt x="2842" y="1091"/>
                  </a:cubicBezTo>
                  <a:cubicBezTo>
                    <a:pt x="2883" y="1081"/>
                    <a:pt x="2923" y="1081"/>
                    <a:pt x="2964" y="1070"/>
                  </a:cubicBezTo>
                  <a:cubicBezTo>
                    <a:pt x="3014" y="1050"/>
                    <a:pt x="3024" y="959"/>
                    <a:pt x="2964" y="949"/>
                  </a:cubicBezTo>
                  <a:cubicBezTo>
                    <a:pt x="2938" y="944"/>
                    <a:pt x="2915" y="942"/>
                    <a:pt x="2894" y="942"/>
                  </a:cubicBezTo>
                  <a:cubicBezTo>
                    <a:pt x="2872" y="942"/>
                    <a:pt x="2852" y="944"/>
                    <a:pt x="2832" y="949"/>
                  </a:cubicBezTo>
                  <a:cubicBezTo>
                    <a:pt x="2822" y="888"/>
                    <a:pt x="2822" y="838"/>
                    <a:pt x="2822" y="787"/>
                  </a:cubicBezTo>
                  <a:cubicBezTo>
                    <a:pt x="2817" y="762"/>
                    <a:pt x="2794" y="749"/>
                    <a:pt x="2774" y="749"/>
                  </a:cubicBezTo>
                  <a:close/>
                  <a:moveTo>
                    <a:pt x="1988" y="881"/>
                  </a:moveTo>
                  <a:cubicBezTo>
                    <a:pt x="1969" y="881"/>
                    <a:pt x="1951" y="893"/>
                    <a:pt x="1951" y="919"/>
                  </a:cubicBezTo>
                  <a:lnTo>
                    <a:pt x="1951" y="1101"/>
                  </a:lnTo>
                  <a:cubicBezTo>
                    <a:pt x="1911" y="1111"/>
                    <a:pt x="1860" y="1121"/>
                    <a:pt x="1819" y="1142"/>
                  </a:cubicBezTo>
                  <a:cubicBezTo>
                    <a:pt x="1762" y="1161"/>
                    <a:pt x="1786" y="1233"/>
                    <a:pt x="1830" y="1233"/>
                  </a:cubicBezTo>
                  <a:cubicBezTo>
                    <a:pt x="1833" y="1233"/>
                    <a:pt x="1836" y="1233"/>
                    <a:pt x="1839" y="1232"/>
                  </a:cubicBezTo>
                  <a:cubicBezTo>
                    <a:pt x="1880" y="1223"/>
                    <a:pt x="1920" y="1223"/>
                    <a:pt x="1961" y="1223"/>
                  </a:cubicBezTo>
                  <a:lnTo>
                    <a:pt x="1961" y="1324"/>
                  </a:lnTo>
                  <a:cubicBezTo>
                    <a:pt x="1961" y="1359"/>
                    <a:pt x="1989" y="1377"/>
                    <a:pt x="2015" y="1377"/>
                  </a:cubicBezTo>
                  <a:cubicBezTo>
                    <a:pt x="2042" y="1377"/>
                    <a:pt x="2067" y="1359"/>
                    <a:pt x="2062" y="1324"/>
                  </a:cubicBezTo>
                  <a:cubicBezTo>
                    <a:pt x="2062" y="1293"/>
                    <a:pt x="2052" y="1253"/>
                    <a:pt x="2052" y="1223"/>
                  </a:cubicBezTo>
                  <a:cubicBezTo>
                    <a:pt x="2093" y="1223"/>
                    <a:pt x="2133" y="1212"/>
                    <a:pt x="2174" y="1202"/>
                  </a:cubicBezTo>
                  <a:cubicBezTo>
                    <a:pt x="2235" y="1192"/>
                    <a:pt x="2235" y="1101"/>
                    <a:pt x="2174" y="1081"/>
                  </a:cubicBezTo>
                  <a:cubicBezTo>
                    <a:pt x="2154" y="1076"/>
                    <a:pt x="2131" y="1073"/>
                    <a:pt x="2108" y="1073"/>
                  </a:cubicBezTo>
                  <a:cubicBezTo>
                    <a:pt x="2085" y="1073"/>
                    <a:pt x="2062" y="1076"/>
                    <a:pt x="2042" y="1081"/>
                  </a:cubicBezTo>
                  <a:cubicBezTo>
                    <a:pt x="2042" y="1030"/>
                    <a:pt x="2032" y="980"/>
                    <a:pt x="2032" y="919"/>
                  </a:cubicBezTo>
                  <a:cubicBezTo>
                    <a:pt x="2027" y="893"/>
                    <a:pt x="2007" y="881"/>
                    <a:pt x="1988" y="881"/>
                  </a:cubicBezTo>
                  <a:close/>
                  <a:moveTo>
                    <a:pt x="1323" y="992"/>
                  </a:moveTo>
                  <a:cubicBezTo>
                    <a:pt x="1303" y="992"/>
                    <a:pt x="1283" y="1005"/>
                    <a:pt x="1283" y="1030"/>
                  </a:cubicBezTo>
                  <a:cubicBezTo>
                    <a:pt x="1293" y="1091"/>
                    <a:pt x="1293" y="1151"/>
                    <a:pt x="1293" y="1212"/>
                  </a:cubicBezTo>
                  <a:cubicBezTo>
                    <a:pt x="1242" y="1223"/>
                    <a:pt x="1202" y="1243"/>
                    <a:pt x="1161" y="1253"/>
                  </a:cubicBezTo>
                  <a:cubicBezTo>
                    <a:pt x="1104" y="1272"/>
                    <a:pt x="1119" y="1345"/>
                    <a:pt x="1172" y="1345"/>
                  </a:cubicBezTo>
                  <a:cubicBezTo>
                    <a:pt x="1175" y="1345"/>
                    <a:pt x="1178" y="1345"/>
                    <a:pt x="1182" y="1344"/>
                  </a:cubicBezTo>
                  <a:cubicBezTo>
                    <a:pt x="1222" y="1334"/>
                    <a:pt x="1252" y="1334"/>
                    <a:pt x="1293" y="1334"/>
                  </a:cubicBezTo>
                  <a:lnTo>
                    <a:pt x="1293" y="1435"/>
                  </a:lnTo>
                  <a:cubicBezTo>
                    <a:pt x="1293" y="1471"/>
                    <a:pt x="1321" y="1488"/>
                    <a:pt x="1349" y="1488"/>
                  </a:cubicBezTo>
                  <a:cubicBezTo>
                    <a:pt x="1376" y="1488"/>
                    <a:pt x="1404" y="1471"/>
                    <a:pt x="1404" y="1435"/>
                  </a:cubicBezTo>
                  <a:cubicBezTo>
                    <a:pt x="1394" y="1405"/>
                    <a:pt x="1394" y="1364"/>
                    <a:pt x="1394" y="1334"/>
                  </a:cubicBezTo>
                  <a:cubicBezTo>
                    <a:pt x="1434" y="1334"/>
                    <a:pt x="1475" y="1324"/>
                    <a:pt x="1506" y="1313"/>
                  </a:cubicBezTo>
                  <a:cubicBezTo>
                    <a:pt x="1566" y="1304"/>
                    <a:pt x="1576" y="1212"/>
                    <a:pt x="1506" y="1192"/>
                  </a:cubicBezTo>
                  <a:cubicBezTo>
                    <a:pt x="1485" y="1187"/>
                    <a:pt x="1465" y="1185"/>
                    <a:pt x="1445" y="1185"/>
                  </a:cubicBezTo>
                  <a:cubicBezTo>
                    <a:pt x="1425" y="1185"/>
                    <a:pt x="1404" y="1187"/>
                    <a:pt x="1384" y="1192"/>
                  </a:cubicBezTo>
                  <a:cubicBezTo>
                    <a:pt x="1374" y="1142"/>
                    <a:pt x="1374" y="1091"/>
                    <a:pt x="1364" y="1030"/>
                  </a:cubicBezTo>
                  <a:cubicBezTo>
                    <a:pt x="1364" y="1005"/>
                    <a:pt x="1344" y="992"/>
                    <a:pt x="1323" y="992"/>
                  </a:cubicBezTo>
                  <a:close/>
                  <a:moveTo>
                    <a:pt x="649" y="1130"/>
                  </a:moveTo>
                  <a:cubicBezTo>
                    <a:pt x="631" y="1130"/>
                    <a:pt x="615" y="1143"/>
                    <a:pt x="615" y="1172"/>
                  </a:cubicBezTo>
                  <a:lnTo>
                    <a:pt x="615" y="1344"/>
                  </a:lnTo>
                  <a:cubicBezTo>
                    <a:pt x="574" y="1354"/>
                    <a:pt x="523" y="1374"/>
                    <a:pt x="483" y="1385"/>
                  </a:cubicBezTo>
                  <a:cubicBezTo>
                    <a:pt x="426" y="1404"/>
                    <a:pt x="449" y="1476"/>
                    <a:pt x="494" y="1476"/>
                  </a:cubicBezTo>
                  <a:cubicBezTo>
                    <a:pt x="497" y="1476"/>
                    <a:pt x="500" y="1476"/>
                    <a:pt x="503" y="1475"/>
                  </a:cubicBezTo>
                  <a:cubicBezTo>
                    <a:pt x="543" y="1475"/>
                    <a:pt x="584" y="1475"/>
                    <a:pt x="624" y="1466"/>
                  </a:cubicBezTo>
                  <a:lnTo>
                    <a:pt x="624" y="1577"/>
                  </a:lnTo>
                  <a:cubicBezTo>
                    <a:pt x="624" y="1607"/>
                    <a:pt x="652" y="1622"/>
                    <a:pt x="679" y="1622"/>
                  </a:cubicBezTo>
                  <a:cubicBezTo>
                    <a:pt x="706" y="1622"/>
                    <a:pt x="731" y="1607"/>
                    <a:pt x="726" y="1577"/>
                  </a:cubicBezTo>
                  <a:cubicBezTo>
                    <a:pt x="726" y="1536"/>
                    <a:pt x="716" y="1506"/>
                    <a:pt x="716" y="1466"/>
                  </a:cubicBezTo>
                  <a:cubicBezTo>
                    <a:pt x="756" y="1466"/>
                    <a:pt x="797" y="1466"/>
                    <a:pt x="837" y="1455"/>
                  </a:cubicBezTo>
                  <a:cubicBezTo>
                    <a:pt x="898" y="1435"/>
                    <a:pt x="898" y="1344"/>
                    <a:pt x="837" y="1334"/>
                  </a:cubicBezTo>
                  <a:cubicBezTo>
                    <a:pt x="797" y="1324"/>
                    <a:pt x="746" y="1324"/>
                    <a:pt x="705" y="1324"/>
                  </a:cubicBezTo>
                  <a:cubicBezTo>
                    <a:pt x="705" y="1273"/>
                    <a:pt x="696" y="1223"/>
                    <a:pt x="696" y="1172"/>
                  </a:cubicBezTo>
                  <a:cubicBezTo>
                    <a:pt x="690" y="1145"/>
                    <a:pt x="668" y="1130"/>
                    <a:pt x="649" y="1130"/>
                  </a:cubicBezTo>
                  <a:close/>
                  <a:moveTo>
                    <a:pt x="2484" y="1508"/>
                  </a:moveTo>
                  <a:cubicBezTo>
                    <a:pt x="2465" y="1508"/>
                    <a:pt x="2447" y="1521"/>
                    <a:pt x="2447" y="1547"/>
                  </a:cubicBezTo>
                  <a:lnTo>
                    <a:pt x="2447" y="1718"/>
                  </a:lnTo>
                  <a:cubicBezTo>
                    <a:pt x="2406" y="1729"/>
                    <a:pt x="2356" y="1749"/>
                    <a:pt x="2316" y="1759"/>
                  </a:cubicBezTo>
                  <a:cubicBezTo>
                    <a:pt x="2258" y="1778"/>
                    <a:pt x="2282" y="1851"/>
                    <a:pt x="2328" y="1851"/>
                  </a:cubicBezTo>
                  <a:cubicBezTo>
                    <a:pt x="2330" y="1851"/>
                    <a:pt x="2333" y="1851"/>
                    <a:pt x="2336" y="1850"/>
                  </a:cubicBezTo>
                  <a:lnTo>
                    <a:pt x="2447" y="1850"/>
                  </a:lnTo>
                  <a:cubicBezTo>
                    <a:pt x="2457" y="1880"/>
                    <a:pt x="2457" y="1911"/>
                    <a:pt x="2457" y="1952"/>
                  </a:cubicBezTo>
                  <a:cubicBezTo>
                    <a:pt x="2457" y="1982"/>
                    <a:pt x="2483" y="1997"/>
                    <a:pt x="2508" y="1997"/>
                  </a:cubicBezTo>
                  <a:cubicBezTo>
                    <a:pt x="2533" y="1997"/>
                    <a:pt x="2559" y="1982"/>
                    <a:pt x="2559" y="1952"/>
                  </a:cubicBezTo>
                  <a:cubicBezTo>
                    <a:pt x="2559" y="1911"/>
                    <a:pt x="2548" y="1880"/>
                    <a:pt x="2548" y="1840"/>
                  </a:cubicBezTo>
                  <a:cubicBezTo>
                    <a:pt x="2589" y="1840"/>
                    <a:pt x="2629" y="1840"/>
                    <a:pt x="2670" y="1830"/>
                  </a:cubicBezTo>
                  <a:cubicBezTo>
                    <a:pt x="2730" y="1810"/>
                    <a:pt x="2730" y="1718"/>
                    <a:pt x="2670" y="1709"/>
                  </a:cubicBezTo>
                  <a:cubicBezTo>
                    <a:pt x="2629" y="1698"/>
                    <a:pt x="2579" y="1698"/>
                    <a:pt x="2538" y="1698"/>
                  </a:cubicBezTo>
                  <a:cubicBezTo>
                    <a:pt x="2538" y="1648"/>
                    <a:pt x="2528" y="1597"/>
                    <a:pt x="2528" y="1547"/>
                  </a:cubicBezTo>
                  <a:cubicBezTo>
                    <a:pt x="2523" y="1521"/>
                    <a:pt x="2503" y="1508"/>
                    <a:pt x="2484" y="1508"/>
                  </a:cubicBezTo>
                  <a:close/>
                  <a:moveTo>
                    <a:pt x="1698" y="1640"/>
                  </a:moveTo>
                  <a:cubicBezTo>
                    <a:pt x="1677" y="1640"/>
                    <a:pt x="1657" y="1653"/>
                    <a:pt x="1657" y="1678"/>
                  </a:cubicBezTo>
                  <a:lnTo>
                    <a:pt x="1657" y="1850"/>
                  </a:lnTo>
                  <a:cubicBezTo>
                    <a:pt x="1617" y="1871"/>
                    <a:pt x="1566" y="1880"/>
                    <a:pt x="1526" y="1901"/>
                  </a:cubicBezTo>
                  <a:cubicBezTo>
                    <a:pt x="1475" y="1921"/>
                    <a:pt x="1495" y="1992"/>
                    <a:pt x="1556" y="1992"/>
                  </a:cubicBezTo>
                  <a:cubicBezTo>
                    <a:pt x="1587" y="1982"/>
                    <a:pt x="1627" y="1982"/>
                    <a:pt x="1668" y="1982"/>
                  </a:cubicBezTo>
                  <a:lnTo>
                    <a:pt x="1668" y="2083"/>
                  </a:lnTo>
                  <a:cubicBezTo>
                    <a:pt x="1668" y="2119"/>
                    <a:pt x="1695" y="2136"/>
                    <a:pt x="1722" y="2136"/>
                  </a:cubicBezTo>
                  <a:cubicBezTo>
                    <a:pt x="1748" y="2136"/>
                    <a:pt x="1774" y="2119"/>
                    <a:pt x="1769" y="2083"/>
                  </a:cubicBezTo>
                  <a:cubicBezTo>
                    <a:pt x="1769" y="2053"/>
                    <a:pt x="1769" y="2012"/>
                    <a:pt x="1758" y="1982"/>
                  </a:cubicBezTo>
                  <a:cubicBezTo>
                    <a:pt x="1799" y="1972"/>
                    <a:pt x="1839" y="1972"/>
                    <a:pt x="1880" y="1961"/>
                  </a:cubicBezTo>
                  <a:cubicBezTo>
                    <a:pt x="1941" y="1941"/>
                    <a:pt x="1941" y="1850"/>
                    <a:pt x="1880" y="1840"/>
                  </a:cubicBezTo>
                  <a:cubicBezTo>
                    <a:pt x="1860" y="1835"/>
                    <a:pt x="1839" y="1833"/>
                    <a:pt x="1818" y="1833"/>
                  </a:cubicBezTo>
                  <a:cubicBezTo>
                    <a:pt x="1796" y="1833"/>
                    <a:pt x="1774" y="1835"/>
                    <a:pt x="1749" y="1840"/>
                  </a:cubicBezTo>
                  <a:cubicBezTo>
                    <a:pt x="1749" y="1779"/>
                    <a:pt x="1738" y="1729"/>
                    <a:pt x="1738" y="1678"/>
                  </a:cubicBezTo>
                  <a:cubicBezTo>
                    <a:pt x="1738" y="1653"/>
                    <a:pt x="1718" y="1640"/>
                    <a:pt x="1698" y="1640"/>
                  </a:cubicBezTo>
                  <a:close/>
                  <a:moveTo>
                    <a:pt x="1036" y="1751"/>
                  </a:moveTo>
                  <a:cubicBezTo>
                    <a:pt x="1017" y="1751"/>
                    <a:pt x="999" y="1764"/>
                    <a:pt x="999" y="1790"/>
                  </a:cubicBezTo>
                  <a:lnTo>
                    <a:pt x="999" y="1961"/>
                  </a:lnTo>
                  <a:cubicBezTo>
                    <a:pt x="948" y="1982"/>
                    <a:pt x="908" y="1992"/>
                    <a:pt x="867" y="2012"/>
                  </a:cubicBezTo>
                  <a:cubicBezTo>
                    <a:pt x="807" y="2033"/>
                    <a:pt x="827" y="2103"/>
                    <a:pt x="888" y="2103"/>
                  </a:cubicBezTo>
                  <a:cubicBezTo>
                    <a:pt x="928" y="2093"/>
                    <a:pt x="969" y="2093"/>
                    <a:pt x="999" y="2093"/>
                  </a:cubicBezTo>
                  <a:cubicBezTo>
                    <a:pt x="999" y="2123"/>
                    <a:pt x="999" y="2164"/>
                    <a:pt x="1009" y="2195"/>
                  </a:cubicBezTo>
                  <a:cubicBezTo>
                    <a:pt x="1009" y="2230"/>
                    <a:pt x="1034" y="2248"/>
                    <a:pt x="1060" y="2248"/>
                  </a:cubicBezTo>
                  <a:cubicBezTo>
                    <a:pt x="1085" y="2248"/>
                    <a:pt x="1110" y="2230"/>
                    <a:pt x="1110" y="2195"/>
                  </a:cubicBezTo>
                  <a:cubicBezTo>
                    <a:pt x="1110" y="2164"/>
                    <a:pt x="1101" y="2123"/>
                    <a:pt x="1101" y="2093"/>
                  </a:cubicBezTo>
                  <a:cubicBezTo>
                    <a:pt x="1141" y="2083"/>
                    <a:pt x="1182" y="2083"/>
                    <a:pt x="1222" y="2073"/>
                  </a:cubicBezTo>
                  <a:cubicBezTo>
                    <a:pt x="1272" y="2053"/>
                    <a:pt x="1283" y="1961"/>
                    <a:pt x="1222" y="1952"/>
                  </a:cubicBezTo>
                  <a:cubicBezTo>
                    <a:pt x="1202" y="1946"/>
                    <a:pt x="1179" y="1944"/>
                    <a:pt x="1156" y="1944"/>
                  </a:cubicBezTo>
                  <a:cubicBezTo>
                    <a:pt x="1133" y="1944"/>
                    <a:pt x="1110" y="1946"/>
                    <a:pt x="1090" y="1952"/>
                  </a:cubicBezTo>
                  <a:cubicBezTo>
                    <a:pt x="1080" y="1901"/>
                    <a:pt x="1080" y="1840"/>
                    <a:pt x="1080" y="1790"/>
                  </a:cubicBezTo>
                  <a:cubicBezTo>
                    <a:pt x="1075" y="1764"/>
                    <a:pt x="1055" y="1751"/>
                    <a:pt x="1036" y="1751"/>
                  </a:cubicBezTo>
                  <a:close/>
                  <a:moveTo>
                    <a:pt x="361" y="1883"/>
                  </a:moveTo>
                  <a:cubicBezTo>
                    <a:pt x="341" y="1883"/>
                    <a:pt x="321" y="1896"/>
                    <a:pt x="321" y="1921"/>
                  </a:cubicBezTo>
                  <a:lnTo>
                    <a:pt x="321" y="2103"/>
                  </a:lnTo>
                  <a:cubicBezTo>
                    <a:pt x="280" y="2114"/>
                    <a:pt x="230" y="2134"/>
                    <a:pt x="189" y="2144"/>
                  </a:cubicBezTo>
                  <a:cubicBezTo>
                    <a:pt x="132" y="2163"/>
                    <a:pt x="156" y="2236"/>
                    <a:pt x="209" y="2236"/>
                  </a:cubicBezTo>
                  <a:cubicBezTo>
                    <a:pt x="213" y="2236"/>
                    <a:pt x="216" y="2236"/>
                    <a:pt x="219" y="2235"/>
                  </a:cubicBezTo>
                  <a:cubicBezTo>
                    <a:pt x="250" y="2225"/>
                    <a:pt x="291" y="2225"/>
                    <a:pt x="331" y="2225"/>
                  </a:cubicBezTo>
                  <a:lnTo>
                    <a:pt x="331" y="2326"/>
                  </a:lnTo>
                  <a:cubicBezTo>
                    <a:pt x="331" y="2362"/>
                    <a:pt x="359" y="2379"/>
                    <a:pt x="385" y="2379"/>
                  </a:cubicBezTo>
                  <a:cubicBezTo>
                    <a:pt x="412" y="2379"/>
                    <a:pt x="437" y="2362"/>
                    <a:pt x="432" y="2326"/>
                  </a:cubicBezTo>
                  <a:cubicBezTo>
                    <a:pt x="432" y="2296"/>
                    <a:pt x="432" y="2255"/>
                    <a:pt x="422" y="2225"/>
                  </a:cubicBezTo>
                  <a:cubicBezTo>
                    <a:pt x="462" y="2225"/>
                    <a:pt x="503" y="2215"/>
                    <a:pt x="543" y="2204"/>
                  </a:cubicBezTo>
                  <a:cubicBezTo>
                    <a:pt x="604" y="2195"/>
                    <a:pt x="604" y="2103"/>
                    <a:pt x="543" y="2083"/>
                  </a:cubicBezTo>
                  <a:cubicBezTo>
                    <a:pt x="523" y="2078"/>
                    <a:pt x="503" y="2076"/>
                    <a:pt x="481" y="2076"/>
                  </a:cubicBezTo>
                  <a:cubicBezTo>
                    <a:pt x="460" y="2076"/>
                    <a:pt x="437" y="2078"/>
                    <a:pt x="412" y="2083"/>
                  </a:cubicBezTo>
                  <a:cubicBezTo>
                    <a:pt x="412" y="2033"/>
                    <a:pt x="402" y="1982"/>
                    <a:pt x="402" y="1921"/>
                  </a:cubicBezTo>
                  <a:cubicBezTo>
                    <a:pt x="402" y="1896"/>
                    <a:pt x="381" y="1883"/>
                    <a:pt x="361" y="18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1"/>
            <p:cNvSpPr/>
            <p:nvPr/>
          </p:nvSpPr>
          <p:spPr>
            <a:xfrm>
              <a:off x="7983493" y="4816818"/>
              <a:ext cx="1413880" cy="1413920"/>
            </a:xfrm>
            <a:custGeom>
              <a:avLst/>
              <a:gdLst/>
              <a:ahLst/>
              <a:cxnLst/>
              <a:rect l="l" t="t" r="r" b="b"/>
              <a:pathLst>
                <a:path w="8000" h="8000" extrusionOk="0">
                  <a:moveTo>
                    <a:pt x="4000" y="0"/>
                  </a:moveTo>
                  <a:cubicBezTo>
                    <a:pt x="1792" y="0"/>
                    <a:pt x="1" y="1793"/>
                    <a:pt x="1" y="4000"/>
                  </a:cubicBezTo>
                  <a:cubicBezTo>
                    <a:pt x="1" y="6207"/>
                    <a:pt x="1792" y="7999"/>
                    <a:pt x="4000" y="7999"/>
                  </a:cubicBezTo>
                  <a:cubicBezTo>
                    <a:pt x="6207" y="7999"/>
                    <a:pt x="7999" y="6207"/>
                    <a:pt x="7999" y="4000"/>
                  </a:cubicBezTo>
                  <a:cubicBezTo>
                    <a:pt x="7999" y="1793"/>
                    <a:pt x="6207" y="0"/>
                    <a:pt x="4000" y="0"/>
                  </a:cubicBezTo>
                  <a:close/>
                </a:path>
              </a:pathLst>
            </a:custGeom>
            <a:solidFill>
              <a:srgbClr val="BDD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1"/>
            <p:cNvSpPr/>
            <p:nvPr/>
          </p:nvSpPr>
          <p:spPr>
            <a:xfrm>
              <a:off x="8828124" y="4072398"/>
              <a:ext cx="640841" cy="501235"/>
            </a:xfrm>
            <a:custGeom>
              <a:avLst/>
              <a:gdLst/>
              <a:ahLst/>
              <a:cxnLst/>
              <a:rect l="l" t="t" r="r" b="b"/>
              <a:pathLst>
                <a:path w="3626" h="2836" extrusionOk="0">
                  <a:moveTo>
                    <a:pt x="1" y="0"/>
                  </a:moveTo>
                  <a:lnTo>
                    <a:pt x="800" y="2835"/>
                  </a:lnTo>
                  <a:lnTo>
                    <a:pt x="3625" y="2036"/>
                  </a:lnTo>
                  <a:lnTo>
                    <a:pt x="1" y="0"/>
                  </a:ln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1"/>
            <p:cNvSpPr/>
            <p:nvPr/>
          </p:nvSpPr>
          <p:spPr>
            <a:xfrm>
              <a:off x="-429946" y="4777936"/>
              <a:ext cx="1180060" cy="1139973"/>
            </a:xfrm>
            <a:custGeom>
              <a:avLst/>
              <a:gdLst/>
              <a:ahLst/>
              <a:cxnLst/>
              <a:rect l="l" t="t" r="r" b="b"/>
              <a:pathLst>
                <a:path w="6677" h="6450" extrusionOk="0">
                  <a:moveTo>
                    <a:pt x="4007" y="79"/>
                  </a:moveTo>
                  <a:cubicBezTo>
                    <a:pt x="3926" y="79"/>
                    <a:pt x="3926" y="211"/>
                    <a:pt x="4007" y="211"/>
                  </a:cubicBezTo>
                  <a:cubicBezTo>
                    <a:pt x="4098" y="211"/>
                    <a:pt x="4098" y="79"/>
                    <a:pt x="4007" y="79"/>
                  </a:cubicBezTo>
                  <a:close/>
                  <a:moveTo>
                    <a:pt x="2913" y="0"/>
                  </a:moveTo>
                  <a:cubicBezTo>
                    <a:pt x="2846" y="0"/>
                    <a:pt x="2788" y="81"/>
                    <a:pt x="2853" y="130"/>
                  </a:cubicBezTo>
                  <a:lnTo>
                    <a:pt x="2964" y="220"/>
                  </a:lnTo>
                  <a:cubicBezTo>
                    <a:pt x="2980" y="233"/>
                    <a:pt x="2998" y="238"/>
                    <a:pt x="3015" y="238"/>
                  </a:cubicBezTo>
                  <a:cubicBezTo>
                    <a:pt x="3082" y="238"/>
                    <a:pt x="3140" y="158"/>
                    <a:pt x="3076" y="109"/>
                  </a:cubicBezTo>
                  <a:lnTo>
                    <a:pt x="2964" y="18"/>
                  </a:lnTo>
                  <a:cubicBezTo>
                    <a:pt x="2947" y="6"/>
                    <a:pt x="2930" y="0"/>
                    <a:pt x="2913" y="0"/>
                  </a:cubicBezTo>
                  <a:close/>
                  <a:moveTo>
                    <a:pt x="3474" y="155"/>
                  </a:moveTo>
                  <a:cubicBezTo>
                    <a:pt x="3421" y="155"/>
                    <a:pt x="3372" y="208"/>
                    <a:pt x="3400" y="271"/>
                  </a:cubicBezTo>
                  <a:lnTo>
                    <a:pt x="3460" y="393"/>
                  </a:lnTo>
                  <a:cubicBezTo>
                    <a:pt x="3475" y="426"/>
                    <a:pt x="3502" y="439"/>
                    <a:pt x="3530" y="439"/>
                  </a:cubicBezTo>
                  <a:cubicBezTo>
                    <a:pt x="3597" y="439"/>
                    <a:pt x="3672" y="366"/>
                    <a:pt x="3622" y="301"/>
                  </a:cubicBezTo>
                  <a:cubicBezTo>
                    <a:pt x="3591" y="261"/>
                    <a:pt x="3562" y="231"/>
                    <a:pt x="3541" y="190"/>
                  </a:cubicBezTo>
                  <a:cubicBezTo>
                    <a:pt x="3523" y="165"/>
                    <a:pt x="3498" y="155"/>
                    <a:pt x="3474" y="155"/>
                  </a:cubicBezTo>
                  <a:close/>
                  <a:moveTo>
                    <a:pt x="4676" y="304"/>
                  </a:moveTo>
                  <a:cubicBezTo>
                    <a:pt x="4590" y="304"/>
                    <a:pt x="4513" y="413"/>
                    <a:pt x="4584" y="484"/>
                  </a:cubicBezTo>
                  <a:lnTo>
                    <a:pt x="4635" y="535"/>
                  </a:lnTo>
                  <a:cubicBezTo>
                    <a:pt x="4658" y="558"/>
                    <a:pt x="4684" y="568"/>
                    <a:pt x="4710" y="568"/>
                  </a:cubicBezTo>
                  <a:cubicBezTo>
                    <a:pt x="4793" y="568"/>
                    <a:pt x="4864" y="460"/>
                    <a:pt x="4786" y="382"/>
                  </a:cubicBezTo>
                  <a:lnTo>
                    <a:pt x="4746" y="332"/>
                  </a:lnTo>
                  <a:cubicBezTo>
                    <a:pt x="4724" y="312"/>
                    <a:pt x="4699" y="304"/>
                    <a:pt x="4676" y="304"/>
                  </a:cubicBezTo>
                  <a:close/>
                  <a:moveTo>
                    <a:pt x="2499" y="288"/>
                  </a:moveTo>
                  <a:cubicBezTo>
                    <a:pt x="2446" y="288"/>
                    <a:pt x="2406" y="364"/>
                    <a:pt x="2448" y="413"/>
                  </a:cubicBezTo>
                  <a:cubicBezTo>
                    <a:pt x="2488" y="454"/>
                    <a:pt x="2529" y="504"/>
                    <a:pt x="2569" y="544"/>
                  </a:cubicBezTo>
                  <a:cubicBezTo>
                    <a:pt x="2588" y="564"/>
                    <a:pt x="2610" y="572"/>
                    <a:pt x="2630" y="572"/>
                  </a:cubicBezTo>
                  <a:cubicBezTo>
                    <a:pt x="2708" y="572"/>
                    <a:pt x="2776" y="457"/>
                    <a:pt x="2680" y="393"/>
                  </a:cubicBezTo>
                  <a:cubicBezTo>
                    <a:pt x="2640" y="362"/>
                    <a:pt x="2590" y="332"/>
                    <a:pt x="2538" y="301"/>
                  </a:cubicBezTo>
                  <a:cubicBezTo>
                    <a:pt x="2525" y="292"/>
                    <a:pt x="2512" y="288"/>
                    <a:pt x="2499" y="288"/>
                  </a:cubicBezTo>
                  <a:close/>
                  <a:moveTo>
                    <a:pt x="1531" y="389"/>
                  </a:moveTo>
                  <a:cubicBezTo>
                    <a:pt x="1447" y="389"/>
                    <a:pt x="1376" y="491"/>
                    <a:pt x="1456" y="555"/>
                  </a:cubicBezTo>
                  <a:cubicBezTo>
                    <a:pt x="1496" y="585"/>
                    <a:pt x="1537" y="616"/>
                    <a:pt x="1567" y="646"/>
                  </a:cubicBezTo>
                  <a:cubicBezTo>
                    <a:pt x="1588" y="663"/>
                    <a:pt x="1611" y="670"/>
                    <a:pt x="1633" y="670"/>
                  </a:cubicBezTo>
                  <a:cubicBezTo>
                    <a:pt x="1717" y="670"/>
                    <a:pt x="1788" y="568"/>
                    <a:pt x="1708" y="504"/>
                  </a:cubicBezTo>
                  <a:cubicBezTo>
                    <a:pt x="1678" y="474"/>
                    <a:pt x="1638" y="443"/>
                    <a:pt x="1597" y="413"/>
                  </a:cubicBezTo>
                  <a:cubicBezTo>
                    <a:pt x="1576" y="396"/>
                    <a:pt x="1553" y="389"/>
                    <a:pt x="1531" y="389"/>
                  </a:cubicBezTo>
                  <a:close/>
                  <a:moveTo>
                    <a:pt x="4419" y="521"/>
                  </a:moveTo>
                  <a:cubicBezTo>
                    <a:pt x="4362" y="521"/>
                    <a:pt x="4315" y="592"/>
                    <a:pt x="4361" y="646"/>
                  </a:cubicBezTo>
                  <a:lnTo>
                    <a:pt x="4482" y="757"/>
                  </a:lnTo>
                  <a:cubicBezTo>
                    <a:pt x="4496" y="771"/>
                    <a:pt x="4511" y="776"/>
                    <a:pt x="4526" y="776"/>
                  </a:cubicBezTo>
                  <a:cubicBezTo>
                    <a:pt x="4580" y="776"/>
                    <a:pt x="4631" y="704"/>
                    <a:pt x="4584" y="656"/>
                  </a:cubicBezTo>
                  <a:lnTo>
                    <a:pt x="4473" y="544"/>
                  </a:lnTo>
                  <a:cubicBezTo>
                    <a:pt x="4456" y="528"/>
                    <a:pt x="4437" y="521"/>
                    <a:pt x="4419" y="521"/>
                  </a:cubicBezTo>
                  <a:close/>
                  <a:moveTo>
                    <a:pt x="3015" y="391"/>
                  </a:moveTo>
                  <a:cubicBezTo>
                    <a:pt x="2959" y="391"/>
                    <a:pt x="2904" y="433"/>
                    <a:pt x="2923" y="504"/>
                  </a:cubicBezTo>
                  <a:cubicBezTo>
                    <a:pt x="2954" y="595"/>
                    <a:pt x="2984" y="686"/>
                    <a:pt x="3024" y="767"/>
                  </a:cubicBezTo>
                  <a:cubicBezTo>
                    <a:pt x="3046" y="811"/>
                    <a:pt x="3081" y="828"/>
                    <a:pt x="3118" y="828"/>
                  </a:cubicBezTo>
                  <a:cubicBezTo>
                    <a:pt x="3199" y="828"/>
                    <a:pt x="3286" y="737"/>
                    <a:pt x="3238" y="646"/>
                  </a:cubicBezTo>
                  <a:cubicBezTo>
                    <a:pt x="3197" y="565"/>
                    <a:pt x="3146" y="504"/>
                    <a:pt x="3096" y="433"/>
                  </a:cubicBezTo>
                  <a:cubicBezTo>
                    <a:pt x="3077" y="404"/>
                    <a:pt x="3046" y="391"/>
                    <a:pt x="3015" y="391"/>
                  </a:cubicBezTo>
                  <a:close/>
                  <a:moveTo>
                    <a:pt x="1982" y="504"/>
                  </a:moveTo>
                  <a:cubicBezTo>
                    <a:pt x="1931" y="504"/>
                    <a:pt x="1901" y="544"/>
                    <a:pt x="1891" y="595"/>
                  </a:cubicBezTo>
                  <a:cubicBezTo>
                    <a:pt x="1881" y="706"/>
                    <a:pt x="1942" y="767"/>
                    <a:pt x="2012" y="848"/>
                  </a:cubicBezTo>
                  <a:cubicBezTo>
                    <a:pt x="2041" y="882"/>
                    <a:pt x="2075" y="896"/>
                    <a:pt x="2108" y="896"/>
                  </a:cubicBezTo>
                  <a:cubicBezTo>
                    <a:pt x="2212" y="896"/>
                    <a:pt x="2307" y="753"/>
                    <a:pt x="2215" y="646"/>
                  </a:cubicBezTo>
                  <a:cubicBezTo>
                    <a:pt x="2144" y="565"/>
                    <a:pt x="2093" y="514"/>
                    <a:pt x="1982" y="504"/>
                  </a:cubicBezTo>
                  <a:close/>
                  <a:moveTo>
                    <a:pt x="3994" y="499"/>
                  </a:moveTo>
                  <a:cubicBezTo>
                    <a:pt x="3919" y="499"/>
                    <a:pt x="3855" y="593"/>
                    <a:pt x="3926" y="656"/>
                  </a:cubicBezTo>
                  <a:cubicBezTo>
                    <a:pt x="4007" y="737"/>
                    <a:pt x="4088" y="808"/>
                    <a:pt x="4169" y="889"/>
                  </a:cubicBezTo>
                  <a:cubicBezTo>
                    <a:pt x="4189" y="906"/>
                    <a:pt x="4211" y="914"/>
                    <a:pt x="4232" y="914"/>
                  </a:cubicBezTo>
                  <a:cubicBezTo>
                    <a:pt x="4307" y="914"/>
                    <a:pt x="4372" y="818"/>
                    <a:pt x="4300" y="747"/>
                  </a:cubicBezTo>
                  <a:cubicBezTo>
                    <a:pt x="4219" y="676"/>
                    <a:pt x="4138" y="595"/>
                    <a:pt x="4057" y="524"/>
                  </a:cubicBezTo>
                  <a:cubicBezTo>
                    <a:pt x="4037" y="506"/>
                    <a:pt x="4015" y="499"/>
                    <a:pt x="3994" y="499"/>
                  </a:cubicBezTo>
                  <a:close/>
                  <a:moveTo>
                    <a:pt x="5049" y="828"/>
                  </a:moveTo>
                  <a:cubicBezTo>
                    <a:pt x="4918" y="828"/>
                    <a:pt x="4918" y="1030"/>
                    <a:pt x="5049" y="1030"/>
                  </a:cubicBezTo>
                  <a:cubicBezTo>
                    <a:pt x="5181" y="1030"/>
                    <a:pt x="5181" y="828"/>
                    <a:pt x="5049" y="828"/>
                  </a:cubicBezTo>
                  <a:close/>
                  <a:moveTo>
                    <a:pt x="5415" y="794"/>
                  </a:moveTo>
                  <a:cubicBezTo>
                    <a:pt x="5381" y="794"/>
                    <a:pt x="5353" y="837"/>
                    <a:pt x="5384" y="868"/>
                  </a:cubicBezTo>
                  <a:cubicBezTo>
                    <a:pt x="5434" y="929"/>
                    <a:pt x="5495" y="990"/>
                    <a:pt x="5556" y="1051"/>
                  </a:cubicBezTo>
                  <a:cubicBezTo>
                    <a:pt x="5566" y="1063"/>
                    <a:pt x="5578" y="1068"/>
                    <a:pt x="5590" y="1068"/>
                  </a:cubicBezTo>
                  <a:cubicBezTo>
                    <a:pt x="5628" y="1068"/>
                    <a:pt x="5665" y="1018"/>
                    <a:pt x="5627" y="980"/>
                  </a:cubicBezTo>
                  <a:cubicBezTo>
                    <a:pt x="5566" y="919"/>
                    <a:pt x="5505" y="868"/>
                    <a:pt x="5445" y="808"/>
                  </a:cubicBezTo>
                  <a:cubicBezTo>
                    <a:pt x="5435" y="798"/>
                    <a:pt x="5425" y="794"/>
                    <a:pt x="5415" y="794"/>
                  </a:cubicBezTo>
                  <a:close/>
                  <a:moveTo>
                    <a:pt x="2770" y="900"/>
                  </a:moveTo>
                  <a:cubicBezTo>
                    <a:pt x="2737" y="900"/>
                    <a:pt x="2702" y="943"/>
                    <a:pt x="2731" y="980"/>
                  </a:cubicBezTo>
                  <a:lnTo>
                    <a:pt x="2792" y="1071"/>
                  </a:lnTo>
                  <a:cubicBezTo>
                    <a:pt x="2804" y="1092"/>
                    <a:pt x="2821" y="1100"/>
                    <a:pt x="2838" y="1100"/>
                  </a:cubicBezTo>
                  <a:cubicBezTo>
                    <a:pt x="2879" y="1100"/>
                    <a:pt x="2919" y="1050"/>
                    <a:pt x="2883" y="1000"/>
                  </a:cubicBezTo>
                  <a:lnTo>
                    <a:pt x="2802" y="919"/>
                  </a:lnTo>
                  <a:cubicBezTo>
                    <a:pt x="2794" y="906"/>
                    <a:pt x="2782" y="900"/>
                    <a:pt x="2770" y="900"/>
                  </a:cubicBezTo>
                  <a:close/>
                  <a:moveTo>
                    <a:pt x="968" y="805"/>
                  </a:moveTo>
                  <a:cubicBezTo>
                    <a:pt x="908" y="805"/>
                    <a:pt x="854" y="884"/>
                    <a:pt x="909" y="940"/>
                  </a:cubicBezTo>
                  <a:lnTo>
                    <a:pt x="1040" y="1081"/>
                  </a:lnTo>
                  <a:cubicBezTo>
                    <a:pt x="1056" y="1099"/>
                    <a:pt x="1075" y="1107"/>
                    <a:pt x="1093" y="1107"/>
                  </a:cubicBezTo>
                  <a:cubicBezTo>
                    <a:pt x="1159" y="1107"/>
                    <a:pt x="1225" y="1015"/>
                    <a:pt x="1162" y="960"/>
                  </a:cubicBezTo>
                  <a:cubicBezTo>
                    <a:pt x="1111" y="919"/>
                    <a:pt x="1071" y="868"/>
                    <a:pt x="1020" y="828"/>
                  </a:cubicBezTo>
                  <a:cubicBezTo>
                    <a:pt x="1004" y="812"/>
                    <a:pt x="986" y="805"/>
                    <a:pt x="968" y="805"/>
                  </a:cubicBezTo>
                  <a:close/>
                  <a:moveTo>
                    <a:pt x="1552" y="866"/>
                  </a:moveTo>
                  <a:cubicBezTo>
                    <a:pt x="1521" y="866"/>
                    <a:pt x="1491" y="874"/>
                    <a:pt x="1465" y="889"/>
                  </a:cubicBezTo>
                  <a:lnTo>
                    <a:pt x="1456" y="889"/>
                  </a:lnTo>
                  <a:cubicBezTo>
                    <a:pt x="1437" y="898"/>
                    <a:pt x="1418" y="908"/>
                    <a:pt x="1415" y="934"/>
                  </a:cubicBezTo>
                  <a:lnTo>
                    <a:pt x="1415" y="934"/>
                  </a:lnTo>
                  <a:cubicBezTo>
                    <a:pt x="1413" y="939"/>
                    <a:pt x="1410" y="944"/>
                    <a:pt x="1405" y="949"/>
                  </a:cubicBezTo>
                  <a:cubicBezTo>
                    <a:pt x="1384" y="990"/>
                    <a:pt x="1375" y="1030"/>
                    <a:pt x="1384" y="1081"/>
                  </a:cubicBezTo>
                  <a:cubicBezTo>
                    <a:pt x="1405" y="1162"/>
                    <a:pt x="1456" y="1223"/>
                    <a:pt x="1526" y="1264"/>
                  </a:cubicBezTo>
                  <a:cubicBezTo>
                    <a:pt x="1553" y="1276"/>
                    <a:pt x="1581" y="1282"/>
                    <a:pt x="1609" y="1282"/>
                  </a:cubicBezTo>
                  <a:cubicBezTo>
                    <a:pt x="1722" y="1282"/>
                    <a:pt x="1828" y="1192"/>
                    <a:pt x="1780" y="1071"/>
                  </a:cubicBezTo>
                  <a:cubicBezTo>
                    <a:pt x="1759" y="980"/>
                    <a:pt x="1708" y="929"/>
                    <a:pt x="1638" y="889"/>
                  </a:cubicBezTo>
                  <a:cubicBezTo>
                    <a:pt x="1612" y="874"/>
                    <a:pt x="1582" y="866"/>
                    <a:pt x="1552" y="866"/>
                  </a:cubicBezTo>
                  <a:close/>
                  <a:moveTo>
                    <a:pt x="3833" y="1035"/>
                  </a:moveTo>
                  <a:cubicBezTo>
                    <a:pt x="3760" y="1035"/>
                    <a:pt x="3687" y="1111"/>
                    <a:pt x="3744" y="1183"/>
                  </a:cubicBezTo>
                  <a:lnTo>
                    <a:pt x="3865" y="1334"/>
                  </a:lnTo>
                  <a:cubicBezTo>
                    <a:pt x="3887" y="1362"/>
                    <a:pt x="3916" y="1374"/>
                    <a:pt x="3945" y="1374"/>
                  </a:cubicBezTo>
                  <a:cubicBezTo>
                    <a:pt x="4009" y="1374"/>
                    <a:pt x="4069" y="1314"/>
                    <a:pt x="4027" y="1243"/>
                  </a:cubicBezTo>
                  <a:cubicBezTo>
                    <a:pt x="3987" y="1192"/>
                    <a:pt x="3956" y="1132"/>
                    <a:pt x="3915" y="1081"/>
                  </a:cubicBezTo>
                  <a:cubicBezTo>
                    <a:pt x="3895" y="1048"/>
                    <a:pt x="3864" y="1035"/>
                    <a:pt x="3833" y="1035"/>
                  </a:cubicBezTo>
                  <a:close/>
                  <a:moveTo>
                    <a:pt x="4576" y="1239"/>
                  </a:moveTo>
                  <a:cubicBezTo>
                    <a:pt x="4524" y="1239"/>
                    <a:pt x="4477" y="1311"/>
                    <a:pt x="4523" y="1365"/>
                  </a:cubicBezTo>
                  <a:lnTo>
                    <a:pt x="4574" y="1405"/>
                  </a:lnTo>
                  <a:cubicBezTo>
                    <a:pt x="4589" y="1422"/>
                    <a:pt x="4605" y="1429"/>
                    <a:pt x="4622" y="1429"/>
                  </a:cubicBezTo>
                  <a:cubicBezTo>
                    <a:pt x="4674" y="1429"/>
                    <a:pt x="4721" y="1358"/>
                    <a:pt x="4675" y="1304"/>
                  </a:cubicBezTo>
                  <a:lnTo>
                    <a:pt x="4624" y="1264"/>
                  </a:lnTo>
                  <a:cubicBezTo>
                    <a:pt x="4610" y="1247"/>
                    <a:pt x="4593" y="1239"/>
                    <a:pt x="4576" y="1239"/>
                  </a:cubicBezTo>
                  <a:close/>
                  <a:moveTo>
                    <a:pt x="5661" y="1278"/>
                  </a:moveTo>
                  <a:cubicBezTo>
                    <a:pt x="5618" y="1278"/>
                    <a:pt x="5577" y="1336"/>
                    <a:pt x="5616" y="1375"/>
                  </a:cubicBezTo>
                  <a:lnTo>
                    <a:pt x="5728" y="1486"/>
                  </a:lnTo>
                  <a:cubicBezTo>
                    <a:pt x="5739" y="1498"/>
                    <a:pt x="5752" y="1502"/>
                    <a:pt x="5764" y="1502"/>
                  </a:cubicBezTo>
                  <a:cubicBezTo>
                    <a:pt x="5808" y="1502"/>
                    <a:pt x="5848" y="1444"/>
                    <a:pt x="5809" y="1405"/>
                  </a:cubicBezTo>
                  <a:lnTo>
                    <a:pt x="5697" y="1294"/>
                  </a:lnTo>
                  <a:cubicBezTo>
                    <a:pt x="5686" y="1282"/>
                    <a:pt x="5674" y="1278"/>
                    <a:pt x="5661" y="1278"/>
                  </a:cubicBezTo>
                  <a:close/>
                  <a:moveTo>
                    <a:pt x="3339" y="1121"/>
                  </a:moveTo>
                  <a:cubicBezTo>
                    <a:pt x="3251" y="1121"/>
                    <a:pt x="3170" y="1242"/>
                    <a:pt x="3247" y="1334"/>
                  </a:cubicBezTo>
                  <a:cubicBezTo>
                    <a:pt x="3278" y="1365"/>
                    <a:pt x="3288" y="1395"/>
                    <a:pt x="3308" y="1435"/>
                  </a:cubicBezTo>
                  <a:cubicBezTo>
                    <a:pt x="3328" y="1495"/>
                    <a:pt x="3376" y="1521"/>
                    <a:pt x="3424" y="1521"/>
                  </a:cubicBezTo>
                  <a:cubicBezTo>
                    <a:pt x="3498" y="1521"/>
                    <a:pt x="3572" y="1461"/>
                    <a:pt x="3541" y="1375"/>
                  </a:cubicBezTo>
                  <a:cubicBezTo>
                    <a:pt x="3510" y="1294"/>
                    <a:pt x="3470" y="1223"/>
                    <a:pt x="3420" y="1162"/>
                  </a:cubicBezTo>
                  <a:cubicBezTo>
                    <a:pt x="3395" y="1133"/>
                    <a:pt x="3367" y="1121"/>
                    <a:pt x="3339" y="1121"/>
                  </a:cubicBezTo>
                  <a:close/>
                  <a:moveTo>
                    <a:pt x="2559" y="1304"/>
                  </a:moveTo>
                  <a:cubicBezTo>
                    <a:pt x="2538" y="1304"/>
                    <a:pt x="2518" y="1304"/>
                    <a:pt x="2498" y="1314"/>
                  </a:cubicBezTo>
                  <a:cubicBezTo>
                    <a:pt x="2468" y="1365"/>
                    <a:pt x="2437" y="1415"/>
                    <a:pt x="2457" y="1486"/>
                  </a:cubicBezTo>
                  <a:cubicBezTo>
                    <a:pt x="2478" y="1567"/>
                    <a:pt x="2549" y="1597"/>
                    <a:pt x="2630" y="1628"/>
                  </a:cubicBezTo>
                  <a:cubicBezTo>
                    <a:pt x="2640" y="1631"/>
                    <a:pt x="2649" y="1633"/>
                    <a:pt x="2659" y="1633"/>
                  </a:cubicBezTo>
                  <a:cubicBezTo>
                    <a:pt x="2739" y="1633"/>
                    <a:pt x="2807" y="1528"/>
                    <a:pt x="2761" y="1456"/>
                  </a:cubicBezTo>
                  <a:cubicBezTo>
                    <a:pt x="2731" y="1415"/>
                    <a:pt x="2711" y="1365"/>
                    <a:pt x="2671" y="1334"/>
                  </a:cubicBezTo>
                  <a:cubicBezTo>
                    <a:pt x="2630" y="1314"/>
                    <a:pt x="2599" y="1314"/>
                    <a:pt x="2559" y="1304"/>
                  </a:cubicBezTo>
                  <a:close/>
                  <a:moveTo>
                    <a:pt x="1080" y="1373"/>
                  </a:moveTo>
                  <a:cubicBezTo>
                    <a:pt x="1007" y="1373"/>
                    <a:pt x="933" y="1445"/>
                    <a:pt x="990" y="1516"/>
                  </a:cubicBezTo>
                  <a:lnTo>
                    <a:pt x="1060" y="1608"/>
                  </a:lnTo>
                  <a:cubicBezTo>
                    <a:pt x="1082" y="1642"/>
                    <a:pt x="1114" y="1656"/>
                    <a:pt x="1146" y="1656"/>
                  </a:cubicBezTo>
                  <a:cubicBezTo>
                    <a:pt x="1218" y="1656"/>
                    <a:pt x="1289" y="1584"/>
                    <a:pt x="1233" y="1507"/>
                  </a:cubicBezTo>
                  <a:lnTo>
                    <a:pt x="1162" y="1415"/>
                  </a:lnTo>
                  <a:cubicBezTo>
                    <a:pt x="1141" y="1385"/>
                    <a:pt x="1111" y="1373"/>
                    <a:pt x="1080" y="1373"/>
                  </a:cubicBezTo>
                  <a:close/>
                  <a:moveTo>
                    <a:pt x="2049" y="1348"/>
                  </a:moveTo>
                  <a:cubicBezTo>
                    <a:pt x="1968" y="1348"/>
                    <a:pt x="1904" y="1465"/>
                    <a:pt x="1992" y="1537"/>
                  </a:cubicBezTo>
                  <a:cubicBezTo>
                    <a:pt x="2043" y="1577"/>
                    <a:pt x="2093" y="1608"/>
                    <a:pt x="2134" y="1648"/>
                  </a:cubicBezTo>
                  <a:cubicBezTo>
                    <a:pt x="2147" y="1659"/>
                    <a:pt x="2162" y="1663"/>
                    <a:pt x="2176" y="1663"/>
                  </a:cubicBezTo>
                  <a:cubicBezTo>
                    <a:pt x="2247" y="1663"/>
                    <a:pt x="2313" y="1555"/>
                    <a:pt x="2245" y="1496"/>
                  </a:cubicBezTo>
                  <a:cubicBezTo>
                    <a:pt x="2205" y="1456"/>
                    <a:pt x="2164" y="1415"/>
                    <a:pt x="2113" y="1375"/>
                  </a:cubicBezTo>
                  <a:cubicBezTo>
                    <a:pt x="2092" y="1356"/>
                    <a:pt x="2070" y="1348"/>
                    <a:pt x="2049" y="1348"/>
                  </a:cubicBezTo>
                  <a:close/>
                  <a:moveTo>
                    <a:pt x="576" y="1482"/>
                  </a:moveTo>
                  <a:cubicBezTo>
                    <a:pt x="543" y="1482"/>
                    <a:pt x="515" y="1523"/>
                    <a:pt x="524" y="1557"/>
                  </a:cubicBezTo>
                  <a:cubicBezTo>
                    <a:pt x="544" y="1608"/>
                    <a:pt x="554" y="1638"/>
                    <a:pt x="605" y="1678"/>
                  </a:cubicBezTo>
                  <a:cubicBezTo>
                    <a:pt x="617" y="1685"/>
                    <a:pt x="630" y="1688"/>
                    <a:pt x="642" y="1688"/>
                  </a:cubicBezTo>
                  <a:cubicBezTo>
                    <a:pt x="700" y="1688"/>
                    <a:pt x="750" y="1618"/>
                    <a:pt x="716" y="1567"/>
                  </a:cubicBezTo>
                  <a:cubicBezTo>
                    <a:pt x="686" y="1516"/>
                    <a:pt x="655" y="1507"/>
                    <a:pt x="595" y="1486"/>
                  </a:cubicBezTo>
                  <a:cubicBezTo>
                    <a:pt x="588" y="1483"/>
                    <a:pt x="582" y="1482"/>
                    <a:pt x="576" y="1482"/>
                  </a:cubicBezTo>
                  <a:close/>
                  <a:moveTo>
                    <a:pt x="5111" y="1409"/>
                  </a:moveTo>
                  <a:cubicBezTo>
                    <a:pt x="5013" y="1409"/>
                    <a:pt x="4950" y="1566"/>
                    <a:pt x="5049" y="1648"/>
                  </a:cubicBezTo>
                  <a:lnTo>
                    <a:pt x="5141" y="1709"/>
                  </a:lnTo>
                  <a:cubicBezTo>
                    <a:pt x="5165" y="1728"/>
                    <a:pt x="5189" y="1736"/>
                    <a:pt x="5211" y="1736"/>
                  </a:cubicBezTo>
                  <a:cubicBezTo>
                    <a:pt x="5309" y="1736"/>
                    <a:pt x="5371" y="1579"/>
                    <a:pt x="5272" y="1496"/>
                  </a:cubicBezTo>
                  <a:lnTo>
                    <a:pt x="5181" y="1435"/>
                  </a:lnTo>
                  <a:cubicBezTo>
                    <a:pt x="5157" y="1417"/>
                    <a:pt x="5133" y="1409"/>
                    <a:pt x="5111" y="1409"/>
                  </a:cubicBezTo>
                  <a:close/>
                  <a:moveTo>
                    <a:pt x="4012" y="1615"/>
                  </a:moveTo>
                  <a:cubicBezTo>
                    <a:pt x="3902" y="1615"/>
                    <a:pt x="3832" y="1809"/>
                    <a:pt x="3976" y="1861"/>
                  </a:cubicBezTo>
                  <a:cubicBezTo>
                    <a:pt x="3996" y="1861"/>
                    <a:pt x="4007" y="1871"/>
                    <a:pt x="4027" y="1871"/>
                  </a:cubicBezTo>
                  <a:cubicBezTo>
                    <a:pt x="4040" y="1875"/>
                    <a:pt x="4052" y="1877"/>
                    <a:pt x="4064" y="1877"/>
                  </a:cubicBezTo>
                  <a:cubicBezTo>
                    <a:pt x="4169" y="1877"/>
                    <a:pt x="4209" y="1722"/>
                    <a:pt x="4118" y="1658"/>
                  </a:cubicBezTo>
                  <a:cubicBezTo>
                    <a:pt x="4098" y="1658"/>
                    <a:pt x="4088" y="1648"/>
                    <a:pt x="4077" y="1638"/>
                  </a:cubicBezTo>
                  <a:cubicBezTo>
                    <a:pt x="4055" y="1622"/>
                    <a:pt x="4033" y="1615"/>
                    <a:pt x="4012" y="1615"/>
                  </a:cubicBezTo>
                  <a:close/>
                  <a:moveTo>
                    <a:pt x="4529" y="1858"/>
                  </a:moveTo>
                  <a:cubicBezTo>
                    <a:pt x="4446" y="1858"/>
                    <a:pt x="4375" y="1965"/>
                    <a:pt x="4453" y="2043"/>
                  </a:cubicBezTo>
                  <a:lnTo>
                    <a:pt x="4523" y="2114"/>
                  </a:lnTo>
                  <a:cubicBezTo>
                    <a:pt x="4543" y="2134"/>
                    <a:pt x="4566" y="2142"/>
                    <a:pt x="4589" y="2142"/>
                  </a:cubicBezTo>
                  <a:cubicBezTo>
                    <a:pt x="4672" y="2142"/>
                    <a:pt x="4755" y="2034"/>
                    <a:pt x="4675" y="1962"/>
                  </a:cubicBezTo>
                  <a:lnTo>
                    <a:pt x="4604" y="1891"/>
                  </a:lnTo>
                  <a:cubicBezTo>
                    <a:pt x="4580" y="1868"/>
                    <a:pt x="4554" y="1858"/>
                    <a:pt x="4529" y="1858"/>
                  </a:cubicBezTo>
                  <a:close/>
                  <a:moveTo>
                    <a:pt x="3317" y="1820"/>
                  </a:moveTo>
                  <a:cubicBezTo>
                    <a:pt x="3214" y="1820"/>
                    <a:pt x="3122" y="1945"/>
                    <a:pt x="3217" y="2033"/>
                  </a:cubicBezTo>
                  <a:cubicBezTo>
                    <a:pt x="3298" y="2104"/>
                    <a:pt x="3359" y="2185"/>
                    <a:pt x="3460" y="2215"/>
                  </a:cubicBezTo>
                  <a:cubicBezTo>
                    <a:pt x="3472" y="2219"/>
                    <a:pt x="3483" y="2220"/>
                    <a:pt x="3493" y="2220"/>
                  </a:cubicBezTo>
                  <a:cubicBezTo>
                    <a:pt x="3576" y="2220"/>
                    <a:pt x="3627" y="2124"/>
                    <a:pt x="3591" y="2043"/>
                  </a:cubicBezTo>
                  <a:cubicBezTo>
                    <a:pt x="3551" y="1962"/>
                    <a:pt x="3470" y="1912"/>
                    <a:pt x="3400" y="1851"/>
                  </a:cubicBezTo>
                  <a:cubicBezTo>
                    <a:pt x="3374" y="1829"/>
                    <a:pt x="3345" y="1820"/>
                    <a:pt x="3317" y="1820"/>
                  </a:cubicBezTo>
                  <a:close/>
                  <a:moveTo>
                    <a:pt x="2703" y="1888"/>
                  </a:moveTo>
                  <a:cubicBezTo>
                    <a:pt x="2627" y="1888"/>
                    <a:pt x="2560" y="1994"/>
                    <a:pt x="2630" y="2063"/>
                  </a:cubicBezTo>
                  <a:cubicBezTo>
                    <a:pt x="2680" y="2114"/>
                    <a:pt x="2741" y="2164"/>
                    <a:pt x="2792" y="2215"/>
                  </a:cubicBezTo>
                  <a:cubicBezTo>
                    <a:pt x="2813" y="2234"/>
                    <a:pt x="2835" y="2242"/>
                    <a:pt x="2857" y="2242"/>
                  </a:cubicBezTo>
                  <a:cubicBezTo>
                    <a:pt x="2928" y="2242"/>
                    <a:pt x="2986" y="2154"/>
                    <a:pt x="2923" y="2083"/>
                  </a:cubicBezTo>
                  <a:cubicBezTo>
                    <a:pt x="2873" y="2033"/>
                    <a:pt x="2822" y="1972"/>
                    <a:pt x="2772" y="1921"/>
                  </a:cubicBezTo>
                  <a:cubicBezTo>
                    <a:pt x="2750" y="1898"/>
                    <a:pt x="2726" y="1888"/>
                    <a:pt x="2703" y="1888"/>
                  </a:cubicBezTo>
                  <a:close/>
                  <a:moveTo>
                    <a:pt x="227" y="2008"/>
                  </a:moveTo>
                  <a:cubicBezTo>
                    <a:pt x="153" y="2008"/>
                    <a:pt x="88" y="2101"/>
                    <a:pt x="160" y="2164"/>
                  </a:cubicBezTo>
                  <a:lnTo>
                    <a:pt x="220" y="2236"/>
                  </a:lnTo>
                  <a:cubicBezTo>
                    <a:pt x="240" y="2253"/>
                    <a:pt x="262" y="2261"/>
                    <a:pt x="283" y="2261"/>
                  </a:cubicBezTo>
                  <a:cubicBezTo>
                    <a:pt x="358" y="2261"/>
                    <a:pt x="423" y="2167"/>
                    <a:pt x="352" y="2104"/>
                  </a:cubicBezTo>
                  <a:lnTo>
                    <a:pt x="291" y="2033"/>
                  </a:lnTo>
                  <a:cubicBezTo>
                    <a:pt x="271" y="2015"/>
                    <a:pt x="249" y="2008"/>
                    <a:pt x="227" y="2008"/>
                  </a:cubicBezTo>
                  <a:close/>
                  <a:moveTo>
                    <a:pt x="1780" y="1819"/>
                  </a:moveTo>
                  <a:cubicBezTo>
                    <a:pt x="1712" y="1819"/>
                    <a:pt x="1642" y="1883"/>
                    <a:pt x="1688" y="1952"/>
                  </a:cubicBezTo>
                  <a:cubicBezTo>
                    <a:pt x="1759" y="2043"/>
                    <a:pt x="1820" y="2124"/>
                    <a:pt x="1891" y="2215"/>
                  </a:cubicBezTo>
                  <a:cubicBezTo>
                    <a:pt x="1922" y="2260"/>
                    <a:pt x="1961" y="2278"/>
                    <a:pt x="1999" y="2278"/>
                  </a:cubicBezTo>
                  <a:cubicBezTo>
                    <a:pt x="2108" y="2278"/>
                    <a:pt x="2208" y="2133"/>
                    <a:pt x="2104" y="2043"/>
                  </a:cubicBezTo>
                  <a:cubicBezTo>
                    <a:pt x="2012" y="1982"/>
                    <a:pt x="1931" y="1912"/>
                    <a:pt x="1840" y="1840"/>
                  </a:cubicBezTo>
                  <a:cubicBezTo>
                    <a:pt x="1823" y="1826"/>
                    <a:pt x="1802" y="1819"/>
                    <a:pt x="1780" y="1819"/>
                  </a:cubicBezTo>
                  <a:close/>
                  <a:moveTo>
                    <a:pt x="5819" y="1983"/>
                  </a:moveTo>
                  <a:cubicBezTo>
                    <a:pt x="5735" y="1983"/>
                    <a:pt x="5672" y="2110"/>
                    <a:pt x="5769" y="2155"/>
                  </a:cubicBezTo>
                  <a:cubicBezTo>
                    <a:pt x="5850" y="2195"/>
                    <a:pt x="5910" y="2256"/>
                    <a:pt x="5961" y="2326"/>
                  </a:cubicBezTo>
                  <a:cubicBezTo>
                    <a:pt x="5979" y="2358"/>
                    <a:pt x="6008" y="2371"/>
                    <a:pt x="6036" y="2371"/>
                  </a:cubicBezTo>
                  <a:cubicBezTo>
                    <a:pt x="6100" y="2371"/>
                    <a:pt x="6165" y="2306"/>
                    <a:pt x="6123" y="2236"/>
                  </a:cubicBezTo>
                  <a:cubicBezTo>
                    <a:pt x="6062" y="2134"/>
                    <a:pt x="5971" y="2053"/>
                    <a:pt x="5859" y="1993"/>
                  </a:cubicBezTo>
                  <a:cubicBezTo>
                    <a:pt x="5846" y="1986"/>
                    <a:pt x="5832" y="1983"/>
                    <a:pt x="5819" y="1983"/>
                  </a:cubicBezTo>
                  <a:close/>
                  <a:moveTo>
                    <a:pt x="968" y="2060"/>
                  </a:moveTo>
                  <a:cubicBezTo>
                    <a:pt x="906" y="2060"/>
                    <a:pt x="847" y="2137"/>
                    <a:pt x="889" y="2195"/>
                  </a:cubicBezTo>
                  <a:cubicBezTo>
                    <a:pt x="949" y="2266"/>
                    <a:pt x="990" y="2337"/>
                    <a:pt x="1081" y="2377"/>
                  </a:cubicBezTo>
                  <a:cubicBezTo>
                    <a:pt x="1096" y="2385"/>
                    <a:pt x="1110" y="2388"/>
                    <a:pt x="1124" y="2388"/>
                  </a:cubicBezTo>
                  <a:cubicBezTo>
                    <a:pt x="1184" y="2388"/>
                    <a:pt x="1227" y="2324"/>
                    <a:pt x="1202" y="2266"/>
                  </a:cubicBezTo>
                  <a:cubicBezTo>
                    <a:pt x="1162" y="2175"/>
                    <a:pt x="1081" y="2134"/>
                    <a:pt x="1010" y="2074"/>
                  </a:cubicBezTo>
                  <a:cubicBezTo>
                    <a:pt x="997" y="2064"/>
                    <a:pt x="982" y="2060"/>
                    <a:pt x="968" y="2060"/>
                  </a:cubicBezTo>
                  <a:close/>
                  <a:moveTo>
                    <a:pt x="1462" y="2211"/>
                  </a:moveTo>
                  <a:cubicBezTo>
                    <a:pt x="1406" y="2211"/>
                    <a:pt x="1361" y="2283"/>
                    <a:pt x="1415" y="2337"/>
                  </a:cubicBezTo>
                  <a:cubicBezTo>
                    <a:pt x="1445" y="2367"/>
                    <a:pt x="1486" y="2407"/>
                    <a:pt x="1526" y="2438"/>
                  </a:cubicBezTo>
                  <a:cubicBezTo>
                    <a:pt x="1540" y="2452"/>
                    <a:pt x="1556" y="2458"/>
                    <a:pt x="1571" y="2458"/>
                  </a:cubicBezTo>
                  <a:cubicBezTo>
                    <a:pt x="1621" y="2458"/>
                    <a:pt x="1664" y="2393"/>
                    <a:pt x="1618" y="2347"/>
                  </a:cubicBezTo>
                  <a:lnTo>
                    <a:pt x="1516" y="2236"/>
                  </a:lnTo>
                  <a:cubicBezTo>
                    <a:pt x="1499" y="2219"/>
                    <a:pt x="1480" y="2211"/>
                    <a:pt x="1462" y="2211"/>
                  </a:cubicBezTo>
                  <a:close/>
                  <a:moveTo>
                    <a:pt x="4102" y="2228"/>
                  </a:moveTo>
                  <a:cubicBezTo>
                    <a:pt x="4028" y="2228"/>
                    <a:pt x="3973" y="2349"/>
                    <a:pt x="4057" y="2407"/>
                  </a:cubicBezTo>
                  <a:cubicBezTo>
                    <a:pt x="4108" y="2448"/>
                    <a:pt x="4158" y="2479"/>
                    <a:pt x="4219" y="2519"/>
                  </a:cubicBezTo>
                  <a:cubicBezTo>
                    <a:pt x="4234" y="2529"/>
                    <a:pt x="4248" y="2533"/>
                    <a:pt x="4262" y="2533"/>
                  </a:cubicBezTo>
                  <a:cubicBezTo>
                    <a:pt x="4332" y="2533"/>
                    <a:pt x="4377" y="2418"/>
                    <a:pt x="4300" y="2367"/>
                  </a:cubicBezTo>
                  <a:lnTo>
                    <a:pt x="4149" y="2245"/>
                  </a:lnTo>
                  <a:cubicBezTo>
                    <a:pt x="4133" y="2233"/>
                    <a:pt x="4117" y="2228"/>
                    <a:pt x="4102" y="2228"/>
                  </a:cubicBezTo>
                  <a:close/>
                  <a:moveTo>
                    <a:pt x="5208" y="2237"/>
                  </a:moveTo>
                  <a:cubicBezTo>
                    <a:pt x="5146" y="2237"/>
                    <a:pt x="5111" y="2323"/>
                    <a:pt x="5171" y="2357"/>
                  </a:cubicBezTo>
                  <a:cubicBezTo>
                    <a:pt x="5262" y="2418"/>
                    <a:pt x="5353" y="2468"/>
                    <a:pt x="5445" y="2529"/>
                  </a:cubicBezTo>
                  <a:cubicBezTo>
                    <a:pt x="5455" y="2534"/>
                    <a:pt x="5465" y="2537"/>
                    <a:pt x="5474" y="2537"/>
                  </a:cubicBezTo>
                  <a:cubicBezTo>
                    <a:pt x="5535" y="2537"/>
                    <a:pt x="5585" y="2441"/>
                    <a:pt x="5515" y="2398"/>
                  </a:cubicBezTo>
                  <a:lnTo>
                    <a:pt x="5242" y="2245"/>
                  </a:lnTo>
                  <a:cubicBezTo>
                    <a:pt x="5230" y="2239"/>
                    <a:pt x="5219" y="2237"/>
                    <a:pt x="5208" y="2237"/>
                  </a:cubicBezTo>
                  <a:close/>
                  <a:moveTo>
                    <a:pt x="2407" y="2311"/>
                  </a:moveTo>
                  <a:cubicBezTo>
                    <a:pt x="2356" y="2311"/>
                    <a:pt x="2306" y="2352"/>
                    <a:pt x="2326" y="2418"/>
                  </a:cubicBezTo>
                  <a:cubicBezTo>
                    <a:pt x="2356" y="2519"/>
                    <a:pt x="2397" y="2590"/>
                    <a:pt x="2498" y="2641"/>
                  </a:cubicBezTo>
                  <a:cubicBezTo>
                    <a:pt x="2512" y="2648"/>
                    <a:pt x="2527" y="2652"/>
                    <a:pt x="2541" y="2652"/>
                  </a:cubicBezTo>
                  <a:cubicBezTo>
                    <a:pt x="2622" y="2652"/>
                    <a:pt x="2697" y="2547"/>
                    <a:pt x="2619" y="2479"/>
                  </a:cubicBezTo>
                  <a:cubicBezTo>
                    <a:pt x="2569" y="2448"/>
                    <a:pt x="2518" y="2398"/>
                    <a:pt x="2478" y="2347"/>
                  </a:cubicBezTo>
                  <a:cubicBezTo>
                    <a:pt x="2460" y="2322"/>
                    <a:pt x="2433" y="2311"/>
                    <a:pt x="2407" y="2311"/>
                  </a:cubicBezTo>
                  <a:close/>
                  <a:moveTo>
                    <a:pt x="6328" y="2432"/>
                  </a:moveTo>
                  <a:cubicBezTo>
                    <a:pt x="6274" y="2432"/>
                    <a:pt x="6237" y="2528"/>
                    <a:pt x="6295" y="2569"/>
                  </a:cubicBezTo>
                  <a:lnTo>
                    <a:pt x="6386" y="2641"/>
                  </a:lnTo>
                  <a:cubicBezTo>
                    <a:pt x="6399" y="2649"/>
                    <a:pt x="6412" y="2653"/>
                    <a:pt x="6425" y="2653"/>
                  </a:cubicBezTo>
                  <a:cubicBezTo>
                    <a:pt x="6486" y="2653"/>
                    <a:pt x="6525" y="2559"/>
                    <a:pt x="6457" y="2509"/>
                  </a:cubicBezTo>
                  <a:lnTo>
                    <a:pt x="6366" y="2448"/>
                  </a:lnTo>
                  <a:cubicBezTo>
                    <a:pt x="6353" y="2437"/>
                    <a:pt x="6340" y="2432"/>
                    <a:pt x="6328" y="2432"/>
                  </a:cubicBezTo>
                  <a:close/>
                  <a:moveTo>
                    <a:pt x="2845" y="2343"/>
                  </a:moveTo>
                  <a:cubicBezTo>
                    <a:pt x="2778" y="2343"/>
                    <a:pt x="2707" y="2419"/>
                    <a:pt x="2761" y="2488"/>
                  </a:cubicBezTo>
                  <a:lnTo>
                    <a:pt x="2883" y="2650"/>
                  </a:lnTo>
                  <a:cubicBezTo>
                    <a:pt x="2908" y="2683"/>
                    <a:pt x="2939" y="2697"/>
                    <a:pt x="2970" y="2697"/>
                  </a:cubicBezTo>
                  <a:cubicBezTo>
                    <a:pt x="3052" y="2697"/>
                    <a:pt x="3129" y="2600"/>
                    <a:pt x="3055" y="2519"/>
                  </a:cubicBezTo>
                  <a:lnTo>
                    <a:pt x="2903" y="2367"/>
                  </a:lnTo>
                  <a:cubicBezTo>
                    <a:pt x="2886" y="2350"/>
                    <a:pt x="2866" y="2343"/>
                    <a:pt x="2845" y="2343"/>
                  </a:cubicBezTo>
                  <a:close/>
                  <a:moveTo>
                    <a:pt x="794" y="2487"/>
                  </a:moveTo>
                  <a:cubicBezTo>
                    <a:pt x="725" y="2487"/>
                    <a:pt x="663" y="2577"/>
                    <a:pt x="727" y="2641"/>
                  </a:cubicBezTo>
                  <a:lnTo>
                    <a:pt x="767" y="2681"/>
                  </a:lnTo>
                  <a:cubicBezTo>
                    <a:pt x="786" y="2700"/>
                    <a:pt x="807" y="2708"/>
                    <a:pt x="827" y="2708"/>
                  </a:cubicBezTo>
                  <a:cubicBezTo>
                    <a:pt x="894" y="2708"/>
                    <a:pt x="951" y="2622"/>
                    <a:pt x="889" y="2560"/>
                  </a:cubicBezTo>
                  <a:lnTo>
                    <a:pt x="848" y="2509"/>
                  </a:lnTo>
                  <a:cubicBezTo>
                    <a:pt x="831" y="2494"/>
                    <a:pt x="812" y="2487"/>
                    <a:pt x="794" y="2487"/>
                  </a:cubicBezTo>
                  <a:close/>
                  <a:moveTo>
                    <a:pt x="4783" y="2455"/>
                  </a:moveTo>
                  <a:cubicBezTo>
                    <a:pt x="4700" y="2455"/>
                    <a:pt x="4639" y="2587"/>
                    <a:pt x="4725" y="2630"/>
                  </a:cubicBezTo>
                  <a:cubicBezTo>
                    <a:pt x="4786" y="2661"/>
                    <a:pt x="4837" y="2691"/>
                    <a:pt x="4887" y="2722"/>
                  </a:cubicBezTo>
                  <a:cubicBezTo>
                    <a:pt x="4902" y="2729"/>
                    <a:pt x="4917" y="2732"/>
                    <a:pt x="4930" y="2732"/>
                  </a:cubicBezTo>
                  <a:cubicBezTo>
                    <a:pt x="5009" y="2732"/>
                    <a:pt x="5056" y="2621"/>
                    <a:pt x="4979" y="2569"/>
                  </a:cubicBezTo>
                  <a:cubicBezTo>
                    <a:pt x="4928" y="2539"/>
                    <a:pt x="4878" y="2499"/>
                    <a:pt x="4827" y="2468"/>
                  </a:cubicBezTo>
                  <a:cubicBezTo>
                    <a:pt x="4812" y="2459"/>
                    <a:pt x="4797" y="2455"/>
                    <a:pt x="4783" y="2455"/>
                  </a:cubicBezTo>
                  <a:close/>
                  <a:moveTo>
                    <a:pt x="5931" y="2577"/>
                  </a:moveTo>
                  <a:cubicBezTo>
                    <a:pt x="5813" y="2577"/>
                    <a:pt x="5778" y="2746"/>
                    <a:pt x="5900" y="2792"/>
                  </a:cubicBezTo>
                  <a:cubicBezTo>
                    <a:pt x="5940" y="2803"/>
                    <a:pt x="5981" y="2823"/>
                    <a:pt x="6001" y="2863"/>
                  </a:cubicBezTo>
                  <a:cubicBezTo>
                    <a:pt x="6029" y="2902"/>
                    <a:pt x="6065" y="2918"/>
                    <a:pt x="6101" y="2918"/>
                  </a:cubicBezTo>
                  <a:cubicBezTo>
                    <a:pt x="6194" y="2918"/>
                    <a:pt x="6282" y="2807"/>
                    <a:pt x="6194" y="2711"/>
                  </a:cubicBezTo>
                  <a:cubicBezTo>
                    <a:pt x="6133" y="2650"/>
                    <a:pt x="6052" y="2600"/>
                    <a:pt x="5961" y="2580"/>
                  </a:cubicBezTo>
                  <a:cubicBezTo>
                    <a:pt x="5950" y="2578"/>
                    <a:pt x="5940" y="2577"/>
                    <a:pt x="5931" y="2577"/>
                  </a:cubicBezTo>
                  <a:close/>
                  <a:moveTo>
                    <a:pt x="4393" y="2803"/>
                  </a:moveTo>
                  <a:cubicBezTo>
                    <a:pt x="4345" y="2803"/>
                    <a:pt x="4310" y="2880"/>
                    <a:pt x="4361" y="2914"/>
                  </a:cubicBezTo>
                  <a:cubicBezTo>
                    <a:pt x="4422" y="2954"/>
                    <a:pt x="4482" y="2995"/>
                    <a:pt x="4543" y="3025"/>
                  </a:cubicBezTo>
                  <a:cubicBezTo>
                    <a:pt x="4555" y="3032"/>
                    <a:pt x="4566" y="3035"/>
                    <a:pt x="4576" y="3035"/>
                  </a:cubicBezTo>
                  <a:cubicBezTo>
                    <a:pt x="4628" y="3035"/>
                    <a:pt x="4655" y="2960"/>
                    <a:pt x="4604" y="2934"/>
                  </a:cubicBezTo>
                  <a:lnTo>
                    <a:pt x="4422" y="2812"/>
                  </a:lnTo>
                  <a:cubicBezTo>
                    <a:pt x="4412" y="2806"/>
                    <a:pt x="4402" y="2803"/>
                    <a:pt x="4393" y="2803"/>
                  </a:cubicBezTo>
                  <a:close/>
                  <a:moveTo>
                    <a:pt x="1871" y="2740"/>
                  </a:moveTo>
                  <a:cubicBezTo>
                    <a:pt x="1790" y="2740"/>
                    <a:pt x="1717" y="2837"/>
                    <a:pt x="1789" y="2924"/>
                  </a:cubicBezTo>
                  <a:cubicBezTo>
                    <a:pt x="1820" y="2954"/>
                    <a:pt x="1850" y="2995"/>
                    <a:pt x="1891" y="3025"/>
                  </a:cubicBezTo>
                  <a:cubicBezTo>
                    <a:pt x="1909" y="3049"/>
                    <a:pt x="1933" y="3059"/>
                    <a:pt x="1957" y="3059"/>
                  </a:cubicBezTo>
                  <a:cubicBezTo>
                    <a:pt x="2026" y="3059"/>
                    <a:pt x="2095" y="2979"/>
                    <a:pt x="2043" y="2904"/>
                  </a:cubicBezTo>
                  <a:cubicBezTo>
                    <a:pt x="2012" y="2873"/>
                    <a:pt x="1992" y="2833"/>
                    <a:pt x="1962" y="2792"/>
                  </a:cubicBezTo>
                  <a:cubicBezTo>
                    <a:pt x="1936" y="2755"/>
                    <a:pt x="1903" y="2740"/>
                    <a:pt x="1871" y="2740"/>
                  </a:cubicBezTo>
                  <a:close/>
                  <a:moveTo>
                    <a:pt x="378" y="2768"/>
                  </a:moveTo>
                  <a:cubicBezTo>
                    <a:pt x="289" y="2768"/>
                    <a:pt x="230" y="2908"/>
                    <a:pt x="331" y="2954"/>
                  </a:cubicBezTo>
                  <a:cubicBezTo>
                    <a:pt x="382" y="2985"/>
                    <a:pt x="433" y="3025"/>
                    <a:pt x="484" y="3066"/>
                  </a:cubicBezTo>
                  <a:cubicBezTo>
                    <a:pt x="503" y="3081"/>
                    <a:pt x="521" y="3087"/>
                    <a:pt x="539" y="3087"/>
                  </a:cubicBezTo>
                  <a:cubicBezTo>
                    <a:pt x="603" y="3087"/>
                    <a:pt x="649" y="2998"/>
                    <a:pt x="625" y="2934"/>
                  </a:cubicBezTo>
                  <a:cubicBezTo>
                    <a:pt x="585" y="2843"/>
                    <a:pt x="504" y="2792"/>
                    <a:pt x="403" y="2772"/>
                  </a:cubicBezTo>
                  <a:cubicBezTo>
                    <a:pt x="394" y="2769"/>
                    <a:pt x="386" y="2768"/>
                    <a:pt x="378" y="2768"/>
                  </a:cubicBezTo>
                  <a:close/>
                  <a:moveTo>
                    <a:pt x="3655" y="2747"/>
                  </a:moveTo>
                  <a:cubicBezTo>
                    <a:pt x="3555" y="2747"/>
                    <a:pt x="3471" y="2902"/>
                    <a:pt x="3591" y="2974"/>
                  </a:cubicBezTo>
                  <a:cubicBezTo>
                    <a:pt x="3652" y="3005"/>
                    <a:pt x="3713" y="3055"/>
                    <a:pt x="3784" y="3086"/>
                  </a:cubicBezTo>
                  <a:cubicBezTo>
                    <a:pt x="3799" y="3092"/>
                    <a:pt x="3813" y="3095"/>
                    <a:pt x="3827" y="3095"/>
                  </a:cubicBezTo>
                  <a:cubicBezTo>
                    <a:pt x="3906" y="3095"/>
                    <a:pt x="3956" y="3003"/>
                    <a:pt x="3895" y="2934"/>
                  </a:cubicBezTo>
                  <a:cubicBezTo>
                    <a:pt x="3855" y="2873"/>
                    <a:pt x="3794" y="2833"/>
                    <a:pt x="3733" y="2782"/>
                  </a:cubicBezTo>
                  <a:cubicBezTo>
                    <a:pt x="3708" y="2757"/>
                    <a:pt x="3681" y="2747"/>
                    <a:pt x="3655" y="2747"/>
                  </a:cubicBezTo>
                  <a:close/>
                  <a:moveTo>
                    <a:pt x="2438" y="2872"/>
                  </a:moveTo>
                  <a:cubicBezTo>
                    <a:pt x="2374" y="2872"/>
                    <a:pt x="2311" y="2959"/>
                    <a:pt x="2367" y="3015"/>
                  </a:cubicBezTo>
                  <a:lnTo>
                    <a:pt x="2488" y="3136"/>
                  </a:lnTo>
                  <a:cubicBezTo>
                    <a:pt x="2503" y="3151"/>
                    <a:pt x="2520" y="3158"/>
                    <a:pt x="2538" y="3158"/>
                  </a:cubicBezTo>
                  <a:cubicBezTo>
                    <a:pt x="2602" y="3158"/>
                    <a:pt x="2665" y="3069"/>
                    <a:pt x="2610" y="3005"/>
                  </a:cubicBezTo>
                  <a:cubicBezTo>
                    <a:pt x="2569" y="2974"/>
                    <a:pt x="2529" y="2934"/>
                    <a:pt x="2488" y="2893"/>
                  </a:cubicBezTo>
                  <a:cubicBezTo>
                    <a:pt x="2473" y="2878"/>
                    <a:pt x="2456" y="2872"/>
                    <a:pt x="2438" y="2872"/>
                  </a:cubicBezTo>
                  <a:close/>
                  <a:moveTo>
                    <a:pt x="3067" y="2841"/>
                  </a:moveTo>
                  <a:cubicBezTo>
                    <a:pt x="2971" y="2841"/>
                    <a:pt x="2910" y="2982"/>
                    <a:pt x="3015" y="3025"/>
                  </a:cubicBezTo>
                  <a:cubicBezTo>
                    <a:pt x="3126" y="3076"/>
                    <a:pt x="3227" y="3136"/>
                    <a:pt x="3308" y="3228"/>
                  </a:cubicBezTo>
                  <a:cubicBezTo>
                    <a:pt x="3330" y="3252"/>
                    <a:pt x="3355" y="3263"/>
                    <a:pt x="3379" y="3263"/>
                  </a:cubicBezTo>
                  <a:cubicBezTo>
                    <a:pt x="3455" y="3263"/>
                    <a:pt x="3519" y="3163"/>
                    <a:pt x="3450" y="3086"/>
                  </a:cubicBezTo>
                  <a:cubicBezTo>
                    <a:pt x="3359" y="2985"/>
                    <a:pt x="3238" y="2904"/>
                    <a:pt x="3116" y="2853"/>
                  </a:cubicBezTo>
                  <a:cubicBezTo>
                    <a:pt x="3099" y="2844"/>
                    <a:pt x="3082" y="2841"/>
                    <a:pt x="3067" y="2841"/>
                  </a:cubicBezTo>
                  <a:close/>
                  <a:moveTo>
                    <a:pt x="1266" y="3004"/>
                  </a:moveTo>
                  <a:cubicBezTo>
                    <a:pt x="1202" y="3004"/>
                    <a:pt x="1140" y="3095"/>
                    <a:pt x="1202" y="3157"/>
                  </a:cubicBezTo>
                  <a:lnTo>
                    <a:pt x="1334" y="3309"/>
                  </a:lnTo>
                  <a:cubicBezTo>
                    <a:pt x="1350" y="3325"/>
                    <a:pt x="1368" y="3331"/>
                    <a:pt x="1385" y="3331"/>
                  </a:cubicBezTo>
                  <a:cubicBezTo>
                    <a:pt x="1446" y="3331"/>
                    <a:pt x="1500" y="3252"/>
                    <a:pt x="1445" y="3197"/>
                  </a:cubicBezTo>
                  <a:cubicBezTo>
                    <a:pt x="1405" y="3136"/>
                    <a:pt x="1364" y="3086"/>
                    <a:pt x="1324" y="3035"/>
                  </a:cubicBezTo>
                  <a:cubicBezTo>
                    <a:pt x="1307" y="3013"/>
                    <a:pt x="1286" y="3004"/>
                    <a:pt x="1266" y="3004"/>
                  </a:cubicBezTo>
                  <a:close/>
                  <a:moveTo>
                    <a:pt x="105" y="3193"/>
                  </a:moveTo>
                  <a:cubicBezTo>
                    <a:pt x="38" y="3193"/>
                    <a:pt x="1" y="3297"/>
                    <a:pt x="68" y="3339"/>
                  </a:cubicBezTo>
                  <a:lnTo>
                    <a:pt x="200" y="3430"/>
                  </a:lnTo>
                  <a:cubicBezTo>
                    <a:pt x="216" y="3441"/>
                    <a:pt x="231" y="3445"/>
                    <a:pt x="245" y="3445"/>
                  </a:cubicBezTo>
                  <a:cubicBezTo>
                    <a:pt x="313" y="3445"/>
                    <a:pt x="356" y="3341"/>
                    <a:pt x="281" y="3298"/>
                  </a:cubicBezTo>
                  <a:lnTo>
                    <a:pt x="149" y="3208"/>
                  </a:lnTo>
                  <a:cubicBezTo>
                    <a:pt x="133" y="3197"/>
                    <a:pt x="119" y="3193"/>
                    <a:pt x="105" y="3193"/>
                  </a:cubicBezTo>
                  <a:close/>
                  <a:moveTo>
                    <a:pt x="5751" y="3071"/>
                  </a:moveTo>
                  <a:cubicBezTo>
                    <a:pt x="5671" y="3071"/>
                    <a:pt x="5609" y="3165"/>
                    <a:pt x="5688" y="3228"/>
                  </a:cubicBezTo>
                  <a:lnTo>
                    <a:pt x="5931" y="3430"/>
                  </a:lnTo>
                  <a:cubicBezTo>
                    <a:pt x="5949" y="3445"/>
                    <a:pt x="5969" y="3451"/>
                    <a:pt x="5988" y="3451"/>
                  </a:cubicBezTo>
                  <a:cubicBezTo>
                    <a:pt x="6065" y="3451"/>
                    <a:pt x="6135" y="3355"/>
                    <a:pt x="6062" y="3298"/>
                  </a:cubicBezTo>
                  <a:lnTo>
                    <a:pt x="5819" y="3096"/>
                  </a:lnTo>
                  <a:cubicBezTo>
                    <a:pt x="5797" y="3078"/>
                    <a:pt x="5773" y="3071"/>
                    <a:pt x="5751" y="3071"/>
                  </a:cubicBezTo>
                  <a:close/>
                  <a:moveTo>
                    <a:pt x="3630" y="3302"/>
                  </a:moveTo>
                  <a:cubicBezTo>
                    <a:pt x="3543" y="3302"/>
                    <a:pt x="3487" y="3432"/>
                    <a:pt x="3571" y="3491"/>
                  </a:cubicBezTo>
                  <a:lnTo>
                    <a:pt x="3643" y="3541"/>
                  </a:lnTo>
                  <a:cubicBezTo>
                    <a:pt x="3661" y="3553"/>
                    <a:pt x="3679" y="3558"/>
                    <a:pt x="3696" y="3558"/>
                  </a:cubicBezTo>
                  <a:cubicBezTo>
                    <a:pt x="3781" y="3558"/>
                    <a:pt x="3836" y="3428"/>
                    <a:pt x="3744" y="3370"/>
                  </a:cubicBezTo>
                  <a:lnTo>
                    <a:pt x="3683" y="3319"/>
                  </a:lnTo>
                  <a:cubicBezTo>
                    <a:pt x="3665" y="3307"/>
                    <a:pt x="3646" y="3302"/>
                    <a:pt x="3630" y="3302"/>
                  </a:cubicBezTo>
                  <a:close/>
                  <a:moveTo>
                    <a:pt x="6407" y="3363"/>
                  </a:moveTo>
                  <a:cubicBezTo>
                    <a:pt x="6346" y="3363"/>
                    <a:pt x="6293" y="3437"/>
                    <a:pt x="6345" y="3481"/>
                  </a:cubicBezTo>
                  <a:cubicBezTo>
                    <a:pt x="6386" y="3521"/>
                    <a:pt x="6426" y="3552"/>
                    <a:pt x="6467" y="3592"/>
                  </a:cubicBezTo>
                  <a:cubicBezTo>
                    <a:pt x="6489" y="3610"/>
                    <a:pt x="6510" y="3617"/>
                    <a:pt x="6531" y="3617"/>
                  </a:cubicBezTo>
                  <a:cubicBezTo>
                    <a:pt x="6617" y="3617"/>
                    <a:pt x="6677" y="3489"/>
                    <a:pt x="6579" y="3440"/>
                  </a:cubicBezTo>
                  <a:cubicBezTo>
                    <a:pt x="6538" y="3420"/>
                    <a:pt x="6487" y="3400"/>
                    <a:pt x="6437" y="3370"/>
                  </a:cubicBezTo>
                  <a:cubicBezTo>
                    <a:pt x="6427" y="3365"/>
                    <a:pt x="6417" y="3363"/>
                    <a:pt x="6407" y="3363"/>
                  </a:cubicBezTo>
                  <a:close/>
                  <a:moveTo>
                    <a:pt x="1913" y="3320"/>
                  </a:moveTo>
                  <a:cubicBezTo>
                    <a:pt x="1855" y="3320"/>
                    <a:pt x="1805" y="3393"/>
                    <a:pt x="1861" y="3440"/>
                  </a:cubicBezTo>
                  <a:cubicBezTo>
                    <a:pt x="1931" y="3501"/>
                    <a:pt x="1992" y="3562"/>
                    <a:pt x="2063" y="3622"/>
                  </a:cubicBezTo>
                  <a:cubicBezTo>
                    <a:pt x="2078" y="3636"/>
                    <a:pt x="2095" y="3641"/>
                    <a:pt x="2111" y="3641"/>
                  </a:cubicBezTo>
                  <a:cubicBezTo>
                    <a:pt x="2169" y="3641"/>
                    <a:pt x="2219" y="3569"/>
                    <a:pt x="2164" y="3521"/>
                  </a:cubicBezTo>
                  <a:cubicBezTo>
                    <a:pt x="2093" y="3460"/>
                    <a:pt x="2032" y="3400"/>
                    <a:pt x="1962" y="3339"/>
                  </a:cubicBezTo>
                  <a:cubicBezTo>
                    <a:pt x="1946" y="3326"/>
                    <a:pt x="1929" y="3320"/>
                    <a:pt x="1913" y="3320"/>
                  </a:cubicBezTo>
                  <a:close/>
                  <a:moveTo>
                    <a:pt x="5066" y="3250"/>
                  </a:moveTo>
                  <a:cubicBezTo>
                    <a:pt x="5002" y="3250"/>
                    <a:pt x="4955" y="3362"/>
                    <a:pt x="5029" y="3420"/>
                  </a:cubicBezTo>
                  <a:cubicBezTo>
                    <a:pt x="5130" y="3491"/>
                    <a:pt x="5242" y="3562"/>
                    <a:pt x="5343" y="3633"/>
                  </a:cubicBezTo>
                  <a:cubicBezTo>
                    <a:pt x="5360" y="3644"/>
                    <a:pt x="5375" y="3648"/>
                    <a:pt x="5390" y="3648"/>
                  </a:cubicBezTo>
                  <a:cubicBezTo>
                    <a:pt x="5455" y="3648"/>
                    <a:pt x="5491" y="3551"/>
                    <a:pt x="5424" y="3501"/>
                  </a:cubicBezTo>
                  <a:cubicBezTo>
                    <a:pt x="5323" y="3420"/>
                    <a:pt x="5222" y="3339"/>
                    <a:pt x="5110" y="3268"/>
                  </a:cubicBezTo>
                  <a:cubicBezTo>
                    <a:pt x="5095" y="3255"/>
                    <a:pt x="5080" y="3250"/>
                    <a:pt x="5066" y="3250"/>
                  </a:cubicBezTo>
                  <a:close/>
                  <a:moveTo>
                    <a:pt x="4326" y="3350"/>
                  </a:moveTo>
                  <a:cubicBezTo>
                    <a:pt x="4233" y="3350"/>
                    <a:pt x="4166" y="3479"/>
                    <a:pt x="4270" y="3552"/>
                  </a:cubicBezTo>
                  <a:cubicBezTo>
                    <a:pt x="4361" y="3613"/>
                    <a:pt x="4453" y="3673"/>
                    <a:pt x="4554" y="3734"/>
                  </a:cubicBezTo>
                  <a:cubicBezTo>
                    <a:pt x="4568" y="3744"/>
                    <a:pt x="4582" y="3749"/>
                    <a:pt x="4597" y="3749"/>
                  </a:cubicBezTo>
                  <a:cubicBezTo>
                    <a:pt x="4667" y="3749"/>
                    <a:pt x="4732" y="3643"/>
                    <a:pt x="4665" y="3592"/>
                  </a:cubicBezTo>
                  <a:cubicBezTo>
                    <a:pt x="4574" y="3521"/>
                    <a:pt x="4493" y="3451"/>
                    <a:pt x="4401" y="3379"/>
                  </a:cubicBezTo>
                  <a:cubicBezTo>
                    <a:pt x="4376" y="3358"/>
                    <a:pt x="4350" y="3350"/>
                    <a:pt x="4326" y="3350"/>
                  </a:cubicBezTo>
                  <a:close/>
                  <a:moveTo>
                    <a:pt x="2498" y="3643"/>
                  </a:moveTo>
                  <a:cubicBezTo>
                    <a:pt x="2356" y="3643"/>
                    <a:pt x="2356" y="3856"/>
                    <a:pt x="2498" y="3856"/>
                  </a:cubicBezTo>
                  <a:cubicBezTo>
                    <a:pt x="2640" y="3856"/>
                    <a:pt x="2640" y="3643"/>
                    <a:pt x="2498" y="3643"/>
                  </a:cubicBezTo>
                  <a:close/>
                  <a:moveTo>
                    <a:pt x="3155" y="3521"/>
                  </a:moveTo>
                  <a:cubicBezTo>
                    <a:pt x="3047" y="3521"/>
                    <a:pt x="2966" y="3696"/>
                    <a:pt x="3085" y="3764"/>
                  </a:cubicBezTo>
                  <a:cubicBezTo>
                    <a:pt x="3157" y="3805"/>
                    <a:pt x="3217" y="3835"/>
                    <a:pt x="3278" y="3865"/>
                  </a:cubicBezTo>
                  <a:cubicBezTo>
                    <a:pt x="3299" y="3877"/>
                    <a:pt x="3319" y="3882"/>
                    <a:pt x="3337" y="3882"/>
                  </a:cubicBezTo>
                  <a:cubicBezTo>
                    <a:pt x="3436" y="3882"/>
                    <a:pt x="3491" y="3740"/>
                    <a:pt x="3389" y="3663"/>
                  </a:cubicBezTo>
                  <a:cubicBezTo>
                    <a:pt x="3339" y="3622"/>
                    <a:pt x="3278" y="3582"/>
                    <a:pt x="3217" y="3541"/>
                  </a:cubicBezTo>
                  <a:cubicBezTo>
                    <a:pt x="3196" y="3527"/>
                    <a:pt x="3175" y="3521"/>
                    <a:pt x="3155" y="3521"/>
                  </a:cubicBezTo>
                  <a:close/>
                  <a:moveTo>
                    <a:pt x="1119" y="3597"/>
                  </a:moveTo>
                  <a:cubicBezTo>
                    <a:pt x="1057" y="3597"/>
                    <a:pt x="1014" y="3694"/>
                    <a:pt x="1081" y="3744"/>
                  </a:cubicBezTo>
                  <a:lnTo>
                    <a:pt x="1263" y="3886"/>
                  </a:lnTo>
                  <a:cubicBezTo>
                    <a:pt x="1277" y="3896"/>
                    <a:pt x="1290" y="3900"/>
                    <a:pt x="1303" y="3900"/>
                  </a:cubicBezTo>
                  <a:cubicBezTo>
                    <a:pt x="1367" y="3900"/>
                    <a:pt x="1411" y="3794"/>
                    <a:pt x="1344" y="3744"/>
                  </a:cubicBezTo>
                  <a:lnTo>
                    <a:pt x="1162" y="3613"/>
                  </a:lnTo>
                  <a:cubicBezTo>
                    <a:pt x="1147" y="3602"/>
                    <a:pt x="1132" y="3597"/>
                    <a:pt x="1119" y="3597"/>
                  </a:cubicBezTo>
                  <a:close/>
                  <a:moveTo>
                    <a:pt x="4239" y="3724"/>
                  </a:moveTo>
                  <a:cubicBezTo>
                    <a:pt x="4098" y="3724"/>
                    <a:pt x="4098" y="3946"/>
                    <a:pt x="4239" y="3946"/>
                  </a:cubicBezTo>
                  <a:cubicBezTo>
                    <a:pt x="4372" y="3946"/>
                    <a:pt x="4372" y="3724"/>
                    <a:pt x="4239" y="3724"/>
                  </a:cubicBezTo>
                  <a:close/>
                  <a:moveTo>
                    <a:pt x="5029" y="3692"/>
                  </a:moveTo>
                  <a:cubicBezTo>
                    <a:pt x="4958" y="3692"/>
                    <a:pt x="4912" y="3792"/>
                    <a:pt x="4989" y="3835"/>
                  </a:cubicBezTo>
                  <a:lnTo>
                    <a:pt x="5191" y="3946"/>
                  </a:lnTo>
                  <a:cubicBezTo>
                    <a:pt x="5206" y="3954"/>
                    <a:pt x="5219" y="3958"/>
                    <a:pt x="5232" y="3958"/>
                  </a:cubicBezTo>
                  <a:cubicBezTo>
                    <a:pt x="5301" y="3958"/>
                    <a:pt x="5340" y="3857"/>
                    <a:pt x="5272" y="3815"/>
                  </a:cubicBezTo>
                  <a:lnTo>
                    <a:pt x="5070" y="3703"/>
                  </a:lnTo>
                  <a:cubicBezTo>
                    <a:pt x="5056" y="3696"/>
                    <a:pt x="5042" y="3692"/>
                    <a:pt x="5029" y="3692"/>
                  </a:cubicBezTo>
                  <a:close/>
                  <a:moveTo>
                    <a:pt x="474" y="3615"/>
                  </a:moveTo>
                  <a:cubicBezTo>
                    <a:pt x="389" y="3615"/>
                    <a:pt x="313" y="3723"/>
                    <a:pt x="392" y="3795"/>
                  </a:cubicBezTo>
                  <a:lnTo>
                    <a:pt x="605" y="3977"/>
                  </a:lnTo>
                  <a:cubicBezTo>
                    <a:pt x="627" y="3997"/>
                    <a:pt x="651" y="4005"/>
                    <a:pt x="675" y="4005"/>
                  </a:cubicBezTo>
                  <a:cubicBezTo>
                    <a:pt x="760" y="4005"/>
                    <a:pt x="836" y="3897"/>
                    <a:pt x="757" y="3825"/>
                  </a:cubicBezTo>
                  <a:lnTo>
                    <a:pt x="544" y="3643"/>
                  </a:lnTo>
                  <a:cubicBezTo>
                    <a:pt x="522" y="3623"/>
                    <a:pt x="498" y="3615"/>
                    <a:pt x="474" y="3615"/>
                  </a:cubicBezTo>
                  <a:close/>
                  <a:moveTo>
                    <a:pt x="5928" y="3707"/>
                  </a:moveTo>
                  <a:cubicBezTo>
                    <a:pt x="5845" y="3707"/>
                    <a:pt x="5795" y="3837"/>
                    <a:pt x="5880" y="3896"/>
                  </a:cubicBezTo>
                  <a:lnTo>
                    <a:pt x="6032" y="4018"/>
                  </a:lnTo>
                  <a:cubicBezTo>
                    <a:pt x="6050" y="4029"/>
                    <a:pt x="6068" y="4034"/>
                    <a:pt x="6084" y="4034"/>
                  </a:cubicBezTo>
                  <a:cubicBezTo>
                    <a:pt x="6168" y="4034"/>
                    <a:pt x="6218" y="3905"/>
                    <a:pt x="6133" y="3845"/>
                  </a:cubicBezTo>
                  <a:lnTo>
                    <a:pt x="5981" y="3724"/>
                  </a:lnTo>
                  <a:cubicBezTo>
                    <a:pt x="5963" y="3712"/>
                    <a:pt x="5945" y="3707"/>
                    <a:pt x="5928" y="3707"/>
                  </a:cubicBezTo>
                  <a:close/>
                  <a:moveTo>
                    <a:pt x="2056" y="3901"/>
                  </a:moveTo>
                  <a:cubicBezTo>
                    <a:pt x="1988" y="3901"/>
                    <a:pt x="1940" y="3993"/>
                    <a:pt x="2012" y="4038"/>
                  </a:cubicBezTo>
                  <a:cubicBezTo>
                    <a:pt x="2053" y="4058"/>
                    <a:pt x="2104" y="4078"/>
                    <a:pt x="2144" y="4108"/>
                  </a:cubicBezTo>
                  <a:cubicBezTo>
                    <a:pt x="2157" y="4116"/>
                    <a:pt x="2169" y="4119"/>
                    <a:pt x="2181" y="4119"/>
                  </a:cubicBezTo>
                  <a:cubicBezTo>
                    <a:pt x="2254" y="4119"/>
                    <a:pt x="2303" y="4001"/>
                    <a:pt x="2225" y="3967"/>
                  </a:cubicBezTo>
                  <a:cubicBezTo>
                    <a:pt x="2174" y="3946"/>
                    <a:pt x="2134" y="3926"/>
                    <a:pt x="2083" y="3906"/>
                  </a:cubicBezTo>
                  <a:cubicBezTo>
                    <a:pt x="2074" y="3902"/>
                    <a:pt x="2065" y="3901"/>
                    <a:pt x="2056" y="3901"/>
                  </a:cubicBezTo>
                  <a:close/>
                  <a:moveTo>
                    <a:pt x="222" y="4047"/>
                  </a:moveTo>
                  <a:cubicBezTo>
                    <a:pt x="176" y="4047"/>
                    <a:pt x="135" y="4090"/>
                    <a:pt x="169" y="4139"/>
                  </a:cubicBezTo>
                  <a:lnTo>
                    <a:pt x="210" y="4210"/>
                  </a:lnTo>
                  <a:cubicBezTo>
                    <a:pt x="225" y="4231"/>
                    <a:pt x="245" y="4239"/>
                    <a:pt x="265" y="4239"/>
                  </a:cubicBezTo>
                  <a:cubicBezTo>
                    <a:pt x="312" y="4239"/>
                    <a:pt x="357" y="4189"/>
                    <a:pt x="322" y="4139"/>
                  </a:cubicBezTo>
                  <a:lnTo>
                    <a:pt x="281" y="4078"/>
                  </a:lnTo>
                  <a:cubicBezTo>
                    <a:pt x="265" y="4056"/>
                    <a:pt x="243" y="4047"/>
                    <a:pt x="222" y="4047"/>
                  </a:cubicBezTo>
                  <a:close/>
                  <a:moveTo>
                    <a:pt x="3656" y="4042"/>
                  </a:moveTo>
                  <a:cubicBezTo>
                    <a:pt x="3596" y="4042"/>
                    <a:pt x="3551" y="4124"/>
                    <a:pt x="3622" y="4159"/>
                  </a:cubicBezTo>
                  <a:cubicBezTo>
                    <a:pt x="3693" y="4200"/>
                    <a:pt x="3753" y="4250"/>
                    <a:pt x="3805" y="4311"/>
                  </a:cubicBezTo>
                  <a:cubicBezTo>
                    <a:pt x="3819" y="4328"/>
                    <a:pt x="3836" y="4335"/>
                    <a:pt x="3853" y="4335"/>
                  </a:cubicBezTo>
                  <a:cubicBezTo>
                    <a:pt x="3905" y="4335"/>
                    <a:pt x="3952" y="4264"/>
                    <a:pt x="3906" y="4210"/>
                  </a:cubicBezTo>
                  <a:cubicBezTo>
                    <a:pt x="3845" y="4149"/>
                    <a:pt x="3764" y="4088"/>
                    <a:pt x="3683" y="4048"/>
                  </a:cubicBezTo>
                  <a:cubicBezTo>
                    <a:pt x="3674" y="4044"/>
                    <a:pt x="3665" y="4042"/>
                    <a:pt x="3656" y="4042"/>
                  </a:cubicBezTo>
                  <a:close/>
                  <a:moveTo>
                    <a:pt x="6306" y="4078"/>
                  </a:moveTo>
                  <a:cubicBezTo>
                    <a:pt x="6203" y="4078"/>
                    <a:pt x="6186" y="4241"/>
                    <a:pt x="6285" y="4270"/>
                  </a:cubicBezTo>
                  <a:cubicBezTo>
                    <a:pt x="6345" y="4281"/>
                    <a:pt x="6386" y="4331"/>
                    <a:pt x="6447" y="4351"/>
                  </a:cubicBezTo>
                  <a:cubicBezTo>
                    <a:pt x="6456" y="4354"/>
                    <a:pt x="6465" y="4355"/>
                    <a:pt x="6474" y="4355"/>
                  </a:cubicBezTo>
                  <a:cubicBezTo>
                    <a:pt x="6533" y="4355"/>
                    <a:pt x="6576" y="4301"/>
                    <a:pt x="6558" y="4240"/>
                  </a:cubicBezTo>
                  <a:cubicBezTo>
                    <a:pt x="6538" y="4129"/>
                    <a:pt x="6406" y="4099"/>
                    <a:pt x="6315" y="4078"/>
                  </a:cubicBezTo>
                  <a:cubicBezTo>
                    <a:pt x="6312" y="4078"/>
                    <a:pt x="6309" y="4078"/>
                    <a:pt x="6306" y="4078"/>
                  </a:cubicBezTo>
                  <a:close/>
                  <a:moveTo>
                    <a:pt x="4484" y="4026"/>
                  </a:moveTo>
                  <a:cubicBezTo>
                    <a:pt x="4411" y="4026"/>
                    <a:pt x="4350" y="4114"/>
                    <a:pt x="4422" y="4169"/>
                  </a:cubicBezTo>
                  <a:cubicBezTo>
                    <a:pt x="4493" y="4240"/>
                    <a:pt x="4563" y="4311"/>
                    <a:pt x="4644" y="4372"/>
                  </a:cubicBezTo>
                  <a:cubicBezTo>
                    <a:pt x="4665" y="4393"/>
                    <a:pt x="4689" y="4401"/>
                    <a:pt x="4711" y="4401"/>
                  </a:cubicBezTo>
                  <a:cubicBezTo>
                    <a:pt x="4785" y="4401"/>
                    <a:pt x="4846" y="4303"/>
                    <a:pt x="4777" y="4240"/>
                  </a:cubicBezTo>
                  <a:lnTo>
                    <a:pt x="4543" y="4048"/>
                  </a:lnTo>
                  <a:cubicBezTo>
                    <a:pt x="4524" y="4033"/>
                    <a:pt x="4503" y="4026"/>
                    <a:pt x="4484" y="4026"/>
                  </a:cubicBezTo>
                  <a:close/>
                  <a:moveTo>
                    <a:pt x="1080" y="4062"/>
                  </a:moveTo>
                  <a:cubicBezTo>
                    <a:pt x="1012" y="4062"/>
                    <a:pt x="953" y="4141"/>
                    <a:pt x="1010" y="4220"/>
                  </a:cubicBezTo>
                  <a:lnTo>
                    <a:pt x="1132" y="4372"/>
                  </a:lnTo>
                  <a:cubicBezTo>
                    <a:pt x="1147" y="4393"/>
                    <a:pt x="1168" y="4401"/>
                    <a:pt x="1189" y="4401"/>
                  </a:cubicBezTo>
                  <a:cubicBezTo>
                    <a:pt x="1248" y="4401"/>
                    <a:pt x="1308" y="4330"/>
                    <a:pt x="1263" y="4270"/>
                  </a:cubicBezTo>
                  <a:cubicBezTo>
                    <a:pt x="1233" y="4210"/>
                    <a:pt x="1192" y="4159"/>
                    <a:pt x="1162" y="4108"/>
                  </a:cubicBezTo>
                  <a:cubicBezTo>
                    <a:pt x="1138" y="4076"/>
                    <a:pt x="1108" y="4062"/>
                    <a:pt x="1080" y="4062"/>
                  </a:cubicBezTo>
                  <a:close/>
                  <a:moveTo>
                    <a:pt x="3023" y="4072"/>
                  </a:moveTo>
                  <a:cubicBezTo>
                    <a:pt x="2975" y="4072"/>
                    <a:pt x="2935" y="4130"/>
                    <a:pt x="2974" y="4169"/>
                  </a:cubicBezTo>
                  <a:cubicBezTo>
                    <a:pt x="3055" y="4250"/>
                    <a:pt x="3136" y="4321"/>
                    <a:pt x="3217" y="4402"/>
                  </a:cubicBezTo>
                  <a:cubicBezTo>
                    <a:pt x="3233" y="4418"/>
                    <a:pt x="3251" y="4425"/>
                    <a:pt x="3268" y="4425"/>
                  </a:cubicBezTo>
                  <a:cubicBezTo>
                    <a:pt x="3325" y="4425"/>
                    <a:pt x="3373" y="4348"/>
                    <a:pt x="3319" y="4301"/>
                  </a:cubicBezTo>
                  <a:cubicBezTo>
                    <a:pt x="3238" y="4230"/>
                    <a:pt x="3146" y="4159"/>
                    <a:pt x="3065" y="4088"/>
                  </a:cubicBezTo>
                  <a:cubicBezTo>
                    <a:pt x="3052" y="4077"/>
                    <a:pt x="3037" y="4072"/>
                    <a:pt x="3023" y="4072"/>
                  </a:cubicBezTo>
                  <a:close/>
                  <a:moveTo>
                    <a:pt x="5865" y="4185"/>
                  </a:moveTo>
                  <a:cubicBezTo>
                    <a:pt x="5809" y="4185"/>
                    <a:pt x="5763" y="4251"/>
                    <a:pt x="5819" y="4291"/>
                  </a:cubicBezTo>
                  <a:cubicBezTo>
                    <a:pt x="5890" y="4342"/>
                    <a:pt x="5961" y="4423"/>
                    <a:pt x="6052" y="4443"/>
                  </a:cubicBezTo>
                  <a:cubicBezTo>
                    <a:pt x="6059" y="4446"/>
                    <a:pt x="6065" y="4447"/>
                    <a:pt x="6071" y="4447"/>
                  </a:cubicBezTo>
                  <a:cubicBezTo>
                    <a:pt x="6104" y="4447"/>
                    <a:pt x="6130" y="4406"/>
                    <a:pt x="6113" y="4372"/>
                  </a:cubicBezTo>
                  <a:cubicBezTo>
                    <a:pt x="6062" y="4301"/>
                    <a:pt x="5971" y="4250"/>
                    <a:pt x="5910" y="4200"/>
                  </a:cubicBezTo>
                  <a:cubicBezTo>
                    <a:pt x="5896" y="4189"/>
                    <a:pt x="5880" y="4185"/>
                    <a:pt x="5865" y="4185"/>
                  </a:cubicBezTo>
                  <a:close/>
                  <a:moveTo>
                    <a:pt x="1583" y="4121"/>
                  </a:moveTo>
                  <a:cubicBezTo>
                    <a:pt x="1508" y="4121"/>
                    <a:pt x="1457" y="4227"/>
                    <a:pt x="1537" y="4270"/>
                  </a:cubicBezTo>
                  <a:cubicBezTo>
                    <a:pt x="1627" y="4311"/>
                    <a:pt x="1699" y="4382"/>
                    <a:pt x="1769" y="4453"/>
                  </a:cubicBezTo>
                  <a:cubicBezTo>
                    <a:pt x="1784" y="4466"/>
                    <a:pt x="1802" y="4471"/>
                    <a:pt x="1819" y="4471"/>
                  </a:cubicBezTo>
                  <a:cubicBezTo>
                    <a:pt x="1868" y="4471"/>
                    <a:pt x="1911" y="4422"/>
                    <a:pt x="1881" y="4362"/>
                  </a:cubicBezTo>
                  <a:cubicBezTo>
                    <a:pt x="1830" y="4250"/>
                    <a:pt x="1729" y="4180"/>
                    <a:pt x="1618" y="4129"/>
                  </a:cubicBezTo>
                  <a:cubicBezTo>
                    <a:pt x="1606" y="4123"/>
                    <a:pt x="1594" y="4121"/>
                    <a:pt x="1583" y="4121"/>
                  </a:cubicBezTo>
                  <a:close/>
                  <a:moveTo>
                    <a:pt x="5093" y="4206"/>
                  </a:moveTo>
                  <a:cubicBezTo>
                    <a:pt x="5022" y="4206"/>
                    <a:pt x="4970" y="4306"/>
                    <a:pt x="5049" y="4362"/>
                  </a:cubicBezTo>
                  <a:cubicBezTo>
                    <a:pt x="5141" y="4423"/>
                    <a:pt x="5242" y="4463"/>
                    <a:pt x="5343" y="4493"/>
                  </a:cubicBezTo>
                  <a:cubicBezTo>
                    <a:pt x="5350" y="4495"/>
                    <a:pt x="5356" y="4495"/>
                    <a:pt x="5362" y="4495"/>
                  </a:cubicBezTo>
                  <a:cubicBezTo>
                    <a:pt x="5438" y="4495"/>
                    <a:pt x="5459" y="4380"/>
                    <a:pt x="5384" y="4351"/>
                  </a:cubicBezTo>
                  <a:cubicBezTo>
                    <a:pt x="5303" y="4321"/>
                    <a:pt x="5222" y="4281"/>
                    <a:pt x="5151" y="4230"/>
                  </a:cubicBezTo>
                  <a:cubicBezTo>
                    <a:pt x="5132" y="4213"/>
                    <a:pt x="5111" y="4206"/>
                    <a:pt x="5093" y="4206"/>
                  </a:cubicBezTo>
                  <a:close/>
                  <a:moveTo>
                    <a:pt x="636" y="4337"/>
                  </a:moveTo>
                  <a:cubicBezTo>
                    <a:pt x="569" y="4337"/>
                    <a:pt x="499" y="4418"/>
                    <a:pt x="565" y="4483"/>
                  </a:cubicBezTo>
                  <a:lnTo>
                    <a:pt x="646" y="4564"/>
                  </a:lnTo>
                  <a:cubicBezTo>
                    <a:pt x="661" y="4579"/>
                    <a:pt x="677" y="4586"/>
                    <a:pt x="694" y="4586"/>
                  </a:cubicBezTo>
                  <a:cubicBezTo>
                    <a:pt x="743" y="4586"/>
                    <a:pt x="787" y="4527"/>
                    <a:pt x="757" y="4473"/>
                  </a:cubicBezTo>
                  <a:cubicBezTo>
                    <a:pt x="736" y="4443"/>
                    <a:pt x="716" y="4412"/>
                    <a:pt x="706" y="4382"/>
                  </a:cubicBezTo>
                  <a:cubicBezTo>
                    <a:pt x="689" y="4350"/>
                    <a:pt x="662" y="4337"/>
                    <a:pt x="636" y="4337"/>
                  </a:cubicBezTo>
                  <a:close/>
                  <a:moveTo>
                    <a:pt x="2706" y="4331"/>
                  </a:moveTo>
                  <a:cubicBezTo>
                    <a:pt x="2592" y="4331"/>
                    <a:pt x="2518" y="4489"/>
                    <a:pt x="2640" y="4554"/>
                  </a:cubicBezTo>
                  <a:cubicBezTo>
                    <a:pt x="2700" y="4585"/>
                    <a:pt x="2772" y="4615"/>
                    <a:pt x="2833" y="4645"/>
                  </a:cubicBezTo>
                  <a:cubicBezTo>
                    <a:pt x="2846" y="4653"/>
                    <a:pt x="2861" y="4657"/>
                    <a:pt x="2876" y="4657"/>
                  </a:cubicBezTo>
                  <a:cubicBezTo>
                    <a:pt x="2958" y="4657"/>
                    <a:pt x="3040" y="4552"/>
                    <a:pt x="2954" y="4483"/>
                  </a:cubicBezTo>
                  <a:cubicBezTo>
                    <a:pt x="2903" y="4443"/>
                    <a:pt x="2842" y="4402"/>
                    <a:pt x="2792" y="4362"/>
                  </a:cubicBezTo>
                  <a:cubicBezTo>
                    <a:pt x="2763" y="4340"/>
                    <a:pt x="2733" y="4331"/>
                    <a:pt x="2706" y="4331"/>
                  </a:cubicBezTo>
                  <a:close/>
                  <a:moveTo>
                    <a:pt x="4218" y="4347"/>
                  </a:moveTo>
                  <a:cubicBezTo>
                    <a:pt x="4119" y="4347"/>
                    <a:pt x="4046" y="4504"/>
                    <a:pt x="4158" y="4564"/>
                  </a:cubicBezTo>
                  <a:cubicBezTo>
                    <a:pt x="4210" y="4594"/>
                    <a:pt x="4260" y="4625"/>
                    <a:pt x="4320" y="4645"/>
                  </a:cubicBezTo>
                  <a:cubicBezTo>
                    <a:pt x="4340" y="4656"/>
                    <a:pt x="4358" y="4661"/>
                    <a:pt x="4376" y="4661"/>
                  </a:cubicBezTo>
                  <a:cubicBezTo>
                    <a:pt x="4469" y="4661"/>
                    <a:pt x="4526" y="4523"/>
                    <a:pt x="4432" y="4463"/>
                  </a:cubicBezTo>
                  <a:cubicBezTo>
                    <a:pt x="4372" y="4432"/>
                    <a:pt x="4320" y="4402"/>
                    <a:pt x="4270" y="4362"/>
                  </a:cubicBezTo>
                  <a:cubicBezTo>
                    <a:pt x="4253" y="4351"/>
                    <a:pt x="4235" y="4347"/>
                    <a:pt x="4218" y="4347"/>
                  </a:cubicBezTo>
                  <a:close/>
                  <a:moveTo>
                    <a:pt x="3512" y="4454"/>
                  </a:moveTo>
                  <a:cubicBezTo>
                    <a:pt x="3464" y="4454"/>
                    <a:pt x="3431" y="4530"/>
                    <a:pt x="3490" y="4564"/>
                  </a:cubicBezTo>
                  <a:cubicBezTo>
                    <a:pt x="3562" y="4615"/>
                    <a:pt x="3632" y="4675"/>
                    <a:pt x="3683" y="4747"/>
                  </a:cubicBezTo>
                  <a:cubicBezTo>
                    <a:pt x="3698" y="4770"/>
                    <a:pt x="3718" y="4780"/>
                    <a:pt x="3737" y="4780"/>
                  </a:cubicBezTo>
                  <a:cubicBezTo>
                    <a:pt x="3784" y="4780"/>
                    <a:pt x="3827" y="4723"/>
                    <a:pt x="3784" y="4666"/>
                  </a:cubicBezTo>
                  <a:cubicBezTo>
                    <a:pt x="3724" y="4585"/>
                    <a:pt x="3643" y="4513"/>
                    <a:pt x="3541" y="4463"/>
                  </a:cubicBezTo>
                  <a:cubicBezTo>
                    <a:pt x="3531" y="4457"/>
                    <a:pt x="3522" y="4454"/>
                    <a:pt x="3512" y="4454"/>
                  </a:cubicBezTo>
                  <a:close/>
                  <a:moveTo>
                    <a:pt x="1063" y="4471"/>
                  </a:moveTo>
                  <a:cubicBezTo>
                    <a:pt x="981" y="4471"/>
                    <a:pt x="901" y="4585"/>
                    <a:pt x="979" y="4655"/>
                  </a:cubicBezTo>
                  <a:cubicBezTo>
                    <a:pt x="1040" y="4716"/>
                    <a:pt x="1101" y="4777"/>
                    <a:pt x="1162" y="4828"/>
                  </a:cubicBezTo>
                  <a:cubicBezTo>
                    <a:pt x="1185" y="4849"/>
                    <a:pt x="1211" y="4858"/>
                    <a:pt x="1235" y="4858"/>
                  </a:cubicBezTo>
                  <a:cubicBezTo>
                    <a:pt x="1313" y="4858"/>
                    <a:pt x="1373" y="4763"/>
                    <a:pt x="1303" y="4686"/>
                  </a:cubicBezTo>
                  <a:cubicBezTo>
                    <a:pt x="1253" y="4625"/>
                    <a:pt x="1192" y="4564"/>
                    <a:pt x="1132" y="4504"/>
                  </a:cubicBezTo>
                  <a:cubicBezTo>
                    <a:pt x="1111" y="4481"/>
                    <a:pt x="1087" y="4471"/>
                    <a:pt x="1063" y="4471"/>
                  </a:cubicBezTo>
                  <a:close/>
                  <a:moveTo>
                    <a:pt x="5748" y="4678"/>
                  </a:moveTo>
                  <a:cubicBezTo>
                    <a:pt x="5697" y="4678"/>
                    <a:pt x="5654" y="4735"/>
                    <a:pt x="5688" y="4777"/>
                  </a:cubicBezTo>
                  <a:cubicBezTo>
                    <a:pt x="5748" y="4858"/>
                    <a:pt x="5809" y="4939"/>
                    <a:pt x="5910" y="4949"/>
                  </a:cubicBezTo>
                  <a:cubicBezTo>
                    <a:pt x="5971" y="4949"/>
                    <a:pt x="6012" y="4878"/>
                    <a:pt x="5971" y="4828"/>
                  </a:cubicBezTo>
                  <a:cubicBezTo>
                    <a:pt x="5931" y="4756"/>
                    <a:pt x="5839" y="4736"/>
                    <a:pt x="5778" y="4686"/>
                  </a:cubicBezTo>
                  <a:cubicBezTo>
                    <a:pt x="5768" y="4681"/>
                    <a:pt x="5758" y="4678"/>
                    <a:pt x="5748" y="4678"/>
                  </a:cubicBezTo>
                  <a:close/>
                  <a:moveTo>
                    <a:pt x="2499" y="4755"/>
                  </a:moveTo>
                  <a:cubicBezTo>
                    <a:pt x="2438" y="4755"/>
                    <a:pt x="2401" y="4846"/>
                    <a:pt x="2468" y="4888"/>
                  </a:cubicBezTo>
                  <a:lnTo>
                    <a:pt x="2579" y="4959"/>
                  </a:lnTo>
                  <a:cubicBezTo>
                    <a:pt x="2592" y="4967"/>
                    <a:pt x="2604" y="4970"/>
                    <a:pt x="2616" y="4970"/>
                  </a:cubicBezTo>
                  <a:cubicBezTo>
                    <a:pt x="2679" y="4970"/>
                    <a:pt x="2718" y="4871"/>
                    <a:pt x="2650" y="4837"/>
                  </a:cubicBezTo>
                  <a:lnTo>
                    <a:pt x="2538" y="4767"/>
                  </a:lnTo>
                  <a:cubicBezTo>
                    <a:pt x="2525" y="4758"/>
                    <a:pt x="2512" y="4755"/>
                    <a:pt x="2499" y="4755"/>
                  </a:cubicBezTo>
                  <a:close/>
                  <a:moveTo>
                    <a:pt x="4040" y="4684"/>
                  </a:moveTo>
                  <a:cubicBezTo>
                    <a:pt x="3962" y="4684"/>
                    <a:pt x="3932" y="4809"/>
                    <a:pt x="4017" y="4828"/>
                  </a:cubicBezTo>
                  <a:cubicBezTo>
                    <a:pt x="4098" y="4848"/>
                    <a:pt x="4169" y="4888"/>
                    <a:pt x="4230" y="4949"/>
                  </a:cubicBezTo>
                  <a:cubicBezTo>
                    <a:pt x="4246" y="4965"/>
                    <a:pt x="4264" y="4972"/>
                    <a:pt x="4281" y="4972"/>
                  </a:cubicBezTo>
                  <a:cubicBezTo>
                    <a:pt x="4341" y="4972"/>
                    <a:pt x="4396" y="4893"/>
                    <a:pt x="4341" y="4837"/>
                  </a:cubicBezTo>
                  <a:cubicBezTo>
                    <a:pt x="4250" y="4767"/>
                    <a:pt x="4158" y="4716"/>
                    <a:pt x="4057" y="4686"/>
                  </a:cubicBezTo>
                  <a:cubicBezTo>
                    <a:pt x="4051" y="4685"/>
                    <a:pt x="4045" y="4684"/>
                    <a:pt x="4040" y="4684"/>
                  </a:cubicBezTo>
                  <a:close/>
                  <a:moveTo>
                    <a:pt x="1966" y="4643"/>
                  </a:moveTo>
                  <a:cubicBezTo>
                    <a:pt x="1867" y="4643"/>
                    <a:pt x="1788" y="4786"/>
                    <a:pt x="1901" y="4858"/>
                  </a:cubicBezTo>
                  <a:cubicBezTo>
                    <a:pt x="1951" y="4898"/>
                    <a:pt x="1992" y="4929"/>
                    <a:pt x="2043" y="4959"/>
                  </a:cubicBezTo>
                  <a:cubicBezTo>
                    <a:pt x="2059" y="4972"/>
                    <a:pt x="2076" y="4977"/>
                    <a:pt x="2093" y="4977"/>
                  </a:cubicBezTo>
                  <a:cubicBezTo>
                    <a:pt x="2168" y="4977"/>
                    <a:pt x="2231" y="4863"/>
                    <a:pt x="2164" y="4797"/>
                  </a:cubicBezTo>
                  <a:lnTo>
                    <a:pt x="2043" y="4675"/>
                  </a:lnTo>
                  <a:cubicBezTo>
                    <a:pt x="2018" y="4653"/>
                    <a:pt x="1991" y="4643"/>
                    <a:pt x="1966" y="4643"/>
                  </a:cubicBezTo>
                  <a:close/>
                  <a:moveTo>
                    <a:pt x="471" y="4846"/>
                  </a:moveTo>
                  <a:cubicBezTo>
                    <a:pt x="429" y="4846"/>
                    <a:pt x="393" y="4897"/>
                    <a:pt x="433" y="4929"/>
                  </a:cubicBezTo>
                  <a:cubicBezTo>
                    <a:pt x="484" y="4969"/>
                    <a:pt x="524" y="5010"/>
                    <a:pt x="565" y="5040"/>
                  </a:cubicBezTo>
                  <a:cubicBezTo>
                    <a:pt x="575" y="5048"/>
                    <a:pt x="587" y="5052"/>
                    <a:pt x="598" y="5052"/>
                  </a:cubicBezTo>
                  <a:cubicBezTo>
                    <a:pt x="639" y="5052"/>
                    <a:pt x="675" y="5001"/>
                    <a:pt x="635" y="4969"/>
                  </a:cubicBezTo>
                  <a:cubicBezTo>
                    <a:pt x="595" y="4939"/>
                    <a:pt x="554" y="4898"/>
                    <a:pt x="504" y="4858"/>
                  </a:cubicBezTo>
                  <a:cubicBezTo>
                    <a:pt x="493" y="4849"/>
                    <a:pt x="482" y="4846"/>
                    <a:pt x="471" y="4846"/>
                  </a:cubicBezTo>
                  <a:close/>
                  <a:moveTo>
                    <a:pt x="5232" y="4705"/>
                  </a:moveTo>
                  <a:cubicBezTo>
                    <a:pt x="5177" y="4705"/>
                    <a:pt x="5123" y="4766"/>
                    <a:pt x="5161" y="4828"/>
                  </a:cubicBezTo>
                  <a:cubicBezTo>
                    <a:pt x="5211" y="4918"/>
                    <a:pt x="5283" y="4990"/>
                    <a:pt x="5373" y="5050"/>
                  </a:cubicBezTo>
                  <a:cubicBezTo>
                    <a:pt x="5393" y="5064"/>
                    <a:pt x="5412" y="5069"/>
                    <a:pt x="5430" y="5069"/>
                  </a:cubicBezTo>
                  <a:cubicBezTo>
                    <a:pt x="5540" y="5069"/>
                    <a:pt x="5621" y="4871"/>
                    <a:pt x="5465" y="4828"/>
                  </a:cubicBezTo>
                  <a:cubicBezTo>
                    <a:pt x="5394" y="4807"/>
                    <a:pt x="5343" y="4777"/>
                    <a:pt x="5283" y="4726"/>
                  </a:cubicBezTo>
                  <a:cubicBezTo>
                    <a:pt x="5268" y="4712"/>
                    <a:pt x="5250" y="4705"/>
                    <a:pt x="5232" y="4705"/>
                  </a:cubicBezTo>
                  <a:close/>
                  <a:moveTo>
                    <a:pt x="3129" y="4796"/>
                  </a:moveTo>
                  <a:cubicBezTo>
                    <a:pt x="3067" y="4796"/>
                    <a:pt x="3028" y="4896"/>
                    <a:pt x="3096" y="4939"/>
                  </a:cubicBezTo>
                  <a:lnTo>
                    <a:pt x="3409" y="5141"/>
                  </a:lnTo>
                  <a:cubicBezTo>
                    <a:pt x="3422" y="5149"/>
                    <a:pt x="3434" y="5153"/>
                    <a:pt x="3446" y="5153"/>
                  </a:cubicBezTo>
                  <a:cubicBezTo>
                    <a:pt x="3509" y="5153"/>
                    <a:pt x="3549" y="5052"/>
                    <a:pt x="3481" y="5010"/>
                  </a:cubicBezTo>
                  <a:cubicBezTo>
                    <a:pt x="3379" y="4949"/>
                    <a:pt x="3267" y="4878"/>
                    <a:pt x="3166" y="4807"/>
                  </a:cubicBezTo>
                  <a:cubicBezTo>
                    <a:pt x="3154" y="4799"/>
                    <a:pt x="3141" y="4796"/>
                    <a:pt x="3129" y="4796"/>
                  </a:cubicBezTo>
                  <a:close/>
                  <a:moveTo>
                    <a:pt x="1716" y="4980"/>
                  </a:moveTo>
                  <a:cubicBezTo>
                    <a:pt x="1643" y="4980"/>
                    <a:pt x="1586" y="5080"/>
                    <a:pt x="1668" y="5121"/>
                  </a:cubicBezTo>
                  <a:cubicBezTo>
                    <a:pt x="1688" y="5131"/>
                    <a:pt x="1719" y="5152"/>
                    <a:pt x="1739" y="5161"/>
                  </a:cubicBezTo>
                  <a:cubicBezTo>
                    <a:pt x="1750" y="5168"/>
                    <a:pt x="1762" y="5171"/>
                    <a:pt x="1773" y="5171"/>
                  </a:cubicBezTo>
                  <a:cubicBezTo>
                    <a:pt x="1832" y="5171"/>
                    <a:pt x="1881" y="5093"/>
                    <a:pt x="1830" y="5050"/>
                  </a:cubicBezTo>
                  <a:cubicBezTo>
                    <a:pt x="1810" y="5030"/>
                    <a:pt x="1789" y="5020"/>
                    <a:pt x="1769" y="4999"/>
                  </a:cubicBezTo>
                  <a:cubicBezTo>
                    <a:pt x="1752" y="4986"/>
                    <a:pt x="1733" y="4980"/>
                    <a:pt x="1716" y="4980"/>
                  </a:cubicBezTo>
                  <a:close/>
                  <a:moveTo>
                    <a:pt x="4800" y="4978"/>
                  </a:moveTo>
                  <a:cubicBezTo>
                    <a:pt x="4738" y="4978"/>
                    <a:pt x="4698" y="5077"/>
                    <a:pt x="4766" y="5111"/>
                  </a:cubicBezTo>
                  <a:cubicBezTo>
                    <a:pt x="4837" y="5161"/>
                    <a:pt x="4918" y="5202"/>
                    <a:pt x="4989" y="5242"/>
                  </a:cubicBezTo>
                  <a:cubicBezTo>
                    <a:pt x="5002" y="5249"/>
                    <a:pt x="5014" y="5252"/>
                    <a:pt x="5026" y="5252"/>
                  </a:cubicBezTo>
                  <a:cubicBezTo>
                    <a:pt x="5086" y="5252"/>
                    <a:pt x="5119" y="5174"/>
                    <a:pt x="5060" y="5131"/>
                  </a:cubicBezTo>
                  <a:cubicBezTo>
                    <a:pt x="4989" y="5080"/>
                    <a:pt x="4908" y="5040"/>
                    <a:pt x="4837" y="4990"/>
                  </a:cubicBezTo>
                  <a:cubicBezTo>
                    <a:pt x="4824" y="4982"/>
                    <a:pt x="4812" y="4978"/>
                    <a:pt x="4800" y="4978"/>
                  </a:cubicBezTo>
                  <a:close/>
                  <a:moveTo>
                    <a:pt x="3713" y="5121"/>
                  </a:moveTo>
                  <a:cubicBezTo>
                    <a:pt x="3622" y="5121"/>
                    <a:pt x="3622" y="5263"/>
                    <a:pt x="3713" y="5263"/>
                  </a:cubicBezTo>
                  <a:cubicBezTo>
                    <a:pt x="3814" y="5263"/>
                    <a:pt x="3814" y="5121"/>
                    <a:pt x="3713" y="5121"/>
                  </a:cubicBezTo>
                  <a:close/>
                  <a:moveTo>
                    <a:pt x="2927" y="5198"/>
                  </a:moveTo>
                  <a:cubicBezTo>
                    <a:pt x="2867" y="5198"/>
                    <a:pt x="2816" y="5302"/>
                    <a:pt x="2883" y="5344"/>
                  </a:cubicBezTo>
                  <a:lnTo>
                    <a:pt x="3096" y="5465"/>
                  </a:lnTo>
                  <a:cubicBezTo>
                    <a:pt x="3110" y="5474"/>
                    <a:pt x="3124" y="5478"/>
                    <a:pt x="3136" y="5478"/>
                  </a:cubicBezTo>
                  <a:cubicBezTo>
                    <a:pt x="3191" y="5478"/>
                    <a:pt x="3216" y="5395"/>
                    <a:pt x="3166" y="5354"/>
                  </a:cubicBezTo>
                  <a:cubicBezTo>
                    <a:pt x="3096" y="5314"/>
                    <a:pt x="3035" y="5263"/>
                    <a:pt x="2964" y="5212"/>
                  </a:cubicBezTo>
                  <a:cubicBezTo>
                    <a:pt x="2952" y="5202"/>
                    <a:pt x="2939" y="5198"/>
                    <a:pt x="2927" y="5198"/>
                  </a:cubicBezTo>
                  <a:close/>
                  <a:moveTo>
                    <a:pt x="1325" y="5181"/>
                  </a:moveTo>
                  <a:cubicBezTo>
                    <a:pt x="1253" y="5181"/>
                    <a:pt x="1206" y="5289"/>
                    <a:pt x="1283" y="5323"/>
                  </a:cubicBezTo>
                  <a:cubicBezTo>
                    <a:pt x="1364" y="5364"/>
                    <a:pt x="1425" y="5404"/>
                    <a:pt x="1476" y="5465"/>
                  </a:cubicBezTo>
                  <a:cubicBezTo>
                    <a:pt x="1493" y="5482"/>
                    <a:pt x="1511" y="5489"/>
                    <a:pt x="1528" y="5489"/>
                  </a:cubicBezTo>
                  <a:cubicBezTo>
                    <a:pt x="1581" y="5489"/>
                    <a:pt x="1623" y="5418"/>
                    <a:pt x="1577" y="5364"/>
                  </a:cubicBezTo>
                  <a:cubicBezTo>
                    <a:pt x="1516" y="5293"/>
                    <a:pt x="1445" y="5233"/>
                    <a:pt x="1364" y="5192"/>
                  </a:cubicBezTo>
                  <a:cubicBezTo>
                    <a:pt x="1350" y="5185"/>
                    <a:pt x="1337" y="5181"/>
                    <a:pt x="1325" y="5181"/>
                  </a:cubicBezTo>
                  <a:close/>
                  <a:moveTo>
                    <a:pt x="4352" y="5172"/>
                  </a:moveTo>
                  <a:cubicBezTo>
                    <a:pt x="4263" y="5172"/>
                    <a:pt x="4194" y="5302"/>
                    <a:pt x="4291" y="5374"/>
                  </a:cubicBezTo>
                  <a:cubicBezTo>
                    <a:pt x="4372" y="5425"/>
                    <a:pt x="4462" y="5476"/>
                    <a:pt x="4554" y="5506"/>
                  </a:cubicBezTo>
                  <a:cubicBezTo>
                    <a:pt x="4562" y="5508"/>
                    <a:pt x="4570" y="5510"/>
                    <a:pt x="4578" y="5510"/>
                  </a:cubicBezTo>
                  <a:cubicBezTo>
                    <a:pt x="4656" y="5510"/>
                    <a:pt x="4707" y="5380"/>
                    <a:pt x="4624" y="5334"/>
                  </a:cubicBezTo>
                  <a:cubicBezTo>
                    <a:pt x="4554" y="5293"/>
                    <a:pt x="4482" y="5253"/>
                    <a:pt x="4422" y="5202"/>
                  </a:cubicBezTo>
                  <a:cubicBezTo>
                    <a:pt x="4399" y="5181"/>
                    <a:pt x="4375" y="5172"/>
                    <a:pt x="4352" y="5172"/>
                  </a:cubicBezTo>
                  <a:close/>
                  <a:moveTo>
                    <a:pt x="789" y="5201"/>
                  </a:moveTo>
                  <a:cubicBezTo>
                    <a:pt x="728" y="5201"/>
                    <a:pt x="670" y="5286"/>
                    <a:pt x="727" y="5334"/>
                  </a:cubicBezTo>
                  <a:cubicBezTo>
                    <a:pt x="817" y="5404"/>
                    <a:pt x="898" y="5476"/>
                    <a:pt x="990" y="5546"/>
                  </a:cubicBezTo>
                  <a:cubicBezTo>
                    <a:pt x="1004" y="5560"/>
                    <a:pt x="1020" y="5566"/>
                    <a:pt x="1035" y="5566"/>
                  </a:cubicBezTo>
                  <a:cubicBezTo>
                    <a:pt x="1085" y="5566"/>
                    <a:pt x="1127" y="5502"/>
                    <a:pt x="1081" y="5455"/>
                  </a:cubicBezTo>
                  <a:cubicBezTo>
                    <a:pt x="1000" y="5384"/>
                    <a:pt x="919" y="5303"/>
                    <a:pt x="838" y="5222"/>
                  </a:cubicBezTo>
                  <a:cubicBezTo>
                    <a:pt x="822" y="5207"/>
                    <a:pt x="806" y="5201"/>
                    <a:pt x="789" y="5201"/>
                  </a:cubicBezTo>
                  <a:close/>
                  <a:moveTo>
                    <a:pt x="5450" y="5319"/>
                  </a:moveTo>
                  <a:cubicBezTo>
                    <a:pt x="5376" y="5319"/>
                    <a:pt x="5341" y="5440"/>
                    <a:pt x="5414" y="5485"/>
                  </a:cubicBezTo>
                  <a:cubicBezTo>
                    <a:pt x="5454" y="5516"/>
                    <a:pt x="5495" y="5546"/>
                    <a:pt x="5535" y="5566"/>
                  </a:cubicBezTo>
                  <a:cubicBezTo>
                    <a:pt x="5555" y="5581"/>
                    <a:pt x="5575" y="5587"/>
                    <a:pt x="5593" y="5587"/>
                  </a:cubicBezTo>
                  <a:cubicBezTo>
                    <a:pt x="5689" y="5587"/>
                    <a:pt x="5752" y="5416"/>
                    <a:pt x="5616" y="5374"/>
                  </a:cubicBezTo>
                  <a:cubicBezTo>
                    <a:pt x="5576" y="5354"/>
                    <a:pt x="5526" y="5344"/>
                    <a:pt x="5475" y="5323"/>
                  </a:cubicBezTo>
                  <a:cubicBezTo>
                    <a:pt x="5466" y="5321"/>
                    <a:pt x="5458" y="5319"/>
                    <a:pt x="5450" y="5319"/>
                  </a:cubicBezTo>
                  <a:close/>
                  <a:moveTo>
                    <a:pt x="2300" y="5353"/>
                  </a:moveTo>
                  <a:cubicBezTo>
                    <a:pt x="2229" y="5353"/>
                    <a:pt x="2163" y="5440"/>
                    <a:pt x="2235" y="5496"/>
                  </a:cubicBezTo>
                  <a:lnTo>
                    <a:pt x="2347" y="5587"/>
                  </a:lnTo>
                  <a:cubicBezTo>
                    <a:pt x="2366" y="5602"/>
                    <a:pt x="2387" y="5608"/>
                    <a:pt x="2407" y="5608"/>
                  </a:cubicBezTo>
                  <a:cubicBezTo>
                    <a:pt x="2479" y="5608"/>
                    <a:pt x="2539" y="5521"/>
                    <a:pt x="2468" y="5465"/>
                  </a:cubicBezTo>
                  <a:lnTo>
                    <a:pt x="2356" y="5374"/>
                  </a:lnTo>
                  <a:cubicBezTo>
                    <a:pt x="2339" y="5359"/>
                    <a:pt x="2319" y="5353"/>
                    <a:pt x="2300" y="5353"/>
                  </a:cubicBezTo>
                  <a:close/>
                  <a:moveTo>
                    <a:pt x="3635" y="5451"/>
                  </a:moveTo>
                  <a:cubicBezTo>
                    <a:pt x="3557" y="5451"/>
                    <a:pt x="3501" y="5561"/>
                    <a:pt x="3591" y="5597"/>
                  </a:cubicBezTo>
                  <a:cubicBezTo>
                    <a:pt x="3672" y="5627"/>
                    <a:pt x="3753" y="5678"/>
                    <a:pt x="3825" y="5739"/>
                  </a:cubicBezTo>
                  <a:cubicBezTo>
                    <a:pt x="3841" y="5755"/>
                    <a:pt x="3859" y="5761"/>
                    <a:pt x="3876" y="5761"/>
                  </a:cubicBezTo>
                  <a:cubicBezTo>
                    <a:pt x="3936" y="5761"/>
                    <a:pt x="3991" y="5682"/>
                    <a:pt x="3936" y="5627"/>
                  </a:cubicBezTo>
                  <a:cubicBezTo>
                    <a:pt x="3855" y="5557"/>
                    <a:pt x="3764" y="5506"/>
                    <a:pt x="3663" y="5455"/>
                  </a:cubicBezTo>
                  <a:cubicBezTo>
                    <a:pt x="3653" y="5452"/>
                    <a:pt x="3644" y="5451"/>
                    <a:pt x="3635" y="5451"/>
                  </a:cubicBezTo>
                  <a:close/>
                  <a:moveTo>
                    <a:pt x="2842" y="5638"/>
                  </a:moveTo>
                  <a:cubicBezTo>
                    <a:pt x="2741" y="5638"/>
                    <a:pt x="2741" y="5779"/>
                    <a:pt x="2842" y="5779"/>
                  </a:cubicBezTo>
                  <a:cubicBezTo>
                    <a:pt x="2934" y="5779"/>
                    <a:pt x="2934" y="5638"/>
                    <a:pt x="2842" y="5638"/>
                  </a:cubicBezTo>
                  <a:close/>
                  <a:moveTo>
                    <a:pt x="4300" y="5657"/>
                  </a:moveTo>
                  <a:cubicBezTo>
                    <a:pt x="4256" y="5657"/>
                    <a:pt x="4230" y="5724"/>
                    <a:pt x="4280" y="5749"/>
                  </a:cubicBezTo>
                  <a:lnTo>
                    <a:pt x="4432" y="5840"/>
                  </a:lnTo>
                  <a:cubicBezTo>
                    <a:pt x="4441" y="5845"/>
                    <a:pt x="4450" y="5847"/>
                    <a:pt x="4459" y="5847"/>
                  </a:cubicBezTo>
                  <a:cubicBezTo>
                    <a:pt x="4506" y="5847"/>
                    <a:pt x="4534" y="5783"/>
                    <a:pt x="4482" y="5749"/>
                  </a:cubicBezTo>
                  <a:lnTo>
                    <a:pt x="4331" y="5668"/>
                  </a:lnTo>
                  <a:cubicBezTo>
                    <a:pt x="4320" y="5660"/>
                    <a:pt x="4310" y="5657"/>
                    <a:pt x="4300" y="5657"/>
                  </a:cubicBezTo>
                  <a:close/>
                  <a:moveTo>
                    <a:pt x="3308" y="5708"/>
                  </a:moveTo>
                  <a:cubicBezTo>
                    <a:pt x="3227" y="5708"/>
                    <a:pt x="3227" y="5840"/>
                    <a:pt x="3308" y="5840"/>
                  </a:cubicBezTo>
                  <a:cubicBezTo>
                    <a:pt x="3389" y="5840"/>
                    <a:pt x="3450" y="5860"/>
                    <a:pt x="3510" y="5911"/>
                  </a:cubicBezTo>
                  <a:cubicBezTo>
                    <a:pt x="3525" y="5921"/>
                    <a:pt x="3541" y="5926"/>
                    <a:pt x="3556" y="5926"/>
                  </a:cubicBezTo>
                  <a:cubicBezTo>
                    <a:pt x="3612" y="5926"/>
                    <a:pt x="3658" y="5860"/>
                    <a:pt x="3602" y="5820"/>
                  </a:cubicBezTo>
                  <a:cubicBezTo>
                    <a:pt x="3521" y="5749"/>
                    <a:pt x="3420" y="5708"/>
                    <a:pt x="3308" y="5708"/>
                  </a:cubicBezTo>
                  <a:close/>
                  <a:moveTo>
                    <a:pt x="5092" y="5780"/>
                  </a:moveTo>
                  <a:cubicBezTo>
                    <a:pt x="5044" y="5780"/>
                    <a:pt x="5009" y="5856"/>
                    <a:pt x="5060" y="5890"/>
                  </a:cubicBezTo>
                  <a:cubicBezTo>
                    <a:pt x="5161" y="5941"/>
                    <a:pt x="5252" y="5971"/>
                    <a:pt x="5364" y="5982"/>
                  </a:cubicBezTo>
                  <a:cubicBezTo>
                    <a:pt x="5367" y="5982"/>
                    <a:pt x="5369" y="5983"/>
                    <a:pt x="5372" y="5983"/>
                  </a:cubicBezTo>
                  <a:cubicBezTo>
                    <a:pt x="5425" y="5983"/>
                    <a:pt x="5431" y="5890"/>
                    <a:pt x="5373" y="5881"/>
                  </a:cubicBezTo>
                  <a:cubicBezTo>
                    <a:pt x="5283" y="5870"/>
                    <a:pt x="5202" y="5840"/>
                    <a:pt x="5121" y="5789"/>
                  </a:cubicBezTo>
                  <a:cubicBezTo>
                    <a:pt x="5111" y="5783"/>
                    <a:pt x="5101" y="5780"/>
                    <a:pt x="5092" y="5780"/>
                  </a:cubicBezTo>
                  <a:close/>
                  <a:moveTo>
                    <a:pt x="1374" y="5792"/>
                  </a:moveTo>
                  <a:cubicBezTo>
                    <a:pt x="1308" y="5792"/>
                    <a:pt x="1264" y="5896"/>
                    <a:pt x="1334" y="5931"/>
                  </a:cubicBezTo>
                  <a:cubicBezTo>
                    <a:pt x="1445" y="5971"/>
                    <a:pt x="1537" y="6032"/>
                    <a:pt x="1618" y="6113"/>
                  </a:cubicBezTo>
                  <a:cubicBezTo>
                    <a:pt x="1632" y="6127"/>
                    <a:pt x="1647" y="6133"/>
                    <a:pt x="1663" y="6133"/>
                  </a:cubicBezTo>
                  <a:cubicBezTo>
                    <a:pt x="1712" y="6133"/>
                    <a:pt x="1755" y="6069"/>
                    <a:pt x="1708" y="6022"/>
                  </a:cubicBezTo>
                  <a:cubicBezTo>
                    <a:pt x="1618" y="5931"/>
                    <a:pt x="1526" y="5860"/>
                    <a:pt x="1405" y="5800"/>
                  </a:cubicBezTo>
                  <a:cubicBezTo>
                    <a:pt x="1394" y="5794"/>
                    <a:pt x="1383" y="5792"/>
                    <a:pt x="1374" y="5792"/>
                  </a:cubicBezTo>
                  <a:close/>
                  <a:moveTo>
                    <a:pt x="4426" y="5912"/>
                  </a:moveTo>
                  <a:cubicBezTo>
                    <a:pt x="4351" y="5912"/>
                    <a:pt x="4324" y="6048"/>
                    <a:pt x="4412" y="6083"/>
                  </a:cubicBezTo>
                  <a:cubicBezTo>
                    <a:pt x="4503" y="6124"/>
                    <a:pt x="4594" y="6164"/>
                    <a:pt x="4685" y="6194"/>
                  </a:cubicBezTo>
                  <a:cubicBezTo>
                    <a:pt x="4698" y="6201"/>
                    <a:pt x="4710" y="6203"/>
                    <a:pt x="4721" y="6203"/>
                  </a:cubicBezTo>
                  <a:cubicBezTo>
                    <a:pt x="4797" y="6203"/>
                    <a:pt x="4824" y="6067"/>
                    <a:pt x="4736" y="6032"/>
                  </a:cubicBezTo>
                  <a:cubicBezTo>
                    <a:pt x="4644" y="5992"/>
                    <a:pt x="4554" y="5951"/>
                    <a:pt x="4462" y="5921"/>
                  </a:cubicBezTo>
                  <a:cubicBezTo>
                    <a:pt x="4449" y="5915"/>
                    <a:pt x="4437" y="5912"/>
                    <a:pt x="4426" y="5912"/>
                  </a:cubicBezTo>
                  <a:close/>
                  <a:moveTo>
                    <a:pt x="2052" y="5892"/>
                  </a:moveTo>
                  <a:cubicBezTo>
                    <a:pt x="1994" y="5892"/>
                    <a:pt x="1952" y="5977"/>
                    <a:pt x="2012" y="6012"/>
                  </a:cubicBezTo>
                  <a:cubicBezTo>
                    <a:pt x="2144" y="6083"/>
                    <a:pt x="2266" y="6154"/>
                    <a:pt x="2397" y="6225"/>
                  </a:cubicBezTo>
                  <a:cubicBezTo>
                    <a:pt x="2408" y="6231"/>
                    <a:pt x="2419" y="6233"/>
                    <a:pt x="2430" y="6233"/>
                  </a:cubicBezTo>
                  <a:cubicBezTo>
                    <a:pt x="2495" y="6233"/>
                    <a:pt x="2538" y="6138"/>
                    <a:pt x="2468" y="6103"/>
                  </a:cubicBezTo>
                  <a:cubicBezTo>
                    <a:pt x="2336" y="6032"/>
                    <a:pt x="2215" y="5962"/>
                    <a:pt x="2083" y="5901"/>
                  </a:cubicBezTo>
                  <a:cubicBezTo>
                    <a:pt x="2073" y="5895"/>
                    <a:pt x="2062" y="5892"/>
                    <a:pt x="2052" y="5892"/>
                  </a:cubicBezTo>
                  <a:close/>
                  <a:moveTo>
                    <a:pt x="3291" y="5940"/>
                  </a:moveTo>
                  <a:cubicBezTo>
                    <a:pt x="3226" y="5940"/>
                    <a:pt x="3179" y="6042"/>
                    <a:pt x="3247" y="6093"/>
                  </a:cubicBezTo>
                  <a:cubicBezTo>
                    <a:pt x="3328" y="6144"/>
                    <a:pt x="3409" y="6194"/>
                    <a:pt x="3501" y="6245"/>
                  </a:cubicBezTo>
                  <a:cubicBezTo>
                    <a:pt x="3515" y="6256"/>
                    <a:pt x="3529" y="6260"/>
                    <a:pt x="3542" y="6260"/>
                  </a:cubicBezTo>
                  <a:cubicBezTo>
                    <a:pt x="3605" y="6260"/>
                    <a:pt x="3649" y="6155"/>
                    <a:pt x="3582" y="6113"/>
                  </a:cubicBezTo>
                  <a:lnTo>
                    <a:pt x="3328" y="5951"/>
                  </a:lnTo>
                  <a:cubicBezTo>
                    <a:pt x="3316" y="5943"/>
                    <a:pt x="3303" y="5940"/>
                    <a:pt x="3291" y="5940"/>
                  </a:cubicBezTo>
                  <a:close/>
                  <a:moveTo>
                    <a:pt x="2838" y="6165"/>
                  </a:moveTo>
                  <a:cubicBezTo>
                    <a:pt x="2777" y="6165"/>
                    <a:pt x="2742" y="6251"/>
                    <a:pt x="2802" y="6286"/>
                  </a:cubicBezTo>
                  <a:lnTo>
                    <a:pt x="3116" y="6417"/>
                  </a:lnTo>
                  <a:cubicBezTo>
                    <a:pt x="3126" y="6421"/>
                    <a:pt x="3135" y="6422"/>
                    <a:pt x="3144" y="6422"/>
                  </a:cubicBezTo>
                  <a:cubicBezTo>
                    <a:pt x="3212" y="6422"/>
                    <a:pt x="3258" y="6332"/>
                    <a:pt x="3186" y="6306"/>
                  </a:cubicBezTo>
                  <a:lnTo>
                    <a:pt x="2873" y="6174"/>
                  </a:lnTo>
                  <a:cubicBezTo>
                    <a:pt x="2861" y="6168"/>
                    <a:pt x="2849" y="6165"/>
                    <a:pt x="2838" y="6165"/>
                  </a:cubicBezTo>
                  <a:close/>
                  <a:moveTo>
                    <a:pt x="3965" y="6173"/>
                  </a:moveTo>
                  <a:cubicBezTo>
                    <a:pt x="3894" y="6173"/>
                    <a:pt x="3849" y="6273"/>
                    <a:pt x="3926" y="6316"/>
                  </a:cubicBezTo>
                  <a:cubicBezTo>
                    <a:pt x="4027" y="6376"/>
                    <a:pt x="4129" y="6417"/>
                    <a:pt x="4239" y="6448"/>
                  </a:cubicBezTo>
                  <a:cubicBezTo>
                    <a:pt x="4245" y="6449"/>
                    <a:pt x="4251" y="6449"/>
                    <a:pt x="4256" y="6449"/>
                  </a:cubicBezTo>
                  <a:cubicBezTo>
                    <a:pt x="4346" y="6449"/>
                    <a:pt x="4386" y="6294"/>
                    <a:pt x="4280" y="6275"/>
                  </a:cubicBezTo>
                  <a:cubicBezTo>
                    <a:pt x="4179" y="6255"/>
                    <a:pt x="4098" y="6225"/>
                    <a:pt x="4007" y="6184"/>
                  </a:cubicBezTo>
                  <a:cubicBezTo>
                    <a:pt x="3993" y="6176"/>
                    <a:pt x="3978" y="6173"/>
                    <a:pt x="3965" y="6173"/>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1"/>
            <p:cNvSpPr/>
            <p:nvPr/>
          </p:nvSpPr>
          <p:spPr>
            <a:xfrm>
              <a:off x="8599072" y="4507350"/>
              <a:ext cx="1166981" cy="1562205"/>
            </a:xfrm>
            <a:custGeom>
              <a:avLst/>
              <a:gdLst/>
              <a:ahLst/>
              <a:cxnLst/>
              <a:rect l="l" t="t" r="r" b="b"/>
              <a:pathLst>
                <a:path w="6603" h="8839" extrusionOk="0">
                  <a:moveTo>
                    <a:pt x="264" y="0"/>
                  </a:moveTo>
                  <a:lnTo>
                    <a:pt x="1" y="192"/>
                  </a:lnTo>
                  <a:lnTo>
                    <a:pt x="6328" y="8839"/>
                  </a:lnTo>
                  <a:lnTo>
                    <a:pt x="6602" y="8636"/>
                  </a:lnTo>
                  <a:lnTo>
                    <a:pt x="2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1"/>
            <p:cNvSpPr/>
            <p:nvPr/>
          </p:nvSpPr>
          <p:spPr>
            <a:xfrm>
              <a:off x="8196463" y="4517954"/>
              <a:ext cx="1165037" cy="1562382"/>
            </a:xfrm>
            <a:custGeom>
              <a:avLst/>
              <a:gdLst/>
              <a:ahLst/>
              <a:cxnLst/>
              <a:rect l="l" t="t" r="r" b="b"/>
              <a:pathLst>
                <a:path w="6592" h="8840" extrusionOk="0">
                  <a:moveTo>
                    <a:pt x="263" y="1"/>
                  </a:moveTo>
                  <a:lnTo>
                    <a:pt x="0" y="193"/>
                  </a:lnTo>
                  <a:lnTo>
                    <a:pt x="6329" y="8840"/>
                  </a:lnTo>
                  <a:lnTo>
                    <a:pt x="6592" y="8637"/>
                  </a:lnTo>
                  <a:lnTo>
                    <a:pt x="2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1"/>
            <p:cNvSpPr/>
            <p:nvPr/>
          </p:nvSpPr>
          <p:spPr>
            <a:xfrm>
              <a:off x="8180379" y="4834669"/>
              <a:ext cx="1166804" cy="1562558"/>
            </a:xfrm>
            <a:custGeom>
              <a:avLst/>
              <a:gdLst/>
              <a:ahLst/>
              <a:cxnLst/>
              <a:rect l="l" t="t" r="r" b="b"/>
              <a:pathLst>
                <a:path w="6602" h="8841" extrusionOk="0">
                  <a:moveTo>
                    <a:pt x="264" y="1"/>
                  </a:moveTo>
                  <a:lnTo>
                    <a:pt x="0" y="203"/>
                  </a:lnTo>
                  <a:lnTo>
                    <a:pt x="6328" y="8840"/>
                  </a:lnTo>
                  <a:lnTo>
                    <a:pt x="6602" y="8647"/>
                  </a:lnTo>
                  <a:lnTo>
                    <a:pt x="2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1"/>
            <p:cNvSpPr/>
            <p:nvPr/>
          </p:nvSpPr>
          <p:spPr>
            <a:xfrm>
              <a:off x="7765222" y="-927344"/>
              <a:ext cx="841259" cy="1127601"/>
            </a:xfrm>
            <a:custGeom>
              <a:avLst/>
              <a:gdLst/>
              <a:ahLst/>
              <a:cxnLst/>
              <a:rect l="l" t="t" r="r" b="b"/>
              <a:pathLst>
                <a:path w="4760" h="6380" extrusionOk="0">
                  <a:moveTo>
                    <a:pt x="192" y="0"/>
                  </a:moveTo>
                  <a:lnTo>
                    <a:pt x="0" y="142"/>
                  </a:lnTo>
                  <a:lnTo>
                    <a:pt x="4566" y="6379"/>
                  </a:lnTo>
                  <a:lnTo>
                    <a:pt x="4759" y="6237"/>
                  </a:lnTo>
                  <a:lnTo>
                    <a:pt x="1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1"/>
            <p:cNvSpPr/>
            <p:nvPr/>
          </p:nvSpPr>
          <p:spPr>
            <a:xfrm>
              <a:off x="7528923" y="-927344"/>
              <a:ext cx="841259" cy="1127601"/>
            </a:xfrm>
            <a:custGeom>
              <a:avLst/>
              <a:gdLst/>
              <a:ahLst/>
              <a:cxnLst/>
              <a:rect l="l" t="t" r="r" b="b"/>
              <a:pathLst>
                <a:path w="4760" h="6380" extrusionOk="0">
                  <a:moveTo>
                    <a:pt x="193" y="0"/>
                  </a:moveTo>
                  <a:lnTo>
                    <a:pt x="1" y="142"/>
                  </a:lnTo>
                  <a:lnTo>
                    <a:pt x="4567" y="6379"/>
                  </a:lnTo>
                  <a:lnTo>
                    <a:pt x="4760" y="6237"/>
                  </a:lnTo>
                  <a:lnTo>
                    <a:pt x="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1"/>
            <p:cNvSpPr/>
            <p:nvPr/>
          </p:nvSpPr>
          <p:spPr>
            <a:xfrm>
              <a:off x="8055072" y="-5655"/>
              <a:ext cx="841259" cy="1127424"/>
            </a:xfrm>
            <a:custGeom>
              <a:avLst/>
              <a:gdLst/>
              <a:ahLst/>
              <a:cxnLst/>
              <a:rect l="l" t="t" r="r" b="b"/>
              <a:pathLst>
                <a:path w="4760" h="6379" extrusionOk="0">
                  <a:moveTo>
                    <a:pt x="193" y="0"/>
                  </a:moveTo>
                  <a:lnTo>
                    <a:pt x="1" y="142"/>
                  </a:lnTo>
                  <a:lnTo>
                    <a:pt x="4567" y="6379"/>
                  </a:lnTo>
                  <a:lnTo>
                    <a:pt x="4759" y="6237"/>
                  </a:lnTo>
                  <a:lnTo>
                    <a:pt x="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1"/>
            <p:cNvSpPr/>
            <p:nvPr/>
          </p:nvSpPr>
          <p:spPr>
            <a:xfrm>
              <a:off x="6134990" y="-1194218"/>
              <a:ext cx="1370757" cy="1392711"/>
            </a:xfrm>
            <a:custGeom>
              <a:avLst/>
              <a:gdLst/>
              <a:ahLst/>
              <a:cxnLst/>
              <a:rect l="l" t="t" r="r" b="b"/>
              <a:pathLst>
                <a:path w="7756" h="7880" extrusionOk="0">
                  <a:moveTo>
                    <a:pt x="3699" y="0"/>
                  </a:moveTo>
                  <a:cubicBezTo>
                    <a:pt x="3116" y="0"/>
                    <a:pt x="2557" y="137"/>
                    <a:pt x="2147" y="468"/>
                  </a:cubicBezTo>
                  <a:cubicBezTo>
                    <a:pt x="1084" y="1328"/>
                    <a:pt x="486" y="3323"/>
                    <a:pt x="213" y="4588"/>
                  </a:cubicBezTo>
                  <a:cubicBezTo>
                    <a:pt x="51" y="5338"/>
                    <a:pt x="0" y="6148"/>
                    <a:pt x="355" y="6826"/>
                  </a:cubicBezTo>
                  <a:cubicBezTo>
                    <a:pt x="712" y="7491"/>
                    <a:pt x="1465" y="7880"/>
                    <a:pt x="2207" y="7880"/>
                  </a:cubicBezTo>
                  <a:cubicBezTo>
                    <a:pt x="2539" y="7880"/>
                    <a:pt x="2868" y="7802"/>
                    <a:pt x="3159" y="7636"/>
                  </a:cubicBezTo>
                  <a:cubicBezTo>
                    <a:pt x="3514" y="7444"/>
                    <a:pt x="3807" y="7140"/>
                    <a:pt x="4152" y="6937"/>
                  </a:cubicBezTo>
                  <a:cubicBezTo>
                    <a:pt x="4739" y="6593"/>
                    <a:pt x="5447" y="6553"/>
                    <a:pt x="6095" y="6381"/>
                  </a:cubicBezTo>
                  <a:cubicBezTo>
                    <a:pt x="6754" y="6208"/>
                    <a:pt x="7443" y="5803"/>
                    <a:pt x="7564" y="5135"/>
                  </a:cubicBezTo>
                  <a:cubicBezTo>
                    <a:pt x="7756" y="4153"/>
                    <a:pt x="6633" y="3343"/>
                    <a:pt x="6642" y="2341"/>
                  </a:cubicBezTo>
                  <a:cubicBezTo>
                    <a:pt x="6653" y="2098"/>
                    <a:pt x="6714" y="1865"/>
                    <a:pt x="6693" y="1622"/>
                  </a:cubicBezTo>
                  <a:cubicBezTo>
                    <a:pt x="6642" y="1227"/>
                    <a:pt x="6338" y="903"/>
                    <a:pt x="6005" y="680"/>
                  </a:cubicBezTo>
                  <a:cubicBezTo>
                    <a:pt x="5436" y="285"/>
                    <a:pt x="4542" y="0"/>
                    <a:pt x="3699"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1"/>
            <p:cNvSpPr/>
            <p:nvPr/>
          </p:nvSpPr>
          <p:spPr>
            <a:xfrm>
              <a:off x="7811704" y="-793730"/>
              <a:ext cx="1582132" cy="1469063"/>
            </a:xfrm>
            <a:custGeom>
              <a:avLst/>
              <a:gdLst/>
              <a:ahLst/>
              <a:cxnLst/>
              <a:rect l="l" t="t" r="r" b="b"/>
              <a:pathLst>
                <a:path w="8952" h="8312" extrusionOk="0">
                  <a:moveTo>
                    <a:pt x="4541" y="0"/>
                  </a:moveTo>
                  <a:cubicBezTo>
                    <a:pt x="3489" y="0"/>
                    <a:pt x="2443" y="151"/>
                    <a:pt x="1468" y="540"/>
                  </a:cubicBezTo>
                  <a:cubicBezTo>
                    <a:pt x="982" y="733"/>
                    <a:pt x="496" y="1017"/>
                    <a:pt x="294" y="1492"/>
                  </a:cubicBezTo>
                  <a:cubicBezTo>
                    <a:pt x="1" y="2160"/>
                    <a:pt x="406" y="2961"/>
                    <a:pt x="973" y="3436"/>
                  </a:cubicBezTo>
                  <a:cubicBezTo>
                    <a:pt x="1347" y="3750"/>
                    <a:pt x="1833" y="4044"/>
                    <a:pt x="1873" y="4530"/>
                  </a:cubicBezTo>
                  <a:cubicBezTo>
                    <a:pt x="1904" y="4935"/>
                    <a:pt x="1600" y="5400"/>
                    <a:pt x="1864" y="5715"/>
                  </a:cubicBezTo>
                  <a:cubicBezTo>
                    <a:pt x="1934" y="5805"/>
                    <a:pt x="2046" y="5856"/>
                    <a:pt x="2147" y="5886"/>
                  </a:cubicBezTo>
                  <a:cubicBezTo>
                    <a:pt x="2263" y="5922"/>
                    <a:pt x="2382" y="5937"/>
                    <a:pt x="2503" y="5937"/>
                  </a:cubicBezTo>
                  <a:cubicBezTo>
                    <a:pt x="3053" y="5937"/>
                    <a:pt x="3636" y="5628"/>
                    <a:pt x="4166" y="5628"/>
                  </a:cubicBezTo>
                  <a:cubicBezTo>
                    <a:pt x="4337" y="5628"/>
                    <a:pt x="4502" y="5660"/>
                    <a:pt x="4658" y="5745"/>
                  </a:cubicBezTo>
                  <a:cubicBezTo>
                    <a:pt x="4982" y="5917"/>
                    <a:pt x="5174" y="6271"/>
                    <a:pt x="5245" y="6636"/>
                  </a:cubicBezTo>
                  <a:cubicBezTo>
                    <a:pt x="5326" y="6990"/>
                    <a:pt x="5326" y="7365"/>
                    <a:pt x="5377" y="7719"/>
                  </a:cubicBezTo>
                  <a:cubicBezTo>
                    <a:pt x="5397" y="7881"/>
                    <a:pt x="5437" y="8053"/>
                    <a:pt x="5559" y="8165"/>
                  </a:cubicBezTo>
                  <a:cubicBezTo>
                    <a:pt x="5672" y="8271"/>
                    <a:pt x="5851" y="8311"/>
                    <a:pt x="6050" y="8311"/>
                  </a:cubicBezTo>
                  <a:cubicBezTo>
                    <a:pt x="6424" y="8311"/>
                    <a:pt x="6870" y="8169"/>
                    <a:pt x="7088" y="8043"/>
                  </a:cubicBezTo>
                  <a:cubicBezTo>
                    <a:pt x="7412" y="7861"/>
                    <a:pt x="7483" y="7628"/>
                    <a:pt x="7513" y="7284"/>
                  </a:cubicBezTo>
                  <a:cubicBezTo>
                    <a:pt x="7615" y="6210"/>
                    <a:pt x="8060" y="5279"/>
                    <a:pt x="8455" y="4287"/>
                  </a:cubicBezTo>
                  <a:cubicBezTo>
                    <a:pt x="8617" y="3861"/>
                    <a:pt x="8789" y="3426"/>
                    <a:pt x="8850" y="2970"/>
                  </a:cubicBezTo>
                  <a:cubicBezTo>
                    <a:pt x="8951" y="2221"/>
                    <a:pt x="8728" y="1401"/>
                    <a:pt x="8171" y="875"/>
                  </a:cubicBezTo>
                  <a:cubicBezTo>
                    <a:pt x="7594" y="338"/>
                    <a:pt x="6764" y="166"/>
                    <a:pt x="5974" y="85"/>
                  </a:cubicBezTo>
                  <a:cubicBezTo>
                    <a:pt x="5500" y="31"/>
                    <a:pt x="5020" y="0"/>
                    <a:pt x="4541"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1"/>
            <p:cNvSpPr/>
            <p:nvPr/>
          </p:nvSpPr>
          <p:spPr>
            <a:xfrm>
              <a:off x="7967410" y="-130962"/>
              <a:ext cx="590648" cy="588898"/>
            </a:xfrm>
            <a:custGeom>
              <a:avLst/>
              <a:gdLst/>
              <a:ahLst/>
              <a:cxnLst/>
              <a:rect l="l" t="t" r="r" b="b"/>
              <a:pathLst>
                <a:path w="3342" h="3332" extrusionOk="0">
                  <a:moveTo>
                    <a:pt x="1499" y="0"/>
                  </a:moveTo>
                  <a:lnTo>
                    <a:pt x="0" y="1843"/>
                  </a:lnTo>
                  <a:lnTo>
                    <a:pt x="1853" y="3331"/>
                  </a:lnTo>
                  <a:lnTo>
                    <a:pt x="3341" y="1488"/>
                  </a:lnTo>
                  <a:lnTo>
                    <a:pt x="1499" y="0"/>
                  </a:lnTo>
                  <a:close/>
                </a:path>
              </a:pathLst>
            </a:custGeom>
            <a:solidFill>
              <a:srgbClr val="C1E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1"/>
            <p:cNvSpPr/>
            <p:nvPr/>
          </p:nvSpPr>
          <p:spPr>
            <a:xfrm>
              <a:off x="4170192" y="-1276401"/>
              <a:ext cx="1197380" cy="1670193"/>
            </a:xfrm>
            <a:custGeom>
              <a:avLst/>
              <a:gdLst/>
              <a:ahLst/>
              <a:cxnLst/>
              <a:rect l="l" t="t" r="r" b="b"/>
              <a:pathLst>
                <a:path w="6775" h="9450" extrusionOk="0">
                  <a:moveTo>
                    <a:pt x="3259" y="0"/>
                  </a:moveTo>
                  <a:cubicBezTo>
                    <a:pt x="2775" y="0"/>
                    <a:pt x="2290" y="160"/>
                    <a:pt x="1914" y="467"/>
                  </a:cubicBezTo>
                  <a:cubicBezTo>
                    <a:pt x="1053" y="1156"/>
                    <a:pt x="861" y="2371"/>
                    <a:pt x="578" y="3433"/>
                  </a:cubicBezTo>
                  <a:cubicBezTo>
                    <a:pt x="344" y="4315"/>
                    <a:pt x="0" y="5266"/>
                    <a:pt x="344" y="6106"/>
                  </a:cubicBezTo>
                  <a:cubicBezTo>
                    <a:pt x="517" y="6511"/>
                    <a:pt x="830" y="6835"/>
                    <a:pt x="1064" y="7210"/>
                  </a:cubicBezTo>
                  <a:cubicBezTo>
                    <a:pt x="1499" y="7888"/>
                    <a:pt x="1580" y="8668"/>
                    <a:pt x="1559" y="9448"/>
                  </a:cubicBezTo>
                  <a:cubicBezTo>
                    <a:pt x="1580" y="9449"/>
                    <a:pt x="1602" y="9449"/>
                    <a:pt x="1623" y="9449"/>
                  </a:cubicBezTo>
                  <a:cubicBezTo>
                    <a:pt x="2953" y="9449"/>
                    <a:pt x="4743" y="7601"/>
                    <a:pt x="5630" y="6684"/>
                  </a:cubicBezTo>
                  <a:cubicBezTo>
                    <a:pt x="5944" y="6360"/>
                    <a:pt x="6237" y="6016"/>
                    <a:pt x="6399" y="5600"/>
                  </a:cubicBezTo>
                  <a:cubicBezTo>
                    <a:pt x="6774" y="4659"/>
                    <a:pt x="6389" y="3616"/>
                    <a:pt x="6005" y="2684"/>
                  </a:cubicBezTo>
                  <a:cubicBezTo>
                    <a:pt x="5589" y="1692"/>
                    <a:pt x="5103" y="619"/>
                    <a:pt x="4121" y="184"/>
                  </a:cubicBezTo>
                  <a:cubicBezTo>
                    <a:pt x="3852" y="60"/>
                    <a:pt x="3555" y="0"/>
                    <a:pt x="3259"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1"/>
            <p:cNvSpPr/>
            <p:nvPr/>
          </p:nvSpPr>
          <p:spPr>
            <a:xfrm>
              <a:off x="7400258" y="-349234"/>
              <a:ext cx="468878" cy="338280"/>
            </a:xfrm>
            <a:custGeom>
              <a:avLst/>
              <a:gdLst/>
              <a:ahLst/>
              <a:cxnLst/>
              <a:rect l="l" t="t" r="r" b="b"/>
              <a:pathLst>
                <a:path w="2653" h="1914" extrusionOk="0">
                  <a:moveTo>
                    <a:pt x="1822" y="0"/>
                  </a:moveTo>
                  <a:lnTo>
                    <a:pt x="0" y="1215"/>
                  </a:lnTo>
                  <a:lnTo>
                    <a:pt x="2653" y="1913"/>
                  </a:lnTo>
                  <a:lnTo>
                    <a:pt x="1822" y="0"/>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1"/>
            <p:cNvSpPr/>
            <p:nvPr/>
          </p:nvSpPr>
          <p:spPr>
            <a:xfrm>
              <a:off x="8046765" y="-560435"/>
              <a:ext cx="430880" cy="339694"/>
            </a:xfrm>
            <a:custGeom>
              <a:avLst/>
              <a:gdLst/>
              <a:ahLst/>
              <a:cxnLst/>
              <a:rect l="l" t="t" r="r" b="b"/>
              <a:pathLst>
                <a:path w="2438" h="1922" extrusionOk="0">
                  <a:moveTo>
                    <a:pt x="1897" y="0"/>
                  </a:moveTo>
                  <a:cubicBezTo>
                    <a:pt x="1880" y="0"/>
                    <a:pt x="1865" y="10"/>
                    <a:pt x="1870" y="30"/>
                  </a:cubicBezTo>
                  <a:lnTo>
                    <a:pt x="1870" y="172"/>
                  </a:lnTo>
                  <a:cubicBezTo>
                    <a:pt x="1830" y="183"/>
                    <a:pt x="1789" y="192"/>
                    <a:pt x="1758" y="213"/>
                  </a:cubicBezTo>
                  <a:cubicBezTo>
                    <a:pt x="1718" y="223"/>
                    <a:pt x="1728" y="284"/>
                    <a:pt x="1779" y="284"/>
                  </a:cubicBezTo>
                  <a:cubicBezTo>
                    <a:pt x="1809" y="273"/>
                    <a:pt x="1839" y="273"/>
                    <a:pt x="1870" y="273"/>
                  </a:cubicBezTo>
                  <a:lnTo>
                    <a:pt x="1870" y="354"/>
                  </a:lnTo>
                  <a:cubicBezTo>
                    <a:pt x="1870" y="385"/>
                    <a:pt x="1893" y="400"/>
                    <a:pt x="1916" y="400"/>
                  </a:cubicBezTo>
                  <a:cubicBezTo>
                    <a:pt x="1938" y="400"/>
                    <a:pt x="1961" y="385"/>
                    <a:pt x="1961" y="354"/>
                  </a:cubicBezTo>
                  <a:cubicBezTo>
                    <a:pt x="1951" y="334"/>
                    <a:pt x="1951" y="304"/>
                    <a:pt x="1951" y="273"/>
                  </a:cubicBezTo>
                  <a:cubicBezTo>
                    <a:pt x="1981" y="273"/>
                    <a:pt x="2012" y="264"/>
                    <a:pt x="2042" y="264"/>
                  </a:cubicBezTo>
                  <a:cubicBezTo>
                    <a:pt x="2093" y="243"/>
                    <a:pt x="2093" y="172"/>
                    <a:pt x="2042" y="162"/>
                  </a:cubicBezTo>
                  <a:cubicBezTo>
                    <a:pt x="2027" y="157"/>
                    <a:pt x="2009" y="155"/>
                    <a:pt x="1992" y="155"/>
                  </a:cubicBezTo>
                  <a:cubicBezTo>
                    <a:pt x="1974" y="155"/>
                    <a:pt x="1956" y="157"/>
                    <a:pt x="1941" y="162"/>
                  </a:cubicBezTo>
                  <a:cubicBezTo>
                    <a:pt x="1941" y="111"/>
                    <a:pt x="1931" y="71"/>
                    <a:pt x="1931" y="30"/>
                  </a:cubicBezTo>
                  <a:cubicBezTo>
                    <a:pt x="1931" y="10"/>
                    <a:pt x="1913" y="0"/>
                    <a:pt x="1897" y="0"/>
                  </a:cubicBezTo>
                  <a:close/>
                  <a:moveTo>
                    <a:pt x="1262" y="112"/>
                  </a:moveTo>
                  <a:cubicBezTo>
                    <a:pt x="1247" y="112"/>
                    <a:pt x="1232" y="122"/>
                    <a:pt x="1232" y="142"/>
                  </a:cubicBezTo>
                  <a:lnTo>
                    <a:pt x="1232" y="284"/>
                  </a:lnTo>
                  <a:cubicBezTo>
                    <a:pt x="1191" y="294"/>
                    <a:pt x="1161" y="304"/>
                    <a:pt x="1121" y="314"/>
                  </a:cubicBezTo>
                  <a:cubicBezTo>
                    <a:pt x="1083" y="333"/>
                    <a:pt x="1098" y="386"/>
                    <a:pt x="1133" y="386"/>
                  </a:cubicBezTo>
                  <a:cubicBezTo>
                    <a:pt x="1135" y="386"/>
                    <a:pt x="1138" y="386"/>
                    <a:pt x="1141" y="385"/>
                  </a:cubicBezTo>
                  <a:lnTo>
                    <a:pt x="1232" y="385"/>
                  </a:lnTo>
                  <a:cubicBezTo>
                    <a:pt x="1232" y="415"/>
                    <a:pt x="1232" y="435"/>
                    <a:pt x="1242" y="466"/>
                  </a:cubicBezTo>
                  <a:cubicBezTo>
                    <a:pt x="1242" y="491"/>
                    <a:pt x="1263" y="504"/>
                    <a:pt x="1283" y="504"/>
                  </a:cubicBezTo>
                  <a:cubicBezTo>
                    <a:pt x="1303" y="504"/>
                    <a:pt x="1323" y="491"/>
                    <a:pt x="1323" y="466"/>
                  </a:cubicBezTo>
                  <a:cubicBezTo>
                    <a:pt x="1323" y="435"/>
                    <a:pt x="1313" y="405"/>
                    <a:pt x="1313" y="385"/>
                  </a:cubicBezTo>
                  <a:cubicBezTo>
                    <a:pt x="1344" y="375"/>
                    <a:pt x="1384" y="375"/>
                    <a:pt x="1414" y="365"/>
                  </a:cubicBezTo>
                  <a:cubicBezTo>
                    <a:pt x="1455" y="354"/>
                    <a:pt x="1455" y="284"/>
                    <a:pt x="1414" y="273"/>
                  </a:cubicBezTo>
                  <a:cubicBezTo>
                    <a:pt x="1374" y="264"/>
                    <a:pt x="1344" y="264"/>
                    <a:pt x="1303" y="264"/>
                  </a:cubicBezTo>
                  <a:cubicBezTo>
                    <a:pt x="1303" y="223"/>
                    <a:pt x="1303" y="183"/>
                    <a:pt x="1293" y="142"/>
                  </a:cubicBezTo>
                  <a:cubicBezTo>
                    <a:pt x="1293" y="122"/>
                    <a:pt x="1277" y="112"/>
                    <a:pt x="1262" y="112"/>
                  </a:cubicBezTo>
                  <a:close/>
                  <a:moveTo>
                    <a:pt x="727" y="203"/>
                  </a:moveTo>
                  <a:cubicBezTo>
                    <a:pt x="711" y="203"/>
                    <a:pt x="696" y="213"/>
                    <a:pt x="696" y="233"/>
                  </a:cubicBezTo>
                  <a:lnTo>
                    <a:pt x="696" y="375"/>
                  </a:lnTo>
                  <a:cubicBezTo>
                    <a:pt x="665" y="385"/>
                    <a:pt x="624" y="395"/>
                    <a:pt x="594" y="405"/>
                  </a:cubicBezTo>
                  <a:cubicBezTo>
                    <a:pt x="547" y="424"/>
                    <a:pt x="561" y="477"/>
                    <a:pt x="603" y="477"/>
                  </a:cubicBezTo>
                  <a:cubicBezTo>
                    <a:pt x="607" y="477"/>
                    <a:pt x="611" y="477"/>
                    <a:pt x="615" y="476"/>
                  </a:cubicBezTo>
                  <a:lnTo>
                    <a:pt x="705" y="476"/>
                  </a:lnTo>
                  <a:lnTo>
                    <a:pt x="705" y="557"/>
                  </a:lnTo>
                  <a:cubicBezTo>
                    <a:pt x="705" y="582"/>
                    <a:pt x="726" y="595"/>
                    <a:pt x="746" y="595"/>
                  </a:cubicBezTo>
                  <a:cubicBezTo>
                    <a:pt x="766" y="595"/>
                    <a:pt x="786" y="582"/>
                    <a:pt x="786" y="557"/>
                  </a:cubicBezTo>
                  <a:cubicBezTo>
                    <a:pt x="786" y="527"/>
                    <a:pt x="786" y="496"/>
                    <a:pt x="777" y="476"/>
                  </a:cubicBezTo>
                  <a:cubicBezTo>
                    <a:pt x="817" y="466"/>
                    <a:pt x="847" y="466"/>
                    <a:pt x="878" y="456"/>
                  </a:cubicBezTo>
                  <a:cubicBezTo>
                    <a:pt x="918" y="446"/>
                    <a:pt x="928" y="375"/>
                    <a:pt x="878" y="365"/>
                  </a:cubicBezTo>
                  <a:cubicBezTo>
                    <a:pt x="837" y="354"/>
                    <a:pt x="807" y="354"/>
                    <a:pt x="777" y="354"/>
                  </a:cubicBezTo>
                  <a:cubicBezTo>
                    <a:pt x="766" y="314"/>
                    <a:pt x="766" y="273"/>
                    <a:pt x="766" y="233"/>
                  </a:cubicBezTo>
                  <a:cubicBezTo>
                    <a:pt x="761" y="213"/>
                    <a:pt x="744" y="203"/>
                    <a:pt x="727" y="203"/>
                  </a:cubicBezTo>
                  <a:close/>
                  <a:moveTo>
                    <a:pt x="181" y="306"/>
                  </a:moveTo>
                  <a:cubicBezTo>
                    <a:pt x="164" y="306"/>
                    <a:pt x="149" y="319"/>
                    <a:pt x="149" y="345"/>
                  </a:cubicBezTo>
                  <a:cubicBezTo>
                    <a:pt x="149" y="385"/>
                    <a:pt x="159" y="435"/>
                    <a:pt x="159" y="476"/>
                  </a:cubicBezTo>
                  <a:cubicBezTo>
                    <a:pt x="118" y="496"/>
                    <a:pt x="78" y="507"/>
                    <a:pt x="48" y="516"/>
                  </a:cubicBezTo>
                  <a:cubicBezTo>
                    <a:pt x="0" y="535"/>
                    <a:pt x="14" y="589"/>
                    <a:pt x="57" y="589"/>
                  </a:cubicBezTo>
                  <a:cubicBezTo>
                    <a:pt x="61" y="589"/>
                    <a:pt x="64" y="588"/>
                    <a:pt x="68" y="588"/>
                  </a:cubicBezTo>
                  <a:lnTo>
                    <a:pt x="159" y="588"/>
                  </a:lnTo>
                  <a:lnTo>
                    <a:pt x="159" y="669"/>
                  </a:lnTo>
                  <a:cubicBezTo>
                    <a:pt x="159" y="694"/>
                    <a:pt x="182" y="706"/>
                    <a:pt x="203" y="706"/>
                  </a:cubicBezTo>
                  <a:cubicBezTo>
                    <a:pt x="225" y="706"/>
                    <a:pt x="245" y="694"/>
                    <a:pt x="240" y="669"/>
                  </a:cubicBezTo>
                  <a:lnTo>
                    <a:pt x="240" y="577"/>
                  </a:lnTo>
                  <a:cubicBezTo>
                    <a:pt x="270" y="577"/>
                    <a:pt x="300" y="577"/>
                    <a:pt x="331" y="567"/>
                  </a:cubicBezTo>
                  <a:cubicBezTo>
                    <a:pt x="381" y="557"/>
                    <a:pt x="381" y="476"/>
                    <a:pt x="331" y="466"/>
                  </a:cubicBezTo>
                  <a:cubicBezTo>
                    <a:pt x="321" y="463"/>
                    <a:pt x="310" y="462"/>
                    <a:pt x="298" y="462"/>
                  </a:cubicBezTo>
                  <a:cubicBezTo>
                    <a:pt x="275" y="462"/>
                    <a:pt x="250" y="466"/>
                    <a:pt x="230" y="466"/>
                  </a:cubicBezTo>
                  <a:cubicBezTo>
                    <a:pt x="219" y="426"/>
                    <a:pt x="219" y="385"/>
                    <a:pt x="219" y="345"/>
                  </a:cubicBezTo>
                  <a:cubicBezTo>
                    <a:pt x="215" y="319"/>
                    <a:pt x="197" y="306"/>
                    <a:pt x="181" y="306"/>
                  </a:cubicBezTo>
                  <a:close/>
                  <a:moveTo>
                    <a:pt x="2238" y="604"/>
                  </a:moveTo>
                  <a:cubicBezTo>
                    <a:pt x="2223" y="604"/>
                    <a:pt x="2209" y="614"/>
                    <a:pt x="2214" y="638"/>
                  </a:cubicBezTo>
                  <a:lnTo>
                    <a:pt x="2214" y="780"/>
                  </a:lnTo>
                  <a:cubicBezTo>
                    <a:pt x="2174" y="790"/>
                    <a:pt x="2143" y="800"/>
                    <a:pt x="2103" y="810"/>
                  </a:cubicBezTo>
                  <a:cubicBezTo>
                    <a:pt x="2065" y="829"/>
                    <a:pt x="2071" y="882"/>
                    <a:pt x="2112" y="882"/>
                  </a:cubicBezTo>
                  <a:cubicBezTo>
                    <a:pt x="2115" y="882"/>
                    <a:pt x="2119" y="882"/>
                    <a:pt x="2123" y="881"/>
                  </a:cubicBezTo>
                  <a:lnTo>
                    <a:pt x="2214" y="881"/>
                  </a:lnTo>
                  <a:lnTo>
                    <a:pt x="2214" y="962"/>
                  </a:lnTo>
                  <a:cubicBezTo>
                    <a:pt x="2214" y="987"/>
                    <a:pt x="2237" y="1000"/>
                    <a:pt x="2260" y="1000"/>
                  </a:cubicBezTo>
                  <a:cubicBezTo>
                    <a:pt x="2282" y="1000"/>
                    <a:pt x="2305" y="987"/>
                    <a:pt x="2305" y="962"/>
                  </a:cubicBezTo>
                  <a:cubicBezTo>
                    <a:pt x="2295" y="932"/>
                    <a:pt x="2295" y="901"/>
                    <a:pt x="2295" y="871"/>
                  </a:cubicBezTo>
                  <a:cubicBezTo>
                    <a:pt x="2325" y="871"/>
                    <a:pt x="2356" y="871"/>
                    <a:pt x="2386" y="861"/>
                  </a:cubicBezTo>
                  <a:cubicBezTo>
                    <a:pt x="2437" y="851"/>
                    <a:pt x="2437" y="780"/>
                    <a:pt x="2386" y="759"/>
                  </a:cubicBezTo>
                  <a:lnTo>
                    <a:pt x="2285" y="759"/>
                  </a:lnTo>
                  <a:cubicBezTo>
                    <a:pt x="2285" y="719"/>
                    <a:pt x="2275" y="678"/>
                    <a:pt x="2275" y="638"/>
                  </a:cubicBezTo>
                  <a:cubicBezTo>
                    <a:pt x="2275" y="617"/>
                    <a:pt x="2255" y="604"/>
                    <a:pt x="2238" y="604"/>
                  </a:cubicBezTo>
                  <a:close/>
                  <a:moveTo>
                    <a:pt x="1607" y="709"/>
                  </a:moveTo>
                  <a:cubicBezTo>
                    <a:pt x="1591" y="709"/>
                    <a:pt x="1576" y="719"/>
                    <a:pt x="1576" y="739"/>
                  </a:cubicBezTo>
                  <a:lnTo>
                    <a:pt x="1576" y="881"/>
                  </a:lnTo>
                  <a:cubicBezTo>
                    <a:pt x="1536" y="891"/>
                    <a:pt x="1506" y="912"/>
                    <a:pt x="1465" y="921"/>
                  </a:cubicBezTo>
                  <a:cubicBezTo>
                    <a:pt x="1427" y="931"/>
                    <a:pt x="1443" y="994"/>
                    <a:pt x="1478" y="994"/>
                  </a:cubicBezTo>
                  <a:cubicBezTo>
                    <a:pt x="1480" y="994"/>
                    <a:pt x="1483" y="993"/>
                    <a:pt x="1485" y="993"/>
                  </a:cubicBezTo>
                  <a:cubicBezTo>
                    <a:pt x="1515" y="982"/>
                    <a:pt x="1546" y="982"/>
                    <a:pt x="1576" y="982"/>
                  </a:cubicBezTo>
                  <a:cubicBezTo>
                    <a:pt x="1576" y="1013"/>
                    <a:pt x="1587" y="1043"/>
                    <a:pt x="1587" y="1074"/>
                  </a:cubicBezTo>
                  <a:cubicBezTo>
                    <a:pt x="1587" y="1099"/>
                    <a:pt x="1607" y="1111"/>
                    <a:pt x="1627" y="1111"/>
                  </a:cubicBezTo>
                  <a:cubicBezTo>
                    <a:pt x="1647" y="1111"/>
                    <a:pt x="1668" y="1099"/>
                    <a:pt x="1668" y="1074"/>
                  </a:cubicBezTo>
                  <a:cubicBezTo>
                    <a:pt x="1668" y="1043"/>
                    <a:pt x="1657" y="1013"/>
                    <a:pt x="1657" y="982"/>
                  </a:cubicBezTo>
                  <a:cubicBezTo>
                    <a:pt x="1688" y="982"/>
                    <a:pt x="1728" y="982"/>
                    <a:pt x="1758" y="972"/>
                  </a:cubicBezTo>
                  <a:cubicBezTo>
                    <a:pt x="1799" y="962"/>
                    <a:pt x="1809" y="881"/>
                    <a:pt x="1758" y="871"/>
                  </a:cubicBezTo>
                  <a:cubicBezTo>
                    <a:pt x="1738" y="866"/>
                    <a:pt x="1721" y="863"/>
                    <a:pt x="1703" y="863"/>
                  </a:cubicBezTo>
                  <a:cubicBezTo>
                    <a:pt x="1685" y="863"/>
                    <a:pt x="1668" y="866"/>
                    <a:pt x="1647" y="871"/>
                  </a:cubicBezTo>
                  <a:cubicBezTo>
                    <a:pt x="1647" y="831"/>
                    <a:pt x="1647" y="790"/>
                    <a:pt x="1637" y="739"/>
                  </a:cubicBezTo>
                  <a:cubicBezTo>
                    <a:pt x="1637" y="719"/>
                    <a:pt x="1622" y="709"/>
                    <a:pt x="1607" y="709"/>
                  </a:cubicBezTo>
                  <a:close/>
                  <a:moveTo>
                    <a:pt x="1072" y="800"/>
                  </a:moveTo>
                  <a:cubicBezTo>
                    <a:pt x="1055" y="800"/>
                    <a:pt x="1040" y="810"/>
                    <a:pt x="1040" y="831"/>
                  </a:cubicBezTo>
                  <a:lnTo>
                    <a:pt x="1040" y="972"/>
                  </a:lnTo>
                  <a:cubicBezTo>
                    <a:pt x="1009" y="982"/>
                    <a:pt x="969" y="1002"/>
                    <a:pt x="939" y="1013"/>
                  </a:cubicBezTo>
                  <a:cubicBezTo>
                    <a:pt x="891" y="1022"/>
                    <a:pt x="905" y="1084"/>
                    <a:pt x="949" y="1084"/>
                  </a:cubicBezTo>
                  <a:cubicBezTo>
                    <a:pt x="952" y="1084"/>
                    <a:pt x="955" y="1084"/>
                    <a:pt x="959" y="1083"/>
                  </a:cubicBezTo>
                  <a:cubicBezTo>
                    <a:pt x="989" y="1074"/>
                    <a:pt x="1020" y="1074"/>
                    <a:pt x="1050" y="1074"/>
                  </a:cubicBezTo>
                  <a:lnTo>
                    <a:pt x="1050" y="1164"/>
                  </a:lnTo>
                  <a:cubicBezTo>
                    <a:pt x="1050" y="1190"/>
                    <a:pt x="1073" y="1203"/>
                    <a:pt x="1094" y="1203"/>
                  </a:cubicBezTo>
                  <a:cubicBezTo>
                    <a:pt x="1116" y="1203"/>
                    <a:pt x="1136" y="1190"/>
                    <a:pt x="1131" y="1164"/>
                  </a:cubicBezTo>
                  <a:cubicBezTo>
                    <a:pt x="1131" y="1134"/>
                    <a:pt x="1131" y="1104"/>
                    <a:pt x="1121" y="1074"/>
                  </a:cubicBezTo>
                  <a:cubicBezTo>
                    <a:pt x="1161" y="1074"/>
                    <a:pt x="1191" y="1074"/>
                    <a:pt x="1222" y="1063"/>
                  </a:cubicBezTo>
                  <a:cubicBezTo>
                    <a:pt x="1272" y="1043"/>
                    <a:pt x="1272" y="972"/>
                    <a:pt x="1222" y="962"/>
                  </a:cubicBezTo>
                  <a:cubicBezTo>
                    <a:pt x="1207" y="957"/>
                    <a:pt x="1189" y="955"/>
                    <a:pt x="1171" y="955"/>
                  </a:cubicBezTo>
                  <a:cubicBezTo>
                    <a:pt x="1154" y="955"/>
                    <a:pt x="1136" y="957"/>
                    <a:pt x="1121" y="962"/>
                  </a:cubicBezTo>
                  <a:cubicBezTo>
                    <a:pt x="1110" y="921"/>
                    <a:pt x="1110" y="871"/>
                    <a:pt x="1110" y="831"/>
                  </a:cubicBezTo>
                  <a:cubicBezTo>
                    <a:pt x="1106" y="810"/>
                    <a:pt x="1088" y="800"/>
                    <a:pt x="1072" y="800"/>
                  </a:cubicBezTo>
                  <a:close/>
                  <a:moveTo>
                    <a:pt x="528" y="911"/>
                  </a:moveTo>
                  <a:cubicBezTo>
                    <a:pt x="511" y="911"/>
                    <a:pt x="493" y="921"/>
                    <a:pt x="493" y="942"/>
                  </a:cubicBezTo>
                  <a:cubicBezTo>
                    <a:pt x="493" y="993"/>
                    <a:pt x="503" y="1033"/>
                    <a:pt x="503" y="1083"/>
                  </a:cubicBezTo>
                  <a:cubicBezTo>
                    <a:pt x="462" y="1094"/>
                    <a:pt x="422" y="1104"/>
                    <a:pt x="392" y="1114"/>
                  </a:cubicBezTo>
                  <a:cubicBezTo>
                    <a:pt x="341" y="1134"/>
                    <a:pt x="361" y="1195"/>
                    <a:pt x="412" y="1195"/>
                  </a:cubicBezTo>
                  <a:cubicBezTo>
                    <a:pt x="442" y="1185"/>
                    <a:pt x="473" y="1185"/>
                    <a:pt x="503" y="1185"/>
                  </a:cubicBezTo>
                  <a:lnTo>
                    <a:pt x="503" y="1266"/>
                  </a:lnTo>
                  <a:cubicBezTo>
                    <a:pt x="503" y="1296"/>
                    <a:pt x="526" y="1311"/>
                    <a:pt x="547" y="1311"/>
                  </a:cubicBezTo>
                  <a:cubicBezTo>
                    <a:pt x="569" y="1311"/>
                    <a:pt x="589" y="1296"/>
                    <a:pt x="584" y="1266"/>
                  </a:cubicBezTo>
                  <a:lnTo>
                    <a:pt x="584" y="1185"/>
                  </a:lnTo>
                  <a:cubicBezTo>
                    <a:pt x="615" y="1185"/>
                    <a:pt x="645" y="1175"/>
                    <a:pt x="675" y="1175"/>
                  </a:cubicBezTo>
                  <a:cubicBezTo>
                    <a:pt x="726" y="1155"/>
                    <a:pt x="726" y="1083"/>
                    <a:pt x="675" y="1074"/>
                  </a:cubicBezTo>
                  <a:cubicBezTo>
                    <a:pt x="660" y="1068"/>
                    <a:pt x="642" y="1066"/>
                    <a:pt x="625" y="1066"/>
                  </a:cubicBezTo>
                  <a:cubicBezTo>
                    <a:pt x="607" y="1066"/>
                    <a:pt x="589" y="1068"/>
                    <a:pt x="574" y="1074"/>
                  </a:cubicBezTo>
                  <a:cubicBezTo>
                    <a:pt x="564" y="1023"/>
                    <a:pt x="564" y="982"/>
                    <a:pt x="564" y="942"/>
                  </a:cubicBezTo>
                  <a:cubicBezTo>
                    <a:pt x="564" y="921"/>
                    <a:pt x="546" y="911"/>
                    <a:pt x="528" y="911"/>
                  </a:cubicBezTo>
                  <a:close/>
                  <a:moveTo>
                    <a:pt x="2003" y="1215"/>
                  </a:moveTo>
                  <a:cubicBezTo>
                    <a:pt x="1987" y="1215"/>
                    <a:pt x="1971" y="1225"/>
                    <a:pt x="1971" y="1245"/>
                  </a:cubicBezTo>
                  <a:cubicBezTo>
                    <a:pt x="1971" y="1296"/>
                    <a:pt x="1981" y="1337"/>
                    <a:pt x="1981" y="1387"/>
                  </a:cubicBezTo>
                  <a:cubicBezTo>
                    <a:pt x="1941" y="1398"/>
                    <a:pt x="1900" y="1407"/>
                    <a:pt x="1870" y="1418"/>
                  </a:cubicBezTo>
                  <a:cubicBezTo>
                    <a:pt x="1823" y="1437"/>
                    <a:pt x="1837" y="1490"/>
                    <a:pt x="1879" y="1490"/>
                  </a:cubicBezTo>
                  <a:cubicBezTo>
                    <a:pt x="1883" y="1490"/>
                    <a:pt x="1886" y="1489"/>
                    <a:pt x="1890" y="1488"/>
                  </a:cubicBezTo>
                  <a:lnTo>
                    <a:pt x="1981" y="1488"/>
                  </a:lnTo>
                  <a:lnTo>
                    <a:pt x="1981" y="1569"/>
                  </a:lnTo>
                  <a:cubicBezTo>
                    <a:pt x="1981" y="1598"/>
                    <a:pt x="2002" y="1611"/>
                    <a:pt x="2023" y="1611"/>
                  </a:cubicBezTo>
                  <a:cubicBezTo>
                    <a:pt x="2045" y="1611"/>
                    <a:pt x="2068" y="1596"/>
                    <a:pt x="2062" y="1569"/>
                  </a:cubicBezTo>
                  <a:lnTo>
                    <a:pt x="2062" y="1488"/>
                  </a:lnTo>
                  <a:cubicBezTo>
                    <a:pt x="2093" y="1488"/>
                    <a:pt x="2123" y="1479"/>
                    <a:pt x="2154" y="1468"/>
                  </a:cubicBezTo>
                  <a:cubicBezTo>
                    <a:pt x="2204" y="1458"/>
                    <a:pt x="2204" y="1387"/>
                    <a:pt x="2154" y="1377"/>
                  </a:cubicBezTo>
                  <a:cubicBezTo>
                    <a:pt x="2123" y="1367"/>
                    <a:pt x="2082" y="1367"/>
                    <a:pt x="2052" y="1367"/>
                  </a:cubicBezTo>
                  <a:cubicBezTo>
                    <a:pt x="2042" y="1326"/>
                    <a:pt x="2042" y="1286"/>
                    <a:pt x="2042" y="1245"/>
                  </a:cubicBezTo>
                  <a:cubicBezTo>
                    <a:pt x="2037" y="1225"/>
                    <a:pt x="2019" y="1215"/>
                    <a:pt x="2003" y="1215"/>
                  </a:cubicBezTo>
                  <a:close/>
                  <a:moveTo>
                    <a:pt x="1371" y="1323"/>
                  </a:moveTo>
                  <a:cubicBezTo>
                    <a:pt x="1357" y="1323"/>
                    <a:pt x="1344" y="1333"/>
                    <a:pt x="1344" y="1357"/>
                  </a:cubicBezTo>
                  <a:lnTo>
                    <a:pt x="1344" y="1499"/>
                  </a:lnTo>
                  <a:cubicBezTo>
                    <a:pt x="1303" y="1509"/>
                    <a:pt x="1272" y="1519"/>
                    <a:pt x="1232" y="1529"/>
                  </a:cubicBezTo>
                  <a:cubicBezTo>
                    <a:pt x="1194" y="1548"/>
                    <a:pt x="1209" y="1601"/>
                    <a:pt x="1244" y="1601"/>
                  </a:cubicBezTo>
                  <a:cubicBezTo>
                    <a:pt x="1246" y="1601"/>
                    <a:pt x="1249" y="1601"/>
                    <a:pt x="1252" y="1600"/>
                  </a:cubicBezTo>
                  <a:lnTo>
                    <a:pt x="1344" y="1600"/>
                  </a:lnTo>
                  <a:lnTo>
                    <a:pt x="1344" y="1681"/>
                  </a:lnTo>
                  <a:cubicBezTo>
                    <a:pt x="1344" y="1706"/>
                    <a:pt x="1366" y="1719"/>
                    <a:pt x="1389" y="1719"/>
                  </a:cubicBezTo>
                  <a:cubicBezTo>
                    <a:pt x="1412" y="1719"/>
                    <a:pt x="1434" y="1706"/>
                    <a:pt x="1434" y="1681"/>
                  </a:cubicBezTo>
                  <a:cubicBezTo>
                    <a:pt x="1425" y="1650"/>
                    <a:pt x="1425" y="1620"/>
                    <a:pt x="1425" y="1590"/>
                  </a:cubicBezTo>
                  <a:cubicBezTo>
                    <a:pt x="1455" y="1590"/>
                    <a:pt x="1485" y="1590"/>
                    <a:pt x="1515" y="1580"/>
                  </a:cubicBezTo>
                  <a:cubicBezTo>
                    <a:pt x="1566" y="1569"/>
                    <a:pt x="1566" y="1499"/>
                    <a:pt x="1515" y="1479"/>
                  </a:cubicBezTo>
                  <a:lnTo>
                    <a:pt x="1414" y="1479"/>
                  </a:lnTo>
                  <a:cubicBezTo>
                    <a:pt x="1414" y="1438"/>
                    <a:pt x="1404" y="1398"/>
                    <a:pt x="1404" y="1357"/>
                  </a:cubicBezTo>
                  <a:cubicBezTo>
                    <a:pt x="1404" y="1336"/>
                    <a:pt x="1387" y="1323"/>
                    <a:pt x="1371" y="1323"/>
                  </a:cubicBezTo>
                  <a:close/>
                  <a:moveTo>
                    <a:pt x="835" y="1414"/>
                  </a:moveTo>
                  <a:cubicBezTo>
                    <a:pt x="820" y="1414"/>
                    <a:pt x="807" y="1424"/>
                    <a:pt x="807" y="1448"/>
                  </a:cubicBezTo>
                  <a:lnTo>
                    <a:pt x="807" y="1590"/>
                  </a:lnTo>
                  <a:cubicBezTo>
                    <a:pt x="766" y="1600"/>
                    <a:pt x="736" y="1610"/>
                    <a:pt x="696" y="1620"/>
                  </a:cubicBezTo>
                  <a:cubicBezTo>
                    <a:pt x="658" y="1639"/>
                    <a:pt x="673" y="1692"/>
                    <a:pt x="707" y="1692"/>
                  </a:cubicBezTo>
                  <a:cubicBezTo>
                    <a:pt x="710" y="1692"/>
                    <a:pt x="713" y="1692"/>
                    <a:pt x="716" y="1691"/>
                  </a:cubicBezTo>
                  <a:lnTo>
                    <a:pt x="807" y="1691"/>
                  </a:lnTo>
                  <a:cubicBezTo>
                    <a:pt x="807" y="1711"/>
                    <a:pt x="817" y="1742"/>
                    <a:pt x="817" y="1772"/>
                  </a:cubicBezTo>
                  <a:cubicBezTo>
                    <a:pt x="817" y="1797"/>
                    <a:pt x="837" y="1810"/>
                    <a:pt x="858" y="1810"/>
                  </a:cubicBezTo>
                  <a:cubicBezTo>
                    <a:pt x="878" y="1810"/>
                    <a:pt x="898" y="1797"/>
                    <a:pt x="898" y="1772"/>
                  </a:cubicBezTo>
                  <a:cubicBezTo>
                    <a:pt x="898" y="1742"/>
                    <a:pt x="888" y="1711"/>
                    <a:pt x="888" y="1681"/>
                  </a:cubicBezTo>
                  <a:cubicBezTo>
                    <a:pt x="918" y="1681"/>
                    <a:pt x="959" y="1681"/>
                    <a:pt x="989" y="1671"/>
                  </a:cubicBezTo>
                  <a:cubicBezTo>
                    <a:pt x="1029" y="1661"/>
                    <a:pt x="1040" y="1590"/>
                    <a:pt x="989" y="1569"/>
                  </a:cubicBezTo>
                  <a:lnTo>
                    <a:pt x="878" y="1569"/>
                  </a:lnTo>
                  <a:cubicBezTo>
                    <a:pt x="878" y="1529"/>
                    <a:pt x="878" y="1488"/>
                    <a:pt x="867" y="1448"/>
                  </a:cubicBezTo>
                  <a:cubicBezTo>
                    <a:pt x="867" y="1427"/>
                    <a:pt x="851" y="1414"/>
                    <a:pt x="835" y="1414"/>
                  </a:cubicBezTo>
                  <a:close/>
                  <a:moveTo>
                    <a:pt x="292" y="1519"/>
                  </a:moveTo>
                  <a:cubicBezTo>
                    <a:pt x="275" y="1519"/>
                    <a:pt x="260" y="1529"/>
                    <a:pt x="260" y="1549"/>
                  </a:cubicBezTo>
                  <a:lnTo>
                    <a:pt x="260" y="1691"/>
                  </a:lnTo>
                  <a:cubicBezTo>
                    <a:pt x="230" y="1701"/>
                    <a:pt x="189" y="1722"/>
                    <a:pt x="159" y="1731"/>
                  </a:cubicBezTo>
                  <a:cubicBezTo>
                    <a:pt x="112" y="1741"/>
                    <a:pt x="126" y="1804"/>
                    <a:pt x="170" y="1804"/>
                  </a:cubicBezTo>
                  <a:cubicBezTo>
                    <a:pt x="173" y="1804"/>
                    <a:pt x="176" y="1803"/>
                    <a:pt x="179" y="1803"/>
                  </a:cubicBezTo>
                  <a:cubicBezTo>
                    <a:pt x="210" y="1792"/>
                    <a:pt x="240" y="1792"/>
                    <a:pt x="270" y="1792"/>
                  </a:cubicBezTo>
                  <a:lnTo>
                    <a:pt x="270" y="1884"/>
                  </a:lnTo>
                  <a:cubicBezTo>
                    <a:pt x="270" y="1909"/>
                    <a:pt x="293" y="1921"/>
                    <a:pt x="315" y="1921"/>
                  </a:cubicBezTo>
                  <a:cubicBezTo>
                    <a:pt x="336" y="1921"/>
                    <a:pt x="356" y="1909"/>
                    <a:pt x="351" y="1884"/>
                  </a:cubicBezTo>
                  <a:cubicBezTo>
                    <a:pt x="351" y="1853"/>
                    <a:pt x="351" y="1823"/>
                    <a:pt x="341" y="1792"/>
                  </a:cubicBezTo>
                  <a:cubicBezTo>
                    <a:pt x="381" y="1792"/>
                    <a:pt x="412" y="1792"/>
                    <a:pt x="442" y="1782"/>
                  </a:cubicBezTo>
                  <a:cubicBezTo>
                    <a:pt x="493" y="1772"/>
                    <a:pt x="493" y="1691"/>
                    <a:pt x="442" y="1681"/>
                  </a:cubicBezTo>
                  <a:cubicBezTo>
                    <a:pt x="427" y="1676"/>
                    <a:pt x="410" y="1673"/>
                    <a:pt x="392" y="1673"/>
                  </a:cubicBezTo>
                  <a:cubicBezTo>
                    <a:pt x="374" y="1673"/>
                    <a:pt x="356" y="1676"/>
                    <a:pt x="341" y="1681"/>
                  </a:cubicBezTo>
                  <a:cubicBezTo>
                    <a:pt x="331" y="1641"/>
                    <a:pt x="331" y="1590"/>
                    <a:pt x="331" y="1549"/>
                  </a:cubicBezTo>
                  <a:cubicBezTo>
                    <a:pt x="326" y="1529"/>
                    <a:pt x="308" y="1519"/>
                    <a:pt x="292" y="15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1"/>
            <p:cNvSpPr/>
            <p:nvPr/>
          </p:nvSpPr>
          <p:spPr>
            <a:xfrm>
              <a:off x="6585848" y="-789841"/>
              <a:ext cx="952425" cy="919401"/>
            </a:xfrm>
            <a:custGeom>
              <a:avLst/>
              <a:gdLst/>
              <a:ahLst/>
              <a:cxnLst/>
              <a:rect l="l" t="t" r="r" b="b"/>
              <a:pathLst>
                <a:path w="5389" h="5202" extrusionOk="0">
                  <a:moveTo>
                    <a:pt x="1957" y="0"/>
                  </a:moveTo>
                  <a:cubicBezTo>
                    <a:pt x="1879" y="0"/>
                    <a:pt x="1850" y="115"/>
                    <a:pt x="1935" y="134"/>
                  </a:cubicBezTo>
                  <a:cubicBezTo>
                    <a:pt x="2016" y="154"/>
                    <a:pt x="2087" y="174"/>
                    <a:pt x="2158" y="215"/>
                  </a:cubicBezTo>
                  <a:cubicBezTo>
                    <a:pt x="2168" y="221"/>
                    <a:pt x="2179" y="223"/>
                    <a:pt x="2188" y="223"/>
                  </a:cubicBezTo>
                  <a:cubicBezTo>
                    <a:pt x="2244" y="223"/>
                    <a:pt x="2278" y="138"/>
                    <a:pt x="2219" y="104"/>
                  </a:cubicBezTo>
                  <a:cubicBezTo>
                    <a:pt x="2147" y="53"/>
                    <a:pt x="2057" y="23"/>
                    <a:pt x="1976" y="2"/>
                  </a:cubicBezTo>
                  <a:cubicBezTo>
                    <a:pt x="1969" y="1"/>
                    <a:pt x="1963" y="0"/>
                    <a:pt x="1957" y="0"/>
                  </a:cubicBezTo>
                  <a:close/>
                  <a:moveTo>
                    <a:pt x="2848" y="16"/>
                  </a:moveTo>
                  <a:cubicBezTo>
                    <a:pt x="2794" y="16"/>
                    <a:pt x="2763" y="88"/>
                    <a:pt x="2815" y="113"/>
                  </a:cubicBezTo>
                  <a:lnTo>
                    <a:pt x="3069" y="225"/>
                  </a:lnTo>
                  <a:cubicBezTo>
                    <a:pt x="3075" y="227"/>
                    <a:pt x="3081" y="228"/>
                    <a:pt x="3087" y="228"/>
                  </a:cubicBezTo>
                  <a:cubicBezTo>
                    <a:pt x="3141" y="228"/>
                    <a:pt x="3185" y="152"/>
                    <a:pt x="3130" y="134"/>
                  </a:cubicBezTo>
                  <a:lnTo>
                    <a:pt x="2876" y="23"/>
                  </a:lnTo>
                  <a:cubicBezTo>
                    <a:pt x="2866" y="18"/>
                    <a:pt x="2857" y="16"/>
                    <a:pt x="2848" y="16"/>
                  </a:cubicBezTo>
                  <a:close/>
                  <a:moveTo>
                    <a:pt x="2541" y="145"/>
                  </a:moveTo>
                  <a:cubicBezTo>
                    <a:pt x="2484" y="145"/>
                    <a:pt x="2441" y="231"/>
                    <a:pt x="2502" y="266"/>
                  </a:cubicBezTo>
                  <a:lnTo>
                    <a:pt x="2705" y="397"/>
                  </a:lnTo>
                  <a:cubicBezTo>
                    <a:pt x="2715" y="403"/>
                    <a:pt x="2725" y="406"/>
                    <a:pt x="2735" y="406"/>
                  </a:cubicBezTo>
                  <a:cubicBezTo>
                    <a:pt x="2790" y="406"/>
                    <a:pt x="2825" y="320"/>
                    <a:pt x="2765" y="286"/>
                  </a:cubicBezTo>
                  <a:cubicBezTo>
                    <a:pt x="2705" y="245"/>
                    <a:pt x="2633" y="205"/>
                    <a:pt x="2573" y="154"/>
                  </a:cubicBezTo>
                  <a:cubicBezTo>
                    <a:pt x="2562" y="148"/>
                    <a:pt x="2551" y="145"/>
                    <a:pt x="2541" y="145"/>
                  </a:cubicBezTo>
                  <a:close/>
                  <a:moveTo>
                    <a:pt x="1588" y="190"/>
                  </a:moveTo>
                  <a:cubicBezTo>
                    <a:pt x="1523" y="190"/>
                    <a:pt x="1498" y="300"/>
                    <a:pt x="1571" y="336"/>
                  </a:cubicBezTo>
                  <a:cubicBezTo>
                    <a:pt x="1641" y="367"/>
                    <a:pt x="1712" y="397"/>
                    <a:pt x="1793" y="428"/>
                  </a:cubicBezTo>
                  <a:cubicBezTo>
                    <a:pt x="1801" y="431"/>
                    <a:pt x="1809" y="432"/>
                    <a:pt x="1816" y="432"/>
                  </a:cubicBezTo>
                  <a:cubicBezTo>
                    <a:pt x="1879" y="432"/>
                    <a:pt x="1896" y="322"/>
                    <a:pt x="1823" y="286"/>
                  </a:cubicBezTo>
                  <a:lnTo>
                    <a:pt x="1611" y="194"/>
                  </a:lnTo>
                  <a:cubicBezTo>
                    <a:pt x="1603" y="191"/>
                    <a:pt x="1595" y="190"/>
                    <a:pt x="1588" y="190"/>
                  </a:cubicBezTo>
                  <a:close/>
                  <a:moveTo>
                    <a:pt x="3431" y="169"/>
                  </a:moveTo>
                  <a:cubicBezTo>
                    <a:pt x="3380" y="169"/>
                    <a:pt x="3341" y="249"/>
                    <a:pt x="3403" y="275"/>
                  </a:cubicBezTo>
                  <a:cubicBezTo>
                    <a:pt x="3504" y="336"/>
                    <a:pt x="3605" y="387"/>
                    <a:pt x="3706" y="437"/>
                  </a:cubicBezTo>
                  <a:cubicBezTo>
                    <a:pt x="3716" y="442"/>
                    <a:pt x="3725" y="444"/>
                    <a:pt x="3733" y="444"/>
                  </a:cubicBezTo>
                  <a:cubicBezTo>
                    <a:pt x="3780" y="444"/>
                    <a:pt x="3809" y="381"/>
                    <a:pt x="3758" y="347"/>
                  </a:cubicBezTo>
                  <a:cubicBezTo>
                    <a:pt x="3656" y="296"/>
                    <a:pt x="3555" y="235"/>
                    <a:pt x="3454" y="174"/>
                  </a:cubicBezTo>
                  <a:cubicBezTo>
                    <a:pt x="3446" y="170"/>
                    <a:pt x="3438" y="169"/>
                    <a:pt x="3431" y="169"/>
                  </a:cubicBezTo>
                  <a:close/>
                  <a:moveTo>
                    <a:pt x="4048" y="254"/>
                  </a:moveTo>
                  <a:cubicBezTo>
                    <a:pt x="4006" y="254"/>
                    <a:pt x="3971" y="304"/>
                    <a:pt x="4010" y="336"/>
                  </a:cubicBezTo>
                  <a:cubicBezTo>
                    <a:pt x="4082" y="417"/>
                    <a:pt x="4163" y="468"/>
                    <a:pt x="4253" y="518"/>
                  </a:cubicBezTo>
                  <a:cubicBezTo>
                    <a:pt x="4262" y="522"/>
                    <a:pt x="4271" y="524"/>
                    <a:pt x="4280" y="524"/>
                  </a:cubicBezTo>
                  <a:cubicBezTo>
                    <a:pt x="4336" y="524"/>
                    <a:pt x="4367" y="444"/>
                    <a:pt x="4314" y="417"/>
                  </a:cubicBezTo>
                  <a:cubicBezTo>
                    <a:pt x="4223" y="377"/>
                    <a:pt x="4152" y="326"/>
                    <a:pt x="4082" y="266"/>
                  </a:cubicBezTo>
                  <a:cubicBezTo>
                    <a:pt x="4071" y="257"/>
                    <a:pt x="4059" y="254"/>
                    <a:pt x="4048" y="254"/>
                  </a:cubicBezTo>
                  <a:close/>
                  <a:moveTo>
                    <a:pt x="1064" y="367"/>
                  </a:moveTo>
                  <a:cubicBezTo>
                    <a:pt x="1013" y="367"/>
                    <a:pt x="1004" y="448"/>
                    <a:pt x="1054" y="448"/>
                  </a:cubicBezTo>
                  <a:cubicBezTo>
                    <a:pt x="1125" y="458"/>
                    <a:pt x="1196" y="488"/>
                    <a:pt x="1256" y="529"/>
                  </a:cubicBezTo>
                  <a:cubicBezTo>
                    <a:pt x="1264" y="533"/>
                    <a:pt x="1272" y="535"/>
                    <a:pt x="1279" y="535"/>
                  </a:cubicBezTo>
                  <a:cubicBezTo>
                    <a:pt x="1320" y="535"/>
                    <a:pt x="1350" y="473"/>
                    <a:pt x="1307" y="448"/>
                  </a:cubicBezTo>
                  <a:cubicBezTo>
                    <a:pt x="1226" y="407"/>
                    <a:pt x="1145" y="377"/>
                    <a:pt x="1064" y="367"/>
                  </a:cubicBezTo>
                  <a:close/>
                  <a:moveTo>
                    <a:pt x="2519" y="416"/>
                  </a:moveTo>
                  <a:cubicBezTo>
                    <a:pt x="2478" y="416"/>
                    <a:pt x="2441" y="468"/>
                    <a:pt x="2482" y="509"/>
                  </a:cubicBezTo>
                  <a:cubicBezTo>
                    <a:pt x="2552" y="559"/>
                    <a:pt x="2624" y="590"/>
                    <a:pt x="2714" y="590"/>
                  </a:cubicBezTo>
                  <a:cubicBezTo>
                    <a:pt x="2717" y="590"/>
                    <a:pt x="2720" y="590"/>
                    <a:pt x="2723" y="590"/>
                  </a:cubicBezTo>
                  <a:cubicBezTo>
                    <a:pt x="2785" y="590"/>
                    <a:pt x="2783" y="488"/>
                    <a:pt x="2714" y="488"/>
                  </a:cubicBezTo>
                  <a:cubicBezTo>
                    <a:pt x="2654" y="488"/>
                    <a:pt x="2603" y="468"/>
                    <a:pt x="2552" y="428"/>
                  </a:cubicBezTo>
                  <a:cubicBezTo>
                    <a:pt x="2542" y="419"/>
                    <a:pt x="2530" y="416"/>
                    <a:pt x="2519" y="416"/>
                  </a:cubicBezTo>
                  <a:close/>
                  <a:moveTo>
                    <a:pt x="1789" y="481"/>
                  </a:moveTo>
                  <a:cubicBezTo>
                    <a:pt x="1751" y="481"/>
                    <a:pt x="1731" y="534"/>
                    <a:pt x="1773" y="559"/>
                  </a:cubicBezTo>
                  <a:lnTo>
                    <a:pt x="1895" y="630"/>
                  </a:lnTo>
                  <a:cubicBezTo>
                    <a:pt x="1903" y="635"/>
                    <a:pt x="1911" y="637"/>
                    <a:pt x="1919" y="637"/>
                  </a:cubicBezTo>
                  <a:cubicBezTo>
                    <a:pt x="1956" y="637"/>
                    <a:pt x="1977" y="584"/>
                    <a:pt x="1935" y="559"/>
                  </a:cubicBezTo>
                  <a:lnTo>
                    <a:pt x="1814" y="488"/>
                  </a:lnTo>
                  <a:cubicBezTo>
                    <a:pt x="1805" y="483"/>
                    <a:pt x="1796" y="481"/>
                    <a:pt x="1789" y="481"/>
                  </a:cubicBezTo>
                  <a:close/>
                  <a:moveTo>
                    <a:pt x="3099" y="539"/>
                  </a:moveTo>
                  <a:cubicBezTo>
                    <a:pt x="3029" y="539"/>
                    <a:pt x="3029" y="650"/>
                    <a:pt x="3099" y="650"/>
                  </a:cubicBezTo>
                  <a:cubicBezTo>
                    <a:pt x="3170" y="650"/>
                    <a:pt x="3170" y="539"/>
                    <a:pt x="3099" y="539"/>
                  </a:cubicBezTo>
                  <a:close/>
                  <a:moveTo>
                    <a:pt x="2266" y="553"/>
                  </a:moveTo>
                  <a:cubicBezTo>
                    <a:pt x="2216" y="553"/>
                    <a:pt x="2171" y="613"/>
                    <a:pt x="2219" y="660"/>
                  </a:cubicBezTo>
                  <a:cubicBezTo>
                    <a:pt x="2279" y="711"/>
                    <a:pt x="2350" y="761"/>
                    <a:pt x="2431" y="792"/>
                  </a:cubicBezTo>
                  <a:cubicBezTo>
                    <a:pt x="2440" y="796"/>
                    <a:pt x="2449" y="798"/>
                    <a:pt x="2457" y="798"/>
                  </a:cubicBezTo>
                  <a:cubicBezTo>
                    <a:pt x="2517" y="798"/>
                    <a:pt x="2562" y="716"/>
                    <a:pt x="2492" y="680"/>
                  </a:cubicBezTo>
                  <a:cubicBezTo>
                    <a:pt x="2431" y="650"/>
                    <a:pt x="2360" y="620"/>
                    <a:pt x="2309" y="569"/>
                  </a:cubicBezTo>
                  <a:cubicBezTo>
                    <a:pt x="2296" y="558"/>
                    <a:pt x="2281" y="553"/>
                    <a:pt x="2266" y="553"/>
                  </a:cubicBezTo>
                  <a:close/>
                  <a:moveTo>
                    <a:pt x="3449" y="676"/>
                  </a:moveTo>
                  <a:cubicBezTo>
                    <a:pt x="3389" y="676"/>
                    <a:pt x="3336" y="744"/>
                    <a:pt x="3393" y="792"/>
                  </a:cubicBezTo>
                  <a:lnTo>
                    <a:pt x="3484" y="863"/>
                  </a:lnTo>
                  <a:cubicBezTo>
                    <a:pt x="3498" y="873"/>
                    <a:pt x="3514" y="878"/>
                    <a:pt x="3529" y="878"/>
                  </a:cubicBezTo>
                  <a:cubicBezTo>
                    <a:pt x="3589" y="878"/>
                    <a:pt x="3642" y="810"/>
                    <a:pt x="3585" y="761"/>
                  </a:cubicBezTo>
                  <a:lnTo>
                    <a:pt x="3494" y="691"/>
                  </a:lnTo>
                  <a:cubicBezTo>
                    <a:pt x="3480" y="681"/>
                    <a:pt x="3464" y="676"/>
                    <a:pt x="3449" y="676"/>
                  </a:cubicBezTo>
                  <a:close/>
                  <a:moveTo>
                    <a:pt x="881" y="688"/>
                  </a:moveTo>
                  <a:cubicBezTo>
                    <a:pt x="800" y="688"/>
                    <a:pt x="747" y="828"/>
                    <a:pt x="851" y="863"/>
                  </a:cubicBezTo>
                  <a:cubicBezTo>
                    <a:pt x="892" y="873"/>
                    <a:pt x="932" y="893"/>
                    <a:pt x="973" y="903"/>
                  </a:cubicBezTo>
                  <a:cubicBezTo>
                    <a:pt x="979" y="905"/>
                    <a:pt x="984" y="906"/>
                    <a:pt x="990" y="906"/>
                  </a:cubicBezTo>
                  <a:cubicBezTo>
                    <a:pt x="1050" y="906"/>
                    <a:pt x="1080" y="809"/>
                    <a:pt x="1024" y="772"/>
                  </a:cubicBezTo>
                  <a:cubicBezTo>
                    <a:pt x="993" y="752"/>
                    <a:pt x="953" y="731"/>
                    <a:pt x="923" y="701"/>
                  </a:cubicBezTo>
                  <a:cubicBezTo>
                    <a:pt x="908" y="692"/>
                    <a:pt x="894" y="688"/>
                    <a:pt x="881" y="688"/>
                  </a:cubicBezTo>
                  <a:close/>
                  <a:moveTo>
                    <a:pt x="4559" y="709"/>
                  </a:moveTo>
                  <a:cubicBezTo>
                    <a:pt x="4513" y="709"/>
                    <a:pt x="4477" y="760"/>
                    <a:pt x="4516" y="792"/>
                  </a:cubicBezTo>
                  <a:lnTo>
                    <a:pt x="4709" y="984"/>
                  </a:lnTo>
                  <a:cubicBezTo>
                    <a:pt x="4723" y="997"/>
                    <a:pt x="4737" y="1003"/>
                    <a:pt x="4752" y="1003"/>
                  </a:cubicBezTo>
                  <a:cubicBezTo>
                    <a:pt x="4802" y="1003"/>
                    <a:pt x="4847" y="933"/>
                    <a:pt x="4800" y="893"/>
                  </a:cubicBezTo>
                  <a:cubicBezTo>
                    <a:pt x="4730" y="833"/>
                    <a:pt x="4658" y="782"/>
                    <a:pt x="4597" y="721"/>
                  </a:cubicBezTo>
                  <a:cubicBezTo>
                    <a:pt x="4585" y="712"/>
                    <a:pt x="4572" y="709"/>
                    <a:pt x="4559" y="709"/>
                  </a:cubicBezTo>
                  <a:close/>
                  <a:moveTo>
                    <a:pt x="2861" y="775"/>
                  </a:moveTo>
                  <a:cubicBezTo>
                    <a:pt x="2816" y="775"/>
                    <a:pt x="2793" y="839"/>
                    <a:pt x="2836" y="873"/>
                  </a:cubicBezTo>
                  <a:cubicBezTo>
                    <a:pt x="2887" y="914"/>
                    <a:pt x="2937" y="954"/>
                    <a:pt x="2998" y="995"/>
                  </a:cubicBezTo>
                  <a:cubicBezTo>
                    <a:pt x="3008" y="1003"/>
                    <a:pt x="3018" y="1007"/>
                    <a:pt x="3028" y="1007"/>
                  </a:cubicBezTo>
                  <a:cubicBezTo>
                    <a:pt x="3078" y="1007"/>
                    <a:pt x="3118" y="917"/>
                    <a:pt x="3058" y="883"/>
                  </a:cubicBezTo>
                  <a:cubicBezTo>
                    <a:pt x="2998" y="853"/>
                    <a:pt x="2948" y="822"/>
                    <a:pt x="2887" y="782"/>
                  </a:cubicBezTo>
                  <a:cubicBezTo>
                    <a:pt x="2878" y="777"/>
                    <a:pt x="2869" y="775"/>
                    <a:pt x="2861" y="775"/>
                  </a:cubicBezTo>
                  <a:close/>
                  <a:moveTo>
                    <a:pt x="4153" y="771"/>
                  </a:moveTo>
                  <a:cubicBezTo>
                    <a:pt x="4114" y="771"/>
                    <a:pt x="4081" y="828"/>
                    <a:pt x="4111" y="873"/>
                  </a:cubicBezTo>
                  <a:cubicBezTo>
                    <a:pt x="4163" y="934"/>
                    <a:pt x="4223" y="974"/>
                    <a:pt x="4284" y="1015"/>
                  </a:cubicBezTo>
                  <a:cubicBezTo>
                    <a:pt x="4294" y="1021"/>
                    <a:pt x="4304" y="1023"/>
                    <a:pt x="4313" y="1023"/>
                  </a:cubicBezTo>
                  <a:cubicBezTo>
                    <a:pt x="4372" y="1023"/>
                    <a:pt x="4416" y="930"/>
                    <a:pt x="4354" y="903"/>
                  </a:cubicBezTo>
                  <a:cubicBezTo>
                    <a:pt x="4294" y="873"/>
                    <a:pt x="4244" y="842"/>
                    <a:pt x="4192" y="792"/>
                  </a:cubicBezTo>
                  <a:cubicBezTo>
                    <a:pt x="4180" y="777"/>
                    <a:pt x="4166" y="771"/>
                    <a:pt x="4153" y="771"/>
                  </a:cubicBezTo>
                  <a:close/>
                  <a:moveTo>
                    <a:pt x="1698" y="757"/>
                  </a:moveTo>
                  <a:cubicBezTo>
                    <a:pt x="1630" y="757"/>
                    <a:pt x="1588" y="866"/>
                    <a:pt x="1661" y="893"/>
                  </a:cubicBezTo>
                  <a:cubicBezTo>
                    <a:pt x="1722" y="923"/>
                    <a:pt x="1773" y="954"/>
                    <a:pt x="1823" y="1004"/>
                  </a:cubicBezTo>
                  <a:cubicBezTo>
                    <a:pt x="1842" y="1021"/>
                    <a:pt x="1863" y="1029"/>
                    <a:pt x="1881" y="1029"/>
                  </a:cubicBezTo>
                  <a:cubicBezTo>
                    <a:pt x="1952" y="1029"/>
                    <a:pt x="2005" y="927"/>
                    <a:pt x="1925" y="863"/>
                  </a:cubicBezTo>
                  <a:cubicBezTo>
                    <a:pt x="1864" y="822"/>
                    <a:pt x="1793" y="782"/>
                    <a:pt x="1722" y="761"/>
                  </a:cubicBezTo>
                  <a:cubicBezTo>
                    <a:pt x="1714" y="758"/>
                    <a:pt x="1706" y="757"/>
                    <a:pt x="1698" y="757"/>
                  </a:cubicBezTo>
                  <a:close/>
                  <a:moveTo>
                    <a:pt x="2390" y="954"/>
                  </a:moveTo>
                  <a:cubicBezTo>
                    <a:pt x="2320" y="954"/>
                    <a:pt x="2320" y="1076"/>
                    <a:pt x="2390" y="1076"/>
                  </a:cubicBezTo>
                  <a:cubicBezTo>
                    <a:pt x="2462" y="1076"/>
                    <a:pt x="2462" y="954"/>
                    <a:pt x="2390" y="954"/>
                  </a:cubicBezTo>
                  <a:close/>
                  <a:moveTo>
                    <a:pt x="1337" y="958"/>
                  </a:moveTo>
                  <a:cubicBezTo>
                    <a:pt x="1295" y="958"/>
                    <a:pt x="1263" y="1029"/>
                    <a:pt x="1307" y="1055"/>
                  </a:cubicBezTo>
                  <a:lnTo>
                    <a:pt x="1490" y="1177"/>
                  </a:lnTo>
                  <a:cubicBezTo>
                    <a:pt x="1497" y="1181"/>
                    <a:pt x="1505" y="1182"/>
                    <a:pt x="1512" y="1182"/>
                  </a:cubicBezTo>
                  <a:cubicBezTo>
                    <a:pt x="1564" y="1182"/>
                    <a:pt x="1603" y="1102"/>
                    <a:pt x="1550" y="1076"/>
                  </a:cubicBezTo>
                  <a:cubicBezTo>
                    <a:pt x="1490" y="1035"/>
                    <a:pt x="1418" y="1004"/>
                    <a:pt x="1358" y="964"/>
                  </a:cubicBezTo>
                  <a:cubicBezTo>
                    <a:pt x="1351" y="960"/>
                    <a:pt x="1344" y="958"/>
                    <a:pt x="1337" y="958"/>
                  </a:cubicBezTo>
                  <a:close/>
                  <a:moveTo>
                    <a:pt x="3956" y="1028"/>
                  </a:moveTo>
                  <a:cubicBezTo>
                    <a:pt x="3911" y="1028"/>
                    <a:pt x="3868" y="1092"/>
                    <a:pt x="3920" y="1126"/>
                  </a:cubicBezTo>
                  <a:cubicBezTo>
                    <a:pt x="3929" y="1136"/>
                    <a:pt x="3949" y="1157"/>
                    <a:pt x="3970" y="1166"/>
                  </a:cubicBezTo>
                  <a:cubicBezTo>
                    <a:pt x="3984" y="1178"/>
                    <a:pt x="3998" y="1183"/>
                    <a:pt x="4011" y="1183"/>
                  </a:cubicBezTo>
                  <a:cubicBezTo>
                    <a:pt x="4066" y="1183"/>
                    <a:pt x="4106" y="1098"/>
                    <a:pt x="4041" y="1065"/>
                  </a:cubicBezTo>
                  <a:lnTo>
                    <a:pt x="3980" y="1035"/>
                  </a:lnTo>
                  <a:cubicBezTo>
                    <a:pt x="3972" y="1030"/>
                    <a:pt x="3964" y="1028"/>
                    <a:pt x="3956" y="1028"/>
                  </a:cubicBezTo>
                  <a:close/>
                  <a:moveTo>
                    <a:pt x="4908" y="1118"/>
                  </a:moveTo>
                  <a:cubicBezTo>
                    <a:pt x="4872" y="1118"/>
                    <a:pt x="4838" y="1162"/>
                    <a:pt x="4871" y="1187"/>
                  </a:cubicBezTo>
                  <a:cubicBezTo>
                    <a:pt x="4912" y="1217"/>
                    <a:pt x="4942" y="1247"/>
                    <a:pt x="4982" y="1278"/>
                  </a:cubicBezTo>
                  <a:cubicBezTo>
                    <a:pt x="4991" y="1285"/>
                    <a:pt x="5000" y="1287"/>
                    <a:pt x="5010" y="1287"/>
                  </a:cubicBezTo>
                  <a:cubicBezTo>
                    <a:pt x="5044" y="1287"/>
                    <a:pt x="5075" y="1249"/>
                    <a:pt x="5043" y="1217"/>
                  </a:cubicBezTo>
                  <a:cubicBezTo>
                    <a:pt x="5002" y="1187"/>
                    <a:pt x="4962" y="1157"/>
                    <a:pt x="4932" y="1126"/>
                  </a:cubicBezTo>
                  <a:cubicBezTo>
                    <a:pt x="4924" y="1120"/>
                    <a:pt x="4916" y="1118"/>
                    <a:pt x="4908" y="1118"/>
                  </a:cubicBezTo>
                  <a:close/>
                  <a:moveTo>
                    <a:pt x="2604" y="1046"/>
                  </a:moveTo>
                  <a:cubicBezTo>
                    <a:pt x="2556" y="1046"/>
                    <a:pt x="2523" y="1123"/>
                    <a:pt x="2583" y="1157"/>
                  </a:cubicBezTo>
                  <a:cubicBezTo>
                    <a:pt x="2664" y="1207"/>
                    <a:pt x="2745" y="1258"/>
                    <a:pt x="2836" y="1319"/>
                  </a:cubicBezTo>
                  <a:cubicBezTo>
                    <a:pt x="2846" y="1325"/>
                    <a:pt x="2855" y="1328"/>
                    <a:pt x="2865" y="1328"/>
                  </a:cubicBezTo>
                  <a:cubicBezTo>
                    <a:pt x="2913" y="1328"/>
                    <a:pt x="2947" y="1251"/>
                    <a:pt x="2896" y="1217"/>
                  </a:cubicBezTo>
                  <a:lnTo>
                    <a:pt x="2633" y="1055"/>
                  </a:lnTo>
                  <a:cubicBezTo>
                    <a:pt x="2623" y="1049"/>
                    <a:pt x="2614" y="1046"/>
                    <a:pt x="2604" y="1046"/>
                  </a:cubicBezTo>
                  <a:close/>
                  <a:moveTo>
                    <a:pt x="3283" y="1188"/>
                  </a:moveTo>
                  <a:cubicBezTo>
                    <a:pt x="3235" y="1188"/>
                    <a:pt x="3200" y="1264"/>
                    <a:pt x="3251" y="1298"/>
                  </a:cubicBezTo>
                  <a:lnTo>
                    <a:pt x="3342" y="1349"/>
                  </a:lnTo>
                  <a:cubicBezTo>
                    <a:pt x="3352" y="1355"/>
                    <a:pt x="3362" y="1358"/>
                    <a:pt x="3371" y="1358"/>
                  </a:cubicBezTo>
                  <a:cubicBezTo>
                    <a:pt x="3419" y="1358"/>
                    <a:pt x="3454" y="1283"/>
                    <a:pt x="3403" y="1258"/>
                  </a:cubicBezTo>
                  <a:lnTo>
                    <a:pt x="3312" y="1197"/>
                  </a:lnTo>
                  <a:cubicBezTo>
                    <a:pt x="3302" y="1191"/>
                    <a:pt x="3292" y="1188"/>
                    <a:pt x="3283" y="1188"/>
                  </a:cubicBezTo>
                  <a:close/>
                  <a:moveTo>
                    <a:pt x="1004" y="1108"/>
                  </a:moveTo>
                  <a:cubicBezTo>
                    <a:pt x="915" y="1108"/>
                    <a:pt x="854" y="1274"/>
                    <a:pt x="983" y="1308"/>
                  </a:cubicBezTo>
                  <a:cubicBezTo>
                    <a:pt x="1034" y="1319"/>
                    <a:pt x="1085" y="1349"/>
                    <a:pt x="1125" y="1389"/>
                  </a:cubicBezTo>
                  <a:cubicBezTo>
                    <a:pt x="1136" y="1398"/>
                    <a:pt x="1150" y="1402"/>
                    <a:pt x="1163" y="1402"/>
                  </a:cubicBezTo>
                  <a:cubicBezTo>
                    <a:pt x="1210" y="1402"/>
                    <a:pt x="1258" y="1355"/>
                    <a:pt x="1226" y="1308"/>
                  </a:cubicBezTo>
                  <a:cubicBezTo>
                    <a:pt x="1186" y="1238"/>
                    <a:pt x="1125" y="1177"/>
                    <a:pt x="1054" y="1126"/>
                  </a:cubicBezTo>
                  <a:cubicBezTo>
                    <a:pt x="1037" y="1114"/>
                    <a:pt x="1020" y="1108"/>
                    <a:pt x="1004" y="1108"/>
                  </a:cubicBezTo>
                  <a:close/>
                  <a:moveTo>
                    <a:pt x="1940" y="1187"/>
                  </a:moveTo>
                  <a:cubicBezTo>
                    <a:pt x="1891" y="1187"/>
                    <a:pt x="1848" y="1252"/>
                    <a:pt x="1895" y="1298"/>
                  </a:cubicBezTo>
                  <a:cubicBezTo>
                    <a:pt x="1955" y="1359"/>
                    <a:pt x="2036" y="1400"/>
                    <a:pt x="2117" y="1420"/>
                  </a:cubicBezTo>
                  <a:cubicBezTo>
                    <a:pt x="2121" y="1420"/>
                    <a:pt x="2124" y="1421"/>
                    <a:pt x="2127" y="1421"/>
                  </a:cubicBezTo>
                  <a:cubicBezTo>
                    <a:pt x="2190" y="1421"/>
                    <a:pt x="2215" y="1327"/>
                    <a:pt x="2147" y="1308"/>
                  </a:cubicBezTo>
                  <a:cubicBezTo>
                    <a:pt x="2087" y="1288"/>
                    <a:pt x="2026" y="1247"/>
                    <a:pt x="1985" y="1207"/>
                  </a:cubicBezTo>
                  <a:cubicBezTo>
                    <a:pt x="1971" y="1193"/>
                    <a:pt x="1955" y="1187"/>
                    <a:pt x="1940" y="1187"/>
                  </a:cubicBezTo>
                  <a:close/>
                  <a:moveTo>
                    <a:pt x="611" y="1206"/>
                  </a:moveTo>
                  <a:cubicBezTo>
                    <a:pt x="573" y="1206"/>
                    <a:pt x="540" y="1270"/>
                    <a:pt x="568" y="1298"/>
                  </a:cubicBezTo>
                  <a:cubicBezTo>
                    <a:pt x="608" y="1359"/>
                    <a:pt x="680" y="1379"/>
                    <a:pt x="730" y="1420"/>
                  </a:cubicBezTo>
                  <a:cubicBezTo>
                    <a:pt x="737" y="1426"/>
                    <a:pt x="746" y="1428"/>
                    <a:pt x="754" y="1428"/>
                  </a:cubicBezTo>
                  <a:cubicBezTo>
                    <a:pt x="790" y="1428"/>
                    <a:pt x="825" y="1382"/>
                    <a:pt x="801" y="1349"/>
                  </a:cubicBezTo>
                  <a:cubicBezTo>
                    <a:pt x="750" y="1278"/>
                    <a:pt x="710" y="1217"/>
                    <a:pt x="619" y="1207"/>
                  </a:cubicBezTo>
                  <a:cubicBezTo>
                    <a:pt x="616" y="1206"/>
                    <a:pt x="614" y="1206"/>
                    <a:pt x="611" y="1206"/>
                  </a:cubicBezTo>
                  <a:close/>
                  <a:moveTo>
                    <a:pt x="3699" y="1184"/>
                  </a:moveTo>
                  <a:cubicBezTo>
                    <a:pt x="3639" y="1184"/>
                    <a:pt x="3588" y="1270"/>
                    <a:pt x="3646" y="1328"/>
                  </a:cubicBezTo>
                  <a:cubicBezTo>
                    <a:pt x="3677" y="1359"/>
                    <a:pt x="3706" y="1389"/>
                    <a:pt x="3747" y="1420"/>
                  </a:cubicBezTo>
                  <a:cubicBezTo>
                    <a:pt x="3767" y="1440"/>
                    <a:pt x="3789" y="1448"/>
                    <a:pt x="3810" y="1448"/>
                  </a:cubicBezTo>
                  <a:cubicBezTo>
                    <a:pt x="3884" y="1448"/>
                    <a:pt x="3946" y="1342"/>
                    <a:pt x="3859" y="1278"/>
                  </a:cubicBezTo>
                  <a:cubicBezTo>
                    <a:pt x="3818" y="1247"/>
                    <a:pt x="3778" y="1227"/>
                    <a:pt x="3737" y="1197"/>
                  </a:cubicBezTo>
                  <a:cubicBezTo>
                    <a:pt x="3725" y="1188"/>
                    <a:pt x="3712" y="1184"/>
                    <a:pt x="3699" y="1184"/>
                  </a:cubicBezTo>
                  <a:close/>
                  <a:moveTo>
                    <a:pt x="4395" y="1276"/>
                  </a:moveTo>
                  <a:cubicBezTo>
                    <a:pt x="4334" y="1276"/>
                    <a:pt x="4280" y="1357"/>
                    <a:pt x="4334" y="1420"/>
                  </a:cubicBezTo>
                  <a:cubicBezTo>
                    <a:pt x="4385" y="1460"/>
                    <a:pt x="4426" y="1511"/>
                    <a:pt x="4476" y="1562"/>
                  </a:cubicBezTo>
                  <a:cubicBezTo>
                    <a:pt x="4495" y="1581"/>
                    <a:pt x="4516" y="1588"/>
                    <a:pt x="4536" y="1588"/>
                  </a:cubicBezTo>
                  <a:cubicBezTo>
                    <a:pt x="4603" y="1588"/>
                    <a:pt x="4660" y="1502"/>
                    <a:pt x="4597" y="1440"/>
                  </a:cubicBezTo>
                  <a:cubicBezTo>
                    <a:pt x="4547" y="1400"/>
                    <a:pt x="4496" y="1349"/>
                    <a:pt x="4446" y="1298"/>
                  </a:cubicBezTo>
                  <a:cubicBezTo>
                    <a:pt x="4430" y="1282"/>
                    <a:pt x="4412" y="1276"/>
                    <a:pt x="4395" y="1276"/>
                  </a:cubicBezTo>
                  <a:close/>
                  <a:moveTo>
                    <a:pt x="2373" y="1344"/>
                  </a:moveTo>
                  <a:cubicBezTo>
                    <a:pt x="2334" y="1344"/>
                    <a:pt x="2304" y="1387"/>
                    <a:pt x="2340" y="1430"/>
                  </a:cubicBezTo>
                  <a:cubicBezTo>
                    <a:pt x="2390" y="1501"/>
                    <a:pt x="2451" y="1551"/>
                    <a:pt x="2532" y="1602"/>
                  </a:cubicBezTo>
                  <a:cubicBezTo>
                    <a:pt x="2540" y="1607"/>
                    <a:pt x="2547" y="1609"/>
                    <a:pt x="2554" y="1609"/>
                  </a:cubicBezTo>
                  <a:cubicBezTo>
                    <a:pt x="2593" y="1609"/>
                    <a:pt x="2616" y="1547"/>
                    <a:pt x="2573" y="1521"/>
                  </a:cubicBezTo>
                  <a:cubicBezTo>
                    <a:pt x="2512" y="1481"/>
                    <a:pt x="2462" y="1430"/>
                    <a:pt x="2421" y="1369"/>
                  </a:cubicBezTo>
                  <a:cubicBezTo>
                    <a:pt x="2406" y="1351"/>
                    <a:pt x="2389" y="1344"/>
                    <a:pt x="2373" y="1344"/>
                  </a:cubicBezTo>
                  <a:close/>
                  <a:moveTo>
                    <a:pt x="1862" y="1439"/>
                  </a:moveTo>
                  <a:cubicBezTo>
                    <a:pt x="1783" y="1439"/>
                    <a:pt x="1735" y="1550"/>
                    <a:pt x="1814" y="1602"/>
                  </a:cubicBezTo>
                  <a:cubicBezTo>
                    <a:pt x="1864" y="1622"/>
                    <a:pt x="1904" y="1652"/>
                    <a:pt x="1945" y="1673"/>
                  </a:cubicBezTo>
                  <a:cubicBezTo>
                    <a:pt x="1962" y="1685"/>
                    <a:pt x="1978" y="1690"/>
                    <a:pt x="1994" y="1690"/>
                  </a:cubicBezTo>
                  <a:cubicBezTo>
                    <a:pt x="2071" y="1690"/>
                    <a:pt x="2121" y="1561"/>
                    <a:pt x="2036" y="1511"/>
                  </a:cubicBezTo>
                  <a:cubicBezTo>
                    <a:pt x="1996" y="1490"/>
                    <a:pt x="1945" y="1470"/>
                    <a:pt x="1904" y="1450"/>
                  </a:cubicBezTo>
                  <a:cubicBezTo>
                    <a:pt x="1889" y="1443"/>
                    <a:pt x="1875" y="1439"/>
                    <a:pt x="1862" y="1439"/>
                  </a:cubicBezTo>
                  <a:close/>
                  <a:moveTo>
                    <a:pt x="4829" y="1502"/>
                  </a:moveTo>
                  <a:cubicBezTo>
                    <a:pt x="4790" y="1502"/>
                    <a:pt x="4758" y="1547"/>
                    <a:pt x="4780" y="1592"/>
                  </a:cubicBezTo>
                  <a:cubicBezTo>
                    <a:pt x="4790" y="1612"/>
                    <a:pt x="4811" y="1643"/>
                    <a:pt x="4820" y="1663"/>
                  </a:cubicBezTo>
                  <a:cubicBezTo>
                    <a:pt x="4835" y="1689"/>
                    <a:pt x="4855" y="1699"/>
                    <a:pt x="4876" y="1699"/>
                  </a:cubicBezTo>
                  <a:cubicBezTo>
                    <a:pt x="4929" y="1699"/>
                    <a:pt x="4983" y="1632"/>
                    <a:pt x="4932" y="1582"/>
                  </a:cubicBezTo>
                  <a:lnTo>
                    <a:pt x="4871" y="1521"/>
                  </a:lnTo>
                  <a:cubicBezTo>
                    <a:pt x="4858" y="1508"/>
                    <a:pt x="4843" y="1502"/>
                    <a:pt x="4829" y="1502"/>
                  </a:cubicBezTo>
                  <a:close/>
                  <a:moveTo>
                    <a:pt x="3073" y="1441"/>
                  </a:moveTo>
                  <a:cubicBezTo>
                    <a:pt x="3003" y="1441"/>
                    <a:pt x="2939" y="1530"/>
                    <a:pt x="3008" y="1582"/>
                  </a:cubicBezTo>
                  <a:cubicBezTo>
                    <a:pt x="3049" y="1612"/>
                    <a:pt x="3099" y="1652"/>
                    <a:pt x="3139" y="1683"/>
                  </a:cubicBezTo>
                  <a:cubicBezTo>
                    <a:pt x="3163" y="1701"/>
                    <a:pt x="3186" y="1708"/>
                    <a:pt x="3208" y="1708"/>
                  </a:cubicBezTo>
                  <a:cubicBezTo>
                    <a:pt x="3299" y="1708"/>
                    <a:pt x="3359" y="1580"/>
                    <a:pt x="3261" y="1531"/>
                  </a:cubicBezTo>
                  <a:cubicBezTo>
                    <a:pt x="3211" y="1501"/>
                    <a:pt x="3160" y="1481"/>
                    <a:pt x="3110" y="1450"/>
                  </a:cubicBezTo>
                  <a:cubicBezTo>
                    <a:pt x="3098" y="1444"/>
                    <a:pt x="3085" y="1441"/>
                    <a:pt x="3073" y="1441"/>
                  </a:cubicBezTo>
                  <a:close/>
                  <a:moveTo>
                    <a:pt x="1057" y="1569"/>
                  </a:moveTo>
                  <a:cubicBezTo>
                    <a:pt x="999" y="1569"/>
                    <a:pt x="979" y="1665"/>
                    <a:pt x="1044" y="1683"/>
                  </a:cubicBezTo>
                  <a:cubicBezTo>
                    <a:pt x="1115" y="1713"/>
                    <a:pt x="1175" y="1744"/>
                    <a:pt x="1226" y="1784"/>
                  </a:cubicBezTo>
                  <a:cubicBezTo>
                    <a:pt x="1244" y="1800"/>
                    <a:pt x="1262" y="1806"/>
                    <a:pt x="1278" y="1806"/>
                  </a:cubicBezTo>
                  <a:cubicBezTo>
                    <a:pt x="1338" y="1806"/>
                    <a:pt x="1381" y="1723"/>
                    <a:pt x="1317" y="1683"/>
                  </a:cubicBezTo>
                  <a:cubicBezTo>
                    <a:pt x="1247" y="1632"/>
                    <a:pt x="1166" y="1592"/>
                    <a:pt x="1074" y="1571"/>
                  </a:cubicBezTo>
                  <a:cubicBezTo>
                    <a:pt x="1068" y="1570"/>
                    <a:pt x="1063" y="1569"/>
                    <a:pt x="1057" y="1569"/>
                  </a:cubicBezTo>
                  <a:close/>
                  <a:moveTo>
                    <a:pt x="498" y="1610"/>
                  </a:moveTo>
                  <a:cubicBezTo>
                    <a:pt x="471" y="1610"/>
                    <a:pt x="447" y="1646"/>
                    <a:pt x="457" y="1673"/>
                  </a:cubicBezTo>
                  <a:cubicBezTo>
                    <a:pt x="497" y="1733"/>
                    <a:pt x="568" y="1774"/>
                    <a:pt x="619" y="1814"/>
                  </a:cubicBezTo>
                  <a:cubicBezTo>
                    <a:pt x="632" y="1823"/>
                    <a:pt x="645" y="1827"/>
                    <a:pt x="657" y="1827"/>
                  </a:cubicBezTo>
                  <a:cubicBezTo>
                    <a:pt x="704" y="1827"/>
                    <a:pt x="739" y="1776"/>
                    <a:pt x="700" y="1744"/>
                  </a:cubicBezTo>
                  <a:cubicBezTo>
                    <a:pt x="639" y="1693"/>
                    <a:pt x="578" y="1632"/>
                    <a:pt x="507" y="1612"/>
                  </a:cubicBezTo>
                  <a:cubicBezTo>
                    <a:pt x="504" y="1611"/>
                    <a:pt x="501" y="1610"/>
                    <a:pt x="498" y="1610"/>
                  </a:cubicBezTo>
                  <a:close/>
                  <a:moveTo>
                    <a:pt x="3918" y="1593"/>
                  </a:moveTo>
                  <a:cubicBezTo>
                    <a:pt x="3879" y="1593"/>
                    <a:pt x="3846" y="1638"/>
                    <a:pt x="3868" y="1683"/>
                  </a:cubicBezTo>
                  <a:cubicBezTo>
                    <a:pt x="3909" y="1764"/>
                    <a:pt x="4001" y="1825"/>
                    <a:pt x="4091" y="1865"/>
                  </a:cubicBezTo>
                  <a:cubicBezTo>
                    <a:pt x="4102" y="1871"/>
                    <a:pt x="4112" y="1874"/>
                    <a:pt x="4122" y="1874"/>
                  </a:cubicBezTo>
                  <a:cubicBezTo>
                    <a:pt x="4178" y="1874"/>
                    <a:pt x="4213" y="1788"/>
                    <a:pt x="4152" y="1754"/>
                  </a:cubicBezTo>
                  <a:cubicBezTo>
                    <a:pt x="4082" y="1713"/>
                    <a:pt x="4021" y="1663"/>
                    <a:pt x="3960" y="1612"/>
                  </a:cubicBezTo>
                  <a:cubicBezTo>
                    <a:pt x="3947" y="1599"/>
                    <a:pt x="3932" y="1593"/>
                    <a:pt x="3918" y="1593"/>
                  </a:cubicBezTo>
                  <a:close/>
                  <a:moveTo>
                    <a:pt x="170" y="1682"/>
                  </a:moveTo>
                  <a:cubicBezTo>
                    <a:pt x="124" y="1682"/>
                    <a:pt x="83" y="1729"/>
                    <a:pt x="92" y="1784"/>
                  </a:cubicBezTo>
                  <a:cubicBezTo>
                    <a:pt x="122" y="1865"/>
                    <a:pt x="214" y="1895"/>
                    <a:pt x="295" y="1906"/>
                  </a:cubicBezTo>
                  <a:cubicBezTo>
                    <a:pt x="298" y="1906"/>
                    <a:pt x="301" y="1906"/>
                    <a:pt x="304" y="1906"/>
                  </a:cubicBezTo>
                  <a:cubicBezTo>
                    <a:pt x="386" y="1906"/>
                    <a:pt x="393" y="1773"/>
                    <a:pt x="315" y="1754"/>
                  </a:cubicBezTo>
                  <a:cubicBezTo>
                    <a:pt x="264" y="1744"/>
                    <a:pt x="234" y="1703"/>
                    <a:pt x="183" y="1683"/>
                  </a:cubicBezTo>
                  <a:cubicBezTo>
                    <a:pt x="179" y="1682"/>
                    <a:pt x="174" y="1682"/>
                    <a:pt x="170" y="1682"/>
                  </a:cubicBezTo>
                  <a:close/>
                  <a:moveTo>
                    <a:pt x="2760" y="1628"/>
                  </a:moveTo>
                  <a:cubicBezTo>
                    <a:pt x="2713" y="1628"/>
                    <a:pt x="2666" y="1692"/>
                    <a:pt x="2714" y="1724"/>
                  </a:cubicBezTo>
                  <a:cubicBezTo>
                    <a:pt x="2786" y="1784"/>
                    <a:pt x="2846" y="1845"/>
                    <a:pt x="2917" y="1906"/>
                  </a:cubicBezTo>
                  <a:cubicBezTo>
                    <a:pt x="2926" y="1912"/>
                    <a:pt x="2936" y="1914"/>
                    <a:pt x="2946" y="1914"/>
                  </a:cubicBezTo>
                  <a:cubicBezTo>
                    <a:pt x="2987" y="1914"/>
                    <a:pt x="3021" y="1868"/>
                    <a:pt x="2988" y="1835"/>
                  </a:cubicBezTo>
                  <a:cubicBezTo>
                    <a:pt x="2917" y="1774"/>
                    <a:pt x="2856" y="1713"/>
                    <a:pt x="2795" y="1643"/>
                  </a:cubicBezTo>
                  <a:cubicBezTo>
                    <a:pt x="2785" y="1632"/>
                    <a:pt x="2773" y="1628"/>
                    <a:pt x="2760" y="1628"/>
                  </a:cubicBezTo>
                  <a:close/>
                  <a:moveTo>
                    <a:pt x="4432" y="1651"/>
                  </a:moveTo>
                  <a:cubicBezTo>
                    <a:pt x="4384" y="1651"/>
                    <a:pt x="4335" y="1708"/>
                    <a:pt x="4365" y="1754"/>
                  </a:cubicBezTo>
                  <a:cubicBezTo>
                    <a:pt x="4395" y="1805"/>
                    <a:pt x="4426" y="1845"/>
                    <a:pt x="4456" y="1886"/>
                  </a:cubicBezTo>
                  <a:cubicBezTo>
                    <a:pt x="4474" y="1912"/>
                    <a:pt x="4496" y="1923"/>
                    <a:pt x="4519" y="1923"/>
                  </a:cubicBezTo>
                  <a:cubicBezTo>
                    <a:pt x="4572" y="1923"/>
                    <a:pt x="4620" y="1859"/>
                    <a:pt x="4577" y="1794"/>
                  </a:cubicBezTo>
                  <a:cubicBezTo>
                    <a:pt x="4537" y="1754"/>
                    <a:pt x="4507" y="1713"/>
                    <a:pt x="4476" y="1673"/>
                  </a:cubicBezTo>
                  <a:cubicBezTo>
                    <a:pt x="4463" y="1657"/>
                    <a:pt x="4448" y="1651"/>
                    <a:pt x="4432" y="1651"/>
                  </a:cubicBezTo>
                  <a:close/>
                  <a:moveTo>
                    <a:pt x="2287" y="1697"/>
                  </a:moveTo>
                  <a:cubicBezTo>
                    <a:pt x="2246" y="1697"/>
                    <a:pt x="2199" y="1755"/>
                    <a:pt x="2239" y="1794"/>
                  </a:cubicBezTo>
                  <a:cubicBezTo>
                    <a:pt x="2289" y="1855"/>
                    <a:pt x="2350" y="1895"/>
                    <a:pt x="2421" y="1926"/>
                  </a:cubicBezTo>
                  <a:cubicBezTo>
                    <a:pt x="2430" y="1931"/>
                    <a:pt x="2439" y="1933"/>
                    <a:pt x="2448" y="1933"/>
                  </a:cubicBezTo>
                  <a:cubicBezTo>
                    <a:pt x="2494" y="1933"/>
                    <a:pt x="2523" y="1871"/>
                    <a:pt x="2471" y="1845"/>
                  </a:cubicBezTo>
                  <a:cubicBezTo>
                    <a:pt x="2411" y="1805"/>
                    <a:pt x="2360" y="1764"/>
                    <a:pt x="2320" y="1713"/>
                  </a:cubicBezTo>
                  <a:cubicBezTo>
                    <a:pt x="2311" y="1702"/>
                    <a:pt x="2299" y="1697"/>
                    <a:pt x="2287" y="1697"/>
                  </a:cubicBezTo>
                  <a:close/>
                  <a:moveTo>
                    <a:pt x="5177" y="1779"/>
                  </a:moveTo>
                  <a:cubicBezTo>
                    <a:pt x="5141" y="1779"/>
                    <a:pt x="5103" y="1820"/>
                    <a:pt x="5124" y="1855"/>
                  </a:cubicBezTo>
                  <a:lnTo>
                    <a:pt x="5164" y="1916"/>
                  </a:lnTo>
                  <a:cubicBezTo>
                    <a:pt x="5176" y="1930"/>
                    <a:pt x="5192" y="1937"/>
                    <a:pt x="5208" y="1937"/>
                  </a:cubicBezTo>
                  <a:cubicBezTo>
                    <a:pt x="5247" y="1937"/>
                    <a:pt x="5285" y="1898"/>
                    <a:pt x="5256" y="1855"/>
                  </a:cubicBezTo>
                  <a:lnTo>
                    <a:pt x="5215" y="1805"/>
                  </a:lnTo>
                  <a:cubicBezTo>
                    <a:pt x="5206" y="1787"/>
                    <a:pt x="5192" y="1779"/>
                    <a:pt x="5177" y="1779"/>
                  </a:cubicBezTo>
                  <a:close/>
                  <a:moveTo>
                    <a:pt x="1595" y="1645"/>
                  </a:moveTo>
                  <a:cubicBezTo>
                    <a:pt x="1533" y="1645"/>
                    <a:pt x="1475" y="1726"/>
                    <a:pt x="1540" y="1774"/>
                  </a:cubicBezTo>
                  <a:lnTo>
                    <a:pt x="1722" y="1926"/>
                  </a:lnTo>
                  <a:cubicBezTo>
                    <a:pt x="1739" y="1940"/>
                    <a:pt x="1757" y="1946"/>
                    <a:pt x="1774" y="1946"/>
                  </a:cubicBezTo>
                  <a:cubicBezTo>
                    <a:pt x="1831" y="1946"/>
                    <a:pt x="1878" y="1881"/>
                    <a:pt x="1823" y="1835"/>
                  </a:cubicBezTo>
                  <a:cubicBezTo>
                    <a:pt x="1763" y="1774"/>
                    <a:pt x="1702" y="1724"/>
                    <a:pt x="1641" y="1663"/>
                  </a:cubicBezTo>
                  <a:cubicBezTo>
                    <a:pt x="1627" y="1651"/>
                    <a:pt x="1611" y="1645"/>
                    <a:pt x="1595" y="1645"/>
                  </a:cubicBezTo>
                  <a:close/>
                  <a:moveTo>
                    <a:pt x="3627" y="1878"/>
                  </a:moveTo>
                  <a:cubicBezTo>
                    <a:pt x="3571" y="1878"/>
                    <a:pt x="3534" y="1971"/>
                    <a:pt x="3596" y="1997"/>
                  </a:cubicBezTo>
                  <a:cubicBezTo>
                    <a:pt x="3636" y="2007"/>
                    <a:pt x="3666" y="2027"/>
                    <a:pt x="3706" y="2048"/>
                  </a:cubicBezTo>
                  <a:cubicBezTo>
                    <a:pt x="3716" y="2051"/>
                    <a:pt x="3724" y="2053"/>
                    <a:pt x="3732" y="2053"/>
                  </a:cubicBezTo>
                  <a:cubicBezTo>
                    <a:pt x="3789" y="2053"/>
                    <a:pt x="3820" y="1973"/>
                    <a:pt x="3767" y="1946"/>
                  </a:cubicBezTo>
                  <a:cubicBezTo>
                    <a:pt x="3727" y="1926"/>
                    <a:pt x="3697" y="1906"/>
                    <a:pt x="3656" y="1886"/>
                  </a:cubicBezTo>
                  <a:cubicBezTo>
                    <a:pt x="3646" y="1880"/>
                    <a:pt x="3636" y="1878"/>
                    <a:pt x="3627" y="1878"/>
                  </a:cubicBezTo>
                  <a:close/>
                  <a:moveTo>
                    <a:pt x="1976" y="2017"/>
                  </a:moveTo>
                  <a:cubicBezTo>
                    <a:pt x="1864" y="2017"/>
                    <a:pt x="1864" y="2189"/>
                    <a:pt x="1976" y="2189"/>
                  </a:cubicBezTo>
                  <a:cubicBezTo>
                    <a:pt x="2087" y="2189"/>
                    <a:pt x="2087" y="2017"/>
                    <a:pt x="1976" y="2017"/>
                  </a:cubicBezTo>
                  <a:close/>
                  <a:moveTo>
                    <a:pt x="477" y="1941"/>
                  </a:moveTo>
                  <a:cubicBezTo>
                    <a:pt x="414" y="1941"/>
                    <a:pt x="369" y="2047"/>
                    <a:pt x="437" y="2098"/>
                  </a:cubicBezTo>
                  <a:lnTo>
                    <a:pt x="568" y="2189"/>
                  </a:lnTo>
                  <a:cubicBezTo>
                    <a:pt x="582" y="2200"/>
                    <a:pt x="595" y="2204"/>
                    <a:pt x="608" y="2204"/>
                  </a:cubicBezTo>
                  <a:cubicBezTo>
                    <a:pt x="672" y="2204"/>
                    <a:pt x="716" y="2098"/>
                    <a:pt x="649" y="2048"/>
                  </a:cubicBezTo>
                  <a:cubicBezTo>
                    <a:pt x="608" y="2017"/>
                    <a:pt x="568" y="1987"/>
                    <a:pt x="518" y="1956"/>
                  </a:cubicBezTo>
                  <a:cubicBezTo>
                    <a:pt x="504" y="1946"/>
                    <a:pt x="490" y="1941"/>
                    <a:pt x="477" y="1941"/>
                  </a:cubicBezTo>
                  <a:close/>
                  <a:moveTo>
                    <a:pt x="1179" y="2001"/>
                  </a:moveTo>
                  <a:cubicBezTo>
                    <a:pt x="1119" y="2001"/>
                    <a:pt x="1073" y="2083"/>
                    <a:pt x="1135" y="2118"/>
                  </a:cubicBezTo>
                  <a:lnTo>
                    <a:pt x="1307" y="2210"/>
                  </a:lnTo>
                  <a:cubicBezTo>
                    <a:pt x="1318" y="2216"/>
                    <a:pt x="1328" y="2218"/>
                    <a:pt x="1338" y="2218"/>
                  </a:cubicBezTo>
                  <a:cubicBezTo>
                    <a:pt x="1393" y="2218"/>
                    <a:pt x="1428" y="2132"/>
                    <a:pt x="1368" y="2098"/>
                  </a:cubicBezTo>
                  <a:lnTo>
                    <a:pt x="1206" y="2007"/>
                  </a:lnTo>
                  <a:cubicBezTo>
                    <a:pt x="1197" y="2003"/>
                    <a:pt x="1188" y="2001"/>
                    <a:pt x="1179" y="2001"/>
                  </a:cubicBezTo>
                  <a:close/>
                  <a:moveTo>
                    <a:pt x="3373" y="2088"/>
                  </a:moveTo>
                  <a:cubicBezTo>
                    <a:pt x="3261" y="2088"/>
                    <a:pt x="3261" y="2260"/>
                    <a:pt x="3373" y="2260"/>
                  </a:cubicBezTo>
                  <a:cubicBezTo>
                    <a:pt x="3484" y="2260"/>
                    <a:pt x="3484" y="2088"/>
                    <a:pt x="3373" y="2088"/>
                  </a:cubicBezTo>
                  <a:close/>
                  <a:moveTo>
                    <a:pt x="4847" y="1965"/>
                  </a:moveTo>
                  <a:cubicBezTo>
                    <a:pt x="4778" y="1965"/>
                    <a:pt x="4716" y="2054"/>
                    <a:pt x="4780" y="2118"/>
                  </a:cubicBezTo>
                  <a:cubicBezTo>
                    <a:pt x="4840" y="2159"/>
                    <a:pt x="4892" y="2210"/>
                    <a:pt x="4952" y="2260"/>
                  </a:cubicBezTo>
                  <a:cubicBezTo>
                    <a:pt x="4970" y="2275"/>
                    <a:pt x="4989" y="2282"/>
                    <a:pt x="5007" y="2282"/>
                  </a:cubicBezTo>
                  <a:cubicBezTo>
                    <a:pt x="5076" y="2282"/>
                    <a:pt x="5137" y="2194"/>
                    <a:pt x="5074" y="2138"/>
                  </a:cubicBezTo>
                  <a:cubicBezTo>
                    <a:pt x="5013" y="2088"/>
                    <a:pt x="4962" y="2037"/>
                    <a:pt x="4901" y="1987"/>
                  </a:cubicBezTo>
                  <a:cubicBezTo>
                    <a:pt x="4884" y="1972"/>
                    <a:pt x="4865" y="1965"/>
                    <a:pt x="4847" y="1965"/>
                  </a:cubicBezTo>
                  <a:close/>
                  <a:moveTo>
                    <a:pt x="4333" y="2055"/>
                  </a:moveTo>
                  <a:cubicBezTo>
                    <a:pt x="4286" y="2055"/>
                    <a:pt x="4254" y="2138"/>
                    <a:pt x="4304" y="2179"/>
                  </a:cubicBezTo>
                  <a:lnTo>
                    <a:pt x="4446" y="2291"/>
                  </a:lnTo>
                  <a:cubicBezTo>
                    <a:pt x="4457" y="2297"/>
                    <a:pt x="4467" y="2299"/>
                    <a:pt x="4477" y="2299"/>
                  </a:cubicBezTo>
                  <a:cubicBezTo>
                    <a:pt x="4532" y="2299"/>
                    <a:pt x="4568" y="2213"/>
                    <a:pt x="4516" y="2179"/>
                  </a:cubicBezTo>
                  <a:lnTo>
                    <a:pt x="4365" y="2068"/>
                  </a:lnTo>
                  <a:cubicBezTo>
                    <a:pt x="4354" y="2059"/>
                    <a:pt x="4343" y="2055"/>
                    <a:pt x="4333" y="2055"/>
                  </a:cubicBezTo>
                  <a:close/>
                  <a:moveTo>
                    <a:pt x="2694" y="2064"/>
                  </a:moveTo>
                  <a:cubicBezTo>
                    <a:pt x="2612" y="2064"/>
                    <a:pt x="2568" y="2180"/>
                    <a:pt x="2654" y="2240"/>
                  </a:cubicBezTo>
                  <a:cubicBezTo>
                    <a:pt x="2694" y="2270"/>
                    <a:pt x="2745" y="2311"/>
                    <a:pt x="2795" y="2341"/>
                  </a:cubicBezTo>
                  <a:cubicBezTo>
                    <a:pt x="2812" y="2354"/>
                    <a:pt x="2829" y="2360"/>
                    <a:pt x="2845" y="2360"/>
                  </a:cubicBezTo>
                  <a:cubicBezTo>
                    <a:pt x="2930" y="2360"/>
                    <a:pt x="2998" y="2210"/>
                    <a:pt x="2896" y="2159"/>
                  </a:cubicBezTo>
                  <a:cubicBezTo>
                    <a:pt x="2846" y="2129"/>
                    <a:pt x="2795" y="2108"/>
                    <a:pt x="2745" y="2078"/>
                  </a:cubicBezTo>
                  <a:cubicBezTo>
                    <a:pt x="2727" y="2068"/>
                    <a:pt x="2710" y="2064"/>
                    <a:pt x="2694" y="2064"/>
                  </a:cubicBezTo>
                  <a:close/>
                  <a:moveTo>
                    <a:pt x="121" y="2281"/>
                  </a:moveTo>
                  <a:cubicBezTo>
                    <a:pt x="50" y="2281"/>
                    <a:pt x="0" y="2381"/>
                    <a:pt x="82" y="2422"/>
                  </a:cubicBezTo>
                  <a:cubicBezTo>
                    <a:pt x="122" y="2442"/>
                    <a:pt x="153" y="2462"/>
                    <a:pt x="194" y="2473"/>
                  </a:cubicBezTo>
                  <a:cubicBezTo>
                    <a:pt x="204" y="2478"/>
                    <a:pt x="214" y="2480"/>
                    <a:pt x="224" y="2480"/>
                  </a:cubicBezTo>
                  <a:cubicBezTo>
                    <a:pt x="274" y="2480"/>
                    <a:pt x="315" y="2424"/>
                    <a:pt x="264" y="2381"/>
                  </a:cubicBezTo>
                  <a:cubicBezTo>
                    <a:pt x="234" y="2361"/>
                    <a:pt x="203" y="2331"/>
                    <a:pt x="173" y="2300"/>
                  </a:cubicBezTo>
                  <a:cubicBezTo>
                    <a:pt x="156" y="2287"/>
                    <a:pt x="138" y="2281"/>
                    <a:pt x="121" y="2281"/>
                  </a:cubicBezTo>
                  <a:close/>
                  <a:moveTo>
                    <a:pt x="1690" y="2170"/>
                  </a:moveTo>
                  <a:cubicBezTo>
                    <a:pt x="1628" y="2170"/>
                    <a:pt x="1571" y="2258"/>
                    <a:pt x="1631" y="2300"/>
                  </a:cubicBezTo>
                  <a:cubicBezTo>
                    <a:pt x="1702" y="2361"/>
                    <a:pt x="1763" y="2412"/>
                    <a:pt x="1834" y="2473"/>
                  </a:cubicBezTo>
                  <a:cubicBezTo>
                    <a:pt x="1855" y="2490"/>
                    <a:pt x="1877" y="2497"/>
                    <a:pt x="1897" y="2497"/>
                  </a:cubicBezTo>
                  <a:cubicBezTo>
                    <a:pt x="1972" y="2497"/>
                    <a:pt x="2025" y="2397"/>
                    <a:pt x="1945" y="2341"/>
                  </a:cubicBezTo>
                  <a:cubicBezTo>
                    <a:pt x="1864" y="2291"/>
                    <a:pt x="1793" y="2230"/>
                    <a:pt x="1722" y="2179"/>
                  </a:cubicBezTo>
                  <a:cubicBezTo>
                    <a:pt x="1712" y="2173"/>
                    <a:pt x="1701" y="2170"/>
                    <a:pt x="1690" y="2170"/>
                  </a:cubicBezTo>
                  <a:close/>
                  <a:moveTo>
                    <a:pt x="3685" y="2264"/>
                  </a:moveTo>
                  <a:cubicBezTo>
                    <a:pt x="3637" y="2264"/>
                    <a:pt x="3598" y="2322"/>
                    <a:pt x="3646" y="2361"/>
                  </a:cubicBezTo>
                  <a:cubicBezTo>
                    <a:pt x="3697" y="2412"/>
                    <a:pt x="3758" y="2453"/>
                    <a:pt x="3808" y="2503"/>
                  </a:cubicBezTo>
                  <a:cubicBezTo>
                    <a:pt x="3819" y="2514"/>
                    <a:pt x="3832" y="2519"/>
                    <a:pt x="3845" y="2519"/>
                  </a:cubicBezTo>
                  <a:cubicBezTo>
                    <a:pt x="3888" y="2519"/>
                    <a:pt x="3928" y="2461"/>
                    <a:pt x="3889" y="2422"/>
                  </a:cubicBezTo>
                  <a:cubicBezTo>
                    <a:pt x="3839" y="2372"/>
                    <a:pt x="3778" y="2321"/>
                    <a:pt x="3727" y="2280"/>
                  </a:cubicBezTo>
                  <a:cubicBezTo>
                    <a:pt x="3713" y="2269"/>
                    <a:pt x="3699" y="2264"/>
                    <a:pt x="3685" y="2264"/>
                  </a:cubicBezTo>
                  <a:close/>
                  <a:moveTo>
                    <a:pt x="2406" y="2326"/>
                  </a:moveTo>
                  <a:cubicBezTo>
                    <a:pt x="2338" y="2326"/>
                    <a:pt x="2295" y="2432"/>
                    <a:pt x="2370" y="2483"/>
                  </a:cubicBezTo>
                  <a:lnTo>
                    <a:pt x="2421" y="2523"/>
                  </a:lnTo>
                  <a:cubicBezTo>
                    <a:pt x="2435" y="2531"/>
                    <a:pt x="2448" y="2534"/>
                    <a:pt x="2460" y="2534"/>
                  </a:cubicBezTo>
                  <a:cubicBezTo>
                    <a:pt x="2532" y="2534"/>
                    <a:pt x="2579" y="2425"/>
                    <a:pt x="2502" y="2381"/>
                  </a:cubicBezTo>
                  <a:lnTo>
                    <a:pt x="2451" y="2341"/>
                  </a:lnTo>
                  <a:cubicBezTo>
                    <a:pt x="2436" y="2331"/>
                    <a:pt x="2420" y="2326"/>
                    <a:pt x="2406" y="2326"/>
                  </a:cubicBezTo>
                  <a:close/>
                  <a:moveTo>
                    <a:pt x="1038" y="2257"/>
                  </a:moveTo>
                  <a:cubicBezTo>
                    <a:pt x="986" y="2257"/>
                    <a:pt x="955" y="2338"/>
                    <a:pt x="1013" y="2372"/>
                  </a:cubicBezTo>
                  <a:cubicBezTo>
                    <a:pt x="1094" y="2442"/>
                    <a:pt x="1175" y="2503"/>
                    <a:pt x="1267" y="2564"/>
                  </a:cubicBezTo>
                  <a:cubicBezTo>
                    <a:pt x="1279" y="2572"/>
                    <a:pt x="1290" y="2576"/>
                    <a:pt x="1302" y="2576"/>
                  </a:cubicBezTo>
                  <a:cubicBezTo>
                    <a:pt x="1357" y="2576"/>
                    <a:pt x="1397" y="2485"/>
                    <a:pt x="1337" y="2442"/>
                  </a:cubicBezTo>
                  <a:cubicBezTo>
                    <a:pt x="1247" y="2381"/>
                    <a:pt x="1166" y="2321"/>
                    <a:pt x="1074" y="2270"/>
                  </a:cubicBezTo>
                  <a:cubicBezTo>
                    <a:pt x="1061" y="2261"/>
                    <a:pt x="1049" y="2257"/>
                    <a:pt x="1038" y="2257"/>
                  </a:cubicBezTo>
                  <a:close/>
                  <a:moveTo>
                    <a:pt x="5189" y="2419"/>
                  </a:moveTo>
                  <a:cubicBezTo>
                    <a:pt x="5137" y="2419"/>
                    <a:pt x="5107" y="2502"/>
                    <a:pt x="5164" y="2543"/>
                  </a:cubicBezTo>
                  <a:lnTo>
                    <a:pt x="5266" y="2615"/>
                  </a:lnTo>
                  <a:cubicBezTo>
                    <a:pt x="5276" y="2621"/>
                    <a:pt x="5287" y="2623"/>
                    <a:pt x="5297" y="2623"/>
                  </a:cubicBezTo>
                  <a:cubicBezTo>
                    <a:pt x="5352" y="2623"/>
                    <a:pt x="5389" y="2537"/>
                    <a:pt x="5337" y="2503"/>
                  </a:cubicBezTo>
                  <a:lnTo>
                    <a:pt x="5225" y="2432"/>
                  </a:lnTo>
                  <a:cubicBezTo>
                    <a:pt x="5213" y="2423"/>
                    <a:pt x="5200" y="2419"/>
                    <a:pt x="5189" y="2419"/>
                  </a:cubicBezTo>
                  <a:close/>
                  <a:moveTo>
                    <a:pt x="557" y="2415"/>
                  </a:moveTo>
                  <a:cubicBezTo>
                    <a:pt x="490" y="2415"/>
                    <a:pt x="433" y="2495"/>
                    <a:pt x="497" y="2543"/>
                  </a:cubicBezTo>
                  <a:lnTo>
                    <a:pt x="700" y="2705"/>
                  </a:lnTo>
                  <a:cubicBezTo>
                    <a:pt x="714" y="2718"/>
                    <a:pt x="730" y="2723"/>
                    <a:pt x="746" y="2723"/>
                  </a:cubicBezTo>
                  <a:cubicBezTo>
                    <a:pt x="808" y="2723"/>
                    <a:pt x="866" y="2643"/>
                    <a:pt x="801" y="2594"/>
                  </a:cubicBezTo>
                  <a:lnTo>
                    <a:pt x="608" y="2432"/>
                  </a:lnTo>
                  <a:cubicBezTo>
                    <a:pt x="592" y="2420"/>
                    <a:pt x="574" y="2415"/>
                    <a:pt x="557" y="2415"/>
                  </a:cubicBezTo>
                  <a:close/>
                  <a:moveTo>
                    <a:pt x="4268" y="2512"/>
                  </a:moveTo>
                  <a:cubicBezTo>
                    <a:pt x="4221" y="2512"/>
                    <a:pt x="4185" y="2571"/>
                    <a:pt x="4223" y="2624"/>
                  </a:cubicBezTo>
                  <a:cubicBezTo>
                    <a:pt x="4253" y="2665"/>
                    <a:pt x="4294" y="2705"/>
                    <a:pt x="4325" y="2756"/>
                  </a:cubicBezTo>
                  <a:cubicBezTo>
                    <a:pt x="4336" y="2770"/>
                    <a:pt x="4351" y="2776"/>
                    <a:pt x="4366" y="2776"/>
                  </a:cubicBezTo>
                  <a:cubicBezTo>
                    <a:pt x="4417" y="2776"/>
                    <a:pt x="4473" y="2709"/>
                    <a:pt x="4426" y="2655"/>
                  </a:cubicBezTo>
                  <a:lnTo>
                    <a:pt x="4314" y="2534"/>
                  </a:lnTo>
                  <a:cubicBezTo>
                    <a:pt x="4299" y="2519"/>
                    <a:pt x="4283" y="2512"/>
                    <a:pt x="4268" y="2512"/>
                  </a:cubicBezTo>
                  <a:close/>
                  <a:moveTo>
                    <a:pt x="3334" y="2651"/>
                  </a:moveTo>
                  <a:cubicBezTo>
                    <a:pt x="3283" y="2651"/>
                    <a:pt x="3238" y="2720"/>
                    <a:pt x="3292" y="2766"/>
                  </a:cubicBezTo>
                  <a:lnTo>
                    <a:pt x="3382" y="2858"/>
                  </a:lnTo>
                  <a:cubicBezTo>
                    <a:pt x="3397" y="2875"/>
                    <a:pt x="3414" y="2882"/>
                    <a:pt x="3431" y="2882"/>
                  </a:cubicBezTo>
                  <a:cubicBezTo>
                    <a:pt x="3482" y="2882"/>
                    <a:pt x="3527" y="2812"/>
                    <a:pt x="3474" y="2766"/>
                  </a:cubicBezTo>
                  <a:lnTo>
                    <a:pt x="3382" y="2675"/>
                  </a:lnTo>
                  <a:cubicBezTo>
                    <a:pt x="3368" y="2658"/>
                    <a:pt x="3351" y="2651"/>
                    <a:pt x="3334" y="2651"/>
                  </a:cubicBezTo>
                  <a:close/>
                  <a:moveTo>
                    <a:pt x="2666" y="2568"/>
                  </a:moveTo>
                  <a:cubicBezTo>
                    <a:pt x="2601" y="2568"/>
                    <a:pt x="2549" y="2651"/>
                    <a:pt x="2603" y="2705"/>
                  </a:cubicBezTo>
                  <a:cubicBezTo>
                    <a:pt x="2684" y="2786"/>
                    <a:pt x="2775" y="2858"/>
                    <a:pt x="2876" y="2898"/>
                  </a:cubicBezTo>
                  <a:cubicBezTo>
                    <a:pt x="2888" y="2903"/>
                    <a:pt x="2900" y="2906"/>
                    <a:pt x="2911" y="2906"/>
                  </a:cubicBezTo>
                  <a:cubicBezTo>
                    <a:pt x="2988" y="2906"/>
                    <a:pt x="3045" y="2800"/>
                    <a:pt x="2957" y="2756"/>
                  </a:cubicBezTo>
                  <a:cubicBezTo>
                    <a:pt x="2867" y="2716"/>
                    <a:pt x="2786" y="2665"/>
                    <a:pt x="2725" y="2594"/>
                  </a:cubicBezTo>
                  <a:cubicBezTo>
                    <a:pt x="2706" y="2575"/>
                    <a:pt x="2685" y="2568"/>
                    <a:pt x="2666" y="2568"/>
                  </a:cubicBezTo>
                  <a:close/>
                  <a:moveTo>
                    <a:pt x="1699" y="2750"/>
                  </a:moveTo>
                  <a:cubicBezTo>
                    <a:pt x="1658" y="2750"/>
                    <a:pt x="1629" y="2811"/>
                    <a:pt x="1672" y="2837"/>
                  </a:cubicBezTo>
                  <a:lnTo>
                    <a:pt x="1823" y="2928"/>
                  </a:lnTo>
                  <a:cubicBezTo>
                    <a:pt x="1831" y="2933"/>
                    <a:pt x="1839" y="2935"/>
                    <a:pt x="1846" y="2935"/>
                  </a:cubicBezTo>
                  <a:cubicBezTo>
                    <a:pt x="1885" y="2935"/>
                    <a:pt x="1907" y="2873"/>
                    <a:pt x="1864" y="2847"/>
                  </a:cubicBezTo>
                  <a:cubicBezTo>
                    <a:pt x="1814" y="2817"/>
                    <a:pt x="1773" y="2786"/>
                    <a:pt x="1722" y="2756"/>
                  </a:cubicBezTo>
                  <a:cubicBezTo>
                    <a:pt x="1714" y="2752"/>
                    <a:pt x="1706" y="2750"/>
                    <a:pt x="1699" y="2750"/>
                  </a:cubicBezTo>
                  <a:close/>
                  <a:moveTo>
                    <a:pt x="4952" y="2711"/>
                  </a:moveTo>
                  <a:cubicBezTo>
                    <a:pt x="4900" y="2711"/>
                    <a:pt x="4865" y="2780"/>
                    <a:pt x="4881" y="2837"/>
                  </a:cubicBezTo>
                  <a:cubicBezTo>
                    <a:pt x="4921" y="2908"/>
                    <a:pt x="4982" y="2939"/>
                    <a:pt x="5063" y="2969"/>
                  </a:cubicBezTo>
                  <a:cubicBezTo>
                    <a:pt x="5069" y="2970"/>
                    <a:pt x="5075" y="2971"/>
                    <a:pt x="5080" y="2971"/>
                  </a:cubicBezTo>
                  <a:cubicBezTo>
                    <a:pt x="5152" y="2971"/>
                    <a:pt x="5199" y="2855"/>
                    <a:pt x="5124" y="2817"/>
                  </a:cubicBezTo>
                  <a:cubicBezTo>
                    <a:pt x="5074" y="2797"/>
                    <a:pt x="5043" y="2756"/>
                    <a:pt x="4993" y="2726"/>
                  </a:cubicBezTo>
                  <a:cubicBezTo>
                    <a:pt x="4978" y="2716"/>
                    <a:pt x="4964" y="2711"/>
                    <a:pt x="4952" y="2711"/>
                  </a:cubicBezTo>
                  <a:close/>
                  <a:moveTo>
                    <a:pt x="3814" y="2731"/>
                  </a:moveTo>
                  <a:cubicBezTo>
                    <a:pt x="3757" y="2731"/>
                    <a:pt x="3699" y="2797"/>
                    <a:pt x="3737" y="2858"/>
                  </a:cubicBezTo>
                  <a:cubicBezTo>
                    <a:pt x="3758" y="2888"/>
                    <a:pt x="3787" y="2918"/>
                    <a:pt x="3808" y="2948"/>
                  </a:cubicBezTo>
                  <a:cubicBezTo>
                    <a:pt x="3828" y="2977"/>
                    <a:pt x="3854" y="2988"/>
                    <a:pt x="3879" y="2988"/>
                  </a:cubicBezTo>
                  <a:cubicBezTo>
                    <a:pt x="3945" y="2988"/>
                    <a:pt x="4005" y="2910"/>
                    <a:pt x="3940" y="2837"/>
                  </a:cubicBezTo>
                  <a:cubicBezTo>
                    <a:pt x="3920" y="2817"/>
                    <a:pt x="3889" y="2786"/>
                    <a:pt x="3868" y="2756"/>
                  </a:cubicBezTo>
                  <a:cubicBezTo>
                    <a:pt x="3853" y="2738"/>
                    <a:pt x="3834" y="2731"/>
                    <a:pt x="3814" y="2731"/>
                  </a:cubicBezTo>
                  <a:close/>
                  <a:moveTo>
                    <a:pt x="2300" y="2706"/>
                  </a:moveTo>
                  <a:cubicBezTo>
                    <a:pt x="2238" y="2706"/>
                    <a:pt x="2198" y="2777"/>
                    <a:pt x="2249" y="2827"/>
                  </a:cubicBezTo>
                  <a:cubicBezTo>
                    <a:pt x="2279" y="2878"/>
                    <a:pt x="2330" y="2918"/>
                    <a:pt x="2370" y="2959"/>
                  </a:cubicBezTo>
                  <a:cubicBezTo>
                    <a:pt x="2393" y="2980"/>
                    <a:pt x="2417" y="2989"/>
                    <a:pt x="2440" y="2989"/>
                  </a:cubicBezTo>
                  <a:cubicBezTo>
                    <a:pt x="2525" y="2989"/>
                    <a:pt x="2588" y="2861"/>
                    <a:pt x="2492" y="2797"/>
                  </a:cubicBezTo>
                  <a:cubicBezTo>
                    <a:pt x="2441" y="2766"/>
                    <a:pt x="2390" y="2736"/>
                    <a:pt x="2340" y="2716"/>
                  </a:cubicBezTo>
                  <a:cubicBezTo>
                    <a:pt x="2326" y="2709"/>
                    <a:pt x="2312" y="2706"/>
                    <a:pt x="2300" y="2706"/>
                  </a:cubicBezTo>
                  <a:close/>
                  <a:moveTo>
                    <a:pt x="469" y="2845"/>
                  </a:moveTo>
                  <a:cubicBezTo>
                    <a:pt x="394" y="2845"/>
                    <a:pt x="322" y="2935"/>
                    <a:pt x="396" y="3009"/>
                  </a:cubicBezTo>
                  <a:cubicBezTo>
                    <a:pt x="446" y="3060"/>
                    <a:pt x="507" y="3101"/>
                    <a:pt x="578" y="3121"/>
                  </a:cubicBezTo>
                  <a:cubicBezTo>
                    <a:pt x="585" y="3122"/>
                    <a:pt x="592" y="3123"/>
                    <a:pt x="598" y="3123"/>
                  </a:cubicBezTo>
                  <a:cubicBezTo>
                    <a:pt x="694" y="3123"/>
                    <a:pt x="724" y="2986"/>
                    <a:pt x="629" y="2948"/>
                  </a:cubicBezTo>
                  <a:cubicBezTo>
                    <a:pt x="599" y="2939"/>
                    <a:pt x="568" y="2918"/>
                    <a:pt x="548" y="2888"/>
                  </a:cubicBezTo>
                  <a:cubicBezTo>
                    <a:pt x="526" y="2858"/>
                    <a:pt x="497" y="2845"/>
                    <a:pt x="469" y="2845"/>
                  </a:cubicBezTo>
                  <a:close/>
                  <a:moveTo>
                    <a:pt x="4721" y="3015"/>
                  </a:moveTo>
                  <a:cubicBezTo>
                    <a:pt x="4670" y="3015"/>
                    <a:pt x="4623" y="3085"/>
                    <a:pt x="4669" y="3131"/>
                  </a:cubicBezTo>
                  <a:lnTo>
                    <a:pt x="4709" y="3171"/>
                  </a:lnTo>
                  <a:cubicBezTo>
                    <a:pt x="4722" y="3184"/>
                    <a:pt x="4738" y="3190"/>
                    <a:pt x="4752" y="3190"/>
                  </a:cubicBezTo>
                  <a:cubicBezTo>
                    <a:pt x="4806" y="3190"/>
                    <a:pt x="4856" y="3117"/>
                    <a:pt x="4800" y="3070"/>
                  </a:cubicBezTo>
                  <a:lnTo>
                    <a:pt x="4770" y="3040"/>
                  </a:lnTo>
                  <a:cubicBezTo>
                    <a:pt x="4755" y="3023"/>
                    <a:pt x="4738" y="3015"/>
                    <a:pt x="4721" y="3015"/>
                  </a:cubicBezTo>
                  <a:close/>
                  <a:moveTo>
                    <a:pt x="1408" y="3000"/>
                  </a:moveTo>
                  <a:cubicBezTo>
                    <a:pt x="1350" y="3000"/>
                    <a:pt x="1307" y="3088"/>
                    <a:pt x="1368" y="3131"/>
                  </a:cubicBezTo>
                  <a:cubicBezTo>
                    <a:pt x="1418" y="3151"/>
                    <a:pt x="1459" y="3182"/>
                    <a:pt x="1499" y="3202"/>
                  </a:cubicBezTo>
                  <a:cubicBezTo>
                    <a:pt x="1512" y="3210"/>
                    <a:pt x="1525" y="3213"/>
                    <a:pt x="1537" y="3213"/>
                  </a:cubicBezTo>
                  <a:cubicBezTo>
                    <a:pt x="1601" y="3213"/>
                    <a:pt x="1647" y="3113"/>
                    <a:pt x="1571" y="3070"/>
                  </a:cubicBezTo>
                  <a:cubicBezTo>
                    <a:pt x="1530" y="3050"/>
                    <a:pt x="1490" y="3029"/>
                    <a:pt x="1439" y="3009"/>
                  </a:cubicBezTo>
                  <a:cubicBezTo>
                    <a:pt x="1428" y="3003"/>
                    <a:pt x="1418" y="3000"/>
                    <a:pt x="1408" y="3000"/>
                  </a:cubicBezTo>
                  <a:close/>
                  <a:moveTo>
                    <a:pt x="206" y="3061"/>
                  </a:moveTo>
                  <a:cubicBezTo>
                    <a:pt x="159" y="3061"/>
                    <a:pt x="131" y="3137"/>
                    <a:pt x="173" y="3171"/>
                  </a:cubicBezTo>
                  <a:lnTo>
                    <a:pt x="254" y="3222"/>
                  </a:lnTo>
                  <a:cubicBezTo>
                    <a:pt x="264" y="3232"/>
                    <a:pt x="274" y="3236"/>
                    <a:pt x="283" y="3236"/>
                  </a:cubicBezTo>
                  <a:cubicBezTo>
                    <a:pt x="323" y="3236"/>
                    <a:pt x="354" y="3162"/>
                    <a:pt x="305" y="3121"/>
                  </a:cubicBezTo>
                  <a:lnTo>
                    <a:pt x="234" y="3070"/>
                  </a:lnTo>
                  <a:cubicBezTo>
                    <a:pt x="224" y="3063"/>
                    <a:pt x="215" y="3061"/>
                    <a:pt x="206" y="3061"/>
                  </a:cubicBezTo>
                  <a:close/>
                  <a:moveTo>
                    <a:pt x="2994" y="3022"/>
                  </a:moveTo>
                  <a:cubicBezTo>
                    <a:pt x="2923" y="3022"/>
                    <a:pt x="2861" y="3102"/>
                    <a:pt x="2927" y="3161"/>
                  </a:cubicBezTo>
                  <a:lnTo>
                    <a:pt x="3049" y="3283"/>
                  </a:lnTo>
                  <a:cubicBezTo>
                    <a:pt x="3061" y="3298"/>
                    <a:pt x="3078" y="3304"/>
                    <a:pt x="3095" y="3304"/>
                  </a:cubicBezTo>
                  <a:cubicBezTo>
                    <a:pt x="3148" y="3304"/>
                    <a:pt x="3205" y="3245"/>
                    <a:pt x="3160" y="3191"/>
                  </a:cubicBezTo>
                  <a:lnTo>
                    <a:pt x="3069" y="3060"/>
                  </a:lnTo>
                  <a:cubicBezTo>
                    <a:pt x="3047" y="3033"/>
                    <a:pt x="3020" y="3022"/>
                    <a:pt x="2994" y="3022"/>
                  </a:cubicBezTo>
                  <a:close/>
                  <a:moveTo>
                    <a:pt x="3340" y="3061"/>
                  </a:moveTo>
                  <a:cubicBezTo>
                    <a:pt x="3276" y="3061"/>
                    <a:pt x="3212" y="3150"/>
                    <a:pt x="3281" y="3202"/>
                  </a:cubicBezTo>
                  <a:cubicBezTo>
                    <a:pt x="3312" y="3222"/>
                    <a:pt x="3362" y="3263"/>
                    <a:pt x="3382" y="3303"/>
                  </a:cubicBezTo>
                  <a:cubicBezTo>
                    <a:pt x="3400" y="3324"/>
                    <a:pt x="3423" y="3333"/>
                    <a:pt x="3445" y="3333"/>
                  </a:cubicBezTo>
                  <a:cubicBezTo>
                    <a:pt x="3488" y="3333"/>
                    <a:pt x="3528" y="3299"/>
                    <a:pt x="3515" y="3252"/>
                  </a:cubicBezTo>
                  <a:cubicBezTo>
                    <a:pt x="3494" y="3171"/>
                    <a:pt x="3454" y="3110"/>
                    <a:pt x="3373" y="3070"/>
                  </a:cubicBezTo>
                  <a:cubicBezTo>
                    <a:pt x="3362" y="3064"/>
                    <a:pt x="3351" y="3061"/>
                    <a:pt x="3340" y="3061"/>
                  </a:cubicBezTo>
                  <a:close/>
                  <a:moveTo>
                    <a:pt x="970" y="3152"/>
                  </a:moveTo>
                  <a:cubicBezTo>
                    <a:pt x="916" y="3152"/>
                    <a:pt x="883" y="3229"/>
                    <a:pt x="943" y="3263"/>
                  </a:cubicBezTo>
                  <a:cubicBezTo>
                    <a:pt x="1013" y="3303"/>
                    <a:pt x="1094" y="3344"/>
                    <a:pt x="1166" y="3384"/>
                  </a:cubicBezTo>
                  <a:cubicBezTo>
                    <a:pt x="1175" y="3389"/>
                    <a:pt x="1184" y="3391"/>
                    <a:pt x="1192" y="3391"/>
                  </a:cubicBezTo>
                  <a:cubicBezTo>
                    <a:pt x="1239" y="3391"/>
                    <a:pt x="1267" y="3327"/>
                    <a:pt x="1216" y="3293"/>
                  </a:cubicBezTo>
                  <a:cubicBezTo>
                    <a:pt x="1145" y="3252"/>
                    <a:pt x="1074" y="3202"/>
                    <a:pt x="1004" y="3161"/>
                  </a:cubicBezTo>
                  <a:cubicBezTo>
                    <a:pt x="992" y="3155"/>
                    <a:pt x="981" y="3152"/>
                    <a:pt x="970" y="3152"/>
                  </a:cubicBezTo>
                  <a:close/>
                  <a:moveTo>
                    <a:pt x="1952" y="3159"/>
                  </a:moveTo>
                  <a:cubicBezTo>
                    <a:pt x="1898" y="3159"/>
                    <a:pt x="1864" y="3251"/>
                    <a:pt x="1915" y="3293"/>
                  </a:cubicBezTo>
                  <a:cubicBezTo>
                    <a:pt x="1955" y="3323"/>
                    <a:pt x="2006" y="3353"/>
                    <a:pt x="2046" y="3384"/>
                  </a:cubicBezTo>
                  <a:cubicBezTo>
                    <a:pt x="2059" y="3395"/>
                    <a:pt x="2072" y="3400"/>
                    <a:pt x="2084" y="3400"/>
                  </a:cubicBezTo>
                  <a:cubicBezTo>
                    <a:pt x="2141" y="3400"/>
                    <a:pt x="2184" y="3302"/>
                    <a:pt x="2117" y="3252"/>
                  </a:cubicBezTo>
                  <a:cubicBezTo>
                    <a:pt x="2077" y="3232"/>
                    <a:pt x="2036" y="3202"/>
                    <a:pt x="1985" y="3171"/>
                  </a:cubicBezTo>
                  <a:cubicBezTo>
                    <a:pt x="1974" y="3163"/>
                    <a:pt x="1962" y="3159"/>
                    <a:pt x="1952" y="3159"/>
                  </a:cubicBezTo>
                  <a:close/>
                  <a:moveTo>
                    <a:pt x="4115" y="3215"/>
                  </a:moveTo>
                  <a:cubicBezTo>
                    <a:pt x="4078" y="3215"/>
                    <a:pt x="4051" y="3264"/>
                    <a:pt x="4082" y="3303"/>
                  </a:cubicBezTo>
                  <a:lnTo>
                    <a:pt x="4172" y="3394"/>
                  </a:lnTo>
                  <a:cubicBezTo>
                    <a:pt x="4184" y="3408"/>
                    <a:pt x="4198" y="3414"/>
                    <a:pt x="4211" y="3414"/>
                  </a:cubicBezTo>
                  <a:cubicBezTo>
                    <a:pt x="4254" y="3414"/>
                    <a:pt x="4292" y="3352"/>
                    <a:pt x="4253" y="3313"/>
                  </a:cubicBezTo>
                  <a:cubicBezTo>
                    <a:pt x="4223" y="3283"/>
                    <a:pt x="4183" y="3263"/>
                    <a:pt x="4152" y="3232"/>
                  </a:cubicBezTo>
                  <a:cubicBezTo>
                    <a:pt x="4140" y="3220"/>
                    <a:pt x="4127" y="3215"/>
                    <a:pt x="4115" y="3215"/>
                  </a:cubicBezTo>
                  <a:close/>
                  <a:moveTo>
                    <a:pt x="4483" y="3275"/>
                  </a:moveTo>
                  <a:cubicBezTo>
                    <a:pt x="4436" y="3275"/>
                    <a:pt x="4401" y="3324"/>
                    <a:pt x="4426" y="3374"/>
                  </a:cubicBezTo>
                  <a:cubicBezTo>
                    <a:pt x="4456" y="3445"/>
                    <a:pt x="4516" y="3485"/>
                    <a:pt x="4577" y="3526"/>
                  </a:cubicBezTo>
                  <a:cubicBezTo>
                    <a:pt x="4587" y="3534"/>
                    <a:pt x="4598" y="3537"/>
                    <a:pt x="4608" y="3537"/>
                  </a:cubicBezTo>
                  <a:cubicBezTo>
                    <a:pt x="4655" y="3537"/>
                    <a:pt x="4702" y="3476"/>
                    <a:pt x="4669" y="3434"/>
                  </a:cubicBezTo>
                  <a:cubicBezTo>
                    <a:pt x="4628" y="3374"/>
                    <a:pt x="4588" y="3313"/>
                    <a:pt x="4516" y="3283"/>
                  </a:cubicBezTo>
                  <a:cubicBezTo>
                    <a:pt x="4505" y="3277"/>
                    <a:pt x="4494" y="3275"/>
                    <a:pt x="4483" y="3275"/>
                  </a:cubicBezTo>
                  <a:close/>
                  <a:moveTo>
                    <a:pt x="5159" y="3371"/>
                  </a:moveTo>
                  <a:cubicBezTo>
                    <a:pt x="5103" y="3371"/>
                    <a:pt x="5049" y="3450"/>
                    <a:pt x="5104" y="3506"/>
                  </a:cubicBezTo>
                  <a:lnTo>
                    <a:pt x="5155" y="3556"/>
                  </a:lnTo>
                  <a:cubicBezTo>
                    <a:pt x="5171" y="3572"/>
                    <a:pt x="5189" y="3579"/>
                    <a:pt x="5206" y="3579"/>
                  </a:cubicBezTo>
                  <a:cubicBezTo>
                    <a:pt x="5266" y="3579"/>
                    <a:pt x="5321" y="3499"/>
                    <a:pt x="5266" y="3445"/>
                  </a:cubicBezTo>
                  <a:lnTo>
                    <a:pt x="5205" y="3394"/>
                  </a:lnTo>
                  <a:cubicBezTo>
                    <a:pt x="5191" y="3378"/>
                    <a:pt x="5175" y="3371"/>
                    <a:pt x="5159" y="3371"/>
                  </a:cubicBezTo>
                  <a:close/>
                  <a:moveTo>
                    <a:pt x="514" y="3283"/>
                  </a:moveTo>
                  <a:cubicBezTo>
                    <a:pt x="463" y="3283"/>
                    <a:pt x="412" y="3338"/>
                    <a:pt x="446" y="3394"/>
                  </a:cubicBezTo>
                  <a:cubicBezTo>
                    <a:pt x="497" y="3475"/>
                    <a:pt x="568" y="3546"/>
                    <a:pt x="659" y="3587"/>
                  </a:cubicBezTo>
                  <a:cubicBezTo>
                    <a:pt x="671" y="3592"/>
                    <a:pt x="683" y="3594"/>
                    <a:pt x="694" y="3594"/>
                  </a:cubicBezTo>
                  <a:cubicBezTo>
                    <a:pt x="766" y="3594"/>
                    <a:pt x="811" y="3490"/>
                    <a:pt x="740" y="3455"/>
                  </a:cubicBezTo>
                  <a:cubicBezTo>
                    <a:pt x="669" y="3425"/>
                    <a:pt x="619" y="3384"/>
                    <a:pt x="578" y="3323"/>
                  </a:cubicBezTo>
                  <a:cubicBezTo>
                    <a:pt x="562" y="3295"/>
                    <a:pt x="538" y="3283"/>
                    <a:pt x="514" y="3283"/>
                  </a:cubicBezTo>
                  <a:close/>
                  <a:moveTo>
                    <a:pt x="3086" y="3390"/>
                  </a:moveTo>
                  <a:cubicBezTo>
                    <a:pt x="3030" y="3390"/>
                    <a:pt x="2982" y="3462"/>
                    <a:pt x="3029" y="3515"/>
                  </a:cubicBezTo>
                  <a:cubicBezTo>
                    <a:pt x="3069" y="3566"/>
                    <a:pt x="3110" y="3607"/>
                    <a:pt x="3150" y="3647"/>
                  </a:cubicBezTo>
                  <a:cubicBezTo>
                    <a:pt x="3167" y="3666"/>
                    <a:pt x="3186" y="3674"/>
                    <a:pt x="3205" y="3674"/>
                  </a:cubicBezTo>
                  <a:cubicBezTo>
                    <a:pt x="3267" y="3674"/>
                    <a:pt x="3325" y="3590"/>
                    <a:pt x="3272" y="3536"/>
                  </a:cubicBezTo>
                  <a:cubicBezTo>
                    <a:pt x="3220" y="3495"/>
                    <a:pt x="3180" y="3455"/>
                    <a:pt x="3139" y="3414"/>
                  </a:cubicBezTo>
                  <a:cubicBezTo>
                    <a:pt x="3123" y="3397"/>
                    <a:pt x="3104" y="3390"/>
                    <a:pt x="3086" y="3390"/>
                  </a:cubicBezTo>
                  <a:close/>
                  <a:moveTo>
                    <a:pt x="1682" y="3468"/>
                  </a:moveTo>
                  <a:cubicBezTo>
                    <a:pt x="1616" y="3468"/>
                    <a:pt x="1559" y="3554"/>
                    <a:pt x="1621" y="3617"/>
                  </a:cubicBezTo>
                  <a:lnTo>
                    <a:pt x="1672" y="3677"/>
                  </a:lnTo>
                  <a:cubicBezTo>
                    <a:pt x="1689" y="3693"/>
                    <a:pt x="1708" y="3699"/>
                    <a:pt x="1726" y="3699"/>
                  </a:cubicBezTo>
                  <a:cubicBezTo>
                    <a:pt x="1795" y="3699"/>
                    <a:pt x="1857" y="3610"/>
                    <a:pt x="1793" y="3546"/>
                  </a:cubicBezTo>
                  <a:lnTo>
                    <a:pt x="1742" y="3495"/>
                  </a:lnTo>
                  <a:cubicBezTo>
                    <a:pt x="1723" y="3476"/>
                    <a:pt x="1702" y="3468"/>
                    <a:pt x="1682" y="3468"/>
                  </a:cubicBezTo>
                  <a:close/>
                  <a:moveTo>
                    <a:pt x="2564" y="3409"/>
                  </a:moveTo>
                  <a:cubicBezTo>
                    <a:pt x="2501" y="3409"/>
                    <a:pt x="2465" y="3493"/>
                    <a:pt x="2492" y="3546"/>
                  </a:cubicBezTo>
                  <a:cubicBezTo>
                    <a:pt x="2522" y="3617"/>
                    <a:pt x="2583" y="3657"/>
                    <a:pt x="2644" y="3708"/>
                  </a:cubicBezTo>
                  <a:cubicBezTo>
                    <a:pt x="2665" y="3725"/>
                    <a:pt x="2688" y="3732"/>
                    <a:pt x="2710" y="3732"/>
                  </a:cubicBezTo>
                  <a:cubicBezTo>
                    <a:pt x="2794" y="3732"/>
                    <a:pt x="2868" y="3628"/>
                    <a:pt x="2795" y="3556"/>
                  </a:cubicBezTo>
                  <a:cubicBezTo>
                    <a:pt x="2735" y="3495"/>
                    <a:pt x="2674" y="3434"/>
                    <a:pt x="2593" y="3414"/>
                  </a:cubicBezTo>
                  <a:cubicBezTo>
                    <a:pt x="2583" y="3410"/>
                    <a:pt x="2573" y="3409"/>
                    <a:pt x="2564" y="3409"/>
                  </a:cubicBezTo>
                  <a:close/>
                  <a:moveTo>
                    <a:pt x="3777" y="3362"/>
                  </a:moveTo>
                  <a:cubicBezTo>
                    <a:pt x="3688" y="3362"/>
                    <a:pt x="3607" y="3479"/>
                    <a:pt x="3697" y="3546"/>
                  </a:cubicBezTo>
                  <a:cubicBezTo>
                    <a:pt x="3767" y="3607"/>
                    <a:pt x="3839" y="3657"/>
                    <a:pt x="3909" y="3718"/>
                  </a:cubicBezTo>
                  <a:cubicBezTo>
                    <a:pt x="3923" y="3730"/>
                    <a:pt x="3941" y="3735"/>
                    <a:pt x="3958" y="3735"/>
                  </a:cubicBezTo>
                  <a:cubicBezTo>
                    <a:pt x="4013" y="3735"/>
                    <a:pt x="4067" y="3681"/>
                    <a:pt x="4021" y="3627"/>
                  </a:cubicBezTo>
                  <a:lnTo>
                    <a:pt x="3868" y="3414"/>
                  </a:lnTo>
                  <a:cubicBezTo>
                    <a:pt x="3842" y="3377"/>
                    <a:pt x="3809" y="3362"/>
                    <a:pt x="3777" y="3362"/>
                  </a:cubicBezTo>
                  <a:close/>
                  <a:moveTo>
                    <a:pt x="2110" y="3684"/>
                  </a:moveTo>
                  <a:cubicBezTo>
                    <a:pt x="2028" y="3684"/>
                    <a:pt x="1993" y="3805"/>
                    <a:pt x="2066" y="3860"/>
                  </a:cubicBezTo>
                  <a:cubicBezTo>
                    <a:pt x="2077" y="3860"/>
                    <a:pt x="2097" y="3870"/>
                    <a:pt x="2107" y="3880"/>
                  </a:cubicBezTo>
                  <a:cubicBezTo>
                    <a:pt x="2124" y="3893"/>
                    <a:pt x="2142" y="3898"/>
                    <a:pt x="2158" y="3898"/>
                  </a:cubicBezTo>
                  <a:cubicBezTo>
                    <a:pt x="2244" y="3898"/>
                    <a:pt x="2297" y="3741"/>
                    <a:pt x="2178" y="3698"/>
                  </a:cubicBezTo>
                  <a:cubicBezTo>
                    <a:pt x="2168" y="3698"/>
                    <a:pt x="2158" y="3688"/>
                    <a:pt x="2138" y="3688"/>
                  </a:cubicBezTo>
                  <a:cubicBezTo>
                    <a:pt x="2128" y="3685"/>
                    <a:pt x="2119" y="3684"/>
                    <a:pt x="2110" y="3684"/>
                  </a:cubicBezTo>
                  <a:close/>
                  <a:moveTo>
                    <a:pt x="4863" y="3838"/>
                  </a:moveTo>
                  <a:cubicBezTo>
                    <a:pt x="4816" y="3838"/>
                    <a:pt x="4778" y="3890"/>
                    <a:pt x="4811" y="3931"/>
                  </a:cubicBezTo>
                  <a:cubicBezTo>
                    <a:pt x="4840" y="3981"/>
                    <a:pt x="4861" y="3981"/>
                    <a:pt x="4912" y="4001"/>
                  </a:cubicBezTo>
                  <a:cubicBezTo>
                    <a:pt x="4916" y="4003"/>
                    <a:pt x="4920" y="4003"/>
                    <a:pt x="4924" y="4003"/>
                  </a:cubicBezTo>
                  <a:cubicBezTo>
                    <a:pt x="4949" y="4003"/>
                    <a:pt x="4971" y="3976"/>
                    <a:pt x="4962" y="3941"/>
                  </a:cubicBezTo>
                  <a:cubicBezTo>
                    <a:pt x="4952" y="3900"/>
                    <a:pt x="4942" y="3880"/>
                    <a:pt x="4901" y="3850"/>
                  </a:cubicBezTo>
                  <a:cubicBezTo>
                    <a:pt x="4889" y="3841"/>
                    <a:pt x="4876" y="3838"/>
                    <a:pt x="4863" y="3838"/>
                  </a:cubicBezTo>
                  <a:close/>
                  <a:moveTo>
                    <a:pt x="1182" y="3798"/>
                  </a:moveTo>
                  <a:cubicBezTo>
                    <a:pt x="1105" y="3798"/>
                    <a:pt x="1052" y="3925"/>
                    <a:pt x="1135" y="3992"/>
                  </a:cubicBezTo>
                  <a:lnTo>
                    <a:pt x="1216" y="4042"/>
                  </a:lnTo>
                  <a:cubicBezTo>
                    <a:pt x="1234" y="4057"/>
                    <a:pt x="1253" y="4063"/>
                    <a:pt x="1269" y="4063"/>
                  </a:cubicBezTo>
                  <a:cubicBezTo>
                    <a:pt x="1344" y="4063"/>
                    <a:pt x="1390" y="3936"/>
                    <a:pt x="1307" y="3870"/>
                  </a:cubicBezTo>
                  <a:lnTo>
                    <a:pt x="1236" y="3819"/>
                  </a:lnTo>
                  <a:cubicBezTo>
                    <a:pt x="1218" y="3804"/>
                    <a:pt x="1199" y="3798"/>
                    <a:pt x="1182" y="3798"/>
                  </a:cubicBezTo>
                  <a:close/>
                  <a:moveTo>
                    <a:pt x="4470" y="3867"/>
                  </a:moveTo>
                  <a:cubicBezTo>
                    <a:pt x="4410" y="3867"/>
                    <a:pt x="4352" y="3924"/>
                    <a:pt x="4395" y="3981"/>
                  </a:cubicBezTo>
                  <a:lnTo>
                    <a:pt x="4446" y="4052"/>
                  </a:lnTo>
                  <a:cubicBezTo>
                    <a:pt x="4464" y="4076"/>
                    <a:pt x="4489" y="4086"/>
                    <a:pt x="4513" y="4086"/>
                  </a:cubicBezTo>
                  <a:cubicBezTo>
                    <a:pt x="4572" y="4086"/>
                    <a:pt x="4631" y="4029"/>
                    <a:pt x="4588" y="3971"/>
                  </a:cubicBezTo>
                  <a:lnTo>
                    <a:pt x="4537" y="3900"/>
                  </a:lnTo>
                  <a:cubicBezTo>
                    <a:pt x="4519" y="3876"/>
                    <a:pt x="4494" y="3867"/>
                    <a:pt x="4470" y="3867"/>
                  </a:cubicBezTo>
                  <a:close/>
                  <a:moveTo>
                    <a:pt x="3628" y="3857"/>
                  </a:moveTo>
                  <a:cubicBezTo>
                    <a:pt x="3571" y="3857"/>
                    <a:pt x="3525" y="3942"/>
                    <a:pt x="3575" y="3992"/>
                  </a:cubicBezTo>
                  <a:cubicBezTo>
                    <a:pt x="3616" y="4022"/>
                    <a:pt x="3646" y="4052"/>
                    <a:pt x="3677" y="4082"/>
                  </a:cubicBezTo>
                  <a:cubicBezTo>
                    <a:pt x="3697" y="4100"/>
                    <a:pt x="3717" y="4108"/>
                    <a:pt x="3736" y="4108"/>
                  </a:cubicBezTo>
                  <a:cubicBezTo>
                    <a:pt x="3803" y="4108"/>
                    <a:pt x="3848" y="4016"/>
                    <a:pt x="3778" y="3961"/>
                  </a:cubicBezTo>
                  <a:cubicBezTo>
                    <a:pt x="3737" y="3931"/>
                    <a:pt x="3706" y="3900"/>
                    <a:pt x="3666" y="3870"/>
                  </a:cubicBezTo>
                  <a:cubicBezTo>
                    <a:pt x="3653" y="3861"/>
                    <a:pt x="3641" y="3857"/>
                    <a:pt x="3628" y="3857"/>
                  </a:cubicBezTo>
                  <a:close/>
                  <a:moveTo>
                    <a:pt x="3241" y="3885"/>
                  </a:moveTo>
                  <a:cubicBezTo>
                    <a:pt x="3174" y="3885"/>
                    <a:pt x="3124" y="3969"/>
                    <a:pt x="3160" y="4022"/>
                  </a:cubicBezTo>
                  <a:cubicBezTo>
                    <a:pt x="3191" y="4062"/>
                    <a:pt x="3200" y="4093"/>
                    <a:pt x="3241" y="4123"/>
                  </a:cubicBezTo>
                  <a:cubicBezTo>
                    <a:pt x="3261" y="4143"/>
                    <a:pt x="3292" y="4143"/>
                    <a:pt x="3322" y="4143"/>
                  </a:cubicBezTo>
                  <a:cubicBezTo>
                    <a:pt x="3330" y="4148"/>
                    <a:pt x="3339" y="4150"/>
                    <a:pt x="3346" y="4150"/>
                  </a:cubicBezTo>
                  <a:cubicBezTo>
                    <a:pt x="3357" y="4150"/>
                    <a:pt x="3367" y="4145"/>
                    <a:pt x="3373" y="4133"/>
                  </a:cubicBezTo>
                  <a:cubicBezTo>
                    <a:pt x="3403" y="4093"/>
                    <a:pt x="3423" y="4052"/>
                    <a:pt x="3403" y="4001"/>
                  </a:cubicBezTo>
                  <a:cubicBezTo>
                    <a:pt x="3393" y="3931"/>
                    <a:pt x="3332" y="3911"/>
                    <a:pt x="3272" y="3890"/>
                  </a:cubicBezTo>
                  <a:cubicBezTo>
                    <a:pt x="3261" y="3887"/>
                    <a:pt x="3251" y="3885"/>
                    <a:pt x="3241" y="3885"/>
                  </a:cubicBezTo>
                  <a:close/>
                  <a:moveTo>
                    <a:pt x="733" y="3984"/>
                  </a:moveTo>
                  <a:cubicBezTo>
                    <a:pt x="696" y="3984"/>
                    <a:pt x="669" y="4032"/>
                    <a:pt x="700" y="4062"/>
                  </a:cubicBezTo>
                  <a:lnTo>
                    <a:pt x="791" y="4154"/>
                  </a:lnTo>
                  <a:cubicBezTo>
                    <a:pt x="800" y="4163"/>
                    <a:pt x="811" y="4167"/>
                    <a:pt x="822" y="4167"/>
                  </a:cubicBezTo>
                  <a:cubicBezTo>
                    <a:pt x="858" y="4167"/>
                    <a:pt x="893" y="4124"/>
                    <a:pt x="862" y="4093"/>
                  </a:cubicBezTo>
                  <a:lnTo>
                    <a:pt x="770" y="4001"/>
                  </a:lnTo>
                  <a:cubicBezTo>
                    <a:pt x="758" y="3989"/>
                    <a:pt x="745" y="3984"/>
                    <a:pt x="733" y="3984"/>
                  </a:cubicBezTo>
                  <a:close/>
                  <a:moveTo>
                    <a:pt x="1666" y="4046"/>
                  </a:moveTo>
                  <a:cubicBezTo>
                    <a:pt x="1622" y="4046"/>
                    <a:pt x="1582" y="4104"/>
                    <a:pt x="1621" y="4143"/>
                  </a:cubicBezTo>
                  <a:lnTo>
                    <a:pt x="1661" y="4184"/>
                  </a:lnTo>
                  <a:cubicBezTo>
                    <a:pt x="1673" y="4195"/>
                    <a:pt x="1686" y="4200"/>
                    <a:pt x="1698" y="4200"/>
                  </a:cubicBezTo>
                  <a:cubicBezTo>
                    <a:pt x="1742" y="4200"/>
                    <a:pt x="1782" y="4142"/>
                    <a:pt x="1742" y="4103"/>
                  </a:cubicBezTo>
                  <a:lnTo>
                    <a:pt x="1702" y="4062"/>
                  </a:lnTo>
                  <a:cubicBezTo>
                    <a:pt x="1691" y="4051"/>
                    <a:pt x="1678" y="4046"/>
                    <a:pt x="1666" y="4046"/>
                  </a:cubicBezTo>
                  <a:close/>
                  <a:moveTo>
                    <a:pt x="2628" y="3972"/>
                  </a:moveTo>
                  <a:cubicBezTo>
                    <a:pt x="2568" y="3972"/>
                    <a:pt x="2508" y="4020"/>
                    <a:pt x="2532" y="4093"/>
                  </a:cubicBezTo>
                  <a:cubicBezTo>
                    <a:pt x="2552" y="4154"/>
                    <a:pt x="2583" y="4214"/>
                    <a:pt x="2633" y="4265"/>
                  </a:cubicBezTo>
                  <a:cubicBezTo>
                    <a:pt x="2652" y="4286"/>
                    <a:pt x="2674" y="4295"/>
                    <a:pt x="2696" y="4295"/>
                  </a:cubicBezTo>
                  <a:cubicBezTo>
                    <a:pt x="2765" y="4295"/>
                    <a:pt x="2827" y="4200"/>
                    <a:pt x="2765" y="4123"/>
                  </a:cubicBezTo>
                  <a:cubicBezTo>
                    <a:pt x="2745" y="4103"/>
                    <a:pt x="2735" y="4073"/>
                    <a:pt x="2725" y="4042"/>
                  </a:cubicBezTo>
                  <a:cubicBezTo>
                    <a:pt x="2709" y="3993"/>
                    <a:pt x="2668" y="3972"/>
                    <a:pt x="2628" y="3972"/>
                  </a:cubicBezTo>
                  <a:close/>
                  <a:moveTo>
                    <a:pt x="2206" y="4087"/>
                  </a:moveTo>
                  <a:cubicBezTo>
                    <a:pt x="2155" y="4087"/>
                    <a:pt x="2105" y="4138"/>
                    <a:pt x="2147" y="4194"/>
                  </a:cubicBezTo>
                  <a:cubicBezTo>
                    <a:pt x="2168" y="4235"/>
                    <a:pt x="2198" y="4285"/>
                    <a:pt x="2228" y="4325"/>
                  </a:cubicBezTo>
                  <a:cubicBezTo>
                    <a:pt x="2246" y="4353"/>
                    <a:pt x="2271" y="4364"/>
                    <a:pt x="2296" y="4364"/>
                  </a:cubicBezTo>
                  <a:cubicBezTo>
                    <a:pt x="2355" y="4364"/>
                    <a:pt x="2413" y="4301"/>
                    <a:pt x="2370" y="4244"/>
                  </a:cubicBezTo>
                  <a:cubicBezTo>
                    <a:pt x="2340" y="4204"/>
                    <a:pt x="2309" y="4163"/>
                    <a:pt x="2269" y="4123"/>
                  </a:cubicBezTo>
                  <a:cubicBezTo>
                    <a:pt x="2253" y="4098"/>
                    <a:pt x="2230" y="4087"/>
                    <a:pt x="2206" y="4087"/>
                  </a:cubicBezTo>
                  <a:close/>
                  <a:moveTo>
                    <a:pt x="3097" y="4310"/>
                  </a:moveTo>
                  <a:cubicBezTo>
                    <a:pt x="3062" y="4310"/>
                    <a:pt x="3033" y="4351"/>
                    <a:pt x="3069" y="4386"/>
                  </a:cubicBezTo>
                  <a:cubicBezTo>
                    <a:pt x="3089" y="4417"/>
                    <a:pt x="3110" y="4437"/>
                    <a:pt x="3130" y="4457"/>
                  </a:cubicBezTo>
                  <a:cubicBezTo>
                    <a:pt x="3138" y="4468"/>
                    <a:pt x="3147" y="4472"/>
                    <a:pt x="3156" y="4472"/>
                  </a:cubicBezTo>
                  <a:cubicBezTo>
                    <a:pt x="3181" y="4472"/>
                    <a:pt x="3206" y="4436"/>
                    <a:pt x="3191" y="4406"/>
                  </a:cubicBezTo>
                  <a:cubicBezTo>
                    <a:pt x="3170" y="4386"/>
                    <a:pt x="3160" y="4356"/>
                    <a:pt x="3139" y="4336"/>
                  </a:cubicBezTo>
                  <a:cubicBezTo>
                    <a:pt x="3127" y="4318"/>
                    <a:pt x="3112" y="4310"/>
                    <a:pt x="3097" y="4310"/>
                  </a:cubicBezTo>
                  <a:close/>
                  <a:moveTo>
                    <a:pt x="4086" y="4169"/>
                  </a:moveTo>
                  <a:cubicBezTo>
                    <a:pt x="4000" y="4169"/>
                    <a:pt x="3917" y="4239"/>
                    <a:pt x="3949" y="4336"/>
                  </a:cubicBezTo>
                  <a:cubicBezTo>
                    <a:pt x="3970" y="4406"/>
                    <a:pt x="4010" y="4447"/>
                    <a:pt x="4071" y="4478"/>
                  </a:cubicBezTo>
                  <a:cubicBezTo>
                    <a:pt x="4091" y="4493"/>
                    <a:pt x="4114" y="4500"/>
                    <a:pt x="4138" y="4500"/>
                  </a:cubicBezTo>
                  <a:cubicBezTo>
                    <a:pt x="4162" y="4500"/>
                    <a:pt x="4188" y="4493"/>
                    <a:pt x="4213" y="4478"/>
                  </a:cubicBezTo>
                  <a:cubicBezTo>
                    <a:pt x="4233" y="4478"/>
                    <a:pt x="4244" y="4467"/>
                    <a:pt x="4253" y="4447"/>
                  </a:cubicBezTo>
                  <a:lnTo>
                    <a:pt x="4253" y="4447"/>
                  </a:lnTo>
                  <a:cubicBezTo>
                    <a:pt x="4244" y="4447"/>
                    <a:pt x="4244" y="4457"/>
                    <a:pt x="4244" y="4457"/>
                  </a:cubicBezTo>
                  <a:lnTo>
                    <a:pt x="4244" y="4457"/>
                  </a:lnTo>
                  <a:cubicBezTo>
                    <a:pt x="4244" y="4447"/>
                    <a:pt x="4253" y="4437"/>
                    <a:pt x="4253" y="4437"/>
                  </a:cubicBezTo>
                  <a:cubicBezTo>
                    <a:pt x="4273" y="4406"/>
                    <a:pt x="4284" y="4366"/>
                    <a:pt x="4273" y="4325"/>
                  </a:cubicBezTo>
                  <a:cubicBezTo>
                    <a:pt x="4253" y="4265"/>
                    <a:pt x="4213" y="4214"/>
                    <a:pt x="4152" y="4184"/>
                  </a:cubicBezTo>
                  <a:cubicBezTo>
                    <a:pt x="4131" y="4173"/>
                    <a:pt x="4109" y="4169"/>
                    <a:pt x="4086" y="4169"/>
                  </a:cubicBezTo>
                  <a:close/>
                  <a:moveTo>
                    <a:pt x="1317" y="4366"/>
                  </a:moveTo>
                  <a:cubicBezTo>
                    <a:pt x="1216" y="4366"/>
                    <a:pt x="1216" y="4528"/>
                    <a:pt x="1317" y="4528"/>
                  </a:cubicBezTo>
                  <a:cubicBezTo>
                    <a:pt x="1418" y="4528"/>
                    <a:pt x="1418" y="4366"/>
                    <a:pt x="1317" y="4366"/>
                  </a:cubicBezTo>
                  <a:close/>
                  <a:moveTo>
                    <a:pt x="4504" y="4307"/>
                  </a:moveTo>
                  <a:cubicBezTo>
                    <a:pt x="4451" y="4307"/>
                    <a:pt x="4401" y="4379"/>
                    <a:pt x="4456" y="4427"/>
                  </a:cubicBezTo>
                  <a:cubicBezTo>
                    <a:pt x="4487" y="4457"/>
                    <a:pt x="4527" y="4498"/>
                    <a:pt x="4568" y="4528"/>
                  </a:cubicBezTo>
                  <a:cubicBezTo>
                    <a:pt x="4582" y="4542"/>
                    <a:pt x="4597" y="4548"/>
                    <a:pt x="4611" y="4548"/>
                  </a:cubicBezTo>
                  <a:cubicBezTo>
                    <a:pt x="4659" y="4548"/>
                    <a:pt x="4697" y="4484"/>
                    <a:pt x="4658" y="4437"/>
                  </a:cubicBezTo>
                  <a:lnTo>
                    <a:pt x="4547" y="4325"/>
                  </a:lnTo>
                  <a:cubicBezTo>
                    <a:pt x="4534" y="4312"/>
                    <a:pt x="4519" y="4307"/>
                    <a:pt x="4504" y="4307"/>
                  </a:cubicBezTo>
                  <a:close/>
                  <a:moveTo>
                    <a:pt x="880" y="4337"/>
                  </a:moveTo>
                  <a:cubicBezTo>
                    <a:pt x="850" y="4337"/>
                    <a:pt x="819" y="4374"/>
                    <a:pt x="851" y="4406"/>
                  </a:cubicBezTo>
                  <a:cubicBezTo>
                    <a:pt x="902" y="4457"/>
                    <a:pt x="953" y="4498"/>
                    <a:pt x="1004" y="4548"/>
                  </a:cubicBezTo>
                  <a:cubicBezTo>
                    <a:pt x="1010" y="4555"/>
                    <a:pt x="1018" y="4558"/>
                    <a:pt x="1025" y="4558"/>
                  </a:cubicBezTo>
                  <a:cubicBezTo>
                    <a:pt x="1052" y="4558"/>
                    <a:pt x="1078" y="4521"/>
                    <a:pt x="1054" y="4498"/>
                  </a:cubicBezTo>
                  <a:lnTo>
                    <a:pt x="902" y="4346"/>
                  </a:lnTo>
                  <a:cubicBezTo>
                    <a:pt x="896" y="4339"/>
                    <a:pt x="888" y="4337"/>
                    <a:pt x="880" y="4337"/>
                  </a:cubicBezTo>
                  <a:close/>
                  <a:moveTo>
                    <a:pt x="1736" y="4573"/>
                  </a:moveTo>
                  <a:cubicBezTo>
                    <a:pt x="1693" y="4573"/>
                    <a:pt x="1652" y="4631"/>
                    <a:pt x="1692" y="4670"/>
                  </a:cubicBezTo>
                  <a:lnTo>
                    <a:pt x="1783" y="4761"/>
                  </a:lnTo>
                  <a:cubicBezTo>
                    <a:pt x="1794" y="4772"/>
                    <a:pt x="1807" y="4777"/>
                    <a:pt x="1820" y="4777"/>
                  </a:cubicBezTo>
                  <a:cubicBezTo>
                    <a:pt x="1867" y="4777"/>
                    <a:pt x="1911" y="4719"/>
                    <a:pt x="1864" y="4680"/>
                  </a:cubicBezTo>
                  <a:lnTo>
                    <a:pt x="1773" y="4589"/>
                  </a:lnTo>
                  <a:cubicBezTo>
                    <a:pt x="1762" y="4577"/>
                    <a:pt x="1749" y="4573"/>
                    <a:pt x="1736" y="4573"/>
                  </a:cubicBezTo>
                  <a:close/>
                  <a:moveTo>
                    <a:pt x="3690" y="4470"/>
                  </a:moveTo>
                  <a:cubicBezTo>
                    <a:pt x="3604" y="4470"/>
                    <a:pt x="3528" y="4585"/>
                    <a:pt x="3605" y="4670"/>
                  </a:cubicBezTo>
                  <a:cubicBezTo>
                    <a:pt x="3656" y="4741"/>
                    <a:pt x="3697" y="4781"/>
                    <a:pt x="3787" y="4791"/>
                  </a:cubicBezTo>
                  <a:cubicBezTo>
                    <a:pt x="3828" y="4791"/>
                    <a:pt x="3859" y="4751"/>
                    <a:pt x="3859" y="4721"/>
                  </a:cubicBezTo>
                  <a:cubicBezTo>
                    <a:pt x="3868" y="4629"/>
                    <a:pt x="3818" y="4579"/>
                    <a:pt x="3767" y="4508"/>
                  </a:cubicBezTo>
                  <a:cubicBezTo>
                    <a:pt x="3743" y="4481"/>
                    <a:pt x="3716" y="4470"/>
                    <a:pt x="3690" y="4470"/>
                  </a:cubicBezTo>
                  <a:close/>
                  <a:moveTo>
                    <a:pt x="1974" y="4465"/>
                  </a:moveTo>
                  <a:cubicBezTo>
                    <a:pt x="1914" y="4465"/>
                    <a:pt x="1860" y="4542"/>
                    <a:pt x="1915" y="4589"/>
                  </a:cubicBezTo>
                  <a:cubicBezTo>
                    <a:pt x="1985" y="4649"/>
                    <a:pt x="2046" y="4710"/>
                    <a:pt x="2117" y="4771"/>
                  </a:cubicBezTo>
                  <a:cubicBezTo>
                    <a:pt x="2133" y="4787"/>
                    <a:pt x="2152" y="4794"/>
                    <a:pt x="2169" y="4794"/>
                  </a:cubicBezTo>
                  <a:cubicBezTo>
                    <a:pt x="2229" y="4794"/>
                    <a:pt x="2283" y="4717"/>
                    <a:pt x="2228" y="4670"/>
                  </a:cubicBezTo>
                  <a:cubicBezTo>
                    <a:pt x="2158" y="4609"/>
                    <a:pt x="2087" y="4548"/>
                    <a:pt x="2026" y="4487"/>
                  </a:cubicBezTo>
                  <a:cubicBezTo>
                    <a:pt x="2010" y="4471"/>
                    <a:pt x="1992" y="4465"/>
                    <a:pt x="1974" y="4465"/>
                  </a:cubicBezTo>
                  <a:close/>
                  <a:moveTo>
                    <a:pt x="2870" y="4530"/>
                  </a:moveTo>
                  <a:cubicBezTo>
                    <a:pt x="2803" y="4530"/>
                    <a:pt x="2733" y="4603"/>
                    <a:pt x="2775" y="4680"/>
                  </a:cubicBezTo>
                  <a:cubicBezTo>
                    <a:pt x="2806" y="4741"/>
                    <a:pt x="2856" y="4791"/>
                    <a:pt x="2887" y="4852"/>
                  </a:cubicBezTo>
                  <a:cubicBezTo>
                    <a:pt x="2905" y="4873"/>
                    <a:pt x="2931" y="4884"/>
                    <a:pt x="2957" y="4884"/>
                  </a:cubicBezTo>
                  <a:cubicBezTo>
                    <a:pt x="3004" y="4884"/>
                    <a:pt x="3048" y="4850"/>
                    <a:pt x="3029" y="4791"/>
                  </a:cubicBezTo>
                  <a:cubicBezTo>
                    <a:pt x="3008" y="4721"/>
                    <a:pt x="2977" y="4649"/>
                    <a:pt x="2948" y="4579"/>
                  </a:cubicBezTo>
                  <a:cubicBezTo>
                    <a:pt x="2929" y="4545"/>
                    <a:pt x="2900" y="4530"/>
                    <a:pt x="2870" y="4530"/>
                  </a:cubicBezTo>
                  <a:close/>
                  <a:moveTo>
                    <a:pt x="4071" y="4663"/>
                  </a:moveTo>
                  <a:cubicBezTo>
                    <a:pt x="4003" y="4663"/>
                    <a:pt x="3946" y="4743"/>
                    <a:pt x="4010" y="4791"/>
                  </a:cubicBezTo>
                  <a:cubicBezTo>
                    <a:pt x="4041" y="4822"/>
                    <a:pt x="4071" y="4842"/>
                    <a:pt x="4102" y="4872"/>
                  </a:cubicBezTo>
                  <a:cubicBezTo>
                    <a:pt x="4118" y="4884"/>
                    <a:pt x="4136" y="4890"/>
                    <a:pt x="4153" y="4890"/>
                  </a:cubicBezTo>
                  <a:cubicBezTo>
                    <a:pt x="4220" y="4890"/>
                    <a:pt x="4277" y="4808"/>
                    <a:pt x="4213" y="4751"/>
                  </a:cubicBezTo>
                  <a:cubicBezTo>
                    <a:pt x="4183" y="4730"/>
                    <a:pt x="4152" y="4700"/>
                    <a:pt x="4122" y="4680"/>
                  </a:cubicBezTo>
                  <a:cubicBezTo>
                    <a:pt x="4106" y="4668"/>
                    <a:pt x="4088" y="4663"/>
                    <a:pt x="4071" y="4663"/>
                  </a:cubicBezTo>
                  <a:close/>
                  <a:moveTo>
                    <a:pt x="1592" y="4744"/>
                  </a:moveTo>
                  <a:cubicBezTo>
                    <a:pt x="1525" y="4744"/>
                    <a:pt x="1468" y="4830"/>
                    <a:pt x="1530" y="4892"/>
                  </a:cubicBezTo>
                  <a:lnTo>
                    <a:pt x="1560" y="4923"/>
                  </a:lnTo>
                  <a:cubicBezTo>
                    <a:pt x="1579" y="4942"/>
                    <a:pt x="1600" y="4950"/>
                    <a:pt x="1620" y="4950"/>
                  </a:cubicBezTo>
                  <a:cubicBezTo>
                    <a:pt x="1687" y="4950"/>
                    <a:pt x="1746" y="4864"/>
                    <a:pt x="1692" y="4802"/>
                  </a:cubicBezTo>
                  <a:lnTo>
                    <a:pt x="1652" y="4771"/>
                  </a:lnTo>
                  <a:cubicBezTo>
                    <a:pt x="1633" y="4752"/>
                    <a:pt x="1612" y="4744"/>
                    <a:pt x="1592" y="4744"/>
                  </a:cubicBezTo>
                  <a:close/>
                  <a:moveTo>
                    <a:pt x="3261" y="4736"/>
                  </a:moveTo>
                  <a:cubicBezTo>
                    <a:pt x="3201" y="4736"/>
                    <a:pt x="3150" y="4827"/>
                    <a:pt x="3220" y="4883"/>
                  </a:cubicBezTo>
                  <a:cubicBezTo>
                    <a:pt x="3261" y="4903"/>
                    <a:pt x="3301" y="4933"/>
                    <a:pt x="3342" y="4953"/>
                  </a:cubicBezTo>
                  <a:cubicBezTo>
                    <a:pt x="3352" y="4961"/>
                    <a:pt x="3362" y="4964"/>
                    <a:pt x="3371" y="4964"/>
                  </a:cubicBezTo>
                  <a:cubicBezTo>
                    <a:pt x="3412" y="4964"/>
                    <a:pt x="3446" y="4903"/>
                    <a:pt x="3413" y="4862"/>
                  </a:cubicBezTo>
                  <a:cubicBezTo>
                    <a:pt x="3382" y="4832"/>
                    <a:pt x="3353" y="4791"/>
                    <a:pt x="3312" y="4761"/>
                  </a:cubicBezTo>
                  <a:cubicBezTo>
                    <a:pt x="3296" y="4743"/>
                    <a:pt x="3278" y="4736"/>
                    <a:pt x="3261" y="4736"/>
                  </a:cubicBezTo>
                  <a:close/>
                  <a:moveTo>
                    <a:pt x="2546" y="4844"/>
                  </a:moveTo>
                  <a:cubicBezTo>
                    <a:pt x="2491" y="4844"/>
                    <a:pt x="2429" y="4907"/>
                    <a:pt x="2471" y="4964"/>
                  </a:cubicBezTo>
                  <a:cubicBezTo>
                    <a:pt x="2492" y="4984"/>
                    <a:pt x="2512" y="5014"/>
                    <a:pt x="2532" y="5045"/>
                  </a:cubicBezTo>
                  <a:cubicBezTo>
                    <a:pt x="2548" y="5064"/>
                    <a:pt x="2569" y="5072"/>
                    <a:pt x="2589" y="5072"/>
                  </a:cubicBezTo>
                  <a:cubicBezTo>
                    <a:pt x="2632" y="5072"/>
                    <a:pt x="2672" y="5032"/>
                    <a:pt x="2644" y="4984"/>
                  </a:cubicBezTo>
                  <a:cubicBezTo>
                    <a:pt x="2633" y="4943"/>
                    <a:pt x="2613" y="4913"/>
                    <a:pt x="2603" y="4883"/>
                  </a:cubicBezTo>
                  <a:cubicBezTo>
                    <a:pt x="2591" y="4856"/>
                    <a:pt x="2569" y="4844"/>
                    <a:pt x="2546" y="4844"/>
                  </a:cubicBezTo>
                  <a:close/>
                  <a:moveTo>
                    <a:pt x="2158" y="5034"/>
                  </a:moveTo>
                  <a:cubicBezTo>
                    <a:pt x="2087" y="5034"/>
                    <a:pt x="2087" y="5135"/>
                    <a:pt x="2158" y="5135"/>
                  </a:cubicBezTo>
                  <a:cubicBezTo>
                    <a:pt x="2219" y="5135"/>
                    <a:pt x="2219" y="5034"/>
                    <a:pt x="2158" y="5034"/>
                  </a:cubicBezTo>
                  <a:close/>
                  <a:moveTo>
                    <a:pt x="2955" y="5008"/>
                  </a:moveTo>
                  <a:cubicBezTo>
                    <a:pt x="2904" y="5008"/>
                    <a:pt x="2860" y="5068"/>
                    <a:pt x="2907" y="5115"/>
                  </a:cubicBezTo>
                  <a:lnTo>
                    <a:pt x="2998" y="5186"/>
                  </a:lnTo>
                  <a:cubicBezTo>
                    <a:pt x="3012" y="5197"/>
                    <a:pt x="3028" y="5201"/>
                    <a:pt x="3043" y="5201"/>
                  </a:cubicBezTo>
                  <a:cubicBezTo>
                    <a:pt x="3099" y="5201"/>
                    <a:pt x="3145" y="5135"/>
                    <a:pt x="3089" y="5095"/>
                  </a:cubicBezTo>
                  <a:lnTo>
                    <a:pt x="2998" y="5024"/>
                  </a:lnTo>
                  <a:cubicBezTo>
                    <a:pt x="2984" y="5013"/>
                    <a:pt x="2969" y="5008"/>
                    <a:pt x="2955" y="50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1"/>
            <p:cNvSpPr/>
            <p:nvPr/>
          </p:nvSpPr>
          <p:spPr>
            <a:xfrm>
              <a:off x="6276203" y="4855524"/>
              <a:ext cx="866885" cy="887588"/>
            </a:xfrm>
            <a:custGeom>
              <a:avLst/>
              <a:gdLst/>
              <a:ahLst/>
              <a:cxnLst/>
              <a:rect l="l" t="t" r="r" b="b"/>
              <a:pathLst>
                <a:path w="4905" h="5022" extrusionOk="0">
                  <a:moveTo>
                    <a:pt x="1831" y="0"/>
                  </a:moveTo>
                  <a:cubicBezTo>
                    <a:pt x="1804" y="0"/>
                    <a:pt x="1777" y="47"/>
                    <a:pt x="1804" y="65"/>
                  </a:cubicBezTo>
                  <a:cubicBezTo>
                    <a:pt x="1865" y="105"/>
                    <a:pt x="1915" y="146"/>
                    <a:pt x="1955" y="207"/>
                  </a:cubicBezTo>
                  <a:cubicBezTo>
                    <a:pt x="1964" y="222"/>
                    <a:pt x="1977" y="228"/>
                    <a:pt x="1989" y="228"/>
                  </a:cubicBezTo>
                  <a:cubicBezTo>
                    <a:pt x="2019" y="228"/>
                    <a:pt x="2048" y="192"/>
                    <a:pt x="2027" y="156"/>
                  </a:cubicBezTo>
                  <a:cubicBezTo>
                    <a:pt x="1976" y="96"/>
                    <a:pt x="1915" y="45"/>
                    <a:pt x="1844" y="4"/>
                  </a:cubicBezTo>
                  <a:cubicBezTo>
                    <a:pt x="1840" y="1"/>
                    <a:pt x="1836" y="0"/>
                    <a:pt x="1831" y="0"/>
                  </a:cubicBezTo>
                  <a:close/>
                  <a:moveTo>
                    <a:pt x="2725" y="21"/>
                  </a:moveTo>
                  <a:cubicBezTo>
                    <a:pt x="2669" y="21"/>
                    <a:pt x="2625" y="95"/>
                    <a:pt x="2675" y="136"/>
                  </a:cubicBezTo>
                  <a:cubicBezTo>
                    <a:pt x="2735" y="177"/>
                    <a:pt x="2796" y="227"/>
                    <a:pt x="2837" y="288"/>
                  </a:cubicBezTo>
                  <a:cubicBezTo>
                    <a:pt x="2850" y="304"/>
                    <a:pt x="2867" y="311"/>
                    <a:pt x="2883" y="311"/>
                  </a:cubicBezTo>
                  <a:cubicBezTo>
                    <a:pt x="2927" y="311"/>
                    <a:pt x="2967" y="261"/>
                    <a:pt x="2938" y="217"/>
                  </a:cubicBezTo>
                  <a:cubicBezTo>
                    <a:pt x="2887" y="146"/>
                    <a:pt x="2826" y="85"/>
                    <a:pt x="2765" y="35"/>
                  </a:cubicBezTo>
                  <a:cubicBezTo>
                    <a:pt x="2752" y="25"/>
                    <a:pt x="2738" y="21"/>
                    <a:pt x="2725" y="21"/>
                  </a:cubicBezTo>
                  <a:close/>
                  <a:moveTo>
                    <a:pt x="2340" y="46"/>
                  </a:moveTo>
                  <a:cubicBezTo>
                    <a:pt x="2291" y="46"/>
                    <a:pt x="2250" y="119"/>
                    <a:pt x="2290" y="166"/>
                  </a:cubicBezTo>
                  <a:cubicBezTo>
                    <a:pt x="2340" y="217"/>
                    <a:pt x="2391" y="267"/>
                    <a:pt x="2441" y="328"/>
                  </a:cubicBezTo>
                  <a:cubicBezTo>
                    <a:pt x="2454" y="341"/>
                    <a:pt x="2469" y="347"/>
                    <a:pt x="2482" y="347"/>
                  </a:cubicBezTo>
                  <a:cubicBezTo>
                    <a:pt x="2530" y="347"/>
                    <a:pt x="2570" y="274"/>
                    <a:pt x="2522" y="227"/>
                  </a:cubicBezTo>
                  <a:cubicBezTo>
                    <a:pt x="2482" y="177"/>
                    <a:pt x="2432" y="116"/>
                    <a:pt x="2381" y="65"/>
                  </a:cubicBezTo>
                  <a:cubicBezTo>
                    <a:pt x="2367" y="52"/>
                    <a:pt x="2353" y="46"/>
                    <a:pt x="2340" y="46"/>
                  </a:cubicBezTo>
                  <a:close/>
                  <a:moveTo>
                    <a:pt x="1543" y="195"/>
                  </a:moveTo>
                  <a:cubicBezTo>
                    <a:pt x="1479" y="195"/>
                    <a:pt x="1411" y="278"/>
                    <a:pt x="1480" y="339"/>
                  </a:cubicBezTo>
                  <a:cubicBezTo>
                    <a:pt x="1510" y="369"/>
                    <a:pt x="1541" y="389"/>
                    <a:pt x="1561" y="420"/>
                  </a:cubicBezTo>
                  <a:cubicBezTo>
                    <a:pt x="1574" y="431"/>
                    <a:pt x="1588" y="435"/>
                    <a:pt x="1601" y="435"/>
                  </a:cubicBezTo>
                  <a:cubicBezTo>
                    <a:pt x="1648" y="435"/>
                    <a:pt x="1685" y="376"/>
                    <a:pt x="1662" y="328"/>
                  </a:cubicBezTo>
                  <a:cubicBezTo>
                    <a:pt x="1642" y="298"/>
                    <a:pt x="1622" y="267"/>
                    <a:pt x="1601" y="227"/>
                  </a:cubicBezTo>
                  <a:cubicBezTo>
                    <a:pt x="1586" y="204"/>
                    <a:pt x="1565" y="195"/>
                    <a:pt x="1543" y="195"/>
                  </a:cubicBezTo>
                  <a:close/>
                  <a:moveTo>
                    <a:pt x="2410" y="372"/>
                  </a:moveTo>
                  <a:cubicBezTo>
                    <a:pt x="2384" y="372"/>
                    <a:pt x="2359" y="401"/>
                    <a:pt x="2381" y="429"/>
                  </a:cubicBezTo>
                  <a:lnTo>
                    <a:pt x="2452" y="541"/>
                  </a:lnTo>
                  <a:cubicBezTo>
                    <a:pt x="2461" y="553"/>
                    <a:pt x="2472" y="558"/>
                    <a:pt x="2483" y="558"/>
                  </a:cubicBezTo>
                  <a:cubicBezTo>
                    <a:pt x="2510" y="558"/>
                    <a:pt x="2537" y="529"/>
                    <a:pt x="2522" y="501"/>
                  </a:cubicBezTo>
                  <a:lnTo>
                    <a:pt x="2441" y="389"/>
                  </a:lnTo>
                  <a:cubicBezTo>
                    <a:pt x="2432" y="377"/>
                    <a:pt x="2421" y="372"/>
                    <a:pt x="2410" y="372"/>
                  </a:cubicBezTo>
                  <a:close/>
                  <a:moveTo>
                    <a:pt x="3476" y="380"/>
                  </a:moveTo>
                  <a:cubicBezTo>
                    <a:pt x="3439" y="380"/>
                    <a:pt x="3404" y="423"/>
                    <a:pt x="3434" y="460"/>
                  </a:cubicBezTo>
                  <a:lnTo>
                    <a:pt x="3606" y="642"/>
                  </a:lnTo>
                  <a:cubicBezTo>
                    <a:pt x="3620" y="656"/>
                    <a:pt x="3635" y="661"/>
                    <a:pt x="3649" y="661"/>
                  </a:cubicBezTo>
                  <a:cubicBezTo>
                    <a:pt x="3687" y="661"/>
                    <a:pt x="3717" y="621"/>
                    <a:pt x="3687" y="591"/>
                  </a:cubicBezTo>
                  <a:lnTo>
                    <a:pt x="3515" y="399"/>
                  </a:lnTo>
                  <a:cubicBezTo>
                    <a:pt x="3504" y="386"/>
                    <a:pt x="3490" y="380"/>
                    <a:pt x="3476" y="380"/>
                  </a:cubicBezTo>
                  <a:close/>
                  <a:moveTo>
                    <a:pt x="3161" y="374"/>
                  </a:moveTo>
                  <a:cubicBezTo>
                    <a:pt x="3119" y="374"/>
                    <a:pt x="3081" y="420"/>
                    <a:pt x="3110" y="470"/>
                  </a:cubicBezTo>
                  <a:lnTo>
                    <a:pt x="3231" y="652"/>
                  </a:lnTo>
                  <a:cubicBezTo>
                    <a:pt x="3242" y="669"/>
                    <a:pt x="3257" y="675"/>
                    <a:pt x="3273" y="675"/>
                  </a:cubicBezTo>
                  <a:cubicBezTo>
                    <a:pt x="3315" y="675"/>
                    <a:pt x="3359" y="626"/>
                    <a:pt x="3323" y="582"/>
                  </a:cubicBezTo>
                  <a:cubicBezTo>
                    <a:pt x="3292" y="521"/>
                    <a:pt x="3251" y="460"/>
                    <a:pt x="3211" y="399"/>
                  </a:cubicBezTo>
                  <a:cubicBezTo>
                    <a:pt x="3196" y="382"/>
                    <a:pt x="3178" y="374"/>
                    <a:pt x="3161" y="374"/>
                  </a:cubicBezTo>
                  <a:close/>
                  <a:moveTo>
                    <a:pt x="1133" y="536"/>
                  </a:moveTo>
                  <a:cubicBezTo>
                    <a:pt x="1099" y="536"/>
                    <a:pt x="1066" y="569"/>
                    <a:pt x="1075" y="602"/>
                  </a:cubicBezTo>
                  <a:cubicBezTo>
                    <a:pt x="1085" y="663"/>
                    <a:pt x="1136" y="703"/>
                    <a:pt x="1166" y="764"/>
                  </a:cubicBezTo>
                  <a:cubicBezTo>
                    <a:pt x="1172" y="777"/>
                    <a:pt x="1185" y="783"/>
                    <a:pt x="1199" y="783"/>
                  </a:cubicBezTo>
                  <a:cubicBezTo>
                    <a:pt x="1229" y="783"/>
                    <a:pt x="1264" y="757"/>
                    <a:pt x="1257" y="723"/>
                  </a:cubicBezTo>
                  <a:cubicBezTo>
                    <a:pt x="1237" y="652"/>
                    <a:pt x="1226" y="582"/>
                    <a:pt x="1156" y="541"/>
                  </a:cubicBezTo>
                  <a:cubicBezTo>
                    <a:pt x="1148" y="537"/>
                    <a:pt x="1141" y="536"/>
                    <a:pt x="1133" y="536"/>
                  </a:cubicBezTo>
                  <a:close/>
                  <a:moveTo>
                    <a:pt x="3043" y="596"/>
                  </a:moveTo>
                  <a:cubicBezTo>
                    <a:pt x="3010" y="596"/>
                    <a:pt x="2979" y="623"/>
                    <a:pt x="2999" y="663"/>
                  </a:cubicBezTo>
                  <a:cubicBezTo>
                    <a:pt x="3039" y="733"/>
                    <a:pt x="3089" y="784"/>
                    <a:pt x="3170" y="825"/>
                  </a:cubicBezTo>
                  <a:cubicBezTo>
                    <a:pt x="3177" y="829"/>
                    <a:pt x="3184" y="831"/>
                    <a:pt x="3191" y="831"/>
                  </a:cubicBezTo>
                  <a:cubicBezTo>
                    <a:pt x="3231" y="831"/>
                    <a:pt x="3255" y="760"/>
                    <a:pt x="3211" y="733"/>
                  </a:cubicBezTo>
                  <a:cubicBezTo>
                    <a:pt x="3150" y="713"/>
                    <a:pt x="3120" y="672"/>
                    <a:pt x="3089" y="622"/>
                  </a:cubicBezTo>
                  <a:cubicBezTo>
                    <a:pt x="3079" y="604"/>
                    <a:pt x="3061" y="596"/>
                    <a:pt x="3043" y="596"/>
                  </a:cubicBezTo>
                  <a:close/>
                  <a:moveTo>
                    <a:pt x="1835" y="601"/>
                  </a:moveTo>
                  <a:cubicBezTo>
                    <a:pt x="1802" y="601"/>
                    <a:pt x="1772" y="640"/>
                    <a:pt x="1793" y="683"/>
                  </a:cubicBezTo>
                  <a:cubicBezTo>
                    <a:pt x="1824" y="733"/>
                    <a:pt x="1865" y="784"/>
                    <a:pt x="1905" y="845"/>
                  </a:cubicBezTo>
                  <a:cubicBezTo>
                    <a:pt x="1913" y="862"/>
                    <a:pt x="1926" y="868"/>
                    <a:pt x="1939" y="868"/>
                  </a:cubicBezTo>
                  <a:cubicBezTo>
                    <a:pt x="1975" y="868"/>
                    <a:pt x="2015" y="821"/>
                    <a:pt x="1986" y="784"/>
                  </a:cubicBezTo>
                  <a:cubicBezTo>
                    <a:pt x="1946" y="723"/>
                    <a:pt x="1915" y="672"/>
                    <a:pt x="1874" y="622"/>
                  </a:cubicBezTo>
                  <a:cubicBezTo>
                    <a:pt x="1863" y="607"/>
                    <a:pt x="1849" y="601"/>
                    <a:pt x="1835" y="601"/>
                  </a:cubicBezTo>
                  <a:close/>
                  <a:moveTo>
                    <a:pt x="2216" y="566"/>
                  </a:moveTo>
                  <a:cubicBezTo>
                    <a:pt x="2165" y="566"/>
                    <a:pt x="2119" y="625"/>
                    <a:pt x="2158" y="672"/>
                  </a:cubicBezTo>
                  <a:lnTo>
                    <a:pt x="2249" y="825"/>
                  </a:lnTo>
                  <a:cubicBezTo>
                    <a:pt x="2263" y="863"/>
                    <a:pt x="2291" y="878"/>
                    <a:pt x="2319" y="878"/>
                  </a:cubicBezTo>
                  <a:cubicBezTo>
                    <a:pt x="2374" y="878"/>
                    <a:pt x="2431" y="820"/>
                    <a:pt x="2391" y="753"/>
                  </a:cubicBezTo>
                  <a:cubicBezTo>
                    <a:pt x="2351" y="683"/>
                    <a:pt x="2310" y="632"/>
                    <a:pt x="2259" y="582"/>
                  </a:cubicBezTo>
                  <a:cubicBezTo>
                    <a:pt x="2246" y="570"/>
                    <a:pt x="2231" y="566"/>
                    <a:pt x="2216" y="566"/>
                  </a:cubicBezTo>
                  <a:close/>
                  <a:moveTo>
                    <a:pt x="2774" y="612"/>
                  </a:moveTo>
                  <a:cubicBezTo>
                    <a:pt x="2735" y="612"/>
                    <a:pt x="2695" y="643"/>
                    <a:pt x="2715" y="683"/>
                  </a:cubicBezTo>
                  <a:cubicBezTo>
                    <a:pt x="2745" y="764"/>
                    <a:pt x="2796" y="825"/>
                    <a:pt x="2846" y="885"/>
                  </a:cubicBezTo>
                  <a:cubicBezTo>
                    <a:pt x="2860" y="898"/>
                    <a:pt x="2876" y="904"/>
                    <a:pt x="2893" y="904"/>
                  </a:cubicBezTo>
                  <a:cubicBezTo>
                    <a:pt x="2940" y="904"/>
                    <a:pt x="2985" y="859"/>
                    <a:pt x="2948" y="814"/>
                  </a:cubicBezTo>
                  <a:cubicBezTo>
                    <a:pt x="2897" y="764"/>
                    <a:pt x="2857" y="713"/>
                    <a:pt x="2826" y="642"/>
                  </a:cubicBezTo>
                  <a:cubicBezTo>
                    <a:pt x="2816" y="621"/>
                    <a:pt x="2795" y="612"/>
                    <a:pt x="2774" y="612"/>
                  </a:cubicBezTo>
                  <a:close/>
                  <a:moveTo>
                    <a:pt x="1485" y="601"/>
                  </a:moveTo>
                  <a:cubicBezTo>
                    <a:pt x="1414" y="601"/>
                    <a:pt x="1337" y="696"/>
                    <a:pt x="1419" y="764"/>
                  </a:cubicBezTo>
                  <a:cubicBezTo>
                    <a:pt x="1460" y="794"/>
                    <a:pt x="1490" y="834"/>
                    <a:pt x="1510" y="885"/>
                  </a:cubicBezTo>
                  <a:cubicBezTo>
                    <a:pt x="1522" y="910"/>
                    <a:pt x="1545" y="921"/>
                    <a:pt x="1567" y="921"/>
                  </a:cubicBezTo>
                  <a:cubicBezTo>
                    <a:pt x="1599" y="921"/>
                    <a:pt x="1631" y="897"/>
                    <a:pt x="1631" y="855"/>
                  </a:cubicBezTo>
                  <a:cubicBezTo>
                    <a:pt x="1622" y="784"/>
                    <a:pt x="1591" y="713"/>
                    <a:pt x="1550" y="642"/>
                  </a:cubicBezTo>
                  <a:cubicBezTo>
                    <a:pt x="1534" y="613"/>
                    <a:pt x="1510" y="601"/>
                    <a:pt x="1485" y="601"/>
                  </a:cubicBezTo>
                  <a:close/>
                  <a:moveTo>
                    <a:pt x="555" y="765"/>
                  </a:moveTo>
                  <a:cubicBezTo>
                    <a:pt x="524" y="765"/>
                    <a:pt x="494" y="790"/>
                    <a:pt x="488" y="825"/>
                  </a:cubicBezTo>
                  <a:cubicBezTo>
                    <a:pt x="477" y="906"/>
                    <a:pt x="548" y="966"/>
                    <a:pt x="609" y="1007"/>
                  </a:cubicBezTo>
                  <a:cubicBezTo>
                    <a:pt x="620" y="1013"/>
                    <a:pt x="630" y="1016"/>
                    <a:pt x="640" y="1016"/>
                  </a:cubicBezTo>
                  <a:cubicBezTo>
                    <a:pt x="695" y="1016"/>
                    <a:pt x="733" y="930"/>
                    <a:pt x="690" y="895"/>
                  </a:cubicBezTo>
                  <a:cubicBezTo>
                    <a:pt x="650" y="855"/>
                    <a:pt x="639" y="814"/>
                    <a:pt x="599" y="784"/>
                  </a:cubicBezTo>
                  <a:cubicBezTo>
                    <a:pt x="585" y="771"/>
                    <a:pt x="570" y="765"/>
                    <a:pt x="555" y="765"/>
                  </a:cubicBezTo>
                  <a:close/>
                  <a:moveTo>
                    <a:pt x="3489" y="920"/>
                  </a:moveTo>
                  <a:cubicBezTo>
                    <a:pt x="3435" y="920"/>
                    <a:pt x="3411" y="999"/>
                    <a:pt x="3464" y="1017"/>
                  </a:cubicBezTo>
                  <a:cubicBezTo>
                    <a:pt x="3474" y="1021"/>
                    <a:pt x="3484" y="1023"/>
                    <a:pt x="3492" y="1023"/>
                  </a:cubicBezTo>
                  <a:cubicBezTo>
                    <a:pt x="3544" y="1023"/>
                    <a:pt x="3567" y="952"/>
                    <a:pt x="3515" y="926"/>
                  </a:cubicBezTo>
                  <a:cubicBezTo>
                    <a:pt x="3505" y="922"/>
                    <a:pt x="3497" y="920"/>
                    <a:pt x="3489" y="920"/>
                  </a:cubicBezTo>
                  <a:close/>
                  <a:moveTo>
                    <a:pt x="876" y="832"/>
                  </a:moveTo>
                  <a:cubicBezTo>
                    <a:pt x="857" y="832"/>
                    <a:pt x="842" y="854"/>
                    <a:pt x="842" y="875"/>
                  </a:cubicBezTo>
                  <a:cubicBezTo>
                    <a:pt x="842" y="936"/>
                    <a:pt x="893" y="996"/>
                    <a:pt x="923" y="1057"/>
                  </a:cubicBezTo>
                  <a:cubicBezTo>
                    <a:pt x="934" y="1076"/>
                    <a:pt x="953" y="1083"/>
                    <a:pt x="971" y="1083"/>
                  </a:cubicBezTo>
                  <a:cubicBezTo>
                    <a:pt x="1003" y="1083"/>
                    <a:pt x="1033" y="1059"/>
                    <a:pt x="1014" y="1027"/>
                  </a:cubicBezTo>
                  <a:cubicBezTo>
                    <a:pt x="983" y="966"/>
                    <a:pt x="953" y="885"/>
                    <a:pt x="902" y="845"/>
                  </a:cubicBezTo>
                  <a:cubicBezTo>
                    <a:pt x="893" y="836"/>
                    <a:pt x="885" y="832"/>
                    <a:pt x="876" y="832"/>
                  </a:cubicBezTo>
                  <a:close/>
                  <a:moveTo>
                    <a:pt x="3911" y="735"/>
                  </a:moveTo>
                  <a:cubicBezTo>
                    <a:pt x="3871" y="735"/>
                    <a:pt x="3832" y="777"/>
                    <a:pt x="3869" y="814"/>
                  </a:cubicBezTo>
                  <a:cubicBezTo>
                    <a:pt x="3930" y="906"/>
                    <a:pt x="4001" y="987"/>
                    <a:pt x="4061" y="1077"/>
                  </a:cubicBezTo>
                  <a:cubicBezTo>
                    <a:pt x="4072" y="1091"/>
                    <a:pt x="4086" y="1097"/>
                    <a:pt x="4099" y="1097"/>
                  </a:cubicBezTo>
                  <a:cubicBezTo>
                    <a:pt x="4136" y="1097"/>
                    <a:pt x="4172" y="1054"/>
                    <a:pt x="4142" y="1017"/>
                  </a:cubicBezTo>
                  <a:cubicBezTo>
                    <a:pt x="4082" y="936"/>
                    <a:pt x="4021" y="845"/>
                    <a:pt x="3950" y="753"/>
                  </a:cubicBezTo>
                  <a:cubicBezTo>
                    <a:pt x="3940" y="740"/>
                    <a:pt x="3925" y="735"/>
                    <a:pt x="3911" y="735"/>
                  </a:cubicBezTo>
                  <a:close/>
                  <a:moveTo>
                    <a:pt x="2723" y="1001"/>
                  </a:moveTo>
                  <a:cubicBezTo>
                    <a:pt x="2675" y="1001"/>
                    <a:pt x="2652" y="1081"/>
                    <a:pt x="2705" y="1108"/>
                  </a:cubicBezTo>
                  <a:cubicBezTo>
                    <a:pt x="2710" y="1110"/>
                    <a:pt x="2716" y="1111"/>
                    <a:pt x="2722" y="1111"/>
                  </a:cubicBezTo>
                  <a:cubicBezTo>
                    <a:pt x="2774" y="1111"/>
                    <a:pt x="2809" y="1034"/>
                    <a:pt x="2745" y="1007"/>
                  </a:cubicBezTo>
                  <a:cubicBezTo>
                    <a:pt x="2737" y="1003"/>
                    <a:pt x="2730" y="1001"/>
                    <a:pt x="2723" y="1001"/>
                  </a:cubicBezTo>
                  <a:close/>
                  <a:moveTo>
                    <a:pt x="3201" y="1032"/>
                  </a:moveTo>
                  <a:cubicBezTo>
                    <a:pt x="3168" y="1032"/>
                    <a:pt x="3139" y="1072"/>
                    <a:pt x="3161" y="1108"/>
                  </a:cubicBezTo>
                  <a:cubicBezTo>
                    <a:pt x="3191" y="1158"/>
                    <a:pt x="3221" y="1219"/>
                    <a:pt x="3251" y="1270"/>
                  </a:cubicBezTo>
                  <a:cubicBezTo>
                    <a:pt x="3260" y="1291"/>
                    <a:pt x="3276" y="1299"/>
                    <a:pt x="3293" y="1299"/>
                  </a:cubicBezTo>
                  <a:cubicBezTo>
                    <a:pt x="3333" y="1299"/>
                    <a:pt x="3378" y="1249"/>
                    <a:pt x="3343" y="1199"/>
                  </a:cubicBezTo>
                  <a:cubicBezTo>
                    <a:pt x="3312" y="1149"/>
                    <a:pt x="3272" y="1108"/>
                    <a:pt x="3242" y="1057"/>
                  </a:cubicBezTo>
                  <a:cubicBezTo>
                    <a:pt x="3229" y="1039"/>
                    <a:pt x="3215" y="1032"/>
                    <a:pt x="3201" y="1032"/>
                  </a:cubicBezTo>
                  <a:close/>
                  <a:moveTo>
                    <a:pt x="2255" y="1020"/>
                  </a:moveTo>
                  <a:cubicBezTo>
                    <a:pt x="2217" y="1020"/>
                    <a:pt x="2179" y="1053"/>
                    <a:pt x="2198" y="1098"/>
                  </a:cubicBezTo>
                  <a:cubicBezTo>
                    <a:pt x="2229" y="1179"/>
                    <a:pt x="2279" y="1239"/>
                    <a:pt x="2340" y="1290"/>
                  </a:cubicBezTo>
                  <a:cubicBezTo>
                    <a:pt x="2352" y="1298"/>
                    <a:pt x="2363" y="1301"/>
                    <a:pt x="2374" y="1301"/>
                  </a:cubicBezTo>
                  <a:cubicBezTo>
                    <a:pt x="2420" y="1301"/>
                    <a:pt x="2452" y="1242"/>
                    <a:pt x="2411" y="1209"/>
                  </a:cubicBezTo>
                  <a:cubicBezTo>
                    <a:pt x="2360" y="1169"/>
                    <a:pt x="2330" y="1118"/>
                    <a:pt x="2310" y="1057"/>
                  </a:cubicBezTo>
                  <a:cubicBezTo>
                    <a:pt x="2299" y="1031"/>
                    <a:pt x="2277" y="1020"/>
                    <a:pt x="2255" y="1020"/>
                  </a:cubicBezTo>
                  <a:close/>
                  <a:moveTo>
                    <a:pt x="1368" y="1016"/>
                  </a:moveTo>
                  <a:cubicBezTo>
                    <a:pt x="1325" y="1016"/>
                    <a:pt x="1287" y="1075"/>
                    <a:pt x="1328" y="1108"/>
                  </a:cubicBezTo>
                  <a:cubicBezTo>
                    <a:pt x="1379" y="1158"/>
                    <a:pt x="1419" y="1209"/>
                    <a:pt x="1449" y="1270"/>
                  </a:cubicBezTo>
                  <a:cubicBezTo>
                    <a:pt x="1463" y="1297"/>
                    <a:pt x="1485" y="1308"/>
                    <a:pt x="1507" y="1308"/>
                  </a:cubicBezTo>
                  <a:cubicBezTo>
                    <a:pt x="1551" y="1308"/>
                    <a:pt x="1594" y="1263"/>
                    <a:pt x="1561" y="1209"/>
                  </a:cubicBezTo>
                  <a:cubicBezTo>
                    <a:pt x="1520" y="1138"/>
                    <a:pt x="1460" y="1077"/>
                    <a:pt x="1399" y="1027"/>
                  </a:cubicBezTo>
                  <a:cubicBezTo>
                    <a:pt x="1389" y="1019"/>
                    <a:pt x="1379" y="1016"/>
                    <a:pt x="1368" y="1016"/>
                  </a:cubicBezTo>
                  <a:close/>
                  <a:moveTo>
                    <a:pt x="4406" y="1042"/>
                  </a:moveTo>
                  <a:cubicBezTo>
                    <a:pt x="4376" y="1042"/>
                    <a:pt x="4342" y="1069"/>
                    <a:pt x="4355" y="1108"/>
                  </a:cubicBezTo>
                  <a:cubicBezTo>
                    <a:pt x="4396" y="1189"/>
                    <a:pt x="4436" y="1280"/>
                    <a:pt x="4497" y="1351"/>
                  </a:cubicBezTo>
                  <a:cubicBezTo>
                    <a:pt x="4508" y="1364"/>
                    <a:pt x="4522" y="1370"/>
                    <a:pt x="4536" y="1370"/>
                  </a:cubicBezTo>
                  <a:cubicBezTo>
                    <a:pt x="4576" y="1370"/>
                    <a:pt x="4618" y="1327"/>
                    <a:pt x="4588" y="1290"/>
                  </a:cubicBezTo>
                  <a:cubicBezTo>
                    <a:pt x="4527" y="1219"/>
                    <a:pt x="4487" y="1149"/>
                    <a:pt x="4446" y="1068"/>
                  </a:cubicBezTo>
                  <a:cubicBezTo>
                    <a:pt x="4439" y="1050"/>
                    <a:pt x="4423" y="1042"/>
                    <a:pt x="4406" y="1042"/>
                  </a:cubicBezTo>
                  <a:close/>
                  <a:moveTo>
                    <a:pt x="3724" y="1168"/>
                  </a:moveTo>
                  <a:cubicBezTo>
                    <a:pt x="3681" y="1168"/>
                    <a:pt x="3641" y="1205"/>
                    <a:pt x="3667" y="1250"/>
                  </a:cubicBezTo>
                  <a:lnTo>
                    <a:pt x="3717" y="1351"/>
                  </a:lnTo>
                  <a:cubicBezTo>
                    <a:pt x="3731" y="1375"/>
                    <a:pt x="3754" y="1385"/>
                    <a:pt x="3777" y="1385"/>
                  </a:cubicBezTo>
                  <a:cubicBezTo>
                    <a:pt x="3821" y="1385"/>
                    <a:pt x="3865" y="1347"/>
                    <a:pt x="3839" y="1300"/>
                  </a:cubicBezTo>
                  <a:lnTo>
                    <a:pt x="3788" y="1209"/>
                  </a:lnTo>
                  <a:cubicBezTo>
                    <a:pt x="3774" y="1180"/>
                    <a:pt x="3748" y="1168"/>
                    <a:pt x="3724" y="1168"/>
                  </a:cubicBezTo>
                  <a:close/>
                  <a:moveTo>
                    <a:pt x="728" y="1107"/>
                  </a:moveTo>
                  <a:cubicBezTo>
                    <a:pt x="677" y="1107"/>
                    <a:pt x="623" y="1171"/>
                    <a:pt x="659" y="1230"/>
                  </a:cubicBezTo>
                  <a:lnTo>
                    <a:pt x="731" y="1351"/>
                  </a:lnTo>
                  <a:cubicBezTo>
                    <a:pt x="743" y="1378"/>
                    <a:pt x="763" y="1389"/>
                    <a:pt x="783" y="1389"/>
                  </a:cubicBezTo>
                  <a:cubicBezTo>
                    <a:pt x="833" y="1389"/>
                    <a:pt x="887" y="1327"/>
                    <a:pt x="852" y="1270"/>
                  </a:cubicBezTo>
                  <a:cubicBezTo>
                    <a:pt x="832" y="1230"/>
                    <a:pt x="801" y="1179"/>
                    <a:pt x="781" y="1138"/>
                  </a:cubicBezTo>
                  <a:cubicBezTo>
                    <a:pt x="767" y="1116"/>
                    <a:pt x="748" y="1107"/>
                    <a:pt x="728" y="1107"/>
                  </a:cubicBezTo>
                  <a:close/>
                  <a:moveTo>
                    <a:pt x="286" y="1255"/>
                  </a:moveTo>
                  <a:cubicBezTo>
                    <a:pt x="235" y="1255"/>
                    <a:pt x="183" y="1313"/>
                    <a:pt x="224" y="1361"/>
                  </a:cubicBezTo>
                  <a:cubicBezTo>
                    <a:pt x="254" y="1392"/>
                    <a:pt x="275" y="1422"/>
                    <a:pt x="305" y="1452"/>
                  </a:cubicBezTo>
                  <a:cubicBezTo>
                    <a:pt x="318" y="1468"/>
                    <a:pt x="335" y="1475"/>
                    <a:pt x="351" y="1475"/>
                  </a:cubicBezTo>
                  <a:cubicBezTo>
                    <a:pt x="386" y="1475"/>
                    <a:pt x="417" y="1443"/>
                    <a:pt x="396" y="1401"/>
                  </a:cubicBezTo>
                  <a:cubicBezTo>
                    <a:pt x="386" y="1371"/>
                    <a:pt x="366" y="1331"/>
                    <a:pt x="346" y="1300"/>
                  </a:cubicBezTo>
                  <a:cubicBezTo>
                    <a:pt x="333" y="1268"/>
                    <a:pt x="310" y="1255"/>
                    <a:pt x="286" y="1255"/>
                  </a:cubicBezTo>
                  <a:close/>
                  <a:moveTo>
                    <a:pt x="2084" y="1206"/>
                  </a:moveTo>
                  <a:cubicBezTo>
                    <a:pt x="2027" y="1206"/>
                    <a:pt x="1973" y="1266"/>
                    <a:pt x="2016" y="1331"/>
                  </a:cubicBezTo>
                  <a:cubicBezTo>
                    <a:pt x="2047" y="1371"/>
                    <a:pt x="2067" y="1412"/>
                    <a:pt x="2097" y="1442"/>
                  </a:cubicBezTo>
                  <a:cubicBezTo>
                    <a:pt x="2114" y="1467"/>
                    <a:pt x="2137" y="1478"/>
                    <a:pt x="2160" y="1478"/>
                  </a:cubicBezTo>
                  <a:cubicBezTo>
                    <a:pt x="2221" y="1478"/>
                    <a:pt x="2283" y="1407"/>
                    <a:pt x="2239" y="1341"/>
                  </a:cubicBezTo>
                  <a:cubicBezTo>
                    <a:pt x="2209" y="1311"/>
                    <a:pt x="2178" y="1270"/>
                    <a:pt x="2148" y="1239"/>
                  </a:cubicBezTo>
                  <a:cubicBezTo>
                    <a:pt x="2130" y="1216"/>
                    <a:pt x="2107" y="1206"/>
                    <a:pt x="2084" y="1206"/>
                  </a:cubicBezTo>
                  <a:close/>
                  <a:moveTo>
                    <a:pt x="2885" y="1160"/>
                  </a:moveTo>
                  <a:cubicBezTo>
                    <a:pt x="2848" y="1160"/>
                    <a:pt x="2807" y="1205"/>
                    <a:pt x="2837" y="1250"/>
                  </a:cubicBezTo>
                  <a:cubicBezTo>
                    <a:pt x="2887" y="1320"/>
                    <a:pt x="2938" y="1401"/>
                    <a:pt x="2988" y="1482"/>
                  </a:cubicBezTo>
                  <a:cubicBezTo>
                    <a:pt x="3000" y="1500"/>
                    <a:pt x="3015" y="1508"/>
                    <a:pt x="3030" y="1508"/>
                  </a:cubicBezTo>
                  <a:cubicBezTo>
                    <a:pt x="3066" y="1508"/>
                    <a:pt x="3101" y="1465"/>
                    <a:pt x="3080" y="1422"/>
                  </a:cubicBezTo>
                  <a:lnTo>
                    <a:pt x="2918" y="1179"/>
                  </a:lnTo>
                  <a:cubicBezTo>
                    <a:pt x="2910" y="1166"/>
                    <a:pt x="2897" y="1160"/>
                    <a:pt x="2885" y="1160"/>
                  </a:cubicBezTo>
                  <a:close/>
                  <a:moveTo>
                    <a:pt x="1778" y="1279"/>
                  </a:moveTo>
                  <a:cubicBezTo>
                    <a:pt x="1732" y="1279"/>
                    <a:pt x="1686" y="1319"/>
                    <a:pt x="1712" y="1371"/>
                  </a:cubicBezTo>
                  <a:lnTo>
                    <a:pt x="1814" y="1574"/>
                  </a:lnTo>
                  <a:cubicBezTo>
                    <a:pt x="1825" y="1605"/>
                    <a:pt x="1850" y="1618"/>
                    <a:pt x="1875" y="1618"/>
                  </a:cubicBezTo>
                  <a:cubicBezTo>
                    <a:pt x="1915" y="1618"/>
                    <a:pt x="1954" y="1583"/>
                    <a:pt x="1935" y="1533"/>
                  </a:cubicBezTo>
                  <a:lnTo>
                    <a:pt x="1844" y="1320"/>
                  </a:lnTo>
                  <a:cubicBezTo>
                    <a:pt x="1830" y="1292"/>
                    <a:pt x="1804" y="1279"/>
                    <a:pt x="1778" y="1279"/>
                  </a:cubicBezTo>
                  <a:close/>
                  <a:moveTo>
                    <a:pt x="2570" y="1325"/>
                  </a:moveTo>
                  <a:cubicBezTo>
                    <a:pt x="2541" y="1325"/>
                    <a:pt x="2510" y="1349"/>
                    <a:pt x="2522" y="1392"/>
                  </a:cubicBezTo>
                  <a:cubicBezTo>
                    <a:pt x="2543" y="1462"/>
                    <a:pt x="2573" y="1543"/>
                    <a:pt x="2624" y="1604"/>
                  </a:cubicBezTo>
                  <a:cubicBezTo>
                    <a:pt x="2633" y="1619"/>
                    <a:pt x="2645" y="1625"/>
                    <a:pt x="2657" y="1625"/>
                  </a:cubicBezTo>
                  <a:cubicBezTo>
                    <a:pt x="2687" y="1625"/>
                    <a:pt x="2716" y="1589"/>
                    <a:pt x="2695" y="1554"/>
                  </a:cubicBezTo>
                  <a:cubicBezTo>
                    <a:pt x="2654" y="1493"/>
                    <a:pt x="2624" y="1432"/>
                    <a:pt x="2614" y="1361"/>
                  </a:cubicBezTo>
                  <a:cubicBezTo>
                    <a:pt x="2610" y="1336"/>
                    <a:pt x="2590" y="1325"/>
                    <a:pt x="2570" y="1325"/>
                  </a:cubicBezTo>
                  <a:close/>
                  <a:moveTo>
                    <a:pt x="1292" y="1419"/>
                  </a:moveTo>
                  <a:cubicBezTo>
                    <a:pt x="1248" y="1419"/>
                    <a:pt x="1207" y="1469"/>
                    <a:pt x="1237" y="1513"/>
                  </a:cubicBezTo>
                  <a:lnTo>
                    <a:pt x="1348" y="1655"/>
                  </a:lnTo>
                  <a:cubicBezTo>
                    <a:pt x="1359" y="1671"/>
                    <a:pt x="1374" y="1678"/>
                    <a:pt x="1390" y="1678"/>
                  </a:cubicBezTo>
                  <a:cubicBezTo>
                    <a:pt x="1432" y="1678"/>
                    <a:pt x="1476" y="1628"/>
                    <a:pt x="1439" y="1584"/>
                  </a:cubicBezTo>
                  <a:lnTo>
                    <a:pt x="1338" y="1442"/>
                  </a:lnTo>
                  <a:cubicBezTo>
                    <a:pt x="1324" y="1426"/>
                    <a:pt x="1308" y="1419"/>
                    <a:pt x="1292" y="1419"/>
                  </a:cubicBezTo>
                  <a:close/>
                  <a:moveTo>
                    <a:pt x="3395" y="1540"/>
                  </a:moveTo>
                  <a:cubicBezTo>
                    <a:pt x="3358" y="1540"/>
                    <a:pt x="3323" y="1588"/>
                    <a:pt x="3353" y="1624"/>
                  </a:cubicBezTo>
                  <a:lnTo>
                    <a:pt x="3404" y="1705"/>
                  </a:lnTo>
                  <a:cubicBezTo>
                    <a:pt x="3415" y="1723"/>
                    <a:pt x="3432" y="1730"/>
                    <a:pt x="3447" y="1730"/>
                  </a:cubicBezTo>
                  <a:cubicBezTo>
                    <a:pt x="3486" y="1730"/>
                    <a:pt x="3523" y="1687"/>
                    <a:pt x="3494" y="1644"/>
                  </a:cubicBezTo>
                  <a:lnTo>
                    <a:pt x="3434" y="1563"/>
                  </a:lnTo>
                  <a:cubicBezTo>
                    <a:pt x="3422" y="1547"/>
                    <a:pt x="3408" y="1540"/>
                    <a:pt x="3395" y="1540"/>
                  </a:cubicBezTo>
                  <a:close/>
                  <a:moveTo>
                    <a:pt x="4303" y="1524"/>
                  </a:moveTo>
                  <a:cubicBezTo>
                    <a:pt x="4269" y="1524"/>
                    <a:pt x="4230" y="1555"/>
                    <a:pt x="4244" y="1594"/>
                  </a:cubicBezTo>
                  <a:cubicBezTo>
                    <a:pt x="4264" y="1665"/>
                    <a:pt x="4295" y="1725"/>
                    <a:pt x="4335" y="1786"/>
                  </a:cubicBezTo>
                  <a:cubicBezTo>
                    <a:pt x="4348" y="1802"/>
                    <a:pt x="4363" y="1808"/>
                    <a:pt x="4378" y="1808"/>
                  </a:cubicBezTo>
                  <a:cubicBezTo>
                    <a:pt x="4423" y="1808"/>
                    <a:pt x="4467" y="1753"/>
                    <a:pt x="4436" y="1716"/>
                  </a:cubicBezTo>
                  <a:cubicBezTo>
                    <a:pt x="4396" y="1665"/>
                    <a:pt x="4365" y="1614"/>
                    <a:pt x="4345" y="1554"/>
                  </a:cubicBezTo>
                  <a:cubicBezTo>
                    <a:pt x="4338" y="1532"/>
                    <a:pt x="4321" y="1524"/>
                    <a:pt x="4303" y="1524"/>
                  </a:cubicBezTo>
                  <a:close/>
                  <a:moveTo>
                    <a:pt x="4026" y="1662"/>
                  </a:moveTo>
                  <a:cubicBezTo>
                    <a:pt x="3991" y="1662"/>
                    <a:pt x="3960" y="1694"/>
                    <a:pt x="3980" y="1736"/>
                  </a:cubicBezTo>
                  <a:cubicBezTo>
                    <a:pt x="3980" y="1756"/>
                    <a:pt x="3991" y="1766"/>
                    <a:pt x="4001" y="1786"/>
                  </a:cubicBezTo>
                  <a:cubicBezTo>
                    <a:pt x="4014" y="1812"/>
                    <a:pt x="4035" y="1823"/>
                    <a:pt x="4057" y="1823"/>
                  </a:cubicBezTo>
                  <a:cubicBezTo>
                    <a:pt x="4102" y="1823"/>
                    <a:pt x="4146" y="1777"/>
                    <a:pt x="4112" y="1736"/>
                  </a:cubicBezTo>
                  <a:cubicBezTo>
                    <a:pt x="4092" y="1716"/>
                    <a:pt x="4082" y="1695"/>
                    <a:pt x="4072" y="1685"/>
                  </a:cubicBezTo>
                  <a:cubicBezTo>
                    <a:pt x="4059" y="1669"/>
                    <a:pt x="4042" y="1662"/>
                    <a:pt x="4026" y="1662"/>
                  </a:cubicBezTo>
                  <a:close/>
                  <a:moveTo>
                    <a:pt x="2355" y="1592"/>
                  </a:moveTo>
                  <a:cubicBezTo>
                    <a:pt x="2322" y="1592"/>
                    <a:pt x="2287" y="1620"/>
                    <a:pt x="2300" y="1665"/>
                  </a:cubicBezTo>
                  <a:cubicBezTo>
                    <a:pt x="2320" y="1725"/>
                    <a:pt x="2351" y="1786"/>
                    <a:pt x="2401" y="1847"/>
                  </a:cubicBezTo>
                  <a:cubicBezTo>
                    <a:pt x="2411" y="1857"/>
                    <a:pt x="2423" y="1862"/>
                    <a:pt x="2436" y="1862"/>
                  </a:cubicBezTo>
                  <a:cubicBezTo>
                    <a:pt x="2471" y="1862"/>
                    <a:pt x="2505" y="1824"/>
                    <a:pt x="2482" y="1786"/>
                  </a:cubicBezTo>
                  <a:cubicBezTo>
                    <a:pt x="2441" y="1736"/>
                    <a:pt x="2411" y="1685"/>
                    <a:pt x="2401" y="1624"/>
                  </a:cubicBezTo>
                  <a:cubicBezTo>
                    <a:pt x="2393" y="1602"/>
                    <a:pt x="2375" y="1592"/>
                    <a:pt x="2355" y="1592"/>
                  </a:cubicBezTo>
                  <a:close/>
                  <a:moveTo>
                    <a:pt x="603" y="1533"/>
                  </a:moveTo>
                  <a:cubicBezTo>
                    <a:pt x="557" y="1533"/>
                    <a:pt x="512" y="1572"/>
                    <a:pt x="538" y="1624"/>
                  </a:cubicBezTo>
                  <a:lnTo>
                    <a:pt x="639" y="1837"/>
                  </a:lnTo>
                  <a:cubicBezTo>
                    <a:pt x="653" y="1866"/>
                    <a:pt x="679" y="1878"/>
                    <a:pt x="705" y="1878"/>
                  </a:cubicBezTo>
                  <a:cubicBezTo>
                    <a:pt x="752" y="1878"/>
                    <a:pt x="797" y="1838"/>
                    <a:pt x="771" y="1786"/>
                  </a:cubicBezTo>
                  <a:lnTo>
                    <a:pt x="670" y="1574"/>
                  </a:lnTo>
                  <a:cubicBezTo>
                    <a:pt x="655" y="1545"/>
                    <a:pt x="629" y="1533"/>
                    <a:pt x="603" y="1533"/>
                  </a:cubicBezTo>
                  <a:close/>
                  <a:moveTo>
                    <a:pt x="1954" y="1738"/>
                  </a:moveTo>
                  <a:cubicBezTo>
                    <a:pt x="1880" y="1738"/>
                    <a:pt x="1837" y="1852"/>
                    <a:pt x="1925" y="1887"/>
                  </a:cubicBezTo>
                  <a:cubicBezTo>
                    <a:pt x="1938" y="1895"/>
                    <a:pt x="1950" y="1898"/>
                    <a:pt x="1962" y="1898"/>
                  </a:cubicBezTo>
                  <a:cubicBezTo>
                    <a:pt x="2033" y="1898"/>
                    <a:pt x="2073" y="1780"/>
                    <a:pt x="1986" y="1746"/>
                  </a:cubicBezTo>
                  <a:cubicBezTo>
                    <a:pt x="1975" y="1741"/>
                    <a:pt x="1964" y="1738"/>
                    <a:pt x="1954" y="1738"/>
                  </a:cubicBezTo>
                  <a:close/>
                  <a:moveTo>
                    <a:pt x="4658" y="1622"/>
                  </a:moveTo>
                  <a:cubicBezTo>
                    <a:pt x="4627" y="1622"/>
                    <a:pt x="4600" y="1647"/>
                    <a:pt x="4619" y="1685"/>
                  </a:cubicBezTo>
                  <a:cubicBezTo>
                    <a:pt x="4648" y="1766"/>
                    <a:pt x="4679" y="1837"/>
                    <a:pt x="4709" y="1918"/>
                  </a:cubicBezTo>
                  <a:cubicBezTo>
                    <a:pt x="4717" y="1944"/>
                    <a:pt x="4738" y="1955"/>
                    <a:pt x="4760" y="1955"/>
                  </a:cubicBezTo>
                  <a:cubicBezTo>
                    <a:pt x="4798" y="1955"/>
                    <a:pt x="4840" y="1922"/>
                    <a:pt x="4821" y="1878"/>
                  </a:cubicBezTo>
                  <a:cubicBezTo>
                    <a:pt x="4781" y="1806"/>
                    <a:pt x="4740" y="1725"/>
                    <a:pt x="4709" y="1655"/>
                  </a:cubicBezTo>
                  <a:cubicBezTo>
                    <a:pt x="4698" y="1632"/>
                    <a:pt x="4677" y="1622"/>
                    <a:pt x="4658" y="1622"/>
                  </a:cubicBezTo>
                  <a:close/>
                  <a:moveTo>
                    <a:pt x="3100" y="1669"/>
                  </a:moveTo>
                  <a:cubicBezTo>
                    <a:pt x="3050" y="1669"/>
                    <a:pt x="3000" y="1710"/>
                    <a:pt x="3029" y="1766"/>
                  </a:cubicBezTo>
                  <a:cubicBezTo>
                    <a:pt x="3059" y="1817"/>
                    <a:pt x="3080" y="1867"/>
                    <a:pt x="3110" y="1908"/>
                  </a:cubicBezTo>
                  <a:cubicBezTo>
                    <a:pt x="3129" y="1946"/>
                    <a:pt x="3159" y="1961"/>
                    <a:pt x="3189" y="1961"/>
                  </a:cubicBezTo>
                  <a:cubicBezTo>
                    <a:pt x="3254" y="1961"/>
                    <a:pt x="3317" y="1889"/>
                    <a:pt x="3262" y="1827"/>
                  </a:cubicBezTo>
                  <a:cubicBezTo>
                    <a:pt x="3231" y="1786"/>
                    <a:pt x="3201" y="1746"/>
                    <a:pt x="3161" y="1695"/>
                  </a:cubicBezTo>
                  <a:cubicBezTo>
                    <a:pt x="3145" y="1677"/>
                    <a:pt x="3122" y="1669"/>
                    <a:pt x="3100" y="1669"/>
                  </a:cubicBezTo>
                  <a:close/>
                  <a:moveTo>
                    <a:pt x="1089" y="1585"/>
                  </a:moveTo>
                  <a:cubicBezTo>
                    <a:pt x="1048" y="1585"/>
                    <a:pt x="1006" y="1635"/>
                    <a:pt x="1034" y="1685"/>
                  </a:cubicBezTo>
                  <a:cubicBezTo>
                    <a:pt x="1085" y="1766"/>
                    <a:pt x="1125" y="1857"/>
                    <a:pt x="1176" y="1938"/>
                  </a:cubicBezTo>
                  <a:cubicBezTo>
                    <a:pt x="1188" y="1959"/>
                    <a:pt x="1205" y="1967"/>
                    <a:pt x="1223" y="1967"/>
                  </a:cubicBezTo>
                  <a:cubicBezTo>
                    <a:pt x="1268" y="1967"/>
                    <a:pt x="1316" y="1915"/>
                    <a:pt x="1287" y="1857"/>
                  </a:cubicBezTo>
                  <a:lnTo>
                    <a:pt x="1136" y="1614"/>
                  </a:lnTo>
                  <a:cubicBezTo>
                    <a:pt x="1124" y="1594"/>
                    <a:pt x="1107" y="1585"/>
                    <a:pt x="1089" y="1585"/>
                  </a:cubicBezTo>
                  <a:close/>
                  <a:moveTo>
                    <a:pt x="3744" y="1694"/>
                  </a:moveTo>
                  <a:cubicBezTo>
                    <a:pt x="3697" y="1694"/>
                    <a:pt x="3646" y="1741"/>
                    <a:pt x="3667" y="1797"/>
                  </a:cubicBezTo>
                  <a:cubicBezTo>
                    <a:pt x="3687" y="1837"/>
                    <a:pt x="3697" y="1878"/>
                    <a:pt x="3717" y="1918"/>
                  </a:cubicBezTo>
                  <a:cubicBezTo>
                    <a:pt x="3731" y="1959"/>
                    <a:pt x="3759" y="1976"/>
                    <a:pt x="3789" y="1976"/>
                  </a:cubicBezTo>
                  <a:cubicBezTo>
                    <a:pt x="3847" y="1976"/>
                    <a:pt x="3910" y="1911"/>
                    <a:pt x="3869" y="1837"/>
                  </a:cubicBezTo>
                  <a:cubicBezTo>
                    <a:pt x="3849" y="1806"/>
                    <a:pt x="3829" y="1766"/>
                    <a:pt x="3798" y="1725"/>
                  </a:cubicBezTo>
                  <a:cubicBezTo>
                    <a:pt x="3786" y="1704"/>
                    <a:pt x="3765" y="1694"/>
                    <a:pt x="3744" y="1694"/>
                  </a:cubicBezTo>
                  <a:close/>
                  <a:moveTo>
                    <a:pt x="2782" y="1711"/>
                  </a:moveTo>
                  <a:cubicBezTo>
                    <a:pt x="2746" y="1711"/>
                    <a:pt x="2705" y="1746"/>
                    <a:pt x="2725" y="1786"/>
                  </a:cubicBezTo>
                  <a:cubicBezTo>
                    <a:pt x="2765" y="1857"/>
                    <a:pt x="2796" y="1938"/>
                    <a:pt x="2837" y="2009"/>
                  </a:cubicBezTo>
                  <a:cubicBezTo>
                    <a:pt x="2844" y="2027"/>
                    <a:pt x="2859" y="2035"/>
                    <a:pt x="2875" y="2035"/>
                  </a:cubicBezTo>
                  <a:cubicBezTo>
                    <a:pt x="2902" y="2035"/>
                    <a:pt x="2930" y="2011"/>
                    <a:pt x="2918" y="1979"/>
                  </a:cubicBezTo>
                  <a:cubicBezTo>
                    <a:pt x="2887" y="1898"/>
                    <a:pt x="2857" y="1827"/>
                    <a:pt x="2826" y="1746"/>
                  </a:cubicBezTo>
                  <a:cubicBezTo>
                    <a:pt x="2819" y="1721"/>
                    <a:pt x="2801" y="1711"/>
                    <a:pt x="2782" y="1711"/>
                  </a:cubicBezTo>
                  <a:close/>
                  <a:moveTo>
                    <a:pt x="1663" y="1761"/>
                  </a:moveTo>
                  <a:cubicBezTo>
                    <a:pt x="1614" y="1761"/>
                    <a:pt x="1559" y="1807"/>
                    <a:pt x="1581" y="1857"/>
                  </a:cubicBezTo>
                  <a:cubicBezTo>
                    <a:pt x="1622" y="1928"/>
                    <a:pt x="1662" y="2009"/>
                    <a:pt x="1703" y="2080"/>
                  </a:cubicBezTo>
                  <a:cubicBezTo>
                    <a:pt x="1720" y="2115"/>
                    <a:pt x="1749" y="2129"/>
                    <a:pt x="1777" y="2129"/>
                  </a:cubicBezTo>
                  <a:cubicBezTo>
                    <a:pt x="1832" y="2129"/>
                    <a:pt x="1884" y="2076"/>
                    <a:pt x="1844" y="2009"/>
                  </a:cubicBezTo>
                  <a:cubicBezTo>
                    <a:pt x="1793" y="1938"/>
                    <a:pt x="1753" y="1857"/>
                    <a:pt x="1712" y="1786"/>
                  </a:cubicBezTo>
                  <a:cubicBezTo>
                    <a:pt x="1701" y="1769"/>
                    <a:pt x="1682" y="1761"/>
                    <a:pt x="1663" y="1761"/>
                  </a:cubicBezTo>
                  <a:close/>
                  <a:moveTo>
                    <a:pt x="70" y="1954"/>
                  </a:moveTo>
                  <a:cubicBezTo>
                    <a:pt x="34" y="1954"/>
                    <a:pt x="0" y="1997"/>
                    <a:pt x="22" y="2040"/>
                  </a:cubicBezTo>
                  <a:lnTo>
                    <a:pt x="62" y="2110"/>
                  </a:lnTo>
                  <a:cubicBezTo>
                    <a:pt x="71" y="2128"/>
                    <a:pt x="85" y="2135"/>
                    <a:pt x="100" y="2135"/>
                  </a:cubicBezTo>
                  <a:cubicBezTo>
                    <a:pt x="135" y="2135"/>
                    <a:pt x="175" y="2092"/>
                    <a:pt x="153" y="2049"/>
                  </a:cubicBezTo>
                  <a:lnTo>
                    <a:pt x="113" y="1979"/>
                  </a:lnTo>
                  <a:cubicBezTo>
                    <a:pt x="101" y="1961"/>
                    <a:pt x="85" y="1954"/>
                    <a:pt x="70" y="1954"/>
                  </a:cubicBezTo>
                  <a:close/>
                  <a:moveTo>
                    <a:pt x="354" y="1861"/>
                  </a:moveTo>
                  <a:cubicBezTo>
                    <a:pt x="297" y="1861"/>
                    <a:pt x="241" y="1908"/>
                    <a:pt x="265" y="1979"/>
                  </a:cubicBezTo>
                  <a:cubicBezTo>
                    <a:pt x="295" y="2049"/>
                    <a:pt x="335" y="2100"/>
                    <a:pt x="386" y="2151"/>
                  </a:cubicBezTo>
                  <a:cubicBezTo>
                    <a:pt x="402" y="2162"/>
                    <a:pt x="418" y="2167"/>
                    <a:pt x="433" y="2167"/>
                  </a:cubicBezTo>
                  <a:cubicBezTo>
                    <a:pt x="499" y="2167"/>
                    <a:pt x="553" y="2077"/>
                    <a:pt x="488" y="2019"/>
                  </a:cubicBezTo>
                  <a:cubicBezTo>
                    <a:pt x="467" y="1999"/>
                    <a:pt x="447" y="1968"/>
                    <a:pt x="447" y="1938"/>
                  </a:cubicBezTo>
                  <a:cubicBezTo>
                    <a:pt x="434" y="1884"/>
                    <a:pt x="394" y="1861"/>
                    <a:pt x="354" y="1861"/>
                  </a:cubicBezTo>
                  <a:close/>
                  <a:moveTo>
                    <a:pt x="4797" y="2104"/>
                  </a:moveTo>
                  <a:cubicBezTo>
                    <a:pt x="4772" y="2104"/>
                    <a:pt x="4751" y="2125"/>
                    <a:pt x="4770" y="2151"/>
                  </a:cubicBezTo>
                  <a:cubicBezTo>
                    <a:pt x="4781" y="2191"/>
                    <a:pt x="4801" y="2232"/>
                    <a:pt x="4821" y="2272"/>
                  </a:cubicBezTo>
                  <a:cubicBezTo>
                    <a:pt x="4828" y="2287"/>
                    <a:pt x="4843" y="2294"/>
                    <a:pt x="4857" y="2294"/>
                  </a:cubicBezTo>
                  <a:cubicBezTo>
                    <a:pt x="4881" y="2294"/>
                    <a:pt x="4904" y="2274"/>
                    <a:pt x="4891" y="2242"/>
                  </a:cubicBezTo>
                  <a:cubicBezTo>
                    <a:pt x="4871" y="2202"/>
                    <a:pt x="4851" y="2161"/>
                    <a:pt x="4841" y="2130"/>
                  </a:cubicBezTo>
                  <a:cubicBezTo>
                    <a:pt x="4830" y="2112"/>
                    <a:pt x="4813" y="2104"/>
                    <a:pt x="4797" y="2104"/>
                  </a:cubicBezTo>
                  <a:close/>
                  <a:moveTo>
                    <a:pt x="4295" y="2042"/>
                  </a:moveTo>
                  <a:cubicBezTo>
                    <a:pt x="4249" y="2042"/>
                    <a:pt x="4204" y="2083"/>
                    <a:pt x="4223" y="2141"/>
                  </a:cubicBezTo>
                  <a:lnTo>
                    <a:pt x="4284" y="2323"/>
                  </a:lnTo>
                  <a:cubicBezTo>
                    <a:pt x="4295" y="2360"/>
                    <a:pt x="4323" y="2375"/>
                    <a:pt x="4353" y="2375"/>
                  </a:cubicBezTo>
                  <a:cubicBezTo>
                    <a:pt x="4405" y="2375"/>
                    <a:pt x="4462" y="2327"/>
                    <a:pt x="4436" y="2262"/>
                  </a:cubicBezTo>
                  <a:cubicBezTo>
                    <a:pt x="4416" y="2202"/>
                    <a:pt x="4385" y="2151"/>
                    <a:pt x="4365" y="2090"/>
                  </a:cubicBezTo>
                  <a:cubicBezTo>
                    <a:pt x="4350" y="2056"/>
                    <a:pt x="4323" y="2042"/>
                    <a:pt x="4295" y="2042"/>
                  </a:cubicBezTo>
                  <a:close/>
                  <a:moveTo>
                    <a:pt x="2216" y="2170"/>
                  </a:moveTo>
                  <a:cubicBezTo>
                    <a:pt x="2165" y="2170"/>
                    <a:pt x="2111" y="2234"/>
                    <a:pt x="2148" y="2292"/>
                  </a:cubicBezTo>
                  <a:lnTo>
                    <a:pt x="2178" y="2343"/>
                  </a:lnTo>
                  <a:cubicBezTo>
                    <a:pt x="2193" y="2367"/>
                    <a:pt x="2213" y="2377"/>
                    <a:pt x="2234" y="2377"/>
                  </a:cubicBezTo>
                  <a:cubicBezTo>
                    <a:pt x="2285" y="2377"/>
                    <a:pt x="2336" y="2317"/>
                    <a:pt x="2300" y="2252"/>
                  </a:cubicBezTo>
                  <a:lnTo>
                    <a:pt x="2270" y="2202"/>
                  </a:lnTo>
                  <a:cubicBezTo>
                    <a:pt x="2255" y="2179"/>
                    <a:pt x="2236" y="2170"/>
                    <a:pt x="2216" y="2170"/>
                  </a:cubicBezTo>
                  <a:close/>
                  <a:moveTo>
                    <a:pt x="2558" y="2059"/>
                  </a:moveTo>
                  <a:cubicBezTo>
                    <a:pt x="2496" y="2059"/>
                    <a:pt x="2438" y="2125"/>
                    <a:pt x="2482" y="2191"/>
                  </a:cubicBezTo>
                  <a:cubicBezTo>
                    <a:pt x="2502" y="2242"/>
                    <a:pt x="2533" y="2283"/>
                    <a:pt x="2563" y="2333"/>
                  </a:cubicBezTo>
                  <a:cubicBezTo>
                    <a:pt x="2580" y="2365"/>
                    <a:pt x="2606" y="2377"/>
                    <a:pt x="2633" y="2377"/>
                  </a:cubicBezTo>
                  <a:cubicBezTo>
                    <a:pt x="2701" y="2377"/>
                    <a:pt x="2773" y="2294"/>
                    <a:pt x="2715" y="2222"/>
                  </a:cubicBezTo>
                  <a:cubicBezTo>
                    <a:pt x="2684" y="2181"/>
                    <a:pt x="2654" y="2141"/>
                    <a:pt x="2624" y="2090"/>
                  </a:cubicBezTo>
                  <a:cubicBezTo>
                    <a:pt x="2604" y="2068"/>
                    <a:pt x="2581" y="2059"/>
                    <a:pt x="2558" y="2059"/>
                  </a:cubicBezTo>
                  <a:close/>
                  <a:moveTo>
                    <a:pt x="3777" y="2124"/>
                  </a:moveTo>
                  <a:cubicBezTo>
                    <a:pt x="3751" y="2124"/>
                    <a:pt x="3728" y="2146"/>
                    <a:pt x="3728" y="2181"/>
                  </a:cubicBezTo>
                  <a:cubicBezTo>
                    <a:pt x="3728" y="2283"/>
                    <a:pt x="3778" y="2364"/>
                    <a:pt x="3839" y="2424"/>
                  </a:cubicBezTo>
                  <a:cubicBezTo>
                    <a:pt x="3853" y="2442"/>
                    <a:pt x="3872" y="2450"/>
                    <a:pt x="3889" y="2450"/>
                  </a:cubicBezTo>
                  <a:cubicBezTo>
                    <a:pt x="3931" y="2450"/>
                    <a:pt x="3966" y="2407"/>
                    <a:pt x="3930" y="2364"/>
                  </a:cubicBezTo>
                  <a:cubicBezTo>
                    <a:pt x="3890" y="2303"/>
                    <a:pt x="3859" y="2232"/>
                    <a:pt x="3829" y="2161"/>
                  </a:cubicBezTo>
                  <a:cubicBezTo>
                    <a:pt x="3816" y="2136"/>
                    <a:pt x="3796" y="2124"/>
                    <a:pt x="3777" y="2124"/>
                  </a:cubicBezTo>
                  <a:close/>
                  <a:moveTo>
                    <a:pt x="3422" y="2259"/>
                  </a:moveTo>
                  <a:cubicBezTo>
                    <a:pt x="3380" y="2259"/>
                    <a:pt x="3336" y="2309"/>
                    <a:pt x="3373" y="2353"/>
                  </a:cubicBezTo>
                  <a:cubicBezTo>
                    <a:pt x="3393" y="2373"/>
                    <a:pt x="3424" y="2404"/>
                    <a:pt x="3444" y="2434"/>
                  </a:cubicBezTo>
                  <a:cubicBezTo>
                    <a:pt x="3457" y="2448"/>
                    <a:pt x="3473" y="2453"/>
                    <a:pt x="3488" y="2453"/>
                  </a:cubicBezTo>
                  <a:cubicBezTo>
                    <a:pt x="3529" y="2453"/>
                    <a:pt x="3564" y="2411"/>
                    <a:pt x="3535" y="2373"/>
                  </a:cubicBezTo>
                  <a:cubicBezTo>
                    <a:pt x="3515" y="2343"/>
                    <a:pt x="3494" y="2313"/>
                    <a:pt x="3464" y="2283"/>
                  </a:cubicBezTo>
                  <a:cubicBezTo>
                    <a:pt x="3453" y="2266"/>
                    <a:pt x="3438" y="2259"/>
                    <a:pt x="3422" y="2259"/>
                  </a:cubicBezTo>
                  <a:close/>
                  <a:moveTo>
                    <a:pt x="1460" y="2257"/>
                  </a:moveTo>
                  <a:cubicBezTo>
                    <a:pt x="1430" y="2257"/>
                    <a:pt x="1396" y="2293"/>
                    <a:pt x="1419" y="2323"/>
                  </a:cubicBezTo>
                  <a:cubicBezTo>
                    <a:pt x="1449" y="2373"/>
                    <a:pt x="1480" y="2414"/>
                    <a:pt x="1510" y="2454"/>
                  </a:cubicBezTo>
                  <a:cubicBezTo>
                    <a:pt x="1519" y="2469"/>
                    <a:pt x="1531" y="2476"/>
                    <a:pt x="1544" y="2476"/>
                  </a:cubicBezTo>
                  <a:cubicBezTo>
                    <a:pt x="1573" y="2476"/>
                    <a:pt x="1602" y="2440"/>
                    <a:pt x="1581" y="2404"/>
                  </a:cubicBezTo>
                  <a:cubicBezTo>
                    <a:pt x="1550" y="2364"/>
                    <a:pt x="1520" y="2323"/>
                    <a:pt x="1490" y="2272"/>
                  </a:cubicBezTo>
                  <a:cubicBezTo>
                    <a:pt x="1482" y="2262"/>
                    <a:pt x="1471" y="2257"/>
                    <a:pt x="1460" y="2257"/>
                  </a:cubicBezTo>
                  <a:close/>
                  <a:moveTo>
                    <a:pt x="3115" y="2336"/>
                  </a:moveTo>
                  <a:cubicBezTo>
                    <a:pt x="3036" y="2336"/>
                    <a:pt x="2999" y="2451"/>
                    <a:pt x="3080" y="2495"/>
                  </a:cubicBezTo>
                  <a:cubicBezTo>
                    <a:pt x="3091" y="2500"/>
                    <a:pt x="3103" y="2502"/>
                    <a:pt x="3113" y="2502"/>
                  </a:cubicBezTo>
                  <a:cubicBezTo>
                    <a:pt x="3193" y="2502"/>
                    <a:pt x="3231" y="2379"/>
                    <a:pt x="3150" y="2343"/>
                  </a:cubicBezTo>
                  <a:cubicBezTo>
                    <a:pt x="3138" y="2338"/>
                    <a:pt x="3126" y="2336"/>
                    <a:pt x="3115" y="2336"/>
                  </a:cubicBezTo>
                  <a:close/>
                  <a:moveTo>
                    <a:pt x="4588" y="2397"/>
                  </a:moveTo>
                  <a:cubicBezTo>
                    <a:pt x="4558" y="2397"/>
                    <a:pt x="4527" y="2419"/>
                    <a:pt x="4527" y="2454"/>
                  </a:cubicBezTo>
                  <a:cubicBezTo>
                    <a:pt x="4538" y="2485"/>
                    <a:pt x="4538" y="2515"/>
                    <a:pt x="4538" y="2535"/>
                  </a:cubicBezTo>
                  <a:cubicBezTo>
                    <a:pt x="4542" y="2578"/>
                    <a:pt x="4571" y="2595"/>
                    <a:pt x="4601" y="2595"/>
                  </a:cubicBezTo>
                  <a:cubicBezTo>
                    <a:pt x="4643" y="2595"/>
                    <a:pt x="4687" y="2562"/>
                    <a:pt x="4669" y="2515"/>
                  </a:cubicBezTo>
                  <a:cubicBezTo>
                    <a:pt x="4659" y="2485"/>
                    <a:pt x="4648" y="2454"/>
                    <a:pt x="4639" y="2434"/>
                  </a:cubicBezTo>
                  <a:cubicBezTo>
                    <a:pt x="4630" y="2409"/>
                    <a:pt x="4609" y="2397"/>
                    <a:pt x="4588" y="2397"/>
                  </a:cubicBezTo>
                  <a:close/>
                  <a:moveTo>
                    <a:pt x="1103" y="2354"/>
                  </a:moveTo>
                  <a:cubicBezTo>
                    <a:pt x="1059" y="2354"/>
                    <a:pt x="1019" y="2405"/>
                    <a:pt x="1055" y="2454"/>
                  </a:cubicBezTo>
                  <a:cubicBezTo>
                    <a:pt x="1075" y="2495"/>
                    <a:pt x="1105" y="2535"/>
                    <a:pt x="1125" y="2566"/>
                  </a:cubicBezTo>
                  <a:cubicBezTo>
                    <a:pt x="1139" y="2589"/>
                    <a:pt x="1159" y="2598"/>
                    <a:pt x="1179" y="2598"/>
                  </a:cubicBezTo>
                  <a:cubicBezTo>
                    <a:pt x="1230" y="2598"/>
                    <a:pt x="1283" y="2536"/>
                    <a:pt x="1247" y="2485"/>
                  </a:cubicBezTo>
                  <a:cubicBezTo>
                    <a:pt x="1217" y="2454"/>
                    <a:pt x="1186" y="2414"/>
                    <a:pt x="1156" y="2384"/>
                  </a:cubicBezTo>
                  <a:cubicBezTo>
                    <a:pt x="1141" y="2363"/>
                    <a:pt x="1122" y="2354"/>
                    <a:pt x="1103" y="2354"/>
                  </a:cubicBezTo>
                  <a:close/>
                  <a:moveTo>
                    <a:pt x="237" y="2258"/>
                  </a:moveTo>
                  <a:cubicBezTo>
                    <a:pt x="199" y="2258"/>
                    <a:pt x="162" y="2283"/>
                    <a:pt x="173" y="2333"/>
                  </a:cubicBezTo>
                  <a:cubicBezTo>
                    <a:pt x="184" y="2424"/>
                    <a:pt x="214" y="2505"/>
                    <a:pt x="275" y="2576"/>
                  </a:cubicBezTo>
                  <a:cubicBezTo>
                    <a:pt x="289" y="2595"/>
                    <a:pt x="308" y="2603"/>
                    <a:pt x="327" y="2603"/>
                  </a:cubicBezTo>
                  <a:cubicBezTo>
                    <a:pt x="378" y="2603"/>
                    <a:pt x="430" y="2547"/>
                    <a:pt x="386" y="2495"/>
                  </a:cubicBezTo>
                  <a:cubicBezTo>
                    <a:pt x="346" y="2445"/>
                    <a:pt x="315" y="2384"/>
                    <a:pt x="305" y="2313"/>
                  </a:cubicBezTo>
                  <a:cubicBezTo>
                    <a:pt x="301" y="2276"/>
                    <a:pt x="269" y="2258"/>
                    <a:pt x="237" y="2258"/>
                  </a:cubicBezTo>
                  <a:close/>
                  <a:moveTo>
                    <a:pt x="685" y="2320"/>
                  </a:moveTo>
                  <a:cubicBezTo>
                    <a:pt x="650" y="2320"/>
                    <a:pt x="610" y="2367"/>
                    <a:pt x="639" y="2404"/>
                  </a:cubicBezTo>
                  <a:cubicBezTo>
                    <a:pt x="680" y="2465"/>
                    <a:pt x="731" y="2535"/>
                    <a:pt x="781" y="2596"/>
                  </a:cubicBezTo>
                  <a:cubicBezTo>
                    <a:pt x="789" y="2610"/>
                    <a:pt x="801" y="2615"/>
                    <a:pt x="813" y="2615"/>
                  </a:cubicBezTo>
                  <a:cubicBezTo>
                    <a:pt x="846" y="2615"/>
                    <a:pt x="882" y="2573"/>
                    <a:pt x="852" y="2535"/>
                  </a:cubicBezTo>
                  <a:cubicBezTo>
                    <a:pt x="812" y="2475"/>
                    <a:pt x="771" y="2404"/>
                    <a:pt x="720" y="2343"/>
                  </a:cubicBezTo>
                  <a:cubicBezTo>
                    <a:pt x="712" y="2327"/>
                    <a:pt x="699" y="2320"/>
                    <a:pt x="685" y="2320"/>
                  </a:cubicBezTo>
                  <a:close/>
                  <a:moveTo>
                    <a:pt x="4190" y="2374"/>
                  </a:moveTo>
                  <a:cubicBezTo>
                    <a:pt x="4154" y="2374"/>
                    <a:pt x="4116" y="2402"/>
                    <a:pt x="4122" y="2445"/>
                  </a:cubicBezTo>
                  <a:cubicBezTo>
                    <a:pt x="4122" y="2495"/>
                    <a:pt x="4133" y="2535"/>
                    <a:pt x="4142" y="2586"/>
                  </a:cubicBezTo>
                  <a:cubicBezTo>
                    <a:pt x="4151" y="2629"/>
                    <a:pt x="4182" y="2649"/>
                    <a:pt x="4212" y="2649"/>
                  </a:cubicBezTo>
                  <a:cubicBezTo>
                    <a:pt x="4252" y="2649"/>
                    <a:pt x="4291" y="2614"/>
                    <a:pt x="4274" y="2556"/>
                  </a:cubicBezTo>
                  <a:cubicBezTo>
                    <a:pt x="4264" y="2505"/>
                    <a:pt x="4254" y="2465"/>
                    <a:pt x="4244" y="2414"/>
                  </a:cubicBezTo>
                  <a:cubicBezTo>
                    <a:pt x="4235" y="2386"/>
                    <a:pt x="4213" y="2374"/>
                    <a:pt x="4190" y="2374"/>
                  </a:cubicBezTo>
                  <a:close/>
                  <a:moveTo>
                    <a:pt x="1972" y="2448"/>
                  </a:moveTo>
                  <a:cubicBezTo>
                    <a:pt x="1930" y="2448"/>
                    <a:pt x="1891" y="2487"/>
                    <a:pt x="1905" y="2535"/>
                  </a:cubicBezTo>
                  <a:cubicBezTo>
                    <a:pt x="1925" y="2596"/>
                    <a:pt x="1946" y="2647"/>
                    <a:pt x="1966" y="2697"/>
                  </a:cubicBezTo>
                  <a:cubicBezTo>
                    <a:pt x="1982" y="2737"/>
                    <a:pt x="2013" y="2753"/>
                    <a:pt x="2045" y="2753"/>
                  </a:cubicBezTo>
                  <a:cubicBezTo>
                    <a:pt x="2112" y="2753"/>
                    <a:pt x="2183" y="2682"/>
                    <a:pt x="2128" y="2607"/>
                  </a:cubicBezTo>
                  <a:cubicBezTo>
                    <a:pt x="2097" y="2566"/>
                    <a:pt x="2067" y="2515"/>
                    <a:pt x="2027" y="2475"/>
                  </a:cubicBezTo>
                  <a:cubicBezTo>
                    <a:pt x="2011" y="2456"/>
                    <a:pt x="1991" y="2448"/>
                    <a:pt x="1972" y="2448"/>
                  </a:cubicBezTo>
                  <a:close/>
                  <a:moveTo>
                    <a:pt x="2341" y="2470"/>
                  </a:moveTo>
                  <a:cubicBezTo>
                    <a:pt x="2293" y="2470"/>
                    <a:pt x="2239" y="2517"/>
                    <a:pt x="2259" y="2576"/>
                  </a:cubicBezTo>
                  <a:cubicBezTo>
                    <a:pt x="2290" y="2667"/>
                    <a:pt x="2351" y="2758"/>
                    <a:pt x="2411" y="2839"/>
                  </a:cubicBezTo>
                  <a:cubicBezTo>
                    <a:pt x="2431" y="2859"/>
                    <a:pt x="2454" y="2867"/>
                    <a:pt x="2476" y="2867"/>
                  </a:cubicBezTo>
                  <a:cubicBezTo>
                    <a:pt x="2535" y="2867"/>
                    <a:pt x="2587" y="2810"/>
                    <a:pt x="2543" y="2758"/>
                  </a:cubicBezTo>
                  <a:cubicBezTo>
                    <a:pt x="2482" y="2688"/>
                    <a:pt x="2432" y="2607"/>
                    <a:pt x="2401" y="2515"/>
                  </a:cubicBezTo>
                  <a:cubicBezTo>
                    <a:pt x="2390" y="2484"/>
                    <a:pt x="2366" y="2470"/>
                    <a:pt x="2341" y="2470"/>
                  </a:cubicBezTo>
                  <a:close/>
                  <a:moveTo>
                    <a:pt x="3324" y="2607"/>
                  </a:moveTo>
                  <a:cubicBezTo>
                    <a:pt x="3288" y="2607"/>
                    <a:pt x="3252" y="2638"/>
                    <a:pt x="3272" y="2677"/>
                  </a:cubicBezTo>
                  <a:cubicBezTo>
                    <a:pt x="3302" y="2738"/>
                    <a:pt x="3332" y="2799"/>
                    <a:pt x="3353" y="2859"/>
                  </a:cubicBezTo>
                  <a:cubicBezTo>
                    <a:pt x="3364" y="2886"/>
                    <a:pt x="3386" y="2897"/>
                    <a:pt x="3407" y="2897"/>
                  </a:cubicBezTo>
                  <a:cubicBezTo>
                    <a:pt x="3441" y="2897"/>
                    <a:pt x="3473" y="2867"/>
                    <a:pt x="3454" y="2829"/>
                  </a:cubicBezTo>
                  <a:cubicBezTo>
                    <a:pt x="3434" y="2758"/>
                    <a:pt x="3404" y="2697"/>
                    <a:pt x="3373" y="2637"/>
                  </a:cubicBezTo>
                  <a:cubicBezTo>
                    <a:pt x="3362" y="2615"/>
                    <a:pt x="3343" y="2607"/>
                    <a:pt x="3324" y="2607"/>
                  </a:cubicBezTo>
                  <a:close/>
                  <a:moveTo>
                    <a:pt x="4773" y="2768"/>
                  </a:moveTo>
                  <a:cubicBezTo>
                    <a:pt x="4748" y="2768"/>
                    <a:pt x="4724" y="2786"/>
                    <a:pt x="4729" y="2819"/>
                  </a:cubicBezTo>
                  <a:lnTo>
                    <a:pt x="4740" y="2880"/>
                  </a:lnTo>
                  <a:cubicBezTo>
                    <a:pt x="4745" y="2908"/>
                    <a:pt x="4766" y="2921"/>
                    <a:pt x="4788" y="2921"/>
                  </a:cubicBezTo>
                  <a:cubicBezTo>
                    <a:pt x="4812" y="2921"/>
                    <a:pt x="4836" y="2903"/>
                    <a:pt x="4831" y="2870"/>
                  </a:cubicBezTo>
                  <a:lnTo>
                    <a:pt x="4821" y="2809"/>
                  </a:lnTo>
                  <a:cubicBezTo>
                    <a:pt x="4816" y="2781"/>
                    <a:pt x="4794" y="2768"/>
                    <a:pt x="4773" y="2768"/>
                  </a:cubicBezTo>
                  <a:close/>
                  <a:moveTo>
                    <a:pt x="3956" y="2678"/>
                  </a:moveTo>
                  <a:cubicBezTo>
                    <a:pt x="3917" y="2678"/>
                    <a:pt x="3878" y="2729"/>
                    <a:pt x="3899" y="2778"/>
                  </a:cubicBezTo>
                  <a:lnTo>
                    <a:pt x="3991" y="2920"/>
                  </a:lnTo>
                  <a:cubicBezTo>
                    <a:pt x="4000" y="2941"/>
                    <a:pt x="4014" y="2950"/>
                    <a:pt x="4030" y="2950"/>
                  </a:cubicBezTo>
                  <a:cubicBezTo>
                    <a:pt x="4068" y="2950"/>
                    <a:pt x="4110" y="2899"/>
                    <a:pt x="4082" y="2850"/>
                  </a:cubicBezTo>
                  <a:lnTo>
                    <a:pt x="4001" y="2708"/>
                  </a:lnTo>
                  <a:cubicBezTo>
                    <a:pt x="3989" y="2687"/>
                    <a:pt x="3972" y="2678"/>
                    <a:pt x="3956" y="2678"/>
                  </a:cubicBezTo>
                  <a:close/>
                  <a:moveTo>
                    <a:pt x="1513" y="2701"/>
                  </a:moveTo>
                  <a:cubicBezTo>
                    <a:pt x="1469" y="2701"/>
                    <a:pt x="1427" y="2757"/>
                    <a:pt x="1449" y="2809"/>
                  </a:cubicBezTo>
                  <a:cubicBezTo>
                    <a:pt x="1480" y="2850"/>
                    <a:pt x="1500" y="2890"/>
                    <a:pt x="1520" y="2931"/>
                  </a:cubicBezTo>
                  <a:cubicBezTo>
                    <a:pt x="1532" y="2954"/>
                    <a:pt x="1551" y="2964"/>
                    <a:pt x="1570" y="2964"/>
                  </a:cubicBezTo>
                  <a:cubicBezTo>
                    <a:pt x="1617" y="2964"/>
                    <a:pt x="1667" y="2907"/>
                    <a:pt x="1631" y="2850"/>
                  </a:cubicBezTo>
                  <a:cubicBezTo>
                    <a:pt x="1611" y="2809"/>
                    <a:pt x="1581" y="2769"/>
                    <a:pt x="1561" y="2728"/>
                  </a:cubicBezTo>
                  <a:cubicBezTo>
                    <a:pt x="1547" y="2709"/>
                    <a:pt x="1530" y="2701"/>
                    <a:pt x="1513" y="2701"/>
                  </a:cubicBezTo>
                  <a:close/>
                  <a:moveTo>
                    <a:pt x="2881" y="2803"/>
                  </a:moveTo>
                  <a:cubicBezTo>
                    <a:pt x="2840" y="2803"/>
                    <a:pt x="2797" y="2838"/>
                    <a:pt x="2816" y="2890"/>
                  </a:cubicBezTo>
                  <a:cubicBezTo>
                    <a:pt x="2826" y="2931"/>
                    <a:pt x="2837" y="2961"/>
                    <a:pt x="2857" y="3001"/>
                  </a:cubicBezTo>
                  <a:cubicBezTo>
                    <a:pt x="2868" y="3030"/>
                    <a:pt x="2890" y="3042"/>
                    <a:pt x="2913" y="3042"/>
                  </a:cubicBezTo>
                  <a:cubicBezTo>
                    <a:pt x="2954" y="3042"/>
                    <a:pt x="2998" y="3003"/>
                    <a:pt x="2978" y="2951"/>
                  </a:cubicBezTo>
                  <a:lnTo>
                    <a:pt x="2938" y="2839"/>
                  </a:lnTo>
                  <a:cubicBezTo>
                    <a:pt x="2927" y="2814"/>
                    <a:pt x="2904" y="2803"/>
                    <a:pt x="2881" y="2803"/>
                  </a:cubicBezTo>
                  <a:close/>
                  <a:moveTo>
                    <a:pt x="1153" y="2858"/>
                  </a:moveTo>
                  <a:cubicBezTo>
                    <a:pt x="1101" y="2858"/>
                    <a:pt x="1049" y="2906"/>
                    <a:pt x="1075" y="2971"/>
                  </a:cubicBezTo>
                  <a:lnTo>
                    <a:pt x="1095" y="3032"/>
                  </a:lnTo>
                  <a:cubicBezTo>
                    <a:pt x="1110" y="3069"/>
                    <a:pt x="1140" y="3084"/>
                    <a:pt x="1170" y="3084"/>
                  </a:cubicBezTo>
                  <a:cubicBezTo>
                    <a:pt x="1221" y="3084"/>
                    <a:pt x="1272" y="3039"/>
                    <a:pt x="1247" y="2981"/>
                  </a:cubicBezTo>
                  <a:lnTo>
                    <a:pt x="1226" y="2910"/>
                  </a:lnTo>
                  <a:cubicBezTo>
                    <a:pt x="1212" y="2874"/>
                    <a:pt x="1183" y="2858"/>
                    <a:pt x="1153" y="2858"/>
                  </a:cubicBezTo>
                  <a:close/>
                  <a:moveTo>
                    <a:pt x="166" y="2935"/>
                  </a:moveTo>
                  <a:cubicBezTo>
                    <a:pt x="139" y="2935"/>
                    <a:pt x="110" y="2959"/>
                    <a:pt x="123" y="2991"/>
                  </a:cubicBezTo>
                  <a:lnTo>
                    <a:pt x="164" y="3102"/>
                  </a:lnTo>
                  <a:cubicBezTo>
                    <a:pt x="171" y="3121"/>
                    <a:pt x="186" y="3129"/>
                    <a:pt x="202" y="3129"/>
                  </a:cubicBezTo>
                  <a:cubicBezTo>
                    <a:pt x="229" y="3129"/>
                    <a:pt x="258" y="3104"/>
                    <a:pt x="245" y="3072"/>
                  </a:cubicBezTo>
                  <a:lnTo>
                    <a:pt x="204" y="2961"/>
                  </a:lnTo>
                  <a:cubicBezTo>
                    <a:pt x="197" y="2942"/>
                    <a:pt x="182" y="2935"/>
                    <a:pt x="166" y="2935"/>
                  </a:cubicBezTo>
                  <a:close/>
                  <a:moveTo>
                    <a:pt x="4405" y="2797"/>
                  </a:moveTo>
                  <a:cubicBezTo>
                    <a:pt x="4352" y="2797"/>
                    <a:pt x="4303" y="2842"/>
                    <a:pt x="4335" y="2900"/>
                  </a:cubicBezTo>
                  <a:cubicBezTo>
                    <a:pt x="4365" y="2971"/>
                    <a:pt x="4385" y="3032"/>
                    <a:pt x="4416" y="3093"/>
                  </a:cubicBezTo>
                  <a:cubicBezTo>
                    <a:pt x="4434" y="3124"/>
                    <a:pt x="4463" y="3137"/>
                    <a:pt x="4493" y="3137"/>
                  </a:cubicBezTo>
                  <a:cubicBezTo>
                    <a:pt x="4548" y="3137"/>
                    <a:pt x="4601" y="3091"/>
                    <a:pt x="4567" y="3032"/>
                  </a:cubicBezTo>
                  <a:cubicBezTo>
                    <a:pt x="4538" y="2971"/>
                    <a:pt x="4517" y="2910"/>
                    <a:pt x="4487" y="2850"/>
                  </a:cubicBezTo>
                  <a:cubicBezTo>
                    <a:pt x="4468" y="2812"/>
                    <a:pt x="4436" y="2797"/>
                    <a:pt x="4405" y="2797"/>
                  </a:cubicBezTo>
                  <a:close/>
                  <a:moveTo>
                    <a:pt x="608" y="2950"/>
                  </a:moveTo>
                  <a:cubicBezTo>
                    <a:pt x="549" y="2950"/>
                    <a:pt x="485" y="3024"/>
                    <a:pt x="528" y="3102"/>
                  </a:cubicBezTo>
                  <a:lnTo>
                    <a:pt x="569" y="3174"/>
                  </a:lnTo>
                  <a:cubicBezTo>
                    <a:pt x="583" y="3202"/>
                    <a:pt x="604" y="3213"/>
                    <a:pt x="628" y="3213"/>
                  </a:cubicBezTo>
                  <a:cubicBezTo>
                    <a:pt x="688" y="3213"/>
                    <a:pt x="757" y="3135"/>
                    <a:pt x="720" y="3062"/>
                  </a:cubicBezTo>
                  <a:lnTo>
                    <a:pt x="670" y="2991"/>
                  </a:lnTo>
                  <a:cubicBezTo>
                    <a:pt x="655" y="2962"/>
                    <a:pt x="632" y="2950"/>
                    <a:pt x="608" y="2950"/>
                  </a:cubicBezTo>
                  <a:close/>
                  <a:moveTo>
                    <a:pt x="2431" y="2981"/>
                  </a:moveTo>
                  <a:cubicBezTo>
                    <a:pt x="2382" y="2981"/>
                    <a:pt x="2337" y="3023"/>
                    <a:pt x="2360" y="3082"/>
                  </a:cubicBezTo>
                  <a:cubicBezTo>
                    <a:pt x="2371" y="3133"/>
                    <a:pt x="2391" y="3183"/>
                    <a:pt x="2411" y="3234"/>
                  </a:cubicBezTo>
                  <a:cubicBezTo>
                    <a:pt x="2423" y="3262"/>
                    <a:pt x="2450" y="3275"/>
                    <a:pt x="2476" y="3275"/>
                  </a:cubicBezTo>
                  <a:cubicBezTo>
                    <a:pt x="2515" y="3275"/>
                    <a:pt x="2555" y="3247"/>
                    <a:pt x="2543" y="3204"/>
                  </a:cubicBezTo>
                  <a:lnTo>
                    <a:pt x="2513" y="3052"/>
                  </a:lnTo>
                  <a:cubicBezTo>
                    <a:pt x="2500" y="3002"/>
                    <a:pt x="2465" y="2981"/>
                    <a:pt x="2431" y="2981"/>
                  </a:cubicBezTo>
                  <a:close/>
                  <a:moveTo>
                    <a:pt x="3243" y="3046"/>
                  </a:moveTo>
                  <a:cubicBezTo>
                    <a:pt x="3199" y="3046"/>
                    <a:pt x="3154" y="3078"/>
                    <a:pt x="3161" y="3133"/>
                  </a:cubicBezTo>
                  <a:cubicBezTo>
                    <a:pt x="3170" y="3163"/>
                    <a:pt x="3181" y="3204"/>
                    <a:pt x="3191" y="3234"/>
                  </a:cubicBezTo>
                  <a:cubicBezTo>
                    <a:pt x="3199" y="3286"/>
                    <a:pt x="3233" y="3308"/>
                    <a:pt x="3268" y="3308"/>
                  </a:cubicBezTo>
                  <a:cubicBezTo>
                    <a:pt x="3314" y="3308"/>
                    <a:pt x="3360" y="3268"/>
                    <a:pt x="3343" y="3204"/>
                  </a:cubicBezTo>
                  <a:cubicBezTo>
                    <a:pt x="3332" y="3163"/>
                    <a:pt x="3323" y="3133"/>
                    <a:pt x="3312" y="3093"/>
                  </a:cubicBezTo>
                  <a:cubicBezTo>
                    <a:pt x="3300" y="3060"/>
                    <a:pt x="3272" y="3046"/>
                    <a:pt x="3243" y="3046"/>
                  </a:cubicBezTo>
                  <a:close/>
                  <a:moveTo>
                    <a:pt x="3724" y="3036"/>
                  </a:moveTo>
                  <a:cubicBezTo>
                    <a:pt x="3689" y="3036"/>
                    <a:pt x="3650" y="3071"/>
                    <a:pt x="3656" y="3123"/>
                  </a:cubicBezTo>
                  <a:cubicBezTo>
                    <a:pt x="3677" y="3174"/>
                    <a:pt x="3687" y="3224"/>
                    <a:pt x="3697" y="3275"/>
                  </a:cubicBezTo>
                  <a:cubicBezTo>
                    <a:pt x="3704" y="3300"/>
                    <a:pt x="3726" y="3311"/>
                    <a:pt x="3749" y="3311"/>
                  </a:cubicBezTo>
                  <a:cubicBezTo>
                    <a:pt x="3791" y="3311"/>
                    <a:pt x="3838" y="3276"/>
                    <a:pt x="3818" y="3224"/>
                  </a:cubicBezTo>
                  <a:lnTo>
                    <a:pt x="3768" y="3072"/>
                  </a:lnTo>
                  <a:cubicBezTo>
                    <a:pt x="3761" y="3047"/>
                    <a:pt x="3743" y="3036"/>
                    <a:pt x="3724" y="3036"/>
                  </a:cubicBezTo>
                  <a:close/>
                  <a:moveTo>
                    <a:pt x="1436" y="3201"/>
                  </a:moveTo>
                  <a:cubicBezTo>
                    <a:pt x="1375" y="3201"/>
                    <a:pt x="1329" y="3282"/>
                    <a:pt x="1368" y="3345"/>
                  </a:cubicBezTo>
                  <a:cubicBezTo>
                    <a:pt x="1368" y="3356"/>
                    <a:pt x="1379" y="3366"/>
                    <a:pt x="1388" y="3376"/>
                  </a:cubicBezTo>
                  <a:cubicBezTo>
                    <a:pt x="1404" y="3405"/>
                    <a:pt x="1427" y="3417"/>
                    <a:pt x="1452" y="3417"/>
                  </a:cubicBezTo>
                  <a:cubicBezTo>
                    <a:pt x="1520" y="3417"/>
                    <a:pt x="1595" y="3322"/>
                    <a:pt x="1520" y="3255"/>
                  </a:cubicBezTo>
                  <a:lnTo>
                    <a:pt x="1490" y="3224"/>
                  </a:lnTo>
                  <a:cubicBezTo>
                    <a:pt x="1471" y="3208"/>
                    <a:pt x="1453" y="3201"/>
                    <a:pt x="1436" y="3201"/>
                  </a:cubicBezTo>
                  <a:close/>
                  <a:moveTo>
                    <a:pt x="2715" y="3147"/>
                  </a:moveTo>
                  <a:cubicBezTo>
                    <a:pt x="2665" y="3147"/>
                    <a:pt x="2616" y="3188"/>
                    <a:pt x="2644" y="3244"/>
                  </a:cubicBezTo>
                  <a:cubicBezTo>
                    <a:pt x="2664" y="3285"/>
                    <a:pt x="2684" y="3336"/>
                    <a:pt x="2695" y="3376"/>
                  </a:cubicBezTo>
                  <a:cubicBezTo>
                    <a:pt x="2700" y="3413"/>
                    <a:pt x="2732" y="3433"/>
                    <a:pt x="2764" y="3433"/>
                  </a:cubicBezTo>
                  <a:cubicBezTo>
                    <a:pt x="2793" y="3433"/>
                    <a:pt x="2821" y="3415"/>
                    <a:pt x="2826" y="3376"/>
                  </a:cubicBezTo>
                  <a:cubicBezTo>
                    <a:pt x="2837" y="3305"/>
                    <a:pt x="2826" y="3234"/>
                    <a:pt x="2776" y="3174"/>
                  </a:cubicBezTo>
                  <a:cubicBezTo>
                    <a:pt x="2760" y="3155"/>
                    <a:pt x="2738" y="3147"/>
                    <a:pt x="2715" y="3147"/>
                  </a:cubicBezTo>
                  <a:close/>
                  <a:moveTo>
                    <a:pt x="1924" y="3149"/>
                  </a:moveTo>
                  <a:cubicBezTo>
                    <a:pt x="1876" y="3149"/>
                    <a:pt x="1837" y="3194"/>
                    <a:pt x="1844" y="3244"/>
                  </a:cubicBezTo>
                  <a:cubicBezTo>
                    <a:pt x="1844" y="3315"/>
                    <a:pt x="1874" y="3376"/>
                    <a:pt x="1905" y="3437"/>
                  </a:cubicBezTo>
                  <a:cubicBezTo>
                    <a:pt x="1927" y="3474"/>
                    <a:pt x="1965" y="3491"/>
                    <a:pt x="2001" y="3491"/>
                  </a:cubicBezTo>
                  <a:cubicBezTo>
                    <a:pt x="2062" y="3491"/>
                    <a:pt x="2119" y="3442"/>
                    <a:pt x="2087" y="3366"/>
                  </a:cubicBezTo>
                  <a:cubicBezTo>
                    <a:pt x="2067" y="3295"/>
                    <a:pt x="2036" y="3224"/>
                    <a:pt x="1986" y="3174"/>
                  </a:cubicBezTo>
                  <a:cubicBezTo>
                    <a:pt x="1966" y="3156"/>
                    <a:pt x="1944" y="3149"/>
                    <a:pt x="1924" y="3149"/>
                  </a:cubicBezTo>
                  <a:close/>
                  <a:moveTo>
                    <a:pt x="928" y="3343"/>
                  </a:moveTo>
                  <a:cubicBezTo>
                    <a:pt x="895" y="3343"/>
                    <a:pt x="860" y="3372"/>
                    <a:pt x="872" y="3417"/>
                  </a:cubicBezTo>
                  <a:lnTo>
                    <a:pt x="893" y="3457"/>
                  </a:lnTo>
                  <a:cubicBezTo>
                    <a:pt x="900" y="3483"/>
                    <a:pt x="918" y="3494"/>
                    <a:pt x="938" y="3494"/>
                  </a:cubicBezTo>
                  <a:cubicBezTo>
                    <a:pt x="971" y="3494"/>
                    <a:pt x="1007" y="3461"/>
                    <a:pt x="994" y="3417"/>
                  </a:cubicBezTo>
                  <a:lnTo>
                    <a:pt x="974" y="3376"/>
                  </a:lnTo>
                  <a:cubicBezTo>
                    <a:pt x="966" y="3354"/>
                    <a:pt x="947" y="3343"/>
                    <a:pt x="928" y="3343"/>
                  </a:cubicBezTo>
                  <a:close/>
                  <a:moveTo>
                    <a:pt x="159" y="3289"/>
                  </a:moveTo>
                  <a:cubicBezTo>
                    <a:pt x="134" y="3289"/>
                    <a:pt x="110" y="3313"/>
                    <a:pt x="123" y="3345"/>
                  </a:cubicBezTo>
                  <a:cubicBezTo>
                    <a:pt x="143" y="3396"/>
                    <a:pt x="164" y="3457"/>
                    <a:pt x="194" y="3518"/>
                  </a:cubicBezTo>
                  <a:cubicBezTo>
                    <a:pt x="198" y="3533"/>
                    <a:pt x="209" y="3540"/>
                    <a:pt x="221" y="3540"/>
                  </a:cubicBezTo>
                  <a:cubicBezTo>
                    <a:pt x="240" y="3540"/>
                    <a:pt x="261" y="3523"/>
                    <a:pt x="254" y="3498"/>
                  </a:cubicBezTo>
                  <a:lnTo>
                    <a:pt x="194" y="3315"/>
                  </a:lnTo>
                  <a:cubicBezTo>
                    <a:pt x="186" y="3297"/>
                    <a:pt x="172" y="3289"/>
                    <a:pt x="159" y="3289"/>
                  </a:cubicBezTo>
                  <a:close/>
                  <a:moveTo>
                    <a:pt x="4541" y="3316"/>
                  </a:moveTo>
                  <a:cubicBezTo>
                    <a:pt x="4500" y="3316"/>
                    <a:pt x="4458" y="3363"/>
                    <a:pt x="4487" y="3406"/>
                  </a:cubicBezTo>
                  <a:lnTo>
                    <a:pt x="4558" y="3518"/>
                  </a:lnTo>
                  <a:cubicBezTo>
                    <a:pt x="4569" y="3534"/>
                    <a:pt x="4583" y="3541"/>
                    <a:pt x="4598" y="3541"/>
                  </a:cubicBezTo>
                  <a:cubicBezTo>
                    <a:pt x="4638" y="3541"/>
                    <a:pt x="4678" y="3491"/>
                    <a:pt x="4648" y="3447"/>
                  </a:cubicBezTo>
                  <a:lnTo>
                    <a:pt x="4588" y="3345"/>
                  </a:lnTo>
                  <a:cubicBezTo>
                    <a:pt x="4576" y="3324"/>
                    <a:pt x="4558" y="3316"/>
                    <a:pt x="4541" y="3316"/>
                  </a:cubicBezTo>
                  <a:close/>
                  <a:moveTo>
                    <a:pt x="2374" y="3333"/>
                  </a:moveTo>
                  <a:cubicBezTo>
                    <a:pt x="2331" y="3333"/>
                    <a:pt x="2291" y="3370"/>
                    <a:pt x="2310" y="3426"/>
                  </a:cubicBezTo>
                  <a:cubicBezTo>
                    <a:pt x="2330" y="3477"/>
                    <a:pt x="2340" y="3528"/>
                    <a:pt x="2360" y="3579"/>
                  </a:cubicBezTo>
                  <a:cubicBezTo>
                    <a:pt x="2372" y="3612"/>
                    <a:pt x="2400" y="3626"/>
                    <a:pt x="2428" y="3626"/>
                  </a:cubicBezTo>
                  <a:cubicBezTo>
                    <a:pt x="2477" y="3626"/>
                    <a:pt x="2528" y="3585"/>
                    <a:pt x="2502" y="3528"/>
                  </a:cubicBezTo>
                  <a:lnTo>
                    <a:pt x="2441" y="3376"/>
                  </a:lnTo>
                  <a:cubicBezTo>
                    <a:pt x="2426" y="3346"/>
                    <a:pt x="2400" y="3333"/>
                    <a:pt x="2374" y="3333"/>
                  </a:cubicBezTo>
                  <a:close/>
                  <a:moveTo>
                    <a:pt x="496" y="3480"/>
                  </a:moveTo>
                  <a:cubicBezTo>
                    <a:pt x="424" y="3480"/>
                    <a:pt x="387" y="3593"/>
                    <a:pt x="467" y="3629"/>
                  </a:cubicBezTo>
                  <a:cubicBezTo>
                    <a:pt x="478" y="3634"/>
                    <a:pt x="489" y="3636"/>
                    <a:pt x="499" y="3636"/>
                  </a:cubicBezTo>
                  <a:cubicBezTo>
                    <a:pt x="571" y="3636"/>
                    <a:pt x="608" y="3523"/>
                    <a:pt x="528" y="3487"/>
                  </a:cubicBezTo>
                  <a:cubicBezTo>
                    <a:pt x="517" y="3482"/>
                    <a:pt x="506" y="3480"/>
                    <a:pt x="496" y="3480"/>
                  </a:cubicBezTo>
                  <a:close/>
                  <a:moveTo>
                    <a:pt x="4224" y="3469"/>
                  </a:moveTo>
                  <a:cubicBezTo>
                    <a:pt x="4182" y="3469"/>
                    <a:pt x="4142" y="3511"/>
                    <a:pt x="4142" y="3558"/>
                  </a:cubicBezTo>
                  <a:cubicBezTo>
                    <a:pt x="4142" y="3629"/>
                    <a:pt x="4183" y="3690"/>
                    <a:pt x="4244" y="3730"/>
                  </a:cubicBezTo>
                  <a:cubicBezTo>
                    <a:pt x="4257" y="3741"/>
                    <a:pt x="4272" y="3746"/>
                    <a:pt x="4287" y="3746"/>
                  </a:cubicBezTo>
                  <a:cubicBezTo>
                    <a:pt x="4341" y="3746"/>
                    <a:pt x="4395" y="3685"/>
                    <a:pt x="4355" y="3629"/>
                  </a:cubicBezTo>
                  <a:cubicBezTo>
                    <a:pt x="4325" y="3588"/>
                    <a:pt x="4304" y="3548"/>
                    <a:pt x="4284" y="3507"/>
                  </a:cubicBezTo>
                  <a:cubicBezTo>
                    <a:pt x="4267" y="3480"/>
                    <a:pt x="4245" y="3469"/>
                    <a:pt x="4224" y="3469"/>
                  </a:cubicBezTo>
                  <a:close/>
                  <a:moveTo>
                    <a:pt x="3334" y="3579"/>
                  </a:moveTo>
                  <a:cubicBezTo>
                    <a:pt x="3303" y="3579"/>
                    <a:pt x="3269" y="3610"/>
                    <a:pt x="3282" y="3649"/>
                  </a:cubicBezTo>
                  <a:lnTo>
                    <a:pt x="3323" y="3761"/>
                  </a:lnTo>
                  <a:cubicBezTo>
                    <a:pt x="3330" y="3782"/>
                    <a:pt x="3347" y="3791"/>
                    <a:pt x="3365" y="3791"/>
                  </a:cubicBezTo>
                  <a:cubicBezTo>
                    <a:pt x="3399" y="3791"/>
                    <a:pt x="3437" y="3760"/>
                    <a:pt x="3424" y="3720"/>
                  </a:cubicBezTo>
                  <a:cubicBezTo>
                    <a:pt x="3404" y="3680"/>
                    <a:pt x="3393" y="3649"/>
                    <a:pt x="3373" y="3609"/>
                  </a:cubicBezTo>
                  <a:cubicBezTo>
                    <a:pt x="3366" y="3587"/>
                    <a:pt x="3350" y="3579"/>
                    <a:pt x="3334" y="3579"/>
                  </a:cubicBezTo>
                  <a:close/>
                  <a:moveTo>
                    <a:pt x="3914" y="3639"/>
                  </a:moveTo>
                  <a:cubicBezTo>
                    <a:pt x="3872" y="3639"/>
                    <a:pt x="3829" y="3678"/>
                    <a:pt x="3849" y="3730"/>
                  </a:cubicBezTo>
                  <a:lnTo>
                    <a:pt x="3859" y="3771"/>
                  </a:lnTo>
                  <a:cubicBezTo>
                    <a:pt x="3870" y="3800"/>
                    <a:pt x="3893" y="3812"/>
                    <a:pt x="3917" y="3812"/>
                  </a:cubicBezTo>
                  <a:cubicBezTo>
                    <a:pt x="3958" y="3812"/>
                    <a:pt x="4000" y="3775"/>
                    <a:pt x="3980" y="3730"/>
                  </a:cubicBezTo>
                  <a:lnTo>
                    <a:pt x="3971" y="3680"/>
                  </a:lnTo>
                  <a:cubicBezTo>
                    <a:pt x="3960" y="3651"/>
                    <a:pt x="3937" y="3639"/>
                    <a:pt x="3914" y="3639"/>
                  </a:cubicBezTo>
                  <a:close/>
                  <a:moveTo>
                    <a:pt x="1363" y="3584"/>
                  </a:moveTo>
                  <a:cubicBezTo>
                    <a:pt x="1323" y="3584"/>
                    <a:pt x="1287" y="3610"/>
                    <a:pt x="1298" y="3660"/>
                  </a:cubicBezTo>
                  <a:cubicBezTo>
                    <a:pt x="1307" y="3710"/>
                    <a:pt x="1307" y="3750"/>
                    <a:pt x="1318" y="3801"/>
                  </a:cubicBezTo>
                  <a:cubicBezTo>
                    <a:pt x="1327" y="3847"/>
                    <a:pt x="1363" y="3868"/>
                    <a:pt x="1397" y="3868"/>
                  </a:cubicBezTo>
                  <a:cubicBezTo>
                    <a:pt x="1440" y="3868"/>
                    <a:pt x="1480" y="3837"/>
                    <a:pt x="1469" y="3781"/>
                  </a:cubicBezTo>
                  <a:cubicBezTo>
                    <a:pt x="1460" y="3741"/>
                    <a:pt x="1449" y="3690"/>
                    <a:pt x="1439" y="3639"/>
                  </a:cubicBezTo>
                  <a:cubicBezTo>
                    <a:pt x="1430" y="3602"/>
                    <a:pt x="1395" y="3584"/>
                    <a:pt x="1363" y="3584"/>
                  </a:cubicBezTo>
                  <a:close/>
                  <a:moveTo>
                    <a:pt x="1744" y="3643"/>
                  </a:moveTo>
                  <a:cubicBezTo>
                    <a:pt x="1704" y="3643"/>
                    <a:pt x="1666" y="3667"/>
                    <a:pt x="1662" y="3720"/>
                  </a:cubicBezTo>
                  <a:cubicBezTo>
                    <a:pt x="1662" y="3781"/>
                    <a:pt x="1662" y="3842"/>
                    <a:pt x="1682" y="3903"/>
                  </a:cubicBezTo>
                  <a:cubicBezTo>
                    <a:pt x="1693" y="3944"/>
                    <a:pt x="1724" y="3961"/>
                    <a:pt x="1757" y="3961"/>
                  </a:cubicBezTo>
                  <a:cubicBezTo>
                    <a:pt x="1813" y="3961"/>
                    <a:pt x="1873" y="3912"/>
                    <a:pt x="1854" y="3842"/>
                  </a:cubicBezTo>
                  <a:cubicBezTo>
                    <a:pt x="1844" y="3811"/>
                    <a:pt x="1844" y="3781"/>
                    <a:pt x="1844" y="3750"/>
                  </a:cubicBezTo>
                  <a:cubicBezTo>
                    <a:pt x="1850" y="3682"/>
                    <a:pt x="1795" y="3643"/>
                    <a:pt x="1744" y="3643"/>
                  </a:cubicBezTo>
                  <a:close/>
                  <a:moveTo>
                    <a:pt x="2957" y="3569"/>
                  </a:moveTo>
                  <a:cubicBezTo>
                    <a:pt x="2889" y="3569"/>
                    <a:pt x="2820" y="3627"/>
                    <a:pt x="2857" y="3700"/>
                  </a:cubicBezTo>
                  <a:cubicBezTo>
                    <a:pt x="2897" y="3781"/>
                    <a:pt x="2938" y="3852"/>
                    <a:pt x="2978" y="3923"/>
                  </a:cubicBezTo>
                  <a:cubicBezTo>
                    <a:pt x="2991" y="3954"/>
                    <a:pt x="3022" y="3969"/>
                    <a:pt x="3051" y="3969"/>
                  </a:cubicBezTo>
                  <a:cubicBezTo>
                    <a:pt x="3087" y="3969"/>
                    <a:pt x="3121" y="3944"/>
                    <a:pt x="3110" y="3892"/>
                  </a:cubicBezTo>
                  <a:cubicBezTo>
                    <a:pt x="3089" y="3811"/>
                    <a:pt x="3080" y="3730"/>
                    <a:pt x="3059" y="3660"/>
                  </a:cubicBezTo>
                  <a:cubicBezTo>
                    <a:pt x="3047" y="3595"/>
                    <a:pt x="3002" y="3569"/>
                    <a:pt x="2957" y="3569"/>
                  </a:cubicBezTo>
                  <a:close/>
                  <a:moveTo>
                    <a:pt x="787" y="3815"/>
                  </a:moveTo>
                  <a:cubicBezTo>
                    <a:pt x="754" y="3815"/>
                    <a:pt x="718" y="3847"/>
                    <a:pt x="731" y="3892"/>
                  </a:cubicBezTo>
                  <a:lnTo>
                    <a:pt x="771" y="4004"/>
                  </a:lnTo>
                  <a:cubicBezTo>
                    <a:pt x="782" y="4025"/>
                    <a:pt x="801" y="4034"/>
                    <a:pt x="820" y="4034"/>
                  </a:cubicBezTo>
                  <a:cubicBezTo>
                    <a:pt x="856" y="4034"/>
                    <a:pt x="892" y="4003"/>
                    <a:pt x="872" y="3963"/>
                  </a:cubicBezTo>
                  <a:lnTo>
                    <a:pt x="832" y="3852"/>
                  </a:lnTo>
                  <a:cubicBezTo>
                    <a:pt x="824" y="3826"/>
                    <a:pt x="806" y="3815"/>
                    <a:pt x="787" y="3815"/>
                  </a:cubicBezTo>
                  <a:close/>
                  <a:moveTo>
                    <a:pt x="3607" y="3765"/>
                  </a:moveTo>
                  <a:cubicBezTo>
                    <a:pt x="3575" y="3765"/>
                    <a:pt x="3545" y="3792"/>
                    <a:pt x="3545" y="3831"/>
                  </a:cubicBezTo>
                  <a:cubicBezTo>
                    <a:pt x="3545" y="3912"/>
                    <a:pt x="3586" y="3963"/>
                    <a:pt x="3616" y="4024"/>
                  </a:cubicBezTo>
                  <a:cubicBezTo>
                    <a:pt x="3627" y="4042"/>
                    <a:pt x="3646" y="4050"/>
                    <a:pt x="3666" y="4050"/>
                  </a:cubicBezTo>
                  <a:cubicBezTo>
                    <a:pt x="3703" y="4050"/>
                    <a:pt x="3741" y="4023"/>
                    <a:pt x="3728" y="3984"/>
                  </a:cubicBezTo>
                  <a:cubicBezTo>
                    <a:pt x="3717" y="3912"/>
                    <a:pt x="3707" y="3842"/>
                    <a:pt x="3656" y="3791"/>
                  </a:cubicBezTo>
                  <a:cubicBezTo>
                    <a:pt x="3642" y="3773"/>
                    <a:pt x="3624" y="3765"/>
                    <a:pt x="3607" y="3765"/>
                  </a:cubicBezTo>
                  <a:close/>
                  <a:moveTo>
                    <a:pt x="2318" y="3806"/>
                  </a:moveTo>
                  <a:cubicBezTo>
                    <a:pt x="2271" y="3806"/>
                    <a:pt x="2222" y="3852"/>
                    <a:pt x="2229" y="3903"/>
                  </a:cubicBezTo>
                  <a:cubicBezTo>
                    <a:pt x="2239" y="3943"/>
                    <a:pt x="2229" y="3973"/>
                    <a:pt x="2249" y="4014"/>
                  </a:cubicBezTo>
                  <a:cubicBezTo>
                    <a:pt x="2270" y="4044"/>
                    <a:pt x="2290" y="4054"/>
                    <a:pt x="2320" y="4074"/>
                  </a:cubicBezTo>
                  <a:cubicBezTo>
                    <a:pt x="2327" y="4074"/>
                    <a:pt x="2338" y="4079"/>
                    <a:pt x="2348" y="4079"/>
                  </a:cubicBezTo>
                  <a:cubicBezTo>
                    <a:pt x="2353" y="4079"/>
                    <a:pt x="2357" y="4078"/>
                    <a:pt x="2360" y="4074"/>
                  </a:cubicBezTo>
                  <a:cubicBezTo>
                    <a:pt x="2401" y="4054"/>
                    <a:pt x="2432" y="4034"/>
                    <a:pt x="2441" y="3984"/>
                  </a:cubicBezTo>
                  <a:cubicBezTo>
                    <a:pt x="2452" y="3912"/>
                    <a:pt x="2411" y="3872"/>
                    <a:pt x="2371" y="3831"/>
                  </a:cubicBezTo>
                  <a:cubicBezTo>
                    <a:pt x="2356" y="3814"/>
                    <a:pt x="2337" y="3806"/>
                    <a:pt x="2318" y="3806"/>
                  </a:cubicBezTo>
                  <a:close/>
                  <a:moveTo>
                    <a:pt x="586" y="3905"/>
                  </a:moveTo>
                  <a:cubicBezTo>
                    <a:pt x="534" y="3905"/>
                    <a:pt x="482" y="3949"/>
                    <a:pt x="508" y="4014"/>
                  </a:cubicBezTo>
                  <a:lnTo>
                    <a:pt x="528" y="4054"/>
                  </a:lnTo>
                  <a:cubicBezTo>
                    <a:pt x="539" y="4091"/>
                    <a:pt x="567" y="4107"/>
                    <a:pt x="596" y="4107"/>
                  </a:cubicBezTo>
                  <a:cubicBezTo>
                    <a:pt x="645" y="4107"/>
                    <a:pt x="699" y="4061"/>
                    <a:pt x="680" y="4004"/>
                  </a:cubicBezTo>
                  <a:lnTo>
                    <a:pt x="659" y="3953"/>
                  </a:lnTo>
                  <a:cubicBezTo>
                    <a:pt x="645" y="3920"/>
                    <a:pt x="615" y="3905"/>
                    <a:pt x="586" y="3905"/>
                  </a:cubicBezTo>
                  <a:close/>
                  <a:moveTo>
                    <a:pt x="1023" y="3814"/>
                  </a:moveTo>
                  <a:cubicBezTo>
                    <a:pt x="979" y="3814"/>
                    <a:pt x="934" y="3855"/>
                    <a:pt x="953" y="3912"/>
                  </a:cubicBezTo>
                  <a:cubicBezTo>
                    <a:pt x="983" y="3984"/>
                    <a:pt x="1014" y="4065"/>
                    <a:pt x="1055" y="4135"/>
                  </a:cubicBezTo>
                  <a:cubicBezTo>
                    <a:pt x="1066" y="4170"/>
                    <a:pt x="1092" y="4184"/>
                    <a:pt x="1118" y="4184"/>
                  </a:cubicBezTo>
                  <a:cubicBezTo>
                    <a:pt x="1161" y="4184"/>
                    <a:pt x="1205" y="4145"/>
                    <a:pt x="1186" y="4095"/>
                  </a:cubicBezTo>
                  <a:cubicBezTo>
                    <a:pt x="1145" y="4014"/>
                    <a:pt x="1115" y="3933"/>
                    <a:pt x="1085" y="3862"/>
                  </a:cubicBezTo>
                  <a:cubicBezTo>
                    <a:pt x="1073" y="3828"/>
                    <a:pt x="1048" y="3814"/>
                    <a:pt x="1023" y="3814"/>
                  </a:cubicBezTo>
                  <a:close/>
                  <a:moveTo>
                    <a:pt x="2666" y="3938"/>
                  </a:moveTo>
                  <a:cubicBezTo>
                    <a:pt x="2618" y="3938"/>
                    <a:pt x="2565" y="3984"/>
                    <a:pt x="2594" y="4034"/>
                  </a:cubicBezTo>
                  <a:cubicBezTo>
                    <a:pt x="2603" y="4074"/>
                    <a:pt x="2624" y="4115"/>
                    <a:pt x="2644" y="4155"/>
                  </a:cubicBezTo>
                  <a:cubicBezTo>
                    <a:pt x="2658" y="4190"/>
                    <a:pt x="2683" y="4205"/>
                    <a:pt x="2709" y="4205"/>
                  </a:cubicBezTo>
                  <a:cubicBezTo>
                    <a:pt x="2759" y="4205"/>
                    <a:pt x="2809" y="4151"/>
                    <a:pt x="2776" y="4085"/>
                  </a:cubicBezTo>
                  <a:lnTo>
                    <a:pt x="2715" y="3963"/>
                  </a:lnTo>
                  <a:cubicBezTo>
                    <a:pt x="2703" y="3946"/>
                    <a:pt x="2685" y="3938"/>
                    <a:pt x="2666" y="3938"/>
                  </a:cubicBezTo>
                  <a:close/>
                  <a:moveTo>
                    <a:pt x="2046" y="4119"/>
                  </a:moveTo>
                  <a:cubicBezTo>
                    <a:pt x="2020" y="4119"/>
                    <a:pt x="1995" y="4140"/>
                    <a:pt x="2006" y="4176"/>
                  </a:cubicBezTo>
                  <a:cubicBezTo>
                    <a:pt x="2016" y="4206"/>
                    <a:pt x="2016" y="4227"/>
                    <a:pt x="2027" y="4257"/>
                  </a:cubicBezTo>
                  <a:cubicBezTo>
                    <a:pt x="2031" y="4274"/>
                    <a:pt x="2045" y="4282"/>
                    <a:pt x="2061" y="4282"/>
                  </a:cubicBezTo>
                  <a:cubicBezTo>
                    <a:pt x="2082" y="4282"/>
                    <a:pt x="2103" y="4266"/>
                    <a:pt x="2097" y="4236"/>
                  </a:cubicBezTo>
                  <a:cubicBezTo>
                    <a:pt x="2097" y="4216"/>
                    <a:pt x="2097" y="4186"/>
                    <a:pt x="2087" y="4155"/>
                  </a:cubicBezTo>
                  <a:cubicBezTo>
                    <a:pt x="2083" y="4130"/>
                    <a:pt x="2064" y="4119"/>
                    <a:pt x="2046" y="4119"/>
                  </a:cubicBezTo>
                  <a:close/>
                  <a:moveTo>
                    <a:pt x="4140" y="4112"/>
                  </a:moveTo>
                  <a:cubicBezTo>
                    <a:pt x="4097" y="4112"/>
                    <a:pt x="4053" y="4149"/>
                    <a:pt x="4072" y="4206"/>
                  </a:cubicBezTo>
                  <a:lnTo>
                    <a:pt x="4092" y="4267"/>
                  </a:lnTo>
                  <a:cubicBezTo>
                    <a:pt x="4107" y="4301"/>
                    <a:pt x="4136" y="4316"/>
                    <a:pt x="4163" y="4316"/>
                  </a:cubicBezTo>
                  <a:cubicBezTo>
                    <a:pt x="4207" y="4316"/>
                    <a:pt x="4248" y="4277"/>
                    <a:pt x="4223" y="4227"/>
                  </a:cubicBezTo>
                  <a:lnTo>
                    <a:pt x="4203" y="4155"/>
                  </a:lnTo>
                  <a:cubicBezTo>
                    <a:pt x="4192" y="4125"/>
                    <a:pt x="4166" y="4112"/>
                    <a:pt x="4140" y="4112"/>
                  </a:cubicBezTo>
                  <a:close/>
                  <a:moveTo>
                    <a:pt x="966" y="4365"/>
                  </a:moveTo>
                  <a:cubicBezTo>
                    <a:pt x="915" y="4365"/>
                    <a:pt x="888" y="4441"/>
                    <a:pt x="943" y="4459"/>
                  </a:cubicBezTo>
                  <a:cubicBezTo>
                    <a:pt x="951" y="4463"/>
                    <a:pt x="959" y="4465"/>
                    <a:pt x="967" y="4465"/>
                  </a:cubicBezTo>
                  <a:cubicBezTo>
                    <a:pt x="1013" y="4465"/>
                    <a:pt x="1035" y="4394"/>
                    <a:pt x="983" y="4368"/>
                  </a:cubicBezTo>
                  <a:cubicBezTo>
                    <a:pt x="977" y="4366"/>
                    <a:pt x="971" y="4365"/>
                    <a:pt x="966" y="4365"/>
                  </a:cubicBezTo>
                  <a:close/>
                  <a:moveTo>
                    <a:pt x="3356" y="4259"/>
                  </a:moveTo>
                  <a:cubicBezTo>
                    <a:pt x="3314" y="4259"/>
                    <a:pt x="3275" y="4287"/>
                    <a:pt x="3292" y="4338"/>
                  </a:cubicBezTo>
                  <a:lnTo>
                    <a:pt x="3302" y="4419"/>
                  </a:lnTo>
                  <a:cubicBezTo>
                    <a:pt x="3312" y="4462"/>
                    <a:pt x="3351" y="4482"/>
                    <a:pt x="3387" y="4482"/>
                  </a:cubicBezTo>
                  <a:cubicBezTo>
                    <a:pt x="3427" y="4482"/>
                    <a:pt x="3464" y="4457"/>
                    <a:pt x="3454" y="4409"/>
                  </a:cubicBezTo>
                  <a:lnTo>
                    <a:pt x="3434" y="4317"/>
                  </a:lnTo>
                  <a:cubicBezTo>
                    <a:pt x="3425" y="4277"/>
                    <a:pt x="3390" y="4259"/>
                    <a:pt x="3356" y="4259"/>
                  </a:cubicBezTo>
                  <a:close/>
                  <a:moveTo>
                    <a:pt x="1744" y="4215"/>
                  </a:moveTo>
                  <a:cubicBezTo>
                    <a:pt x="1696" y="4215"/>
                    <a:pt x="1646" y="4248"/>
                    <a:pt x="1652" y="4308"/>
                  </a:cubicBezTo>
                  <a:cubicBezTo>
                    <a:pt x="1652" y="4378"/>
                    <a:pt x="1662" y="4439"/>
                    <a:pt x="1682" y="4500"/>
                  </a:cubicBezTo>
                  <a:cubicBezTo>
                    <a:pt x="1687" y="4537"/>
                    <a:pt x="1724" y="4561"/>
                    <a:pt x="1757" y="4561"/>
                  </a:cubicBezTo>
                  <a:cubicBezTo>
                    <a:pt x="1787" y="4561"/>
                    <a:pt x="1814" y="4543"/>
                    <a:pt x="1814" y="4500"/>
                  </a:cubicBezTo>
                  <a:cubicBezTo>
                    <a:pt x="1824" y="4429"/>
                    <a:pt x="1834" y="4358"/>
                    <a:pt x="1834" y="4297"/>
                  </a:cubicBezTo>
                  <a:cubicBezTo>
                    <a:pt x="1829" y="4240"/>
                    <a:pt x="1787" y="4215"/>
                    <a:pt x="1744" y="4215"/>
                  </a:cubicBezTo>
                  <a:close/>
                  <a:moveTo>
                    <a:pt x="3720" y="4393"/>
                  </a:moveTo>
                  <a:cubicBezTo>
                    <a:pt x="3686" y="4393"/>
                    <a:pt x="3650" y="4420"/>
                    <a:pt x="3656" y="4459"/>
                  </a:cubicBezTo>
                  <a:cubicBezTo>
                    <a:pt x="3667" y="4500"/>
                    <a:pt x="3677" y="4520"/>
                    <a:pt x="3717" y="4551"/>
                  </a:cubicBezTo>
                  <a:cubicBezTo>
                    <a:pt x="3724" y="4558"/>
                    <a:pt x="3734" y="4561"/>
                    <a:pt x="3744" y="4561"/>
                  </a:cubicBezTo>
                  <a:cubicBezTo>
                    <a:pt x="3762" y="4561"/>
                    <a:pt x="3781" y="4550"/>
                    <a:pt x="3788" y="4530"/>
                  </a:cubicBezTo>
                  <a:cubicBezTo>
                    <a:pt x="3788" y="4479"/>
                    <a:pt x="3788" y="4459"/>
                    <a:pt x="3768" y="4419"/>
                  </a:cubicBezTo>
                  <a:cubicBezTo>
                    <a:pt x="3757" y="4401"/>
                    <a:pt x="3739" y="4393"/>
                    <a:pt x="3720" y="4393"/>
                  </a:cubicBezTo>
                  <a:close/>
                  <a:moveTo>
                    <a:pt x="1347" y="4355"/>
                  </a:moveTo>
                  <a:cubicBezTo>
                    <a:pt x="1307" y="4355"/>
                    <a:pt x="1267" y="4381"/>
                    <a:pt x="1277" y="4429"/>
                  </a:cubicBezTo>
                  <a:cubicBezTo>
                    <a:pt x="1287" y="4459"/>
                    <a:pt x="1298" y="4500"/>
                    <a:pt x="1307" y="4530"/>
                  </a:cubicBezTo>
                  <a:cubicBezTo>
                    <a:pt x="1312" y="4563"/>
                    <a:pt x="1337" y="4579"/>
                    <a:pt x="1361" y="4579"/>
                  </a:cubicBezTo>
                  <a:cubicBezTo>
                    <a:pt x="1390" y="4579"/>
                    <a:pt x="1419" y="4558"/>
                    <a:pt x="1419" y="4520"/>
                  </a:cubicBezTo>
                  <a:lnTo>
                    <a:pt x="1419" y="4419"/>
                  </a:lnTo>
                  <a:cubicBezTo>
                    <a:pt x="1419" y="4376"/>
                    <a:pt x="1383" y="4355"/>
                    <a:pt x="1347" y="4355"/>
                  </a:cubicBezTo>
                  <a:close/>
                  <a:moveTo>
                    <a:pt x="2983" y="4677"/>
                  </a:moveTo>
                  <a:cubicBezTo>
                    <a:pt x="2978" y="4682"/>
                    <a:pt x="2976" y="4682"/>
                    <a:pt x="2968" y="4682"/>
                  </a:cubicBezTo>
                  <a:cubicBezTo>
                    <a:pt x="2973" y="4682"/>
                    <a:pt x="2978" y="4679"/>
                    <a:pt x="2983" y="4677"/>
                  </a:cubicBezTo>
                  <a:close/>
                  <a:moveTo>
                    <a:pt x="2892" y="4366"/>
                  </a:moveTo>
                  <a:cubicBezTo>
                    <a:pt x="2834" y="4366"/>
                    <a:pt x="2781" y="4400"/>
                    <a:pt x="2776" y="4470"/>
                  </a:cubicBezTo>
                  <a:cubicBezTo>
                    <a:pt x="2765" y="4540"/>
                    <a:pt x="2776" y="4591"/>
                    <a:pt x="2816" y="4641"/>
                  </a:cubicBezTo>
                  <a:cubicBezTo>
                    <a:pt x="2842" y="4668"/>
                    <a:pt x="2876" y="4694"/>
                    <a:pt x="2918" y="4694"/>
                  </a:cubicBezTo>
                  <a:cubicBezTo>
                    <a:pt x="2925" y="4694"/>
                    <a:pt x="2931" y="4694"/>
                    <a:pt x="2938" y="4692"/>
                  </a:cubicBezTo>
                  <a:cubicBezTo>
                    <a:pt x="2957" y="4692"/>
                    <a:pt x="2976" y="4692"/>
                    <a:pt x="2986" y="4676"/>
                  </a:cubicBezTo>
                  <a:lnTo>
                    <a:pt x="2986" y="4676"/>
                  </a:lnTo>
                  <a:cubicBezTo>
                    <a:pt x="2990" y="4674"/>
                    <a:pt x="2994" y="4672"/>
                    <a:pt x="2999" y="4672"/>
                  </a:cubicBezTo>
                  <a:cubicBezTo>
                    <a:pt x="3029" y="4652"/>
                    <a:pt x="3039" y="4621"/>
                    <a:pt x="3049" y="4581"/>
                  </a:cubicBezTo>
                  <a:cubicBezTo>
                    <a:pt x="3059" y="4530"/>
                    <a:pt x="3049" y="4459"/>
                    <a:pt x="3008" y="4419"/>
                  </a:cubicBezTo>
                  <a:cubicBezTo>
                    <a:pt x="2978" y="4384"/>
                    <a:pt x="2934" y="4366"/>
                    <a:pt x="2892" y="4366"/>
                  </a:cubicBezTo>
                  <a:close/>
                  <a:moveTo>
                    <a:pt x="2015" y="4541"/>
                  </a:moveTo>
                  <a:cubicBezTo>
                    <a:pt x="1965" y="4541"/>
                    <a:pt x="1912" y="4592"/>
                    <a:pt x="1946" y="4652"/>
                  </a:cubicBezTo>
                  <a:cubicBezTo>
                    <a:pt x="1976" y="4692"/>
                    <a:pt x="1996" y="4722"/>
                    <a:pt x="2016" y="4763"/>
                  </a:cubicBezTo>
                  <a:cubicBezTo>
                    <a:pt x="2028" y="4778"/>
                    <a:pt x="2043" y="4784"/>
                    <a:pt x="2059" y="4784"/>
                  </a:cubicBezTo>
                  <a:cubicBezTo>
                    <a:pt x="2095" y="4784"/>
                    <a:pt x="2132" y="4748"/>
                    <a:pt x="2117" y="4713"/>
                  </a:cubicBezTo>
                  <a:cubicBezTo>
                    <a:pt x="2097" y="4672"/>
                    <a:pt x="2087" y="4632"/>
                    <a:pt x="2077" y="4591"/>
                  </a:cubicBezTo>
                  <a:cubicBezTo>
                    <a:pt x="2066" y="4556"/>
                    <a:pt x="2041" y="4541"/>
                    <a:pt x="2015" y="4541"/>
                  </a:cubicBezTo>
                  <a:close/>
                  <a:moveTo>
                    <a:pt x="2462" y="4476"/>
                  </a:moveTo>
                  <a:cubicBezTo>
                    <a:pt x="2396" y="4476"/>
                    <a:pt x="2325" y="4539"/>
                    <a:pt x="2351" y="4621"/>
                  </a:cubicBezTo>
                  <a:cubicBezTo>
                    <a:pt x="2371" y="4702"/>
                    <a:pt x="2391" y="4753"/>
                    <a:pt x="2462" y="4794"/>
                  </a:cubicBezTo>
                  <a:cubicBezTo>
                    <a:pt x="2473" y="4799"/>
                    <a:pt x="2483" y="4802"/>
                    <a:pt x="2493" y="4802"/>
                  </a:cubicBezTo>
                  <a:cubicBezTo>
                    <a:pt x="2518" y="4802"/>
                    <a:pt x="2538" y="4785"/>
                    <a:pt x="2553" y="4763"/>
                  </a:cubicBezTo>
                  <a:cubicBezTo>
                    <a:pt x="2594" y="4682"/>
                    <a:pt x="2573" y="4621"/>
                    <a:pt x="2553" y="4551"/>
                  </a:cubicBezTo>
                  <a:cubicBezTo>
                    <a:pt x="2538" y="4498"/>
                    <a:pt x="2501" y="4476"/>
                    <a:pt x="2462" y="4476"/>
                  </a:cubicBezTo>
                  <a:close/>
                  <a:moveTo>
                    <a:pt x="1651" y="4652"/>
                  </a:moveTo>
                  <a:cubicBezTo>
                    <a:pt x="1612" y="4652"/>
                    <a:pt x="1571" y="4683"/>
                    <a:pt x="1591" y="4722"/>
                  </a:cubicBezTo>
                  <a:lnTo>
                    <a:pt x="1642" y="4824"/>
                  </a:lnTo>
                  <a:cubicBezTo>
                    <a:pt x="1657" y="4850"/>
                    <a:pt x="1681" y="4861"/>
                    <a:pt x="1704" y="4861"/>
                  </a:cubicBezTo>
                  <a:cubicBezTo>
                    <a:pt x="1743" y="4861"/>
                    <a:pt x="1778" y="4828"/>
                    <a:pt x="1753" y="4783"/>
                  </a:cubicBezTo>
                  <a:lnTo>
                    <a:pt x="1703" y="4682"/>
                  </a:lnTo>
                  <a:cubicBezTo>
                    <a:pt x="1692" y="4661"/>
                    <a:pt x="1671" y="4652"/>
                    <a:pt x="1651" y="4652"/>
                  </a:cubicBezTo>
                  <a:close/>
                  <a:moveTo>
                    <a:pt x="3229" y="4651"/>
                  </a:moveTo>
                  <a:cubicBezTo>
                    <a:pt x="3187" y="4651"/>
                    <a:pt x="3141" y="4688"/>
                    <a:pt x="3161" y="4733"/>
                  </a:cubicBezTo>
                  <a:cubicBezTo>
                    <a:pt x="3181" y="4783"/>
                    <a:pt x="3201" y="4824"/>
                    <a:pt x="3221" y="4864"/>
                  </a:cubicBezTo>
                  <a:cubicBezTo>
                    <a:pt x="3233" y="4892"/>
                    <a:pt x="3255" y="4904"/>
                    <a:pt x="3277" y="4904"/>
                  </a:cubicBezTo>
                  <a:cubicBezTo>
                    <a:pt x="3311" y="4904"/>
                    <a:pt x="3345" y="4873"/>
                    <a:pt x="3332" y="4824"/>
                  </a:cubicBezTo>
                  <a:lnTo>
                    <a:pt x="3282" y="4692"/>
                  </a:lnTo>
                  <a:cubicBezTo>
                    <a:pt x="3275" y="4663"/>
                    <a:pt x="3252" y="4651"/>
                    <a:pt x="3229" y="4651"/>
                  </a:cubicBezTo>
                  <a:close/>
                  <a:moveTo>
                    <a:pt x="2718" y="4783"/>
                  </a:moveTo>
                  <a:cubicBezTo>
                    <a:pt x="2668" y="4783"/>
                    <a:pt x="2617" y="4825"/>
                    <a:pt x="2644" y="4884"/>
                  </a:cubicBezTo>
                  <a:cubicBezTo>
                    <a:pt x="2664" y="4915"/>
                    <a:pt x="2684" y="4945"/>
                    <a:pt x="2695" y="4976"/>
                  </a:cubicBezTo>
                  <a:cubicBezTo>
                    <a:pt x="2709" y="5008"/>
                    <a:pt x="2736" y="5021"/>
                    <a:pt x="2763" y="5021"/>
                  </a:cubicBezTo>
                  <a:cubicBezTo>
                    <a:pt x="2813" y="5021"/>
                    <a:pt x="2863" y="4977"/>
                    <a:pt x="2837" y="4925"/>
                  </a:cubicBezTo>
                  <a:cubicBezTo>
                    <a:pt x="2826" y="4895"/>
                    <a:pt x="2806" y="4864"/>
                    <a:pt x="2786" y="4824"/>
                  </a:cubicBezTo>
                  <a:cubicBezTo>
                    <a:pt x="2771" y="4795"/>
                    <a:pt x="2745" y="4783"/>
                    <a:pt x="2718" y="4783"/>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1"/>
            <p:cNvSpPr/>
            <p:nvPr/>
          </p:nvSpPr>
          <p:spPr>
            <a:xfrm>
              <a:off x="3585013" y="4902713"/>
              <a:ext cx="975400" cy="1304695"/>
            </a:xfrm>
            <a:custGeom>
              <a:avLst/>
              <a:gdLst/>
              <a:ahLst/>
              <a:cxnLst/>
              <a:rect l="l" t="t" r="r" b="b"/>
              <a:pathLst>
                <a:path w="5519" h="7382" extrusionOk="0">
                  <a:moveTo>
                    <a:pt x="224" y="0"/>
                  </a:moveTo>
                  <a:lnTo>
                    <a:pt x="1" y="162"/>
                  </a:lnTo>
                  <a:lnTo>
                    <a:pt x="5296" y="7382"/>
                  </a:lnTo>
                  <a:lnTo>
                    <a:pt x="5518" y="7220"/>
                  </a:lnTo>
                  <a:lnTo>
                    <a:pt x="2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1"/>
            <p:cNvSpPr/>
            <p:nvPr/>
          </p:nvSpPr>
          <p:spPr>
            <a:xfrm>
              <a:off x="4284719" y="5009993"/>
              <a:ext cx="975400" cy="1306639"/>
            </a:xfrm>
            <a:custGeom>
              <a:avLst/>
              <a:gdLst/>
              <a:ahLst/>
              <a:cxnLst/>
              <a:rect l="l" t="t" r="r" b="b"/>
              <a:pathLst>
                <a:path w="5519" h="7393" extrusionOk="0">
                  <a:moveTo>
                    <a:pt x="223" y="1"/>
                  </a:moveTo>
                  <a:lnTo>
                    <a:pt x="0" y="163"/>
                  </a:lnTo>
                  <a:lnTo>
                    <a:pt x="5296" y="7392"/>
                  </a:lnTo>
                  <a:lnTo>
                    <a:pt x="5519" y="7230"/>
                  </a:lnTo>
                  <a:lnTo>
                    <a:pt x="2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1"/>
            <p:cNvSpPr/>
            <p:nvPr/>
          </p:nvSpPr>
          <p:spPr>
            <a:xfrm>
              <a:off x="5182902" y="4356946"/>
              <a:ext cx="975577" cy="1306462"/>
            </a:xfrm>
            <a:custGeom>
              <a:avLst/>
              <a:gdLst/>
              <a:ahLst/>
              <a:cxnLst/>
              <a:rect l="l" t="t" r="r" b="b"/>
              <a:pathLst>
                <a:path w="5520" h="7392" extrusionOk="0">
                  <a:moveTo>
                    <a:pt x="224" y="1"/>
                  </a:moveTo>
                  <a:lnTo>
                    <a:pt x="1" y="163"/>
                  </a:lnTo>
                  <a:lnTo>
                    <a:pt x="5297" y="7392"/>
                  </a:lnTo>
                  <a:lnTo>
                    <a:pt x="5519" y="7230"/>
                  </a:lnTo>
                  <a:lnTo>
                    <a:pt x="2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1"/>
            <p:cNvSpPr/>
            <p:nvPr/>
          </p:nvSpPr>
          <p:spPr>
            <a:xfrm>
              <a:off x="4800087" y="5257073"/>
              <a:ext cx="975400" cy="1306462"/>
            </a:xfrm>
            <a:custGeom>
              <a:avLst/>
              <a:gdLst/>
              <a:ahLst/>
              <a:cxnLst/>
              <a:rect l="l" t="t" r="r" b="b"/>
              <a:pathLst>
                <a:path w="5519" h="7392" extrusionOk="0">
                  <a:moveTo>
                    <a:pt x="223" y="0"/>
                  </a:moveTo>
                  <a:lnTo>
                    <a:pt x="0" y="162"/>
                  </a:lnTo>
                  <a:lnTo>
                    <a:pt x="5296" y="7391"/>
                  </a:lnTo>
                  <a:lnTo>
                    <a:pt x="5519" y="7229"/>
                  </a:lnTo>
                  <a:lnTo>
                    <a:pt x="2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1"/>
            <p:cNvSpPr/>
            <p:nvPr/>
          </p:nvSpPr>
          <p:spPr>
            <a:xfrm>
              <a:off x="4594364" y="4749128"/>
              <a:ext cx="1661309" cy="1612576"/>
            </a:xfrm>
            <a:custGeom>
              <a:avLst/>
              <a:gdLst/>
              <a:ahLst/>
              <a:cxnLst/>
              <a:rect l="l" t="t" r="r" b="b"/>
              <a:pathLst>
                <a:path w="9400" h="9124" extrusionOk="0">
                  <a:moveTo>
                    <a:pt x="6320" y="1"/>
                  </a:moveTo>
                  <a:cubicBezTo>
                    <a:pt x="6275" y="1"/>
                    <a:pt x="6234" y="31"/>
                    <a:pt x="6227" y="80"/>
                  </a:cubicBezTo>
                  <a:cubicBezTo>
                    <a:pt x="6206" y="221"/>
                    <a:pt x="6197" y="343"/>
                    <a:pt x="6197" y="475"/>
                  </a:cubicBezTo>
                  <a:cubicBezTo>
                    <a:pt x="6197" y="548"/>
                    <a:pt x="6253" y="590"/>
                    <a:pt x="6307" y="590"/>
                  </a:cubicBezTo>
                  <a:cubicBezTo>
                    <a:pt x="6349" y="590"/>
                    <a:pt x="6390" y="563"/>
                    <a:pt x="6399" y="505"/>
                  </a:cubicBezTo>
                  <a:cubicBezTo>
                    <a:pt x="6409" y="414"/>
                    <a:pt x="6419" y="323"/>
                    <a:pt x="6419" y="232"/>
                  </a:cubicBezTo>
                  <a:cubicBezTo>
                    <a:pt x="6521" y="272"/>
                    <a:pt x="6632" y="302"/>
                    <a:pt x="6733" y="343"/>
                  </a:cubicBezTo>
                  <a:cubicBezTo>
                    <a:pt x="6738" y="345"/>
                    <a:pt x="6744" y="346"/>
                    <a:pt x="6750" y="346"/>
                  </a:cubicBezTo>
                  <a:cubicBezTo>
                    <a:pt x="6796" y="346"/>
                    <a:pt x="6838" y="279"/>
                    <a:pt x="6784" y="252"/>
                  </a:cubicBezTo>
                  <a:cubicBezTo>
                    <a:pt x="6652" y="171"/>
                    <a:pt x="6521" y="90"/>
                    <a:pt x="6379" y="19"/>
                  </a:cubicBezTo>
                  <a:cubicBezTo>
                    <a:pt x="6360" y="7"/>
                    <a:pt x="6340" y="1"/>
                    <a:pt x="6320" y="1"/>
                  </a:cubicBezTo>
                  <a:close/>
                  <a:moveTo>
                    <a:pt x="5552" y="335"/>
                  </a:moveTo>
                  <a:cubicBezTo>
                    <a:pt x="5506" y="335"/>
                    <a:pt x="5464" y="367"/>
                    <a:pt x="5457" y="424"/>
                  </a:cubicBezTo>
                  <a:cubicBezTo>
                    <a:pt x="5427" y="556"/>
                    <a:pt x="5417" y="687"/>
                    <a:pt x="5417" y="819"/>
                  </a:cubicBezTo>
                  <a:cubicBezTo>
                    <a:pt x="5417" y="892"/>
                    <a:pt x="5476" y="934"/>
                    <a:pt x="5533" y="934"/>
                  </a:cubicBezTo>
                  <a:cubicBezTo>
                    <a:pt x="5578" y="934"/>
                    <a:pt x="5621" y="908"/>
                    <a:pt x="5630" y="849"/>
                  </a:cubicBezTo>
                  <a:cubicBezTo>
                    <a:pt x="5639" y="748"/>
                    <a:pt x="5639" y="667"/>
                    <a:pt x="5650" y="576"/>
                  </a:cubicBezTo>
                  <a:cubicBezTo>
                    <a:pt x="5751" y="617"/>
                    <a:pt x="5852" y="647"/>
                    <a:pt x="5954" y="687"/>
                  </a:cubicBezTo>
                  <a:cubicBezTo>
                    <a:pt x="5960" y="689"/>
                    <a:pt x="5967" y="690"/>
                    <a:pt x="5973" y="690"/>
                  </a:cubicBezTo>
                  <a:cubicBezTo>
                    <a:pt x="6024" y="690"/>
                    <a:pt x="6059" y="622"/>
                    <a:pt x="6014" y="586"/>
                  </a:cubicBezTo>
                  <a:cubicBezTo>
                    <a:pt x="5873" y="515"/>
                    <a:pt x="5741" y="434"/>
                    <a:pt x="5609" y="353"/>
                  </a:cubicBezTo>
                  <a:cubicBezTo>
                    <a:pt x="5591" y="341"/>
                    <a:pt x="5571" y="335"/>
                    <a:pt x="5552" y="335"/>
                  </a:cubicBezTo>
                  <a:close/>
                  <a:moveTo>
                    <a:pt x="6608" y="639"/>
                  </a:moveTo>
                  <a:cubicBezTo>
                    <a:pt x="6559" y="639"/>
                    <a:pt x="6517" y="671"/>
                    <a:pt x="6510" y="728"/>
                  </a:cubicBezTo>
                  <a:cubicBezTo>
                    <a:pt x="6490" y="860"/>
                    <a:pt x="6480" y="991"/>
                    <a:pt x="6480" y="1123"/>
                  </a:cubicBezTo>
                  <a:cubicBezTo>
                    <a:pt x="6480" y="1195"/>
                    <a:pt x="6534" y="1236"/>
                    <a:pt x="6587" y="1236"/>
                  </a:cubicBezTo>
                  <a:cubicBezTo>
                    <a:pt x="6631" y="1236"/>
                    <a:pt x="6673" y="1207"/>
                    <a:pt x="6683" y="1143"/>
                  </a:cubicBezTo>
                  <a:cubicBezTo>
                    <a:pt x="6692" y="1052"/>
                    <a:pt x="6703" y="971"/>
                    <a:pt x="6703" y="880"/>
                  </a:cubicBezTo>
                  <a:cubicBezTo>
                    <a:pt x="6814" y="910"/>
                    <a:pt x="6915" y="950"/>
                    <a:pt x="7016" y="991"/>
                  </a:cubicBezTo>
                  <a:cubicBezTo>
                    <a:pt x="7022" y="993"/>
                    <a:pt x="7028" y="994"/>
                    <a:pt x="7034" y="994"/>
                  </a:cubicBezTo>
                  <a:cubicBezTo>
                    <a:pt x="7086" y="994"/>
                    <a:pt x="7122" y="917"/>
                    <a:pt x="7067" y="890"/>
                  </a:cubicBezTo>
                  <a:cubicBezTo>
                    <a:pt x="6935" y="809"/>
                    <a:pt x="6804" y="738"/>
                    <a:pt x="6672" y="657"/>
                  </a:cubicBezTo>
                  <a:cubicBezTo>
                    <a:pt x="6651" y="645"/>
                    <a:pt x="6629" y="639"/>
                    <a:pt x="6608" y="639"/>
                  </a:cubicBezTo>
                  <a:close/>
                  <a:moveTo>
                    <a:pt x="4775" y="680"/>
                  </a:moveTo>
                  <a:cubicBezTo>
                    <a:pt x="4726" y="680"/>
                    <a:pt x="4685" y="711"/>
                    <a:pt x="4678" y="768"/>
                  </a:cubicBezTo>
                  <a:cubicBezTo>
                    <a:pt x="4658" y="900"/>
                    <a:pt x="4647" y="1031"/>
                    <a:pt x="4647" y="1163"/>
                  </a:cubicBezTo>
                  <a:cubicBezTo>
                    <a:pt x="4647" y="1235"/>
                    <a:pt x="4701" y="1277"/>
                    <a:pt x="4754" y="1277"/>
                  </a:cubicBezTo>
                  <a:cubicBezTo>
                    <a:pt x="4798" y="1277"/>
                    <a:pt x="4840" y="1248"/>
                    <a:pt x="4850" y="1184"/>
                  </a:cubicBezTo>
                  <a:cubicBezTo>
                    <a:pt x="4860" y="1092"/>
                    <a:pt x="4870" y="1011"/>
                    <a:pt x="4870" y="920"/>
                  </a:cubicBezTo>
                  <a:cubicBezTo>
                    <a:pt x="4982" y="950"/>
                    <a:pt x="5083" y="991"/>
                    <a:pt x="5184" y="1031"/>
                  </a:cubicBezTo>
                  <a:cubicBezTo>
                    <a:pt x="5190" y="1033"/>
                    <a:pt x="5196" y="1034"/>
                    <a:pt x="5202" y="1034"/>
                  </a:cubicBezTo>
                  <a:cubicBezTo>
                    <a:pt x="5254" y="1034"/>
                    <a:pt x="5289" y="958"/>
                    <a:pt x="5234" y="930"/>
                  </a:cubicBezTo>
                  <a:cubicBezTo>
                    <a:pt x="5103" y="849"/>
                    <a:pt x="4971" y="779"/>
                    <a:pt x="4840" y="698"/>
                  </a:cubicBezTo>
                  <a:cubicBezTo>
                    <a:pt x="4819" y="686"/>
                    <a:pt x="4796" y="680"/>
                    <a:pt x="4775" y="680"/>
                  </a:cubicBezTo>
                  <a:close/>
                  <a:moveTo>
                    <a:pt x="5835" y="983"/>
                  </a:moveTo>
                  <a:cubicBezTo>
                    <a:pt x="5790" y="983"/>
                    <a:pt x="5748" y="1015"/>
                    <a:pt x="5741" y="1072"/>
                  </a:cubicBezTo>
                  <a:cubicBezTo>
                    <a:pt x="5711" y="1204"/>
                    <a:pt x="5711" y="1325"/>
                    <a:pt x="5700" y="1467"/>
                  </a:cubicBezTo>
                  <a:cubicBezTo>
                    <a:pt x="5700" y="1538"/>
                    <a:pt x="5756" y="1576"/>
                    <a:pt x="5811" y="1576"/>
                  </a:cubicBezTo>
                  <a:cubicBezTo>
                    <a:pt x="5858" y="1576"/>
                    <a:pt x="5904" y="1548"/>
                    <a:pt x="5913" y="1487"/>
                  </a:cubicBezTo>
                  <a:cubicBezTo>
                    <a:pt x="5923" y="1396"/>
                    <a:pt x="5933" y="1305"/>
                    <a:pt x="5933" y="1224"/>
                  </a:cubicBezTo>
                  <a:cubicBezTo>
                    <a:pt x="6035" y="1254"/>
                    <a:pt x="6136" y="1295"/>
                    <a:pt x="6247" y="1325"/>
                  </a:cubicBezTo>
                  <a:cubicBezTo>
                    <a:pt x="6252" y="1328"/>
                    <a:pt x="6258" y="1329"/>
                    <a:pt x="6263" y="1329"/>
                  </a:cubicBezTo>
                  <a:cubicBezTo>
                    <a:pt x="6308" y="1329"/>
                    <a:pt x="6343" y="1261"/>
                    <a:pt x="6298" y="1234"/>
                  </a:cubicBezTo>
                  <a:cubicBezTo>
                    <a:pt x="6166" y="1153"/>
                    <a:pt x="6024" y="1082"/>
                    <a:pt x="5893" y="1001"/>
                  </a:cubicBezTo>
                  <a:cubicBezTo>
                    <a:pt x="5875" y="989"/>
                    <a:pt x="5855" y="983"/>
                    <a:pt x="5835" y="983"/>
                  </a:cubicBezTo>
                  <a:close/>
                  <a:moveTo>
                    <a:pt x="4002" y="1024"/>
                  </a:moveTo>
                  <a:cubicBezTo>
                    <a:pt x="3957" y="1024"/>
                    <a:pt x="3915" y="1056"/>
                    <a:pt x="3908" y="1112"/>
                  </a:cubicBezTo>
                  <a:cubicBezTo>
                    <a:pt x="3878" y="1244"/>
                    <a:pt x="3878" y="1366"/>
                    <a:pt x="3868" y="1508"/>
                  </a:cubicBezTo>
                  <a:cubicBezTo>
                    <a:pt x="3868" y="1578"/>
                    <a:pt x="3924" y="1617"/>
                    <a:pt x="3978" y="1617"/>
                  </a:cubicBezTo>
                  <a:cubicBezTo>
                    <a:pt x="4025" y="1617"/>
                    <a:pt x="4071" y="1588"/>
                    <a:pt x="4080" y="1528"/>
                  </a:cubicBezTo>
                  <a:cubicBezTo>
                    <a:pt x="4091" y="1436"/>
                    <a:pt x="4100" y="1346"/>
                    <a:pt x="4100" y="1254"/>
                  </a:cubicBezTo>
                  <a:cubicBezTo>
                    <a:pt x="4202" y="1295"/>
                    <a:pt x="4303" y="1335"/>
                    <a:pt x="4415" y="1366"/>
                  </a:cubicBezTo>
                  <a:cubicBezTo>
                    <a:pt x="4420" y="1368"/>
                    <a:pt x="4426" y="1369"/>
                    <a:pt x="4431" y="1369"/>
                  </a:cubicBezTo>
                  <a:cubicBezTo>
                    <a:pt x="4475" y="1369"/>
                    <a:pt x="4510" y="1302"/>
                    <a:pt x="4465" y="1274"/>
                  </a:cubicBezTo>
                  <a:cubicBezTo>
                    <a:pt x="4334" y="1193"/>
                    <a:pt x="4192" y="1112"/>
                    <a:pt x="4060" y="1042"/>
                  </a:cubicBezTo>
                  <a:cubicBezTo>
                    <a:pt x="4042" y="1030"/>
                    <a:pt x="4022" y="1024"/>
                    <a:pt x="4002" y="1024"/>
                  </a:cubicBezTo>
                  <a:close/>
                  <a:moveTo>
                    <a:pt x="6893" y="1287"/>
                  </a:moveTo>
                  <a:cubicBezTo>
                    <a:pt x="6847" y="1287"/>
                    <a:pt x="6808" y="1319"/>
                    <a:pt x="6794" y="1376"/>
                  </a:cubicBezTo>
                  <a:cubicBezTo>
                    <a:pt x="6773" y="1508"/>
                    <a:pt x="6764" y="1629"/>
                    <a:pt x="6764" y="1771"/>
                  </a:cubicBezTo>
                  <a:cubicBezTo>
                    <a:pt x="6764" y="1842"/>
                    <a:pt x="6819" y="1880"/>
                    <a:pt x="6872" y="1880"/>
                  </a:cubicBezTo>
                  <a:cubicBezTo>
                    <a:pt x="6918" y="1880"/>
                    <a:pt x="6961" y="1852"/>
                    <a:pt x="6966" y="1791"/>
                  </a:cubicBezTo>
                  <a:cubicBezTo>
                    <a:pt x="6986" y="1700"/>
                    <a:pt x="6986" y="1609"/>
                    <a:pt x="6996" y="1517"/>
                  </a:cubicBezTo>
                  <a:cubicBezTo>
                    <a:pt x="7097" y="1558"/>
                    <a:pt x="7199" y="1598"/>
                    <a:pt x="7300" y="1629"/>
                  </a:cubicBezTo>
                  <a:cubicBezTo>
                    <a:pt x="7306" y="1631"/>
                    <a:pt x="7313" y="1632"/>
                    <a:pt x="7319" y="1632"/>
                  </a:cubicBezTo>
                  <a:cubicBezTo>
                    <a:pt x="7370" y="1632"/>
                    <a:pt x="7405" y="1565"/>
                    <a:pt x="7351" y="1538"/>
                  </a:cubicBezTo>
                  <a:cubicBezTo>
                    <a:pt x="7219" y="1457"/>
                    <a:pt x="7088" y="1376"/>
                    <a:pt x="6956" y="1305"/>
                  </a:cubicBezTo>
                  <a:cubicBezTo>
                    <a:pt x="6934" y="1293"/>
                    <a:pt x="6913" y="1287"/>
                    <a:pt x="6893" y="1287"/>
                  </a:cubicBezTo>
                  <a:close/>
                  <a:moveTo>
                    <a:pt x="5059" y="1327"/>
                  </a:moveTo>
                  <a:cubicBezTo>
                    <a:pt x="5014" y="1327"/>
                    <a:pt x="4975" y="1357"/>
                    <a:pt x="4961" y="1406"/>
                  </a:cubicBezTo>
                  <a:cubicBezTo>
                    <a:pt x="4941" y="1548"/>
                    <a:pt x="4931" y="1670"/>
                    <a:pt x="4931" y="1811"/>
                  </a:cubicBezTo>
                  <a:cubicBezTo>
                    <a:pt x="4931" y="1878"/>
                    <a:pt x="4989" y="1917"/>
                    <a:pt x="5043" y="1917"/>
                  </a:cubicBezTo>
                  <a:cubicBezTo>
                    <a:pt x="5087" y="1917"/>
                    <a:pt x="5129" y="1891"/>
                    <a:pt x="5133" y="1832"/>
                  </a:cubicBezTo>
                  <a:cubicBezTo>
                    <a:pt x="5153" y="1740"/>
                    <a:pt x="5153" y="1649"/>
                    <a:pt x="5164" y="1558"/>
                  </a:cubicBezTo>
                  <a:cubicBezTo>
                    <a:pt x="5265" y="1598"/>
                    <a:pt x="5366" y="1639"/>
                    <a:pt x="5468" y="1670"/>
                  </a:cubicBezTo>
                  <a:cubicBezTo>
                    <a:pt x="5474" y="1672"/>
                    <a:pt x="5481" y="1673"/>
                    <a:pt x="5487" y="1673"/>
                  </a:cubicBezTo>
                  <a:cubicBezTo>
                    <a:pt x="5538" y="1673"/>
                    <a:pt x="5572" y="1606"/>
                    <a:pt x="5518" y="1578"/>
                  </a:cubicBezTo>
                  <a:cubicBezTo>
                    <a:pt x="5387" y="1497"/>
                    <a:pt x="5255" y="1416"/>
                    <a:pt x="5123" y="1346"/>
                  </a:cubicBezTo>
                  <a:cubicBezTo>
                    <a:pt x="5102" y="1333"/>
                    <a:pt x="5080" y="1327"/>
                    <a:pt x="5059" y="1327"/>
                  </a:cubicBezTo>
                  <a:close/>
                  <a:moveTo>
                    <a:pt x="3227" y="1368"/>
                  </a:moveTo>
                  <a:cubicBezTo>
                    <a:pt x="3181" y="1368"/>
                    <a:pt x="3142" y="1398"/>
                    <a:pt x="3128" y="1447"/>
                  </a:cubicBezTo>
                  <a:cubicBezTo>
                    <a:pt x="3108" y="1589"/>
                    <a:pt x="3098" y="1710"/>
                    <a:pt x="3098" y="1841"/>
                  </a:cubicBezTo>
                  <a:cubicBezTo>
                    <a:pt x="3098" y="1915"/>
                    <a:pt x="3158" y="1957"/>
                    <a:pt x="3213" y="1957"/>
                  </a:cubicBezTo>
                  <a:cubicBezTo>
                    <a:pt x="3256" y="1957"/>
                    <a:pt x="3296" y="1930"/>
                    <a:pt x="3301" y="1872"/>
                  </a:cubicBezTo>
                  <a:cubicBezTo>
                    <a:pt x="3321" y="1781"/>
                    <a:pt x="3321" y="1690"/>
                    <a:pt x="3331" y="1598"/>
                  </a:cubicBezTo>
                  <a:cubicBezTo>
                    <a:pt x="3432" y="1639"/>
                    <a:pt x="3533" y="1670"/>
                    <a:pt x="3635" y="1710"/>
                  </a:cubicBezTo>
                  <a:cubicBezTo>
                    <a:pt x="3641" y="1712"/>
                    <a:pt x="3648" y="1713"/>
                    <a:pt x="3654" y="1713"/>
                  </a:cubicBezTo>
                  <a:cubicBezTo>
                    <a:pt x="3705" y="1713"/>
                    <a:pt x="3740" y="1646"/>
                    <a:pt x="3686" y="1619"/>
                  </a:cubicBezTo>
                  <a:cubicBezTo>
                    <a:pt x="3554" y="1538"/>
                    <a:pt x="3422" y="1457"/>
                    <a:pt x="3290" y="1386"/>
                  </a:cubicBezTo>
                  <a:cubicBezTo>
                    <a:pt x="3269" y="1374"/>
                    <a:pt x="3247" y="1368"/>
                    <a:pt x="3227" y="1368"/>
                  </a:cubicBezTo>
                  <a:close/>
                  <a:moveTo>
                    <a:pt x="6126" y="1627"/>
                  </a:moveTo>
                  <a:cubicBezTo>
                    <a:pt x="6078" y="1627"/>
                    <a:pt x="6032" y="1657"/>
                    <a:pt x="6024" y="1710"/>
                  </a:cubicBezTo>
                  <a:cubicBezTo>
                    <a:pt x="6004" y="1852"/>
                    <a:pt x="5994" y="1973"/>
                    <a:pt x="5994" y="2105"/>
                  </a:cubicBezTo>
                  <a:cubicBezTo>
                    <a:pt x="5994" y="2178"/>
                    <a:pt x="6051" y="2220"/>
                    <a:pt x="6104" y="2220"/>
                  </a:cubicBezTo>
                  <a:cubicBezTo>
                    <a:pt x="6147" y="2220"/>
                    <a:pt x="6188" y="2194"/>
                    <a:pt x="6197" y="2135"/>
                  </a:cubicBezTo>
                  <a:cubicBezTo>
                    <a:pt x="6206" y="2044"/>
                    <a:pt x="6217" y="1953"/>
                    <a:pt x="6217" y="1862"/>
                  </a:cubicBezTo>
                  <a:cubicBezTo>
                    <a:pt x="6318" y="1902"/>
                    <a:pt x="6429" y="1933"/>
                    <a:pt x="6530" y="1973"/>
                  </a:cubicBezTo>
                  <a:cubicBezTo>
                    <a:pt x="6536" y="1976"/>
                    <a:pt x="6542" y="1977"/>
                    <a:pt x="6547" y="1977"/>
                  </a:cubicBezTo>
                  <a:cubicBezTo>
                    <a:pt x="6593" y="1977"/>
                    <a:pt x="6636" y="1909"/>
                    <a:pt x="6581" y="1882"/>
                  </a:cubicBezTo>
                  <a:cubicBezTo>
                    <a:pt x="6449" y="1801"/>
                    <a:pt x="6318" y="1720"/>
                    <a:pt x="6176" y="1639"/>
                  </a:cubicBezTo>
                  <a:cubicBezTo>
                    <a:pt x="6161" y="1631"/>
                    <a:pt x="6143" y="1627"/>
                    <a:pt x="6126" y="1627"/>
                  </a:cubicBezTo>
                  <a:close/>
                  <a:moveTo>
                    <a:pt x="4293" y="1668"/>
                  </a:moveTo>
                  <a:cubicBezTo>
                    <a:pt x="4245" y="1668"/>
                    <a:pt x="4199" y="1698"/>
                    <a:pt x="4192" y="1751"/>
                  </a:cubicBezTo>
                  <a:cubicBezTo>
                    <a:pt x="4172" y="1892"/>
                    <a:pt x="4161" y="2014"/>
                    <a:pt x="4161" y="2145"/>
                  </a:cubicBezTo>
                  <a:cubicBezTo>
                    <a:pt x="4161" y="2219"/>
                    <a:pt x="4218" y="2261"/>
                    <a:pt x="4271" y="2261"/>
                  </a:cubicBezTo>
                  <a:cubicBezTo>
                    <a:pt x="4314" y="2261"/>
                    <a:pt x="4355" y="2234"/>
                    <a:pt x="4364" y="2176"/>
                  </a:cubicBezTo>
                  <a:cubicBezTo>
                    <a:pt x="4374" y="2084"/>
                    <a:pt x="4384" y="1994"/>
                    <a:pt x="4384" y="1902"/>
                  </a:cubicBezTo>
                  <a:cubicBezTo>
                    <a:pt x="4485" y="1943"/>
                    <a:pt x="4597" y="1973"/>
                    <a:pt x="4698" y="2014"/>
                  </a:cubicBezTo>
                  <a:cubicBezTo>
                    <a:pt x="4704" y="2016"/>
                    <a:pt x="4709" y="2017"/>
                    <a:pt x="4715" y="2017"/>
                  </a:cubicBezTo>
                  <a:cubicBezTo>
                    <a:pt x="4760" y="2017"/>
                    <a:pt x="4803" y="1949"/>
                    <a:pt x="4748" y="1913"/>
                  </a:cubicBezTo>
                  <a:cubicBezTo>
                    <a:pt x="4617" y="1841"/>
                    <a:pt x="4485" y="1760"/>
                    <a:pt x="4343" y="1679"/>
                  </a:cubicBezTo>
                  <a:cubicBezTo>
                    <a:pt x="4328" y="1672"/>
                    <a:pt x="4310" y="1668"/>
                    <a:pt x="4293" y="1668"/>
                  </a:cubicBezTo>
                  <a:close/>
                  <a:moveTo>
                    <a:pt x="2456" y="1707"/>
                  </a:moveTo>
                  <a:cubicBezTo>
                    <a:pt x="2409" y="1707"/>
                    <a:pt x="2366" y="1734"/>
                    <a:pt x="2359" y="1791"/>
                  </a:cubicBezTo>
                  <a:cubicBezTo>
                    <a:pt x="2339" y="1922"/>
                    <a:pt x="2329" y="2054"/>
                    <a:pt x="2329" y="2186"/>
                  </a:cubicBezTo>
                  <a:cubicBezTo>
                    <a:pt x="2329" y="2259"/>
                    <a:pt x="2385" y="2301"/>
                    <a:pt x="2439" y="2301"/>
                  </a:cubicBezTo>
                  <a:cubicBezTo>
                    <a:pt x="2482" y="2301"/>
                    <a:pt x="2522" y="2275"/>
                    <a:pt x="2531" y="2216"/>
                  </a:cubicBezTo>
                  <a:cubicBezTo>
                    <a:pt x="2541" y="2115"/>
                    <a:pt x="2552" y="2034"/>
                    <a:pt x="2552" y="1943"/>
                  </a:cubicBezTo>
                  <a:cubicBezTo>
                    <a:pt x="2653" y="1983"/>
                    <a:pt x="2764" y="2014"/>
                    <a:pt x="2865" y="2054"/>
                  </a:cubicBezTo>
                  <a:cubicBezTo>
                    <a:pt x="2871" y="2057"/>
                    <a:pt x="2876" y="2058"/>
                    <a:pt x="2882" y="2058"/>
                  </a:cubicBezTo>
                  <a:cubicBezTo>
                    <a:pt x="2926" y="2058"/>
                    <a:pt x="2961" y="1989"/>
                    <a:pt x="2916" y="1953"/>
                  </a:cubicBezTo>
                  <a:cubicBezTo>
                    <a:pt x="2784" y="1882"/>
                    <a:pt x="2653" y="1801"/>
                    <a:pt x="2511" y="1720"/>
                  </a:cubicBezTo>
                  <a:cubicBezTo>
                    <a:pt x="2494" y="1711"/>
                    <a:pt x="2474" y="1707"/>
                    <a:pt x="2456" y="1707"/>
                  </a:cubicBezTo>
                  <a:close/>
                  <a:moveTo>
                    <a:pt x="7189" y="1931"/>
                  </a:moveTo>
                  <a:cubicBezTo>
                    <a:pt x="7140" y="1931"/>
                    <a:pt x="7092" y="1961"/>
                    <a:pt x="7077" y="2014"/>
                  </a:cubicBezTo>
                  <a:cubicBezTo>
                    <a:pt x="7057" y="2145"/>
                    <a:pt x="7047" y="2277"/>
                    <a:pt x="7047" y="2408"/>
                  </a:cubicBezTo>
                  <a:cubicBezTo>
                    <a:pt x="7047" y="2482"/>
                    <a:pt x="7107" y="2524"/>
                    <a:pt x="7163" y="2524"/>
                  </a:cubicBezTo>
                  <a:cubicBezTo>
                    <a:pt x="7208" y="2524"/>
                    <a:pt x="7250" y="2497"/>
                    <a:pt x="7259" y="2439"/>
                  </a:cubicBezTo>
                  <a:cubicBezTo>
                    <a:pt x="7270" y="2348"/>
                    <a:pt x="7270" y="2257"/>
                    <a:pt x="7280" y="2165"/>
                  </a:cubicBezTo>
                  <a:cubicBezTo>
                    <a:pt x="7381" y="2206"/>
                    <a:pt x="7482" y="2237"/>
                    <a:pt x="7583" y="2277"/>
                  </a:cubicBezTo>
                  <a:cubicBezTo>
                    <a:pt x="7590" y="2279"/>
                    <a:pt x="7596" y="2280"/>
                    <a:pt x="7603" y="2280"/>
                  </a:cubicBezTo>
                  <a:cubicBezTo>
                    <a:pt x="7654" y="2280"/>
                    <a:pt x="7690" y="2212"/>
                    <a:pt x="7644" y="2176"/>
                  </a:cubicBezTo>
                  <a:cubicBezTo>
                    <a:pt x="7502" y="2105"/>
                    <a:pt x="7371" y="2024"/>
                    <a:pt x="7239" y="1943"/>
                  </a:cubicBezTo>
                  <a:cubicBezTo>
                    <a:pt x="7223" y="1935"/>
                    <a:pt x="7206" y="1931"/>
                    <a:pt x="7189" y="1931"/>
                  </a:cubicBezTo>
                  <a:close/>
                  <a:moveTo>
                    <a:pt x="5349" y="1965"/>
                  </a:moveTo>
                  <a:cubicBezTo>
                    <a:pt x="5303" y="1965"/>
                    <a:pt x="5259" y="1997"/>
                    <a:pt x="5245" y="2054"/>
                  </a:cubicBezTo>
                  <a:cubicBezTo>
                    <a:pt x="5225" y="2186"/>
                    <a:pt x="5214" y="2318"/>
                    <a:pt x="5214" y="2449"/>
                  </a:cubicBezTo>
                  <a:cubicBezTo>
                    <a:pt x="5214" y="2522"/>
                    <a:pt x="5274" y="2564"/>
                    <a:pt x="5330" y="2564"/>
                  </a:cubicBezTo>
                  <a:cubicBezTo>
                    <a:pt x="5375" y="2564"/>
                    <a:pt x="5418" y="2538"/>
                    <a:pt x="5427" y="2480"/>
                  </a:cubicBezTo>
                  <a:cubicBezTo>
                    <a:pt x="5437" y="2378"/>
                    <a:pt x="5437" y="2297"/>
                    <a:pt x="5447" y="2206"/>
                  </a:cubicBezTo>
                  <a:cubicBezTo>
                    <a:pt x="5549" y="2246"/>
                    <a:pt x="5650" y="2277"/>
                    <a:pt x="5751" y="2318"/>
                  </a:cubicBezTo>
                  <a:cubicBezTo>
                    <a:pt x="5758" y="2320"/>
                    <a:pt x="5764" y="2321"/>
                    <a:pt x="5770" y="2321"/>
                  </a:cubicBezTo>
                  <a:cubicBezTo>
                    <a:pt x="5822" y="2321"/>
                    <a:pt x="5857" y="2253"/>
                    <a:pt x="5812" y="2216"/>
                  </a:cubicBezTo>
                  <a:cubicBezTo>
                    <a:pt x="5670" y="2145"/>
                    <a:pt x="5538" y="2064"/>
                    <a:pt x="5407" y="1983"/>
                  </a:cubicBezTo>
                  <a:cubicBezTo>
                    <a:pt x="5389" y="1971"/>
                    <a:pt x="5369" y="1965"/>
                    <a:pt x="5349" y="1965"/>
                  </a:cubicBezTo>
                  <a:close/>
                  <a:moveTo>
                    <a:pt x="3516" y="2006"/>
                  </a:moveTo>
                  <a:cubicBezTo>
                    <a:pt x="3470" y="2006"/>
                    <a:pt x="3426" y="2038"/>
                    <a:pt x="3412" y="2095"/>
                  </a:cubicBezTo>
                  <a:cubicBezTo>
                    <a:pt x="3392" y="2226"/>
                    <a:pt x="3382" y="2358"/>
                    <a:pt x="3382" y="2489"/>
                  </a:cubicBezTo>
                  <a:cubicBezTo>
                    <a:pt x="3382" y="2561"/>
                    <a:pt x="3439" y="2603"/>
                    <a:pt x="3494" y="2603"/>
                  </a:cubicBezTo>
                  <a:cubicBezTo>
                    <a:pt x="3540" y="2603"/>
                    <a:pt x="3585" y="2574"/>
                    <a:pt x="3594" y="2510"/>
                  </a:cubicBezTo>
                  <a:cubicBezTo>
                    <a:pt x="3605" y="2419"/>
                    <a:pt x="3605" y="2338"/>
                    <a:pt x="3614" y="2246"/>
                  </a:cubicBezTo>
                  <a:cubicBezTo>
                    <a:pt x="3716" y="2277"/>
                    <a:pt x="3817" y="2318"/>
                    <a:pt x="3918" y="2358"/>
                  </a:cubicBezTo>
                  <a:cubicBezTo>
                    <a:pt x="3924" y="2360"/>
                    <a:pt x="3930" y="2361"/>
                    <a:pt x="3936" y="2361"/>
                  </a:cubicBezTo>
                  <a:cubicBezTo>
                    <a:pt x="3988" y="2361"/>
                    <a:pt x="4025" y="2284"/>
                    <a:pt x="3979" y="2257"/>
                  </a:cubicBezTo>
                  <a:cubicBezTo>
                    <a:pt x="3837" y="2186"/>
                    <a:pt x="3706" y="2105"/>
                    <a:pt x="3574" y="2024"/>
                  </a:cubicBezTo>
                  <a:cubicBezTo>
                    <a:pt x="3556" y="2012"/>
                    <a:pt x="3536" y="2006"/>
                    <a:pt x="3516" y="2006"/>
                  </a:cubicBezTo>
                  <a:close/>
                  <a:moveTo>
                    <a:pt x="1680" y="2046"/>
                  </a:moveTo>
                  <a:cubicBezTo>
                    <a:pt x="1633" y="2046"/>
                    <a:pt x="1594" y="2078"/>
                    <a:pt x="1580" y="2135"/>
                  </a:cubicBezTo>
                  <a:cubicBezTo>
                    <a:pt x="1559" y="2267"/>
                    <a:pt x="1549" y="2399"/>
                    <a:pt x="1549" y="2530"/>
                  </a:cubicBezTo>
                  <a:cubicBezTo>
                    <a:pt x="1549" y="2602"/>
                    <a:pt x="1606" y="2644"/>
                    <a:pt x="1662" y="2644"/>
                  </a:cubicBezTo>
                  <a:cubicBezTo>
                    <a:pt x="1708" y="2644"/>
                    <a:pt x="1753" y="2615"/>
                    <a:pt x="1762" y="2550"/>
                  </a:cubicBezTo>
                  <a:cubicBezTo>
                    <a:pt x="1772" y="2459"/>
                    <a:pt x="1772" y="2378"/>
                    <a:pt x="1782" y="2287"/>
                  </a:cubicBezTo>
                  <a:cubicBezTo>
                    <a:pt x="1883" y="2318"/>
                    <a:pt x="1985" y="2358"/>
                    <a:pt x="2086" y="2399"/>
                  </a:cubicBezTo>
                  <a:cubicBezTo>
                    <a:pt x="2092" y="2401"/>
                    <a:pt x="2098" y="2402"/>
                    <a:pt x="2103" y="2402"/>
                  </a:cubicBezTo>
                  <a:cubicBezTo>
                    <a:pt x="2156" y="2402"/>
                    <a:pt x="2192" y="2324"/>
                    <a:pt x="2147" y="2297"/>
                  </a:cubicBezTo>
                  <a:cubicBezTo>
                    <a:pt x="2005" y="2216"/>
                    <a:pt x="1873" y="2145"/>
                    <a:pt x="1742" y="2064"/>
                  </a:cubicBezTo>
                  <a:cubicBezTo>
                    <a:pt x="1721" y="2052"/>
                    <a:pt x="1699" y="2046"/>
                    <a:pt x="1680" y="2046"/>
                  </a:cubicBezTo>
                  <a:close/>
                  <a:moveTo>
                    <a:pt x="6406" y="2269"/>
                  </a:moveTo>
                  <a:cubicBezTo>
                    <a:pt x="6357" y="2269"/>
                    <a:pt x="6315" y="2301"/>
                    <a:pt x="6308" y="2358"/>
                  </a:cubicBezTo>
                  <a:cubicBezTo>
                    <a:pt x="6287" y="2489"/>
                    <a:pt x="6278" y="2621"/>
                    <a:pt x="6278" y="2753"/>
                  </a:cubicBezTo>
                  <a:cubicBezTo>
                    <a:pt x="6278" y="2825"/>
                    <a:pt x="6332" y="2866"/>
                    <a:pt x="6384" y="2866"/>
                  </a:cubicBezTo>
                  <a:cubicBezTo>
                    <a:pt x="6428" y="2866"/>
                    <a:pt x="6471" y="2837"/>
                    <a:pt x="6480" y="2773"/>
                  </a:cubicBezTo>
                  <a:cubicBezTo>
                    <a:pt x="6490" y="2682"/>
                    <a:pt x="6500" y="2601"/>
                    <a:pt x="6500" y="2510"/>
                  </a:cubicBezTo>
                  <a:cubicBezTo>
                    <a:pt x="6602" y="2540"/>
                    <a:pt x="6713" y="2581"/>
                    <a:pt x="6814" y="2621"/>
                  </a:cubicBezTo>
                  <a:cubicBezTo>
                    <a:pt x="6820" y="2623"/>
                    <a:pt x="6826" y="2624"/>
                    <a:pt x="6831" y="2624"/>
                  </a:cubicBezTo>
                  <a:cubicBezTo>
                    <a:pt x="6884" y="2624"/>
                    <a:pt x="6920" y="2547"/>
                    <a:pt x="6865" y="2520"/>
                  </a:cubicBezTo>
                  <a:cubicBezTo>
                    <a:pt x="6733" y="2439"/>
                    <a:pt x="6602" y="2368"/>
                    <a:pt x="6470" y="2287"/>
                  </a:cubicBezTo>
                  <a:cubicBezTo>
                    <a:pt x="6449" y="2275"/>
                    <a:pt x="6427" y="2269"/>
                    <a:pt x="6406" y="2269"/>
                  </a:cubicBezTo>
                  <a:close/>
                  <a:moveTo>
                    <a:pt x="4573" y="2310"/>
                  </a:moveTo>
                  <a:cubicBezTo>
                    <a:pt x="4524" y="2310"/>
                    <a:pt x="4482" y="2342"/>
                    <a:pt x="4475" y="2399"/>
                  </a:cubicBezTo>
                  <a:cubicBezTo>
                    <a:pt x="4455" y="2530"/>
                    <a:pt x="4445" y="2662"/>
                    <a:pt x="4445" y="2793"/>
                  </a:cubicBezTo>
                  <a:cubicBezTo>
                    <a:pt x="4445" y="2865"/>
                    <a:pt x="4499" y="2907"/>
                    <a:pt x="4551" y="2907"/>
                  </a:cubicBezTo>
                  <a:cubicBezTo>
                    <a:pt x="4595" y="2907"/>
                    <a:pt x="4638" y="2878"/>
                    <a:pt x="4647" y="2813"/>
                  </a:cubicBezTo>
                  <a:cubicBezTo>
                    <a:pt x="4658" y="2723"/>
                    <a:pt x="4667" y="2631"/>
                    <a:pt x="4667" y="2550"/>
                  </a:cubicBezTo>
                  <a:cubicBezTo>
                    <a:pt x="4769" y="2581"/>
                    <a:pt x="4880" y="2621"/>
                    <a:pt x="4982" y="2662"/>
                  </a:cubicBezTo>
                  <a:cubicBezTo>
                    <a:pt x="4988" y="2664"/>
                    <a:pt x="4993" y="2665"/>
                    <a:pt x="4999" y="2665"/>
                  </a:cubicBezTo>
                  <a:cubicBezTo>
                    <a:pt x="5051" y="2665"/>
                    <a:pt x="5087" y="2588"/>
                    <a:pt x="5032" y="2561"/>
                  </a:cubicBezTo>
                  <a:cubicBezTo>
                    <a:pt x="4901" y="2480"/>
                    <a:pt x="4769" y="2408"/>
                    <a:pt x="4637" y="2327"/>
                  </a:cubicBezTo>
                  <a:cubicBezTo>
                    <a:pt x="4616" y="2315"/>
                    <a:pt x="4594" y="2310"/>
                    <a:pt x="4573" y="2310"/>
                  </a:cubicBezTo>
                  <a:close/>
                  <a:moveTo>
                    <a:pt x="2741" y="2350"/>
                  </a:moveTo>
                  <a:cubicBezTo>
                    <a:pt x="2692" y="2350"/>
                    <a:pt x="2650" y="2382"/>
                    <a:pt x="2642" y="2439"/>
                  </a:cubicBezTo>
                  <a:cubicBezTo>
                    <a:pt x="2622" y="2570"/>
                    <a:pt x="2612" y="2692"/>
                    <a:pt x="2612" y="2834"/>
                  </a:cubicBezTo>
                  <a:cubicBezTo>
                    <a:pt x="2612" y="2905"/>
                    <a:pt x="2665" y="2943"/>
                    <a:pt x="2717" y="2943"/>
                  </a:cubicBezTo>
                  <a:cubicBezTo>
                    <a:pt x="2762" y="2943"/>
                    <a:pt x="2806" y="2915"/>
                    <a:pt x="2815" y="2854"/>
                  </a:cubicBezTo>
                  <a:cubicBezTo>
                    <a:pt x="2825" y="2763"/>
                    <a:pt x="2835" y="2672"/>
                    <a:pt x="2835" y="2591"/>
                  </a:cubicBezTo>
                  <a:cubicBezTo>
                    <a:pt x="2936" y="2621"/>
                    <a:pt x="3047" y="2662"/>
                    <a:pt x="3149" y="2692"/>
                  </a:cubicBezTo>
                  <a:cubicBezTo>
                    <a:pt x="3155" y="2694"/>
                    <a:pt x="3162" y="2695"/>
                    <a:pt x="3168" y="2695"/>
                  </a:cubicBezTo>
                  <a:cubicBezTo>
                    <a:pt x="3219" y="2695"/>
                    <a:pt x="3254" y="2628"/>
                    <a:pt x="3200" y="2601"/>
                  </a:cubicBezTo>
                  <a:cubicBezTo>
                    <a:pt x="3068" y="2520"/>
                    <a:pt x="2936" y="2449"/>
                    <a:pt x="2804" y="2368"/>
                  </a:cubicBezTo>
                  <a:cubicBezTo>
                    <a:pt x="2783" y="2356"/>
                    <a:pt x="2762" y="2350"/>
                    <a:pt x="2741" y="2350"/>
                  </a:cubicBezTo>
                  <a:close/>
                  <a:moveTo>
                    <a:pt x="908" y="2391"/>
                  </a:moveTo>
                  <a:cubicBezTo>
                    <a:pt x="859" y="2391"/>
                    <a:pt x="817" y="2423"/>
                    <a:pt x="810" y="2480"/>
                  </a:cubicBezTo>
                  <a:cubicBezTo>
                    <a:pt x="790" y="2611"/>
                    <a:pt x="779" y="2732"/>
                    <a:pt x="779" y="2874"/>
                  </a:cubicBezTo>
                  <a:cubicBezTo>
                    <a:pt x="779" y="2945"/>
                    <a:pt x="832" y="2984"/>
                    <a:pt x="884" y="2984"/>
                  </a:cubicBezTo>
                  <a:cubicBezTo>
                    <a:pt x="929" y="2984"/>
                    <a:pt x="973" y="2955"/>
                    <a:pt x="982" y="2894"/>
                  </a:cubicBezTo>
                  <a:cubicBezTo>
                    <a:pt x="992" y="2804"/>
                    <a:pt x="1002" y="2712"/>
                    <a:pt x="1002" y="2621"/>
                  </a:cubicBezTo>
                  <a:cubicBezTo>
                    <a:pt x="1103" y="2662"/>
                    <a:pt x="1215" y="2702"/>
                    <a:pt x="1316" y="2732"/>
                  </a:cubicBezTo>
                  <a:cubicBezTo>
                    <a:pt x="1322" y="2735"/>
                    <a:pt x="1328" y="2736"/>
                    <a:pt x="1333" y="2736"/>
                  </a:cubicBezTo>
                  <a:cubicBezTo>
                    <a:pt x="1378" y="2736"/>
                    <a:pt x="1421" y="2668"/>
                    <a:pt x="1367" y="2642"/>
                  </a:cubicBezTo>
                  <a:cubicBezTo>
                    <a:pt x="1235" y="2561"/>
                    <a:pt x="1103" y="2480"/>
                    <a:pt x="972" y="2408"/>
                  </a:cubicBezTo>
                  <a:cubicBezTo>
                    <a:pt x="951" y="2396"/>
                    <a:pt x="929" y="2391"/>
                    <a:pt x="908" y="2391"/>
                  </a:cubicBezTo>
                  <a:close/>
                  <a:moveTo>
                    <a:pt x="7465" y="2573"/>
                  </a:moveTo>
                  <a:cubicBezTo>
                    <a:pt x="7420" y="2573"/>
                    <a:pt x="7378" y="2605"/>
                    <a:pt x="7371" y="2662"/>
                  </a:cubicBezTo>
                  <a:cubicBezTo>
                    <a:pt x="7340" y="2793"/>
                    <a:pt x="7331" y="2915"/>
                    <a:pt x="7331" y="3056"/>
                  </a:cubicBezTo>
                  <a:cubicBezTo>
                    <a:pt x="7331" y="3128"/>
                    <a:pt x="7388" y="3170"/>
                    <a:pt x="7443" y="3170"/>
                  </a:cubicBezTo>
                  <a:cubicBezTo>
                    <a:pt x="7489" y="3170"/>
                    <a:pt x="7534" y="3141"/>
                    <a:pt x="7543" y="3077"/>
                  </a:cubicBezTo>
                  <a:cubicBezTo>
                    <a:pt x="7553" y="2986"/>
                    <a:pt x="7563" y="2894"/>
                    <a:pt x="7563" y="2813"/>
                  </a:cubicBezTo>
                  <a:cubicBezTo>
                    <a:pt x="7664" y="2844"/>
                    <a:pt x="7766" y="2885"/>
                    <a:pt x="7877" y="2925"/>
                  </a:cubicBezTo>
                  <a:cubicBezTo>
                    <a:pt x="7880" y="2926"/>
                    <a:pt x="7883" y="2926"/>
                    <a:pt x="7886" y="2926"/>
                  </a:cubicBezTo>
                  <a:cubicBezTo>
                    <a:pt x="7933" y="2926"/>
                    <a:pt x="7976" y="2852"/>
                    <a:pt x="7928" y="2824"/>
                  </a:cubicBezTo>
                  <a:cubicBezTo>
                    <a:pt x="7796" y="2743"/>
                    <a:pt x="7655" y="2672"/>
                    <a:pt x="7523" y="2591"/>
                  </a:cubicBezTo>
                  <a:cubicBezTo>
                    <a:pt x="7505" y="2579"/>
                    <a:pt x="7485" y="2573"/>
                    <a:pt x="7465" y="2573"/>
                  </a:cubicBezTo>
                  <a:close/>
                  <a:moveTo>
                    <a:pt x="5633" y="2613"/>
                  </a:moveTo>
                  <a:cubicBezTo>
                    <a:pt x="5588" y="2613"/>
                    <a:pt x="5546" y="2645"/>
                    <a:pt x="5538" y="2702"/>
                  </a:cubicBezTo>
                  <a:cubicBezTo>
                    <a:pt x="5508" y="2834"/>
                    <a:pt x="5498" y="2955"/>
                    <a:pt x="5498" y="3097"/>
                  </a:cubicBezTo>
                  <a:cubicBezTo>
                    <a:pt x="5498" y="3168"/>
                    <a:pt x="5553" y="3207"/>
                    <a:pt x="5608" y="3207"/>
                  </a:cubicBezTo>
                  <a:cubicBezTo>
                    <a:pt x="5655" y="3207"/>
                    <a:pt x="5701" y="3178"/>
                    <a:pt x="5711" y="3117"/>
                  </a:cubicBezTo>
                  <a:cubicBezTo>
                    <a:pt x="5720" y="3026"/>
                    <a:pt x="5731" y="2935"/>
                    <a:pt x="5731" y="2854"/>
                  </a:cubicBezTo>
                  <a:cubicBezTo>
                    <a:pt x="5832" y="2885"/>
                    <a:pt x="5933" y="2925"/>
                    <a:pt x="6044" y="2955"/>
                  </a:cubicBezTo>
                  <a:cubicBezTo>
                    <a:pt x="6050" y="2957"/>
                    <a:pt x="6055" y="2958"/>
                    <a:pt x="6061" y="2958"/>
                  </a:cubicBezTo>
                  <a:cubicBezTo>
                    <a:pt x="6105" y="2958"/>
                    <a:pt x="6140" y="2891"/>
                    <a:pt x="6095" y="2864"/>
                  </a:cubicBezTo>
                  <a:cubicBezTo>
                    <a:pt x="5963" y="2783"/>
                    <a:pt x="5822" y="2712"/>
                    <a:pt x="5690" y="2631"/>
                  </a:cubicBezTo>
                  <a:cubicBezTo>
                    <a:pt x="5672" y="2619"/>
                    <a:pt x="5652" y="2613"/>
                    <a:pt x="5633" y="2613"/>
                  </a:cubicBezTo>
                  <a:close/>
                  <a:moveTo>
                    <a:pt x="3800" y="2654"/>
                  </a:moveTo>
                  <a:cubicBezTo>
                    <a:pt x="3755" y="2654"/>
                    <a:pt x="3713" y="2686"/>
                    <a:pt x="3706" y="2743"/>
                  </a:cubicBezTo>
                  <a:cubicBezTo>
                    <a:pt x="3675" y="2874"/>
                    <a:pt x="3665" y="2996"/>
                    <a:pt x="3665" y="3137"/>
                  </a:cubicBezTo>
                  <a:cubicBezTo>
                    <a:pt x="3665" y="3208"/>
                    <a:pt x="3721" y="3247"/>
                    <a:pt x="3776" y="3247"/>
                  </a:cubicBezTo>
                  <a:cubicBezTo>
                    <a:pt x="3822" y="3247"/>
                    <a:pt x="3868" y="3219"/>
                    <a:pt x="3878" y="3158"/>
                  </a:cubicBezTo>
                  <a:cubicBezTo>
                    <a:pt x="3888" y="3067"/>
                    <a:pt x="3898" y="2975"/>
                    <a:pt x="3898" y="2885"/>
                  </a:cubicBezTo>
                  <a:cubicBezTo>
                    <a:pt x="3999" y="2925"/>
                    <a:pt x="4100" y="2966"/>
                    <a:pt x="4212" y="2996"/>
                  </a:cubicBezTo>
                  <a:cubicBezTo>
                    <a:pt x="4218" y="2998"/>
                    <a:pt x="4223" y="2999"/>
                    <a:pt x="4228" y="2999"/>
                  </a:cubicBezTo>
                  <a:cubicBezTo>
                    <a:pt x="4272" y="2999"/>
                    <a:pt x="4308" y="2932"/>
                    <a:pt x="4262" y="2905"/>
                  </a:cubicBezTo>
                  <a:cubicBezTo>
                    <a:pt x="4121" y="2824"/>
                    <a:pt x="3989" y="2743"/>
                    <a:pt x="3857" y="2672"/>
                  </a:cubicBezTo>
                  <a:cubicBezTo>
                    <a:pt x="3839" y="2660"/>
                    <a:pt x="3819" y="2654"/>
                    <a:pt x="3800" y="2654"/>
                  </a:cubicBezTo>
                  <a:close/>
                  <a:moveTo>
                    <a:pt x="1968" y="2694"/>
                  </a:moveTo>
                  <a:cubicBezTo>
                    <a:pt x="1923" y="2694"/>
                    <a:pt x="1880" y="2726"/>
                    <a:pt x="1873" y="2783"/>
                  </a:cubicBezTo>
                  <a:cubicBezTo>
                    <a:pt x="1843" y="2915"/>
                    <a:pt x="1832" y="3036"/>
                    <a:pt x="1832" y="3178"/>
                  </a:cubicBezTo>
                  <a:cubicBezTo>
                    <a:pt x="1832" y="3249"/>
                    <a:pt x="1888" y="3288"/>
                    <a:pt x="1943" y="3288"/>
                  </a:cubicBezTo>
                  <a:cubicBezTo>
                    <a:pt x="1990" y="3288"/>
                    <a:pt x="2036" y="3259"/>
                    <a:pt x="2045" y="3198"/>
                  </a:cubicBezTo>
                  <a:cubicBezTo>
                    <a:pt x="2055" y="3107"/>
                    <a:pt x="2066" y="3016"/>
                    <a:pt x="2066" y="2925"/>
                  </a:cubicBezTo>
                  <a:cubicBezTo>
                    <a:pt x="2167" y="2966"/>
                    <a:pt x="2268" y="3006"/>
                    <a:pt x="2379" y="3036"/>
                  </a:cubicBezTo>
                  <a:cubicBezTo>
                    <a:pt x="2385" y="3038"/>
                    <a:pt x="2390" y="3039"/>
                    <a:pt x="2396" y="3039"/>
                  </a:cubicBezTo>
                  <a:cubicBezTo>
                    <a:pt x="2440" y="3039"/>
                    <a:pt x="2475" y="2972"/>
                    <a:pt x="2430" y="2945"/>
                  </a:cubicBezTo>
                  <a:cubicBezTo>
                    <a:pt x="2288" y="2864"/>
                    <a:pt x="2156" y="2783"/>
                    <a:pt x="2025" y="2712"/>
                  </a:cubicBezTo>
                  <a:cubicBezTo>
                    <a:pt x="2007" y="2700"/>
                    <a:pt x="1987" y="2694"/>
                    <a:pt x="1968" y="2694"/>
                  </a:cubicBezTo>
                  <a:close/>
                  <a:moveTo>
                    <a:pt x="134" y="2735"/>
                  </a:moveTo>
                  <a:cubicBezTo>
                    <a:pt x="89" y="2735"/>
                    <a:pt x="47" y="2764"/>
                    <a:pt x="41" y="2813"/>
                  </a:cubicBezTo>
                  <a:cubicBezTo>
                    <a:pt x="10" y="2955"/>
                    <a:pt x="0" y="3077"/>
                    <a:pt x="0" y="3218"/>
                  </a:cubicBezTo>
                  <a:cubicBezTo>
                    <a:pt x="0" y="3285"/>
                    <a:pt x="58" y="3325"/>
                    <a:pt x="114" y="3325"/>
                  </a:cubicBezTo>
                  <a:cubicBezTo>
                    <a:pt x="159" y="3325"/>
                    <a:pt x="203" y="3298"/>
                    <a:pt x="212" y="3239"/>
                  </a:cubicBezTo>
                  <a:cubicBezTo>
                    <a:pt x="223" y="3148"/>
                    <a:pt x="233" y="3056"/>
                    <a:pt x="233" y="2966"/>
                  </a:cubicBezTo>
                  <a:cubicBezTo>
                    <a:pt x="334" y="3006"/>
                    <a:pt x="435" y="3036"/>
                    <a:pt x="547" y="3077"/>
                  </a:cubicBezTo>
                  <a:cubicBezTo>
                    <a:pt x="552" y="3079"/>
                    <a:pt x="558" y="3080"/>
                    <a:pt x="563" y="3080"/>
                  </a:cubicBezTo>
                  <a:cubicBezTo>
                    <a:pt x="607" y="3080"/>
                    <a:pt x="643" y="3013"/>
                    <a:pt x="597" y="2986"/>
                  </a:cubicBezTo>
                  <a:cubicBezTo>
                    <a:pt x="455" y="2905"/>
                    <a:pt x="324" y="2824"/>
                    <a:pt x="192" y="2753"/>
                  </a:cubicBezTo>
                  <a:cubicBezTo>
                    <a:pt x="174" y="2740"/>
                    <a:pt x="153" y="2735"/>
                    <a:pt x="134" y="2735"/>
                  </a:cubicBezTo>
                  <a:close/>
                  <a:moveTo>
                    <a:pt x="6691" y="2917"/>
                  </a:moveTo>
                  <a:cubicBezTo>
                    <a:pt x="6645" y="2917"/>
                    <a:pt x="6605" y="2949"/>
                    <a:pt x="6591" y="3006"/>
                  </a:cubicBezTo>
                  <a:cubicBezTo>
                    <a:pt x="6571" y="3137"/>
                    <a:pt x="6561" y="3259"/>
                    <a:pt x="6561" y="3401"/>
                  </a:cubicBezTo>
                  <a:cubicBezTo>
                    <a:pt x="6561" y="3472"/>
                    <a:pt x="6614" y="3510"/>
                    <a:pt x="6666" y="3510"/>
                  </a:cubicBezTo>
                  <a:cubicBezTo>
                    <a:pt x="6710" y="3510"/>
                    <a:pt x="6754" y="3482"/>
                    <a:pt x="6764" y="3421"/>
                  </a:cubicBezTo>
                  <a:cubicBezTo>
                    <a:pt x="6784" y="3330"/>
                    <a:pt x="6784" y="3239"/>
                    <a:pt x="6784" y="3148"/>
                  </a:cubicBezTo>
                  <a:cubicBezTo>
                    <a:pt x="6895" y="3188"/>
                    <a:pt x="6996" y="3229"/>
                    <a:pt x="7097" y="3259"/>
                  </a:cubicBezTo>
                  <a:cubicBezTo>
                    <a:pt x="7104" y="3261"/>
                    <a:pt x="7110" y="3262"/>
                    <a:pt x="7117" y="3262"/>
                  </a:cubicBezTo>
                  <a:cubicBezTo>
                    <a:pt x="7168" y="3262"/>
                    <a:pt x="7202" y="3195"/>
                    <a:pt x="7148" y="3168"/>
                  </a:cubicBezTo>
                  <a:cubicBezTo>
                    <a:pt x="7016" y="3087"/>
                    <a:pt x="6885" y="3006"/>
                    <a:pt x="6753" y="2935"/>
                  </a:cubicBezTo>
                  <a:cubicBezTo>
                    <a:pt x="6732" y="2923"/>
                    <a:pt x="6711" y="2917"/>
                    <a:pt x="6691" y="2917"/>
                  </a:cubicBezTo>
                  <a:close/>
                  <a:moveTo>
                    <a:pt x="4855" y="2957"/>
                  </a:moveTo>
                  <a:cubicBezTo>
                    <a:pt x="4807" y="2957"/>
                    <a:pt x="4766" y="2987"/>
                    <a:pt x="4759" y="3036"/>
                  </a:cubicBezTo>
                  <a:cubicBezTo>
                    <a:pt x="4739" y="3178"/>
                    <a:pt x="4728" y="3299"/>
                    <a:pt x="4728" y="3441"/>
                  </a:cubicBezTo>
                  <a:cubicBezTo>
                    <a:pt x="4728" y="3508"/>
                    <a:pt x="4783" y="3547"/>
                    <a:pt x="4836" y="3547"/>
                  </a:cubicBezTo>
                  <a:cubicBezTo>
                    <a:pt x="4880" y="3547"/>
                    <a:pt x="4921" y="3521"/>
                    <a:pt x="4931" y="3461"/>
                  </a:cubicBezTo>
                  <a:cubicBezTo>
                    <a:pt x="4951" y="3371"/>
                    <a:pt x="4951" y="3279"/>
                    <a:pt x="4951" y="3188"/>
                  </a:cubicBezTo>
                  <a:cubicBezTo>
                    <a:pt x="5063" y="3229"/>
                    <a:pt x="5164" y="3269"/>
                    <a:pt x="5265" y="3299"/>
                  </a:cubicBezTo>
                  <a:cubicBezTo>
                    <a:pt x="5272" y="3302"/>
                    <a:pt x="5278" y="3303"/>
                    <a:pt x="5284" y="3303"/>
                  </a:cubicBezTo>
                  <a:cubicBezTo>
                    <a:pt x="5336" y="3303"/>
                    <a:pt x="5369" y="3235"/>
                    <a:pt x="5315" y="3209"/>
                  </a:cubicBezTo>
                  <a:cubicBezTo>
                    <a:pt x="5184" y="3128"/>
                    <a:pt x="5052" y="3047"/>
                    <a:pt x="4921" y="2975"/>
                  </a:cubicBezTo>
                  <a:cubicBezTo>
                    <a:pt x="4899" y="2963"/>
                    <a:pt x="4877" y="2957"/>
                    <a:pt x="4855" y="2957"/>
                  </a:cubicBezTo>
                  <a:close/>
                  <a:moveTo>
                    <a:pt x="3023" y="2998"/>
                  </a:moveTo>
                  <a:cubicBezTo>
                    <a:pt x="2975" y="2998"/>
                    <a:pt x="2933" y="3028"/>
                    <a:pt x="2926" y="3077"/>
                  </a:cubicBezTo>
                  <a:cubicBezTo>
                    <a:pt x="2906" y="3218"/>
                    <a:pt x="2896" y="3340"/>
                    <a:pt x="2896" y="3472"/>
                  </a:cubicBezTo>
                  <a:cubicBezTo>
                    <a:pt x="2896" y="3545"/>
                    <a:pt x="2952" y="3587"/>
                    <a:pt x="3006" y="3587"/>
                  </a:cubicBezTo>
                  <a:cubicBezTo>
                    <a:pt x="3049" y="3587"/>
                    <a:pt x="3089" y="3560"/>
                    <a:pt x="3098" y="3502"/>
                  </a:cubicBezTo>
                  <a:cubicBezTo>
                    <a:pt x="3119" y="3411"/>
                    <a:pt x="3119" y="3320"/>
                    <a:pt x="3119" y="3229"/>
                  </a:cubicBezTo>
                  <a:cubicBezTo>
                    <a:pt x="3230" y="3269"/>
                    <a:pt x="3331" y="3299"/>
                    <a:pt x="3432" y="3340"/>
                  </a:cubicBezTo>
                  <a:cubicBezTo>
                    <a:pt x="3439" y="3342"/>
                    <a:pt x="3445" y="3343"/>
                    <a:pt x="3452" y="3343"/>
                  </a:cubicBezTo>
                  <a:cubicBezTo>
                    <a:pt x="3503" y="3343"/>
                    <a:pt x="3537" y="3276"/>
                    <a:pt x="3483" y="3249"/>
                  </a:cubicBezTo>
                  <a:cubicBezTo>
                    <a:pt x="3351" y="3168"/>
                    <a:pt x="3220" y="3087"/>
                    <a:pt x="3088" y="3016"/>
                  </a:cubicBezTo>
                  <a:cubicBezTo>
                    <a:pt x="3066" y="3004"/>
                    <a:pt x="3044" y="2998"/>
                    <a:pt x="3023" y="2998"/>
                  </a:cubicBezTo>
                  <a:close/>
                  <a:moveTo>
                    <a:pt x="1199" y="3035"/>
                  </a:moveTo>
                  <a:cubicBezTo>
                    <a:pt x="1147" y="3035"/>
                    <a:pt x="1101" y="3065"/>
                    <a:pt x="1094" y="3117"/>
                  </a:cubicBezTo>
                  <a:cubicBezTo>
                    <a:pt x="1073" y="3259"/>
                    <a:pt x="1063" y="3380"/>
                    <a:pt x="1063" y="3512"/>
                  </a:cubicBezTo>
                  <a:cubicBezTo>
                    <a:pt x="1063" y="3585"/>
                    <a:pt x="1119" y="3627"/>
                    <a:pt x="1173" y="3627"/>
                  </a:cubicBezTo>
                  <a:cubicBezTo>
                    <a:pt x="1216" y="3627"/>
                    <a:pt x="1256" y="3601"/>
                    <a:pt x="1265" y="3542"/>
                  </a:cubicBezTo>
                  <a:cubicBezTo>
                    <a:pt x="1286" y="3452"/>
                    <a:pt x="1286" y="3360"/>
                    <a:pt x="1286" y="3269"/>
                  </a:cubicBezTo>
                  <a:cubicBezTo>
                    <a:pt x="1397" y="3310"/>
                    <a:pt x="1499" y="3340"/>
                    <a:pt x="1600" y="3380"/>
                  </a:cubicBezTo>
                  <a:cubicBezTo>
                    <a:pt x="1607" y="3383"/>
                    <a:pt x="1613" y="3384"/>
                    <a:pt x="1619" y="3384"/>
                  </a:cubicBezTo>
                  <a:cubicBezTo>
                    <a:pt x="1670" y="3384"/>
                    <a:pt x="1704" y="3315"/>
                    <a:pt x="1650" y="3279"/>
                  </a:cubicBezTo>
                  <a:cubicBezTo>
                    <a:pt x="1519" y="3209"/>
                    <a:pt x="1387" y="3128"/>
                    <a:pt x="1256" y="3047"/>
                  </a:cubicBezTo>
                  <a:cubicBezTo>
                    <a:pt x="1237" y="3039"/>
                    <a:pt x="1218" y="3035"/>
                    <a:pt x="1199" y="3035"/>
                  </a:cubicBezTo>
                  <a:close/>
                  <a:moveTo>
                    <a:pt x="7748" y="3221"/>
                  </a:moveTo>
                  <a:cubicBezTo>
                    <a:pt x="7703" y="3221"/>
                    <a:pt x="7661" y="3250"/>
                    <a:pt x="7655" y="3299"/>
                  </a:cubicBezTo>
                  <a:cubicBezTo>
                    <a:pt x="7634" y="3441"/>
                    <a:pt x="7624" y="3563"/>
                    <a:pt x="7624" y="3704"/>
                  </a:cubicBezTo>
                  <a:cubicBezTo>
                    <a:pt x="7618" y="3771"/>
                    <a:pt x="7674" y="3811"/>
                    <a:pt x="7729" y="3811"/>
                  </a:cubicBezTo>
                  <a:cubicBezTo>
                    <a:pt x="7773" y="3811"/>
                    <a:pt x="7817" y="3784"/>
                    <a:pt x="7826" y="3725"/>
                  </a:cubicBezTo>
                  <a:cubicBezTo>
                    <a:pt x="7837" y="3634"/>
                    <a:pt x="7847" y="3542"/>
                    <a:pt x="7847" y="3452"/>
                  </a:cubicBezTo>
                  <a:cubicBezTo>
                    <a:pt x="7948" y="3492"/>
                    <a:pt x="8049" y="3533"/>
                    <a:pt x="8161" y="3563"/>
                  </a:cubicBezTo>
                  <a:cubicBezTo>
                    <a:pt x="8166" y="3565"/>
                    <a:pt x="8172" y="3566"/>
                    <a:pt x="8177" y="3566"/>
                  </a:cubicBezTo>
                  <a:cubicBezTo>
                    <a:pt x="8221" y="3566"/>
                    <a:pt x="8257" y="3499"/>
                    <a:pt x="8211" y="3472"/>
                  </a:cubicBezTo>
                  <a:cubicBezTo>
                    <a:pt x="8080" y="3391"/>
                    <a:pt x="7938" y="3310"/>
                    <a:pt x="7806" y="3239"/>
                  </a:cubicBezTo>
                  <a:cubicBezTo>
                    <a:pt x="7788" y="3226"/>
                    <a:pt x="7767" y="3221"/>
                    <a:pt x="7748" y="3221"/>
                  </a:cubicBezTo>
                  <a:close/>
                  <a:moveTo>
                    <a:pt x="5924" y="3257"/>
                  </a:moveTo>
                  <a:cubicBezTo>
                    <a:pt x="5875" y="3257"/>
                    <a:pt x="5829" y="3288"/>
                    <a:pt x="5822" y="3340"/>
                  </a:cubicBezTo>
                  <a:cubicBezTo>
                    <a:pt x="5801" y="3482"/>
                    <a:pt x="5792" y="3603"/>
                    <a:pt x="5792" y="3735"/>
                  </a:cubicBezTo>
                  <a:cubicBezTo>
                    <a:pt x="5786" y="3808"/>
                    <a:pt x="5843" y="3850"/>
                    <a:pt x="5898" y="3850"/>
                  </a:cubicBezTo>
                  <a:cubicBezTo>
                    <a:pt x="5942" y="3850"/>
                    <a:pt x="5985" y="3824"/>
                    <a:pt x="5994" y="3765"/>
                  </a:cubicBezTo>
                  <a:cubicBezTo>
                    <a:pt x="6004" y="3674"/>
                    <a:pt x="6014" y="3583"/>
                    <a:pt x="6014" y="3492"/>
                  </a:cubicBezTo>
                  <a:cubicBezTo>
                    <a:pt x="6116" y="3533"/>
                    <a:pt x="6217" y="3563"/>
                    <a:pt x="6328" y="3603"/>
                  </a:cubicBezTo>
                  <a:cubicBezTo>
                    <a:pt x="6333" y="3605"/>
                    <a:pt x="6339" y="3606"/>
                    <a:pt x="6344" y="3606"/>
                  </a:cubicBezTo>
                  <a:cubicBezTo>
                    <a:pt x="6389" y="3606"/>
                    <a:pt x="6424" y="3539"/>
                    <a:pt x="6379" y="3512"/>
                  </a:cubicBezTo>
                  <a:cubicBezTo>
                    <a:pt x="6247" y="3431"/>
                    <a:pt x="6105" y="3350"/>
                    <a:pt x="5974" y="3269"/>
                  </a:cubicBezTo>
                  <a:cubicBezTo>
                    <a:pt x="5958" y="3261"/>
                    <a:pt x="5941" y="3257"/>
                    <a:pt x="5924" y="3257"/>
                  </a:cubicBezTo>
                  <a:close/>
                  <a:moveTo>
                    <a:pt x="4091" y="3298"/>
                  </a:moveTo>
                  <a:cubicBezTo>
                    <a:pt x="4043" y="3298"/>
                    <a:pt x="3997" y="3328"/>
                    <a:pt x="3989" y="3380"/>
                  </a:cubicBezTo>
                  <a:cubicBezTo>
                    <a:pt x="3969" y="3512"/>
                    <a:pt x="3959" y="3644"/>
                    <a:pt x="3959" y="3776"/>
                  </a:cubicBezTo>
                  <a:cubicBezTo>
                    <a:pt x="3953" y="3849"/>
                    <a:pt x="4010" y="3891"/>
                    <a:pt x="4066" y="3891"/>
                  </a:cubicBezTo>
                  <a:cubicBezTo>
                    <a:pt x="4109" y="3891"/>
                    <a:pt x="4152" y="3864"/>
                    <a:pt x="4161" y="3806"/>
                  </a:cubicBezTo>
                  <a:cubicBezTo>
                    <a:pt x="4172" y="3715"/>
                    <a:pt x="4181" y="3623"/>
                    <a:pt x="4181" y="3533"/>
                  </a:cubicBezTo>
                  <a:cubicBezTo>
                    <a:pt x="4283" y="3573"/>
                    <a:pt x="4384" y="3603"/>
                    <a:pt x="4496" y="3644"/>
                  </a:cubicBezTo>
                  <a:cubicBezTo>
                    <a:pt x="4501" y="3646"/>
                    <a:pt x="4507" y="3647"/>
                    <a:pt x="4512" y="3647"/>
                  </a:cubicBezTo>
                  <a:cubicBezTo>
                    <a:pt x="4556" y="3647"/>
                    <a:pt x="4591" y="3578"/>
                    <a:pt x="4546" y="3542"/>
                  </a:cubicBezTo>
                  <a:cubicBezTo>
                    <a:pt x="4415" y="3472"/>
                    <a:pt x="4273" y="3391"/>
                    <a:pt x="4141" y="3310"/>
                  </a:cubicBezTo>
                  <a:cubicBezTo>
                    <a:pt x="4125" y="3302"/>
                    <a:pt x="4108" y="3298"/>
                    <a:pt x="4091" y="3298"/>
                  </a:cubicBezTo>
                  <a:close/>
                  <a:moveTo>
                    <a:pt x="2252" y="3337"/>
                  </a:moveTo>
                  <a:cubicBezTo>
                    <a:pt x="2206" y="3337"/>
                    <a:pt x="2164" y="3364"/>
                    <a:pt x="2156" y="3421"/>
                  </a:cubicBezTo>
                  <a:cubicBezTo>
                    <a:pt x="2136" y="3553"/>
                    <a:pt x="2126" y="3684"/>
                    <a:pt x="2126" y="3816"/>
                  </a:cubicBezTo>
                  <a:cubicBezTo>
                    <a:pt x="2121" y="3889"/>
                    <a:pt x="2178" y="3931"/>
                    <a:pt x="2233" y="3931"/>
                  </a:cubicBezTo>
                  <a:cubicBezTo>
                    <a:pt x="2277" y="3931"/>
                    <a:pt x="2320" y="3905"/>
                    <a:pt x="2329" y="3846"/>
                  </a:cubicBezTo>
                  <a:cubicBezTo>
                    <a:pt x="2339" y="3745"/>
                    <a:pt x="2349" y="3664"/>
                    <a:pt x="2349" y="3573"/>
                  </a:cubicBezTo>
                  <a:cubicBezTo>
                    <a:pt x="2450" y="3614"/>
                    <a:pt x="2552" y="3644"/>
                    <a:pt x="2663" y="3684"/>
                  </a:cubicBezTo>
                  <a:cubicBezTo>
                    <a:pt x="2668" y="3686"/>
                    <a:pt x="2674" y="3687"/>
                    <a:pt x="2679" y="3687"/>
                  </a:cubicBezTo>
                  <a:cubicBezTo>
                    <a:pt x="2723" y="3687"/>
                    <a:pt x="2758" y="3619"/>
                    <a:pt x="2714" y="3583"/>
                  </a:cubicBezTo>
                  <a:cubicBezTo>
                    <a:pt x="2582" y="3512"/>
                    <a:pt x="2440" y="3431"/>
                    <a:pt x="2309" y="3350"/>
                  </a:cubicBezTo>
                  <a:cubicBezTo>
                    <a:pt x="2291" y="3341"/>
                    <a:pt x="2271" y="3337"/>
                    <a:pt x="2252" y="3337"/>
                  </a:cubicBezTo>
                  <a:close/>
                  <a:moveTo>
                    <a:pt x="418" y="3373"/>
                  </a:moveTo>
                  <a:cubicBezTo>
                    <a:pt x="373" y="3373"/>
                    <a:pt x="331" y="3405"/>
                    <a:pt x="324" y="3461"/>
                  </a:cubicBezTo>
                  <a:cubicBezTo>
                    <a:pt x="304" y="3593"/>
                    <a:pt x="293" y="3725"/>
                    <a:pt x="293" y="3857"/>
                  </a:cubicBezTo>
                  <a:cubicBezTo>
                    <a:pt x="288" y="3928"/>
                    <a:pt x="343" y="3970"/>
                    <a:pt x="397" y="3970"/>
                  </a:cubicBezTo>
                  <a:cubicBezTo>
                    <a:pt x="442" y="3970"/>
                    <a:pt x="487" y="3941"/>
                    <a:pt x="496" y="3877"/>
                  </a:cubicBezTo>
                  <a:cubicBezTo>
                    <a:pt x="506" y="3785"/>
                    <a:pt x="516" y="3704"/>
                    <a:pt x="516" y="3614"/>
                  </a:cubicBezTo>
                  <a:cubicBezTo>
                    <a:pt x="617" y="3644"/>
                    <a:pt x="719" y="3684"/>
                    <a:pt x="830" y="3725"/>
                  </a:cubicBezTo>
                  <a:cubicBezTo>
                    <a:pt x="835" y="3727"/>
                    <a:pt x="840" y="3728"/>
                    <a:pt x="845" y="3728"/>
                  </a:cubicBezTo>
                  <a:cubicBezTo>
                    <a:pt x="890" y="3728"/>
                    <a:pt x="927" y="3651"/>
                    <a:pt x="881" y="3623"/>
                  </a:cubicBezTo>
                  <a:cubicBezTo>
                    <a:pt x="749" y="3553"/>
                    <a:pt x="608" y="3472"/>
                    <a:pt x="476" y="3391"/>
                  </a:cubicBezTo>
                  <a:cubicBezTo>
                    <a:pt x="457" y="3379"/>
                    <a:pt x="437" y="3373"/>
                    <a:pt x="418" y="3373"/>
                  </a:cubicBezTo>
                  <a:close/>
                  <a:moveTo>
                    <a:pt x="6976" y="3559"/>
                  </a:moveTo>
                  <a:cubicBezTo>
                    <a:pt x="6929" y="3559"/>
                    <a:pt x="6889" y="3586"/>
                    <a:pt x="6875" y="3644"/>
                  </a:cubicBezTo>
                  <a:cubicBezTo>
                    <a:pt x="6854" y="3776"/>
                    <a:pt x="6845" y="3907"/>
                    <a:pt x="6845" y="4039"/>
                  </a:cubicBezTo>
                  <a:cubicBezTo>
                    <a:pt x="6845" y="4112"/>
                    <a:pt x="6904" y="4154"/>
                    <a:pt x="6959" y="4154"/>
                  </a:cubicBezTo>
                  <a:cubicBezTo>
                    <a:pt x="7002" y="4154"/>
                    <a:pt x="7042" y="4127"/>
                    <a:pt x="7047" y="4069"/>
                  </a:cubicBezTo>
                  <a:cubicBezTo>
                    <a:pt x="7067" y="3978"/>
                    <a:pt x="7067" y="3887"/>
                    <a:pt x="7077" y="3796"/>
                  </a:cubicBezTo>
                  <a:cubicBezTo>
                    <a:pt x="7178" y="3836"/>
                    <a:pt x="7280" y="3866"/>
                    <a:pt x="7381" y="3907"/>
                  </a:cubicBezTo>
                  <a:cubicBezTo>
                    <a:pt x="7387" y="3909"/>
                    <a:pt x="7394" y="3910"/>
                    <a:pt x="7400" y="3910"/>
                  </a:cubicBezTo>
                  <a:cubicBezTo>
                    <a:pt x="7451" y="3910"/>
                    <a:pt x="7486" y="3842"/>
                    <a:pt x="7432" y="3806"/>
                  </a:cubicBezTo>
                  <a:cubicBezTo>
                    <a:pt x="7300" y="3735"/>
                    <a:pt x="7169" y="3654"/>
                    <a:pt x="7037" y="3573"/>
                  </a:cubicBezTo>
                  <a:cubicBezTo>
                    <a:pt x="7016" y="3564"/>
                    <a:pt x="6995" y="3559"/>
                    <a:pt x="6976" y="3559"/>
                  </a:cubicBezTo>
                  <a:close/>
                  <a:moveTo>
                    <a:pt x="5142" y="3596"/>
                  </a:moveTo>
                  <a:cubicBezTo>
                    <a:pt x="5095" y="3596"/>
                    <a:pt x="5057" y="3627"/>
                    <a:pt x="5042" y="3684"/>
                  </a:cubicBezTo>
                  <a:cubicBezTo>
                    <a:pt x="5022" y="3816"/>
                    <a:pt x="5012" y="3947"/>
                    <a:pt x="5012" y="4079"/>
                  </a:cubicBezTo>
                  <a:cubicBezTo>
                    <a:pt x="5012" y="4151"/>
                    <a:pt x="5069" y="4193"/>
                    <a:pt x="5123" y="4193"/>
                  </a:cubicBezTo>
                  <a:cubicBezTo>
                    <a:pt x="5168" y="4193"/>
                    <a:pt x="5210" y="4164"/>
                    <a:pt x="5214" y="4100"/>
                  </a:cubicBezTo>
                  <a:cubicBezTo>
                    <a:pt x="5234" y="4008"/>
                    <a:pt x="5234" y="3927"/>
                    <a:pt x="5245" y="3836"/>
                  </a:cubicBezTo>
                  <a:cubicBezTo>
                    <a:pt x="5346" y="3877"/>
                    <a:pt x="5447" y="3907"/>
                    <a:pt x="5549" y="3947"/>
                  </a:cubicBezTo>
                  <a:cubicBezTo>
                    <a:pt x="5555" y="3950"/>
                    <a:pt x="5562" y="3951"/>
                    <a:pt x="5568" y="3951"/>
                  </a:cubicBezTo>
                  <a:cubicBezTo>
                    <a:pt x="5619" y="3951"/>
                    <a:pt x="5653" y="3882"/>
                    <a:pt x="5599" y="3846"/>
                  </a:cubicBezTo>
                  <a:cubicBezTo>
                    <a:pt x="5468" y="3776"/>
                    <a:pt x="5336" y="3695"/>
                    <a:pt x="5204" y="3614"/>
                  </a:cubicBezTo>
                  <a:cubicBezTo>
                    <a:pt x="5183" y="3602"/>
                    <a:pt x="5162" y="3596"/>
                    <a:pt x="5142" y="3596"/>
                  </a:cubicBezTo>
                  <a:close/>
                  <a:moveTo>
                    <a:pt x="3309" y="3636"/>
                  </a:moveTo>
                  <a:cubicBezTo>
                    <a:pt x="3263" y="3636"/>
                    <a:pt x="3224" y="3668"/>
                    <a:pt x="3209" y="3725"/>
                  </a:cubicBezTo>
                  <a:cubicBezTo>
                    <a:pt x="3189" y="3857"/>
                    <a:pt x="3179" y="3988"/>
                    <a:pt x="3179" y="4120"/>
                  </a:cubicBezTo>
                  <a:cubicBezTo>
                    <a:pt x="3179" y="4192"/>
                    <a:pt x="3237" y="4233"/>
                    <a:pt x="3290" y="4233"/>
                  </a:cubicBezTo>
                  <a:cubicBezTo>
                    <a:pt x="3335" y="4233"/>
                    <a:pt x="3377" y="4204"/>
                    <a:pt x="3382" y="4140"/>
                  </a:cubicBezTo>
                  <a:cubicBezTo>
                    <a:pt x="3402" y="4049"/>
                    <a:pt x="3402" y="3968"/>
                    <a:pt x="3412" y="3877"/>
                  </a:cubicBezTo>
                  <a:cubicBezTo>
                    <a:pt x="3513" y="3907"/>
                    <a:pt x="3614" y="3947"/>
                    <a:pt x="3716" y="3988"/>
                  </a:cubicBezTo>
                  <a:cubicBezTo>
                    <a:pt x="3722" y="3990"/>
                    <a:pt x="3728" y="3991"/>
                    <a:pt x="3733" y="3991"/>
                  </a:cubicBezTo>
                  <a:cubicBezTo>
                    <a:pt x="3785" y="3991"/>
                    <a:pt x="3821" y="3914"/>
                    <a:pt x="3767" y="3887"/>
                  </a:cubicBezTo>
                  <a:cubicBezTo>
                    <a:pt x="3635" y="3816"/>
                    <a:pt x="3503" y="3735"/>
                    <a:pt x="3371" y="3654"/>
                  </a:cubicBezTo>
                  <a:cubicBezTo>
                    <a:pt x="3350" y="3642"/>
                    <a:pt x="3329" y="3636"/>
                    <a:pt x="3309" y="3636"/>
                  </a:cubicBezTo>
                  <a:close/>
                  <a:moveTo>
                    <a:pt x="1477" y="3677"/>
                  </a:moveTo>
                  <a:cubicBezTo>
                    <a:pt x="1430" y="3677"/>
                    <a:pt x="1391" y="3708"/>
                    <a:pt x="1377" y="3765"/>
                  </a:cubicBezTo>
                  <a:cubicBezTo>
                    <a:pt x="1357" y="3897"/>
                    <a:pt x="1346" y="4028"/>
                    <a:pt x="1346" y="4160"/>
                  </a:cubicBezTo>
                  <a:cubicBezTo>
                    <a:pt x="1346" y="4232"/>
                    <a:pt x="1404" y="4274"/>
                    <a:pt x="1458" y="4274"/>
                  </a:cubicBezTo>
                  <a:cubicBezTo>
                    <a:pt x="1502" y="4274"/>
                    <a:pt x="1544" y="4245"/>
                    <a:pt x="1549" y="4181"/>
                  </a:cubicBezTo>
                  <a:cubicBezTo>
                    <a:pt x="1569" y="4089"/>
                    <a:pt x="1569" y="4008"/>
                    <a:pt x="1580" y="3917"/>
                  </a:cubicBezTo>
                  <a:cubicBezTo>
                    <a:pt x="1681" y="3947"/>
                    <a:pt x="1782" y="3988"/>
                    <a:pt x="1883" y="4028"/>
                  </a:cubicBezTo>
                  <a:cubicBezTo>
                    <a:pt x="1889" y="4030"/>
                    <a:pt x="1895" y="4031"/>
                    <a:pt x="1901" y="4031"/>
                  </a:cubicBezTo>
                  <a:cubicBezTo>
                    <a:pt x="1953" y="4031"/>
                    <a:pt x="1988" y="3955"/>
                    <a:pt x="1934" y="3927"/>
                  </a:cubicBezTo>
                  <a:cubicBezTo>
                    <a:pt x="1802" y="3846"/>
                    <a:pt x="1670" y="3776"/>
                    <a:pt x="1539" y="3695"/>
                  </a:cubicBezTo>
                  <a:cubicBezTo>
                    <a:pt x="1518" y="3683"/>
                    <a:pt x="1497" y="3677"/>
                    <a:pt x="1477" y="3677"/>
                  </a:cubicBezTo>
                  <a:close/>
                  <a:moveTo>
                    <a:pt x="8032" y="3859"/>
                  </a:moveTo>
                  <a:cubicBezTo>
                    <a:pt x="7987" y="3859"/>
                    <a:pt x="7945" y="3891"/>
                    <a:pt x="7938" y="3947"/>
                  </a:cubicBezTo>
                  <a:cubicBezTo>
                    <a:pt x="7918" y="4079"/>
                    <a:pt x="7907" y="4211"/>
                    <a:pt x="7907" y="4343"/>
                  </a:cubicBezTo>
                  <a:cubicBezTo>
                    <a:pt x="7907" y="4414"/>
                    <a:pt x="7962" y="4456"/>
                    <a:pt x="8014" y="4456"/>
                  </a:cubicBezTo>
                  <a:cubicBezTo>
                    <a:pt x="8058" y="4456"/>
                    <a:pt x="8101" y="4427"/>
                    <a:pt x="8110" y="4363"/>
                  </a:cubicBezTo>
                  <a:cubicBezTo>
                    <a:pt x="8120" y="4271"/>
                    <a:pt x="8130" y="4190"/>
                    <a:pt x="8130" y="4100"/>
                  </a:cubicBezTo>
                  <a:cubicBezTo>
                    <a:pt x="8231" y="4140"/>
                    <a:pt x="8343" y="4170"/>
                    <a:pt x="8444" y="4211"/>
                  </a:cubicBezTo>
                  <a:cubicBezTo>
                    <a:pt x="8450" y="4213"/>
                    <a:pt x="8455" y="4214"/>
                    <a:pt x="8461" y="4214"/>
                  </a:cubicBezTo>
                  <a:cubicBezTo>
                    <a:pt x="8506" y="4214"/>
                    <a:pt x="8549" y="4145"/>
                    <a:pt x="8495" y="4109"/>
                  </a:cubicBezTo>
                  <a:cubicBezTo>
                    <a:pt x="8363" y="4039"/>
                    <a:pt x="8231" y="3958"/>
                    <a:pt x="8090" y="3877"/>
                  </a:cubicBezTo>
                  <a:cubicBezTo>
                    <a:pt x="8071" y="3865"/>
                    <a:pt x="8051" y="3859"/>
                    <a:pt x="8032" y="3859"/>
                  </a:cubicBezTo>
                  <a:close/>
                  <a:moveTo>
                    <a:pt x="6200" y="3899"/>
                  </a:moveTo>
                  <a:cubicBezTo>
                    <a:pt x="6154" y="3899"/>
                    <a:pt x="6112" y="3931"/>
                    <a:pt x="6105" y="3988"/>
                  </a:cubicBezTo>
                  <a:cubicBezTo>
                    <a:pt x="6085" y="4120"/>
                    <a:pt x="6075" y="4251"/>
                    <a:pt x="6075" y="4383"/>
                  </a:cubicBezTo>
                  <a:cubicBezTo>
                    <a:pt x="6075" y="4455"/>
                    <a:pt x="6129" y="4497"/>
                    <a:pt x="6182" y="4497"/>
                  </a:cubicBezTo>
                  <a:cubicBezTo>
                    <a:pt x="6226" y="4497"/>
                    <a:pt x="6268" y="4468"/>
                    <a:pt x="6278" y="4403"/>
                  </a:cubicBezTo>
                  <a:cubicBezTo>
                    <a:pt x="6287" y="4312"/>
                    <a:pt x="6298" y="4231"/>
                    <a:pt x="6298" y="4140"/>
                  </a:cubicBezTo>
                  <a:cubicBezTo>
                    <a:pt x="6399" y="4170"/>
                    <a:pt x="6510" y="4211"/>
                    <a:pt x="6611" y="4251"/>
                  </a:cubicBezTo>
                  <a:cubicBezTo>
                    <a:pt x="6616" y="4253"/>
                    <a:pt x="6622" y="4254"/>
                    <a:pt x="6627" y="4254"/>
                  </a:cubicBezTo>
                  <a:cubicBezTo>
                    <a:pt x="6673" y="4254"/>
                    <a:pt x="6717" y="4178"/>
                    <a:pt x="6662" y="4150"/>
                  </a:cubicBezTo>
                  <a:cubicBezTo>
                    <a:pt x="6530" y="4069"/>
                    <a:pt x="6399" y="3998"/>
                    <a:pt x="6257" y="3917"/>
                  </a:cubicBezTo>
                  <a:cubicBezTo>
                    <a:pt x="6239" y="3905"/>
                    <a:pt x="6219" y="3899"/>
                    <a:pt x="6200" y="3899"/>
                  </a:cubicBezTo>
                  <a:close/>
                  <a:moveTo>
                    <a:pt x="4367" y="3940"/>
                  </a:moveTo>
                  <a:cubicBezTo>
                    <a:pt x="4321" y="3940"/>
                    <a:pt x="4280" y="3972"/>
                    <a:pt x="4273" y="4028"/>
                  </a:cubicBezTo>
                  <a:cubicBezTo>
                    <a:pt x="4253" y="4160"/>
                    <a:pt x="4242" y="4282"/>
                    <a:pt x="4242" y="4424"/>
                  </a:cubicBezTo>
                  <a:cubicBezTo>
                    <a:pt x="4242" y="4495"/>
                    <a:pt x="4296" y="4537"/>
                    <a:pt x="4349" y="4537"/>
                  </a:cubicBezTo>
                  <a:cubicBezTo>
                    <a:pt x="4393" y="4537"/>
                    <a:pt x="4435" y="4508"/>
                    <a:pt x="4445" y="4444"/>
                  </a:cubicBezTo>
                  <a:cubicBezTo>
                    <a:pt x="4455" y="4352"/>
                    <a:pt x="4465" y="4262"/>
                    <a:pt x="4465" y="4181"/>
                  </a:cubicBezTo>
                  <a:cubicBezTo>
                    <a:pt x="4566" y="4211"/>
                    <a:pt x="4678" y="4251"/>
                    <a:pt x="4779" y="4292"/>
                  </a:cubicBezTo>
                  <a:cubicBezTo>
                    <a:pt x="4784" y="4294"/>
                    <a:pt x="4789" y="4295"/>
                    <a:pt x="4794" y="4295"/>
                  </a:cubicBezTo>
                  <a:cubicBezTo>
                    <a:pt x="4840" y="4295"/>
                    <a:pt x="4884" y="4218"/>
                    <a:pt x="4829" y="4190"/>
                  </a:cubicBezTo>
                  <a:cubicBezTo>
                    <a:pt x="4698" y="4109"/>
                    <a:pt x="4566" y="4039"/>
                    <a:pt x="4424" y="3958"/>
                  </a:cubicBezTo>
                  <a:cubicBezTo>
                    <a:pt x="4406" y="3946"/>
                    <a:pt x="4386" y="3940"/>
                    <a:pt x="4367" y="3940"/>
                  </a:cubicBezTo>
                  <a:close/>
                  <a:moveTo>
                    <a:pt x="2535" y="3980"/>
                  </a:moveTo>
                  <a:cubicBezTo>
                    <a:pt x="2489" y="3980"/>
                    <a:pt x="2447" y="4012"/>
                    <a:pt x="2440" y="4069"/>
                  </a:cubicBezTo>
                  <a:cubicBezTo>
                    <a:pt x="2420" y="4201"/>
                    <a:pt x="2410" y="4322"/>
                    <a:pt x="2410" y="4464"/>
                  </a:cubicBezTo>
                  <a:cubicBezTo>
                    <a:pt x="2410" y="4535"/>
                    <a:pt x="2463" y="4573"/>
                    <a:pt x="2515" y="4573"/>
                  </a:cubicBezTo>
                  <a:cubicBezTo>
                    <a:pt x="2559" y="4573"/>
                    <a:pt x="2603" y="4545"/>
                    <a:pt x="2612" y="4484"/>
                  </a:cubicBezTo>
                  <a:cubicBezTo>
                    <a:pt x="2622" y="4393"/>
                    <a:pt x="2633" y="4302"/>
                    <a:pt x="2633" y="4221"/>
                  </a:cubicBezTo>
                  <a:cubicBezTo>
                    <a:pt x="2734" y="4251"/>
                    <a:pt x="2845" y="4292"/>
                    <a:pt x="2946" y="4322"/>
                  </a:cubicBezTo>
                  <a:cubicBezTo>
                    <a:pt x="2952" y="4325"/>
                    <a:pt x="2957" y="4326"/>
                    <a:pt x="2963" y="4326"/>
                  </a:cubicBezTo>
                  <a:cubicBezTo>
                    <a:pt x="3009" y="4326"/>
                    <a:pt x="3051" y="4258"/>
                    <a:pt x="2997" y="4231"/>
                  </a:cubicBezTo>
                  <a:cubicBezTo>
                    <a:pt x="2865" y="4150"/>
                    <a:pt x="2734" y="4079"/>
                    <a:pt x="2592" y="3998"/>
                  </a:cubicBezTo>
                  <a:cubicBezTo>
                    <a:pt x="2574" y="3986"/>
                    <a:pt x="2554" y="3980"/>
                    <a:pt x="2535" y="3980"/>
                  </a:cubicBezTo>
                  <a:close/>
                  <a:moveTo>
                    <a:pt x="702" y="4021"/>
                  </a:moveTo>
                  <a:cubicBezTo>
                    <a:pt x="656" y="4021"/>
                    <a:pt x="615" y="4053"/>
                    <a:pt x="608" y="4109"/>
                  </a:cubicBezTo>
                  <a:cubicBezTo>
                    <a:pt x="587" y="4241"/>
                    <a:pt x="577" y="4363"/>
                    <a:pt x="577" y="4505"/>
                  </a:cubicBezTo>
                  <a:cubicBezTo>
                    <a:pt x="577" y="4575"/>
                    <a:pt x="630" y="4614"/>
                    <a:pt x="682" y="4614"/>
                  </a:cubicBezTo>
                  <a:cubicBezTo>
                    <a:pt x="726" y="4614"/>
                    <a:pt x="770" y="4585"/>
                    <a:pt x="779" y="4525"/>
                  </a:cubicBezTo>
                  <a:cubicBezTo>
                    <a:pt x="790" y="4433"/>
                    <a:pt x="800" y="4343"/>
                    <a:pt x="800" y="4251"/>
                  </a:cubicBezTo>
                  <a:cubicBezTo>
                    <a:pt x="901" y="4292"/>
                    <a:pt x="1013" y="4332"/>
                    <a:pt x="1114" y="4363"/>
                  </a:cubicBezTo>
                  <a:cubicBezTo>
                    <a:pt x="1119" y="4365"/>
                    <a:pt x="1125" y="4366"/>
                    <a:pt x="1131" y="4366"/>
                  </a:cubicBezTo>
                  <a:cubicBezTo>
                    <a:pt x="1176" y="4366"/>
                    <a:pt x="1218" y="4299"/>
                    <a:pt x="1164" y="4271"/>
                  </a:cubicBezTo>
                  <a:cubicBezTo>
                    <a:pt x="1033" y="4190"/>
                    <a:pt x="901" y="4109"/>
                    <a:pt x="759" y="4039"/>
                  </a:cubicBezTo>
                  <a:cubicBezTo>
                    <a:pt x="741" y="4027"/>
                    <a:pt x="721" y="4021"/>
                    <a:pt x="702" y="4021"/>
                  </a:cubicBezTo>
                  <a:close/>
                  <a:moveTo>
                    <a:pt x="7262" y="4203"/>
                  </a:moveTo>
                  <a:cubicBezTo>
                    <a:pt x="7217" y="4203"/>
                    <a:pt x="7175" y="4235"/>
                    <a:pt x="7169" y="4292"/>
                  </a:cubicBezTo>
                  <a:cubicBezTo>
                    <a:pt x="7138" y="4424"/>
                    <a:pt x="7128" y="4545"/>
                    <a:pt x="7128" y="4687"/>
                  </a:cubicBezTo>
                  <a:cubicBezTo>
                    <a:pt x="7128" y="4759"/>
                    <a:pt x="7185" y="4800"/>
                    <a:pt x="7241" y="4800"/>
                  </a:cubicBezTo>
                  <a:cubicBezTo>
                    <a:pt x="7287" y="4800"/>
                    <a:pt x="7331" y="4771"/>
                    <a:pt x="7340" y="4707"/>
                  </a:cubicBezTo>
                  <a:cubicBezTo>
                    <a:pt x="7351" y="4616"/>
                    <a:pt x="7351" y="4525"/>
                    <a:pt x="7361" y="4444"/>
                  </a:cubicBezTo>
                  <a:cubicBezTo>
                    <a:pt x="7462" y="4474"/>
                    <a:pt x="7563" y="4514"/>
                    <a:pt x="7664" y="4555"/>
                  </a:cubicBezTo>
                  <a:cubicBezTo>
                    <a:pt x="7668" y="4555"/>
                    <a:pt x="7672" y="4556"/>
                    <a:pt x="7675" y="4556"/>
                  </a:cubicBezTo>
                  <a:cubicBezTo>
                    <a:pt x="7731" y="4556"/>
                    <a:pt x="7773" y="4483"/>
                    <a:pt x="7725" y="4454"/>
                  </a:cubicBezTo>
                  <a:cubicBezTo>
                    <a:pt x="7583" y="4373"/>
                    <a:pt x="7452" y="4302"/>
                    <a:pt x="7320" y="4221"/>
                  </a:cubicBezTo>
                  <a:cubicBezTo>
                    <a:pt x="7302" y="4209"/>
                    <a:pt x="7282" y="4203"/>
                    <a:pt x="7262" y="4203"/>
                  </a:cubicBezTo>
                  <a:close/>
                  <a:moveTo>
                    <a:pt x="5430" y="4244"/>
                  </a:moveTo>
                  <a:cubicBezTo>
                    <a:pt x="5385" y="4244"/>
                    <a:pt x="5343" y="4275"/>
                    <a:pt x="5336" y="4332"/>
                  </a:cubicBezTo>
                  <a:cubicBezTo>
                    <a:pt x="5306" y="4464"/>
                    <a:pt x="5295" y="4586"/>
                    <a:pt x="5295" y="4727"/>
                  </a:cubicBezTo>
                  <a:cubicBezTo>
                    <a:pt x="5295" y="4798"/>
                    <a:pt x="5351" y="4837"/>
                    <a:pt x="5406" y="4837"/>
                  </a:cubicBezTo>
                  <a:cubicBezTo>
                    <a:pt x="5453" y="4837"/>
                    <a:pt x="5499" y="4808"/>
                    <a:pt x="5508" y="4748"/>
                  </a:cubicBezTo>
                  <a:cubicBezTo>
                    <a:pt x="5518" y="4656"/>
                    <a:pt x="5518" y="4565"/>
                    <a:pt x="5528" y="4484"/>
                  </a:cubicBezTo>
                  <a:cubicBezTo>
                    <a:pt x="5630" y="4514"/>
                    <a:pt x="5731" y="4555"/>
                    <a:pt x="5832" y="4586"/>
                  </a:cubicBezTo>
                  <a:cubicBezTo>
                    <a:pt x="5839" y="4588"/>
                    <a:pt x="5845" y="4589"/>
                    <a:pt x="5851" y="4589"/>
                  </a:cubicBezTo>
                  <a:cubicBezTo>
                    <a:pt x="5903" y="4589"/>
                    <a:pt x="5938" y="4522"/>
                    <a:pt x="5893" y="4494"/>
                  </a:cubicBezTo>
                  <a:cubicBezTo>
                    <a:pt x="5751" y="4413"/>
                    <a:pt x="5619" y="4343"/>
                    <a:pt x="5488" y="4262"/>
                  </a:cubicBezTo>
                  <a:cubicBezTo>
                    <a:pt x="5470" y="4249"/>
                    <a:pt x="5450" y="4244"/>
                    <a:pt x="5430" y="4244"/>
                  </a:cubicBezTo>
                  <a:close/>
                  <a:moveTo>
                    <a:pt x="3597" y="4284"/>
                  </a:moveTo>
                  <a:cubicBezTo>
                    <a:pt x="3552" y="4284"/>
                    <a:pt x="3510" y="4316"/>
                    <a:pt x="3503" y="4373"/>
                  </a:cubicBezTo>
                  <a:cubicBezTo>
                    <a:pt x="3473" y="4505"/>
                    <a:pt x="3463" y="4626"/>
                    <a:pt x="3463" y="4768"/>
                  </a:cubicBezTo>
                  <a:cubicBezTo>
                    <a:pt x="3463" y="4839"/>
                    <a:pt x="3519" y="4877"/>
                    <a:pt x="3573" y="4877"/>
                  </a:cubicBezTo>
                  <a:cubicBezTo>
                    <a:pt x="3620" y="4877"/>
                    <a:pt x="3666" y="4849"/>
                    <a:pt x="3675" y="4788"/>
                  </a:cubicBezTo>
                  <a:cubicBezTo>
                    <a:pt x="3686" y="4697"/>
                    <a:pt x="3686" y="4606"/>
                    <a:pt x="3695" y="4514"/>
                  </a:cubicBezTo>
                  <a:cubicBezTo>
                    <a:pt x="3797" y="4555"/>
                    <a:pt x="3898" y="4595"/>
                    <a:pt x="3999" y="4626"/>
                  </a:cubicBezTo>
                  <a:cubicBezTo>
                    <a:pt x="4006" y="4628"/>
                    <a:pt x="4012" y="4629"/>
                    <a:pt x="4019" y="4629"/>
                  </a:cubicBezTo>
                  <a:cubicBezTo>
                    <a:pt x="4070" y="4629"/>
                    <a:pt x="4105" y="4562"/>
                    <a:pt x="4060" y="4535"/>
                  </a:cubicBezTo>
                  <a:cubicBezTo>
                    <a:pt x="3918" y="4454"/>
                    <a:pt x="3787" y="4373"/>
                    <a:pt x="3655" y="4302"/>
                  </a:cubicBezTo>
                  <a:cubicBezTo>
                    <a:pt x="3637" y="4290"/>
                    <a:pt x="3617" y="4284"/>
                    <a:pt x="3597" y="4284"/>
                  </a:cubicBezTo>
                  <a:close/>
                  <a:moveTo>
                    <a:pt x="1764" y="4324"/>
                  </a:moveTo>
                  <a:cubicBezTo>
                    <a:pt x="1719" y="4324"/>
                    <a:pt x="1678" y="4354"/>
                    <a:pt x="1670" y="4403"/>
                  </a:cubicBezTo>
                  <a:cubicBezTo>
                    <a:pt x="1640" y="4545"/>
                    <a:pt x="1630" y="4667"/>
                    <a:pt x="1630" y="4808"/>
                  </a:cubicBezTo>
                  <a:cubicBezTo>
                    <a:pt x="1630" y="4879"/>
                    <a:pt x="1686" y="4918"/>
                    <a:pt x="1741" y="4918"/>
                  </a:cubicBezTo>
                  <a:cubicBezTo>
                    <a:pt x="1787" y="4918"/>
                    <a:pt x="1834" y="4889"/>
                    <a:pt x="1843" y="4829"/>
                  </a:cubicBezTo>
                  <a:cubicBezTo>
                    <a:pt x="1853" y="4737"/>
                    <a:pt x="1853" y="4646"/>
                    <a:pt x="1863" y="4555"/>
                  </a:cubicBezTo>
                  <a:cubicBezTo>
                    <a:pt x="1964" y="4595"/>
                    <a:pt x="2066" y="4636"/>
                    <a:pt x="2167" y="4667"/>
                  </a:cubicBezTo>
                  <a:cubicBezTo>
                    <a:pt x="2174" y="4669"/>
                    <a:pt x="2180" y="4670"/>
                    <a:pt x="2186" y="4670"/>
                  </a:cubicBezTo>
                  <a:cubicBezTo>
                    <a:pt x="2237" y="4670"/>
                    <a:pt x="2272" y="4603"/>
                    <a:pt x="2228" y="4575"/>
                  </a:cubicBezTo>
                  <a:cubicBezTo>
                    <a:pt x="2086" y="4494"/>
                    <a:pt x="1954" y="4413"/>
                    <a:pt x="1823" y="4343"/>
                  </a:cubicBezTo>
                  <a:cubicBezTo>
                    <a:pt x="1804" y="4330"/>
                    <a:pt x="1783" y="4324"/>
                    <a:pt x="1764" y="4324"/>
                  </a:cubicBezTo>
                  <a:close/>
                  <a:moveTo>
                    <a:pt x="8319" y="4507"/>
                  </a:moveTo>
                  <a:cubicBezTo>
                    <a:pt x="8270" y="4507"/>
                    <a:pt x="8228" y="4539"/>
                    <a:pt x="8222" y="4595"/>
                  </a:cubicBezTo>
                  <a:cubicBezTo>
                    <a:pt x="8201" y="4727"/>
                    <a:pt x="8191" y="4849"/>
                    <a:pt x="8191" y="4991"/>
                  </a:cubicBezTo>
                  <a:cubicBezTo>
                    <a:pt x="8191" y="5061"/>
                    <a:pt x="8244" y="5100"/>
                    <a:pt x="8296" y="5100"/>
                  </a:cubicBezTo>
                  <a:cubicBezTo>
                    <a:pt x="8340" y="5100"/>
                    <a:pt x="8384" y="5071"/>
                    <a:pt x="8393" y="5011"/>
                  </a:cubicBezTo>
                  <a:cubicBezTo>
                    <a:pt x="8404" y="4919"/>
                    <a:pt x="8414" y="4829"/>
                    <a:pt x="8414" y="4748"/>
                  </a:cubicBezTo>
                  <a:cubicBezTo>
                    <a:pt x="8525" y="4778"/>
                    <a:pt x="8627" y="4818"/>
                    <a:pt x="8728" y="4849"/>
                  </a:cubicBezTo>
                  <a:cubicBezTo>
                    <a:pt x="8734" y="4851"/>
                    <a:pt x="8741" y="4852"/>
                    <a:pt x="8747" y="4852"/>
                  </a:cubicBezTo>
                  <a:cubicBezTo>
                    <a:pt x="8798" y="4852"/>
                    <a:pt x="8832" y="4785"/>
                    <a:pt x="8778" y="4757"/>
                  </a:cubicBezTo>
                  <a:cubicBezTo>
                    <a:pt x="8647" y="4676"/>
                    <a:pt x="8515" y="4606"/>
                    <a:pt x="8384" y="4525"/>
                  </a:cubicBezTo>
                  <a:cubicBezTo>
                    <a:pt x="8362" y="4513"/>
                    <a:pt x="8340" y="4507"/>
                    <a:pt x="8319" y="4507"/>
                  </a:cubicBezTo>
                  <a:close/>
                  <a:moveTo>
                    <a:pt x="6487" y="4547"/>
                  </a:moveTo>
                  <a:cubicBezTo>
                    <a:pt x="6438" y="4547"/>
                    <a:pt x="6396" y="4579"/>
                    <a:pt x="6389" y="4636"/>
                  </a:cubicBezTo>
                  <a:cubicBezTo>
                    <a:pt x="6368" y="4768"/>
                    <a:pt x="6359" y="4889"/>
                    <a:pt x="6359" y="5031"/>
                  </a:cubicBezTo>
                  <a:cubicBezTo>
                    <a:pt x="6359" y="5102"/>
                    <a:pt x="6411" y="5140"/>
                    <a:pt x="6463" y="5140"/>
                  </a:cubicBezTo>
                  <a:cubicBezTo>
                    <a:pt x="6508" y="5140"/>
                    <a:pt x="6552" y="5112"/>
                    <a:pt x="6561" y="5051"/>
                  </a:cubicBezTo>
                  <a:cubicBezTo>
                    <a:pt x="6571" y="4960"/>
                    <a:pt x="6581" y="4869"/>
                    <a:pt x="6581" y="4778"/>
                  </a:cubicBezTo>
                  <a:cubicBezTo>
                    <a:pt x="6692" y="4818"/>
                    <a:pt x="6794" y="4859"/>
                    <a:pt x="6895" y="4889"/>
                  </a:cubicBezTo>
                  <a:cubicBezTo>
                    <a:pt x="6901" y="4892"/>
                    <a:pt x="6908" y="4893"/>
                    <a:pt x="6914" y="4893"/>
                  </a:cubicBezTo>
                  <a:cubicBezTo>
                    <a:pt x="6965" y="4893"/>
                    <a:pt x="7000" y="4825"/>
                    <a:pt x="6946" y="4798"/>
                  </a:cubicBezTo>
                  <a:cubicBezTo>
                    <a:pt x="6814" y="4717"/>
                    <a:pt x="6683" y="4636"/>
                    <a:pt x="6551" y="4565"/>
                  </a:cubicBezTo>
                  <a:cubicBezTo>
                    <a:pt x="6529" y="4553"/>
                    <a:pt x="6507" y="4547"/>
                    <a:pt x="6487" y="4547"/>
                  </a:cubicBezTo>
                  <a:close/>
                  <a:moveTo>
                    <a:pt x="4652" y="4588"/>
                  </a:moveTo>
                  <a:cubicBezTo>
                    <a:pt x="4604" y="4588"/>
                    <a:pt x="4563" y="4617"/>
                    <a:pt x="4556" y="4667"/>
                  </a:cubicBezTo>
                  <a:cubicBezTo>
                    <a:pt x="4536" y="4808"/>
                    <a:pt x="4526" y="4930"/>
                    <a:pt x="4526" y="5072"/>
                  </a:cubicBezTo>
                  <a:cubicBezTo>
                    <a:pt x="4526" y="5138"/>
                    <a:pt x="4581" y="5177"/>
                    <a:pt x="4633" y="5177"/>
                  </a:cubicBezTo>
                  <a:cubicBezTo>
                    <a:pt x="4677" y="5177"/>
                    <a:pt x="4719" y="5151"/>
                    <a:pt x="4728" y="5092"/>
                  </a:cubicBezTo>
                  <a:cubicBezTo>
                    <a:pt x="4739" y="5000"/>
                    <a:pt x="4748" y="4910"/>
                    <a:pt x="4748" y="4818"/>
                  </a:cubicBezTo>
                  <a:cubicBezTo>
                    <a:pt x="4860" y="4859"/>
                    <a:pt x="4961" y="4899"/>
                    <a:pt x="5063" y="4930"/>
                  </a:cubicBezTo>
                  <a:cubicBezTo>
                    <a:pt x="5069" y="4932"/>
                    <a:pt x="5076" y="4933"/>
                    <a:pt x="5082" y="4933"/>
                  </a:cubicBezTo>
                  <a:cubicBezTo>
                    <a:pt x="5133" y="4933"/>
                    <a:pt x="5167" y="4866"/>
                    <a:pt x="5113" y="4838"/>
                  </a:cubicBezTo>
                  <a:cubicBezTo>
                    <a:pt x="4982" y="4757"/>
                    <a:pt x="4850" y="4676"/>
                    <a:pt x="4718" y="4606"/>
                  </a:cubicBezTo>
                  <a:cubicBezTo>
                    <a:pt x="4697" y="4593"/>
                    <a:pt x="4674" y="4588"/>
                    <a:pt x="4652" y="4588"/>
                  </a:cubicBezTo>
                  <a:close/>
                  <a:moveTo>
                    <a:pt x="2820" y="4628"/>
                  </a:moveTo>
                  <a:cubicBezTo>
                    <a:pt x="2772" y="4628"/>
                    <a:pt x="2731" y="4658"/>
                    <a:pt x="2723" y="4707"/>
                  </a:cubicBezTo>
                  <a:cubicBezTo>
                    <a:pt x="2703" y="4849"/>
                    <a:pt x="2693" y="4970"/>
                    <a:pt x="2693" y="5102"/>
                  </a:cubicBezTo>
                  <a:cubicBezTo>
                    <a:pt x="2693" y="5175"/>
                    <a:pt x="2750" y="5217"/>
                    <a:pt x="2804" y="5217"/>
                  </a:cubicBezTo>
                  <a:cubicBezTo>
                    <a:pt x="2846" y="5217"/>
                    <a:pt x="2887" y="5191"/>
                    <a:pt x="2896" y="5132"/>
                  </a:cubicBezTo>
                  <a:cubicBezTo>
                    <a:pt x="2906" y="5041"/>
                    <a:pt x="2916" y="4950"/>
                    <a:pt x="2916" y="4859"/>
                  </a:cubicBezTo>
                  <a:cubicBezTo>
                    <a:pt x="3027" y="4899"/>
                    <a:pt x="3128" y="4930"/>
                    <a:pt x="3230" y="4970"/>
                  </a:cubicBezTo>
                  <a:cubicBezTo>
                    <a:pt x="3236" y="4973"/>
                    <a:pt x="3243" y="4974"/>
                    <a:pt x="3249" y="4974"/>
                  </a:cubicBezTo>
                  <a:cubicBezTo>
                    <a:pt x="3300" y="4974"/>
                    <a:pt x="3335" y="4906"/>
                    <a:pt x="3281" y="4879"/>
                  </a:cubicBezTo>
                  <a:cubicBezTo>
                    <a:pt x="3149" y="4798"/>
                    <a:pt x="3017" y="4717"/>
                    <a:pt x="2885" y="4646"/>
                  </a:cubicBezTo>
                  <a:cubicBezTo>
                    <a:pt x="2864" y="4634"/>
                    <a:pt x="2841" y="4628"/>
                    <a:pt x="2820" y="4628"/>
                  </a:cubicBezTo>
                  <a:close/>
                  <a:moveTo>
                    <a:pt x="997" y="4665"/>
                  </a:moveTo>
                  <a:cubicBezTo>
                    <a:pt x="945" y="4665"/>
                    <a:pt x="898" y="4695"/>
                    <a:pt x="891" y="4748"/>
                  </a:cubicBezTo>
                  <a:cubicBezTo>
                    <a:pt x="871" y="4889"/>
                    <a:pt x="860" y="5011"/>
                    <a:pt x="860" y="5142"/>
                  </a:cubicBezTo>
                  <a:cubicBezTo>
                    <a:pt x="860" y="5216"/>
                    <a:pt x="917" y="5258"/>
                    <a:pt x="971" y="5258"/>
                  </a:cubicBezTo>
                  <a:cubicBezTo>
                    <a:pt x="1013" y="5258"/>
                    <a:pt x="1054" y="5231"/>
                    <a:pt x="1063" y="5173"/>
                  </a:cubicBezTo>
                  <a:cubicBezTo>
                    <a:pt x="1073" y="5081"/>
                    <a:pt x="1083" y="4991"/>
                    <a:pt x="1083" y="4899"/>
                  </a:cubicBezTo>
                  <a:cubicBezTo>
                    <a:pt x="1195" y="4940"/>
                    <a:pt x="1296" y="4970"/>
                    <a:pt x="1397" y="5011"/>
                  </a:cubicBezTo>
                  <a:cubicBezTo>
                    <a:pt x="1404" y="5013"/>
                    <a:pt x="1410" y="5014"/>
                    <a:pt x="1417" y="5014"/>
                  </a:cubicBezTo>
                  <a:cubicBezTo>
                    <a:pt x="1468" y="5014"/>
                    <a:pt x="1502" y="4946"/>
                    <a:pt x="1448" y="4910"/>
                  </a:cubicBezTo>
                  <a:cubicBezTo>
                    <a:pt x="1316" y="4838"/>
                    <a:pt x="1184" y="4757"/>
                    <a:pt x="1053" y="4676"/>
                  </a:cubicBezTo>
                  <a:cubicBezTo>
                    <a:pt x="1035" y="4669"/>
                    <a:pt x="1015" y="4665"/>
                    <a:pt x="997" y="4665"/>
                  </a:cubicBezTo>
                  <a:close/>
                  <a:moveTo>
                    <a:pt x="7545" y="4851"/>
                  </a:moveTo>
                  <a:cubicBezTo>
                    <a:pt x="7500" y="4851"/>
                    <a:pt x="7459" y="4880"/>
                    <a:pt x="7452" y="4930"/>
                  </a:cubicBezTo>
                  <a:cubicBezTo>
                    <a:pt x="7421" y="5072"/>
                    <a:pt x="7421" y="5193"/>
                    <a:pt x="7412" y="5335"/>
                  </a:cubicBezTo>
                  <a:cubicBezTo>
                    <a:pt x="7412" y="5402"/>
                    <a:pt x="7469" y="5441"/>
                    <a:pt x="7525" y="5441"/>
                  </a:cubicBezTo>
                  <a:cubicBezTo>
                    <a:pt x="7571" y="5441"/>
                    <a:pt x="7615" y="5414"/>
                    <a:pt x="7624" y="5355"/>
                  </a:cubicBezTo>
                  <a:cubicBezTo>
                    <a:pt x="7634" y="5264"/>
                    <a:pt x="7644" y="5173"/>
                    <a:pt x="7644" y="5081"/>
                  </a:cubicBezTo>
                  <a:cubicBezTo>
                    <a:pt x="7745" y="5122"/>
                    <a:pt x="7847" y="5162"/>
                    <a:pt x="7958" y="5193"/>
                  </a:cubicBezTo>
                  <a:cubicBezTo>
                    <a:pt x="7964" y="5195"/>
                    <a:pt x="7969" y="5196"/>
                    <a:pt x="7975" y="5196"/>
                  </a:cubicBezTo>
                  <a:cubicBezTo>
                    <a:pt x="8018" y="5196"/>
                    <a:pt x="8054" y="5129"/>
                    <a:pt x="8009" y="5102"/>
                  </a:cubicBezTo>
                  <a:cubicBezTo>
                    <a:pt x="7877" y="5021"/>
                    <a:pt x="7736" y="4940"/>
                    <a:pt x="7604" y="4869"/>
                  </a:cubicBezTo>
                  <a:cubicBezTo>
                    <a:pt x="7585" y="4857"/>
                    <a:pt x="7564" y="4851"/>
                    <a:pt x="7545" y="4851"/>
                  </a:cubicBezTo>
                  <a:close/>
                  <a:moveTo>
                    <a:pt x="5721" y="4888"/>
                  </a:moveTo>
                  <a:cubicBezTo>
                    <a:pt x="5673" y="4888"/>
                    <a:pt x="5627" y="4918"/>
                    <a:pt x="5619" y="4970"/>
                  </a:cubicBezTo>
                  <a:cubicBezTo>
                    <a:pt x="5589" y="5112"/>
                    <a:pt x="5589" y="5234"/>
                    <a:pt x="5579" y="5365"/>
                  </a:cubicBezTo>
                  <a:cubicBezTo>
                    <a:pt x="5579" y="5438"/>
                    <a:pt x="5638" y="5480"/>
                    <a:pt x="5695" y="5480"/>
                  </a:cubicBezTo>
                  <a:cubicBezTo>
                    <a:pt x="5740" y="5480"/>
                    <a:pt x="5783" y="5454"/>
                    <a:pt x="5792" y="5396"/>
                  </a:cubicBezTo>
                  <a:cubicBezTo>
                    <a:pt x="5801" y="5304"/>
                    <a:pt x="5812" y="5213"/>
                    <a:pt x="5812" y="5122"/>
                  </a:cubicBezTo>
                  <a:cubicBezTo>
                    <a:pt x="5913" y="5162"/>
                    <a:pt x="6014" y="5193"/>
                    <a:pt x="6125" y="5234"/>
                  </a:cubicBezTo>
                  <a:cubicBezTo>
                    <a:pt x="6131" y="5236"/>
                    <a:pt x="6136" y="5237"/>
                    <a:pt x="6142" y="5237"/>
                  </a:cubicBezTo>
                  <a:cubicBezTo>
                    <a:pt x="6186" y="5237"/>
                    <a:pt x="6221" y="5170"/>
                    <a:pt x="6176" y="5142"/>
                  </a:cubicBezTo>
                  <a:cubicBezTo>
                    <a:pt x="6044" y="5061"/>
                    <a:pt x="5903" y="4980"/>
                    <a:pt x="5771" y="4899"/>
                  </a:cubicBezTo>
                  <a:cubicBezTo>
                    <a:pt x="5756" y="4891"/>
                    <a:pt x="5738" y="4888"/>
                    <a:pt x="5721" y="4888"/>
                  </a:cubicBezTo>
                  <a:close/>
                  <a:moveTo>
                    <a:pt x="3888" y="4928"/>
                  </a:moveTo>
                  <a:cubicBezTo>
                    <a:pt x="3840" y="4928"/>
                    <a:pt x="3794" y="4958"/>
                    <a:pt x="3787" y="5011"/>
                  </a:cubicBezTo>
                  <a:cubicBezTo>
                    <a:pt x="3756" y="5142"/>
                    <a:pt x="3756" y="5274"/>
                    <a:pt x="3746" y="5405"/>
                  </a:cubicBezTo>
                  <a:cubicBezTo>
                    <a:pt x="3746" y="5479"/>
                    <a:pt x="3806" y="5521"/>
                    <a:pt x="3862" y="5521"/>
                  </a:cubicBezTo>
                  <a:cubicBezTo>
                    <a:pt x="3907" y="5521"/>
                    <a:pt x="3950" y="5494"/>
                    <a:pt x="3959" y="5436"/>
                  </a:cubicBezTo>
                  <a:cubicBezTo>
                    <a:pt x="3969" y="5345"/>
                    <a:pt x="3979" y="5254"/>
                    <a:pt x="3979" y="5162"/>
                  </a:cubicBezTo>
                  <a:cubicBezTo>
                    <a:pt x="4080" y="5203"/>
                    <a:pt x="4181" y="5234"/>
                    <a:pt x="4293" y="5274"/>
                  </a:cubicBezTo>
                  <a:cubicBezTo>
                    <a:pt x="4299" y="5276"/>
                    <a:pt x="4304" y="5277"/>
                    <a:pt x="4309" y="5277"/>
                  </a:cubicBezTo>
                  <a:cubicBezTo>
                    <a:pt x="4353" y="5277"/>
                    <a:pt x="4389" y="5209"/>
                    <a:pt x="4343" y="5173"/>
                  </a:cubicBezTo>
                  <a:cubicBezTo>
                    <a:pt x="4212" y="5102"/>
                    <a:pt x="4070" y="5021"/>
                    <a:pt x="3938" y="4940"/>
                  </a:cubicBezTo>
                  <a:cubicBezTo>
                    <a:pt x="3923" y="4932"/>
                    <a:pt x="3905" y="4928"/>
                    <a:pt x="3888" y="4928"/>
                  </a:cubicBezTo>
                  <a:close/>
                  <a:moveTo>
                    <a:pt x="2049" y="4962"/>
                  </a:moveTo>
                  <a:cubicBezTo>
                    <a:pt x="2004" y="4962"/>
                    <a:pt x="1961" y="4994"/>
                    <a:pt x="1954" y="5051"/>
                  </a:cubicBezTo>
                  <a:cubicBezTo>
                    <a:pt x="1924" y="5183"/>
                    <a:pt x="1924" y="5315"/>
                    <a:pt x="1913" y="5446"/>
                  </a:cubicBezTo>
                  <a:cubicBezTo>
                    <a:pt x="1913" y="5519"/>
                    <a:pt x="1973" y="5561"/>
                    <a:pt x="2030" y="5561"/>
                  </a:cubicBezTo>
                  <a:cubicBezTo>
                    <a:pt x="2075" y="5561"/>
                    <a:pt x="2117" y="5535"/>
                    <a:pt x="2126" y="5477"/>
                  </a:cubicBezTo>
                  <a:cubicBezTo>
                    <a:pt x="2136" y="5375"/>
                    <a:pt x="2147" y="5294"/>
                    <a:pt x="2147" y="5203"/>
                  </a:cubicBezTo>
                  <a:cubicBezTo>
                    <a:pt x="2248" y="5243"/>
                    <a:pt x="2349" y="5274"/>
                    <a:pt x="2460" y="5315"/>
                  </a:cubicBezTo>
                  <a:cubicBezTo>
                    <a:pt x="2466" y="5317"/>
                    <a:pt x="2471" y="5318"/>
                    <a:pt x="2477" y="5318"/>
                  </a:cubicBezTo>
                  <a:cubicBezTo>
                    <a:pt x="2521" y="5318"/>
                    <a:pt x="2556" y="5249"/>
                    <a:pt x="2511" y="5213"/>
                  </a:cubicBezTo>
                  <a:cubicBezTo>
                    <a:pt x="2379" y="5142"/>
                    <a:pt x="2237" y="5061"/>
                    <a:pt x="2106" y="4980"/>
                  </a:cubicBezTo>
                  <a:cubicBezTo>
                    <a:pt x="2088" y="4968"/>
                    <a:pt x="2068" y="4962"/>
                    <a:pt x="2049" y="4962"/>
                  </a:cubicBezTo>
                  <a:close/>
                  <a:moveTo>
                    <a:pt x="8612" y="5151"/>
                  </a:moveTo>
                  <a:cubicBezTo>
                    <a:pt x="8563" y="5151"/>
                    <a:pt x="8520" y="5181"/>
                    <a:pt x="8505" y="5234"/>
                  </a:cubicBezTo>
                  <a:cubicBezTo>
                    <a:pt x="8485" y="5375"/>
                    <a:pt x="8474" y="5497"/>
                    <a:pt x="8474" y="5628"/>
                  </a:cubicBezTo>
                  <a:cubicBezTo>
                    <a:pt x="8474" y="5702"/>
                    <a:pt x="8531" y="5744"/>
                    <a:pt x="8584" y="5744"/>
                  </a:cubicBezTo>
                  <a:cubicBezTo>
                    <a:pt x="8627" y="5744"/>
                    <a:pt x="8668" y="5717"/>
                    <a:pt x="8677" y="5659"/>
                  </a:cubicBezTo>
                  <a:cubicBezTo>
                    <a:pt x="8697" y="5567"/>
                    <a:pt x="8697" y="5477"/>
                    <a:pt x="8697" y="5385"/>
                  </a:cubicBezTo>
                  <a:cubicBezTo>
                    <a:pt x="8809" y="5426"/>
                    <a:pt x="8910" y="5456"/>
                    <a:pt x="9011" y="5497"/>
                  </a:cubicBezTo>
                  <a:cubicBezTo>
                    <a:pt x="9018" y="5499"/>
                    <a:pt x="9024" y="5500"/>
                    <a:pt x="9031" y="5500"/>
                  </a:cubicBezTo>
                  <a:cubicBezTo>
                    <a:pt x="9082" y="5500"/>
                    <a:pt x="9116" y="5432"/>
                    <a:pt x="9062" y="5396"/>
                  </a:cubicBezTo>
                  <a:cubicBezTo>
                    <a:pt x="8930" y="5324"/>
                    <a:pt x="8798" y="5243"/>
                    <a:pt x="8667" y="5162"/>
                  </a:cubicBezTo>
                  <a:cubicBezTo>
                    <a:pt x="8649" y="5155"/>
                    <a:pt x="8630" y="5151"/>
                    <a:pt x="8612" y="5151"/>
                  </a:cubicBezTo>
                  <a:close/>
                  <a:moveTo>
                    <a:pt x="6774" y="5190"/>
                  </a:moveTo>
                  <a:cubicBezTo>
                    <a:pt x="6727" y="5190"/>
                    <a:pt x="6686" y="5217"/>
                    <a:pt x="6672" y="5274"/>
                  </a:cubicBezTo>
                  <a:cubicBezTo>
                    <a:pt x="6652" y="5405"/>
                    <a:pt x="6642" y="5537"/>
                    <a:pt x="6642" y="5669"/>
                  </a:cubicBezTo>
                  <a:cubicBezTo>
                    <a:pt x="6642" y="5742"/>
                    <a:pt x="6699" y="5784"/>
                    <a:pt x="6752" y="5784"/>
                  </a:cubicBezTo>
                  <a:cubicBezTo>
                    <a:pt x="6795" y="5784"/>
                    <a:pt x="6836" y="5758"/>
                    <a:pt x="6845" y="5699"/>
                  </a:cubicBezTo>
                  <a:cubicBezTo>
                    <a:pt x="6865" y="5608"/>
                    <a:pt x="6865" y="5517"/>
                    <a:pt x="6865" y="5426"/>
                  </a:cubicBezTo>
                  <a:cubicBezTo>
                    <a:pt x="6976" y="5466"/>
                    <a:pt x="7077" y="5497"/>
                    <a:pt x="7178" y="5537"/>
                  </a:cubicBezTo>
                  <a:cubicBezTo>
                    <a:pt x="7185" y="5540"/>
                    <a:pt x="7191" y="5541"/>
                    <a:pt x="7198" y="5541"/>
                  </a:cubicBezTo>
                  <a:cubicBezTo>
                    <a:pt x="7249" y="5541"/>
                    <a:pt x="7284" y="5472"/>
                    <a:pt x="7229" y="5436"/>
                  </a:cubicBezTo>
                  <a:cubicBezTo>
                    <a:pt x="7097" y="5365"/>
                    <a:pt x="6966" y="5284"/>
                    <a:pt x="6834" y="5203"/>
                  </a:cubicBezTo>
                  <a:cubicBezTo>
                    <a:pt x="6814" y="5194"/>
                    <a:pt x="6793" y="5190"/>
                    <a:pt x="6774" y="5190"/>
                  </a:cubicBezTo>
                  <a:close/>
                  <a:moveTo>
                    <a:pt x="4940" y="5226"/>
                  </a:moveTo>
                  <a:cubicBezTo>
                    <a:pt x="4893" y="5226"/>
                    <a:pt x="4854" y="5258"/>
                    <a:pt x="4840" y="5315"/>
                  </a:cubicBezTo>
                  <a:cubicBezTo>
                    <a:pt x="4820" y="5446"/>
                    <a:pt x="4809" y="5578"/>
                    <a:pt x="4809" y="5709"/>
                  </a:cubicBezTo>
                  <a:cubicBezTo>
                    <a:pt x="4809" y="5781"/>
                    <a:pt x="4863" y="5823"/>
                    <a:pt x="4916" y="5823"/>
                  </a:cubicBezTo>
                  <a:cubicBezTo>
                    <a:pt x="4960" y="5823"/>
                    <a:pt x="5002" y="5794"/>
                    <a:pt x="5012" y="5729"/>
                  </a:cubicBezTo>
                  <a:cubicBezTo>
                    <a:pt x="5032" y="5639"/>
                    <a:pt x="5032" y="5558"/>
                    <a:pt x="5032" y="5466"/>
                  </a:cubicBezTo>
                  <a:cubicBezTo>
                    <a:pt x="5144" y="5507"/>
                    <a:pt x="5245" y="5537"/>
                    <a:pt x="5346" y="5578"/>
                  </a:cubicBezTo>
                  <a:cubicBezTo>
                    <a:pt x="5353" y="5580"/>
                    <a:pt x="5359" y="5581"/>
                    <a:pt x="5365" y="5581"/>
                  </a:cubicBezTo>
                  <a:cubicBezTo>
                    <a:pt x="5416" y="5581"/>
                    <a:pt x="5451" y="5513"/>
                    <a:pt x="5396" y="5477"/>
                  </a:cubicBezTo>
                  <a:cubicBezTo>
                    <a:pt x="5265" y="5405"/>
                    <a:pt x="5133" y="5324"/>
                    <a:pt x="5002" y="5243"/>
                  </a:cubicBezTo>
                  <a:cubicBezTo>
                    <a:pt x="4981" y="5231"/>
                    <a:pt x="4960" y="5226"/>
                    <a:pt x="4940" y="5226"/>
                  </a:cubicBezTo>
                  <a:close/>
                  <a:moveTo>
                    <a:pt x="3107" y="5266"/>
                  </a:moveTo>
                  <a:cubicBezTo>
                    <a:pt x="3061" y="5266"/>
                    <a:pt x="3021" y="5298"/>
                    <a:pt x="3007" y="5355"/>
                  </a:cubicBezTo>
                  <a:cubicBezTo>
                    <a:pt x="2987" y="5486"/>
                    <a:pt x="2977" y="5618"/>
                    <a:pt x="2977" y="5750"/>
                  </a:cubicBezTo>
                  <a:cubicBezTo>
                    <a:pt x="2977" y="5822"/>
                    <a:pt x="3031" y="5863"/>
                    <a:pt x="3084" y="5863"/>
                  </a:cubicBezTo>
                  <a:cubicBezTo>
                    <a:pt x="3128" y="5863"/>
                    <a:pt x="3170" y="5834"/>
                    <a:pt x="3179" y="5770"/>
                  </a:cubicBezTo>
                  <a:cubicBezTo>
                    <a:pt x="3200" y="5679"/>
                    <a:pt x="3200" y="5598"/>
                    <a:pt x="3200" y="5507"/>
                  </a:cubicBezTo>
                  <a:cubicBezTo>
                    <a:pt x="3311" y="5537"/>
                    <a:pt x="3412" y="5578"/>
                    <a:pt x="3513" y="5618"/>
                  </a:cubicBezTo>
                  <a:cubicBezTo>
                    <a:pt x="3519" y="5620"/>
                    <a:pt x="3525" y="5621"/>
                    <a:pt x="3531" y="5621"/>
                  </a:cubicBezTo>
                  <a:cubicBezTo>
                    <a:pt x="3583" y="5621"/>
                    <a:pt x="3619" y="5544"/>
                    <a:pt x="3564" y="5517"/>
                  </a:cubicBezTo>
                  <a:cubicBezTo>
                    <a:pt x="3432" y="5436"/>
                    <a:pt x="3301" y="5365"/>
                    <a:pt x="3169" y="5284"/>
                  </a:cubicBezTo>
                  <a:cubicBezTo>
                    <a:pt x="3148" y="5272"/>
                    <a:pt x="3127" y="5266"/>
                    <a:pt x="3107" y="5266"/>
                  </a:cubicBezTo>
                  <a:close/>
                  <a:moveTo>
                    <a:pt x="1275" y="5307"/>
                  </a:moveTo>
                  <a:cubicBezTo>
                    <a:pt x="1228" y="5307"/>
                    <a:pt x="1189" y="5339"/>
                    <a:pt x="1175" y="5396"/>
                  </a:cubicBezTo>
                  <a:cubicBezTo>
                    <a:pt x="1154" y="5527"/>
                    <a:pt x="1144" y="5659"/>
                    <a:pt x="1144" y="5790"/>
                  </a:cubicBezTo>
                  <a:cubicBezTo>
                    <a:pt x="1144" y="5862"/>
                    <a:pt x="1198" y="5904"/>
                    <a:pt x="1251" y="5904"/>
                  </a:cubicBezTo>
                  <a:cubicBezTo>
                    <a:pt x="1295" y="5904"/>
                    <a:pt x="1337" y="5875"/>
                    <a:pt x="1346" y="5810"/>
                  </a:cubicBezTo>
                  <a:cubicBezTo>
                    <a:pt x="1367" y="5720"/>
                    <a:pt x="1367" y="5639"/>
                    <a:pt x="1367" y="5547"/>
                  </a:cubicBezTo>
                  <a:cubicBezTo>
                    <a:pt x="1478" y="5578"/>
                    <a:pt x="1580" y="5618"/>
                    <a:pt x="1681" y="5659"/>
                  </a:cubicBezTo>
                  <a:cubicBezTo>
                    <a:pt x="1687" y="5661"/>
                    <a:pt x="1693" y="5662"/>
                    <a:pt x="1698" y="5662"/>
                  </a:cubicBezTo>
                  <a:cubicBezTo>
                    <a:pt x="1750" y="5662"/>
                    <a:pt x="1786" y="5585"/>
                    <a:pt x="1731" y="5558"/>
                  </a:cubicBezTo>
                  <a:cubicBezTo>
                    <a:pt x="1600" y="5477"/>
                    <a:pt x="1468" y="5405"/>
                    <a:pt x="1337" y="5324"/>
                  </a:cubicBezTo>
                  <a:cubicBezTo>
                    <a:pt x="1316" y="5312"/>
                    <a:pt x="1294" y="5307"/>
                    <a:pt x="1275" y="5307"/>
                  </a:cubicBezTo>
                  <a:close/>
                  <a:moveTo>
                    <a:pt x="7830" y="5489"/>
                  </a:moveTo>
                  <a:cubicBezTo>
                    <a:pt x="7784" y="5489"/>
                    <a:pt x="7742" y="5521"/>
                    <a:pt x="7736" y="5578"/>
                  </a:cubicBezTo>
                  <a:cubicBezTo>
                    <a:pt x="7715" y="5709"/>
                    <a:pt x="7705" y="5841"/>
                    <a:pt x="7705" y="5972"/>
                  </a:cubicBezTo>
                  <a:cubicBezTo>
                    <a:pt x="7705" y="6044"/>
                    <a:pt x="7759" y="6086"/>
                    <a:pt x="7812" y="6086"/>
                  </a:cubicBezTo>
                  <a:cubicBezTo>
                    <a:pt x="7855" y="6086"/>
                    <a:pt x="7898" y="6057"/>
                    <a:pt x="7907" y="5993"/>
                  </a:cubicBezTo>
                  <a:cubicBezTo>
                    <a:pt x="7918" y="5902"/>
                    <a:pt x="7928" y="5821"/>
                    <a:pt x="7928" y="5729"/>
                  </a:cubicBezTo>
                  <a:cubicBezTo>
                    <a:pt x="8029" y="5770"/>
                    <a:pt x="8141" y="5801"/>
                    <a:pt x="8242" y="5841"/>
                  </a:cubicBezTo>
                  <a:cubicBezTo>
                    <a:pt x="8247" y="5843"/>
                    <a:pt x="8252" y="5844"/>
                    <a:pt x="8257" y="5844"/>
                  </a:cubicBezTo>
                  <a:cubicBezTo>
                    <a:pt x="8301" y="5844"/>
                    <a:pt x="8338" y="5767"/>
                    <a:pt x="8292" y="5740"/>
                  </a:cubicBezTo>
                  <a:cubicBezTo>
                    <a:pt x="8161" y="5669"/>
                    <a:pt x="8029" y="5588"/>
                    <a:pt x="7887" y="5507"/>
                  </a:cubicBezTo>
                  <a:cubicBezTo>
                    <a:pt x="7869" y="5495"/>
                    <a:pt x="7849" y="5489"/>
                    <a:pt x="7830" y="5489"/>
                  </a:cubicBezTo>
                  <a:close/>
                  <a:moveTo>
                    <a:pt x="5998" y="5529"/>
                  </a:moveTo>
                  <a:cubicBezTo>
                    <a:pt x="5952" y="5529"/>
                    <a:pt x="5910" y="5561"/>
                    <a:pt x="5903" y="5618"/>
                  </a:cubicBezTo>
                  <a:cubicBezTo>
                    <a:pt x="5882" y="5750"/>
                    <a:pt x="5873" y="5882"/>
                    <a:pt x="5873" y="6013"/>
                  </a:cubicBezTo>
                  <a:cubicBezTo>
                    <a:pt x="5873" y="6085"/>
                    <a:pt x="5927" y="6126"/>
                    <a:pt x="5979" y="6126"/>
                  </a:cubicBezTo>
                  <a:cubicBezTo>
                    <a:pt x="6023" y="6126"/>
                    <a:pt x="6066" y="6098"/>
                    <a:pt x="6075" y="6033"/>
                  </a:cubicBezTo>
                  <a:cubicBezTo>
                    <a:pt x="6085" y="5942"/>
                    <a:pt x="6095" y="5861"/>
                    <a:pt x="6095" y="5770"/>
                  </a:cubicBezTo>
                  <a:cubicBezTo>
                    <a:pt x="6197" y="5801"/>
                    <a:pt x="6308" y="5841"/>
                    <a:pt x="6409" y="5882"/>
                  </a:cubicBezTo>
                  <a:cubicBezTo>
                    <a:pt x="6414" y="5884"/>
                    <a:pt x="6419" y="5885"/>
                    <a:pt x="6424" y="5885"/>
                  </a:cubicBezTo>
                  <a:cubicBezTo>
                    <a:pt x="6469" y="5885"/>
                    <a:pt x="6505" y="5807"/>
                    <a:pt x="6460" y="5780"/>
                  </a:cubicBezTo>
                  <a:cubicBezTo>
                    <a:pt x="6328" y="5699"/>
                    <a:pt x="6197" y="5628"/>
                    <a:pt x="6055" y="5547"/>
                  </a:cubicBezTo>
                  <a:cubicBezTo>
                    <a:pt x="6037" y="5535"/>
                    <a:pt x="6017" y="5529"/>
                    <a:pt x="5998" y="5529"/>
                  </a:cubicBezTo>
                  <a:close/>
                  <a:moveTo>
                    <a:pt x="4165" y="5570"/>
                  </a:moveTo>
                  <a:cubicBezTo>
                    <a:pt x="4119" y="5570"/>
                    <a:pt x="4077" y="5602"/>
                    <a:pt x="4070" y="5659"/>
                  </a:cubicBezTo>
                  <a:cubicBezTo>
                    <a:pt x="4050" y="5790"/>
                    <a:pt x="4040" y="5912"/>
                    <a:pt x="4040" y="6053"/>
                  </a:cubicBezTo>
                  <a:cubicBezTo>
                    <a:pt x="4040" y="6125"/>
                    <a:pt x="4094" y="6167"/>
                    <a:pt x="4146" y="6167"/>
                  </a:cubicBezTo>
                  <a:cubicBezTo>
                    <a:pt x="4190" y="6167"/>
                    <a:pt x="4233" y="6138"/>
                    <a:pt x="4242" y="6074"/>
                  </a:cubicBezTo>
                  <a:cubicBezTo>
                    <a:pt x="4253" y="5983"/>
                    <a:pt x="4262" y="5891"/>
                    <a:pt x="4262" y="5810"/>
                  </a:cubicBezTo>
                  <a:cubicBezTo>
                    <a:pt x="4364" y="5841"/>
                    <a:pt x="4475" y="5882"/>
                    <a:pt x="4577" y="5922"/>
                  </a:cubicBezTo>
                  <a:cubicBezTo>
                    <a:pt x="4579" y="5923"/>
                    <a:pt x="4582" y="5923"/>
                    <a:pt x="4585" y="5923"/>
                  </a:cubicBezTo>
                  <a:cubicBezTo>
                    <a:pt x="4632" y="5923"/>
                    <a:pt x="4675" y="5849"/>
                    <a:pt x="4627" y="5821"/>
                  </a:cubicBezTo>
                  <a:cubicBezTo>
                    <a:pt x="4496" y="5740"/>
                    <a:pt x="4364" y="5669"/>
                    <a:pt x="4222" y="5588"/>
                  </a:cubicBezTo>
                  <a:cubicBezTo>
                    <a:pt x="4204" y="5576"/>
                    <a:pt x="4184" y="5570"/>
                    <a:pt x="4165" y="5570"/>
                  </a:cubicBezTo>
                  <a:close/>
                  <a:moveTo>
                    <a:pt x="2333" y="5610"/>
                  </a:moveTo>
                  <a:cubicBezTo>
                    <a:pt x="2287" y="5610"/>
                    <a:pt x="2245" y="5642"/>
                    <a:pt x="2237" y="5699"/>
                  </a:cubicBezTo>
                  <a:cubicBezTo>
                    <a:pt x="2217" y="5831"/>
                    <a:pt x="2207" y="5952"/>
                    <a:pt x="2207" y="6094"/>
                  </a:cubicBezTo>
                  <a:cubicBezTo>
                    <a:pt x="2207" y="6165"/>
                    <a:pt x="2260" y="6204"/>
                    <a:pt x="2312" y="6204"/>
                  </a:cubicBezTo>
                  <a:cubicBezTo>
                    <a:pt x="2357" y="6204"/>
                    <a:pt x="2401" y="6175"/>
                    <a:pt x="2410" y="6114"/>
                  </a:cubicBezTo>
                  <a:cubicBezTo>
                    <a:pt x="2420" y="6023"/>
                    <a:pt x="2430" y="5932"/>
                    <a:pt x="2430" y="5851"/>
                  </a:cubicBezTo>
                  <a:cubicBezTo>
                    <a:pt x="2531" y="5882"/>
                    <a:pt x="2642" y="5922"/>
                    <a:pt x="2744" y="5952"/>
                  </a:cubicBezTo>
                  <a:cubicBezTo>
                    <a:pt x="2749" y="5954"/>
                    <a:pt x="2755" y="5955"/>
                    <a:pt x="2760" y="5955"/>
                  </a:cubicBezTo>
                  <a:cubicBezTo>
                    <a:pt x="2804" y="5955"/>
                    <a:pt x="2839" y="5888"/>
                    <a:pt x="2795" y="5861"/>
                  </a:cubicBezTo>
                  <a:cubicBezTo>
                    <a:pt x="2663" y="5780"/>
                    <a:pt x="2531" y="5709"/>
                    <a:pt x="2390" y="5628"/>
                  </a:cubicBezTo>
                  <a:cubicBezTo>
                    <a:pt x="2372" y="5616"/>
                    <a:pt x="2352" y="5610"/>
                    <a:pt x="2333" y="5610"/>
                  </a:cubicBezTo>
                  <a:close/>
                  <a:moveTo>
                    <a:pt x="8889" y="5793"/>
                  </a:moveTo>
                  <a:cubicBezTo>
                    <a:pt x="8842" y="5793"/>
                    <a:pt x="8803" y="5825"/>
                    <a:pt x="8789" y="5882"/>
                  </a:cubicBezTo>
                  <a:cubicBezTo>
                    <a:pt x="8768" y="6013"/>
                    <a:pt x="8758" y="6145"/>
                    <a:pt x="8758" y="6276"/>
                  </a:cubicBezTo>
                  <a:cubicBezTo>
                    <a:pt x="8758" y="6348"/>
                    <a:pt x="8815" y="6390"/>
                    <a:pt x="8871" y="6390"/>
                  </a:cubicBezTo>
                  <a:cubicBezTo>
                    <a:pt x="8917" y="6390"/>
                    <a:pt x="8962" y="6361"/>
                    <a:pt x="8971" y="6296"/>
                  </a:cubicBezTo>
                  <a:cubicBezTo>
                    <a:pt x="8981" y="6206"/>
                    <a:pt x="8981" y="6125"/>
                    <a:pt x="8991" y="6033"/>
                  </a:cubicBezTo>
                  <a:cubicBezTo>
                    <a:pt x="9092" y="6064"/>
                    <a:pt x="9194" y="6104"/>
                    <a:pt x="9295" y="6145"/>
                  </a:cubicBezTo>
                  <a:cubicBezTo>
                    <a:pt x="9301" y="6147"/>
                    <a:pt x="9307" y="6148"/>
                    <a:pt x="9312" y="6148"/>
                  </a:cubicBezTo>
                  <a:cubicBezTo>
                    <a:pt x="9364" y="6148"/>
                    <a:pt x="9400" y="6071"/>
                    <a:pt x="9345" y="6044"/>
                  </a:cubicBezTo>
                  <a:cubicBezTo>
                    <a:pt x="9214" y="5963"/>
                    <a:pt x="9082" y="5891"/>
                    <a:pt x="8951" y="5810"/>
                  </a:cubicBezTo>
                  <a:cubicBezTo>
                    <a:pt x="8929" y="5798"/>
                    <a:pt x="8908" y="5793"/>
                    <a:pt x="8889" y="5793"/>
                  </a:cubicBezTo>
                  <a:close/>
                  <a:moveTo>
                    <a:pt x="7056" y="5833"/>
                  </a:moveTo>
                  <a:cubicBezTo>
                    <a:pt x="7009" y="5833"/>
                    <a:pt x="6970" y="5865"/>
                    <a:pt x="6956" y="5922"/>
                  </a:cubicBezTo>
                  <a:cubicBezTo>
                    <a:pt x="6935" y="6053"/>
                    <a:pt x="6926" y="6175"/>
                    <a:pt x="6926" y="6317"/>
                  </a:cubicBezTo>
                  <a:cubicBezTo>
                    <a:pt x="6926" y="6388"/>
                    <a:pt x="6981" y="6426"/>
                    <a:pt x="7036" y="6426"/>
                  </a:cubicBezTo>
                  <a:cubicBezTo>
                    <a:pt x="7082" y="6426"/>
                    <a:pt x="7128" y="6398"/>
                    <a:pt x="7138" y="6337"/>
                  </a:cubicBezTo>
                  <a:cubicBezTo>
                    <a:pt x="7148" y="6246"/>
                    <a:pt x="7148" y="6155"/>
                    <a:pt x="7158" y="6074"/>
                  </a:cubicBezTo>
                  <a:cubicBezTo>
                    <a:pt x="7259" y="6104"/>
                    <a:pt x="7361" y="6145"/>
                    <a:pt x="7462" y="6175"/>
                  </a:cubicBezTo>
                  <a:cubicBezTo>
                    <a:pt x="7468" y="6177"/>
                    <a:pt x="7475" y="6178"/>
                    <a:pt x="7481" y="6178"/>
                  </a:cubicBezTo>
                  <a:cubicBezTo>
                    <a:pt x="7532" y="6178"/>
                    <a:pt x="7567" y="6111"/>
                    <a:pt x="7513" y="6084"/>
                  </a:cubicBezTo>
                  <a:cubicBezTo>
                    <a:pt x="7381" y="6003"/>
                    <a:pt x="7250" y="5932"/>
                    <a:pt x="7118" y="5851"/>
                  </a:cubicBezTo>
                  <a:cubicBezTo>
                    <a:pt x="7097" y="5839"/>
                    <a:pt x="7076" y="5833"/>
                    <a:pt x="7056" y="5833"/>
                  </a:cubicBezTo>
                  <a:close/>
                  <a:moveTo>
                    <a:pt x="5223" y="5874"/>
                  </a:moveTo>
                  <a:cubicBezTo>
                    <a:pt x="5177" y="5874"/>
                    <a:pt x="5138" y="5906"/>
                    <a:pt x="5123" y="5963"/>
                  </a:cubicBezTo>
                  <a:cubicBezTo>
                    <a:pt x="5103" y="6094"/>
                    <a:pt x="5093" y="6215"/>
                    <a:pt x="5093" y="6357"/>
                  </a:cubicBezTo>
                  <a:cubicBezTo>
                    <a:pt x="5093" y="6428"/>
                    <a:pt x="5148" y="6467"/>
                    <a:pt x="5202" y="6467"/>
                  </a:cubicBezTo>
                  <a:cubicBezTo>
                    <a:pt x="5247" y="6467"/>
                    <a:pt x="5291" y="6438"/>
                    <a:pt x="5295" y="6377"/>
                  </a:cubicBezTo>
                  <a:cubicBezTo>
                    <a:pt x="5315" y="6287"/>
                    <a:pt x="5315" y="6195"/>
                    <a:pt x="5326" y="6114"/>
                  </a:cubicBezTo>
                  <a:cubicBezTo>
                    <a:pt x="5427" y="6145"/>
                    <a:pt x="5528" y="6185"/>
                    <a:pt x="5630" y="6215"/>
                  </a:cubicBezTo>
                  <a:cubicBezTo>
                    <a:pt x="5636" y="6218"/>
                    <a:pt x="5643" y="6219"/>
                    <a:pt x="5649" y="6219"/>
                  </a:cubicBezTo>
                  <a:cubicBezTo>
                    <a:pt x="5700" y="6219"/>
                    <a:pt x="5734" y="6151"/>
                    <a:pt x="5680" y="6125"/>
                  </a:cubicBezTo>
                  <a:cubicBezTo>
                    <a:pt x="5549" y="6044"/>
                    <a:pt x="5417" y="5972"/>
                    <a:pt x="5285" y="5891"/>
                  </a:cubicBezTo>
                  <a:cubicBezTo>
                    <a:pt x="5264" y="5879"/>
                    <a:pt x="5243" y="5874"/>
                    <a:pt x="5223" y="5874"/>
                  </a:cubicBezTo>
                  <a:close/>
                  <a:moveTo>
                    <a:pt x="3391" y="5914"/>
                  </a:moveTo>
                  <a:cubicBezTo>
                    <a:pt x="3344" y="5914"/>
                    <a:pt x="3305" y="5946"/>
                    <a:pt x="3290" y="6003"/>
                  </a:cubicBezTo>
                  <a:cubicBezTo>
                    <a:pt x="3270" y="6134"/>
                    <a:pt x="3260" y="6256"/>
                    <a:pt x="3260" y="6398"/>
                  </a:cubicBezTo>
                  <a:cubicBezTo>
                    <a:pt x="3260" y="6469"/>
                    <a:pt x="3316" y="6507"/>
                    <a:pt x="3369" y="6507"/>
                  </a:cubicBezTo>
                  <a:cubicBezTo>
                    <a:pt x="3414" y="6507"/>
                    <a:pt x="3458" y="6479"/>
                    <a:pt x="3463" y="6418"/>
                  </a:cubicBezTo>
                  <a:cubicBezTo>
                    <a:pt x="3483" y="6327"/>
                    <a:pt x="3483" y="6236"/>
                    <a:pt x="3493" y="6145"/>
                  </a:cubicBezTo>
                  <a:cubicBezTo>
                    <a:pt x="3594" y="6185"/>
                    <a:pt x="3695" y="6226"/>
                    <a:pt x="3797" y="6256"/>
                  </a:cubicBezTo>
                  <a:cubicBezTo>
                    <a:pt x="3803" y="6258"/>
                    <a:pt x="3810" y="6259"/>
                    <a:pt x="3816" y="6259"/>
                  </a:cubicBezTo>
                  <a:cubicBezTo>
                    <a:pt x="3867" y="6259"/>
                    <a:pt x="3902" y="6192"/>
                    <a:pt x="3848" y="6165"/>
                  </a:cubicBezTo>
                  <a:cubicBezTo>
                    <a:pt x="3716" y="6084"/>
                    <a:pt x="3584" y="6003"/>
                    <a:pt x="3452" y="5932"/>
                  </a:cubicBezTo>
                  <a:cubicBezTo>
                    <a:pt x="3431" y="5920"/>
                    <a:pt x="3410" y="5914"/>
                    <a:pt x="3391" y="5914"/>
                  </a:cubicBezTo>
                  <a:close/>
                  <a:moveTo>
                    <a:pt x="1557" y="5954"/>
                  </a:moveTo>
                  <a:cubicBezTo>
                    <a:pt x="1511" y="5954"/>
                    <a:pt x="1472" y="5984"/>
                    <a:pt x="1458" y="6033"/>
                  </a:cubicBezTo>
                  <a:cubicBezTo>
                    <a:pt x="1438" y="6175"/>
                    <a:pt x="1427" y="6296"/>
                    <a:pt x="1427" y="6438"/>
                  </a:cubicBezTo>
                  <a:cubicBezTo>
                    <a:pt x="1427" y="6505"/>
                    <a:pt x="1486" y="6544"/>
                    <a:pt x="1540" y="6544"/>
                  </a:cubicBezTo>
                  <a:cubicBezTo>
                    <a:pt x="1584" y="6544"/>
                    <a:pt x="1626" y="6518"/>
                    <a:pt x="1630" y="6458"/>
                  </a:cubicBezTo>
                  <a:cubicBezTo>
                    <a:pt x="1650" y="6368"/>
                    <a:pt x="1650" y="6276"/>
                    <a:pt x="1661" y="6185"/>
                  </a:cubicBezTo>
                  <a:cubicBezTo>
                    <a:pt x="1762" y="6226"/>
                    <a:pt x="1863" y="6266"/>
                    <a:pt x="1964" y="6296"/>
                  </a:cubicBezTo>
                  <a:cubicBezTo>
                    <a:pt x="1971" y="6299"/>
                    <a:pt x="1978" y="6300"/>
                    <a:pt x="1984" y="6300"/>
                  </a:cubicBezTo>
                  <a:cubicBezTo>
                    <a:pt x="2035" y="6300"/>
                    <a:pt x="2069" y="6232"/>
                    <a:pt x="2015" y="6206"/>
                  </a:cubicBezTo>
                  <a:cubicBezTo>
                    <a:pt x="1883" y="6125"/>
                    <a:pt x="1751" y="6044"/>
                    <a:pt x="1620" y="5972"/>
                  </a:cubicBezTo>
                  <a:cubicBezTo>
                    <a:pt x="1598" y="5960"/>
                    <a:pt x="1577" y="5954"/>
                    <a:pt x="1557" y="5954"/>
                  </a:cubicBezTo>
                  <a:close/>
                  <a:moveTo>
                    <a:pt x="8117" y="6137"/>
                  </a:moveTo>
                  <a:cubicBezTo>
                    <a:pt x="8068" y="6137"/>
                    <a:pt x="8026" y="6169"/>
                    <a:pt x="8019" y="6226"/>
                  </a:cubicBezTo>
                  <a:cubicBezTo>
                    <a:pt x="7999" y="6357"/>
                    <a:pt x="7988" y="6479"/>
                    <a:pt x="7988" y="6620"/>
                  </a:cubicBezTo>
                  <a:cubicBezTo>
                    <a:pt x="7988" y="6691"/>
                    <a:pt x="8041" y="6730"/>
                    <a:pt x="8093" y="6730"/>
                  </a:cubicBezTo>
                  <a:cubicBezTo>
                    <a:pt x="8138" y="6730"/>
                    <a:pt x="8181" y="6702"/>
                    <a:pt x="8191" y="6641"/>
                  </a:cubicBezTo>
                  <a:cubicBezTo>
                    <a:pt x="8201" y="6550"/>
                    <a:pt x="8211" y="6458"/>
                    <a:pt x="8211" y="6377"/>
                  </a:cubicBezTo>
                  <a:cubicBezTo>
                    <a:pt x="8312" y="6408"/>
                    <a:pt x="8424" y="6449"/>
                    <a:pt x="8525" y="6479"/>
                  </a:cubicBezTo>
                  <a:cubicBezTo>
                    <a:pt x="8531" y="6481"/>
                    <a:pt x="8536" y="6482"/>
                    <a:pt x="8542" y="6482"/>
                  </a:cubicBezTo>
                  <a:cubicBezTo>
                    <a:pt x="8587" y="6482"/>
                    <a:pt x="8630" y="6415"/>
                    <a:pt x="8576" y="6388"/>
                  </a:cubicBezTo>
                  <a:cubicBezTo>
                    <a:pt x="8444" y="6307"/>
                    <a:pt x="8312" y="6236"/>
                    <a:pt x="8181" y="6155"/>
                  </a:cubicBezTo>
                  <a:cubicBezTo>
                    <a:pt x="8160" y="6143"/>
                    <a:pt x="8138" y="6137"/>
                    <a:pt x="8117" y="6137"/>
                  </a:cubicBezTo>
                  <a:close/>
                  <a:moveTo>
                    <a:pt x="6285" y="6177"/>
                  </a:moveTo>
                  <a:cubicBezTo>
                    <a:pt x="6236" y="6177"/>
                    <a:pt x="6193" y="6209"/>
                    <a:pt x="6186" y="6266"/>
                  </a:cubicBezTo>
                  <a:cubicBezTo>
                    <a:pt x="6166" y="6398"/>
                    <a:pt x="6156" y="6519"/>
                    <a:pt x="6156" y="6661"/>
                  </a:cubicBezTo>
                  <a:cubicBezTo>
                    <a:pt x="6156" y="6732"/>
                    <a:pt x="6209" y="6771"/>
                    <a:pt x="6261" y="6771"/>
                  </a:cubicBezTo>
                  <a:cubicBezTo>
                    <a:pt x="6305" y="6771"/>
                    <a:pt x="6349" y="6742"/>
                    <a:pt x="6359" y="6681"/>
                  </a:cubicBezTo>
                  <a:cubicBezTo>
                    <a:pt x="6368" y="6590"/>
                    <a:pt x="6379" y="6499"/>
                    <a:pt x="6379" y="6408"/>
                  </a:cubicBezTo>
                  <a:cubicBezTo>
                    <a:pt x="6480" y="6449"/>
                    <a:pt x="6591" y="6489"/>
                    <a:pt x="6692" y="6519"/>
                  </a:cubicBezTo>
                  <a:cubicBezTo>
                    <a:pt x="6698" y="6521"/>
                    <a:pt x="6704" y="6522"/>
                    <a:pt x="6709" y="6522"/>
                  </a:cubicBezTo>
                  <a:cubicBezTo>
                    <a:pt x="6755" y="6522"/>
                    <a:pt x="6798" y="6455"/>
                    <a:pt x="6743" y="6428"/>
                  </a:cubicBezTo>
                  <a:cubicBezTo>
                    <a:pt x="6611" y="6347"/>
                    <a:pt x="6480" y="6266"/>
                    <a:pt x="6348" y="6195"/>
                  </a:cubicBezTo>
                  <a:cubicBezTo>
                    <a:pt x="6327" y="6183"/>
                    <a:pt x="6305" y="6177"/>
                    <a:pt x="6285" y="6177"/>
                  </a:cubicBezTo>
                  <a:close/>
                  <a:moveTo>
                    <a:pt x="4450" y="6218"/>
                  </a:moveTo>
                  <a:cubicBezTo>
                    <a:pt x="4402" y="6218"/>
                    <a:pt x="4361" y="6247"/>
                    <a:pt x="4354" y="6296"/>
                  </a:cubicBezTo>
                  <a:cubicBezTo>
                    <a:pt x="4334" y="6438"/>
                    <a:pt x="4323" y="6560"/>
                    <a:pt x="4323" y="6701"/>
                  </a:cubicBezTo>
                  <a:cubicBezTo>
                    <a:pt x="4323" y="6768"/>
                    <a:pt x="4378" y="6807"/>
                    <a:pt x="4431" y="6807"/>
                  </a:cubicBezTo>
                  <a:cubicBezTo>
                    <a:pt x="4475" y="6807"/>
                    <a:pt x="4516" y="6781"/>
                    <a:pt x="4526" y="6722"/>
                  </a:cubicBezTo>
                  <a:cubicBezTo>
                    <a:pt x="4536" y="6631"/>
                    <a:pt x="4546" y="6539"/>
                    <a:pt x="4546" y="6449"/>
                  </a:cubicBezTo>
                  <a:cubicBezTo>
                    <a:pt x="4647" y="6489"/>
                    <a:pt x="4759" y="6530"/>
                    <a:pt x="4860" y="6560"/>
                  </a:cubicBezTo>
                  <a:cubicBezTo>
                    <a:pt x="4866" y="6562"/>
                    <a:pt x="4871" y="6563"/>
                    <a:pt x="4877" y="6563"/>
                  </a:cubicBezTo>
                  <a:cubicBezTo>
                    <a:pt x="4922" y="6563"/>
                    <a:pt x="4964" y="6496"/>
                    <a:pt x="4910" y="6469"/>
                  </a:cubicBezTo>
                  <a:cubicBezTo>
                    <a:pt x="4779" y="6388"/>
                    <a:pt x="4647" y="6307"/>
                    <a:pt x="4516" y="6236"/>
                  </a:cubicBezTo>
                  <a:cubicBezTo>
                    <a:pt x="4494" y="6223"/>
                    <a:pt x="4472" y="6218"/>
                    <a:pt x="4450" y="6218"/>
                  </a:cubicBezTo>
                  <a:close/>
                  <a:moveTo>
                    <a:pt x="2627" y="6254"/>
                  </a:moveTo>
                  <a:cubicBezTo>
                    <a:pt x="2575" y="6254"/>
                    <a:pt x="2529" y="6285"/>
                    <a:pt x="2521" y="6337"/>
                  </a:cubicBezTo>
                  <a:cubicBezTo>
                    <a:pt x="2501" y="6479"/>
                    <a:pt x="2491" y="6600"/>
                    <a:pt x="2491" y="6732"/>
                  </a:cubicBezTo>
                  <a:cubicBezTo>
                    <a:pt x="2491" y="6805"/>
                    <a:pt x="2547" y="6847"/>
                    <a:pt x="2601" y="6847"/>
                  </a:cubicBezTo>
                  <a:cubicBezTo>
                    <a:pt x="2644" y="6847"/>
                    <a:pt x="2684" y="6821"/>
                    <a:pt x="2693" y="6762"/>
                  </a:cubicBezTo>
                  <a:cubicBezTo>
                    <a:pt x="2703" y="6671"/>
                    <a:pt x="2714" y="6580"/>
                    <a:pt x="2714" y="6489"/>
                  </a:cubicBezTo>
                  <a:cubicBezTo>
                    <a:pt x="2815" y="6530"/>
                    <a:pt x="2926" y="6560"/>
                    <a:pt x="3027" y="6600"/>
                  </a:cubicBezTo>
                  <a:cubicBezTo>
                    <a:pt x="3033" y="6602"/>
                    <a:pt x="3038" y="6603"/>
                    <a:pt x="3044" y="6603"/>
                  </a:cubicBezTo>
                  <a:cubicBezTo>
                    <a:pt x="3090" y="6603"/>
                    <a:pt x="3132" y="6536"/>
                    <a:pt x="3078" y="6509"/>
                  </a:cubicBezTo>
                  <a:lnTo>
                    <a:pt x="2683" y="6266"/>
                  </a:lnTo>
                  <a:cubicBezTo>
                    <a:pt x="2664" y="6258"/>
                    <a:pt x="2645" y="6254"/>
                    <a:pt x="2627" y="6254"/>
                  </a:cubicBezTo>
                  <a:close/>
                  <a:moveTo>
                    <a:pt x="7343" y="6481"/>
                  </a:moveTo>
                  <a:cubicBezTo>
                    <a:pt x="7298" y="6481"/>
                    <a:pt x="7256" y="6511"/>
                    <a:pt x="7250" y="6560"/>
                  </a:cubicBezTo>
                  <a:cubicBezTo>
                    <a:pt x="7219" y="6701"/>
                    <a:pt x="7209" y="6823"/>
                    <a:pt x="7209" y="6965"/>
                  </a:cubicBezTo>
                  <a:cubicBezTo>
                    <a:pt x="7209" y="7031"/>
                    <a:pt x="7267" y="7071"/>
                    <a:pt x="7323" y="7071"/>
                  </a:cubicBezTo>
                  <a:cubicBezTo>
                    <a:pt x="7368" y="7071"/>
                    <a:pt x="7412" y="7044"/>
                    <a:pt x="7421" y="6985"/>
                  </a:cubicBezTo>
                  <a:cubicBezTo>
                    <a:pt x="7432" y="6894"/>
                    <a:pt x="7442" y="6803"/>
                    <a:pt x="7442" y="6712"/>
                  </a:cubicBezTo>
                  <a:cubicBezTo>
                    <a:pt x="7543" y="6752"/>
                    <a:pt x="7644" y="6782"/>
                    <a:pt x="7745" y="6823"/>
                  </a:cubicBezTo>
                  <a:cubicBezTo>
                    <a:pt x="7752" y="6825"/>
                    <a:pt x="7758" y="6826"/>
                    <a:pt x="7765" y="6826"/>
                  </a:cubicBezTo>
                  <a:cubicBezTo>
                    <a:pt x="7816" y="6826"/>
                    <a:pt x="7852" y="6759"/>
                    <a:pt x="7806" y="6732"/>
                  </a:cubicBezTo>
                  <a:cubicBezTo>
                    <a:pt x="7664" y="6651"/>
                    <a:pt x="7533" y="6570"/>
                    <a:pt x="7401" y="6499"/>
                  </a:cubicBezTo>
                  <a:cubicBezTo>
                    <a:pt x="7383" y="6486"/>
                    <a:pt x="7362" y="6481"/>
                    <a:pt x="7343" y="6481"/>
                  </a:cubicBezTo>
                  <a:close/>
                  <a:moveTo>
                    <a:pt x="5519" y="6518"/>
                  </a:moveTo>
                  <a:cubicBezTo>
                    <a:pt x="5471" y="6518"/>
                    <a:pt x="5424" y="6548"/>
                    <a:pt x="5417" y="6600"/>
                  </a:cubicBezTo>
                  <a:cubicBezTo>
                    <a:pt x="5387" y="6742"/>
                    <a:pt x="5376" y="6863"/>
                    <a:pt x="5376" y="6995"/>
                  </a:cubicBezTo>
                  <a:cubicBezTo>
                    <a:pt x="5376" y="7068"/>
                    <a:pt x="5436" y="7110"/>
                    <a:pt x="5492" y="7110"/>
                  </a:cubicBezTo>
                  <a:cubicBezTo>
                    <a:pt x="5537" y="7110"/>
                    <a:pt x="5580" y="7084"/>
                    <a:pt x="5589" y="7025"/>
                  </a:cubicBezTo>
                  <a:cubicBezTo>
                    <a:pt x="5599" y="6935"/>
                    <a:pt x="5609" y="6843"/>
                    <a:pt x="5609" y="6752"/>
                  </a:cubicBezTo>
                  <a:cubicBezTo>
                    <a:pt x="5711" y="6793"/>
                    <a:pt x="5812" y="6823"/>
                    <a:pt x="5913" y="6863"/>
                  </a:cubicBezTo>
                  <a:cubicBezTo>
                    <a:pt x="5920" y="6866"/>
                    <a:pt x="5926" y="6867"/>
                    <a:pt x="5932" y="6867"/>
                  </a:cubicBezTo>
                  <a:cubicBezTo>
                    <a:pt x="5984" y="6867"/>
                    <a:pt x="6019" y="6799"/>
                    <a:pt x="5974" y="6773"/>
                  </a:cubicBezTo>
                  <a:cubicBezTo>
                    <a:pt x="5832" y="6692"/>
                    <a:pt x="5700" y="6611"/>
                    <a:pt x="5569" y="6530"/>
                  </a:cubicBezTo>
                  <a:cubicBezTo>
                    <a:pt x="5553" y="6522"/>
                    <a:pt x="5536" y="6518"/>
                    <a:pt x="5519" y="6518"/>
                  </a:cubicBezTo>
                  <a:close/>
                  <a:moveTo>
                    <a:pt x="3686" y="6558"/>
                  </a:moveTo>
                  <a:cubicBezTo>
                    <a:pt x="3638" y="6558"/>
                    <a:pt x="3592" y="6589"/>
                    <a:pt x="3584" y="6641"/>
                  </a:cubicBezTo>
                  <a:cubicBezTo>
                    <a:pt x="3554" y="6773"/>
                    <a:pt x="3544" y="6904"/>
                    <a:pt x="3544" y="7036"/>
                  </a:cubicBezTo>
                  <a:cubicBezTo>
                    <a:pt x="3544" y="7109"/>
                    <a:pt x="3603" y="7151"/>
                    <a:pt x="3660" y="7151"/>
                  </a:cubicBezTo>
                  <a:cubicBezTo>
                    <a:pt x="3704" y="7151"/>
                    <a:pt x="3747" y="7124"/>
                    <a:pt x="3756" y="7066"/>
                  </a:cubicBezTo>
                  <a:cubicBezTo>
                    <a:pt x="3767" y="6975"/>
                    <a:pt x="3776" y="6884"/>
                    <a:pt x="3776" y="6793"/>
                  </a:cubicBezTo>
                  <a:cubicBezTo>
                    <a:pt x="3878" y="6833"/>
                    <a:pt x="3979" y="6863"/>
                    <a:pt x="4080" y="6904"/>
                  </a:cubicBezTo>
                  <a:cubicBezTo>
                    <a:pt x="4087" y="6906"/>
                    <a:pt x="4093" y="6907"/>
                    <a:pt x="4099" y="6907"/>
                  </a:cubicBezTo>
                  <a:cubicBezTo>
                    <a:pt x="4151" y="6907"/>
                    <a:pt x="4186" y="6839"/>
                    <a:pt x="4141" y="6803"/>
                  </a:cubicBezTo>
                  <a:cubicBezTo>
                    <a:pt x="3999" y="6732"/>
                    <a:pt x="3868" y="6651"/>
                    <a:pt x="3736" y="6570"/>
                  </a:cubicBezTo>
                  <a:cubicBezTo>
                    <a:pt x="3720" y="6562"/>
                    <a:pt x="3703" y="6558"/>
                    <a:pt x="3686" y="6558"/>
                  </a:cubicBezTo>
                  <a:close/>
                  <a:moveTo>
                    <a:pt x="1846" y="6593"/>
                  </a:moveTo>
                  <a:cubicBezTo>
                    <a:pt x="1801" y="6593"/>
                    <a:pt x="1759" y="6624"/>
                    <a:pt x="1751" y="6681"/>
                  </a:cubicBezTo>
                  <a:cubicBezTo>
                    <a:pt x="1721" y="6813"/>
                    <a:pt x="1711" y="6944"/>
                    <a:pt x="1711" y="7076"/>
                  </a:cubicBezTo>
                  <a:cubicBezTo>
                    <a:pt x="1711" y="7149"/>
                    <a:pt x="1771" y="7191"/>
                    <a:pt x="1827" y="7191"/>
                  </a:cubicBezTo>
                  <a:cubicBezTo>
                    <a:pt x="1872" y="7191"/>
                    <a:pt x="1915" y="7165"/>
                    <a:pt x="1924" y="7106"/>
                  </a:cubicBezTo>
                  <a:cubicBezTo>
                    <a:pt x="1934" y="7005"/>
                    <a:pt x="1944" y="6924"/>
                    <a:pt x="1944" y="6833"/>
                  </a:cubicBezTo>
                  <a:cubicBezTo>
                    <a:pt x="2045" y="6874"/>
                    <a:pt x="2147" y="6904"/>
                    <a:pt x="2248" y="6944"/>
                  </a:cubicBezTo>
                  <a:cubicBezTo>
                    <a:pt x="2254" y="6947"/>
                    <a:pt x="2261" y="6948"/>
                    <a:pt x="2267" y="6948"/>
                  </a:cubicBezTo>
                  <a:cubicBezTo>
                    <a:pt x="2318" y="6948"/>
                    <a:pt x="2353" y="6879"/>
                    <a:pt x="2309" y="6843"/>
                  </a:cubicBezTo>
                  <a:cubicBezTo>
                    <a:pt x="2167" y="6773"/>
                    <a:pt x="2035" y="6692"/>
                    <a:pt x="1904" y="6611"/>
                  </a:cubicBezTo>
                  <a:cubicBezTo>
                    <a:pt x="1885" y="6598"/>
                    <a:pt x="1865" y="6593"/>
                    <a:pt x="1846" y="6593"/>
                  </a:cubicBezTo>
                  <a:close/>
                  <a:moveTo>
                    <a:pt x="6569" y="6820"/>
                  </a:moveTo>
                  <a:cubicBezTo>
                    <a:pt x="6520" y="6820"/>
                    <a:pt x="6477" y="6847"/>
                    <a:pt x="6470" y="6904"/>
                  </a:cubicBezTo>
                  <a:cubicBezTo>
                    <a:pt x="6449" y="7036"/>
                    <a:pt x="6440" y="7167"/>
                    <a:pt x="6440" y="7299"/>
                  </a:cubicBezTo>
                  <a:cubicBezTo>
                    <a:pt x="6440" y="7372"/>
                    <a:pt x="6496" y="7414"/>
                    <a:pt x="6550" y="7414"/>
                  </a:cubicBezTo>
                  <a:cubicBezTo>
                    <a:pt x="6592" y="7414"/>
                    <a:pt x="6633" y="7388"/>
                    <a:pt x="6642" y="7329"/>
                  </a:cubicBezTo>
                  <a:cubicBezTo>
                    <a:pt x="6662" y="7238"/>
                    <a:pt x="6662" y="7147"/>
                    <a:pt x="6662" y="7056"/>
                  </a:cubicBezTo>
                  <a:cubicBezTo>
                    <a:pt x="6773" y="7097"/>
                    <a:pt x="6875" y="7127"/>
                    <a:pt x="6976" y="7167"/>
                  </a:cubicBezTo>
                  <a:cubicBezTo>
                    <a:pt x="6982" y="7169"/>
                    <a:pt x="6989" y="7170"/>
                    <a:pt x="6995" y="7170"/>
                  </a:cubicBezTo>
                  <a:cubicBezTo>
                    <a:pt x="7046" y="7170"/>
                    <a:pt x="7081" y="7102"/>
                    <a:pt x="7027" y="7066"/>
                  </a:cubicBezTo>
                  <a:cubicBezTo>
                    <a:pt x="6895" y="6995"/>
                    <a:pt x="6764" y="6914"/>
                    <a:pt x="6632" y="6833"/>
                  </a:cubicBezTo>
                  <a:cubicBezTo>
                    <a:pt x="6611" y="6824"/>
                    <a:pt x="6589" y="6820"/>
                    <a:pt x="6569" y="6820"/>
                  </a:cubicBezTo>
                  <a:close/>
                  <a:moveTo>
                    <a:pt x="4735" y="6856"/>
                  </a:moveTo>
                  <a:cubicBezTo>
                    <a:pt x="4686" y="6856"/>
                    <a:pt x="4644" y="6888"/>
                    <a:pt x="4637" y="6944"/>
                  </a:cubicBezTo>
                  <a:cubicBezTo>
                    <a:pt x="4617" y="7076"/>
                    <a:pt x="4607" y="7208"/>
                    <a:pt x="4607" y="7340"/>
                  </a:cubicBezTo>
                  <a:cubicBezTo>
                    <a:pt x="4607" y="7411"/>
                    <a:pt x="4661" y="7453"/>
                    <a:pt x="4714" y="7453"/>
                  </a:cubicBezTo>
                  <a:cubicBezTo>
                    <a:pt x="4757" y="7453"/>
                    <a:pt x="4800" y="7424"/>
                    <a:pt x="4809" y="7360"/>
                  </a:cubicBezTo>
                  <a:cubicBezTo>
                    <a:pt x="4829" y="7268"/>
                    <a:pt x="4829" y="7187"/>
                    <a:pt x="4829" y="7097"/>
                  </a:cubicBezTo>
                  <a:cubicBezTo>
                    <a:pt x="4941" y="7137"/>
                    <a:pt x="5042" y="7167"/>
                    <a:pt x="5144" y="7208"/>
                  </a:cubicBezTo>
                  <a:cubicBezTo>
                    <a:pt x="5150" y="7210"/>
                    <a:pt x="5157" y="7211"/>
                    <a:pt x="5163" y="7211"/>
                  </a:cubicBezTo>
                  <a:cubicBezTo>
                    <a:pt x="5214" y="7211"/>
                    <a:pt x="5248" y="7142"/>
                    <a:pt x="5194" y="7106"/>
                  </a:cubicBezTo>
                  <a:cubicBezTo>
                    <a:pt x="5063" y="7036"/>
                    <a:pt x="4931" y="6955"/>
                    <a:pt x="4799" y="6874"/>
                  </a:cubicBezTo>
                  <a:cubicBezTo>
                    <a:pt x="4778" y="6862"/>
                    <a:pt x="4756" y="6856"/>
                    <a:pt x="4735" y="6856"/>
                  </a:cubicBezTo>
                  <a:close/>
                  <a:moveTo>
                    <a:pt x="2902" y="6896"/>
                  </a:moveTo>
                  <a:cubicBezTo>
                    <a:pt x="2854" y="6896"/>
                    <a:pt x="2812" y="6928"/>
                    <a:pt x="2804" y="6985"/>
                  </a:cubicBezTo>
                  <a:cubicBezTo>
                    <a:pt x="2784" y="7117"/>
                    <a:pt x="2774" y="7248"/>
                    <a:pt x="2774" y="7380"/>
                  </a:cubicBezTo>
                  <a:cubicBezTo>
                    <a:pt x="2774" y="7452"/>
                    <a:pt x="2829" y="7493"/>
                    <a:pt x="2881" y="7493"/>
                  </a:cubicBezTo>
                  <a:cubicBezTo>
                    <a:pt x="2925" y="7493"/>
                    <a:pt x="2968" y="7465"/>
                    <a:pt x="2977" y="7400"/>
                  </a:cubicBezTo>
                  <a:cubicBezTo>
                    <a:pt x="2987" y="7309"/>
                    <a:pt x="2997" y="7228"/>
                    <a:pt x="2997" y="7137"/>
                  </a:cubicBezTo>
                  <a:cubicBezTo>
                    <a:pt x="3108" y="7167"/>
                    <a:pt x="3209" y="7208"/>
                    <a:pt x="3311" y="7248"/>
                  </a:cubicBezTo>
                  <a:cubicBezTo>
                    <a:pt x="3317" y="7250"/>
                    <a:pt x="3323" y="7251"/>
                    <a:pt x="3328" y="7251"/>
                  </a:cubicBezTo>
                  <a:cubicBezTo>
                    <a:pt x="3380" y="7251"/>
                    <a:pt x="3416" y="7175"/>
                    <a:pt x="3362" y="7147"/>
                  </a:cubicBezTo>
                  <a:cubicBezTo>
                    <a:pt x="3230" y="7066"/>
                    <a:pt x="3098" y="6995"/>
                    <a:pt x="2966" y="6914"/>
                  </a:cubicBezTo>
                  <a:cubicBezTo>
                    <a:pt x="2945" y="6902"/>
                    <a:pt x="2923" y="6896"/>
                    <a:pt x="2902" y="6896"/>
                  </a:cubicBezTo>
                  <a:close/>
                  <a:moveTo>
                    <a:pt x="5795" y="7160"/>
                  </a:moveTo>
                  <a:cubicBezTo>
                    <a:pt x="5749" y="7160"/>
                    <a:pt x="5707" y="7191"/>
                    <a:pt x="5700" y="7248"/>
                  </a:cubicBezTo>
                  <a:cubicBezTo>
                    <a:pt x="5680" y="7380"/>
                    <a:pt x="5670" y="7511"/>
                    <a:pt x="5670" y="7643"/>
                  </a:cubicBezTo>
                  <a:cubicBezTo>
                    <a:pt x="5664" y="7715"/>
                    <a:pt x="5719" y="7757"/>
                    <a:pt x="5774" y="7757"/>
                  </a:cubicBezTo>
                  <a:cubicBezTo>
                    <a:pt x="5819" y="7757"/>
                    <a:pt x="5863" y="7728"/>
                    <a:pt x="5873" y="7664"/>
                  </a:cubicBezTo>
                  <a:cubicBezTo>
                    <a:pt x="5882" y="7572"/>
                    <a:pt x="5893" y="7491"/>
                    <a:pt x="5893" y="7400"/>
                  </a:cubicBezTo>
                  <a:cubicBezTo>
                    <a:pt x="5994" y="7430"/>
                    <a:pt x="6095" y="7471"/>
                    <a:pt x="6206" y="7511"/>
                  </a:cubicBezTo>
                  <a:cubicBezTo>
                    <a:pt x="6211" y="7513"/>
                    <a:pt x="6216" y="7514"/>
                    <a:pt x="6221" y="7514"/>
                  </a:cubicBezTo>
                  <a:cubicBezTo>
                    <a:pt x="6266" y="7514"/>
                    <a:pt x="6303" y="7438"/>
                    <a:pt x="6257" y="7410"/>
                  </a:cubicBezTo>
                  <a:cubicBezTo>
                    <a:pt x="6125" y="7329"/>
                    <a:pt x="5984" y="7259"/>
                    <a:pt x="5852" y="7178"/>
                  </a:cubicBezTo>
                  <a:cubicBezTo>
                    <a:pt x="5834" y="7165"/>
                    <a:pt x="5814" y="7160"/>
                    <a:pt x="5795" y="7160"/>
                  </a:cubicBezTo>
                  <a:close/>
                  <a:moveTo>
                    <a:pt x="3962" y="7200"/>
                  </a:moveTo>
                  <a:cubicBezTo>
                    <a:pt x="3916" y="7200"/>
                    <a:pt x="3875" y="7232"/>
                    <a:pt x="3868" y="7289"/>
                  </a:cubicBezTo>
                  <a:cubicBezTo>
                    <a:pt x="3848" y="7421"/>
                    <a:pt x="3837" y="7542"/>
                    <a:pt x="3837" y="7684"/>
                  </a:cubicBezTo>
                  <a:cubicBezTo>
                    <a:pt x="3832" y="7756"/>
                    <a:pt x="3887" y="7797"/>
                    <a:pt x="3941" y="7797"/>
                  </a:cubicBezTo>
                  <a:cubicBezTo>
                    <a:pt x="3986" y="7797"/>
                    <a:pt x="4030" y="7768"/>
                    <a:pt x="4040" y="7704"/>
                  </a:cubicBezTo>
                  <a:cubicBezTo>
                    <a:pt x="4050" y="7613"/>
                    <a:pt x="4060" y="7522"/>
                    <a:pt x="4060" y="7441"/>
                  </a:cubicBezTo>
                  <a:cubicBezTo>
                    <a:pt x="4161" y="7471"/>
                    <a:pt x="4262" y="7511"/>
                    <a:pt x="4374" y="7552"/>
                  </a:cubicBezTo>
                  <a:cubicBezTo>
                    <a:pt x="4377" y="7552"/>
                    <a:pt x="4380" y="7553"/>
                    <a:pt x="4383" y="7553"/>
                  </a:cubicBezTo>
                  <a:cubicBezTo>
                    <a:pt x="4430" y="7553"/>
                    <a:pt x="4472" y="7479"/>
                    <a:pt x="4424" y="7451"/>
                  </a:cubicBezTo>
                  <a:cubicBezTo>
                    <a:pt x="4293" y="7370"/>
                    <a:pt x="4151" y="7299"/>
                    <a:pt x="4019" y="7218"/>
                  </a:cubicBezTo>
                  <a:cubicBezTo>
                    <a:pt x="4001" y="7206"/>
                    <a:pt x="3981" y="7200"/>
                    <a:pt x="3962" y="7200"/>
                  </a:cubicBezTo>
                  <a:close/>
                  <a:moveTo>
                    <a:pt x="2130" y="7241"/>
                  </a:moveTo>
                  <a:cubicBezTo>
                    <a:pt x="2084" y="7241"/>
                    <a:pt x="2042" y="7272"/>
                    <a:pt x="2035" y="7329"/>
                  </a:cubicBezTo>
                  <a:cubicBezTo>
                    <a:pt x="2015" y="7461"/>
                    <a:pt x="2005" y="7583"/>
                    <a:pt x="2005" y="7724"/>
                  </a:cubicBezTo>
                  <a:cubicBezTo>
                    <a:pt x="1999" y="7795"/>
                    <a:pt x="2053" y="7833"/>
                    <a:pt x="2106" y="7833"/>
                  </a:cubicBezTo>
                  <a:cubicBezTo>
                    <a:pt x="2152" y="7833"/>
                    <a:pt x="2198" y="7805"/>
                    <a:pt x="2207" y="7745"/>
                  </a:cubicBezTo>
                  <a:cubicBezTo>
                    <a:pt x="2217" y="7653"/>
                    <a:pt x="2228" y="7562"/>
                    <a:pt x="2228" y="7481"/>
                  </a:cubicBezTo>
                  <a:cubicBezTo>
                    <a:pt x="2329" y="7511"/>
                    <a:pt x="2430" y="7552"/>
                    <a:pt x="2541" y="7583"/>
                  </a:cubicBezTo>
                  <a:cubicBezTo>
                    <a:pt x="2547" y="7585"/>
                    <a:pt x="2552" y="7586"/>
                    <a:pt x="2558" y="7586"/>
                  </a:cubicBezTo>
                  <a:cubicBezTo>
                    <a:pt x="2602" y="7586"/>
                    <a:pt x="2637" y="7519"/>
                    <a:pt x="2592" y="7491"/>
                  </a:cubicBezTo>
                  <a:cubicBezTo>
                    <a:pt x="2460" y="7410"/>
                    <a:pt x="2318" y="7340"/>
                    <a:pt x="2187" y="7259"/>
                  </a:cubicBezTo>
                  <a:cubicBezTo>
                    <a:pt x="2169" y="7246"/>
                    <a:pt x="2149" y="7241"/>
                    <a:pt x="2130" y="7241"/>
                  </a:cubicBezTo>
                  <a:close/>
                  <a:moveTo>
                    <a:pt x="5020" y="7504"/>
                  </a:moveTo>
                  <a:cubicBezTo>
                    <a:pt x="4974" y="7504"/>
                    <a:pt x="4935" y="7536"/>
                    <a:pt x="4921" y="7592"/>
                  </a:cubicBezTo>
                  <a:cubicBezTo>
                    <a:pt x="4901" y="7724"/>
                    <a:pt x="4890" y="7846"/>
                    <a:pt x="4890" y="7988"/>
                  </a:cubicBezTo>
                  <a:cubicBezTo>
                    <a:pt x="4890" y="8058"/>
                    <a:pt x="4946" y="8097"/>
                    <a:pt x="4999" y="8097"/>
                  </a:cubicBezTo>
                  <a:cubicBezTo>
                    <a:pt x="5045" y="8097"/>
                    <a:pt x="5088" y="8068"/>
                    <a:pt x="5093" y="8008"/>
                  </a:cubicBezTo>
                  <a:cubicBezTo>
                    <a:pt x="5113" y="7916"/>
                    <a:pt x="5113" y="7826"/>
                    <a:pt x="5123" y="7745"/>
                  </a:cubicBezTo>
                  <a:cubicBezTo>
                    <a:pt x="5225" y="7775"/>
                    <a:pt x="5326" y="7815"/>
                    <a:pt x="5427" y="7846"/>
                  </a:cubicBezTo>
                  <a:cubicBezTo>
                    <a:pt x="5434" y="7848"/>
                    <a:pt x="5440" y="7849"/>
                    <a:pt x="5446" y="7849"/>
                  </a:cubicBezTo>
                  <a:cubicBezTo>
                    <a:pt x="5498" y="7849"/>
                    <a:pt x="5531" y="7782"/>
                    <a:pt x="5477" y="7754"/>
                  </a:cubicBezTo>
                  <a:cubicBezTo>
                    <a:pt x="5346" y="7673"/>
                    <a:pt x="5214" y="7603"/>
                    <a:pt x="5083" y="7522"/>
                  </a:cubicBezTo>
                  <a:cubicBezTo>
                    <a:pt x="5062" y="7510"/>
                    <a:pt x="5040" y="7504"/>
                    <a:pt x="5020" y="7504"/>
                  </a:cubicBezTo>
                  <a:close/>
                  <a:moveTo>
                    <a:pt x="3188" y="7544"/>
                  </a:moveTo>
                  <a:cubicBezTo>
                    <a:pt x="3141" y="7544"/>
                    <a:pt x="3102" y="7576"/>
                    <a:pt x="3088" y="7633"/>
                  </a:cubicBezTo>
                  <a:cubicBezTo>
                    <a:pt x="3068" y="7765"/>
                    <a:pt x="3058" y="7886"/>
                    <a:pt x="3058" y="8028"/>
                  </a:cubicBezTo>
                  <a:cubicBezTo>
                    <a:pt x="3058" y="8099"/>
                    <a:pt x="3114" y="8137"/>
                    <a:pt x="3167" y="8137"/>
                  </a:cubicBezTo>
                  <a:cubicBezTo>
                    <a:pt x="3212" y="8137"/>
                    <a:pt x="3256" y="8109"/>
                    <a:pt x="3260" y="8048"/>
                  </a:cubicBezTo>
                  <a:cubicBezTo>
                    <a:pt x="3281" y="7957"/>
                    <a:pt x="3281" y="7866"/>
                    <a:pt x="3290" y="7775"/>
                  </a:cubicBezTo>
                  <a:cubicBezTo>
                    <a:pt x="3392" y="7815"/>
                    <a:pt x="3493" y="7856"/>
                    <a:pt x="3594" y="7886"/>
                  </a:cubicBezTo>
                  <a:cubicBezTo>
                    <a:pt x="3601" y="7889"/>
                    <a:pt x="3607" y="7890"/>
                    <a:pt x="3613" y="7890"/>
                  </a:cubicBezTo>
                  <a:cubicBezTo>
                    <a:pt x="3665" y="7890"/>
                    <a:pt x="3699" y="7822"/>
                    <a:pt x="3645" y="7795"/>
                  </a:cubicBezTo>
                  <a:cubicBezTo>
                    <a:pt x="3513" y="7714"/>
                    <a:pt x="3382" y="7633"/>
                    <a:pt x="3250" y="7562"/>
                  </a:cubicBezTo>
                  <a:cubicBezTo>
                    <a:pt x="3229" y="7550"/>
                    <a:pt x="3208" y="7544"/>
                    <a:pt x="3188" y="7544"/>
                  </a:cubicBezTo>
                  <a:close/>
                  <a:moveTo>
                    <a:pt x="4244" y="7848"/>
                  </a:moveTo>
                  <a:cubicBezTo>
                    <a:pt x="4199" y="7848"/>
                    <a:pt x="4158" y="7877"/>
                    <a:pt x="4151" y="7927"/>
                  </a:cubicBezTo>
                  <a:cubicBezTo>
                    <a:pt x="4131" y="8069"/>
                    <a:pt x="4121" y="8190"/>
                    <a:pt x="4121" y="8332"/>
                  </a:cubicBezTo>
                  <a:cubicBezTo>
                    <a:pt x="4121" y="8399"/>
                    <a:pt x="4176" y="8438"/>
                    <a:pt x="4228" y="8438"/>
                  </a:cubicBezTo>
                  <a:cubicBezTo>
                    <a:pt x="4272" y="8438"/>
                    <a:pt x="4314" y="8411"/>
                    <a:pt x="4323" y="8352"/>
                  </a:cubicBezTo>
                  <a:cubicBezTo>
                    <a:pt x="4334" y="8261"/>
                    <a:pt x="4343" y="8170"/>
                    <a:pt x="4343" y="8078"/>
                  </a:cubicBezTo>
                  <a:cubicBezTo>
                    <a:pt x="4445" y="8119"/>
                    <a:pt x="4556" y="8159"/>
                    <a:pt x="4658" y="8190"/>
                  </a:cubicBezTo>
                  <a:cubicBezTo>
                    <a:pt x="4663" y="8192"/>
                    <a:pt x="4669" y="8193"/>
                    <a:pt x="4674" y="8193"/>
                  </a:cubicBezTo>
                  <a:cubicBezTo>
                    <a:pt x="4720" y="8193"/>
                    <a:pt x="4762" y="8126"/>
                    <a:pt x="4708" y="8099"/>
                  </a:cubicBezTo>
                  <a:cubicBezTo>
                    <a:pt x="4577" y="8018"/>
                    <a:pt x="4445" y="7937"/>
                    <a:pt x="4303" y="7866"/>
                  </a:cubicBezTo>
                  <a:cubicBezTo>
                    <a:pt x="4284" y="7854"/>
                    <a:pt x="4264" y="7848"/>
                    <a:pt x="4244" y="7848"/>
                  </a:cubicBezTo>
                  <a:close/>
                  <a:moveTo>
                    <a:pt x="2421" y="7885"/>
                  </a:moveTo>
                  <a:cubicBezTo>
                    <a:pt x="2373" y="7885"/>
                    <a:pt x="2326" y="7915"/>
                    <a:pt x="2318" y="7967"/>
                  </a:cubicBezTo>
                  <a:cubicBezTo>
                    <a:pt x="2298" y="8109"/>
                    <a:pt x="2288" y="8231"/>
                    <a:pt x="2288" y="8362"/>
                  </a:cubicBezTo>
                  <a:cubicBezTo>
                    <a:pt x="2288" y="8435"/>
                    <a:pt x="2345" y="8477"/>
                    <a:pt x="2399" y="8477"/>
                  </a:cubicBezTo>
                  <a:cubicBezTo>
                    <a:pt x="2441" y="8477"/>
                    <a:pt x="2482" y="8451"/>
                    <a:pt x="2491" y="8393"/>
                  </a:cubicBezTo>
                  <a:cubicBezTo>
                    <a:pt x="2501" y="8301"/>
                    <a:pt x="2511" y="8210"/>
                    <a:pt x="2511" y="8119"/>
                  </a:cubicBezTo>
                  <a:cubicBezTo>
                    <a:pt x="2612" y="8159"/>
                    <a:pt x="2723" y="8190"/>
                    <a:pt x="2825" y="8231"/>
                  </a:cubicBezTo>
                  <a:cubicBezTo>
                    <a:pt x="2830" y="8233"/>
                    <a:pt x="2836" y="8234"/>
                    <a:pt x="2841" y="8234"/>
                  </a:cubicBezTo>
                  <a:cubicBezTo>
                    <a:pt x="2887" y="8234"/>
                    <a:pt x="2930" y="8167"/>
                    <a:pt x="2876" y="8139"/>
                  </a:cubicBezTo>
                  <a:cubicBezTo>
                    <a:pt x="2744" y="8058"/>
                    <a:pt x="2612" y="7977"/>
                    <a:pt x="2471" y="7896"/>
                  </a:cubicBezTo>
                  <a:cubicBezTo>
                    <a:pt x="2455" y="7888"/>
                    <a:pt x="2438" y="7885"/>
                    <a:pt x="2421" y="7885"/>
                  </a:cubicBezTo>
                  <a:close/>
                  <a:moveTo>
                    <a:pt x="3477" y="8187"/>
                  </a:moveTo>
                  <a:cubicBezTo>
                    <a:pt x="3431" y="8187"/>
                    <a:pt x="3386" y="8214"/>
                    <a:pt x="3371" y="8271"/>
                  </a:cubicBezTo>
                  <a:cubicBezTo>
                    <a:pt x="3351" y="8402"/>
                    <a:pt x="3341" y="8534"/>
                    <a:pt x="3341" y="8666"/>
                  </a:cubicBezTo>
                  <a:cubicBezTo>
                    <a:pt x="3341" y="8739"/>
                    <a:pt x="3401" y="8781"/>
                    <a:pt x="3457" y="8781"/>
                  </a:cubicBezTo>
                  <a:cubicBezTo>
                    <a:pt x="3502" y="8781"/>
                    <a:pt x="3545" y="8754"/>
                    <a:pt x="3554" y="8696"/>
                  </a:cubicBezTo>
                  <a:cubicBezTo>
                    <a:pt x="3564" y="8605"/>
                    <a:pt x="3564" y="8514"/>
                    <a:pt x="3574" y="8423"/>
                  </a:cubicBezTo>
                  <a:cubicBezTo>
                    <a:pt x="3675" y="8463"/>
                    <a:pt x="3776" y="8494"/>
                    <a:pt x="3878" y="8534"/>
                  </a:cubicBezTo>
                  <a:cubicBezTo>
                    <a:pt x="3884" y="8537"/>
                    <a:pt x="3891" y="8538"/>
                    <a:pt x="3897" y="8538"/>
                  </a:cubicBezTo>
                  <a:cubicBezTo>
                    <a:pt x="3948" y="8538"/>
                    <a:pt x="3984" y="8469"/>
                    <a:pt x="3938" y="8433"/>
                  </a:cubicBezTo>
                  <a:cubicBezTo>
                    <a:pt x="3797" y="8362"/>
                    <a:pt x="3665" y="8281"/>
                    <a:pt x="3533" y="8200"/>
                  </a:cubicBezTo>
                  <a:cubicBezTo>
                    <a:pt x="3516" y="8191"/>
                    <a:pt x="3496" y="8187"/>
                    <a:pt x="3477" y="8187"/>
                  </a:cubicBezTo>
                  <a:close/>
                  <a:moveTo>
                    <a:pt x="2700" y="8526"/>
                  </a:moveTo>
                  <a:cubicBezTo>
                    <a:pt x="2652" y="8526"/>
                    <a:pt x="2609" y="8558"/>
                    <a:pt x="2602" y="8615"/>
                  </a:cubicBezTo>
                  <a:cubicBezTo>
                    <a:pt x="2582" y="8747"/>
                    <a:pt x="2572" y="8879"/>
                    <a:pt x="2572" y="9010"/>
                  </a:cubicBezTo>
                  <a:cubicBezTo>
                    <a:pt x="2572" y="9082"/>
                    <a:pt x="2626" y="9123"/>
                    <a:pt x="2679" y="9123"/>
                  </a:cubicBezTo>
                  <a:cubicBezTo>
                    <a:pt x="2723" y="9123"/>
                    <a:pt x="2765" y="9095"/>
                    <a:pt x="2774" y="9030"/>
                  </a:cubicBezTo>
                  <a:cubicBezTo>
                    <a:pt x="2784" y="8939"/>
                    <a:pt x="2795" y="8858"/>
                    <a:pt x="2795" y="8767"/>
                  </a:cubicBezTo>
                  <a:cubicBezTo>
                    <a:pt x="2906" y="8798"/>
                    <a:pt x="3007" y="8838"/>
                    <a:pt x="3108" y="8879"/>
                  </a:cubicBezTo>
                  <a:cubicBezTo>
                    <a:pt x="3114" y="8881"/>
                    <a:pt x="3120" y="8881"/>
                    <a:pt x="3126" y="8881"/>
                  </a:cubicBezTo>
                  <a:cubicBezTo>
                    <a:pt x="3178" y="8881"/>
                    <a:pt x="3214" y="8804"/>
                    <a:pt x="3159" y="8777"/>
                  </a:cubicBezTo>
                  <a:cubicBezTo>
                    <a:pt x="3027" y="8696"/>
                    <a:pt x="2896" y="8625"/>
                    <a:pt x="2764" y="8544"/>
                  </a:cubicBezTo>
                  <a:cubicBezTo>
                    <a:pt x="2743" y="8532"/>
                    <a:pt x="2721" y="8526"/>
                    <a:pt x="2700" y="8526"/>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1"/>
            <p:cNvSpPr/>
            <p:nvPr/>
          </p:nvSpPr>
          <p:spPr>
            <a:xfrm>
              <a:off x="4027035" y="5359051"/>
              <a:ext cx="753598" cy="712439"/>
            </a:xfrm>
            <a:custGeom>
              <a:avLst/>
              <a:gdLst/>
              <a:ahLst/>
              <a:cxnLst/>
              <a:rect l="l" t="t" r="r" b="b"/>
              <a:pathLst>
                <a:path w="4264" h="4031" extrusionOk="0">
                  <a:moveTo>
                    <a:pt x="1833" y="1"/>
                  </a:moveTo>
                  <a:lnTo>
                    <a:pt x="0" y="3595"/>
                  </a:lnTo>
                  <a:lnTo>
                    <a:pt x="4263" y="4030"/>
                  </a:lnTo>
                  <a:lnTo>
                    <a:pt x="1833" y="1"/>
                  </a:lnTo>
                  <a:close/>
                </a:path>
              </a:pathLst>
            </a:custGeom>
            <a:solidFill>
              <a:srgbClr val="BDD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1"/>
            <p:cNvSpPr/>
            <p:nvPr/>
          </p:nvSpPr>
          <p:spPr>
            <a:xfrm>
              <a:off x="5115034" y="5038625"/>
              <a:ext cx="717721" cy="717918"/>
            </a:xfrm>
            <a:custGeom>
              <a:avLst/>
              <a:gdLst/>
              <a:ahLst/>
              <a:cxnLst/>
              <a:rect l="l" t="t" r="r" b="b"/>
              <a:pathLst>
                <a:path w="4061" h="4062" extrusionOk="0">
                  <a:moveTo>
                    <a:pt x="2025" y="1"/>
                  </a:moveTo>
                  <a:lnTo>
                    <a:pt x="0" y="2036"/>
                  </a:lnTo>
                  <a:lnTo>
                    <a:pt x="2025" y="4061"/>
                  </a:lnTo>
                  <a:lnTo>
                    <a:pt x="4061" y="2036"/>
                  </a:lnTo>
                  <a:lnTo>
                    <a:pt x="2025" y="1"/>
                  </a:ln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1"/>
            <p:cNvSpPr/>
            <p:nvPr/>
          </p:nvSpPr>
          <p:spPr>
            <a:xfrm>
              <a:off x="3513434" y="5093060"/>
              <a:ext cx="517303" cy="386530"/>
            </a:xfrm>
            <a:custGeom>
              <a:avLst/>
              <a:gdLst/>
              <a:ahLst/>
              <a:cxnLst/>
              <a:rect l="l" t="t" r="r" b="b"/>
              <a:pathLst>
                <a:path w="2927" h="2187" extrusionOk="0">
                  <a:moveTo>
                    <a:pt x="672" y="1"/>
                  </a:moveTo>
                  <a:cubicBezTo>
                    <a:pt x="659" y="1"/>
                    <a:pt x="646" y="8"/>
                    <a:pt x="638" y="27"/>
                  </a:cubicBezTo>
                  <a:lnTo>
                    <a:pt x="577" y="179"/>
                  </a:lnTo>
                  <a:cubicBezTo>
                    <a:pt x="537" y="169"/>
                    <a:pt x="496" y="169"/>
                    <a:pt x="446" y="169"/>
                  </a:cubicBezTo>
                  <a:cubicBezTo>
                    <a:pt x="395" y="169"/>
                    <a:pt x="386" y="250"/>
                    <a:pt x="446" y="260"/>
                  </a:cubicBezTo>
                  <a:cubicBezTo>
                    <a:pt x="476" y="260"/>
                    <a:pt x="507" y="280"/>
                    <a:pt x="548" y="291"/>
                  </a:cubicBezTo>
                  <a:cubicBezTo>
                    <a:pt x="527" y="321"/>
                    <a:pt x="517" y="351"/>
                    <a:pt x="507" y="381"/>
                  </a:cubicBezTo>
                  <a:cubicBezTo>
                    <a:pt x="494" y="419"/>
                    <a:pt x="525" y="445"/>
                    <a:pt x="554" y="445"/>
                  </a:cubicBezTo>
                  <a:cubicBezTo>
                    <a:pt x="572" y="445"/>
                    <a:pt x="590" y="435"/>
                    <a:pt x="598" y="412"/>
                  </a:cubicBezTo>
                  <a:lnTo>
                    <a:pt x="629" y="321"/>
                  </a:lnTo>
                  <a:cubicBezTo>
                    <a:pt x="669" y="331"/>
                    <a:pt x="699" y="341"/>
                    <a:pt x="739" y="341"/>
                  </a:cubicBezTo>
                  <a:cubicBezTo>
                    <a:pt x="743" y="342"/>
                    <a:pt x="746" y="342"/>
                    <a:pt x="749" y="342"/>
                  </a:cubicBezTo>
                  <a:cubicBezTo>
                    <a:pt x="795" y="342"/>
                    <a:pt x="828" y="269"/>
                    <a:pt x="780" y="240"/>
                  </a:cubicBezTo>
                  <a:cubicBezTo>
                    <a:pt x="750" y="219"/>
                    <a:pt x="710" y="199"/>
                    <a:pt x="669" y="189"/>
                  </a:cubicBezTo>
                  <a:cubicBezTo>
                    <a:pt x="679" y="149"/>
                    <a:pt x="699" y="98"/>
                    <a:pt x="710" y="48"/>
                  </a:cubicBezTo>
                  <a:cubicBezTo>
                    <a:pt x="716" y="22"/>
                    <a:pt x="694" y="1"/>
                    <a:pt x="672" y="1"/>
                  </a:cubicBezTo>
                  <a:close/>
                  <a:moveTo>
                    <a:pt x="1306" y="112"/>
                  </a:moveTo>
                  <a:cubicBezTo>
                    <a:pt x="1292" y="112"/>
                    <a:pt x="1280" y="120"/>
                    <a:pt x="1277" y="138"/>
                  </a:cubicBezTo>
                  <a:lnTo>
                    <a:pt x="1216" y="291"/>
                  </a:lnTo>
                  <a:cubicBezTo>
                    <a:pt x="1175" y="280"/>
                    <a:pt x="1124" y="280"/>
                    <a:pt x="1084" y="280"/>
                  </a:cubicBezTo>
                  <a:cubicBezTo>
                    <a:pt x="1023" y="280"/>
                    <a:pt x="1023" y="351"/>
                    <a:pt x="1074" y="372"/>
                  </a:cubicBezTo>
                  <a:cubicBezTo>
                    <a:pt x="1104" y="372"/>
                    <a:pt x="1144" y="392"/>
                    <a:pt x="1175" y="402"/>
                  </a:cubicBezTo>
                  <a:lnTo>
                    <a:pt x="1144" y="493"/>
                  </a:lnTo>
                  <a:cubicBezTo>
                    <a:pt x="1132" y="531"/>
                    <a:pt x="1162" y="556"/>
                    <a:pt x="1192" y="556"/>
                  </a:cubicBezTo>
                  <a:cubicBezTo>
                    <a:pt x="1210" y="556"/>
                    <a:pt x="1228" y="546"/>
                    <a:pt x="1236" y="523"/>
                  </a:cubicBezTo>
                  <a:lnTo>
                    <a:pt x="1266" y="432"/>
                  </a:lnTo>
                  <a:cubicBezTo>
                    <a:pt x="1297" y="442"/>
                    <a:pt x="1337" y="453"/>
                    <a:pt x="1367" y="453"/>
                  </a:cubicBezTo>
                  <a:cubicBezTo>
                    <a:pt x="1371" y="453"/>
                    <a:pt x="1374" y="453"/>
                    <a:pt x="1377" y="453"/>
                  </a:cubicBezTo>
                  <a:cubicBezTo>
                    <a:pt x="1431" y="453"/>
                    <a:pt x="1456" y="380"/>
                    <a:pt x="1408" y="351"/>
                  </a:cubicBezTo>
                  <a:cubicBezTo>
                    <a:pt x="1378" y="331"/>
                    <a:pt x="1337" y="311"/>
                    <a:pt x="1297" y="300"/>
                  </a:cubicBezTo>
                  <a:cubicBezTo>
                    <a:pt x="1317" y="260"/>
                    <a:pt x="1327" y="210"/>
                    <a:pt x="1347" y="159"/>
                  </a:cubicBezTo>
                  <a:cubicBezTo>
                    <a:pt x="1354" y="133"/>
                    <a:pt x="1328" y="112"/>
                    <a:pt x="1306" y="112"/>
                  </a:cubicBezTo>
                  <a:close/>
                  <a:moveTo>
                    <a:pt x="1919" y="234"/>
                  </a:moveTo>
                  <a:cubicBezTo>
                    <a:pt x="1905" y="234"/>
                    <a:pt x="1891" y="242"/>
                    <a:pt x="1884" y="260"/>
                  </a:cubicBezTo>
                  <a:cubicBezTo>
                    <a:pt x="1873" y="311"/>
                    <a:pt x="1853" y="361"/>
                    <a:pt x="1833" y="412"/>
                  </a:cubicBezTo>
                  <a:cubicBezTo>
                    <a:pt x="1783" y="412"/>
                    <a:pt x="1742" y="412"/>
                    <a:pt x="1702" y="402"/>
                  </a:cubicBezTo>
                  <a:cubicBezTo>
                    <a:pt x="1641" y="402"/>
                    <a:pt x="1641" y="483"/>
                    <a:pt x="1691" y="493"/>
                  </a:cubicBezTo>
                  <a:cubicBezTo>
                    <a:pt x="1722" y="503"/>
                    <a:pt x="1763" y="513"/>
                    <a:pt x="1792" y="523"/>
                  </a:cubicBezTo>
                  <a:lnTo>
                    <a:pt x="1763" y="615"/>
                  </a:lnTo>
                  <a:cubicBezTo>
                    <a:pt x="1743" y="654"/>
                    <a:pt x="1778" y="681"/>
                    <a:pt x="1811" y="681"/>
                  </a:cubicBezTo>
                  <a:cubicBezTo>
                    <a:pt x="1829" y="681"/>
                    <a:pt x="1846" y="673"/>
                    <a:pt x="1853" y="655"/>
                  </a:cubicBezTo>
                  <a:cubicBezTo>
                    <a:pt x="1864" y="615"/>
                    <a:pt x="1864" y="584"/>
                    <a:pt x="1873" y="554"/>
                  </a:cubicBezTo>
                  <a:cubicBezTo>
                    <a:pt x="1914" y="564"/>
                    <a:pt x="1945" y="574"/>
                    <a:pt x="1985" y="584"/>
                  </a:cubicBezTo>
                  <a:cubicBezTo>
                    <a:pt x="2046" y="584"/>
                    <a:pt x="2076" y="513"/>
                    <a:pt x="2026" y="473"/>
                  </a:cubicBezTo>
                  <a:cubicBezTo>
                    <a:pt x="1995" y="453"/>
                    <a:pt x="1954" y="442"/>
                    <a:pt x="1914" y="432"/>
                  </a:cubicBezTo>
                  <a:cubicBezTo>
                    <a:pt x="1934" y="381"/>
                    <a:pt x="1945" y="331"/>
                    <a:pt x="1954" y="291"/>
                  </a:cubicBezTo>
                  <a:cubicBezTo>
                    <a:pt x="1967" y="258"/>
                    <a:pt x="1943" y="234"/>
                    <a:pt x="1919" y="234"/>
                  </a:cubicBezTo>
                  <a:close/>
                  <a:moveTo>
                    <a:pt x="2652" y="385"/>
                  </a:moveTo>
                  <a:cubicBezTo>
                    <a:pt x="2639" y="385"/>
                    <a:pt x="2627" y="393"/>
                    <a:pt x="2623" y="412"/>
                  </a:cubicBezTo>
                  <a:lnTo>
                    <a:pt x="2562" y="564"/>
                  </a:lnTo>
                  <a:cubicBezTo>
                    <a:pt x="2521" y="554"/>
                    <a:pt x="2471" y="554"/>
                    <a:pt x="2431" y="554"/>
                  </a:cubicBezTo>
                  <a:cubicBezTo>
                    <a:pt x="2370" y="554"/>
                    <a:pt x="2370" y="624"/>
                    <a:pt x="2420" y="645"/>
                  </a:cubicBezTo>
                  <a:cubicBezTo>
                    <a:pt x="2461" y="645"/>
                    <a:pt x="2492" y="665"/>
                    <a:pt x="2521" y="675"/>
                  </a:cubicBezTo>
                  <a:lnTo>
                    <a:pt x="2492" y="766"/>
                  </a:lnTo>
                  <a:cubicBezTo>
                    <a:pt x="2479" y="804"/>
                    <a:pt x="2509" y="830"/>
                    <a:pt x="2538" y="830"/>
                  </a:cubicBezTo>
                  <a:cubicBezTo>
                    <a:pt x="2557" y="830"/>
                    <a:pt x="2575" y="820"/>
                    <a:pt x="2582" y="797"/>
                  </a:cubicBezTo>
                  <a:lnTo>
                    <a:pt x="2613" y="705"/>
                  </a:lnTo>
                  <a:cubicBezTo>
                    <a:pt x="2643" y="716"/>
                    <a:pt x="2683" y="726"/>
                    <a:pt x="2714" y="726"/>
                  </a:cubicBezTo>
                  <a:cubicBezTo>
                    <a:pt x="2718" y="726"/>
                    <a:pt x="2721" y="727"/>
                    <a:pt x="2725" y="727"/>
                  </a:cubicBezTo>
                  <a:cubicBezTo>
                    <a:pt x="2778" y="727"/>
                    <a:pt x="2802" y="653"/>
                    <a:pt x="2755" y="624"/>
                  </a:cubicBezTo>
                  <a:cubicBezTo>
                    <a:pt x="2724" y="604"/>
                    <a:pt x="2683" y="584"/>
                    <a:pt x="2643" y="574"/>
                  </a:cubicBezTo>
                  <a:cubicBezTo>
                    <a:pt x="2663" y="534"/>
                    <a:pt x="2674" y="483"/>
                    <a:pt x="2694" y="432"/>
                  </a:cubicBezTo>
                  <a:cubicBezTo>
                    <a:pt x="2700" y="407"/>
                    <a:pt x="2675" y="385"/>
                    <a:pt x="2652" y="385"/>
                  </a:cubicBezTo>
                  <a:close/>
                  <a:moveTo>
                    <a:pt x="793" y="796"/>
                  </a:moveTo>
                  <a:cubicBezTo>
                    <a:pt x="780" y="796"/>
                    <a:pt x="767" y="802"/>
                    <a:pt x="760" y="817"/>
                  </a:cubicBezTo>
                  <a:lnTo>
                    <a:pt x="699" y="969"/>
                  </a:lnTo>
                  <a:lnTo>
                    <a:pt x="568" y="969"/>
                  </a:lnTo>
                  <a:cubicBezTo>
                    <a:pt x="517" y="969"/>
                    <a:pt x="507" y="1040"/>
                    <a:pt x="557" y="1050"/>
                  </a:cubicBezTo>
                  <a:cubicBezTo>
                    <a:pt x="598" y="1060"/>
                    <a:pt x="629" y="1070"/>
                    <a:pt x="658" y="1080"/>
                  </a:cubicBezTo>
                  <a:lnTo>
                    <a:pt x="629" y="1171"/>
                  </a:lnTo>
                  <a:cubicBezTo>
                    <a:pt x="615" y="1211"/>
                    <a:pt x="649" y="1242"/>
                    <a:pt x="680" y="1242"/>
                  </a:cubicBezTo>
                  <a:cubicBezTo>
                    <a:pt x="697" y="1242"/>
                    <a:pt x="712" y="1233"/>
                    <a:pt x="719" y="1212"/>
                  </a:cubicBezTo>
                  <a:cubicBezTo>
                    <a:pt x="730" y="1182"/>
                    <a:pt x="739" y="1151"/>
                    <a:pt x="750" y="1110"/>
                  </a:cubicBezTo>
                  <a:cubicBezTo>
                    <a:pt x="780" y="1131"/>
                    <a:pt x="820" y="1141"/>
                    <a:pt x="861" y="1141"/>
                  </a:cubicBezTo>
                  <a:cubicBezTo>
                    <a:pt x="864" y="1142"/>
                    <a:pt x="867" y="1142"/>
                    <a:pt x="869" y="1142"/>
                  </a:cubicBezTo>
                  <a:cubicBezTo>
                    <a:pt x="915" y="1142"/>
                    <a:pt x="940" y="1068"/>
                    <a:pt x="901" y="1029"/>
                  </a:cubicBezTo>
                  <a:cubicBezTo>
                    <a:pt x="861" y="1009"/>
                    <a:pt x="831" y="999"/>
                    <a:pt x="791" y="989"/>
                  </a:cubicBezTo>
                  <a:cubicBezTo>
                    <a:pt x="800" y="939"/>
                    <a:pt x="811" y="898"/>
                    <a:pt x="831" y="847"/>
                  </a:cubicBezTo>
                  <a:cubicBezTo>
                    <a:pt x="837" y="815"/>
                    <a:pt x="815" y="796"/>
                    <a:pt x="793" y="796"/>
                  </a:cubicBezTo>
                  <a:close/>
                  <a:moveTo>
                    <a:pt x="1423" y="907"/>
                  </a:moveTo>
                  <a:cubicBezTo>
                    <a:pt x="1409" y="907"/>
                    <a:pt x="1395" y="913"/>
                    <a:pt x="1387" y="928"/>
                  </a:cubicBezTo>
                  <a:cubicBezTo>
                    <a:pt x="1378" y="979"/>
                    <a:pt x="1358" y="1029"/>
                    <a:pt x="1337" y="1080"/>
                  </a:cubicBezTo>
                  <a:lnTo>
                    <a:pt x="1205" y="1080"/>
                  </a:lnTo>
                  <a:cubicBezTo>
                    <a:pt x="1144" y="1080"/>
                    <a:pt x="1144" y="1151"/>
                    <a:pt x="1196" y="1161"/>
                  </a:cubicBezTo>
                  <a:cubicBezTo>
                    <a:pt x="1225" y="1171"/>
                    <a:pt x="1266" y="1182"/>
                    <a:pt x="1297" y="1191"/>
                  </a:cubicBezTo>
                  <a:lnTo>
                    <a:pt x="1266" y="1283"/>
                  </a:lnTo>
                  <a:cubicBezTo>
                    <a:pt x="1253" y="1322"/>
                    <a:pt x="1287" y="1353"/>
                    <a:pt x="1318" y="1353"/>
                  </a:cubicBezTo>
                  <a:cubicBezTo>
                    <a:pt x="1335" y="1353"/>
                    <a:pt x="1350" y="1345"/>
                    <a:pt x="1358" y="1323"/>
                  </a:cubicBezTo>
                  <a:cubicBezTo>
                    <a:pt x="1367" y="1293"/>
                    <a:pt x="1378" y="1252"/>
                    <a:pt x="1387" y="1222"/>
                  </a:cubicBezTo>
                  <a:cubicBezTo>
                    <a:pt x="1418" y="1232"/>
                    <a:pt x="1459" y="1242"/>
                    <a:pt x="1489" y="1252"/>
                  </a:cubicBezTo>
                  <a:cubicBezTo>
                    <a:pt x="1549" y="1252"/>
                    <a:pt x="1580" y="1182"/>
                    <a:pt x="1529" y="1141"/>
                  </a:cubicBezTo>
                  <a:cubicBezTo>
                    <a:pt x="1499" y="1121"/>
                    <a:pt x="1459" y="1110"/>
                    <a:pt x="1418" y="1101"/>
                  </a:cubicBezTo>
                  <a:cubicBezTo>
                    <a:pt x="1439" y="1050"/>
                    <a:pt x="1448" y="999"/>
                    <a:pt x="1459" y="959"/>
                  </a:cubicBezTo>
                  <a:cubicBezTo>
                    <a:pt x="1472" y="927"/>
                    <a:pt x="1448" y="907"/>
                    <a:pt x="1423" y="907"/>
                  </a:cubicBezTo>
                  <a:close/>
                  <a:moveTo>
                    <a:pt x="2037" y="1031"/>
                  </a:moveTo>
                  <a:cubicBezTo>
                    <a:pt x="2024" y="1031"/>
                    <a:pt x="2012" y="1036"/>
                    <a:pt x="2006" y="1050"/>
                  </a:cubicBezTo>
                  <a:cubicBezTo>
                    <a:pt x="1985" y="1110"/>
                    <a:pt x="1975" y="1161"/>
                    <a:pt x="1954" y="1212"/>
                  </a:cubicBezTo>
                  <a:cubicBezTo>
                    <a:pt x="1904" y="1202"/>
                    <a:pt x="1864" y="1202"/>
                    <a:pt x="1823" y="1202"/>
                  </a:cubicBezTo>
                  <a:cubicBezTo>
                    <a:pt x="1763" y="1202"/>
                    <a:pt x="1752" y="1272"/>
                    <a:pt x="1813" y="1283"/>
                  </a:cubicBezTo>
                  <a:cubicBezTo>
                    <a:pt x="1844" y="1293"/>
                    <a:pt x="1873" y="1303"/>
                    <a:pt x="1914" y="1323"/>
                  </a:cubicBezTo>
                  <a:cubicBezTo>
                    <a:pt x="1904" y="1353"/>
                    <a:pt x="1894" y="1384"/>
                    <a:pt x="1873" y="1414"/>
                  </a:cubicBezTo>
                  <a:cubicBezTo>
                    <a:pt x="1860" y="1447"/>
                    <a:pt x="1898" y="1475"/>
                    <a:pt x="1929" y="1475"/>
                  </a:cubicBezTo>
                  <a:cubicBezTo>
                    <a:pt x="1946" y="1475"/>
                    <a:pt x="1961" y="1467"/>
                    <a:pt x="1965" y="1445"/>
                  </a:cubicBezTo>
                  <a:lnTo>
                    <a:pt x="1995" y="1353"/>
                  </a:lnTo>
                  <a:cubicBezTo>
                    <a:pt x="2035" y="1364"/>
                    <a:pt x="2066" y="1374"/>
                    <a:pt x="2107" y="1374"/>
                  </a:cubicBezTo>
                  <a:cubicBezTo>
                    <a:pt x="2110" y="1374"/>
                    <a:pt x="2114" y="1375"/>
                    <a:pt x="2117" y="1375"/>
                  </a:cubicBezTo>
                  <a:cubicBezTo>
                    <a:pt x="2171" y="1375"/>
                    <a:pt x="2194" y="1301"/>
                    <a:pt x="2147" y="1272"/>
                  </a:cubicBezTo>
                  <a:cubicBezTo>
                    <a:pt x="2116" y="1242"/>
                    <a:pt x="2076" y="1232"/>
                    <a:pt x="2035" y="1222"/>
                  </a:cubicBezTo>
                  <a:cubicBezTo>
                    <a:pt x="2046" y="1171"/>
                    <a:pt x="2066" y="1131"/>
                    <a:pt x="2076" y="1080"/>
                  </a:cubicBezTo>
                  <a:cubicBezTo>
                    <a:pt x="2090" y="1053"/>
                    <a:pt x="2063" y="1031"/>
                    <a:pt x="2037" y="1031"/>
                  </a:cubicBezTo>
                  <a:close/>
                  <a:moveTo>
                    <a:pt x="2770" y="1180"/>
                  </a:moveTo>
                  <a:cubicBezTo>
                    <a:pt x="2756" y="1180"/>
                    <a:pt x="2742" y="1187"/>
                    <a:pt x="2734" y="1202"/>
                  </a:cubicBezTo>
                  <a:cubicBezTo>
                    <a:pt x="2724" y="1252"/>
                    <a:pt x="2704" y="1303"/>
                    <a:pt x="2683" y="1353"/>
                  </a:cubicBezTo>
                  <a:lnTo>
                    <a:pt x="2552" y="1353"/>
                  </a:lnTo>
                  <a:cubicBezTo>
                    <a:pt x="2549" y="1353"/>
                    <a:pt x="2546" y="1353"/>
                    <a:pt x="2543" y="1353"/>
                  </a:cubicBezTo>
                  <a:cubicBezTo>
                    <a:pt x="2492" y="1353"/>
                    <a:pt x="2494" y="1425"/>
                    <a:pt x="2542" y="1434"/>
                  </a:cubicBezTo>
                  <a:cubicBezTo>
                    <a:pt x="2572" y="1445"/>
                    <a:pt x="2613" y="1455"/>
                    <a:pt x="2643" y="1465"/>
                  </a:cubicBezTo>
                  <a:lnTo>
                    <a:pt x="2613" y="1556"/>
                  </a:lnTo>
                  <a:cubicBezTo>
                    <a:pt x="2600" y="1595"/>
                    <a:pt x="2634" y="1626"/>
                    <a:pt x="2665" y="1626"/>
                  </a:cubicBezTo>
                  <a:cubicBezTo>
                    <a:pt x="2681" y="1626"/>
                    <a:pt x="2697" y="1618"/>
                    <a:pt x="2704" y="1596"/>
                  </a:cubicBezTo>
                  <a:cubicBezTo>
                    <a:pt x="2714" y="1566"/>
                    <a:pt x="2724" y="1526"/>
                    <a:pt x="2734" y="1495"/>
                  </a:cubicBezTo>
                  <a:cubicBezTo>
                    <a:pt x="2764" y="1506"/>
                    <a:pt x="2805" y="1515"/>
                    <a:pt x="2836" y="1526"/>
                  </a:cubicBezTo>
                  <a:cubicBezTo>
                    <a:pt x="2896" y="1526"/>
                    <a:pt x="2926" y="1455"/>
                    <a:pt x="2876" y="1414"/>
                  </a:cubicBezTo>
                  <a:cubicBezTo>
                    <a:pt x="2845" y="1394"/>
                    <a:pt x="2805" y="1384"/>
                    <a:pt x="2764" y="1374"/>
                  </a:cubicBezTo>
                  <a:cubicBezTo>
                    <a:pt x="2785" y="1323"/>
                    <a:pt x="2795" y="1272"/>
                    <a:pt x="2805" y="1232"/>
                  </a:cubicBezTo>
                  <a:cubicBezTo>
                    <a:pt x="2818" y="1200"/>
                    <a:pt x="2794" y="1180"/>
                    <a:pt x="2770" y="1180"/>
                  </a:cubicBezTo>
                  <a:close/>
                  <a:moveTo>
                    <a:pt x="283" y="1357"/>
                  </a:moveTo>
                  <a:cubicBezTo>
                    <a:pt x="270" y="1357"/>
                    <a:pt x="257" y="1365"/>
                    <a:pt x="253" y="1384"/>
                  </a:cubicBezTo>
                  <a:lnTo>
                    <a:pt x="193" y="1536"/>
                  </a:lnTo>
                  <a:cubicBezTo>
                    <a:pt x="152" y="1526"/>
                    <a:pt x="102" y="1526"/>
                    <a:pt x="62" y="1526"/>
                  </a:cubicBezTo>
                  <a:cubicBezTo>
                    <a:pt x="1" y="1526"/>
                    <a:pt x="1" y="1596"/>
                    <a:pt x="51" y="1617"/>
                  </a:cubicBezTo>
                  <a:cubicBezTo>
                    <a:pt x="82" y="1617"/>
                    <a:pt x="122" y="1637"/>
                    <a:pt x="152" y="1647"/>
                  </a:cubicBezTo>
                  <a:lnTo>
                    <a:pt x="122" y="1738"/>
                  </a:lnTo>
                  <a:cubicBezTo>
                    <a:pt x="110" y="1776"/>
                    <a:pt x="140" y="1802"/>
                    <a:pt x="169" y="1802"/>
                  </a:cubicBezTo>
                  <a:cubicBezTo>
                    <a:pt x="187" y="1802"/>
                    <a:pt x="205" y="1792"/>
                    <a:pt x="213" y="1769"/>
                  </a:cubicBezTo>
                  <a:lnTo>
                    <a:pt x="244" y="1677"/>
                  </a:lnTo>
                  <a:cubicBezTo>
                    <a:pt x="274" y="1688"/>
                    <a:pt x="314" y="1698"/>
                    <a:pt x="345" y="1698"/>
                  </a:cubicBezTo>
                  <a:cubicBezTo>
                    <a:pt x="349" y="1698"/>
                    <a:pt x="352" y="1699"/>
                    <a:pt x="356" y="1699"/>
                  </a:cubicBezTo>
                  <a:cubicBezTo>
                    <a:pt x="409" y="1699"/>
                    <a:pt x="433" y="1625"/>
                    <a:pt x="386" y="1596"/>
                  </a:cubicBezTo>
                  <a:cubicBezTo>
                    <a:pt x="355" y="1576"/>
                    <a:pt x="314" y="1556"/>
                    <a:pt x="274" y="1546"/>
                  </a:cubicBezTo>
                  <a:cubicBezTo>
                    <a:pt x="294" y="1506"/>
                    <a:pt x="305" y="1455"/>
                    <a:pt x="314" y="1404"/>
                  </a:cubicBezTo>
                  <a:cubicBezTo>
                    <a:pt x="327" y="1379"/>
                    <a:pt x="304" y="1357"/>
                    <a:pt x="283" y="1357"/>
                  </a:cubicBezTo>
                  <a:close/>
                  <a:moveTo>
                    <a:pt x="915" y="1469"/>
                  </a:moveTo>
                  <a:cubicBezTo>
                    <a:pt x="902" y="1469"/>
                    <a:pt x="889" y="1476"/>
                    <a:pt x="881" y="1495"/>
                  </a:cubicBezTo>
                  <a:cubicBezTo>
                    <a:pt x="861" y="1546"/>
                    <a:pt x="841" y="1596"/>
                    <a:pt x="831" y="1647"/>
                  </a:cubicBezTo>
                  <a:cubicBezTo>
                    <a:pt x="780" y="1637"/>
                    <a:pt x="739" y="1637"/>
                    <a:pt x="699" y="1637"/>
                  </a:cubicBezTo>
                  <a:cubicBezTo>
                    <a:pt x="638" y="1637"/>
                    <a:pt x="629" y="1708"/>
                    <a:pt x="689" y="1728"/>
                  </a:cubicBezTo>
                  <a:cubicBezTo>
                    <a:pt x="719" y="1728"/>
                    <a:pt x="750" y="1749"/>
                    <a:pt x="791" y="1758"/>
                  </a:cubicBezTo>
                  <a:cubicBezTo>
                    <a:pt x="780" y="1789"/>
                    <a:pt x="760" y="1819"/>
                    <a:pt x="750" y="1850"/>
                  </a:cubicBezTo>
                  <a:cubicBezTo>
                    <a:pt x="738" y="1887"/>
                    <a:pt x="771" y="1913"/>
                    <a:pt x="801" y="1913"/>
                  </a:cubicBezTo>
                  <a:cubicBezTo>
                    <a:pt x="820" y="1913"/>
                    <a:pt x="837" y="1903"/>
                    <a:pt x="841" y="1880"/>
                  </a:cubicBezTo>
                  <a:lnTo>
                    <a:pt x="872" y="1789"/>
                  </a:lnTo>
                  <a:cubicBezTo>
                    <a:pt x="912" y="1799"/>
                    <a:pt x="942" y="1809"/>
                    <a:pt x="982" y="1809"/>
                  </a:cubicBezTo>
                  <a:cubicBezTo>
                    <a:pt x="985" y="1810"/>
                    <a:pt x="988" y="1810"/>
                    <a:pt x="991" y="1810"/>
                  </a:cubicBezTo>
                  <a:cubicBezTo>
                    <a:pt x="1038" y="1810"/>
                    <a:pt x="1071" y="1736"/>
                    <a:pt x="1023" y="1708"/>
                  </a:cubicBezTo>
                  <a:cubicBezTo>
                    <a:pt x="993" y="1688"/>
                    <a:pt x="953" y="1668"/>
                    <a:pt x="912" y="1657"/>
                  </a:cubicBezTo>
                  <a:cubicBezTo>
                    <a:pt x="922" y="1617"/>
                    <a:pt x="942" y="1566"/>
                    <a:pt x="953" y="1515"/>
                  </a:cubicBezTo>
                  <a:cubicBezTo>
                    <a:pt x="959" y="1490"/>
                    <a:pt x="937" y="1469"/>
                    <a:pt x="915" y="1469"/>
                  </a:cubicBezTo>
                  <a:close/>
                  <a:moveTo>
                    <a:pt x="1532" y="1591"/>
                  </a:moveTo>
                  <a:cubicBezTo>
                    <a:pt x="1519" y="1591"/>
                    <a:pt x="1507" y="1598"/>
                    <a:pt x="1499" y="1617"/>
                  </a:cubicBezTo>
                  <a:lnTo>
                    <a:pt x="1439" y="1769"/>
                  </a:lnTo>
                  <a:cubicBezTo>
                    <a:pt x="1398" y="1769"/>
                    <a:pt x="1347" y="1769"/>
                    <a:pt x="1306" y="1758"/>
                  </a:cubicBezTo>
                  <a:cubicBezTo>
                    <a:pt x="1256" y="1758"/>
                    <a:pt x="1246" y="1839"/>
                    <a:pt x="1297" y="1850"/>
                  </a:cubicBezTo>
                  <a:cubicBezTo>
                    <a:pt x="1337" y="1860"/>
                    <a:pt x="1367" y="1870"/>
                    <a:pt x="1398" y="1880"/>
                  </a:cubicBezTo>
                  <a:lnTo>
                    <a:pt x="1367" y="1971"/>
                  </a:lnTo>
                  <a:cubicBezTo>
                    <a:pt x="1354" y="2011"/>
                    <a:pt x="1388" y="2037"/>
                    <a:pt x="1419" y="2037"/>
                  </a:cubicBezTo>
                  <a:cubicBezTo>
                    <a:pt x="1436" y="2037"/>
                    <a:pt x="1452" y="2030"/>
                    <a:pt x="1459" y="2012"/>
                  </a:cubicBezTo>
                  <a:cubicBezTo>
                    <a:pt x="1468" y="1971"/>
                    <a:pt x="1479" y="1941"/>
                    <a:pt x="1489" y="1911"/>
                  </a:cubicBezTo>
                  <a:cubicBezTo>
                    <a:pt x="1520" y="1920"/>
                    <a:pt x="1560" y="1931"/>
                    <a:pt x="1601" y="1941"/>
                  </a:cubicBezTo>
                  <a:cubicBezTo>
                    <a:pt x="1651" y="1941"/>
                    <a:pt x="1682" y="1870"/>
                    <a:pt x="1641" y="1830"/>
                  </a:cubicBezTo>
                  <a:cubicBezTo>
                    <a:pt x="1601" y="1809"/>
                    <a:pt x="1570" y="1799"/>
                    <a:pt x="1529" y="1789"/>
                  </a:cubicBezTo>
                  <a:cubicBezTo>
                    <a:pt x="1540" y="1738"/>
                    <a:pt x="1549" y="1688"/>
                    <a:pt x="1570" y="1647"/>
                  </a:cubicBezTo>
                  <a:cubicBezTo>
                    <a:pt x="1576" y="1615"/>
                    <a:pt x="1554" y="1591"/>
                    <a:pt x="1532" y="1591"/>
                  </a:cubicBezTo>
                  <a:close/>
                  <a:moveTo>
                    <a:pt x="2262" y="1742"/>
                  </a:moveTo>
                  <a:cubicBezTo>
                    <a:pt x="2249" y="1742"/>
                    <a:pt x="2236" y="1750"/>
                    <a:pt x="2228" y="1769"/>
                  </a:cubicBezTo>
                  <a:cubicBezTo>
                    <a:pt x="2208" y="1819"/>
                    <a:pt x="2188" y="1870"/>
                    <a:pt x="2177" y="1920"/>
                  </a:cubicBezTo>
                  <a:cubicBezTo>
                    <a:pt x="2127" y="1911"/>
                    <a:pt x="2087" y="1911"/>
                    <a:pt x="2046" y="1911"/>
                  </a:cubicBezTo>
                  <a:cubicBezTo>
                    <a:pt x="1985" y="1911"/>
                    <a:pt x="1975" y="1981"/>
                    <a:pt x="2035" y="2001"/>
                  </a:cubicBezTo>
                  <a:cubicBezTo>
                    <a:pt x="2066" y="2001"/>
                    <a:pt x="2096" y="2022"/>
                    <a:pt x="2137" y="2032"/>
                  </a:cubicBezTo>
                  <a:cubicBezTo>
                    <a:pt x="2127" y="2062"/>
                    <a:pt x="2107" y="2093"/>
                    <a:pt x="2096" y="2123"/>
                  </a:cubicBezTo>
                  <a:cubicBezTo>
                    <a:pt x="2084" y="2160"/>
                    <a:pt x="2118" y="2187"/>
                    <a:pt x="2148" y="2187"/>
                  </a:cubicBezTo>
                  <a:cubicBezTo>
                    <a:pt x="2167" y="2187"/>
                    <a:pt x="2184" y="2177"/>
                    <a:pt x="2188" y="2154"/>
                  </a:cubicBezTo>
                  <a:lnTo>
                    <a:pt x="2218" y="2062"/>
                  </a:lnTo>
                  <a:cubicBezTo>
                    <a:pt x="2258" y="2073"/>
                    <a:pt x="2289" y="2082"/>
                    <a:pt x="2330" y="2082"/>
                  </a:cubicBezTo>
                  <a:cubicBezTo>
                    <a:pt x="2333" y="2083"/>
                    <a:pt x="2336" y="2083"/>
                    <a:pt x="2338" y="2083"/>
                  </a:cubicBezTo>
                  <a:cubicBezTo>
                    <a:pt x="2384" y="2083"/>
                    <a:pt x="2417" y="2010"/>
                    <a:pt x="2370" y="1981"/>
                  </a:cubicBezTo>
                  <a:cubicBezTo>
                    <a:pt x="2339" y="1961"/>
                    <a:pt x="2299" y="1941"/>
                    <a:pt x="2258" y="1931"/>
                  </a:cubicBezTo>
                  <a:cubicBezTo>
                    <a:pt x="2269" y="1890"/>
                    <a:pt x="2289" y="1839"/>
                    <a:pt x="2299" y="1789"/>
                  </a:cubicBezTo>
                  <a:cubicBezTo>
                    <a:pt x="2305" y="1764"/>
                    <a:pt x="2284" y="1742"/>
                    <a:pt x="2262" y="17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1"/>
            <p:cNvSpPr/>
            <p:nvPr/>
          </p:nvSpPr>
          <p:spPr>
            <a:xfrm>
              <a:off x="5544508" y="-139269"/>
              <a:ext cx="516773" cy="386530"/>
            </a:xfrm>
            <a:custGeom>
              <a:avLst/>
              <a:gdLst/>
              <a:ahLst/>
              <a:cxnLst/>
              <a:rect l="l" t="t" r="r" b="b"/>
              <a:pathLst>
                <a:path w="2924" h="2187" extrusionOk="0">
                  <a:moveTo>
                    <a:pt x="673" y="1"/>
                  </a:moveTo>
                  <a:cubicBezTo>
                    <a:pt x="660" y="1"/>
                    <a:pt x="646" y="9"/>
                    <a:pt x="638" y="27"/>
                  </a:cubicBezTo>
                  <a:cubicBezTo>
                    <a:pt x="618" y="77"/>
                    <a:pt x="598" y="128"/>
                    <a:pt x="587" y="179"/>
                  </a:cubicBezTo>
                  <a:cubicBezTo>
                    <a:pt x="537" y="179"/>
                    <a:pt x="497" y="179"/>
                    <a:pt x="456" y="169"/>
                  </a:cubicBezTo>
                  <a:cubicBezTo>
                    <a:pt x="395" y="169"/>
                    <a:pt x="385" y="250"/>
                    <a:pt x="446" y="260"/>
                  </a:cubicBezTo>
                  <a:cubicBezTo>
                    <a:pt x="476" y="270"/>
                    <a:pt x="506" y="280"/>
                    <a:pt x="547" y="290"/>
                  </a:cubicBezTo>
                  <a:cubicBezTo>
                    <a:pt x="537" y="320"/>
                    <a:pt x="527" y="351"/>
                    <a:pt x="506" y="381"/>
                  </a:cubicBezTo>
                  <a:cubicBezTo>
                    <a:pt x="493" y="421"/>
                    <a:pt x="531" y="447"/>
                    <a:pt x="562" y="447"/>
                  </a:cubicBezTo>
                  <a:cubicBezTo>
                    <a:pt x="579" y="447"/>
                    <a:pt x="594" y="440"/>
                    <a:pt x="598" y="422"/>
                  </a:cubicBezTo>
                  <a:cubicBezTo>
                    <a:pt x="608" y="381"/>
                    <a:pt x="618" y="351"/>
                    <a:pt x="628" y="320"/>
                  </a:cubicBezTo>
                  <a:cubicBezTo>
                    <a:pt x="668" y="331"/>
                    <a:pt x="699" y="341"/>
                    <a:pt x="740" y="351"/>
                  </a:cubicBezTo>
                  <a:cubicBezTo>
                    <a:pt x="800" y="351"/>
                    <a:pt x="830" y="270"/>
                    <a:pt x="780" y="239"/>
                  </a:cubicBezTo>
                  <a:cubicBezTo>
                    <a:pt x="749" y="219"/>
                    <a:pt x="709" y="209"/>
                    <a:pt x="668" y="199"/>
                  </a:cubicBezTo>
                  <a:cubicBezTo>
                    <a:pt x="679" y="149"/>
                    <a:pt x="699" y="98"/>
                    <a:pt x="709" y="57"/>
                  </a:cubicBezTo>
                  <a:cubicBezTo>
                    <a:pt x="722" y="25"/>
                    <a:pt x="698" y="1"/>
                    <a:pt x="673" y="1"/>
                  </a:cubicBezTo>
                  <a:close/>
                  <a:moveTo>
                    <a:pt x="1304" y="112"/>
                  </a:moveTo>
                  <a:cubicBezTo>
                    <a:pt x="1291" y="112"/>
                    <a:pt x="1280" y="120"/>
                    <a:pt x="1276" y="138"/>
                  </a:cubicBezTo>
                  <a:lnTo>
                    <a:pt x="1215" y="290"/>
                  </a:lnTo>
                  <a:cubicBezTo>
                    <a:pt x="1175" y="290"/>
                    <a:pt x="1124" y="280"/>
                    <a:pt x="1084" y="280"/>
                  </a:cubicBezTo>
                  <a:cubicBezTo>
                    <a:pt x="1033" y="280"/>
                    <a:pt x="1023" y="361"/>
                    <a:pt x="1073" y="371"/>
                  </a:cubicBezTo>
                  <a:cubicBezTo>
                    <a:pt x="1114" y="381"/>
                    <a:pt x="1145" y="392"/>
                    <a:pt x="1175" y="401"/>
                  </a:cubicBezTo>
                  <a:lnTo>
                    <a:pt x="1145" y="493"/>
                  </a:lnTo>
                  <a:cubicBezTo>
                    <a:pt x="1132" y="530"/>
                    <a:pt x="1162" y="556"/>
                    <a:pt x="1191" y="556"/>
                  </a:cubicBezTo>
                  <a:cubicBezTo>
                    <a:pt x="1209" y="556"/>
                    <a:pt x="1228" y="546"/>
                    <a:pt x="1235" y="523"/>
                  </a:cubicBezTo>
                  <a:lnTo>
                    <a:pt x="1266" y="432"/>
                  </a:lnTo>
                  <a:cubicBezTo>
                    <a:pt x="1296" y="442"/>
                    <a:pt x="1337" y="452"/>
                    <a:pt x="1367" y="462"/>
                  </a:cubicBezTo>
                  <a:cubicBezTo>
                    <a:pt x="1428" y="462"/>
                    <a:pt x="1458" y="381"/>
                    <a:pt x="1418" y="351"/>
                  </a:cubicBezTo>
                  <a:cubicBezTo>
                    <a:pt x="1377" y="331"/>
                    <a:pt x="1337" y="311"/>
                    <a:pt x="1307" y="300"/>
                  </a:cubicBezTo>
                  <a:cubicBezTo>
                    <a:pt x="1316" y="260"/>
                    <a:pt x="1327" y="209"/>
                    <a:pt x="1347" y="169"/>
                  </a:cubicBezTo>
                  <a:cubicBezTo>
                    <a:pt x="1353" y="136"/>
                    <a:pt x="1327" y="112"/>
                    <a:pt x="1304" y="112"/>
                  </a:cubicBezTo>
                  <a:close/>
                  <a:moveTo>
                    <a:pt x="1922" y="238"/>
                  </a:moveTo>
                  <a:cubicBezTo>
                    <a:pt x="1909" y="238"/>
                    <a:pt x="1897" y="245"/>
                    <a:pt x="1894" y="260"/>
                  </a:cubicBezTo>
                  <a:lnTo>
                    <a:pt x="1833" y="412"/>
                  </a:lnTo>
                  <a:lnTo>
                    <a:pt x="1701" y="412"/>
                  </a:lnTo>
                  <a:cubicBezTo>
                    <a:pt x="1640" y="412"/>
                    <a:pt x="1640" y="482"/>
                    <a:pt x="1691" y="493"/>
                  </a:cubicBezTo>
                  <a:cubicBezTo>
                    <a:pt x="1721" y="503"/>
                    <a:pt x="1762" y="513"/>
                    <a:pt x="1793" y="523"/>
                  </a:cubicBezTo>
                  <a:lnTo>
                    <a:pt x="1762" y="614"/>
                  </a:lnTo>
                  <a:cubicBezTo>
                    <a:pt x="1749" y="654"/>
                    <a:pt x="1783" y="685"/>
                    <a:pt x="1814" y="685"/>
                  </a:cubicBezTo>
                  <a:cubicBezTo>
                    <a:pt x="1831" y="685"/>
                    <a:pt x="1846" y="676"/>
                    <a:pt x="1853" y="655"/>
                  </a:cubicBezTo>
                  <a:cubicBezTo>
                    <a:pt x="1863" y="624"/>
                    <a:pt x="1874" y="594"/>
                    <a:pt x="1883" y="554"/>
                  </a:cubicBezTo>
                  <a:cubicBezTo>
                    <a:pt x="1914" y="574"/>
                    <a:pt x="1955" y="584"/>
                    <a:pt x="1985" y="584"/>
                  </a:cubicBezTo>
                  <a:cubicBezTo>
                    <a:pt x="2045" y="584"/>
                    <a:pt x="2076" y="513"/>
                    <a:pt x="2025" y="473"/>
                  </a:cubicBezTo>
                  <a:cubicBezTo>
                    <a:pt x="1995" y="452"/>
                    <a:pt x="1955" y="442"/>
                    <a:pt x="1914" y="432"/>
                  </a:cubicBezTo>
                  <a:cubicBezTo>
                    <a:pt x="1934" y="381"/>
                    <a:pt x="1944" y="341"/>
                    <a:pt x="1964" y="290"/>
                  </a:cubicBezTo>
                  <a:cubicBezTo>
                    <a:pt x="1971" y="258"/>
                    <a:pt x="1945" y="238"/>
                    <a:pt x="1922" y="238"/>
                  </a:cubicBezTo>
                  <a:close/>
                  <a:moveTo>
                    <a:pt x="2651" y="386"/>
                  </a:moveTo>
                  <a:cubicBezTo>
                    <a:pt x="2638" y="386"/>
                    <a:pt x="2626" y="393"/>
                    <a:pt x="2623" y="412"/>
                  </a:cubicBezTo>
                  <a:lnTo>
                    <a:pt x="2562" y="563"/>
                  </a:lnTo>
                  <a:cubicBezTo>
                    <a:pt x="2522" y="563"/>
                    <a:pt x="2471" y="554"/>
                    <a:pt x="2430" y="554"/>
                  </a:cubicBezTo>
                  <a:cubicBezTo>
                    <a:pt x="2380" y="554"/>
                    <a:pt x="2369" y="635"/>
                    <a:pt x="2420" y="644"/>
                  </a:cubicBezTo>
                  <a:cubicBezTo>
                    <a:pt x="2461" y="655"/>
                    <a:pt x="2491" y="665"/>
                    <a:pt x="2522" y="675"/>
                  </a:cubicBezTo>
                  <a:lnTo>
                    <a:pt x="2491" y="766"/>
                  </a:lnTo>
                  <a:cubicBezTo>
                    <a:pt x="2478" y="804"/>
                    <a:pt x="2509" y="830"/>
                    <a:pt x="2538" y="830"/>
                  </a:cubicBezTo>
                  <a:cubicBezTo>
                    <a:pt x="2557" y="830"/>
                    <a:pt x="2575" y="820"/>
                    <a:pt x="2582" y="797"/>
                  </a:cubicBezTo>
                  <a:lnTo>
                    <a:pt x="2612" y="705"/>
                  </a:lnTo>
                  <a:cubicBezTo>
                    <a:pt x="2643" y="716"/>
                    <a:pt x="2684" y="725"/>
                    <a:pt x="2714" y="736"/>
                  </a:cubicBezTo>
                  <a:cubicBezTo>
                    <a:pt x="2774" y="736"/>
                    <a:pt x="2805" y="655"/>
                    <a:pt x="2765" y="624"/>
                  </a:cubicBezTo>
                  <a:cubicBezTo>
                    <a:pt x="2724" y="604"/>
                    <a:pt x="2693" y="584"/>
                    <a:pt x="2653" y="574"/>
                  </a:cubicBezTo>
                  <a:cubicBezTo>
                    <a:pt x="2663" y="533"/>
                    <a:pt x="2673" y="482"/>
                    <a:pt x="2693" y="442"/>
                  </a:cubicBezTo>
                  <a:cubicBezTo>
                    <a:pt x="2700" y="410"/>
                    <a:pt x="2673" y="386"/>
                    <a:pt x="2651" y="386"/>
                  </a:cubicBezTo>
                  <a:close/>
                  <a:moveTo>
                    <a:pt x="790" y="798"/>
                  </a:moveTo>
                  <a:cubicBezTo>
                    <a:pt x="778" y="798"/>
                    <a:pt x="767" y="803"/>
                    <a:pt x="760" y="817"/>
                  </a:cubicBezTo>
                  <a:cubicBezTo>
                    <a:pt x="740" y="878"/>
                    <a:pt x="719" y="928"/>
                    <a:pt x="709" y="979"/>
                  </a:cubicBezTo>
                  <a:cubicBezTo>
                    <a:pt x="659" y="968"/>
                    <a:pt x="618" y="968"/>
                    <a:pt x="567" y="968"/>
                  </a:cubicBezTo>
                  <a:cubicBezTo>
                    <a:pt x="517" y="968"/>
                    <a:pt x="506" y="1040"/>
                    <a:pt x="567" y="1049"/>
                  </a:cubicBezTo>
                  <a:cubicBezTo>
                    <a:pt x="598" y="1060"/>
                    <a:pt x="628" y="1070"/>
                    <a:pt x="668" y="1090"/>
                  </a:cubicBezTo>
                  <a:cubicBezTo>
                    <a:pt x="648" y="1121"/>
                    <a:pt x="638" y="1151"/>
                    <a:pt x="628" y="1181"/>
                  </a:cubicBezTo>
                  <a:cubicBezTo>
                    <a:pt x="615" y="1214"/>
                    <a:pt x="652" y="1242"/>
                    <a:pt x="683" y="1242"/>
                  </a:cubicBezTo>
                  <a:cubicBezTo>
                    <a:pt x="700" y="1242"/>
                    <a:pt x="716" y="1233"/>
                    <a:pt x="719" y="1211"/>
                  </a:cubicBezTo>
                  <a:lnTo>
                    <a:pt x="749" y="1121"/>
                  </a:lnTo>
                  <a:cubicBezTo>
                    <a:pt x="790" y="1130"/>
                    <a:pt x="821" y="1141"/>
                    <a:pt x="861" y="1141"/>
                  </a:cubicBezTo>
                  <a:cubicBezTo>
                    <a:pt x="864" y="1141"/>
                    <a:pt x="867" y="1142"/>
                    <a:pt x="869" y="1142"/>
                  </a:cubicBezTo>
                  <a:cubicBezTo>
                    <a:pt x="916" y="1142"/>
                    <a:pt x="949" y="1068"/>
                    <a:pt x="902" y="1040"/>
                  </a:cubicBezTo>
                  <a:cubicBezTo>
                    <a:pt x="871" y="1009"/>
                    <a:pt x="830" y="999"/>
                    <a:pt x="790" y="989"/>
                  </a:cubicBezTo>
                  <a:cubicBezTo>
                    <a:pt x="800" y="938"/>
                    <a:pt x="821" y="898"/>
                    <a:pt x="830" y="847"/>
                  </a:cubicBezTo>
                  <a:cubicBezTo>
                    <a:pt x="837" y="820"/>
                    <a:pt x="813" y="798"/>
                    <a:pt x="790" y="798"/>
                  </a:cubicBezTo>
                  <a:close/>
                  <a:moveTo>
                    <a:pt x="1426" y="906"/>
                  </a:moveTo>
                  <a:cubicBezTo>
                    <a:pt x="1413" y="906"/>
                    <a:pt x="1401" y="913"/>
                    <a:pt x="1397" y="928"/>
                  </a:cubicBezTo>
                  <a:cubicBezTo>
                    <a:pt x="1377" y="979"/>
                    <a:pt x="1357" y="1029"/>
                    <a:pt x="1337" y="1090"/>
                  </a:cubicBezTo>
                  <a:cubicBezTo>
                    <a:pt x="1296" y="1080"/>
                    <a:pt x="1246" y="1080"/>
                    <a:pt x="1205" y="1080"/>
                  </a:cubicBezTo>
                  <a:cubicBezTo>
                    <a:pt x="1145" y="1080"/>
                    <a:pt x="1145" y="1151"/>
                    <a:pt x="1195" y="1161"/>
                  </a:cubicBezTo>
                  <a:cubicBezTo>
                    <a:pt x="1235" y="1171"/>
                    <a:pt x="1266" y="1181"/>
                    <a:pt x="1296" y="1202"/>
                  </a:cubicBezTo>
                  <a:cubicBezTo>
                    <a:pt x="1286" y="1222"/>
                    <a:pt x="1276" y="1252"/>
                    <a:pt x="1266" y="1283"/>
                  </a:cubicBezTo>
                  <a:cubicBezTo>
                    <a:pt x="1253" y="1322"/>
                    <a:pt x="1287" y="1353"/>
                    <a:pt x="1318" y="1353"/>
                  </a:cubicBezTo>
                  <a:cubicBezTo>
                    <a:pt x="1334" y="1353"/>
                    <a:pt x="1350" y="1344"/>
                    <a:pt x="1357" y="1323"/>
                  </a:cubicBezTo>
                  <a:lnTo>
                    <a:pt x="1388" y="1232"/>
                  </a:lnTo>
                  <a:cubicBezTo>
                    <a:pt x="1418" y="1242"/>
                    <a:pt x="1458" y="1252"/>
                    <a:pt x="1489" y="1252"/>
                  </a:cubicBezTo>
                  <a:cubicBezTo>
                    <a:pt x="1493" y="1253"/>
                    <a:pt x="1496" y="1253"/>
                    <a:pt x="1500" y="1253"/>
                  </a:cubicBezTo>
                  <a:cubicBezTo>
                    <a:pt x="1553" y="1253"/>
                    <a:pt x="1577" y="1180"/>
                    <a:pt x="1529" y="1151"/>
                  </a:cubicBezTo>
                  <a:cubicBezTo>
                    <a:pt x="1499" y="1121"/>
                    <a:pt x="1458" y="1110"/>
                    <a:pt x="1418" y="1100"/>
                  </a:cubicBezTo>
                  <a:cubicBezTo>
                    <a:pt x="1438" y="1049"/>
                    <a:pt x="1448" y="1009"/>
                    <a:pt x="1469" y="959"/>
                  </a:cubicBezTo>
                  <a:cubicBezTo>
                    <a:pt x="1475" y="926"/>
                    <a:pt x="1449" y="906"/>
                    <a:pt x="1426" y="906"/>
                  </a:cubicBezTo>
                  <a:close/>
                  <a:moveTo>
                    <a:pt x="2041" y="1033"/>
                  </a:moveTo>
                  <a:cubicBezTo>
                    <a:pt x="2027" y="1033"/>
                    <a:pt x="2012" y="1041"/>
                    <a:pt x="2005" y="1060"/>
                  </a:cubicBezTo>
                  <a:cubicBezTo>
                    <a:pt x="1995" y="1110"/>
                    <a:pt x="1975" y="1161"/>
                    <a:pt x="1955" y="1211"/>
                  </a:cubicBezTo>
                  <a:cubicBezTo>
                    <a:pt x="1904" y="1202"/>
                    <a:pt x="1863" y="1202"/>
                    <a:pt x="1823" y="1202"/>
                  </a:cubicBezTo>
                  <a:cubicBezTo>
                    <a:pt x="1762" y="1202"/>
                    <a:pt x="1762" y="1283"/>
                    <a:pt x="1813" y="1292"/>
                  </a:cubicBezTo>
                  <a:cubicBezTo>
                    <a:pt x="1843" y="1292"/>
                    <a:pt x="1883" y="1313"/>
                    <a:pt x="1914" y="1323"/>
                  </a:cubicBezTo>
                  <a:lnTo>
                    <a:pt x="1883" y="1414"/>
                  </a:lnTo>
                  <a:cubicBezTo>
                    <a:pt x="1871" y="1452"/>
                    <a:pt x="1901" y="1478"/>
                    <a:pt x="1931" y="1478"/>
                  </a:cubicBezTo>
                  <a:cubicBezTo>
                    <a:pt x="1949" y="1478"/>
                    <a:pt x="1967" y="1468"/>
                    <a:pt x="1975" y="1445"/>
                  </a:cubicBezTo>
                  <a:cubicBezTo>
                    <a:pt x="1985" y="1414"/>
                    <a:pt x="1995" y="1384"/>
                    <a:pt x="1995" y="1353"/>
                  </a:cubicBezTo>
                  <a:cubicBezTo>
                    <a:pt x="2036" y="1364"/>
                    <a:pt x="2076" y="1373"/>
                    <a:pt x="2106" y="1373"/>
                  </a:cubicBezTo>
                  <a:cubicBezTo>
                    <a:pt x="2110" y="1374"/>
                    <a:pt x="2113" y="1374"/>
                    <a:pt x="2117" y="1374"/>
                  </a:cubicBezTo>
                  <a:cubicBezTo>
                    <a:pt x="2170" y="1374"/>
                    <a:pt x="2195" y="1301"/>
                    <a:pt x="2147" y="1272"/>
                  </a:cubicBezTo>
                  <a:cubicBezTo>
                    <a:pt x="2117" y="1252"/>
                    <a:pt x="2076" y="1232"/>
                    <a:pt x="2036" y="1222"/>
                  </a:cubicBezTo>
                  <a:cubicBezTo>
                    <a:pt x="2056" y="1181"/>
                    <a:pt x="2066" y="1130"/>
                    <a:pt x="2076" y="1080"/>
                  </a:cubicBezTo>
                  <a:cubicBezTo>
                    <a:pt x="2089" y="1055"/>
                    <a:pt x="2066" y="1033"/>
                    <a:pt x="2041" y="1033"/>
                  </a:cubicBezTo>
                  <a:close/>
                  <a:moveTo>
                    <a:pt x="2773" y="1180"/>
                  </a:moveTo>
                  <a:cubicBezTo>
                    <a:pt x="2760" y="1180"/>
                    <a:pt x="2748" y="1187"/>
                    <a:pt x="2744" y="1202"/>
                  </a:cubicBezTo>
                  <a:cubicBezTo>
                    <a:pt x="2724" y="1252"/>
                    <a:pt x="2704" y="1303"/>
                    <a:pt x="2684" y="1364"/>
                  </a:cubicBezTo>
                  <a:cubicBezTo>
                    <a:pt x="2643" y="1353"/>
                    <a:pt x="2592" y="1353"/>
                    <a:pt x="2552" y="1353"/>
                  </a:cubicBezTo>
                  <a:cubicBezTo>
                    <a:pt x="2491" y="1353"/>
                    <a:pt x="2491" y="1424"/>
                    <a:pt x="2542" y="1434"/>
                  </a:cubicBezTo>
                  <a:cubicBezTo>
                    <a:pt x="2582" y="1445"/>
                    <a:pt x="2612" y="1454"/>
                    <a:pt x="2643" y="1465"/>
                  </a:cubicBezTo>
                  <a:lnTo>
                    <a:pt x="2612" y="1556"/>
                  </a:lnTo>
                  <a:cubicBezTo>
                    <a:pt x="2599" y="1595"/>
                    <a:pt x="2633" y="1626"/>
                    <a:pt x="2664" y="1626"/>
                  </a:cubicBezTo>
                  <a:cubicBezTo>
                    <a:pt x="2681" y="1626"/>
                    <a:pt x="2697" y="1617"/>
                    <a:pt x="2704" y="1596"/>
                  </a:cubicBezTo>
                  <a:lnTo>
                    <a:pt x="2734" y="1505"/>
                  </a:lnTo>
                  <a:cubicBezTo>
                    <a:pt x="2765" y="1515"/>
                    <a:pt x="2805" y="1526"/>
                    <a:pt x="2835" y="1526"/>
                  </a:cubicBezTo>
                  <a:cubicBezTo>
                    <a:pt x="2838" y="1526"/>
                    <a:pt x="2842" y="1526"/>
                    <a:pt x="2845" y="1526"/>
                  </a:cubicBezTo>
                  <a:cubicBezTo>
                    <a:pt x="2899" y="1526"/>
                    <a:pt x="2924" y="1453"/>
                    <a:pt x="2876" y="1424"/>
                  </a:cubicBezTo>
                  <a:cubicBezTo>
                    <a:pt x="2846" y="1394"/>
                    <a:pt x="2805" y="1384"/>
                    <a:pt x="2765" y="1373"/>
                  </a:cubicBezTo>
                  <a:cubicBezTo>
                    <a:pt x="2785" y="1323"/>
                    <a:pt x="2795" y="1283"/>
                    <a:pt x="2815" y="1232"/>
                  </a:cubicBezTo>
                  <a:cubicBezTo>
                    <a:pt x="2821" y="1200"/>
                    <a:pt x="2795" y="1180"/>
                    <a:pt x="2773" y="1180"/>
                  </a:cubicBezTo>
                  <a:close/>
                  <a:moveTo>
                    <a:pt x="282" y="1358"/>
                  </a:moveTo>
                  <a:cubicBezTo>
                    <a:pt x="269" y="1358"/>
                    <a:pt x="257" y="1365"/>
                    <a:pt x="254" y="1384"/>
                  </a:cubicBezTo>
                  <a:lnTo>
                    <a:pt x="193" y="1535"/>
                  </a:lnTo>
                  <a:cubicBezTo>
                    <a:pt x="152" y="1535"/>
                    <a:pt x="101" y="1535"/>
                    <a:pt x="61" y="1526"/>
                  </a:cubicBezTo>
                  <a:cubicBezTo>
                    <a:pt x="11" y="1526"/>
                    <a:pt x="0" y="1607"/>
                    <a:pt x="51" y="1616"/>
                  </a:cubicBezTo>
                  <a:cubicBezTo>
                    <a:pt x="92" y="1627"/>
                    <a:pt x="122" y="1637"/>
                    <a:pt x="152" y="1647"/>
                  </a:cubicBezTo>
                  <a:lnTo>
                    <a:pt x="122" y="1738"/>
                  </a:lnTo>
                  <a:cubicBezTo>
                    <a:pt x="108" y="1777"/>
                    <a:pt x="142" y="1804"/>
                    <a:pt x="173" y="1804"/>
                  </a:cubicBezTo>
                  <a:cubicBezTo>
                    <a:pt x="190" y="1804"/>
                    <a:pt x="206" y="1796"/>
                    <a:pt x="213" y="1778"/>
                  </a:cubicBezTo>
                  <a:cubicBezTo>
                    <a:pt x="223" y="1738"/>
                    <a:pt x="233" y="1708"/>
                    <a:pt x="243" y="1677"/>
                  </a:cubicBezTo>
                  <a:cubicBezTo>
                    <a:pt x="274" y="1688"/>
                    <a:pt x="314" y="1697"/>
                    <a:pt x="344" y="1708"/>
                  </a:cubicBezTo>
                  <a:cubicBezTo>
                    <a:pt x="405" y="1708"/>
                    <a:pt x="436" y="1627"/>
                    <a:pt x="385" y="1596"/>
                  </a:cubicBezTo>
                  <a:cubicBezTo>
                    <a:pt x="355" y="1576"/>
                    <a:pt x="314" y="1566"/>
                    <a:pt x="274" y="1556"/>
                  </a:cubicBezTo>
                  <a:cubicBezTo>
                    <a:pt x="294" y="1505"/>
                    <a:pt x="304" y="1454"/>
                    <a:pt x="324" y="1414"/>
                  </a:cubicBezTo>
                  <a:cubicBezTo>
                    <a:pt x="331" y="1382"/>
                    <a:pt x="304" y="1358"/>
                    <a:pt x="282" y="1358"/>
                  </a:cubicBezTo>
                  <a:close/>
                  <a:moveTo>
                    <a:pt x="916" y="1469"/>
                  </a:moveTo>
                  <a:cubicBezTo>
                    <a:pt x="903" y="1469"/>
                    <a:pt x="889" y="1477"/>
                    <a:pt x="881" y="1495"/>
                  </a:cubicBezTo>
                  <a:cubicBezTo>
                    <a:pt x="861" y="1546"/>
                    <a:pt x="851" y="1596"/>
                    <a:pt x="830" y="1647"/>
                  </a:cubicBezTo>
                  <a:cubicBezTo>
                    <a:pt x="780" y="1647"/>
                    <a:pt x="740" y="1637"/>
                    <a:pt x="699" y="1637"/>
                  </a:cubicBezTo>
                  <a:cubicBezTo>
                    <a:pt x="638" y="1637"/>
                    <a:pt x="638" y="1718"/>
                    <a:pt x="689" y="1728"/>
                  </a:cubicBezTo>
                  <a:cubicBezTo>
                    <a:pt x="719" y="1738"/>
                    <a:pt x="749" y="1748"/>
                    <a:pt x="790" y="1758"/>
                  </a:cubicBezTo>
                  <a:lnTo>
                    <a:pt x="760" y="1850"/>
                  </a:lnTo>
                  <a:cubicBezTo>
                    <a:pt x="741" y="1887"/>
                    <a:pt x="772" y="1913"/>
                    <a:pt x="804" y="1913"/>
                  </a:cubicBezTo>
                  <a:cubicBezTo>
                    <a:pt x="823" y="1913"/>
                    <a:pt x="843" y="1903"/>
                    <a:pt x="851" y="1880"/>
                  </a:cubicBezTo>
                  <a:cubicBezTo>
                    <a:pt x="851" y="1850"/>
                    <a:pt x="861" y="1819"/>
                    <a:pt x="871" y="1789"/>
                  </a:cubicBezTo>
                  <a:cubicBezTo>
                    <a:pt x="911" y="1799"/>
                    <a:pt x="942" y="1809"/>
                    <a:pt x="983" y="1819"/>
                  </a:cubicBezTo>
                  <a:cubicBezTo>
                    <a:pt x="1043" y="1819"/>
                    <a:pt x="1073" y="1738"/>
                    <a:pt x="1023" y="1708"/>
                  </a:cubicBezTo>
                  <a:cubicBezTo>
                    <a:pt x="992" y="1688"/>
                    <a:pt x="952" y="1667"/>
                    <a:pt x="911" y="1657"/>
                  </a:cubicBezTo>
                  <a:cubicBezTo>
                    <a:pt x="922" y="1616"/>
                    <a:pt x="942" y="1566"/>
                    <a:pt x="952" y="1526"/>
                  </a:cubicBezTo>
                  <a:cubicBezTo>
                    <a:pt x="965" y="1493"/>
                    <a:pt x="941" y="1469"/>
                    <a:pt x="916" y="1469"/>
                  </a:cubicBezTo>
                  <a:close/>
                  <a:moveTo>
                    <a:pt x="1532" y="1595"/>
                  </a:moveTo>
                  <a:cubicBezTo>
                    <a:pt x="1519" y="1595"/>
                    <a:pt x="1506" y="1602"/>
                    <a:pt x="1499" y="1616"/>
                  </a:cubicBezTo>
                  <a:cubicBezTo>
                    <a:pt x="1478" y="1667"/>
                    <a:pt x="1458" y="1718"/>
                    <a:pt x="1448" y="1769"/>
                  </a:cubicBezTo>
                  <a:lnTo>
                    <a:pt x="1307" y="1769"/>
                  </a:lnTo>
                  <a:cubicBezTo>
                    <a:pt x="1256" y="1769"/>
                    <a:pt x="1246" y="1839"/>
                    <a:pt x="1307" y="1850"/>
                  </a:cubicBezTo>
                  <a:cubicBezTo>
                    <a:pt x="1337" y="1859"/>
                    <a:pt x="1367" y="1870"/>
                    <a:pt x="1408" y="1880"/>
                  </a:cubicBezTo>
                  <a:cubicBezTo>
                    <a:pt x="1388" y="1910"/>
                    <a:pt x="1377" y="1940"/>
                    <a:pt x="1367" y="1971"/>
                  </a:cubicBezTo>
                  <a:cubicBezTo>
                    <a:pt x="1354" y="2011"/>
                    <a:pt x="1393" y="2042"/>
                    <a:pt x="1424" y="2042"/>
                  </a:cubicBezTo>
                  <a:cubicBezTo>
                    <a:pt x="1440" y="2042"/>
                    <a:pt x="1455" y="2033"/>
                    <a:pt x="1458" y="2012"/>
                  </a:cubicBezTo>
                  <a:cubicBezTo>
                    <a:pt x="1469" y="1981"/>
                    <a:pt x="1478" y="1951"/>
                    <a:pt x="1489" y="1910"/>
                  </a:cubicBezTo>
                  <a:cubicBezTo>
                    <a:pt x="1529" y="1931"/>
                    <a:pt x="1559" y="1940"/>
                    <a:pt x="1600" y="1940"/>
                  </a:cubicBezTo>
                  <a:cubicBezTo>
                    <a:pt x="1651" y="1940"/>
                    <a:pt x="1691" y="1870"/>
                    <a:pt x="1640" y="1829"/>
                  </a:cubicBezTo>
                  <a:cubicBezTo>
                    <a:pt x="1610" y="1809"/>
                    <a:pt x="1570" y="1799"/>
                    <a:pt x="1529" y="1789"/>
                  </a:cubicBezTo>
                  <a:cubicBezTo>
                    <a:pt x="1539" y="1738"/>
                    <a:pt x="1559" y="1697"/>
                    <a:pt x="1570" y="1647"/>
                  </a:cubicBezTo>
                  <a:cubicBezTo>
                    <a:pt x="1576" y="1615"/>
                    <a:pt x="1554" y="1595"/>
                    <a:pt x="1532" y="1595"/>
                  </a:cubicBezTo>
                  <a:close/>
                  <a:moveTo>
                    <a:pt x="2263" y="1742"/>
                  </a:moveTo>
                  <a:cubicBezTo>
                    <a:pt x="2249" y="1742"/>
                    <a:pt x="2235" y="1750"/>
                    <a:pt x="2228" y="1769"/>
                  </a:cubicBezTo>
                  <a:cubicBezTo>
                    <a:pt x="2207" y="1819"/>
                    <a:pt x="2198" y="1870"/>
                    <a:pt x="2177" y="1920"/>
                  </a:cubicBezTo>
                  <a:cubicBezTo>
                    <a:pt x="2126" y="1920"/>
                    <a:pt x="2086" y="1910"/>
                    <a:pt x="2045" y="1910"/>
                  </a:cubicBezTo>
                  <a:cubicBezTo>
                    <a:pt x="1985" y="1910"/>
                    <a:pt x="1985" y="1991"/>
                    <a:pt x="2036" y="2001"/>
                  </a:cubicBezTo>
                  <a:cubicBezTo>
                    <a:pt x="2066" y="2012"/>
                    <a:pt x="2106" y="2021"/>
                    <a:pt x="2137" y="2032"/>
                  </a:cubicBezTo>
                  <a:lnTo>
                    <a:pt x="2106" y="2123"/>
                  </a:lnTo>
                  <a:cubicBezTo>
                    <a:pt x="2088" y="2160"/>
                    <a:pt x="2119" y="2186"/>
                    <a:pt x="2151" y="2186"/>
                  </a:cubicBezTo>
                  <a:cubicBezTo>
                    <a:pt x="2170" y="2186"/>
                    <a:pt x="2190" y="2177"/>
                    <a:pt x="2198" y="2153"/>
                  </a:cubicBezTo>
                  <a:cubicBezTo>
                    <a:pt x="2198" y="2123"/>
                    <a:pt x="2207" y="2093"/>
                    <a:pt x="2218" y="2062"/>
                  </a:cubicBezTo>
                  <a:cubicBezTo>
                    <a:pt x="2258" y="2072"/>
                    <a:pt x="2288" y="2082"/>
                    <a:pt x="2329" y="2093"/>
                  </a:cubicBezTo>
                  <a:cubicBezTo>
                    <a:pt x="2390" y="2093"/>
                    <a:pt x="2420" y="2012"/>
                    <a:pt x="2369" y="1981"/>
                  </a:cubicBezTo>
                  <a:cubicBezTo>
                    <a:pt x="2339" y="1961"/>
                    <a:pt x="2299" y="1940"/>
                    <a:pt x="2258" y="1931"/>
                  </a:cubicBezTo>
                  <a:cubicBezTo>
                    <a:pt x="2279" y="1890"/>
                    <a:pt x="2288" y="1839"/>
                    <a:pt x="2299" y="1799"/>
                  </a:cubicBezTo>
                  <a:cubicBezTo>
                    <a:pt x="2312" y="1767"/>
                    <a:pt x="2287" y="1742"/>
                    <a:pt x="2263" y="17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1"/>
            <p:cNvSpPr/>
            <p:nvPr/>
          </p:nvSpPr>
          <p:spPr>
            <a:xfrm>
              <a:off x="3806996" y="-495926"/>
              <a:ext cx="517127" cy="386530"/>
            </a:xfrm>
            <a:custGeom>
              <a:avLst/>
              <a:gdLst/>
              <a:ahLst/>
              <a:cxnLst/>
              <a:rect l="l" t="t" r="r" b="b"/>
              <a:pathLst>
                <a:path w="2926" h="2187" extrusionOk="0">
                  <a:moveTo>
                    <a:pt x="663" y="1"/>
                  </a:moveTo>
                  <a:cubicBezTo>
                    <a:pt x="652" y="1"/>
                    <a:pt x="641" y="7"/>
                    <a:pt x="638" y="20"/>
                  </a:cubicBezTo>
                  <a:cubicBezTo>
                    <a:pt x="617" y="70"/>
                    <a:pt x="597" y="131"/>
                    <a:pt x="577" y="182"/>
                  </a:cubicBezTo>
                  <a:cubicBezTo>
                    <a:pt x="536" y="172"/>
                    <a:pt x="486" y="172"/>
                    <a:pt x="446" y="172"/>
                  </a:cubicBezTo>
                  <a:cubicBezTo>
                    <a:pt x="395" y="172"/>
                    <a:pt x="385" y="243"/>
                    <a:pt x="435" y="253"/>
                  </a:cubicBezTo>
                  <a:cubicBezTo>
                    <a:pt x="476" y="263"/>
                    <a:pt x="507" y="273"/>
                    <a:pt x="536" y="293"/>
                  </a:cubicBezTo>
                  <a:lnTo>
                    <a:pt x="507" y="385"/>
                  </a:lnTo>
                  <a:cubicBezTo>
                    <a:pt x="494" y="417"/>
                    <a:pt x="526" y="445"/>
                    <a:pt x="557" y="445"/>
                  </a:cubicBezTo>
                  <a:cubicBezTo>
                    <a:pt x="574" y="445"/>
                    <a:pt x="590" y="436"/>
                    <a:pt x="597" y="415"/>
                  </a:cubicBezTo>
                  <a:lnTo>
                    <a:pt x="628" y="324"/>
                  </a:lnTo>
                  <a:cubicBezTo>
                    <a:pt x="658" y="334"/>
                    <a:pt x="698" y="344"/>
                    <a:pt x="739" y="344"/>
                  </a:cubicBezTo>
                  <a:cubicBezTo>
                    <a:pt x="742" y="345"/>
                    <a:pt x="745" y="345"/>
                    <a:pt x="747" y="345"/>
                  </a:cubicBezTo>
                  <a:cubicBezTo>
                    <a:pt x="793" y="345"/>
                    <a:pt x="818" y="271"/>
                    <a:pt x="779" y="243"/>
                  </a:cubicBezTo>
                  <a:cubicBezTo>
                    <a:pt x="739" y="212"/>
                    <a:pt x="709" y="202"/>
                    <a:pt x="669" y="192"/>
                  </a:cubicBezTo>
                  <a:cubicBezTo>
                    <a:pt x="678" y="142"/>
                    <a:pt x="689" y="101"/>
                    <a:pt x="709" y="50"/>
                  </a:cubicBezTo>
                  <a:cubicBezTo>
                    <a:pt x="715" y="23"/>
                    <a:pt x="686" y="1"/>
                    <a:pt x="663" y="1"/>
                  </a:cubicBezTo>
                  <a:close/>
                  <a:moveTo>
                    <a:pt x="1301" y="110"/>
                  </a:moveTo>
                  <a:cubicBezTo>
                    <a:pt x="1287" y="110"/>
                    <a:pt x="1273" y="116"/>
                    <a:pt x="1265" y="131"/>
                  </a:cubicBezTo>
                  <a:cubicBezTo>
                    <a:pt x="1256" y="182"/>
                    <a:pt x="1235" y="232"/>
                    <a:pt x="1215" y="283"/>
                  </a:cubicBezTo>
                  <a:lnTo>
                    <a:pt x="1083" y="283"/>
                  </a:lnTo>
                  <a:cubicBezTo>
                    <a:pt x="1022" y="283"/>
                    <a:pt x="1022" y="354"/>
                    <a:pt x="1073" y="364"/>
                  </a:cubicBezTo>
                  <a:cubicBezTo>
                    <a:pt x="1103" y="374"/>
                    <a:pt x="1144" y="385"/>
                    <a:pt x="1175" y="394"/>
                  </a:cubicBezTo>
                  <a:lnTo>
                    <a:pt x="1144" y="486"/>
                  </a:lnTo>
                  <a:cubicBezTo>
                    <a:pt x="1131" y="526"/>
                    <a:pt x="1165" y="556"/>
                    <a:pt x="1196" y="556"/>
                  </a:cubicBezTo>
                  <a:cubicBezTo>
                    <a:pt x="1213" y="556"/>
                    <a:pt x="1228" y="548"/>
                    <a:pt x="1235" y="526"/>
                  </a:cubicBezTo>
                  <a:cubicBezTo>
                    <a:pt x="1245" y="496"/>
                    <a:pt x="1256" y="466"/>
                    <a:pt x="1256" y="425"/>
                  </a:cubicBezTo>
                  <a:cubicBezTo>
                    <a:pt x="1296" y="445"/>
                    <a:pt x="1326" y="455"/>
                    <a:pt x="1367" y="455"/>
                  </a:cubicBezTo>
                  <a:cubicBezTo>
                    <a:pt x="1370" y="456"/>
                    <a:pt x="1374" y="456"/>
                    <a:pt x="1377" y="456"/>
                  </a:cubicBezTo>
                  <a:cubicBezTo>
                    <a:pt x="1431" y="456"/>
                    <a:pt x="1455" y="382"/>
                    <a:pt x="1407" y="344"/>
                  </a:cubicBezTo>
                  <a:cubicBezTo>
                    <a:pt x="1377" y="324"/>
                    <a:pt x="1337" y="313"/>
                    <a:pt x="1296" y="304"/>
                  </a:cubicBezTo>
                  <a:cubicBezTo>
                    <a:pt x="1316" y="253"/>
                    <a:pt x="1326" y="212"/>
                    <a:pt x="1337" y="162"/>
                  </a:cubicBezTo>
                  <a:cubicBezTo>
                    <a:pt x="1350" y="130"/>
                    <a:pt x="1326" y="110"/>
                    <a:pt x="1301" y="110"/>
                  </a:cubicBezTo>
                  <a:close/>
                  <a:moveTo>
                    <a:pt x="1920" y="236"/>
                  </a:moveTo>
                  <a:cubicBezTo>
                    <a:pt x="1906" y="236"/>
                    <a:pt x="1891" y="244"/>
                    <a:pt x="1883" y="263"/>
                  </a:cubicBezTo>
                  <a:cubicBezTo>
                    <a:pt x="1863" y="313"/>
                    <a:pt x="1843" y="364"/>
                    <a:pt x="1832" y="415"/>
                  </a:cubicBezTo>
                  <a:cubicBezTo>
                    <a:pt x="1782" y="405"/>
                    <a:pt x="1742" y="405"/>
                    <a:pt x="1701" y="405"/>
                  </a:cubicBezTo>
                  <a:cubicBezTo>
                    <a:pt x="1640" y="405"/>
                    <a:pt x="1630" y="475"/>
                    <a:pt x="1691" y="496"/>
                  </a:cubicBezTo>
                  <a:cubicBezTo>
                    <a:pt x="1721" y="496"/>
                    <a:pt x="1751" y="516"/>
                    <a:pt x="1792" y="526"/>
                  </a:cubicBezTo>
                  <a:cubicBezTo>
                    <a:pt x="1782" y="556"/>
                    <a:pt x="1772" y="587"/>
                    <a:pt x="1751" y="617"/>
                  </a:cubicBezTo>
                  <a:cubicBezTo>
                    <a:pt x="1739" y="655"/>
                    <a:pt x="1773" y="681"/>
                    <a:pt x="1803" y="681"/>
                  </a:cubicBezTo>
                  <a:cubicBezTo>
                    <a:pt x="1822" y="681"/>
                    <a:pt x="1839" y="671"/>
                    <a:pt x="1843" y="648"/>
                  </a:cubicBezTo>
                  <a:lnTo>
                    <a:pt x="1873" y="556"/>
                  </a:lnTo>
                  <a:cubicBezTo>
                    <a:pt x="1913" y="567"/>
                    <a:pt x="1944" y="577"/>
                    <a:pt x="1985" y="577"/>
                  </a:cubicBezTo>
                  <a:cubicBezTo>
                    <a:pt x="1988" y="577"/>
                    <a:pt x="1992" y="578"/>
                    <a:pt x="1995" y="578"/>
                  </a:cubicBezTo>
                  <a:cubicBezTo>
                    <a:pt x="2049" y="578"/>
                    <a:pt x="2072" y="504"/>
                    <a:pt x="2025" y="475"/>
                  </a:cubicBezTo>
                  <a:cubicBezTo>
                    <a:pt x="1994" y="455"/>
                    <a:pt x="1954" y="435"/>
                    <a:pt x="1913" y="425"/>
                  </a:cubicBezTo>
                  <a:cubicBezTo>
                    <a:pt x="1924" y="385"/>
                    <a:pt x="1944" y="334"/>
                    <a:pt x="1954" y="283"/>
                  </a:cubicBezTo>
                  <a:cubicBezTo>
                    <a:pt x="1967" y="258"/>
                    <a:pt x="1944" y="236"/>
                    <a:pt x="1920" y="236"/>
                  </a:cubicBezTo>
                  <a:close/>
                  <a:moveTo>
                    <a:pt x="2648" y="383"/>
                  </a:moveTo>
                  <a:cubicBezTo>
                    <a:pt x="2634" y="383"/>
                    <a:pt x="2620" y="390"/>
                    <a:pt x="2612" y="405"/>
                  </a:cubicBezTo>
                  <a:cubicBezTo>
                    <a:pt x="2602" y="455"/>
                    <a:pt x="2582" y="506"/>
                    <a:pt x="2561" y="556"/>
                  </a:cubicBezTo>
                  <a:lnTo>
                    <a:pt x="2430" y="556"/>
                  </a:lnTo>
                  <a:cubicBezTo>
                    <a:pt x="2369" y="556"/>
                    <a:pt x="2369" y="628"/>
                    <a:pt x="2420" y="637"/>
                  </a:cubicBezTo>
                  <a:cubicBezTo>
                    <a:pt x="2450" y="648"/>
                    <a:pt x="2491" y="658"/>
                    <a:pt x="2521" y="668"/>
                  </a:cubicBezTo>
                  <a:lnTo>
                    <a:pt x="2491" y="759"/>
                  </a:lnTo>
                  <a:cubicBezTo>
                    <a:pt x="2478" y="798"/>
                    <a:pt x="2512" y="829"/>
                    <a:pt x="2543" y="829"/>
                  </a:cubicBezTo>
                  <a:cubicBezTo>
                    <a:pt x="2559" y="829"/>
                    <a:pt x="2575" y="821"/>
                    <a:pt x="2582" y="799"/>
                  </a:cubicBezTo>
                  <a:cubicBezTo>
                    <a:pt x="2592" y="769"/>
                    <a:pt x="2602" y="739"/>
                    <a:pt x="2602" y="698"/>
                  </a:cubicBezTo>
                  <a:cubicBezTo>
                    <a:pt x="2642" y="718"/>
                    <a:pt x="2683" y="729"/>
                    <a:pt x="2714" y="729"/>
                  </a:cubicBezTo>
                  <a:cubicBezTo>
                    <a:pt x="2717" y="729"/>
                    <a:pt x="2720" y="730"/>
                    <a:pt x="2724" y="730"/>
                  </a:cubicBezTo>
                  <a:cubicBezTo>
                    <a:pt x="2778" y="730"/>
                    <a:pt x="2802" y="655"/>
                    <a:pt x="2754" y="617"/>
                  </a:cubicBezTo>
                  <a:cubicBezTo>
                    <a:pt x="2723" y="597"/>
                    <a:pt x="2683" y="587"/>
                    <a:pt x="2642" y="577"/>
                  </a:cubicBezTo>
                  <a:cubicBezTo>
                    <a:pt x="2663" y="526"/>
                    <a:pt x="2673" y="486"/>
                    <a:pt x="2683" y="435"/>
                  </a:cubicBezTo>
                  <a:cubicBezTo>
                    <a:pt x="2696" y="403"/>
                    <a:pt x="2672" y="383"/>
                    <a:pt x="2648" y="383"/>
                  </a:cubicBezTo>
                  <a:close/>
                  <a:moveTo>
                    <a:pt x="787" y="794"/>
                  </a:moveTo>
                  <a:cubicBezTo>
                    <a:pt x="775" y="794"/>
                    <a:pt x="763" y="802"/>
                    <a:pt x="759" y="820"/>
                  </a:cubicBezTo>
                  <a:lnTo>
                    <a:pt x="698" y="972"/>
                  </a:lnTo>
                  <a:cubicBezTo>
                    <a:pt x="658" y="972"/>
                    <a:pt x="608" y="961"/>
                    <a:pt x="567" y="961"/>
                  </a:cubicBezTo>
                  <a:cubicBezTo>
                    <a:pt x="516" y="961"/>
                    <a:pt x="507" y="1042"/>
                    <a:pt x="557" y="1053"/>
                  </a:cubicBezTo>
                  <a:cubicBezTo>
                    <a:pt x="597" y="1063"/>
                    <a:pt x="628" y="1073"/>
                    <a:pt x="658" y="1083"/>
                  </a:cubicBezTo>
                  <a:lnTo>
                    <a:pt x="628" y="1174"/>
                  </a:lnTo>
                  <a:cubicBezTo>
                    <a:pt x="615" y="1214"/>
                    <a:pt x="648" y="1240"/>
                    <a:pt x="679" y="1240"/>
                  </a:cubicBezTo>
                  <a:cubicBezTo>
                    <a:pt x="696" y="1240"/>
                    <a:pt x="712" y="1233"/>
                    <a:pt x="719" y="1215"/>
                  </a:cubicBezTo>
                  <a:cubicBezTo>
                    <a:pt x="729" y="1174"/>
                    <a:pt x="739" y="1144"/>
                    <a:pt x="750" y="1114"/>
                  </a:cubicBezTo>
                  <a:cubicBezTo>
                    <a:pt x="779" y="1123"/>
                    <a:pt x="820" y="1134"/>
                    <a:pt x="851" y="1144"/>
                  </a:cubicBezTo>
                  <a:cubicBezTo>
                    <a:pt x="911" y="1144"/>
                    <a:pt x="941" y="1063"/>
                    <a:pt x="891" y="1033"/>
                  </a:cubicBezTo>
                  <a:cubicBezTo>
                    <a:pt x="860" y="1012"/>
                    <a:pt x="820" y="1002"/>
                    <a:pt x="790" y="992"/>
                  </a:cubicBezTo>
                  <a:cubicBezTo>
                    <a:pt x="800" y="941"/>
                    <a:pt x="810" y="891"/>
                    <a:pt x="831" y="850"/>
                  </a:cubicBezTo>
                  <a:cubicBezTo>
                    <a:pt x="837" y="818"/>
                    <a:pt x="810" y="794"/>
                    <a:pt x="787" y="794"/>
                  </a:cubicBezTo>
                  <a:close/>
                  <a:moveTo>
                    <a:pt x="1424" y="905"/>
                  </a:moveTo>
                  <a:cubicBezTo>
                    <a:pt x="1409" y="905"/>
                    <a:pt x="1395" y="912"/>
                    <a:pt x="1387" y="931"/>
                  </a:cubicBezTo>
                  <a:cubicBezTo>
                    <a:pt x="1367" y="982"/>
                    <a:pt x="1357" y="1033"/>
                    <a:pt x="1337" y="1083"/>
                  </a:cubicBezTo>
                  <a:cubicBezTo>
                    <a:pt x="1286" y="1083"/>
                    <a:pt x="1245" y="1073"/>
                    <a:pt x="1205" y="1073"/>
                  </a:cubicBezTo>
                  <a:cubicBezTo>
                    <a:pt x="1144" y="1073"/>
                    <a:pt x="1144" y="1154"/>
                    <a:pt x="1195" y="1164"/>
                  </a:cubicBezTo>
                  <a:cubicBezTo>
                    <a:pt x="1225" y="1174"/>
                    <a:pt x="1265" y="1184"/>
                    <a:pt x="1296" y="1195"/>
                  </a:cubicBezTo>
                  <a:lnTo>
                    <a:pt x="1265" y="1285"/>
                  </a:lnTo>
                  <a:cubicBezTo>
                    <a:pt x="1247" y="1323"/>
                    <a:pt x="1279" y="1349"/>
                    <a:pt x="1310" y="1349"/>
                  </a:cubicBezTo>
                  <a:cubicBezTo>
                    <a:pt x="1330" y="1349"/>
                    <a:pt x="1349" y="1339"/>
                    <a:pt x="1357" y="1316"/>
                  </a:cubicBezTo>
                  <a:cubicBezTo>
                    <a:pt x="1357" y="1285"/>
                    <a:pt x="1367" y="1255"/>
                    <a:pt x="1377" y="1225"/>
                  </a:cubicBezTo>
                  <a:cubicBezTo>
                    <a:pt x="1418" y="1235"/>
                    <a:pt x="1448" y="1245"/>
                    <a:pt x="1488" y="1255"/>
                  </a:cubicBezTo>
                  <a:cubicBezTo>
                    <a:pt x="1549" y="1255"/>
                    <a:pt x="1580" y="1174"/>
                    <a:pt x="1529" y="1144"/>
                  </a:cubicBezTo>
                  <a:cubicBezTo>
                    <a:pt x="1499" y="1123"/>
                    <a:pt x="1458" y="1103"/>
                    <a:pt x="1418" y="1093"/>
                  </a:cubicBezTo>
                  <a:cubicBezTo>
                    <a:pt x="1427" y="1053"/>
                    <a:pt x="1448" y="1002"/>
                    <a:pt x="1458" y="952"/>
                  </a:cubicBezTo>
                  <a:cubicBezTo>
                    <a:pt x="1471" y="926"/>
                    <a:pt x="1448" y="905"/>
                    <a:pt x="1424" y="905"/>
                  </a:cubicBezTo>
                  <a:close/>
                  <a:moveTo>
                    <a:pt x="2038" y="1031"/>
                  </a:moveTo>
                  <a:cubicBezTo>
                    <a:pt x="2025" y="1031"/>
                    <a:pt x="2012" y="1038"/>
                    <a:pt x="2005" y="1053"/>
                  </a:cubicBezTo>
                  <a:cubicBezTo>
                    <a:pt x="1985" y="1103"/>
                    <a:pt x="1964" y="1154"/>
                    <a:pt x="1954" y="1204"/>
                  </a:cubicBezTo>
                  <a:lnTo>
                    <a:pt x="1812" y="1204"/>
                  </a:lnTo>
                  <a:cubicBezTo>
                    <a:pt x="1762" y="1204"/>
                    <a:pt x="1751" y="1276"/>
                    <a:pt x="1812" y="1285"/>
                  </a:cubicBezTo>
                  <a:cubicBezTo>
                    <a:pt x="1843" y="1296"/>
                    <a:pt x="1873" y="1306"/>
                    <a:pt x="1913" y="1316"/>
                  </a:cubicBezTo>
                  <a:cubicBezTo>
                    <a:pt x="1904" y="1346"/>
                    <a:pt x="1883" y="1377"/>
                    <a:pt x="1873" y="1407"/>
                  </a:cubicBezTo>
                  <a:cubicBezTo>
                    <a:pt x="1860" y="1446"/>
                    <a:pt x="1898" y="1477"/>
                    <a:pt x="1929" y="1477"/>
                  </a:cubicBezTo>
                  <a:cubicBezTo>
                    <a:pt x="1946" y="1477"/>
                    <a:pt x="1961" y="1469"/>
                    <a:pt x="1964" y="1447"/>
                  </a:cubicBezTo>
                  <a:cubicBezTo>
                    <a:pt x="1974" y="1417"/>
                    <a:pt x="1985" y="1377"/>
                    <a:pt x="1994" y="1346"/>
                  </a:cubicBezTo>
                  <a:cubicBezTo>
                    <a:pt x="2035" y="1357"/>
                    <a:pt x="2066" y="1377"/>
                    <a:pt x="2106" y="1377"/>
                  </a:cubicBezTo>
                  <a:cubicBezTo>
                    <a:pt x="2156" y="1377"/>
                    <a:pt x="2197" y="1306"/>
                    <a:pt x="2147" y="1265"/>
                  </a:cubicBezTo>
                  <a:cubicBezTo>
                    <a:pt x="2116" y="1245"/>
                    <a:pt x="2075" y="1235"/>
                    <a:pt x="2035" y="1225"/>
                  </a:cubicBezTo>
                  <a:cubicBezTo>
                    <a:pt x="2045" y="1174"/>
                    <a:pt x="2066" y="1134"/>
                    <a:pt x="2075" y="1083"/>
                  </a:cubicBezTo>
                  <a:cubicBezTo>
                    <a:pt x="2082" y="1051"/>
                    <a:pt x="2060" y="1031"/>
                    <a:pt x="2038" y="1031"/>
                  </a:cubicBezTo>
                  <a:close/>
                  <a:moveTo>
                    <a:pt x="2770" y="1178"/>
                  </a:moveTo>
                  <a:cubicBezTo>
                    <a:pt x="2756" y="1178"/>
                    <a:pt x="2742" y="1186"/>
                    <a:pt x="2734" y="1204"/>
                  </a:cubicBezTo>
                  <a:cubicBezTo>
                    <a:pt x="2714" y="1255"/>
                    <a:pt x="2703" y="1306"/>
                    <a:pt x="2683" y="1357"/>
                  </a:cubicBezTo>
                  <a:cubicBezTo>
                    <a:pt x="2633" y="1357"/>
                    <a:pt x="2592" y="1346"/>
                    <a:pt x="2552" y="1346"/>
                  </a:cubicBezTo>
                  <a:cubicBezTo>
                    <a:pt x="2491" y="1346"/>
                    <a:pt x="2491" y="1427"/>
                    <a:pt x="2541" y="1438"/>
                  </a:cubicBezTo>
                  <a:cubicBezTo>
                    <a:pt x="2572" y="1447"/>
                    <a:pt x="2612" y="1458"/>
                    <a:pt x="2642" y="1468"/>
                  </a:cubicBezTo>
                  <a:lnTo>
                    <a:pt x="2612" y="1559"/>
                  </a:lnTo>
                  <a:cubicBezTo>
                    <a:pt x="2593" y="1597"/>
                    <a:pt x="2625" y="1622"/>
                    <a:pt x="2656" y="1622"/>
                  </a:cubicBezTo>
                  <a:cubicBezTo>
                    <a:pt x="2676" y="1622"/>
                    <a:pt x="2695" y="1612"/>
                    <a:pt x="2703" y="1589"/>
                  </a:cubicBezTo>
                  <a:cubicBezTo>
                    <a:pt x="2703" y="1559"/>
                    <a:pt x="2714" y="1528"/>
                    <a:pt x="2723" y="1498"/>
                  </a:cubicBezTo>
                  <a:cubicBezTo>
                    <a:pt x="2764" y="1508"/>
                    <a:pt x="2795" y="1519"/>
                    <a:pt x="2835" y="1528"/>
                  </a:cubicBezTo>
                  <a:cubicBezTo>
                    <a:pt x="2896" y="1528"/>
                    <a:pt x="2926" y="1447"/>
                    <a:pt x="2876" y="1417"/>
                  </a:cubicBezTo>
                  <a:cubicBezTo>
                    <a:pt x="2845" y="1397"/>
                    <a:pt x="2804" y="1377"/>
                    <a:pt x="2764" y="1366"/>
                  </a:cubicBezTo>
                  <a:cubicBezTo>
                    <a:pt x="2784" y="1326"/>
                    <a:pt x="2795" y="1276"/>
                    <a:pt x="2804" y="1225"/>
                  </a:cubicBezTo>
                  <a:cubicBezTo>
                    <a:pt x="2817" y="1199"/>
                    <a:pt x="2794" y="1178"/>
                    <a:pt x="2770" y="1178"/>
                  </a:cubicBezTo>
                  <a:close/>
                  <a:moveTo>
                    <a:pt x="275" y="1358"/>
                  </a:moveTo>
                  <a:cubicBezTo>
                    <a:pt x="262" y="1358"/>
                    <a:pt x="250" y="1363"/>
                    <a:pt x="243" y="1377"/>
                  </a:cubicBezTo>
                  <a:cubicBezTo>
                    <a:pt x="233" y="1427"/>
                    <a:pt x="212" y="1488"/>
                    <a:pt x="192" y="1539"/>
                  </a:cubicBezTo>
                  <a:cubicBezTo>
                    <a:pt x="142" y="1528"/>
                    <a:pt x="102" y="1528"/>
                    <a:pt x="61" y="1528"/>
                  </a:cubicBezTo>
                  <a:cubicBezTo>
                    <a:pt x="0" y="1528"/>
                    <a:pt x="0" y="1600"/>
                    <a:pt x="50" y="1609"/>
                  </a:cubicBezTo>
                  <a:cubicBezTo>
                    <a:pt x="81" y="1620"/>
                    <a:pt x="122" y="1630"/>
                    <a:pt x="152" y="1650"/>
                  </a:cubicBezTo>
                  <a:lnTo>
                    <a:pt x="122" y="1741"/>
                  </a:lnTo>
                  <a:cubicBezTo>
                    <a:pt x="102" y="1774"/>
                    <a:pt x="137" y="1802"/>
                    <a:pt x="169" y="1802"/>
                  </a:cubicBezTo>
                  <a:cubicBezTo>
                    <a:pt x="188" y="1802"/>
                    <a:pt x="205" y="1793"/>
                    <a:pt x="212" y="1771"/>
                  </a:cubicBezTo>
                  <a:cubicBezTo>
                    <a:pt x="223" y="1741"/>
                    <a:pt x="223" y="1711"/>
                    <a:pt x="233" y="1681"/>
                  </a:cubicBezTo>
                  <a:cubicBezTo>
                    <a:pt x="273" y="1690"/>
                    <a:pt x="304" y="1701"/>
                    <a:pt x="345" y="1701"/>
                  </a:cubicBezTo>
                  <a:cubicBezTo>
                    <a:pt x="348" y="1701"/>
                    <a:pt x="351" y="1702"/>
                    <a:pt x="354" y="1702"/>
                  </a:cubicBezTo>
                  <a:cubicBezTo>
                    <a:pt x="408" y="1702"/>
                    <a:pt x="432" y="1628"/>
                    <a:pt x="385" y="1600"/>
                  </a:cubicBezTo>
                  <a:cubicBezTo>
                    <a:pt x="354" y="1569"/>
                    <a:pt x="314" y="1559"/>
                    <a:pt x="273" y="1549"/>
                  </a:cubicBezTo>
                  <a:cubicBezTo>
                    <a:pt x="293" y="1498"/>
                    <a:pt x="304" y="1458"/>
                    <a:pt x="314" y="1407"/>
                  </a:cubicBezTo>
                  <a:cubicBezTo>
                    <a:pt x="327" y="1380"/>
                    <a:pt x="301" y="1358"/>
                    <a:pt x="275" y="1358"/>
                  </a:cubicBezTo>
                  <a:close/>
                  <a:moveTo>
                    <a:pt x="914" y="1466"/>
                  </a:moveTo>
                  <a:cubicBezTo>
                    <a:pt x="901" y="1466"/>
                    <a:pt x="888" y="1473"/>
                    <a:pt x="881" y="1488"/>
                  </a:cubicBezTo>
                  <a:lnTo>
                    <a:pt x="820" y="1640"/>
                  </a:lnTo>
                  <a:lnTo>
                    <a:pt x="689" y="1640"/>
                  </a:lnTo>
                  <a:cubicBezTo>
                    <a:pt x="638" y="1640"/>
                    <a:pt x="628" y="1711"/>
                    <a:pt x="678" y="1721"/>
                  </a:cubicBezTo>
                  <a:cubicBezTo>
                    <a:pt x="719" y="1731"/>
                    <a:pt x="750" y="1741"/>
                    <a:pt x="779" y="1751"/>
                  </a:cubicBezTo>
                  <a:lnTo>
                    <a:pt x="750" y="1843"/>
                  </a:lnTo>
                  <a:cubicBezTo>
                    <a:pt x="736" y="1882"/>
                    <a:pt x="770" y="1913"/>
                    <a:pt x="801" y="1913"/>
                  </a:cubicBezTo>
                  <a:cubicBezTo>
                    <a:pt x="818" y="1913"/>
                    <a:pt x="833" y="1904"/>
                    <a:pt x="840" y="1883"/>
                  </a:cubicBezTo>
                  <a:cubicBezTo>
                    <a:pt x="851" y="1852"/>
                    <a:pt x="860" y="1822"/>
                    <a:pt x="871" y="1782"/>
                  </a:cubicBezTo>
                  <a:cubicBezTo>
                    <a:pt x="901" y="1802"/>
                    <a:pt x="941" y="1812"/>
                    <a:pt x="982" y="1812"/>
                  </a:cubicBezTo>
                  <a:cubicBezTo>
                    <a:pt x="985" y="1813"/>
                    <a:pt x="988" y="1813"/>
                    <a:pt x="991" y="1813"/>
                  </a:cubicBezTo>
                  <a:cubicBezTo>
                    <a:pt x="1038" y="1813"/>
                    <a:pt x="1070" y="1739"/>
                    <a:pt x="1022" y="1701"/>
                  </a:cubicBezTo>
                  <a:cubicBezTo>
                    <a:pt x="982" y="1681"/>
                    <a:pt x="952" y="1670"/>
                    <a:pt x="911" y="1660"/>
                  </a:cubicBezTo>
                  <a:cubicBezTo>
                    <a:pt x="921" y="1609"/>
                    <a:pt x="941" y="1569"/>
                    <a:pt x="952" y="1519"/>
                  </a:cubicBezTo>
                  <a:cubicBezTo>
                    <a:pt x="958" y="1486"/>
                    <a:pt x="936" y="1466"/>
                    <a:pt x="914" y="1466"/>
                  </a:cubicBezTo>
                  <a:close/>
                  <a:moveTo>
                    <a:pt x="1528" y="1593"/>
                  </a:moveTo>
                  <a:cubicBezTo>
                    <a:pt x="1515" y="1593"/>
                    <a:pt x="1502" y="1601"/>
                    <a:pt x="1499" y="1620"/>
                  </a:cubicBezTo>
                  <a:lnTo>
                    <a:pt x="1438" y="1771"/>
                  </a:lnTo>
                  <a:cubicBezTo>
                    <a:pt x="1397" y="1762"/>
                    <a:pt x="1346" y="1762"/>
                    <a:pt x="1306" y="1762"/>
                  </a:cubicBezTo>
                  <a:cubicBezTo>
                    <a:pt x="1256" y="1762"/>
                    <a:pt x="1245" y="1832"/>
                    <a:pt x="1296" y="1852"/>
                  </a:cubicBezTo>
                  <a:cubicBezTo>
                    <a:pt x="1337" y="1852"/>
                    <a:pt x="1367" y="1873"/>
                    <a:pt x="1397" y="1883"/>
                  </a:cubicBezTo>
                  <a:lnTo>
                    <a:pt x="1367" y="1974"/>
                  </a:lnTo>
                  <a:cubicBezTo>
                    <a:pt x="1354" y="2012"/>
                    <a:pt x="1385" y="2038"/>
                    <a:pt x="1414" y="2038"/>
                  </a:cubicBezTo>
                  <a:cubicBezTo>
                    <a:pt x="1433" y="2038"/>
                    <a:pt x="1451" y="2028"/>
                    <a:pt x="1458" y="2005"/>
                  </a:cubicBezTo>
                  <a:lnTo>
                    <a:pt x="1488" y="1913"/>
                  </a:lnTo>
                  <a:cubicBezTo>
                    <a:pt x="1519" y="1924"/>
                    <a:pt x="1559" y="1933"/>
                    <a:pt x="1589" y="1933"/>
                  </a:cubicBezTo>
                  <a:cubicBezTo>
                    <a:pt x="1593" y="1934"/>
                    <a:pt x="1597" y="1934"/>
                    <a:pt x="1600" y="1934"/>
                  </a:cubicBezTo>
                  <a:cubicBezTo>
                    <a:pt x="1654" y="1934"/>
                    <a:pt x="1678" y="1861"/>
                    <a:pt x="1630" y="1832"/>
                  </a:cubicBezTo>
                  <a:cubicBezTo>
                    <a:pt x="1600" y="1812"/>
                    <a:pt x="1559" y="1792"/>
                    <a:pt x="1529" y="1782"/>
                  </a:cubicBezTo>
                  <a:cubicBezTo>
                    <a:pt x="1539" y="1741"/>
                    <a:pt x="1549" y="1690"/>
                    <a:pt x="1569" y="1640"/>
                  </a:cubicBezTo>
                  <a:cubicBezTo>
                    <a:pt x="1576" y="1615"/>
                    <a:pt x="1550" y="1593"/>
                    <a:pt x="1528" y="1593"/>
                  </a:cubicBezTo>
                  <a:close/>
                  <a:moveTo>
                    <a:pt x="2261" y="1740"/>
                  </a:moveTo>
                  <a:cubicBezTo>
                    <a:pt x="2248" y="1740"/>
                    <a:pt x="2235" y="1747"/>
                    <a:pt x="2228" y="1762"/>
                  </a:cubicBezTo>
                  <a:lnTo>
                    <a:pt x="2167" y="1913"/>
                  </a:lnTo>
                  <a:lnTo>
                    <a:pt x="2035" y="1913"/>
                  </a:lnTo>
                  <a:cubicBezTo>
                    <a:pt x="1985" y="1913"/>
                    <a:pt x="1974" y="1984"/>
                    <a:pt x="2035" y="1994"/>
                  </a:cubicBezTo>
                  <a:lnTo>
                    <a:pt x="2126" y="2025"/>
                  </a:lnTo>
                  <a:lnTo>
                    <a:pt x="2096" y="2116"/>
                  </a:lnTo>
                  <a:cubicBezTo>
                    <a:pt x="2083" y="2155"/>
                    <a:pt x="2117" y="2186"/>
                    <a:pt x="2148" y="2186"/>
                  </a:cubicBezTo>
                  <a:cubicBezTo>
                    <a:pt x="2164" y="2186"/>
                    <a:pt x="2180" y="2177"/>
                    <a:pt x="2187" y="2156"/>
                  </a:cubicBezTo>
                  <a:cubicBezTo>
                    <a:pt x="2197" y="2126"/>
                    <a:pt x="2207" y="2095"/>
                    <a:pt x="2217" y="2055"/>
                  </a:cubicBezTo>
                  <a:cubicBezTo>
                    <a:pt x="2258" y="2075"/>
                    <a:pt x="2288" y="2086"/>
                    <a:pt x="2329" y="2086"/>
                  </a:cubicBezTo>
                  <a:cubicBezTo>
                    <a:pt x="2332" y="2086"/>
                    <a:pt x="2335" y="2086"/>
                    <a:pt x="2337" y="2086"/>
                  </a:cubicBezTo>
                  <a:cubicBezTo>
                    <a:pt x="2383" y="2086"/>
                    <a:pt x="2417" y="2012"/>
                    <a:pt x="2369" y="1974"/>
                  </a:cubicBezTo>
                  <a:cubicBezTo>
                    <a:pt x="2339" y="1954"/>
                    <a:pt x="2298" y="1944"/>
                    <a:pt x="2258" y="1933"/>
                  </a:cubicBezTo>
                  <a:cubicBezTo>
                    <a:pt x="2268" y="1883"/>
                    <a:pt x="2288" y="1843"/>
                    <a:pt x="2298" y="1792"/>
                  </a:cubicBezTo>
                  <a:cubicBezTo>
                    <a:pt x="2305" y="1760"/>
                    <a:pt x="2283" y="1740"/>
                    <a:pt x="2261" y="17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1"/>
            <p:cNvSpPr/>
            <p:nvPr/>
          </p:nvSpPr>
          <p:spPr>
            <a:xfrm>
              <a:off x="3767583" y="5522003"/>
              <a:ext cx="519071" cy="386530"/>
            </a:xfrm>
            <a:custGeom>
              <a:avLst/>
              <a:gdLst/>
              <a:ahLst/>
              <a:cxnLst/>
              <a:rect l="l" t="t" r="r" b="b"/>
              <a:pathLst>
                <a:path w="2937" h="2187" extrusionOk="0">
                  <a:moveTo>
                    <a:pt x="673" y="1"/>
                  </a:moveTo>
                  <a:cubicBezTo>
                    <a:pt x="662" y="1"/>
                    <a:pt x="652" y="6"/>
                    <a:pt x="649" y="20"/>
                  </a:cubicBezTo>
                  <a:cubicBezTo>
                    <a:pt x="628" y="71"/>
                    <a:pt x="608" y="132"/>
                    <a:pt x="588" y="182"/>
                  </a:cubicBezTo>
                  <a:cubicBezTo>
                    <a:pt x="547" y="172"/>
                    <a:pt x="496" y="172"/>
                    <a:pt x="456" y="172"/>
                  </a:cubicBezTo>
                  <a:cubicBezTo>
                    <a:pt x="395" y="172"/>
                    <a:pt x="395" y="243"/>
                    <a:pt x="446" y="253"/>
                  </a:cubicBezTo>
                  <a:cubicBezTo>
                    <a:pt x="487" y="263"/>
                    <a:pt x="516" y="273"/>
                    <a:pt x="547" y="294"/>
                  </a:cubicBezTo>
                  <a:lnTo>
                    <a:pt x="516" y="384"/>
                  </a:lnTo>
                  <a:cubicBezTo>
                    <a:pt x="503" y="417"/>
                    <a:pt x="537" y="446"/>
                    <a:pt x="567" y="446"/>
                  </a:cubicBezTo>
                  <a:cubicBezTo>
                    <a:pt x="584" y="446"/>
                    <a:pt x="601" y="437"/>
                    <a:pt x="608" y="415"/>
                  </a:cubicBezTo>
                  <a:lnTo>
                    <a:pt x="638" y="324"/>
                  </a:lnTo>
                  <a:cubicBezTo>
                    <a:pt x="669" y="334"/>
                    <a:pt x="709" y="344"/>
                    <a:pt x="739" y="344"/>
                  </a:cubicBezTo>
                  <a:cubicBezTo>
                    <a:pt x="743" y="344"/>
                    <a:pt x="746" y="345"/>
                    <a:pt x="750" y="345"/>
                  </a:cubicBezTo>
                  <a:cubicBezTo>
                    <a:pt x="803" y="345"/>
                    <a:pt x="828" y="272"/>
                    <a:pt x="780" y="243"/>
                  </a:cubicBezTo>
                  <a:cubicBezTo>
                    <a:pt x="750" y="213"/>
                    <a:pt x="709" y="202"/>
                    <a:pt x="669" y="192"/>
                  </a:cubicBezTo>
                  <a:cubicBezTo>
                    <a:pt x="689" y="141"/>
                    <a:pt x="699" y="101"/>
                    <a:pt x="719" y="51"/>
                  </a:cubicBezTo>
                  <a:cubicBezTo>
                    <a:pt x="726" y="24"/>
                    <a:pt x="696" y="1"/>
                    <a:pt x="673" y="1"/>
                  </a:cubicBezTo>
                  <a:close/>
                  <a:moveTo>
                    <a:pt x="1312" y="110"/>
                  </a:moveTo>
                  <a:cubicBezTo>
                    <a:pt x="1298" y="110"/>
                    <a:pt x="1284" y="117"/>
                    <a:pt x="1276" y="132"/>
                  </a:cubicBezTo>
                  <a:cubicBezTo>
                    <a:pt x="1256" y="182"/>
                    <a:pt x="1236" y="233"/>
                    <a:pt x="1225" y="294"/>
                  </a:cubicBezTo>
                  <a:cubicBezTo>
                    <a:pt x="1175" y="283"/>
                    <a:pt x="1134" y="283"/>
                    <a:pt x="1094" y="283"/>
                  </a:cubicBezTo>
                  <a:cubicBezTo>
                    <a:pt x="1033" y="283"/>
                    <a:pt x="1023" y="354"/>
                    <a:pt x="1083" y="364"/>
                  </a:cubicBezTo>
                  <a:cubicBezTo>
                    <a:pt x="1114" y="375"/>
                    <a:pt x="1144" y="384"/>
                    <a:pt x="1185" y="395"/>
                  </a:cubicBezTo>
                  <a:cubicBezTo>
                    <a:pt x="1175" y="425"/>
                    <a:pt x="1164" y="456"/>
                    <a:pt x="1144" y="486"/>
                  </a:cubicBezTo>
                  <a:cubicBezTo>
                    <a:pt x="1131" y="525"/>
                    <a:pt x="1169" y="556"/>
                    <a:pt x="1201" y="556"/>
                  </a:cubicBezTo>
                  <a:cubicBezTo>
                    <a:pt x="1217" y="556"/>
                    <a:pt x="1232" y="547"/>
                    <a:pt x="1236" y="526"/>
                  </a:cubicBezTo>
                  <a:cubicBezTo>
                    <a:pt x="1245" y="496"/>
                    <a:pt x="1256" y="465"/>
                    <a:pt x="1266" y="425"/>
                  </a:cubicBezTo>
                  <a:cubicBezTo>
                    <a:pt x="1306" y="445"/>
                    <a:pt x="1337" y="456"/>
                    <a:pt x="1377" y="456"/>
                  </a:cubicBezTo>
                  <a:cubicBezTo>
                    <a:pt x="1381" y="456"/>
                    <a:pt x="1384" y="456"/>
                    <a:pt x="1387" y="456"/>
                  </a:cubicBezTo>
                  <a:cubicBezTo>
                    <a:pt x="1441" y="456"/>
                    <a:pt x="1465" y="382"/>
                    <a:pt x="1418" y="344"/>
                  </a:cubicBezTo>
                  <a:cubicBezTo>
                    <a:pt x="1387" y="324"/>
                    <a:pt x="1347" y="314"/>
                    <a:pt x="1306" y="303"/>
                  </a:cubicBezTo>
                  <a:cubicBezTo>
                    <a:pt x="1317" y="253"/>
                    <a:pt x="1337" y="213"/>
                    <a:pt x="1347" y="162"/>
                  </a:cubicBezTo>
                  <a:cubicBezTo>
                    <a:pt x="1360" y="130"/>
                    <a:pt x="1336" y="110"/>
                    <a:pt x="1312" y="110"/>
                  </a:cubicBezTo>
                  <a:close/>
                  <a:moveTo>
                    <a:pt x="1927" y="237"/>
                  </a:moveTo>
                  <a:cubicBezTo>
                    <a:pt x="1914" y="237"/>
                    <a:pt x="1901" y="244"/>
                    <a:pt x="1893" y="263"/>
                  </a:cubicBezTo>
                  <a:lnTo>
                    <a:pt x="1833" y="415"/>
                  </a:lnTo>
                  <a:cubicBezTo>
                    <a:pt x="1792" y="405"/>
                    <a:pt x="1752" y="405"/>
                    <a:pt x="1701" y="405"/>
                  </a:cubicBezTo>
                  <a:cubicBezTo>
                    <a:pt x="1650" y="405"/>
                    <a:pt x="1641" y="476"/>
                    <a:pt x="1701" y="496"/>
                  </a:cubicBezTo>
                  <a:cubicBezTo>
                    <a:pt x="1731" y="496"/>
                    <a:pt x="1762" y="516"/>
                    <a:pt x="1792" y="526"/>
                  </a:cubicBezTo>
                  <a:lnTo>
                    <a:pt x="1762" y="618"/>
                  </a:lnTo>
                  <a:cubicBezTo>
                    <a:pt x="1750" y="655"/>
                    <a:pt x="1779" y="681"/>
                    <a:pt x="1809" y="681"/>
                  </a:cubicBezTo>
                  <a:cubicBezTo>
                    <a:pt x="1827" y="681"/>
                    <a:pt x="1845" y="671"/>
                    <a:pt x="1853" y="648"/>
                  </a:cubicBezTo>
                  <a:lnTo>
                    <a:pt x="1884" y="557"/>
                  </a:lnTo>
                  <a:cubicBezTo>
                    <a:pt x="1924" y="567"/>
                    <a:pt x="1954" y="577"/>
                    <a:pt x="1995" y="577"/>
                  </a:cubicBezTo>
                  <a:cubicBezTo>
                    <a:pt x="1998" y="578"/>
                    <a:pt x="2000" y="578"/>
                    <a:pt x="2003" y="578"/>
                  </a:cubicBezTo>
                  <a:cubicBezTo>
                    <a:pt x="2050" y="578"/>
                    <a:pt x="2083" y="504"/>
                    <a:pt x="2035" y="476"/>
                  </a:cubicBezTo>
                  <a:cubicBezTo>
                    <a:pt x="2005" y="456"/>
                    <a:pt x="1965" y="435"/>
                    <a:pt x="1924" y="425"/>
                  </a:cubicBezTo>
                  <a:cubicBezTo>
                    <a:pt x="1934" y="384"/>
                    <a:pt x="1954" y="334"/>
                    <a:pt x="1965" y="283"/>
                  </a:cubicBezTo>
                  <a:cubicBezTo>
                    <a:pt x="1971" y="258"/>
                    <a:pt x="1949" y="237"/>
                    <a:pt x="1927" y="237"/>
                  </a:cubicBezTo>
                  <a:close/>
                  <a:moveTo>
                    <a:pt x="2658" y="383"/>
                  </a:moveTo>
                  <a:cubicBezTo>
                    <a:pt x="2644" y="383"/>
                    <a:pt x="2630" y="390"/>
                    <a:pt x="2622" y="405"/>
                  </a:cubicBezTo>
                  <a:cubicBezTo>
                    <a:pt x="2602" y="456"/>
                    <a:pt x="2592" y="506"/>
                    <a:pt x="2572" y="567"/>
                  </a:cubicBezTo>
                  <a:cubicBezTo>
                    <a:pt x="2521" y="557"/>
                    <a:pt x="2481" y="557"/>
                    <a:pt x="2440" y="557"/>
                  </a:cubicBezTo>
                  <a:cubicBezTo>
                    <a:pt x="2379" y="557"/>
                    <a:pt x="2370" y="627"/>
                    <a:pt x="2430" y="638"/>
                  </a:cubicBezTo>
                  <a:cubicBezTo>
                    <a:pt x="2460" y="648"/>
                    <a:pt x="2491" y="658"/>
                    <a:pt x="2532" y="668"/>
                  </a:cubicBezTo>
                  <a:cubicBezTo>
                    <a:pt x="2521" y="699"/>
                    <a:pt x="2511" y="729"/>
                    <a:pt x="2491" y="759"/>
                  </a:cubicBezTo>
                  <a:cubicBezTo>
                    <a:pt x="2478" y="799"/>
                    <a:pt x="2516" y="830"/>
                    <a:pt x="2547" y="830"/>
                  </a:cubicBezTo>
                  <a:cubicBezTo>
                    <a:pt x="2564" y="830"/>
                    <a:pt x="2579" y="821"/>
                    <a:pt x="2582" y="800"/>
                  </a:cubicBezTo>
                  <a:cubicBezTo>
                    <a:pt x="2592" y="769"/>
                    <a:pt x="2602" y="739"/>
                    <a:pt x="2613" y="699"/>
                  </a:cubicBezTo>
                  <a:cubicBezTo>
                    <a:pt x="2653" y="719"/>
                    <a:pt x="2683" y="729"/>
                    <a:pt x="2724" y="729"/>
                  </a:cubicBezTo>
                  <a:cubicBezTo>
                    <a:pt x="2727" y="729"/>
                    <a:pt x="2731" y="730"/>
                    <a:pt x="2734" y="730"/>
                  </a:cubicBezTo>
                  <a:cubicBezTo>
                    <a:pt x="2788" y="730"/>
                    <a:pt x="2812" y="656"/>
                    <a:pt x="2764" y="618"/>
                  </a:cubicBezTo>
                  <a:cubicBezTo>
                    <a:pt x="2734" y="597"/>
                    <a:pt x="2694" y="587"/>
                    <a:pt x="2653" y="577"/>
                  </a:cubicBezTo>
                  <a:cubicBezTo>
                    <a:pt x="2663" y="526"/>
                    <a:pt x="2683" y="486"/>
                    <a:pt x="2694" y="435"/>
                  </a:cubicBezTo>
                  <a:cubicBezTo>
                    <a:pt x="2707" y="403"/>
                    <a:pt x="2683" y="383"/>
                    <a:pt x="2658" y="383"/>
                  </a:cubicBezTo>
                  <a:close/>
                  <a:moveTo>
                    <a:pt x="795" y="794"/>
                  </a:moveTo>
                  <a:cubicBezTo>
                    <a:pt x="781" y="794"/>
                    <a:pt x="767" y="802"/>
                    <a:pt x="759" y="820"/>
                  </a:cubicBezTo>
                  <a:cubicBezTo>
                    <a:pt x="750" y="870"/>
                    <a:pt x="730" y="921"/>
                    <a:pt x="709" y="972"/>
                  </a:cubicBezTo>
                  <a:cubicBezTo>
                    <a:pt x="669" y="972"/>
                    <a:pt x="618" y="972"/>
                    <a:pt x="577" y="962"/>
                  </a:cubicBezTo>
                  <a:cubicBezTo>
                    <a:pt x="516" y="962"/>
                    <a:pt x="516" y="1043"/>
                    <a:pt x="568" y="1053"/>
                  </a:cubicBezTo>
                  <a:cubicBezTo>
                    <a:pt x="597" y="1063"/>
                    <a:pt x="638" y="1073"/>
                    <a:pt x="669" y="1083"/>
                  </a:cubicBezTo>
                  <a:lnTo>
                    <a:pt x="638" y="1174"/>
                  </a:lnTo>
                  <a:cubicBezTo>
                    <a:pt x="625" y="1214"/>
                    <a:pt x="659" y="1240"/>
                    <a:pt x="690" y="1240"/>
                  </a:cubicBezTo>
                  <a:cubicBezTo>
                    <a:pt x="707" y="1240"/>
                    <a:pt x="722" y="1232"/>
                    <a:pt x="730" y="1215"/>
                  </a:cubicBezTo>
                  <a:cubicBezTo>
                    <a:pt x="739" y="1174"/>
                    <a:pt x="750" y="1144"/>
                    <a:pt x="759" y="1113"/>
                  </a:cubicBezTo>
                  <a:cubicBezTo>
                    <a:pt x="790" y="1124"/>
                    <a:pt x="831" y="1134"/>
                    <a:pt x="861" y="1144"/>
                  </a:cubicBezTo>
                  <a:cubicBezTo>
                    <a:pt x="921" y="1144"/>
                    <a:pt x="952" y="1063"/>
                    <a:pt x="901" y="1032"/>
                  </a:cubicBezTo>
                  <a:cubicBezTo>
                    <a:pt x="871" y="1012"/>
                    <a:pt x="831" y="1002"/>
                    <a:pt x="790" y="992"/>
                  </a:cubicBezTo>
                  <a:cubicBezTo>
                    <a:pt x="811" y="942"/>
                    <a:pt x="820" y="891"/>
                    <a:pt x="831" y="850"/>
                  </a:cubicBezTo>
                  <a:cubicBezTo>
                    <a:pt x="844" y="818"/>
                    <a:pt x="819" y="794"/>
                    <a:pt x="795" y="794"/>
                  </a:cubicBezTo>
                  <a:close/>
                  <a:moveTo>
                    <a:pt x="1430" y="905"/>
                  </a:moveTo>
                  <a:cubicBezTo>
                    <a:pt x="1418" y="905"/>
                    <a:pt x="1405" y="913"/>
                    <a:pt x="1398" y="931"/>
                  </a:cubicBezTo>
                  <a:cubicBezTo>
                    <a:pt x="1377" y="982"/>
                    <a:pt x="1357" y="1032"/>
                    <a:pt x="1347" y="1083"/>
                  </a:cubicBezTo>
                  <a:cubicBezTo>
                    <a:pt x="1296" y="1083"/>
                    <a:pt x="1256" y="1073"/>
                    <a:pt x="1205" y="1073"/>
                  </a:cubicBezTo>
                  <a:cubicBezTo>
                    <a:pt x="1155" y="1073"/>
                    <a:pt x="1144" y="1154"/>
                    <a:pt x="1205" y="1164"/>
                  </a:cubicBezTo>
                  <a:cubicBezTo>
                    <a:pt x="1236" y="1174"/>
                    <a:pt x="1266" y="1185"/>
                    <a:pt x="1306" y="1194"/>
                  </a:cubicBezTo>
                  <a:cubicBezTo>
                    <a:pt x="1286" y="1225"/>
                    <a:pt x="1276" y="1255"/>
                    <a:pt x="1266" y="1286"/>
                  </a:cubicBezTo>
                  <a:cubicBezTo>
                    <a:pt x="1253" y="1323"/>
                    <a:pt x="1287" y="1349"/>
                    <a:pt x="1317" y="1349"/>
                  </a:cubicBezTo>
                  <a:cubicBezTo>
                    <a:pt x="1336" y="1349"/>
                    <a:pt x="1353" y="1339"/>
                    <a:pt x="1357" y="1316"/>
                  </a:cubicBezTo>
                  <a:lnTo>
                    <a:pt x="1387" y="1225"/>
                  </a:lnTo>
                  <a:cubicBezTo>
                    <a:pt x="1428" y="1235"/>
                    <a:pt x="1458" y="1245"/>
                    <a:pt x="1499" y="1255"/>
                  </a:cubicBezTo>
                  <a:cubicBezTo>
                    <a:pt x="1549" y="1255"/>
                    <a:pt x="1590" y="1174"/>
                    <a:pt x="1539" y="1144"/>
                  </a:cubicBezTo>
                  <a:cubicBezTo>
                    <a:pt x="1509" y="1124"/>
                    <a:pt x="1468" y="1104"/>
                    <a:pt x="1428" y="1093"/>
                  </a:cubicBezTo>
                  <a:cubicBezTo>
                    <a:pt x="1438" y="1053"/>
                    <a:pt x="1458" y="1002"/>
                    <a:pt x="1468" y="962"/>
                  </a:cubicBezTo>
                  <a:cubicBezTo>
                    <a:pt x="1475" y="929"/>
                    <a:pt x="1453" y="905"/>
                    <a:pt x="1430" y="905"/>
                  </a:cubicBezTo>
                  <a:close/>
                  <a:moveTo>
                    <a:pt x="2048" y="1031"/>
                  </a:moveTo>
                  <a:cubicBezTo>
                    <a:pt x="2035" y="1031"/>
                    <a:pt x="2022" y="1038"/>
                    <a:pt x="2015" y="1053"/>
                  </a:cubicBezTo>
                  <a:lnTo>
                    <a:pt x="1954" y="1205"/>
                  </a:lnTo>
                  <a:lnTo>
                    <a:pt x="1823" y="1205"/>
                  </a:lnTo>
                  <a:cubicBezTo>
                    <a:pt x="1772" y="1205"/>
                    <a:pt x="1762" y="1275"/>
                    <a:pt x="1812" y="1286"/>
                  </a:cubicBezTo>
                  <a:cubicBezTo>
                    <a:pt x="1853" y="1296"/>
                    <a:pt x="1884" y="1306"/>
                    <a:pt x="1914" y="1316"/>
                  </a:cubicBezTo>
                  <a:lnTo>
                    <a:pt x="1884" y="1407"/>
                  </a:lnTo>
                  <a:cubicBezTo>
                    <a:pt x="1871" y="1447"/>
                    <a:pt x="1904" y="1478"/>
                    <a:pt x="1935" y="1478"/>
                  </a:cubicBezTo>
                  <a:cubicBezTo>
                    <a:pt x="1952" y="1478"/>
                    <a:pt x="1967" y="1469"/>
                    <a:pt x="1974" y="1448"/>
                  </a:cubicBezTo>
                  <a:cubicBezTo>
                    <a:pt x="1985" y="1417"/>
                    <a:pt x="1995" y="1377"/>
                    <a:pt x="2005" y="1347"/>
                  </a:cubicBezTo>
                  <a:cubicBezTo>
                    <a:pt x="2035" y="1367"/>
                    <a:pt x="2076" y="1377"/>
                    <a:pt x="2116" y="1377"/>
                  </a:cubicBezTo>
                  <a:cubicBezTo>
                    <a:pt x="2167" y="1377"/>
                    <a:pt x="2197" y="1306"/>
                    <a:pt x="2157" y="1266"/>
                  </a:cubicBezTo>
                  <a:cubicBezTo>
                    <a:pt x="2116" y="1245"/>
                    <a:pt x="2086" y="1235"/>
                    <a:pt x="2046" y="1225"/>
                  </a:cubicBezTo>
                  <a:cubicBezTo>
                    <a:pt x="2055" y="1174"/>
                    <a:pt x="2066" y="1134"/>
                    <a:pt x="2086" y="1083"/>
                  </a:cubicBezTo>
                  <a:cubicBezTo>
                    <a:pt x="2092" y="1051"/>
                    <a:pt x="2070" y="1031"/>
                    <a:pt x="2048" y="1031"/>
                  </a:cubicBezTo>
                  <a:close/>
                  <a:moveTo>
                    <a:pt x="2778" y="1178"/>
                  </a:moveTo>
                  <a:cubicBezTo>
                    <a:pt x="2765" y="1178"/>
                    <a:pt x="2752" y="1186"/>
                    <a:pt x="2744" y="1205"/>
                  </a:cubicBezTo>
                  <a:cubicBezTo>
                    <a:pt x="2724" y="1255"/>
                    <a:pt x="2703" y="1306"/>
                    <a:pt x="2694" y="1356"/>
                  </a:cubicBezTo>
                  <a:cubicBezTo>
                    <a:pt x="2643" y="1356"/>
                    <a:pt x="2602" y="1347"/>
                    <a:pt x="2562" y="1347"/>
                  </a:cubicBezTo>
                  <a:cubicBezTo>
                    <a:pt x="2501" y="1347"/>
                    <a:pt x="2491" y="1428"/>
                    <a:pt x="2552" y="1437"/>
                  </a:cubicBezTo>
                  <a:cubicBezTo>
                    <a:pt x="2582" y="1448"/>
                    <a:pt x="2613" y="1458"/>
                    <a:pt x="2653" y="1468"/>
                  </a:cubicBezTo>
                  <a:cubicBezTo>
                    <a:pt x="2643" y="1498"/>
                    <a:pt x="2622" y="1529"/>
                    <a:pt x="2613" y="1559"/>
                  </a:cubicBezTo>
                  <a:cubicBezTo>
                    <a:pt x="2600" y="1596"/>
                    <a:pt x="2634" y="1623"/>
                    <a:pt x="2664" y="1623"/>
                  </a:cubicBezTo>
                  <a:cubicBezTo>
                    <a:pt x="2683" y="1623"/>
                    <a:pt x="2700" y="1613"/>
                    <a:pt x="2703" y="1590"/>
                  </a:cubicBezTo>
                  <a:lnTo>
                    <a:pt x="2734" y="1498"/>
                  </a:lnTo>
                  <a:cubicBezTo>
                    <a:pt x="2775" y="1509"/>
                    <a:pt x="2805" y="1518"/>
                    <a:pt x="2845" y="1529"/>
                  </a:cubicBezTo>
                  <a:cubicBezTo>
                    <a:pt x="2896" y="1529"/>
                    <a:pt x="2937" y="1448"/>
                    <a:pt x="2886" y="1417"/>
                  </a:cubicBezTo>
                  <a:cubicBezTo>
                    <a:pt x="2856" y="1397"/>
                    <a:pt x="2815" y="1377"/>
                    <a:pt x="2775" y="1367"/>
                  </a:cubicBezTo>
                  <a:cubicBezTo>
                    <a:pt x="2784" y="1326"/>
                    <a:pt x="2805" y="1275"/>
                    <a:pt x="2815" y="1225"/>
                  </a:cubicBezTo>
                  <a:cubicBezTo>
                    <a:pt x="2821" y="1200"/>
                    <a:pt x="2800" y="1178"/>
                    <a:pt x="2778" y="1178"/>
                  </a:cubicBezTo>
                  <a:close/>
                  <a:moveTo>
                    <a:pt x="283" y="1358"/>
                  </a:moveTo>
                  <a:cubicBezTo>
                    <a:pt x="271" y="1358"/>
                    <a:pt x="260" y="1363"/>
                    <a:pt x="253" y="1377"/>
                  </a:cubicBezTo>
                  <a:cubicBezTo>
                    <a:pt x="233" y="1428"/>
                    <a:pt x="213" y="1488"/>
                    <a:pt x="203" y="1539"/>
                  </a:cubicBezTo>
                  <a:cubicBezTo>
                    <a:pt x="152" y="1529"/>
                    <a:pt x="111" y="1529"/>
                    <a:pt x="71" y="1529"/>
                  </a:cubicBezTo>
                  <a:cubicBezTo>
                    <a:pt x="10" y="1529"/>
                    <a:pt x="1" y="1599"/>
                    <a:pt x="61" y="1610"/>
                  </a:cubicBezTo>
                  <a:cubicBezTo>
                    <a:pt x="91" y="1620"/>
                    <a:pt x="122" y="1630"/>
                    <a:pt x="163" y="1650"/>
                  </a:cubicBezTo>
                  <a:cubicBezTo>
                    <a:pt x="152" y="1680"/>
                    <a:pt x="132" y="1711"/>
                    <a:pt x="122" y="1741"/>
                  </a:cubicBezTo>
                  <a:cubicBezTo>
                    <a:pt x="109" y="1774"/>
                    <a:pt x="146" y="1802"/>
                    <a:pt x="177" y="1802"/>
                  </a:cubicBezTo>
                  <a:cubicBezTo>
                    <a:pt x="194" y="1802"/>
                    <a:pt x="209" y="1794"/>
                    <a:pt x="213" y="1772"/>
                  </a:cubicBezTo>
                  <a:lnTo>
                    <a:pt x="244" y="1680"/>
                  </a:lnTo>
                  <a:cubicBezTo>
                    <a:pt x="284" y="1691"/>
                    <a:pt x="314" y="1701"/>
                    <a:pt x="354" y="1701"/>
                  </a:cubicBezTo>
                  <a:cubicBezTo>
                    <a:pt x="358" y="1701"/>
                    <a:pt x="361" y="1702"/>
                    <a:pt x="364" y="1702"/>
                  </a:cubicBezTo>
                  <a:cubicBezTo>
                    <a:pt x="410" y="1702"/>
                    <a:pt x="443" y="1628"/>
                    <a:pt x="395" y="1599"/>
                  </a:cubicBezTo>
                  <a:cubicBezTo>
                    <a:pt x="365" y="1569"/>
                    <a:pt x="325" y="1559"/>
                    <a:pt x="284" y="1549"/>
                  </a:cubicBezTo>
                  <a:cubicBezTo>
                    <a:pt x="294" y="1498"/>
                    <a:pt x="314" y="1458"/>
                    <a:pt x="325" y="1407"/>
                  </a:cubicBezTo>
                  <a:cubicBezTo>
                    <a:pt x="331" y="1380"/>
                    <a:pt x="306" y="1358"/>
                    <a:pt x="283" y="1358"/>
                  </a:cubicBezTo>
                  <a:close/>
                  <a:moveTo>
                    <a:pt x="920" y="1467"/>
                  </a:moveTo>
                  <a:cubicBezTo>
                    <a:pt x="907" y="1467"/>
                    <a:pt x="895" y="1473"/>
                    <a:pt x="892" y="1488"/>
                  </a:cubicBezTo>
                  <a:cubicBezTo>
                    <a:pt x="871" y="1539"/>
                    <a:pt x="851" y="1590"/>
                    <a:pt x="831" y="1650"/>
                  </a:cubicBezTo>
                  <a:cubicBezTo>
                    <a:pt x="790" y="1640"/>
                    <a:pt x="739" y="1640"/>
                    <a:pt x="699" y="1640"/>
                  </a:cubicBezTo>
                  <a:cubicBezTo>
                    <a:pt x="649" y="1640"/>
                    <a:pt x="638" y="1711"/>
                    <a:pt x="689" y="1721"/>
                  </a:cubicBezTo>
                  <a:cubicBezTo>
                    <a:pt x="730" y="1731"/>
                    <a:pt x="759" y="1741"/>
                    <a:pt x="790" y="1752"/>
                  </a:cubicBezTo>
                  <a:lnTo>
                    <a:pt x="759" y="1842"/>
                  </a:lnTo>
                  <a:cubicBezTo>
                    <a:pt x="746" y="1882"/>
                    <a:pt x="781" y="1913"/>
                    <a:pt x="812" y="1913"/>
                  </a:cubicBezTo>
                  <a:cubicBezTo>
                    <a:pt x="828" y="1913"/>
                    <a:pt x="844" y="1904"/>
                    <a:pt x="851" y="1883"/>
                  </a:cubicBezTo>
                  <a:cubicBezTo>
                    <a:pt x="861" y="1853"/>
                    <a:pt x="871" y="1822"/>
                    <a:pt x="881" y="1782"/>
                  </a:cubicBezTo>
                  <a:cubicBezTo>
                    <a:pt x="912" y="1802"/>
                    <a:pt x="952" y="1812"/>
                    <a:pt x="982" y="1812"/>
                  </a:cubicBezTo>
                  <a:cubicBezTo>
                    <a:pt x="986" y="1813"/>
                    <a:pt x="989" y="1813"/>
                    <a:pt x="992" y="1813"/>
                  </a:cubicBezTo>
                  <a:cubicBezTo>
                    <a:pt x="1046" y="1813"/>
                    <a:pt x="1071" y="1739"/>
                    <a:pt x="1023" y="1701"/>
                  </a:cubicBezTo>
                  <a:cubicBezTo>
                    <a:pt x="993" y="1680"/>
                    <a:pt x="952" y="1671"/>
                    <a:pt x="912" y="1660"/>
                  </a:cubicBezTo>
                  <a:cubicBezTo>
                    <a:pt x="932" y="1610"/>
                    <a:pt x="942" y="1569"/>
                    <a:pt x="962" y="1518"/>
                  </a:cubicBezTo>
                  <a:cubicBezTo>
                    <a:pt x="969" y="1487"/>
                    <a:pt x="943" y="1467"/>
                    <a:pt x="920" y="1467"/>
                  </a:cubicBezTo>
                  <a:close/>
                  <a:moveTo>
                    <a:pt x="1535" y="1593"/>
                  </a:moveTo>
                  <a:cubicBezTo>
                    <a:pt x="1521" y="1593"/>
                    <a:pt x="1507" y="1601"/>
                    <a:pt x="1499" y="1620"/>
                  </a:cubicBezTo>
                  <a:cubicBezTo>
                    <a:pt x="1488" y="1671"/>
                    <a:pt x="1468" y="1721"/>
                    <a:pt x="1448" y="1772"/>
                  </a:cubicBezTo>
                  <a:cubicBezTo>
                    <a:pt x="1407" y="1761"/>
                    <a:pt x="1357" y="1761"/>
                    <a:pt x="1317" y="1761"/>
                  </a:cubicBezTo>
                  <a:cubicBezTo>
                    <a:pt x="1256" y="1761"/>
                    <a:pt x="1256" y="1833"/>
                    <a:pt x="1306" y="1853"/>
                  </a:cubicBezTo>
                  <a:cubicBezTo>
                    <a:pt x="1337" y="1853"/>
                    <a:pt x="1377" y="1873"/>
                    <a:pt x="1407" y="1883"/>
                  </a:cubicBezTo>
                  <a:lnTo>
                    <a:pt x="1377" y="1974"/>
                  </a:lnTo>
                  <a:cubicBezTo>
                    <a:pt x="1365" y="2012"/>
                    <a:pt x="1395" y="2038"/>
                    <a:pt x="1424" y="2038"/>
                  </a:cubicBezTo>
                  <a:cubicBezTo>
                    <a:pt x="1442" y="2038"/>
                    <a:pt x="1460" y="2028"/>
                    <a:pt x="1468" y="2004"/>
                  </a:cubicBezTo>
                  <a:lnTo>
                    <a:pt x="1499" y="1914"/>
                  </a:lnTo>
                  <a:cubicBezTo>
                    <a:pt x="1529" y="1923"/>
                    <a:pt x="1569" y="1934"/>
                    <a:pt x="1600" y="1934"/>
                  </a:cubicBezTo>
                  <a:cubicBezTo>
                    <a:pt x="1604" y="1934"/>
                    <a:pt x="1607" y="1935"/>
                    <a:pt x="1610" y="1935"/>
                  </a:cubicBezTo>
                  <a:cubicBezTo>
                    <a:pt x="1664" y="1935"/>
                    <a:pt x="1688" y="1861"/>
                    <a:pt x="1641" y="1833"/>
                  </a:cubicBezTo>
                  <a:cubicBezTo>
                    <a:pt x="1610" y="1812"/>
                    <a:pt x="1569" y="1792"/>
                    <a:pt x="1529" y="1782"/>
                  </a:cubicBezTo>
                  <a:cubicBezTo>
                    <a:pt x="1549" y="1741"/>
                    <a:pt x="1560" y="1691"/>
                    <a:pt x="1569" y="1640"/>
                  </a:cubicBezTo>
                  <a:cubicBezTo>
                    <a:pt x="1582" y="1614"/>
                    <a:pt x="1559" y="1593"/>
                    <a:pt x="1535" y="1593"/>
                  </a:cubicBezTo>
                  <a:close/>
                  <a:moveTo>
                    <a:pt x="2267" y="1740"/>
                  </a:moveTo>
                  <a:cubicBezTo>
                    <a:pt x="2253" y="1740"/>
                    <a:pt x="2242" y="1746"/>
                    <a:pt x="2238" y="1761"/>
                  </a:cubicBezTo>
                  <a:lnTo>
                    <a:pt x="2177" y="1914"/>
                  </a:lnTo>
                  <a:lnTo>
                    <a:pt x="2046" y="1914"/>
                  </a:lnTo>
                  <a:cubicBezTo>
                    <a:pt x="1995" y="1914"/>
                    <a:pt x="1985" y="1984"/>
                    <a:pt x="2035" y="1995"/>
                  </a:cubicBezTo>
                  <a:cubicBezTo>
                    <a:pt x="2076" y="2004"/>
                    <a:pt x="2106" y="2015"/>
                    <a:pt x="2136" y="2025"/>
                  </a:cubicBezTo>
                  <a:lnTo>
                    <a:pt x="2106" y="2116"/>
                  </a:lnTo>
                  <a:cubicBezTo>
                    <a:pt x="2093" y="2156"/>
                    <a:pt x="2127" y="2187"/>
                    <a:pt x="2158" y="2187"/>
                  </a:cubicBezTo>
                  <a:cubicBezTo>
                    <a:pt x="2175" y="2187"/>
                    <a:pt x="2190" y="2178"/>
                    <a:pt x="2197" y="2157"/>
                  </a:cubicBezTo>
                  <a:cubicBezTo>
                    <a:pt x="2208" y="2126"/>
                    <a:pt x="2217" y="2096"/>
                    <a:pt x="2228" y="2055"/>
                  </a:cubicBezTo>
                  <a:cubicBezTo>
                    <a:pt x="2258" y="2076"/>
                    <a:pt x="2298" y="2085"/>
                    <a:pt x="2329" y="2085"/>
                  </a:cubicBezTo>
                  <a:cubicBezTo>
                    <a:pt x="2333" y="2086"/>
                    <a:pt x="2336" y="2086"/>
                    <a:pt x="2340" y="2086"/>
                  </a:cubicBezTo>
                  <a:cubicBezTo>
                    <a:pt x="2393" y="2086"/>
                    <a:pt x="2418" y="2012"/>
                    <a:pt x="2379" y="1974"/>
                  </a:cubicBezTo>
                  <a:cubicBezTo>
                    <a:pt x="2339" y="1954"/>
                    <a:pt x="2298" y="1944"/>
                    <a:pt x="2268" y="1934"/>
                  </a:cubicBezTo>
                  <a:cubicBezTo>
                    <a:pt x="2278" y="1883"/>
                    <a:pt x="2289" y="1842"/>
                    <a:pt x="2309" y="1792"/>
                  </a:cubicBezTo>
                  <a:cubicBezTo>
                    <a:pt x="2315" y="1760"/>
                    <a:pt x="2289" y="1740"/>
                    <a:pt x="2267" y="17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1"/>
            <p:cNvSpPr/>
            <p:nvPr/>
          </p:nvSpPr>
          <p:spPr>
            <a:xfrm>
              <a:off x="8393172" y="-5655"/>
              <a:ext cx="340215" cy="340048"/>
            </a:xfrm>
            <a:custGeom>
              <a:avLst/>
              <a:gdLst/>
              <a:ahLst/>
              <a:cxnLst/>
              <a:rect l="l" t="t" r="r" b="b"/>
              <a:pathLst>
                <a:path w="1925" h="1924" extrusionOk="0">
                  <a:moveTo>
                    <a:pt x="963" y="0"/>
                  </a:moveTo>
                  <a:cubicBezTo>
                    <a:pt x="437" y="0"/>
                    <a:pt x="1" y="425"/>
                    <a:pt x="1" y="962"/>
                  </a:cubicBezTo>
                  <a:cubicBezTo>
                    <a:pt x="1" y="1488"/>
                    <a:pt x="437" y="1924"/>
                    <a:pt x="963" y="1924"/>
                  </a:cubicBezTo>
                  <a:cubicBezTo>
                    <a:pt x="1499" y="1924"/>
                    <a:pt x="1925" y="1488"/>
                    <a:pt x="1925" y="962"/>
                  </a:cubicBezTo>
                  <a:cubicBezTo>
                    <a:pt x="1925" y="425"/>
                    <a:pt x="1499" y="0"/>
                    <a:pt x="963"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1"/>
            <p:cNvSpPr/>
            <p:nvPr/>
          </p:nvSpPr>
          <p:spPr>
            <a:xfrm>
              <a:off x="8729505" y="1861759"/>
              <a:ext cx="836487" cy="856305"/>
            </a:xfrm>
            <a:custGeom>
              <a:avLst/>
              <a:gdLst/>
              <a:ahLst/>
              <a:cxnLst/>
              <a:rect l="l" t="t" r="r" b="b"/>
              <a:pathLst>
                <a:path w="4733" h="4845" extrusionOk="0">
                  <a:moveTo>
                    <a:pt x="1767" y="0"/>
                  </a:moveTo>
                  <a:cubicBezTo>
                    <a:pt x="1733" y="0"/>
                    <a:pt x="1708" y="48"/>
                    <a:pt x="1743" y="65"/>
                  </a:cubicBezTo>
                  <a:cubicBezTo>
                    <a:pt x="1794" y="95"/>
                    <a:pt x="1844" y="146"/>
                    <a:pt x="1885" y="197"/>
                  </a:cubicBezTo>
                  <a:cubicBezTo>
                    <a:pt x="1894" y="212"/>
                    <a:pt x="1907" y="218"/>
                    <a:pt x="1919" y="218"/>
                  </a:cubicBezTo>
                  <a:cubicBezTo>
                    <a:pt x="1948" y="218"/>
                    <a:pt x="1974" y="184"/>
                    <a:pt x="1945" y="156"/>
                  </a:cubicBezTo>
                  <a:cubicBezTo>
                    <a:pt x="1905" y="86"/>
                    <a:pt x="1844" y="45"/>
                    <a:pt x="1783" y="5"/>
                  </a:cubicBezTo>
                  <a:cubicBezTo>
                    <a:pt x="1778" y="2"/>
                    <a:pt x="1772" y="0"/>
                    <a:pt x="1767" y="0"/>
                  </a:cubicBezTo>
                  <a:close/>
                  <a:moveTo>
                    <a:pt x="2624" y="21"/>
                  </a:moveTo>
                  <a:cubicBezTo>
                    <a:pt x="2568" y="21"/>
                    <a:pt x="2526" y="95"/>
                    <a:pt x="2584" y="136"/>
                  </a:cubicBezTo>
                  <a:cubicBezTo>
                    <a:pt x="2644" y="176"/>
                    <a:pt x="2695" y="217"/>
                    <a:pt x="2735" y="278"/>
                  </a:cubicBezTo>
                  <a:cubicBezTo>
                    <a:pt x="2746" y="294"/>
                    <a:pt x="2761" y="301"/>
                    <a:pt x="2776" y="301"/>
                  </a:cubicBezTo>
                  <a:cubicBezTo>
                    <a:pt x="2815" y="301"/>
                    <a:pt x="2856" y="251"/>
                    <a:pt x="2827" y="207"/>
                  </a:cubicBezTo>
                  <a:cubicBezTo>
                    <a:pt x="2786" y="146"/>
                    <a:pt x="2725" y="86"/>
                    <a:pt x="2665" y="35"/>
                  </a:cubicBezTo>
                  <a:cubicBezTo>
                    <a:pt x="2651" y="25"/>
                    <a:pt x="2637" y="21"/>
                    <a:pt x="2624" y="21"/>
                  </a:cubicBezTo>
                  <a:close/>
                  <a:moveTo>
                    <a:pt x="2254" y="46"/>
                  </a:moveTo>
                  <a:cubicBezTo>
                    <a:pt x="2210" y="46"/>
                    <a:pt x="2169" y="117"/>
                    <a:pt x="2209" y="156"/>
                  </a:cubicBezTo>
                  <a:cubicBezTo>
                    <a:pt x="2260" y="207"/>
                    <a:pt x="2310" y="268"/>
                    <a:pt x="2350" y="318"/>
                  </a:cubicBezTo>
                  <a:cubicBezTo>
                    <a:pt x="2363" y="328"/>
                    <a:pt x="2376" y="333"/>
                    <a:pt x="2389" y="333"/>
                  </a:cubicBezTo>
                  <a:cubicBezTo>
                    <a:pt x="2438" y="333"/>
                    <a:pt x="2480" y="265"/>
                    <a:pt x="2431" y="217"/>
                  </a:cubicBezTo>
                  <a:cubicBezTo>
                    <a:pt x="2391" y="167"/>
                    <a:pt x="2341" y="116"/>
                    <a:pt x="2290" y="65"/>
                  </a:cubicBezTo>
                  <a:cubicBezTo>
                    <a:pt x="2279" y="52"/>
                    <a:pt x="2266" y="46"/>
                    <a:pt x="2254" y="46"/>
                  </a:cubicBezTo>
                  <a:close/>
                  <a:moveTo>
                    <a:pt x="1484" y="189"/>
                  </a:moveTo>
                  <a:cubicBezTo>
                    <a:pt x="1426" y="189"/>
                    <a:pt x="1363" y="269"/>
                    <a:pt x="1429" y="329"/>
                  </a:cubicBezTo>
                  <a:cubicBezTo>
                    <a:pt x="1450" y="349"/>
                    <a:pt x="1480" y="379"/>
                    <a:pt x="1510" y="399"/>
                  </a:cubicBezTo>
                  <a:cubicBezTo>
                    <a:pt x="1522" y="411"/>
                    <a:pt x="1536" y="416"/>
                    <a:pt x="1548" y="416"/>
                  </a:cubicBezTo>
                  <a:cubicBezTo>
                    <a:pt x="1589" y="416"/>
                    <a:pt x="1625" y="364"/>
                    <a:pt x="1601" y="318"/>
                  </a:cubicBezTo>
                  <a:lnTo>
                    <a:pt x="1540" y="227"/>
                  </a:lnTo>
                  <a:cubicBezTo>
                    <a:pt x="1527" y="200"/>
                    <a:pt x="1506" y="189"/>
                    <a:pt x="1484" y="189"/>
                  </a:cubicBezTo>
                  <a:close/>
                  <a:moveTo>
                    <a:pt x="2324" y="358"/>
                  </a:moveTo>
                  <a:cubicBezTo>
                    <a:pt x="2296" y="358"/>
                    <a:pt x="2267" y="389"/>
                    <a:pt x="2290" y="419"/>
                  </a:cubicBezTo>
                  <a:lnTo>
                    <a:pt x="2371" y="521"/>
                  </a:lnTo>
                  <a:cubicBezTo>
                    <a:pt x="2377" y="532"/>
                    <a:pt x="2386" y="537"/>
                    <a:pt x="2396" y="537"/>
                  </a:cubicBezTo>
                  <a:cubicBezTo>
                    <a:pt x="2419" y="537"/>
                    <a:pt x="2443" y="509"/>
                    <a:pt x="2422" y="480"/>
                  </a:cubicBezTo>
                  <a:lnTo>
                    <a:pt x="2350" y="369"/>
                  </a:lnTo>
                  <a:cubicBezTo>
                    <a:pt x="2343" y="361"/>
                    <a:pt x="2334" y="358"/>
                    <a:pt x="2324" y="358"/>
                  </a:cubicBezTo>
                  <a:close/>
                  <a:moveTo>
                    <a:pt x="3355" y="370"/>
                  </a:moveTo>
                  <a:cubicBezTo>
                    <a:pt x="3318" y="370"/>
                    <a:pt x="3283" y="410"/>
                    <a:pt x="3313" y="440"/>
                  </a:cubicBezTo>
                  <a:lnTo>
                    <a:pt x="3484" y="622"/>
                  </a:lnTo>
                  <a:cubicBezTo>
                    <a:pt x="3495" y="632"/>
                    <a:pt x="3508" y="637"/>
                    <a:pt x="3520" y="637"/>
                  </a:cubicBezTo>
                  <a:cubicBezTo>
                    <a:pt x="3554" y="637"/>
                    <a:pt x="3586" y="601"/>
                    <a:pt x="3556" y="572"/>
                  </a:cubicBezTo>
                  <a:lnTo>
                    <a:pt x="3394" y="389"/>
                  </a:lnTo>
                  <a:cubicBezTo>
                    <a:pt x="3383" y="375"/>
                    <a:pt x="3369" y="370"/>
                    <a:pt x="3355" y="370"/>
                  </a:cubicBezTo>
                  <a:close/>
                  <a:moveTo>
                    <a:pt x="3050" y="356"/>
                  </a:moveTo>
                  <a:cubicBezTo>
                    <a:pt x="3010" y="356"/>
                    <a:pt x="2969" y="406"/>
                    <a:pt x="2998" y="450"/>
                  </a:cubicBezTo>
                  <a:lnTo>
                    <a:pt x="3110" y="632"/>
                  </a:lnTo>
                  <a:cubicBezTo>
                    <a:pt x="3121" y="649"/>
                    <a:pt x="3136" y="655"/>
                    <a:pt x="3152" y="655"/>
                  </a:cubicBezTo>
                  <a:cubicBezTo>
                    <a:pt x="3195" y="655"/>
                    <a:pt x="3241" y="605"/>
                    <a:pt x="3211" y="561"/>
                  </a:cubicBezTo>
                  <a:lnTo>
                    <a:pt x="3090" y="379"/>
                  </a:lnTo>
                  <a:cubicBezTo>
                    <a:pt x="3079" y="362"/>
                    <a:pt x="3064" y="356"/>
                    <a:pt x="3050" y="356"/>
                  </a:cubicBezTo>
                  <a:close/>
                  <a:moveTo>
                    <a:pt x="1092" y="515"/>
                  </a:moveTo>
                  <a:cubicBezTo>
                    <a:pt x="1058" y="515"/>
                    <a:pt x="1026" y="548"/>
                    <a:pt x="1034" y="581"/>
                  </a:cubicBezTo>
                  <a:cubicBezTo>
                    <a:pt x="1045" y="642"/>
                    <a:pt x="1095" y="683"/>
                    <a:pt x="1126" y="734"/>
                  </a:cubicBezTo>
                  <a:cubicBezTo>
                    <a:pt x="1132" y="747"/>
                    <a:pt x="1145" y="753"/>
                    <a:pt x="1158" y="753"/>
                  </a:cubicBezTo>
                  <a:cubicBezTo>
                    <a:pt x="1184" y="753"/>
                    <a:pt x="1213" y="730"/>
                    <a:pt x="1207" y="703"/>
                  </a:cubicBezTo>
                  <a:cubicBezTo>
                    <a:pt x="1196" y="632"/>
                    <a:pt x="1176" y="561"/>
                    <a:pt x="1115" y="521"/>
                  </a:cubicBezTo>
                  <a:cubicBezTo>
                    <a:pt x="1108" y="517"/>
                    <a:pt x="1100" y="515"/>
                    <a:pt x="1092" y="515"/>
                  </a:cubicBezTo>
                  <a:close/>
                  <a:moveTo>
                    <a:pt x="2933" y="576"/>
                  </a:moveTo>
                  <a:cubicBezTo>
                    <a:pt x="2903" y="576"/>
                    <a:pt x="2874" y="600"/>
                    <a:pt x="2887" y="632"/>
                  </a:cubicBezTo>
                  <a:cubicBezTo>
                    <a:pt x="2928" y="703"/>
                    <a:pt x="2978" y="764"/>
                    <a:pt x="3049" y="794"/>
                  </a:cubicBezTo>
                  <a:cubicBezTo>
                    <a:pt x="3058" y="798"/>
                    <a:pt x="3066" y="800"/>
                    <a:pt x="3073" y="800"/>
                  </a:cubicBezTo>
                  <a:cubicBezTo>
                    <a:pt x="3117" y="800"/>
                    <a:pt x="3133" y="731"/>
                    <a:pt x="3090" y="713"/>
                  </a:cubicBezTo>
                  <a:cubicBezTo>
                    <a:pt x="3039" y="683"/>
                    <a:pt x="2998" y="653"/>
                    <a:pt x="2978" y="602"/>
                  </a:cubicBezTo>
                  <a:cubicBezTo>
                    <a:pt x="2967" y="583"/>
                    <a:pt x="2950" y="576"/>
                    <a:pt x="2933" y="576"/>
                  </a:cubicBezTo>
                  <a:close/>
                  <a:moveTo>
                    <a:pt x="1764" y="581"/>
                  </a:moveTo>
                  <a:cubicBezTo>
                    <a:pt x="1730" y="581"/>
                    <a:pt x="1701" y="616"/>
                    <a:pt x="1723" y="653"/>
                  </a:cubicBezTo>
                  <a:cubicBezTo>
                    <a:pt x="1763" y="703"/>
                    <a:pt x="1794" y="764"/>
                    <a:pt x="1834" y="815"/>
                  </a:cubicBezTo>
                  <a:cubicBezTo>
                    <a:pt x="1843" y="831"/>
                    <a:pt x="1855" y="838"/>
                    <a:pt x="1869" y="838"/>
                  </a:cubicBezTo>
                  <a:cubicBezTo>
                    <a:pt x="1905" y="838"/>
                    <a:pt x="1945" y="790"/>
                    <a:pt x="1915" y="754"/>
                  </a:cubicBezTo>
                  <a:cubicBezTo>
                    <a:pt x="1875" y="703"/>
                    <a:pt x="1844" y="653"/>
                    <a:pt x="1804" y="602"/>
                  </a:cubicBezTo>
                  <a:cubicBezTo>
                    <a:pt x="1792" y="587"/>
                    <a:pt x="1777" y="581"/>
                    <a:pt x="1764" y="581"/>
                  </a:cubicBezTo>
                  <a:close/>
                  <a:moveTo>
                    <a:pt x="2136" y="545"/>
                  </a:moveTo>
                  <a:cubicBezTo>
                    <a:pt x="2085" y="545"/>
                    <a:pt x="2038" y="605"/>
                    <a:pt x="2077" y="653"/>
                  </a:cubicBezTo>
                  <a:cubicBezTo>
                    <a:pt x="2107" y="693"/>
                    <a:pt x="2138" y="743"/>
                    <a:pt x="2168" y="794"/>
                  </a:cubicBezTo>
                  <a:cubicBezTo>
                    <a:pt x="2182" y="829"/>
                    <a:pt x="2209" y="843"/>
                    <a:pt x="2236" y="843"/>
                  </a:cubicBezTo>
                  <a:cubicBezTo>
                    <a:pt x="2288" y="843"/>
                    <a:pt x="2340" y="790"/>
                    <a:pt x="2300" y="723"/>
                  </a:cubicBezTo>
                  <a:cubicBezTo>
                    <a:pt x="2269" y="662"/>
                    <a:pt x="2229" y="612"/>
                    <a:pt x="2179" y="561"/>
                  </a:cubicBezTo>
                  <a:cubicBezTo>
                    <a:pt x="2165" y="550"/>
                    <a:pt x="2151" y="545"/>
                    <a:pt x="2136" y="545"/>
                  </a:cubicBezTo>
                  <a:close/>
                  <a:moveTo>
                    <a:pt x="2669" y="589"/>
                  </a:moveTo>
                  <a:cubicBezTo>
                    <a:pt x="2632" y="589"/>
                    <a:pt x="2595" y="618"/>
                    <a:pt x="2614" y="662"/>
                  </a:cubicBezTo>
                  <a:cubicBezTo>
                    <a:pt x="2654" y="734"/>
                    <a:pt x="2695" y="794"/>
                    <a:pt x="2746" y="855"/>
                  </a:cubicBezTo>
                  <a:cubicBezTo>
                    <a:pt x="2759" y="868"/>
                    <a:pt x="2775" y="874"/>
                    <a:pt x="2790" y="874"/>
                  </a:cubicBezTo>
                  <a:cubicBezTo>
                    <a:pt x="2834" y="874"/>
                    <a:pt x="2874" y="829"/>
                    <a:pt x="2836" y="784"/>
                  </a:cubicBezTo>
                  <a:cubicBezTo>
                    <a:pt x="2786" y="734"/>
                    <a:pt x="2755" y="683"/>
                    <a:pt x="2725" y="622"/>
                  </a:cubicBezTo>
                  <a:cubicBezTo>
                    <a:pt x="2714" y="599"/>
                    <a:pt x="2692" y="589"/>
                    <a:pt x="2669" y="589"/>
                  </a:cubicBezTo>
                  <a:close/>
                  <a:moveTo>
                    <a:pt x="1432" y="581"/>
                  </a:moveTo>
                  <a:cubicBezTo>
                    <a:pt x="1363" y="581"/>
                    <a:pt x="1294" y="674"/>
                    <a:pt x="1369" y="734"/>
                  </a:cubicBezTo>
                  <a:cubicBezTo>
                    <a:pt x="1409" y="774"/>
                    <a:pt x="1439" y="804"/>
                    <a:pt x="1459" y="855"/>
                  </a:cubicBezTo>
                  <a:cubicBezTo>
                    <a:pt x="1468" y="880"/>
                    <a:pt x="1487" y="891"/>
                    <a:pt x="1508" y="891"/>
                  </a:cubicBezTo>
                  <a:cubicBezTo>
                    <a:pt x="1539" y="891"/>
                    <a:pt x="1571" y="867"/>
                    <a:pt x="1571" y="824"/>
                  </a:cubicBezTo>
                  <a:cubicBezTo>
                    <a:pt x="1561" y="754"/>
                    <a:pt x="1531" y="683"/>
                    <a:pt x="1500" y="622"/>
                  </a:cubicBezTo>
                  <a:cubicBezTo>
                    <a:pt x="1481" y="593"/>
                    <a:pt x="1457" y="581"/>
                    <a:pt x="1432" y="581"/>
                  </a:cubicBezTo>
                  <a:close/>
                  <a:moveTo>
                    <a:pt x="536" y="739"/>
                  </a:moveTo>
                  <a:cubicBezTo>
                    <a:pt x="504" y="739"/>
                    <a:pt x="474" y="760"/>
                    <a:pt x="467" y="794"/>
                  </a:cubicBezTo>
                  <a:cubicBezTo>
                    <a:pt x="457" y="875"/>
                    <a:pt x="528" y="936"/>
                    <a:pt x="589" y="977"/>
                  </a:cubicBezTo>
                  <a:cubicBezTo>
                    <a:pt x="598" y="983"/>
                    <a:pt x="607" y="985"/>
                    <a:pt x="615" y="985"/>
                  </a:cubicBezTo>
                  <a:cubicBezTo>
                    <a:pt x="665" y="985"/>
                    <a:pt x="703" y="899"/>
                    <a:pt x="660" y="865"/>
                  </a:cubicBezTo>
                  <a:cubicBezTo>
                    <a:pt x="619" y="835"/>
                    <a:pt x="609" y="784"/>
                    <a:pt x="579" y="754"/>
                  </a:cubicBezTo>
                  <a:cubicBezTo>
                    <a:pt x="566" y="744"/>
                    <a:pt x="551" y="739"/>
                    <a:pt x="536" y="739"/>
                  </a:cubicBezTo>
                  <a:close/>
                  <a:moveTo>
                    <a:pt x="3359" y="889"/>
                  </a:moveTo>
                  <a:cubicBezTo>
                    <a:pt x="3313" y="889"/>
                    <a:pt x="3290" y="961"/>
                    <a:pt x="3343" y="986"/>
                  </a:cubicBezTo>
                  <a:cubicBezTo>
                    <a:pt x="3351" y="990"/>
                    <a:pt x="3358" y="992"/>
                    <a:pt x="3365" y="992"/>
                  </a:cubicBezTo>
                  <a:cubicBezTo>
                    <a:pt x="3412" y="992"/>
                    <a:pt x="3436" y="913"/>
                    <a:pt x="3383" y="896"/>
                  </a:cubicBezTo>
                  <a:cubicBezTo>
                    <a:pt x="3375" y="891"/>
                    <a:pt x="3366" y="889"/>
                    <a:pt x="3359" y="889"/>
                  </a:cubicBezTo>
                  <a:close/>
                  <a:moveTo>
                    <a:pt x="842" y="806"/>
                  </a:moveTo>
                  <a:cubicBezTo>
                    <a:pt x="823" y="806"/>
                    <a:pt x="804" y="823"/>
                    <a:pt x="811" y="845"/>
                  </a:cubicBezTo>
                  <a:cubicBezTo>
                    <a:pt x="811" y="905"/>
                    <a:pt x="862" y="966"/>
                    <a:pt x="883" y="1017"/>
                  </a:cubicBezTo>
                  <a:cubicBezTo>
                    <a:pt x="893" y="1039"/>
                    <a:pt x="912" y="1048"/>
                    <a:pt x="930" y="1048"/>
                  </a:cubicBezTo>
                  <a:cubicBezTo>
                    <a:pt x="962" y="1048"/>
                    <a:pt x="993" y="1019"/>
                    <a:pt x="973" y="986"/>
                  </a:cubicBezTo>
                  <a:cubicBezTo>
                    <a:pt x="943" y="926"/>
                    <a:pt x="923" y="855"/>
                    <a:pt x="862" y="815"/>
                  </a:cubicBezTo>
                  <a:cubicBezTo>
                    <a:pt x="857" y="809"/>
                    <a:pt x="849" y="806"/>
                    <a:pt x="842" y="806"/>
                  </a:cubicBezTo>
                  <a:close/>
                  <a:moveTo>
                    <a:pt x="3766" y="708"/>
                  </a:moveTo>
                  <a:cubicBezTo>
                    <a:pt x="3731" y="708"/>
                    <a:pt x="3699" y="751"/>
                    <a:pt x="3727" y="794"/>
                  </a:cubicBezTo>
                  <a:cubicBezTo>
                    <a:pt x="3788" y="875"/>
                    <a:pt x="3859" y="956"/>
                    <a:pt x="3920" y="1037"/>
                  </a:cubicBezTo>
                  <a:cubicBezTo>
                    <a:pt x="3932" y="1052"/>
                    <a:pt x="3946" y="1058"/>
                    <a:pt x="3960" y="1058"/>
                  </a:cubicBezTo>
                  <a:cubicBezTo>
                    <a:pt x="3992" y="1058"/>
                    <a:pt x="4019" y="1022"/>
                    <a:pt x="3991" y="986"/>
                  </a:cubicBezTo>
                  <a:cubicBezTo>
                    <a:pt x="3930" y="896"/>
                    <a:pt x="3869" y="815"/>
                    <a:pt x="3808" y="734"/>
                  </a:cubicBezTo>
                  <a:cubicBezTo>
                    <a:pt x="3796" y="716"/>
                    <a:pt x="3781" y="708"/>
                    <a:pt x="3766" y="708"/>
                  </a:cubicBezTo>
                  <a:close/>
                  <a:moveTo>
                    <a:pt x="2637" y="963"/>
                  </a:moveTo>
                  <a:cubicBezTo>
                    <a:pt x="2585" y="963"/>
                    <a:pt x="2549" y="1040"/>
                    <a:pt x="2604" y="1067"/>
                  </a:cubicBezTo>
                  <a:cubicBezTo>
                    <a:pt x="2610" y="1069"/>
                    <a:pt x="2616" y="1070"/>
                    <a:pt x="2621" y="1070"/>
                  </a:cubicBezTo>
                  <a:cubicBezTo>
                    <a:pt x="2673" y="1070"/>
                    <a:pt x="2709" y="994"/>
                    <a:pt x="2654" y="966"/>
                  </a:cubicBezTo>
                  <a:cubicBezTo>
                    <a:pt x="2648" y="964"/>
                    <a:pt x="2642" y="963"/>
                    <a:pt x="2637" y="963"/>
                  </a:cubicBezTo>
                  <a:close/>
                  <a:moveTo>
                    <a:pt x="3086" y="996"/>
                  </a:moveTo>
                  <a:cubicBezTo>
                    <a:pt x="3057" y="996"/>
                    <a:pt x="3028" y="1032"/>
                    <a:pt x="3049" y="1067"/>
                  </a:cubicBezTo>
                  <a:cubicBezTo>
                    <a:pt x="3070" y="1118"/>
                    <a:pt x="3100" y="1179"/>
                    <a:pt x="3130" y="1229"/>
                  </a:cubicBezTo>
                  <a:cubicBezTo>
                    <a:pt x="3138" y="1246"/>
                    <a:pt x="3152" y="1253"/>
                    <a:pt x="3166" y="1253"/>
                  </a:cubicBezTo>
                  <a:cubicBezTo>
                    <a:pt x="3205" y="1253"/>
                    <a:pt x="3251" y="1203"/>
                    <a:pt x="3221" y="1159"/>
                  </a:cubicBezTo>
                  <a:cubicBezTo>
                    <a:pt x="3191" y="1108"/>
                    <a:pt x="3151" y="1067"/>
                    <a:pt x="3120" y="1017"/>
                  </a:cubicBezTo>
                  <a:cubicBezTo>
                    <a:pt x="3111" y="1002"/>
                    <a:pt x="3099" y="996"/>
                    <a:pt x="3086" y="996"/>
                  </a:cubicBezTo>
                  <a:close/>
                  <a:moveTo>
                    <a:pt x="1313" y="980"/>
                  </a:moveTo>
                  <a:cubicBezTo>
                    <a:pt x="1275" y="980"/>
                    <a:pt x="1246" y="1036"/>
                    <a:pt x="1277" y="1067"/>
                  </a:cubicBezTo>
                  <a:cubicBezTo>
                    <a:pt x="1328" y="1118"/>
                    <a:pt x="1369" y="1169"/>
                    <a:pt x="1389" y="1220"/>
                  </a:cubicBezTo>
                  <a:cubicBezTo>
                    <a:pt x="1403" y="1247"/>
                    <a:pt x="1426" y="1258"/>
                    <a:pt x="1448" y="1258"/>
                  </a:cubicBezTo>
                  <a:cubicBezTo>
                    <a:pt x="1492" y="1258"/>
                    <a:pt x="1534" y="1216"/>
                    <a:pt x="1500" y="1169"/>
                  </a:cubicBezTo>
                  <a:cubicBezTo>
                    <a:pt x="1459" y="1098"/>
                    <a:pt x="1409" y="1037"/>
                    <a:pt x="1348" y="997"/>
                  </a:cubicBezTo>
                  <a:cubicBezTo>
                    <a:pt x="1337" y="985"/>
                    <a:pt x="1325" y="980"/>
                    <a:pt x="1313" y="980"/>
                  </a:cubicBezTo>
                  <a:close/>
                  <a:moveTo>
                    <a:pt x="2172" y="990"/>
                  </a:moveTo>
                  <a:cubicBezTo>
                    <a:pt x="2136" y="990"/>
                    <a:pt x="2098" y="1023"/>
                    <a:pt x="2118" y="1067"/>
                  </a:cubicBezTo>
                  <a:cubicBezTo>
                    <a:pt x="2148" y="1139"/>
                    <a:pt x="2199" y="1199"/>
                    <a:pt x="2260" y="1250"/>
                  </a:cubicBezTo>
                  <a:cubicBezTo>
                    <a:pt x="2269" y="1257"/>
                    <a:pt x="2280" y="1261"/>
                    <a:pt x="2290" y="1261"/>
                  </a:cubicBezTo>
                  <a:cubicBezTo>
                    <a:pt x="2332" y="1261"/>
                    <a:pt x="2370" y="1201"/>
                    <a:pt x="2320" y="1169"/>
                  </a:cubicBezTo>
                  <a:cubicBezTo>
                    <a:pt x="2280" y="1128"/>
                    <a:pt x="2249" y="1078"/>
                    <a:pt x="2219" y="1027"/>
                  </a:cubicBezTo>
                  <a:cubicBezTo>
                    <a:pt x="2212" y="1001"/>
                    <a:pt x="2192" y="990"/>
                    <a:pt x="2172" y="990"/>
                  </a:cubicBezTo>
                  <a:close/>
                  <a:moveTo>
                    <a:pt x="4244" y="1004"/>
                  </a:moveTo>
                  <a:cubicBezTo>
                    <a:pt x="4217" y="1004"/>
                    <a:pt x="4191" y="1030"/>
                    <a:pt x="4204" y="1067"/>
                  </a:cubicBezTo>
                  <a:cubicBezTo>
                    <a:pt x="4234" y="1148"/>
                    <a:pt x="4274" y="1229"/>
                    <a:pt x="4335" y="1301"/>
                  </a:cubicBezTo>
                  <a:cubicBezTo>
                    <a:pt x="4346" y="1314"/>
                    <a:pt x="4360" y="1319"/>
                    <a:pt x="4374" y="1319"/>
                  </a:cubicBezTo>
                  <a:cubicBezTo>
                    <a:pt x="4414" y="1319"/>
                    <a:pt x="4453" y="1277"/>
                    <a:pt x="4416" y="1240"/>
                  </a:cubicBezTo>
                  <a:cubicBezTo>
                    <a:pt x="4366" y="1179"/>
                    <a:pt x="4325" y="1108"/>
                    <a:pt x="4285" y="1037"/>
                  </a:cubicBezTo>
                  <a:cubicBezTo>
                    <a:pt x="4277" y="1014"/>
                    <a:pt x="4260" y="1004"/>
                    <a:pt x="4244" y="1004"/>
                  </a:cubicBezTo>
                  <a:close/>
                  <a:moveTo>
                    <a:pt x="3594" y="1124"/>
                  </a:moveTo>
                  <a:cubicBezTo>
                    <a:pt x="3552" y="1124"/>
                    <a:pt x="3509" y="1163"/>
                    <a:pt x="3535" y="1209"/>
                  </a:cubicBezTo>
                  <a:lnTo>
                    <a:pt x="3586" y="1301"/>
                  </a:lnTo>
                  <a:cubicBezTo>
                    <a:pt x="3597" y="1326"/>
                    <a:pt x="3620" y="1337"/>
                    <a:pt x="3644" y="1337"/>
                  </a:cubicBezTo>
                  <a:cubicBezTo>
                    <a:pt x="3684" y="1337"/>
                    <a:pt x="3723" y="1305"/>
                    <a:pt x="3697" y="1260"/>
                  </a:cubicBezTo>
                  <a:lnTo>
                    <a:pt x="3646" y="1159"/>
                  </a:lnTo>
                  <a:cubicBezTo>
                    <a:pt x="3636" y="1135"/>
                    <a:pt x="3615" y="1124"/>
                    <a:pt x="3594" y="1124"/>
                  </a:cubicBezTo>
                  <a:close/>
                  <a:moveTo>
                    <a:pt x="699" y="1066"/>
                  </a:moveTo>
                  <a:cubicBezTo>
                    <a:pt x="650" y="1066"/>
                    <a:pt x="600" y="1130"/>
                    <a:pt x="629" y="1189"/>
                  </a:cubicBezTo>
                  <a:lnTo>
                    <a:pt x="700" y="1310"/>
                  </a:lnTo>
                  <a:cubicBezTo>
                    <a:pt x="712" y="1333"/>
                    <a:pt x="729" y="1342"/>
                    <a:pt x="747" y="1342"/>
                  </a:cubicBezTo>
                  <a:cubicBezTo>
                    <a:pt x="796" y="1342"/>
                    <a:pt x="851" y="1278"/>
                    <a:pt x="822" y="1220"/>
                  </a:cubicBezTo>
                  <a:cubicBezTo>
                    <a:pt x="791" y="1179"/>
                    <a:pt x="771" y="1139"/>
                    <a:pt x="751" y="1098"/>
                  </a:cubicBezTo>
                  <a:cubicBezTo>
                    <a:pt x="737" y="1076"/>
                    <a:pt x="718" y="1066"/>
                    <a:pt x="699" y="1066"/>
                  </a:cubicBezTo>
                  <a:close/>
                  <a:moveTo>
                    <a:pt x="276" y="1209"/>
                  </a:moveTo>
                  <a:cubicBezTo>
                    <a:pt x="226" y="1209"/>
                    <a:pt x="173" y="1262"/>
                    <a:pt x="214" y="1310"/>
                  </a:cubicBezTo>
                  <a:cubicBezTo>
                    <a:pt x="244" y="1341"/>
                    <a:pt x="265" y="1371"/>
                    <a:pt x="295" y="1402"/>
                  </a:cubicBezTo>
                  <a:cubicBezTo>
                    <a:pt x="305" y="1418"/>
                    <a:pt x="320" y="1425"/>
                    <a:pt x="335" y="1425"/>
                  </a:cubicBezTo>
                  <a:cubicBezTo>
                    <a:pt x="367" y="1425"/>
                    <a:pt x="400" y="1395"/>
                    <a:pt x="386" y="1361"/>
                  </a:cubicBezTo>
                  <a:cubicBezTo>
                    <a:pt x="366" y="1321"/>
                    <a:pt x="356" y="1290"/>
                    <a:pt x="336" y="1250"/>
                  </a:cubicBezTo>
                  <a:cubicBezTo>
                    <a:pt x="323" y="1221"/>
                    <a:pt x="300" y="1209"/>
                    <a:pt x="276" y="1209"/>
                  </a:cubicBezTo>
                  <a:close/>
                  <a:moveTo>
                    <a:pt x="2004" y="1166"/>
                  </a:moveTo>
                  <a:cubicBezTo>
                    <a:pt x="1951" y="1166"/>
                    <a:pt x="1902" y="1223"/>
                    <a:pt x="1945" y="1280"/>
                  </a:cubicBezTo>
                  <a:cubicBezTo>
                    <a:pt x="1966" y="1321"/>
                    <a:pt x="1996" y="1361"/>
                    <a:pt x="2017" y="1391"/>
                  </a:cubicBezTo>
                  <a:cubicBezTo>
                    <a:pt x="2034" y="1417"/>
                    <a:pt x="2057" y="1427"/>
                    <a:pt x="2081" y="1427"/>
                  </a:cubicBezTo>
                  <a:cubicBezTo>
                    <a:pt x="2140" y="1427"/>
                    <a:pt x="2199" y="1359"/>
                    <a:pt x="2148" y="1301"/>
                  </a:cubicBezTo>
                  <a:cubicBezTo>
                    <a:pt x="2128" y="1260"/>
                    <a:pt x="2098" y="1229"/>
                    <a:pt x="2067" y="1199"/>
                  </a:cubicBezTo>
                  <a:cubicBezTo>
                    <a:pt x="2049" y="1176"/>
                    <a:pt x="2026" y="1166"/>
                    <a:pt x="2004" y="1166"/>
                  </a:cubicBezTo>
                  <a:close/>
                  <a:moveTo>
                    <a:pt x="2778" y="1119"/>
                  </a:moveTo>
                  <a:cubicBezTo>
                    <a:pt x="2741" y="1119"/>
                    <a:pt x="2705" y="1162"/>
                    <a:pt x="2735" y="1199"/>
                  </a:cubicBezTo>
                  <a:cubicBezTo>
                    <a:pt x="2776" y="1280"/>
                    <a:pt x="2827" y="1351"/>
                    <a:pt x="2877" y="1432"/>
                  </a:cubicBezTo>
                  <a:cubicBezTo>
                    <a:pt x="2888" y="1445"/>
                    <a:pt x="2901" y="1451"/>
                    <a:pt x="2915" y="1451"/>
                  </a:cubicBezTo>
                  <a:cubicBezTo>
                    <a:pt x="2953" y="1451"/>
                    <a:pt x="2990" y="1408"/>
                    <a:pt x="2968" y="1371"/>
                  </a:cubicBezTo>
                  <a:lnTo>
                    <a:pt x="2816" y="1139"/>
                  </a:lnTo>
                  <a:cubicBezTo>
                    <a:pt x="2805" y="1125"/>
                    <a:pt x="2792" y="1119"/>
                    <a:pt x="2778" y="1119"/>
                  </a:cubicBezTo>
                  <a:close/>
                  <a:moveTo>
                    <a:pt x="1713" y="1239"/>
                  </a:moveTo>
                  <a:cubicBezTo>
                    <a:pt x="1670" y="1239"/>
                    <a:pt x="1626" y="1275"/>
                    <a:pt x="1652" y="1321"/>
                  </a:cubicBezTo>
                  <a:lnTo>
                    <a:pt x="1743" y="1523"/>
                  </a:lnTo>
                  <a:cubicBezTo>
                    <a:pt x="1758" y="1549"/>
                    <a:pt x="1782" y="1560"/>
                    <a:pt x="1806" y="1560"/>
                  </a:cubicBezTo>
                  <a:cubicBezTo>
                    <a:pt x="1846" y="1560"/>
                    <a:pt x="1884" y="1527"/>
                    <a:pt x="1864" y="1483"/>
                  </a:cubicBezTo>
                  <a:cubicBezTo>
                    <a:pt x="1834" y="1412"/>
                    <a:pt x="1804" y="1341"/>
                    <a:pt x="1774" y="1280"/>
                  </a:cubicBezTo>
                  <a:cubicBezTo>
                    <a:pt x="1762" y="1251"/>
                    <a:pt x="1738" y="1239"/>
                    <a:pt x="1713" y="1239"/>
                  </a:cubicBezTo>
                  <a:close/>
                  <a:moveTo>
                    <a:pt x="2472" y="1276"/>
                  </a:moveTo>
                  <a:cubicBezTo>
                    <a:pt x="2445" y="1276"/>
                    <a:pt x="2420" y="1300"/>
                    <a:pt x="2431" y="1341"/>
                  </a:cubicBezTo>
                  <a:cubicBezTo>
                    <a:pt x="2452" y="1412"/>
                    <a:pt x="2482" y="1483"/>
                    <a:pt x="2523" y="1553"/>
                  </a:cubicBezTo>
                  <a:cubicBezTo>
                    <a:pt x="2531" y="1564"/>
                    <a:pt x="2541" y="1568"/>
                    <a:pt x="2552" y="1568"/>
                  </a:cubicBezTo>
                  <a:cubicBezTo>
                    <a:pt x="2583" y="1568"/>
                    <a:pt x="2616" y="1533"/>
                    <a:pt x="2593" y="1503"/>
                  </a:cubicBezTo>
                  <a:cubicBezTo>
                    <a:pt x="2553" y="1442"/>
                    <a:pt x="2533" y="1382"/>
                    <a:pt x="2523" y="1321"/>
                  </a:cubicBezTo>
                  <a:cubicBezTo>
                    <a:pt x="2514" y="1290"/>
                    <a:pt x="2492" y="1276"/>
                    <a:pt x="2472" y="1276"/>
                  </a:cubicBezTo>
                  <a:close/>
                  <a:moveTo>
                    <a:pt x="1247" y="1373"/>
                  </a:moveTo>
                  <a:cubicBezTo>
                    <a:pt x="1205" y="1373"/>
                    <a:pt x="1159" y="1418"/>
                    <a:pt x="1196" y="1463"/>
                  </a:cubicBezTo>
                  <a:lnTo>
                    <a:pt x="1297" y="1594"/>
                  </a:lnTo>
                  <a:cubicBezTo>
                    <a:pt x="1309" y="1612"/>
                    <a:pt x="1325" y="1619"/>
                    <a:pt x="1341" y="1619"/>
                  </a:cubicBezTo>
                  <a:cubicBezTo>
                    <a:pt x="1380" y="1619"/>
                    <a:pt x="1418" y="1576"/>
                    <a:pt x="1389" y="1533"/>
                  </a:cubicBezTo>
                  <a:lnTo>
                    <a:pt x="1288" y="1391"/>
                  </a:lnTo>
                  <a:cubicBezTo>
                    <a:pt x="1277" y="1378"/>
                    <a:pt x="1262" y="1373"/>
                    <a:pt x="1247" y="1373"/>
                  </a:cubicBezTo>
                  <a:close/>
                  <a:moveTo>
                    <a:pt x="3271" y="1488"/>
                  </a:moveTo>
                  <a:cubicBezTo>
                    <a:pt x="3235" y="1488"/>
                    <a:pt x="3203" y="1531"/>
                    <a:pt x="3232" y="1574"/>
                  </a:cubicBezTo>
                  <a:lnTo>
                    <a:pt x="3282" y="1645"/>
                  </a:lnTo>
                  <a:cubicBezTo>
                    <a:pt x="3294" y="1663"/>
                    <a:pt x="3309" y="1670"/>
                    <a:pt x="3324" y="1670"/>
                  </a:cubicBezTo>
                  <a:cubicBezTo>
                    <a:pt x="3359" y="1670"/>
                    <a:pt x="3391" y="1627"/>
                    <a:pt x="3363" y="1584"/>
                  </a:cubicBezTo>
                  <a:lnTo>
                    <a:pt x="3313" y="1513"/>
                  </a:lnTo>
                  <a:cubicBezTo>
                    <a:pt x="3301" y="1495"/>
                    <a:pt x="3285" y="1488"/>
                    <a:pt x="3271" y="1488"/>
                  </a:cubicBezTo>
                  <a:close/>
                  <a:moveTo>
                    <a:pt x="4143" y="1470"/>
                  </a:moveTo>
                  <a:cubicBezTo>
                    <a:pt x="4110" y="1470"/>
                    <a:pt x="4079" y="1499"/>
                    <a:pt x="4092" y="1544"/>
                  </a:cubicBezTo>
                  <a:cubicBezTo>
                    <a:pt x="4112" y="1604"/>
                    <a:pt x="4143" y="1665"/>
                    <a:pt x="4183" y="1715"/>
                  </a:cubicBezTo>
                  <a:cubicBezTo>
                    <a:pt x="4194" y="1732"/>
                    <a:pt x="4210" y="1739"/>
                    <a:pt x="4226" y="1739"/>
                  </a:cubicBezTo>
                  <a:cubicBezTo>
                    <a:pt x="4268" y="1739"/>
                    <a:pt x="4311" y="1692"/>
                    <a:pt x="4274" y="1655"/>
                  </a:cubicBezTo>
                  <a:cubicBezTo>
                    <a:pt x="4234" y="1604"/>
                    <a:pt x="4204" y="1564"/>
                    <a:pt x="4193" y="1503"/>
                  </a:cubicBezTo>
                  <a:cubicBezTo>
                    <a:pt x="4182" y="1480"/>
                    <a:pt x="4162" y="1470"/>
                    <a:pt x="4143" y="1470"/>
                  </a:cubicBezTo>
                  <a:close/>
                  <a:moveTo>
                    <a:pt x="3881" y="1606"/>
                  </a:moveTo>
                  <a:cubicBezTo>
                    <a:pt x="3848" y="1606"/>
                    <a:pt x="3815" y="1633"/>
                    <a:pt x="3829" y="1675"/>
                  </a:cubicBezTo>
                  <a:cubicBezTo>
                    <a:pt x="3839" y="1695"/>
                    <a:pt x="3849" y="1706"/>
                    <a:pt x="3859" y="1726"/>
                  </a:cubicBezTo>
                  <a:cubicBezTo>
                    <a:pt x="3872" y="1748"/>
                    <a:pt x="3892" y="1757"/>
                    <a:pt x="3912" y="1757"/>
                  </a:cubicBezTo>
                  <a:cubicBezTo>
                    <a:pt x="3954" y="1757"/>
                    <a:pt x="3995" y="1716"/>
                    <a:pt x="3961" y="1675"/>
                  </a:cubicBezTo>
                  <a:cubicBezTo>
                    <a:pt x="3950" y="1655"/>
                    <a:pt x="3940" y="1645"/>
                    <a:pt x="3920" y="1625"/>
                  </a:cubicBezTo>
                  <a:cubicBezTo>
                    <a:pt x="3910" y="1612"/>
                    <a:pt x="3896" y="1606"/>
                    <a:pt x="3881" y="1606"/>
                  </a:cubicBezTo>
                  <a:close/>
                  <a:moveTo>
                    <a:pt x="2268" y="1534"/>
                  </a:moveTo>
                  <a:cubicBezTo>
                    <a:pt x="2235" y="1534"/>
                    <a:pt x="2199" y="1565"/>
                    <a:pt x="2219" y="1604"/>
                  </a:cubicBezTo>
                  <a:cubicBezTo>
                    <a:pt x="2239" y="1665"/>
                    <a:pt x="2269" y="1726"/>
                    <a:pt x="2310" y="1776"/>
                  </a:cubicBezTo>
                  <a:cubicBezTo>
                    <a:pt x="2322" y="1791"/>
                    <a:pt x="2336" y="1797"/>
                    <a:pt x="2350" y="1797"/>
                  </a:cubicBezTo>
                  <a:cubicBezTo>
                    <a:pt x="2383" y="1797"/>
                    <a:pt x="2413" y="1761"/>
                    <a:pt x="2391" y="1726"/>
                  </a:cubicBezTo>
                  <a:cubicBezTo>
                    <a:pt x="2350" y="1675"/>
                    <a:pt x="2330" y="1625"/>
                    <a:pt x="2310" y="1564"/>
                  </a:cubicBezTo>
                  <a:cubicBezTo>
                    <a:pt x="2303" y="1543"/>
                    <a:pt x="2286" y="1534"/>
                    <a:pt x="2268" y="1534"/>
                  </a:cubicBezTo>
                  <a:close/>
                  <a:moveTo>
                    <a:pt x="575" y="1482"/>
                  </a:moveTo>
                  <a:cubicBezTo>
                    <a:pt x="532" y="1482"/>
                    <a:pt x="492" y="1518"/>
                    <a:pt x="518" y="1564"/>
                  </a:cubicBezTo>
                  <a:lnTo>
                    <a:pt x="619" y="1776"/>
                  </a:lnTo>
                  <a:cubicBezTo>
                    <a:pt x="634" y="1802"/>
                    <a:pt x="659" y="1813"/>
                    <a:pt x="683" y="1813"/>
                  </a:cubicBezTo>
                  <a:cubicBezTo>
                    <a:pt x="726" y="1813"/>
                    <a:pt x="767" y="1778"/>
                    <a:pt x="741" y="1726"/>
                  </a:cubicBezTo>
                  <a:lnTo>
                    <a:pt x="640" y="1523"/>
                  </a:lnTo>
                  <a:cubicBezTo>
                    <a:pt x="625" y="1494"/>
                    <a:pt x="599" y="1482"/>
                    <a:pt x="575" y="1482"/>
                  </a:cubicBezTo>
                  <a:close/>
                  <a:moveTo>
                    <a:pt x="1883" y="1678"/>
                  </a:moveTo>
                  <a:cubicBezTo>
                    <a:pt x="1809" y="1678"/>
                    <a:pt x="1766" y="1792"/>
                    <a:pt x="1855" y="1827"/>
                  </a:cubicBezTo>
                  <a:cubicBezTo>
                    <a:pt x="1866" y="1832"/>
                    <a:pt x="1876" y="1834"/>
                    <a:pt x="1886" y="1834"/>
                  </a:cubicBezTo>
                  <a:cubicBezTo>
                    <a:pt x="1958" y="1834"/>
                    <a:pt x="1995" y="1721"/>
                    <a:pt x="1915" y="1685"/>
                  </a:cubicBezTo>
                  <a:cubicBezTo>
                    <a:pt x="1904" y="1680"/>
                    <a:pt x="1893" y="1678"/>
                    <a:pt x="1883" y="1678"/>
                  </a:cubicBezTo>
                  <a:close/>
                  <a:moveTo>
                    <a:pt x="4492" y="1568"/>
                  </a:moveTo>
                  <a:cubicBezTo>
                    <a:pt x="4462" y="1568"/>
                    <a:pt x="4434" y="1592"/>
                    <a:pt x="4447" y="1625"/>
                  </a:cubicBezTo>
                  <a:cubicBezTo>
                    <a:pt x="4477" y="1706"/>
                    <a:pt x="4507" y="1776"/>
                    <a:pt x="4537" y="1857"/>
                  </a:cubicBezTo>
                  <a:cubicBezTo>
                    <a:pt x="4548" y="1878"/>
                    <a:pt x="4569" y="1887"/>
                    <a:pt x="4589" y="1887"/>
                  </a:cubicBezTo>
                  <a:cubicBezTo>
                    <a:pt x="4628" y="1887"/>
                    <a:pt x="4669" y="1856"/>
                    <a:pt x="4649" y="1817"/>
                  </a:cubicBezTo>
                  <a:cubicBezTo>
                    <a:pt x="4609" y="1736"/>
                    <a:pt x="4578" y="1665"/>
                    <a:pt x="4537" y="1594"/>
                  </a:cubicBezTo>
                  <a:cubicBezTo>
                    <a:pt x="4526" y="1576"/>
                    <a:pt x="4509" y="1568"/>
                    <a:pt x="4492" y="1568"/>
                  </a:cubicBezTo>
                  <a:close/>
                  <a:moveTo>
                    <a:pt x="2988" y="1618"/>
                  </a:moveTo>
                  <a:cubicBezTo>
                    <a:pt x="2938" y="1618"/>
                    <a:pt x="2890" y="1657"/>
                    <a:pt x="2917" y="1706"/>
                  </a:cubicBezTo>
                  <a:cubicBezTo>
                    <a:pt x="2948" y="1756"/>
                    <a:pt x="2968" y="1796"/>
                    <a:pt x="2989" y="1847"/>
                  </a:cubicBezTo>
                  <a:cubicBezTo>
                    <a:pt x="3010" y="1882"/>
                    <a:pt x="3041" y="1896"/>
                    <a:pt x="3071" y="1896"/>
                  </a:cubicBezTo>
                  <a:cubicBezTo>
                    <a:pt x="3137" y="1896"/>
                    <a:pt x="3199" y="1826"/>
                    <a:pt x="3151" y="1756"/>
                  </a:cubicBezTo>
                  <a:cubicBezTo>
                    <a:pt x="3120" y="1715"/>
                    <a:pt x="3079" y="1685"/>
                    <a:pt x="3049" y="1645"/>
                  </a:cubicBezTo>
                  <a:cubicBezTo>
                    <a:pt x="3033" y="1626"/>
                    <a:pt x="3010" y="1618"/>
                    <a:pt x="2988" y="1618"/>
                  </a:cubicBezTo>
                  <a:close/>
                  <a:moveTo>
                    <a:pt x="1051" y="1530"/>
                  </a:moveTo>
                  <a:cubicBezTo>
                    <a:pt x="1014" y="1530"/>
                    <a:pt x="972" y="1580"/>
                    <a:pt x="994" y="1625"/>
                  </a:cubicBezTo>
                  <a:cubicBezTo>
                    <a:pt x="1045" y="1706"/>
                    <a:pt x="1085" y="1787"/>
                    <a:pt x="1135" y="1868"/>
                  </a:cubicBezTo>
                  <a:cubicBezTo>
                    <a:pt x="1144" y="1888"/>
                    <a:pt x="1160" y="1897"/>
                    <a:pt x="1177" y="1897"/>
                  </a:cubicBezTo>
                  <a:cubicBezTo>
                    <a:pt x="1218" y="1897"/>
                    <a:pt x="1265" y="1847"/>
                    <a:pt x="1237" y="1796"/>
                  </a:cubicBezTo>
                  <a:lnTo>
                    <a:pt x="1085" y="1553"/>
                  </a:lnTo>
                  <a:cubicBezTo>
                    <a:pt x="1077" y="1537"/>
                    <a:pt x="1064" y="1530"/>
                    <a:pt x="1051" y="1530"/>
                  </a:cubicBezTo>
                  <a:close/>
                  <a:moveTo>
                    <a:pt x="3616" y="1636"/>
                  </a:moveTo>
                  <a:cubicBezTo>
                    <a:pt x="3568" y="1636"/>
                    <a:pt x="3514" y="1686"/>
                    <a:pt x="3535" y="1736"/>
                  </a:cubicBezTo>
                  <a:cubicBezTo>
                    <a:pt x="3556" y="1776"/>
                    <a:pt x="3565" y="1817"/>
                    <a:pt x="3586" y="1857"/>
                  </a:cubicBezTo>
                  <a:cubicBezTo>
                    <a:pt x="3599" y="1895"/>
                    <a:pt x="3627" y="1911"/>
                    <a:pt x="3655" y="1911"/>
                  </a:cubicBezTo>
                  <a:cubicBezTo>
                    <a:pt x="3710" y="1911"/>
                    <a:pt x="3768" y="1850"/>
                    <a:pt x="3727" y="1776"/>
                  </a:cubicBezTo>
                  <a:cubicBezTo>
                    <a:pt x="3707" y="1736"/>
                    <a:pt x="3687" y="1706"/>
                    <a:pt x="3667" y="1665"/>
                  </a:cubicBezTo>
                  <a:cubicBezTo>
                    <a:pt x="3655" y="1644"/>
                    <a:pt x="3636" y="1636"/>
                    <a:pt x="3616" y="1636"/>
                  </a:cubicBezTo>
                  <a:close/>
                  <a:moveTo>
                    <a:pt x="2681" y="1655"/>
                  </a:moveTo>
                  <a:cubicBezTo>
                    <a:pt x="2645" y="1655"/>
                    <a:pt x="2604" y="1686"/>
                    <a:pt x="2624" y="1726"/>
                  </a:cubicBezTo>
                  <a:cubicBezTo>
                    <a:pt x="2665" y="1796"/>
                    <a:pt x="2695" y="1868"/>
                    <a:pt x="2735" y="1938"/>
                  </a:cubicBezTo>
                  <a:cubicBezTo>
                    <a:pt x="2742" y="1956"/>
                    <a:pt x="2756" y="1964"/>
                    <a:pt x="2770" y="1964"/>
                  </a:cubicBezTo>
                  <a:cubicBezTo>
                    <a:pt x="2795" y="1964"/>
                    <a:pt x="2819" y="1940"/>
                    <a:pt x="2806" y="1908"/>
                  </a:cubicBezTo>
                  <a:cubicBezTo>
                    <a:pt x="2786" y="1837"/>
                    <a:pt x="2755" y="1756"/>
                    <a:pt x="2725" y="1685"/>
                  </a:cubicBezTo>
                  <a:cubicBezTo>
                    <a:pt x="2718" y="1664"/>
                    <a:pt x="2700" y="1655"/>
                    <a:pt x="2681" y="1655"/>
                  </a:cubicBezTo>
                  <a:close/>
                  <a:moveTo>
                    <a:pt x="1593" y="1701"/>
                  </a:moveTo>
                  <a:cubicBezTo>
                    <a:pt x="1549" y="1701"/>
                    <a:pt x="1502" y="1744"/>
                    <a:pt x="1531" y="1787"/>
                  </a:cubicBezTo>
                  <a:cubicBezTo>
                    <a:pt x="1561" y="1868"/>
                    <a:pt x="1601" y="1938"/>
                    <a:pt x="1632" y="2009"/>
                  </a:cubicBezTo>
                  <a:cubicBezTo>
                    <a:pt x="1648" y="2043"/>
                    <a:pt x="1676" y="2056"/>
                    <a:pt x="1703" y="2056"/>
                  </a:cubicBezTo>
                  <a:cubicBezTo>
                    <a:pt x="1759" y="2056"/>
                    <a:pt x="1814" y="1999"/>
                    <a:pt x="1774" y="1938"/>
                  </a:cubicBezTo>
                  <a:cubicBezTo>
                    <a:pt x="1733" y="1868"/>
                    <a:pt x="1693" y="1796"/>
                    <a:pt x="1642" y="1726"/>
                  </a:cubicBezTo>
                  <a:cubicBezTo>
                    <a:pt x="1630" y="1708"/>
                    <a:pt x="1612" y="1701"/>
                    <a:pt x="1593" y="1701"/>
                  </a:cubicBezTo>
                  <a:close/>
                  <a:moveTo>
                    <a:pt x="67" y="1883"/>
                  </a:moveTo>
                  <a:cubicBezTo>
                    <a:pt x="35" y="1883"/>
                    <a:pt x="0" y="1926"/>
                    <a:pt x="22" y="1969"/>
                  </a:cubicBezTo>
                  <a:lnTo>
                    <a:pt x="62" y="2039"/>
                  </a:lnTo>
                  <a:cubicBezTo>
                    <a:pt x="71" y="2057"/>
                    <a:pt x="84" y="2064"/>
                    <a:pt x="98" y="2064"/>
                  </a:cubicBezTo>
                  <a:cubicBezTo>
                    <a:pt x="131" y="2064"/>
                    <a:pt x="165" y="2021"/>
                    <a:pt x="143" y="1979"/>
                  </a:cubicBezTo>
                  <a:lnTo>
                    <a:pt x="103" y="1908"/>
                  </a:lnTo>
                  <a:cubicBezTo>
                    <a:pt x="94" y="1890"/>
                    <a:pt x="81" y="1883"/>
                    <a:pt x="67" y="1883"/>
                  </a:cubicBezTo>
                  <a:close/>
                  <a:moveTo>
                    <a:pt x="336" y="1794"/>
                  </a:moveTo>
                  <a:cubicBezTo>
                    <a:pt x="283" y="1794"/>
                    <a:pt x="231" y="1837"/>
                    <a:pt x="255" y="1908"/>
                  </a:cubicBezTo>
                  <a:cubicBezTo>
                    <a:pt x="275" y="1979"/>
                    <a:pt x="316" y="2030"/>
                    <a:pt x="366" y="2070"/>
                  </a:cubicBezTo>
                  <a:cubicBezTo>
                    <a:pt x="384" y="2082"/>
                    <a:pt x="403" y="2088"/>
                    <a:pt x="420" y="2088"/>
                  </a:cubicBezTo>
                  <a:cubicBezTo>
                    <a:pt x="487" y="2088"/>
                    <a:pt x="532" y="2005"/>
                    <a:pt x="467" y="1949"/>
                  </a:cubicBezTo>
                  <a:cubicBezTo>
                    <a:pt x="447" y="1928"/>
                    <a:pt x="437" y="1898"/>
                    <a:pt x="427" y="1868"/>
                  </a:cubicBezTo>
                  <a:cubicBezTo>
                    <a:pt x="414" y="1817"/>
                    <a:pt x="375" y="1794"/>
                    <a:pt x="336" y="1794"/>
                  </a:cubicBezTo>
                  <a:close/>
                  <a:moveTo>
                    <a:pt x="4629" y="2031"/>
                  </a:moveTo>
                  <a:cubicBezTo>
                    <a:pt x="4607" y="2031"/>
                    <a:pt x="4585" y="2053"/>
                    <a:pt x="4598" y="2080"/>
                  </a:cubicBezTo>
                  <a:cubicBezTo>
                    <a:pt x="4609" y="2120"/>
                    <a:pt x="4629" y="2151"/>
                    <a:pt x="4649" y="2192"/>
                  </a:cubicBezTo>
                  <a:cubicBezTo>
                    <a:pt x="4657" y="2207"/>
                    <a:pt x="4672" y="2214"/>
                    <a:pt x="4686" y="2214"/>
                  </a:cubicBezTo>
                  <a:cubicBezTo>
                    <a:pt x="4710" y="2214"/>
                    <a:pt x="4732" y="2196"/>
                    <a:pt x="4720" y="2171"/>
                  </a:cubicBezTo>
                  <a:lnTo>
                    <a:pt x="4659" y="2050"/>
                  </a:lnTo>
                  <a:cubicBezTo>
                    <a:pt x="4652" y="2036"/>
                    <a:pt x="4641" y="2031"/>
                    <a:pt x="4629" y="2031"/>
                  </a:cubicBezTo>
                  <a:close/>
                  <a:moveTo>
                    <a:pt x="4145" y="1969"/>
                  </a:moveTo>
                  <a:cubicBezTo>
                    <a:pt x="4101" y="1969"/>
                    <a:pt x="4052" y="2011"/>
                    <a:pt x="4072" y="2070"/>
                  </a:cubicBezTo>
                  <a:cubicBezTo>
                    <a:pt x="4092" y="2120"/>
                    <a:pt x="4112" y="2181"/>
                    <a:pt x="4132" y="2242"/>
                  </a:cubicBezTo>
                  <a:cubicBezTo>
                    <a:pt x="4144" y="2275"/>
                    <a:pt x="4171" y="2290"/>
                    <a:pt x="4199" y="2290"/>
                  </a:cubicBezTo>
                  <a:cubicBezTo>
                    <a:pt x="4248" y="2290"/>
                    <a:pt x="4300" y="2245"/>
                    <a:pt x="4274" y="2181"/>
                  </a:cubicBezTo>
                  <a:cubicBezTo>
                    <a:pt x="4254" y="2131"/>
                    <a:pt x="4234" y="2070"/>
                    <a:pt x="4204" y="2009"/>
                  </a:cubicBezTo>
                  <a:cubicBezTo>
                    <a:pt x="4193" y="1981"/>
                    <a:pt x="4170" y="1969"/>
                    <a:pt x="4145" y="1969"/>
                  </a:cubicBezTo>
                  <a:close/>
                  <a:moveTo>
                    <a:pt x="2463" y="1988"/>
                  </a:moveTo>
                  <a:cubicBezTo>
                    <a:pt x="2405" y="1988"/>
                    <a:pt x="2347" y="2054"/>
                    <a:pt x="2391" y="2120"/>
                  </a:cubicBezTo>
                  <a:cubicBezTo>
                    <a:pt x="2411" y="2161"/>
                    <a:pt x="2442" y="2212"/>
                    <a:pt x="2462" y="2252"/>
                  </a:cubicBezTo>
                  <a:cubicBezTo>
                    <a:pt x="2479" y="2280"/>
                    <a:pt x="2505" y="2292"/>
                    <a:pt x="2531" y="2292"/>
                  </a:cubicBezTo>
                  <a:cubicBezTo>
                    <a:pt x="2599" y="2292"/>
                    <a:pt x="2672" y="2214"/>
                    <a:pt x="2614" y="2141"/>
                  </a:cubicBezTo>
                  <a:lnTo>
                    <a:pt x="2523" y="2019"/>
                  </a:lnTo>
                  <a:cubicBezTo>
                    <a:pt x="2506" y="1997"/>
                    <a:pt x="2485" y="1988"/>
                    <a:pt x="2463" y="1988"/>
                  </a:cubicBezTo>
                  <a:close/>
                  <a:moveTo>
                    <a:pt x="2132" y="2097"/>
                  </a:moveTo>
                  <a:cubicBezTo>
                    <a:pt x="2082" y="2097"/>
                    <a:pt x="2031" y="2155"/>
                    <a:pt x="2067" y="2212"/>
                  </a:cubicBezTo>
                  <a:lnTo>
                    <a:pt x="2098" y="2262"/>
                  </a:lnTo>
                  <a:cubicBezTo>
                    <a:pt x="2112" y="2285"/>
                    <a:pt x="2131" y="2294"/>
                    <a:pt x="2151" y="2294"/>
                  </a:cubicBezTo>
                  <a:cubicBezTo>
                    <a:pt x="2202" y="2294"/>
                    <a:pt x="2255" y="2232"/>
                    <a:pt x="2219" y="2181"/>
                  </a:cubicBezTo>
                  <a:lnTo>
                    <a:pt x="2188" y="2131"/>
                  </a:lnTo>
                  <a:cubicBezTo>
                    <a:pt x="2174" y="2107"/>
                    <a:pt x="2153" y="2097"/>
                    <a:pt x="2132" y="2097"/>
                  </a:cubicBezTo>
                  <a:close/>
                  <a:moveTo>
                    <a:pt x="3645" y="2051"/>
                  </a:moveTo>
                  <a:cubicBezTo>
                    <a:pt x="3617" y="2051"/>
                    <a:pt x="3590" y="2073"/>
                    <a:pt x="3596" y="2111"/>
                  </a:cubicBezTo>
                  <a:cubicBezTo>
                    <a:pt x="3596" y="2201"/>
                    <a:pt x="3646" y="2273"/>
                    <a:pt x="3697" y="2343"/>
                  </a:cubicBezTo>
                  <a:cubicBezTo>
                    <a:pt x="3711" y="2356"/>
                    <a:pt x="3727" y="2362"/>
                    <a:pt x="3742" y="2362"/>
                  </a:cubicBezTo>
                  <a:cubicBezTo>
                    <a:pt x="3786" y="2362"/>
                    <a:pt x="3826" y="2317"/>
                    <a:pt x="3788" y="2273"/>
                  </a:cubicBezTo>
                  <a:cubicBezTo>
                    <a:pt x="3748" y="2222"/>
                    <a:pt x="3727" y="2151"/>
                    <a:pt x="3687" y="2080"/>
                  </a:cubicBezTo>
                  <a:cubicBezTo>
                    <a:pt x="3679" y="2060"/>
                    <a:pt x="3662" y="2051"/>
                    <a:pt x="3645" y="2051"/>
                  </a:cubicBezTo>
                  <a:close/>
                  <a:moveTo>
                    <a:pt x="3300" y="2178"/>
                  </a:moveTo>
                  <a:cubicBezTo>
                    <a:pt x="3258" y="2178"/>
                    <a:pt x="3215" y="2226"/>
                    <a:pt x="3252" y="2262"/>
                  </a:cubicBezTo>
                  <a:cubicBezTo>
                    <a:pt x="3272" y="2293"/>
                    <a:pt x="3302" y="2323"/>
                    <a:pt x="3322" y="2354"/>
                  </a:cubicBezTo>
                  <a:cubicBezTo>
                    <a:pt x="3333" y="2364"/>
                    <a:pt x="3346" y="2368"/>
                    <a:pt x="3360" y="2368"/>
                  </a:cubicBezTo>
                  <a:cubicBezTo>
                    <a:pt x="3401" y="2368"/>
                    <a:pt x="3444" y="2330"/>
                    <a:pt x="3414" y="2293"/>
                  </a:cubicBezTo>
                  <a:cubicBezTo>
                    <a:pt x="3383" y="2262"/>
                    <a:pt x="3363" y="2232"/>
                    <a:pt x="3343" y="2201"/>
                  </a:cubicBezTo>
                  <a:cubicBezTo>
                    <a:pt x="3332" y="2185"/>
                    <a:pt x="3316" y="2178"/>
                    <a:pt x="3300" y="2178"/>
                  </a:cubicBezTo>
                  <a:close/>
                  <a:moveTo>
                    <a:pt x="1410" y="2177"/>
                  </a:moveTo>
                  <a:cubicBezTo>
                    <a:pt x="1379" y="2177"/>
                    <a:pt x="1346" y="2212"/>
                    <a:pt x="1369" y="2242"/>
                  </a:cubicBezTo>
                  <a:cubicBezTo>
                    <a:pt x="1399" y="2282"/>
                    <a:pt x="1429" y="2333"/>
                    <a:pt x="1450" y="2374"/>
                  </a:cubicBezTo>
                  <a:cubicBezTo>
                    <a:pt x="1457" y="2384"/>
                    <a:pt x="1468" y="2389"/>
                    <a:pt x="1479" y="2389"/>
                  </a:cubicBezTo>
                  <a:cubicBezTo>
                    <a:pt x="1510" y="2389"/>
                    <a:pt x="1543" y="2353"/>
                    <a:pt x="1520" y="2323"/>
                  </a:cubicBezTo>
                  <a:cubicBezTo>
                    <a:pt x="1490" y="2282"/>
                    <a:pt x="1459" y="2242"/>
                    <a:pt x="1439" y="2192"/>
                  </a:cubicBezTo>
                  <a:cubicBezTo>
                    <a:pt x="1431" y="2181"/>
                    <a:pt x="1421" y="2177"/>
                    <a:pt x="1410" y="2177"/>
                  </a:cubicBezTo>
                  <a:close/>
                  <a:moveTo>
                    <a:pt x="2997" y="2255"/>
                  </a:moveTo>
                  <a:cubicBezTo>
                    <a:pt x="2925" y="2255"/>
                    <a:pt x="2888" y="2368"/>
                    <a:pt x="2968" y="2404"/>
                  </a:cubicBezTo>
                  <a:cubicBezTo>
                    <a:pt x="2980" y="2409"/>
                    <a:pt x="2990" y="2411"/>
                    <a:pt x="3001" y="2411"/>
                  </a:cubicBezTo>
                  <a:cubicBezTo>
                    <a:pt x="3074" y="2411"/>
                    <a:pt x="3118" y="2298"/>
                    <a:pt x="3029" y="2262"/>
                  </a:cubicBezTo>
                  <a:cubicBezTo>
                    <a:pt x="3018" y="2257"/>
                    <a:pt x="3007" y="2255"/>
                    <a:pt x="2997" y="2255"/>
                  </a:cubicBezTo>
                  <a:close/>
                  <a:moveTo>
                    <a:pt x="4424" y="2315"/>
                  </a:moveTo>
                  <a:cubicBezTo>
                    <a:pt x="4396" y="2315"/>
                    <a:pt x="4366" y="2337"/>
                    <a:pt x="4366" y="2374"/>
                  </a:cubicBezTo>
                  <a:cubicBezTo>
                    <a:pt x="4375" y="2394"/>
                    <a:pt x="4375" y="2424"/>
                    <a:pt x="4375" y="2455"/>
                  </a:cubicBezTo>
                  <a:cubicBezTo>
                    <a:pt x="4380" y="2488"/>
                    <a:pt x="4406" y="2502"/>
                    <a:pt x="4433" y="2502"/>
                  </a:cubicBezTo>
                  <a:cubicBezTo>
                    <a:pt x="4473" y="2502"/>
                    <a:pt x="4515" y="2472"/>
                    <a:pt x="4497" y="2424"/>
                  </a:cubicBezTo>
                  <a:cubicBezTo>
                    <a:pt x="4487" y="2394"/>
                    <a:pt x="4477" y="2374"/>
                    <a:pt x="4467" y="2343"/>
                  </a:cubicBezTo>
                  <a:cubicBezTo>
                    <a:pt x="4459" y="2324"/>
                    <a:pt x="4442" y="2315"/>
                    <a:pt x="4424" y="2315"/>
                  </a:cubicBezTo>
                  <a:close/>
                  <a:moveTo>
                    <a:pt x="230" y="2177"/>
                  </a:moveTo>
                  <a:cubicBezTo>
                    <a:pt x="194" y="2177"/>
                    <a:pt x="158" y="2203"/>
                    <a:pt x="163" y="2252"/>
                  </a:cubicBezTo>
                  <a:cubicBezTo>
                    <a:pt x="174" y="2333"/>
                    <a:pt x="204" y="2414"/>
                    <a:pt x="255" y="2485"/>
                  </a:cubicBezTo>
                  <a:cubicBezTo>
                    <a:pt x="271" y="2501"/>
                    <a:pt x="291" y="2508"/>
                    <a:pt x="310" y="2508"/>
                  </a:cubicBezTo>
                  <a:cubicBezTo>
                    <a:pt x="363" y="2508"/>
                    <a:pt x="410" y="2456"/>
                    <a:pt x="366" y="2404"/>
                  </a:cubicBezTo>
                  <a:cubicBezTo>
                    <a:pt x="325" y="2354"/>
                    <a:pt x="305" y="2303"/>
                    <a:pt x="295" y="2232"/>
                  </a:cubicBezTo>
                  <a:cubicBezTo>
                    <a:pt x="291" y="2195"/>
                    <a:pt x="261" y="2177"/>
                    <a:pt x="230" y="2177"/>
                  </a:cubicBezTo>
                  <a:close/>
                  <a:moveTo>
                    <a:pt x="1063" y="2273"/>
                  </a:moveTo>
                  <a:cubicBezTo>
                    <a:pt x="1019" y="2273"/>
                    <a:pt x="978" y="2323"/>
                    <a:pt x="1014" y="2374"/>
                  </a:cubicBezTo>
                  <a:cubicBezTo>
                    <a:pt x="1034" y="2404"/>
                    <a:pt x="1065" y="2444"/>
                    <a:pt x="1085" y="2485"/>
                  </a:cubicBezTo>
                  <a:cubicBezTo>
                    <a:pt x="1099" y="2504"/>
                    <a:pt x="1117" y="2512"/>
                    <a:pt x="1136" y="2512"/>
                  </a:cubicBezTo>
                  <a:cubicBezTo>
                    <a:pt x="1184" y="2512"/>
                    <a:pt x="1233" y="2456"/>
                    <a:pt x="1196" y="2404"/>
                  </a:cubicBezTo>
                  <a:cubicBezTo>
                    <a:pt x="1166" y="2363"/>
                    <a:pt x="1146" y="2333"/>
                    <a:pt x="1115" y="2303"/>
                  </a:cubicBezTo>
                  <a:cubicBezTo>
                    <a:pt x="1100" y="2282"/>
                    <a:pt x="1081" y="2273"/>
                    <a:pt x="1063" y="2273"/>
                  </a:cubicBezTo>
                  <a:close/>
                  <a:moveTo>
                    <a:pt x="659" y="2239"/>
                  </a:moveTo>
                  <a:cubicBezTo>
                    <a:pt x="620" y="2239"/>
                    <a:pt x="579" y="2286"/>
                    <a:pt x="609" y="2323"/>
                  </a:cubicBezTo>
                  <a:cubicBezTo>
                    <a:pt x="660" y="2384"/>
                    <a:pt x="700" y="2444"/>
                    <a:pt x="751" y="2505"/>
                  </a:cubicBezTo>
                  <a:cubicBezTo>
                    <a:pt x="759" y="2519"/>
                    <a:pt x="771" y="2524"/>
                    <a:pt x="783" y="2524"/>
                  </a:cubicBezTo>
                  <a:cubicBezTo>
                    <a:pt x="816" y="2524"/>
                    <a:pt x="852" y="2482"/>
                    <a:pt x="822" y="2444"/>
                  </a:cubicBezTo>
                  <a:lnTo>
                    <a:pt x="700" y="2262"/>
                  </a:lnTo>
                  <a:cubicBezTo>
                    <a:pt x="689" y="2245"/>
                    <a:pt x="674" y="2239"/>
                    <a:pt x="659" y="2239"/>
                  </a:cubicBezTo>
                  <a:close/>
                  <a:moveTo>
                    <a:pt x="4032" y="2289"/>
                  </a:moveTo>
                  <a:cubicBezTo>
                    <a:pt x="3998" y="2289"/>
                    <a:pt x="3965" y="2313"/>
                    <a:pt x="3970" y="2354"/>
                  </a:cubicBezTo>
                  <a:cubicBezTo>
                    <a:pt x="3981" y="2404"/>
                    <a:pt x="3991" y="2444"/>
                    <a:pt x="3991" y="2495"/>
                  </a:cubicBezTo>
                  <a:cubicBezTo>
                    <a:pt x="3999" y="2533"/>
                    <a:pt x="4027" y="2550"/>
                    <a:pt x="4055" y="2550"/>
                  </a:cubicBezTo>
                  <a:cubicBezTo>
                    <a:pt x="4095" y="2550"/>
                    <a:pt x="4134" y="2518"/>
                    <a:pt x="4123" y="2465"/>
                  </a:cubicBezTo>
                  <a:cubicBezTo>
                    <a:pt x="4112" y="2414"/>
                    <a:pt x="4102" y="2374"/>
                    <a:pt x="4092" y="2333"/>
                  </a:cubicBezTo>
                  <a:cubicBezTo>
                    <a:pt x="4083" y="2303"/>
                    <a:pt x="4058" y="2289"/>
                    <a:pt x="4032" y="2289"/>
                  </a:cubicBezTo>
                  <a:close/>
                  <a:moveTo>
                    <a:pt x="1903" y="2361"/>
                  </a:moveTo>
                  <a:cubicBezTo>
                    <a:pt x="1860" y="2361"/>
                    <a:pt x="1820" y="2398"/>
                    <a:pt x="1834" y="2455"/>
                  </a:cubicBezTo>
                  <a:cubicBezTo>
                    <a:pt x="1855" y="2505"/>
                    <a:pt x="1875" y="2556"/>
                    <a:pt x="1895" y="2597"/>
                  </a:cubicBezTo>
                  <a:cubicBezTo>
                    <a:pt x="1912" y="2637"/>
                    <a:pt x="1944" y="2654"/>
                    <a:pt x="1976" y="2654"/>
                  </a:cubicBezTo>
                  <a:cubicBezTo>
                    <a:pt x="2038" y="2654"/>
                    <a:pt x="2100" y="2589"/>
                    <a:pt x="2047" y="2516"/>
                  </a:cubicBezTo>
                  <a:cubicBezTo>
                    <a:pt x="2017" y="2475"/>
                    <a:pt x="1986" y="2424"/>
                    <a:pt x="1956" y="2384"/>
                  </a:cubicBezTo>
                  <a:cubicBezTo>
                    <a:pt x="1940" y="2368"/>
                    <a:pt x="1921" y="2361"/>
                    <a:pt x="1903" y="2361"/>
                  </a:cubicBezTo>
                  <a:close/>
                  <a:moveTo>
                    <a:pt x="2248" y="2386"/>
                  </a:moveTo>
                  <a:cubicBezTo>
                    <a:pt x="2204" y="2386"/>
                    <a:pt x="2159" y="2428"/>
                    <a:pt x="2179" y="2485"/>
                  </a:cubicBezTo>
                  <a:cubicBezTo>
                    <a:pt x="2209" y="2576"/>
                    <a:pt x="2260" y="2667"/>
                    <a:pt x="2330" y="2738"/>
                  </a:cubicBezTo>
                  <a:cubicBezTo>
                    <a:pt x="2347" y="2757"/>
                    <a:pt x="2368" y="2765"/>
                    <a:pt x="2388" y="2765"/>
                  </a:cubicBezTo>
                  <a:cubicBezTo>
                    <a:pt x="2444" y="2765"/>
                    <a:pt x="2496" y="2709"/>
                    <a:pt x="2452" y="2657"/>
                  </a:cubicBezTo>
                  <a:cubicBezTo>
                    <a:pt x="2391" y="2586"/>
                    <a:pt x="2341" y="2516"/>
                    <a:pt x="2310" y="2435"/>
                  </a:cubicBezTo>
                  <a:cubicBezTo>
                    <a:pt x="2299" y="2401"/>
                    <a:pt x="2274" y="2386"/>
                    <a:pt x="2248" y="2386"/>
                  </a:cubicBezTo>
                  <a:close/>
                  <a:moveTo>
                    <a:pt x="3205" y="2515"/>
                  </a:moveTo>
                  <a:cubicBezTo>
                    <a:pt x="3171" y="2515"/>
                    <a:pt x="3137" y="2546"/>
                    <a:pt x="3151" y="2586"/>
                  </a:cubicBezTo>
                  <a:cubicBezTo>
                    <a:pt x="3181" y="2647"/>
                    <a:pt x="3211" y="2698"/>
                    <a:pt x="3232" y="2759"/>
                  </a:cubicBezTo>
                  <a:cubicBezTo>
                    <a:pt x="3243" y="2782"/>
                    <a:pt x="3265" y="2792"/>
                    <a:pt x="3286" y="2792"/>
                  </a:cubicBezTo>
                  <a:cubicBezTo>
                    <a:pt x="3320" y="2792"/>
                    <a:pt x="3351" y="2765"/>
                    <a:pt x="3333" y="2728"/>
                  </a:cubicBezTo>
                  <a:cubicBezTo>
                    <a:pt x="3302" y="2667"/>
                    <a:pt x="3282" y="2606"/>
                    <a:pt x="3252" y="2546"/>
                  </a:cubicBezTo>
                  <a:cubicBezTo>
                    <a:pt x="3241" y="2524"/>
                    <a:pt x="3223" y="2515"/>
                    <a:pt x="3205" y="2515"/>
                  </a:cubicBezTo>
                  <a:close/>
                  <a:moveTo>
                    <a:pt x="4602" y="2667"/>
                  </a:moveTo>
                  <a:cubicBezTo>
                    <a:pt x="4577" y="2667"/>
                    <a:pt x="4552" y="2685"/>
                    <a:pt x="4558" y="2718"/>
                  </a:cubicBezTo>
                  <a:lnTo>
                    <a:pt x="4568" y="2779"/>
                  </a:lnTo>
                  <a:cubicBezTo>
                    <a:pt x="4573" y="2807"/>
                    <a:pt x="4594" y="2819"/>
                    <a:pt x="4615" y="2819"/>
                  </a:cubicBezTo>
                  <a:cubicBezTo>
                    <a:pt x="4640" y="2819"/>
                    <a:pt x="4665" y="2801"/>
                    <a:pt x="4659" y="2768"/>
                  </a:cubicBezTo>
                  <a:lnTo>
                    <a:pt x="4649" y="2708"/>
                  </a:lnTo>
                  <a:cubicBezTo>
                    <a:pt x="4644" y="2680"/>
                    <a:pt x="4623" y="2667"/>
                    <a:pt x="4602" y="2667"/>
                  </a:cubicBezTo>
                  <a:close/>
                  <a:moveTo>
                    <a:pt x="3819" y="2583"/>
                  </a:moveTo>
                  <a:cubicBezTo>
                    <a:pt x="3779" y="2583"/>
                    <a:pt x="3738" y="2633"/>
                    <a:pt x="3768" y="2678"/>
                  </a:cubicBezTo>
                  <a:lnTo>
                    <a:pt x="3839" y="2819"/>
                  </a:lnTo>
                  <a:cubicBezTo>
                    <a:pt x="3851" y="2840"/>
                    <a:pt x="3868" y="2849"/>
                    <a:pt x="3884" y="2849"/>
                  </a:cubicBezTo>
                  <a:cubicBezTo>
                    <a:pt x="3923" y="2849"/>
                    <a:pt x="3961" y="2801"/>
                    <a:pt x="3940" y="2759"/>
                  </a:cubicBezTo>
                  <a:lnTo>
                    <a:pt x="3859" y="2606"/>
                  </a:lnTo>
                  <a:cubicBezTo>
                    <a:pt x="3848" y="2590"/>
                    <a:pt x="3834" y="2583"/>
                    <a:pt x="3819" y="2583"/>
                  </a:cubicBezTo>
                  <a:close/>
                  <a:moveTo>
                    <a:pt x="1454" y="2607"/>
                  </a:moveTo>
                  <a:cubicBezTo>
                    <a:pt x="1412" y="2607"/>
                    <a:pt x="1370" y="2658"/>
                    <a:pt x="1399" y="2708"/>
                  </a:cubicBezTo>
                  <a:cubicBezTo>
                    <a:pt x="1419" y="2748"/>
                    <a:pt x="1439" y="2789"/>
                    <a:pt x="1470" y="2829"/>
                  </a:cubicBezTo>
                  <a:cubicBezTo>
                    <a:pt x="1479" y="2853"/>
                    <a:pt x="1495" y="2863"/>
                    <a:pt x="1513" y="2863"/>
                  </a:cubicBezTo>
                  <a:cubicBezTo>
                    <a:pt x="1556" y="2863"/>
                    <a:pt x="1607" y="2805"/>
                    <a:pt x="1571" y="2748"/>
                  </a:cubicBezTo>
                  <a:cubicBezTo>
                    <a:pt x="1551" y="2718"/>
                    <a:pt x="1531" y="2678"/>
                    <a:pt x="1500" y="2637"/>
                  </a:cubicBezTo>
                  <a:cubicBezTo>
                    <a:pt x="1488" y="2616"/>
                    <a:pt x="1471" y="2607"/>
                    <a:pt x="1454" y="2607"/>
                  </a:cubicBezTo>
                  <a:close/>
                  <a:moveTo>
                    <a:pt x="2772" y="2701"/>
                  </a:moveTo>
                  <a:cubicBezTo>
                    <a:pt x="2734" y="2701"/>
                    <a:pt x="2696" y="2737"/>
                    <a:pt x="2715" y="2789"/>
                  </a:cubicBezTo>
                  <a:cubicBezTo>
                    <a:pt x="2725" y="2819"/>
                    <a:pt x="2735" y="2860"/>
                    <a:pt x="2755" y="2890"/>
                  </a:cubicBezTo>
                  <a:cubicBezTo>
                    <a:pt x="2763" y="2921"/>
                    <a:pt x="2786" y="2934"/>
                    <a:pt x="2809" y="2934"/>
                  </a:cubicBezTo>
                  <a:cubicBezTo>
                    <a:pt x="2846" y="2934"/>
                    <a:pt x="2886" y="2899"/>
                    <a:pt x="2867" y="2849"/>
                  </a:cubicBezTo>
                  <a:lnTo>
                    <a:pt x="2827" y="2738"/>
                  </a:lnTo>
                  <a:cubicBezTo>
                    <a:pt x="2816" y="2713"/>
                    <a:pt x="2794" y="2701"/>
                    <a:pt x="2772" y="2701"/>
                  </a:cubicBezTo>
                  <a:close/>
                  <a:moveTo>
                    <a:pt x="1108" y="2761"/>
                  </a:moveTo>
                  <a:cubicBezTo>
                    <a:pt x="1060" y="2761"/>
                    <a:pt x="1009" y="2802"/>
                    <a:pt x="1034" y="2860"/>
                  </a:cubicBezTo>
                  <a:lnTo>
                    <a:pt x="1054" y="2930"/>
                  </a:lnTo>
                  <a:cubicBezTo>
                    <a:pt x="1069" y="2964"/>
                    <a:pt x="1097" y="2978"/>
                    <a:pt x="1126" y="2978"/>
                  </a:cubicBezTo>
                  <a:cubicBezTo>
                    <a:pt x="1175" y="2978"/>
                    <a:pt x="1226" y="2934"/>
                    <a:pt x="1207" y="2870"/>
                  </a:cubicBezTo>
                  <a:lnTo>
                    <a:pt x="1176" y="2809"/>
                  </a:lnTo>
                  <a:cubicBezTo>
                    <a:pt x="1165" y="2775"/>
                    <a:pt x="1137" y="2761"/>
                    <a:pt x="1108" y="2761"/>
                  </a:cubicBezTo>
                  <a:close/>
                  <a:moveTo>
                    <a:pt x="158" y="2834"/>
                  </a:moveTo>
                  <a:cubicBezTo>
                    <a:pt x="133" y="2834"/>
                    <a:pt x="106" y="2858"/>
                    <a:pt x="113" y="2890"/>
                  </a:cubicBezTo>
                  <a:lnTo>
                    <a:pt x="154" y="3002"/>
                  </a:lnTo>
                  <a:cubicBezTo>
                    <a:pt x="161" y="3016"/>
                    <a:pt x="177" y="3023"/>
                    <a:pt x="192" y="3023"/>
                  </a:cubicBezTo>
                  <a:cubicBezTo>
                    <a:pt x="220" y="3023"/>
                    <a:pt x="247" y="3003"/>
                    <a:pt x="235" y="2971"/>
                  </a:cubicBezTo>
                  <a:lnTo>
                    <a:pt x="194" y="2860"/>
                  </a:lnTo>
                  <a:cubicBezTo>
                    <a:pt x="187" y="2841"/>
                    <a:pt x="173" y="2834"/>
                    <a:pt x="158" y="2834"/>
                  </a:cubicBezTo>
                  <a:close/>
                  <a:moveTo>
                    <a:pt x="4250" y="2700"/>
                  </a:moveTo>
                  <a:cubicBezTo>
                    <a:pt x="4198" y="2700"/>
                    <a:pt x="4147" y="2741"/>
                    <a:pt x="4173" y="2799"/>
                  </a:cubicBezTo>
                  <a:lnTo>
                    <a:pt x="4264" y="2981"/>
                  </a:lnTo>
                  <a:cubicBezTo>
                    <a:pt x="4279" y="3015"/>
                    <a:pt x="4308" y="3029"/>
                    <a:pt x="4337" y="3029"/>
                  </a:cubicBezTo>
                  <a:cubicBezTo>
                    <a:pt x="4385" y="3029"/>
                    <a:pt x="4432" y="2988"/>
                    <a:pt x="4406" y="2930"/>
                  </a:cubicBezTo>
                  <a:cubicBezTo>
                    <a:pt x="4375" y="2870"/>
                    <a:pt x="4355" y="2809"/>
                    <a:pt x="4325" y="2748"/>
                  </a:cubicBezTo>
                  <a:cubicBezTo>
                    <a:pt x="4310" y="2714"/>
                    <a:pt x="4280" y="2700"/>
                    <a:pt x="4250" y="2700"/>
                  </a:cubicBezTo>
                  <a:close/>
                  <a:moveTo>
                    <a:pt x="582" y="2848"/>
                  </a:moveTo>
                  <a:cubicBezTo>
                    <a:pt x="523" y="2848"/>
                    <a:pt x="465" y="2919"/>
                    <a:pt x="508" y="2991"/>
                  </a:cubicBezTo>
                  <a:lnTo>
                    <a:pt x="538" y="3062"/>
                  </a:lnTo>
                  <a:cubicBezTo>
                    <a:pt x="555" y="3091"/>
                    <a:pt x="579" y="3102"/>
                    <a:pt x="603" y="3102"/>
                  </a:cubicBezTo>
                  <a:cubicBezTo>
                    <a:pt x="664" y="3102"/>
                    <a:pt x="727" y="3026"/>
                    <a:pt x="690" y="2961"/>
                  </a:cubicBezTo>
                  <a:lnTo>
                    <a:pt x="649" y="2890"/>
                  </a:lnTo>
                  <a:cubicBezTo>
                    <a:pt x="632" y="2860"/>
                    <a:pt x="607" y="2848"/>
                    <a:pt x="582" y="2848"/>
                  </a:cubicBezTo>
                  <a:close/>
                  <a:moveTo>
                    <a:pt x="2345" y="2875"/>
                  </a:moveTo>
                  <a:cubicBezTo>
                    <a:pt x="2295" y="2875"/>
                    <a:pt x="2246" y="2916"/>
                    <a:pt x="2269" y="2981"/>
                  </a:cubicBezTo>
                  <a:cubicBezTo>
                    <a:pt x="2290" y="3022"/>
                    <a:pt x="2300" y="3072"/>
                    <a:pt x="2320" y="3123"/>
                  </a:cubicBezTo>
                  <a:cubicBezTo>
                    <a:pt x="2332" y="3147"/>
                    <a:pt x="2358" y="3158"/>
                    <a:pt x="2384" y="3158"/>
                  </a:cubicBezTo>
                  <a:cubicBezTo>
                    <a:pt x="2424" y="3158"/>
                    <a:pt x="2464" y="3132"/>
                    <a:pt x="2452" y="3083"/>
                  </a:cubicBezTo>
                  <a:lnTo>
                    <a:pt x="2422" y="2941"/>
                  </a:lnTo>
                  <a:cubicBezTo>
                    <a:pt x="2413" y="2895"/>
                    <a:pt x="2379" y="2875"/>
                    <a:pt x="2345" y="2875"/>
                  </a:cubicBezTo>
                  <a:close/>
                  <a:moveTo>
                    <a:pt x="3125" y="2944"/>
                  </a:moveTo>
                  <a:cubicBezTo>
                    <a:pt x="3082" y="2944"/>
                    <a:pt x="3037" y="2974"/>
                    <a:pt x="3049" y="3022"/>
                  </a:cubicBezTo>
                  <a:cubicBezTo>
                    <a:pt x="3059" y="3052"/>
                    <a:pt x="3059" y="3092"/>
                    <a:pt x="3070" y="3123"/>
                  </a:cubicBezTo>
                  <a:cubicBezTo>
                    <a:pt x="3078" y="3170"/>
                    <a:pt x="3111" y="3189"/>
                    <a:pt x="3145" y="3189"/>
                  </a:cubicBezTo>
                  <a:cubicBezTo>
                    <a:pt x="3192" y="3189"/>
                    <a:pt x="3239" y="3151"/>
                    <a:pt x="3221" y="3092"/>
                  </a:cubicBezTo>
                  <a:cubicBezTo>
                    <a:pt x="3211" y="3052"/>
                    <a:pt x="3201" y="3022"/>
                    <a:pt x="3191" y="2991"/>
                  </a:cubicBezTo>
                  <a:cubicBezTo>
                    <a:pt x="3183" y="2958"/>
                    <a:pt x="3154" y="2944"/>
                    <a:pt x="3125" y="2944"/>
                  </a:cubicBezTo>
                  <a:close/>
                  <a:moveTo>
                    <a:pt x="3591" y="2934"/>
                  </a:moveTo>
                  <a:cubicBezTo>
                    <a:pt x="3557" y="2934"/>
                    <a:pt x="3519" y="2967"/>
                    <a:pt x="3525" y="3011"/>
                  </a:cubicBezTo>
                  <a:cubicBezTo>
                    <a:pt x="3545" y="3062"/>
                    <a:pt x="3556" y="3103"/>
                    <a:pt x="3565" y="3153"/>
                  </a:cubicBezTo>
                  <a:cubicBezTo>
                    <a:pt x="3573" y="3184"/>
                    <a:pt x="3596" y="3197"/>
                    <a:pt x="3619" y="3197"/>
                  </a:cubicBezTo>
                  <a:cubicBezTo>
                    <a:pt x="3658" y="3197"/>
                    <a:pt x="3699" y="3163"/>
                    <a:pt x="3687" y="3113"/>
                  </a:cubicBezTo>
                  <a:lnTo>
                    <a:pt x="3637" y="2971"/>
                  </a:lnTo>
                  <a:cubicBezTo>
                    <a:pt x="3629" y="2945"/>
                    <a:pt x="3611" y="2934"/>
                    <a:pt x="3591" y="2934"/>
                  </a:cubicBezTo>
                  <a:close/>
                  <a:moveTo>
                    <a:pt x="1385" y="3090"/>
                  </a:moveTo>
                  <a:cubicBezTo>
                    <a:pt x="1324" y="3090"/>
                    <a:pt x="1279" y="3169"/>
                    <a:pt x="1318" y="3224"/>
                  </a:cubicBezTo>
                  <a:cubicBezTo>
                    <a:pt x="1318" y="3234"/>
                    <a:pt x="1328" y="3245"/>
                    <a:pt x="1328" y="3254"/>
                  </a:cubicBezTo>
                  <a:cubicBezTo>
                    <a:pt x="1347" y="3283"/>
                    <a:pt x="1371" y="3295"/>
                    <a:pt x="1396" y="3295"/>
                  </a:cubicBezTo>
                  <a:cubicBezTo>
                    <a:pt x="1465" y="3295"/>
                    <a:pt x="1534" y="3200"/>
                    <a:pt x="1459" y="3133"/>
                  </a:cubicBezTo>
                  <a:cubicBezTo>
                    <a:pt x="1450" y="3133"/>
                    <a:pt x="1439" y="3123"/>
                    <a:pt x="1439" y="3113"/>
                  </a:cubicBezTo>
                  <a:cubicBezTo>
                    <a:pt x="1421" y="3097"/>
                    <a:pt x="1402" y="3090"/>
                    <a:pt x="1385" y="3090"/>
                  </a:cubicBezTo>
                  <a:close/>
                  <a:moveTo>
                    <a:pt x="2614" y="3035"/>
                  </a:moveTo>
                  <a:cubicBezTo>
                    <a:pt x="2565" y="3035"/>
                    <a:pt x="2515" y="3077"/>
                    <a:pt x="2543" y="3133"/>
                  </a:cubicBezTo>
                  <a:cubicBezTo>
                    <a:pt x="2563" y="3173"/>
                    <a:pt x="2584" y="3214"/>
                    <a:pt x="2593" y="3254"/>
                  </a:cubicBezTo>
                  <a:cubicBezTo>
                    <a:pt x="2599" y="3292"/>
                    <a:pt x="2631" y="3313"/>
                    <a:pt x="2660" y="3313"/>
                  </a:cubicBezTo>
                  <a:cubicBezTo>
                    <a:pt x="2686" y="3313"/>
                    <a:pt x="2710" y="3298"/>
                    <a:pt x="2715" y="3265"/>
                  </a:cubicBezTo>
                  <a:cubicBezTo>
                    <a:pt x="2725" y="3184"/>
                    <a:pt x="2725" y="3123"/>
                    <a:pt x="2674" y="3062"/>
                  </a:cubicBezTo>
                  <a:cubicBezTo>
                    <a:pt x="2659" y="3044"/>
                    <a:pt x="2637" y="3035"/>
                    <a:pt x="2614" y="3035"/>
                  </a:cubicBezTo>
                  <a:close/>
                  <a:moveTo>
                    <a:pt x="1852" y="3037"/>
                  </a:moveTo>
                  <a:cubicBezTo>
                    <a:pt x="1809" y="3037"/>
                    <a:pt x="1774" y="3083"/>
                    <a:pt x="1774" y="3133"/>
                  </a:cubicBezTo>
                  <a:cubicBezTo>
                    <a:pt x="1774" y="3194"/>
                    <a:pt x="1814" y="3254"/>
                    <a:pt x="1834" y="3315"/>
                  </a:cubicBezTo>
                  <a:cubicBezTo>
                    <a:pt x="1856" y="3351"/>
                    <a:pt x="1891" y="3367"/>
                    <a:pt x="1924" y="3367"/>
                  </a:cubicBezTo>
                  <a:cubicBezTo>
                    <a:pt x="1985" y="3367"/>
                    <a:pt x="2043" y="3316"/>
                    <a:pt x="2017" y="3245"/>
                  </a:cubicBezTo>
                  <a:cubicBezTo>
                    <a:pt x="1986" y="3173"/>
                    <a:pt x="1966" y="3113"/>
                    <a:pt x="1905" y="3062"/>
                  </a:cubicBezTo>
                  <a:cubicBezTo>
                    <a:pt x="1887" y="3045"/>
                    <a:pt x="1869" y="3037"/>
                    <a:pt x="1852" y="3037"/>
                  </a:cubicBezTo>
                  <a:close/>
                  <a:moveTo>
                    <a:pt x="891" y="3224"/>
                  </a:moveTo>
                  <a:cubicBezTo>
                    <a:pt x="858" y="3224"/>
                    <a:pt x="822" y="3255"/>
                    <a:pt x="842" y="3295"/>
                  </a:cubicBezTo>
                  <a:lnTo>
                    <a:pt x="852" y="3335"/>
                  </a:lnTo>
                  <a:cubicBezTo>
                    <a:pt x="864" y="3359"/>
                    <a:pt x="884" y="3369"/>
                    <a:pt x="904" y="3369"/>
                  </a:cubicBezTo>
                  <a:cubicBezTo>
                    <a:pt x="936" y="3369"/>
                    <a:pt x="966" y="3343"/>
                    <a:pt x="953" y="3305"/>
                  </a:cubicBezTo>
                  <a:lnTo>
                    <a:pt x="933" y="3254"/>
                  </a:lnTo>
                  <a:cubicBezTo>
                    <a:pt x="926" y="3233"/>
                    <a:pt x="909" y="3224"/>
                    <a:pt x="891" y="3224"/>
                  </a:cubicBezTo>
                  <a:close/>
                  <a:moveTo>
                    <a:pt x="152" y="3174"/>
                  </a:moveTo>
                  <a:cubicBezTo>
                    <a:pt x="127" y="3174"/>
                    <a:pt x="100" y="3197"/>
                    <a:pt x="113" y="3224"/>
                  </a:cubicBezTo>
                  <a:cubicBezTo>
                    <a:pt x="133" y="3285"/>
                    <a:pt x="154" y="3335"/>
                    <a:pt x="184" y="3396"/>
                  </a:cubicBezTo>
                  <a:cubicBezTo>
                    <a:pt x="187" y="3407"/>
                    <a:pt x="197" y="3411"/>
                    <a:pt x="208" y="3411"/>
                  </a:cubicBezTo>
                  <a:cubicBezTo>
                    <a:pt x="228" y="3411"/>
                    <a:pt x="251" y="3396"/>
                    <a:pt x="244" y="3376"/>
                  </a:cubicBezTo>
                  <a:lnTo>
                    <a:pt x="184" y="3194"/>
                  </a:lnTo>
                  <a:cubicBezTo>
                    <a:pt x="177" y="3180"/>
                    <a:pt x="165" y="3174"/>
                    <a:pt x="152" y="3174"/>
                  </a:cubicBezTo>
                  <a:close/>
                  <a:moveTo>
                    <a:pt x="4381" y="3199"/>
                  </a:moveTo>
                  <a:cubicBezTo>
                    <a:pt x="4339" y="3199"/>
                    <a:pt x="4296" y="3245"/>
                    <a:pt x="4325" y="3295"/>
                  </a:cubicBezTo>
                  <a:lnTo>
                    <a:pt x="4396" y="3386"/>
                  </a:lnTo>
                  <a:cubicBezTo>
                    <a:pt x="4405" y="3407"/>
                    <a:pt x="4420" y="3416"/>
                    <a:pt x="4436" y="3416"/>
                  </a:cubicBezTo>
                  <a:cubicBezTo>
                    <a:pt x="4474" y="3416"/>
                    <a:pt x="4516" y="3368"/>
                    <a:pt x="4487" y="3326"/>
                  </a:cubicBezTo>
                  <a:lnTo>
                    <a:pt x="4426" y="3224"/>
                  </a:lnTo>
                  <a:cubicBezTo>
                    <a:pt x="4415" y="3207"/>
                    <a:pt x="4398" y="3199"/>
                    <a:pt x="4381" y="3199"/>
                  </a:cubicBezTo>
                  <a:close/>
                  <a:moveTo>
                    <a:pt x="2294" y="3213"/>
                  </a:moveTo>
                  <a:cubicBezTo>
                    <a:pt x="2252" y="3213"/>
                    <a:pt x="2206" y="3253"/>
                    <a:pt x="2219" y="3305"/>
                  </a:cubicBezTo>
                  <a:lnTo>
                    <a:pt x="2280" y="3457"/>
                  </a:lnTo>
                  <a:cubicBezTo>
                    <a:pt x="2291" y="3489"/>
                    <a:pt x="2315" y="3503"/>
                    <a:pt x="2341" y="3503"/>
                  </a:cubicBezTo>
                  <a:cubicBezTo>
                    <a:pt x="2388" y="3503"/>
                    <a:pt x="2437" y="3459"/>
                    <a:pt x="2411" y="3407"/>
                  </a:cubicBezTo>
                  <a:lnTo>
                    <a:pt x="2350" y="3254"/>
                  </a:lnTo>
                  <a:cubicBezTo>
                    <a:pt x="2340" y="3225"/>
                    <a:pt x="2317" y="3213"/>
                    <a:pt x="2294" y="3213"/>
                  </a:cubicBezTo>
                  <a:close/>
                  <a:moveTo>
                    <a:pt x="477" y="3358"/>
                  </a:moveTo>
                  <a:cubicBezTo>
                    <a:pt x="413" y="3358"/>
                    <a:pt x="376" y="3462"/>
                    <a:pt x="447" y="3497"/>
                  </a:cubicBezTo>
                  <a:cubicBezTo>
                    <a:pt x="459" y="3503"/>
                    <a:pt x="470" y="3505"/>
                    <a:pt x="481" y="3505"/>
                  </a:cubicBezTo>
                  <a:cubicBezTo>
                    <a:pt x="549" y="3505"/>
                    <a:pt x="578" y="3401"/>
                    <a:pt x="508" y="3366"/>
                  </a:cubicBezTo>
                  <a:cubicBezTo>
                    <a:pt x="497" y="3361"/>
                    <a:pt x="487" y="3358"/>
                    <a:pt x="477" y="3358"/>
                  </a:cubicBezTo>
                  <a:close/>
                  <a:moveTo>
                    <a:pt x="4073" y="3348"/>
                  </a:moveTo>
                  <a:cubicBezTo>
                    <a:pt x="4033" y="3348"/>
                    <a:pt x="3991" y="3385"/>
                    <a:pt x="3991" y="3427"/>
                  </a:cubicBezTo>
                  <a:cubicBezTo>
                    <a:pt x="3991" y="3508"/>
                    <a:pt x="4031" y="3558"/>
                    <a:pt x="4092" y="3599"/>
                  </a:cubicBezTo>
                  <a:cubicBezTo>
                    <a:pt x="4105" y="3610"/>
                    <a:pt x="4121" y="3615"/>
                    <a:pt x="4136" y="3615"/>
                  </a:cubicBezTo>
                  <a:cubicBezTo>
                    <a:pt x="4189" y="3615"/>
                    <a:pt x="4240" y="3555"/>
                    <a:pt x="4193" y="3508"/>
                  </a:cubicBezTo>
                  <a:cubicBezTo>
                    <a:pt x="4163" y="3467"/>
                    <a:pt x="4153" y="3416"/>
                    <a:pt x="4123" y="3376"/>
                  </a:cubicBezTo>
                  <a:cubicBezTo>
                    <a:pt x="4110" y="3356"/>
                    <a:pt x="4092" y="3348"/>
                    <a:pt x="4073" y="3348"/>
                  </a:cubicBezTo>
                  <a:close/>
                  <a:moveTo>
                    <a:pt x="3207" y="3454"/>
                  </a:moveTo>
                  <a:cubicBezTo>
                    <a:pt x="3178" y="3454"/>
                    <a:pt x="3148" y="3480"/>
                    <a:pt x="3160" y="3518"/>
                  </a:cubicBezTo>
                  <a:lnTo>
                    <a:pt x="3201" y="3629"/>
                  </a:lnTo>
                  <a:cubicBezTo>
                    <a:pt x="3208" y="3650"/>
                    <a:pt x="3225" y="3659"/>
                    <a:pt x="3243" y="3659"/>
                  </a:cubicBezTo>
                  <a:cubicBezTo>
                    <a:pt x="3276" y="3659"/>
                    <a:pt x="3312" y="3628"/>
                    <a:pt x="3292" y="3589"/>
                  </a:cubicBezTo>
                  <a:cubicBezTo>
                    <a:pt x="3282" y="3558"/>
                    <a:pt x="3262" y="3518"/>
                    <a:pt x="3252" y="3488"/>
                  </a:cubicBezTo>
                  <a:cubicBezTo>
                    <a:pt x="3244" y="3464"/>
                    <a:pt x="3226" y="3454"/>
                    <a:pt x="3207" y="3454"/>
                  </a:cubicBezTo>
                  <a:close/>
                  <a:moveTo>
                    <a:pt x="3772" y="3511"/>
                  </a:moveTo>
                  <a:cubicBezTo>
                    <a:pt x="3731" y="3511"/>
                    <a:pt x="3688" y="3547"/>
                    <a:pt x="3707" y="3599"/>
                  </a:cubicBezTo>
                  <a:lnTo>
                    <a:pt x="3727" y="3639"/>
                  </a:lnTo>
                  <a:cubicBezTo>
                    <a:pt x="3735" y="3665"/>
                    <a:pt x="3756" y="3676"/>
                    <a:pt x="3778" y="3676"/>
                  </a:cubicBezTo>
                  <a:cubicBezTo>
                    <a:pt x="3816" y="3676"/>
                    <a:pt x="3858" y="3644"/>
                    <a:pt x="3839" y="3599"/>
                  </a:cubicBezTo>
                  <a:lnTo>
                    <a:pt x="3829" y="3548"/>
                  </a:lnTo>
                  <a:cubicBezTo>
                    <a:pt x="3818" y="3523"/>
                    <a:pt x="3795" y="3511"/>
                    <a:pt x="3772" y="3511"/>
                  </a:cubicBezTo>
                  <a:close/>
                  <a:moveTo>
                    <a:pt x="1304" y="3458"/>
                  </a:moveTo>
                  <a:cubicBezTo>
                    <a:pt x="1271" y="3458"/>
                    <a:pt x="1242" y="3481"/>
                    <a:pt x="1247" y="3528"/>
                  </a:cubicBezTo>
                  <a:cubicBezTo>
                    <a:pt x="1257" y="3578"/>
                    <a:pt x="1257" y="3619"/>
                    <a:pt x="1267" y="3670"/>
                  </a:cubicBezTo>
                  <a:cubicBezTo>
                    <a:pt x="1276" y="3710"/>
                    <a:pt x="1311" y="3729"/>
                    <a:pt x="1346" y="3729"/>
                  </a:cubicBezTo>
                  <a:cubicBezTo>
                    <a:pt x="1388" y="3729"/>
                    <a:pt x="1430" y="3700"/>
                    <a:pt x="1419" y="3650"/>
                  </a:cubicBezTo>
                  <a:cubicBezTo>
                    <a:pt x="1399" y="3609"/>
                    <a:pt x="1389" y="3558"/>
                    <a:pt x="1378" y="3518"/>
                  </a:cubicBezTo>
                  <a:cubicBezTo>
                    <a:pt x="1369" y="3478"/>
                    <a:pt x="1335" y="3458"/>
                    <a:pt x="1304" y="3458"/>
                  </a:cubicBezTo>
                  <a:close/>
                  <a:moveTo>
                    <a:pt x="1678" y="3519"/>
                  </a:moveTo>
                  <a:cubicBezTo>
                    <a:pt x="1640" y="3519"/>
                    <a:pt x="1606" y="3540"/>
                    <a:pt x="1601" y="3589"/>
                  </a:cubicBezTo>
                  <a:cubicBezTo>
                    <a:pt x="1601" y="3650"/>
                    <a:pt x="1601" y="3710"/>
                    <a:pt x="1621" y="3761"/>
                  </a:cubicBezTo>
                  <a:cubicBezTo>
                    <a:pt x="1633" y="3802"/>
                    <a:pt x="1663" y="3820"/>
                    <a:pt x="1694" y="3820"/>
                  </a:cubicBezTo>
                  <a:cubicBezTo>
                    <a:pt x="1746" y="3820"/>
                    <a:pt x="1803" y="3770"/>
                    <a:pt x="1783" y="3700"/>
                  </a:cubicBezTo>
                  <a:cubicBezTo>
                    <a:pt x="1774" y="3670"/>
                    <a:pt x="1774" y="3650"/>
                    <a:pt x="1774" y="3619"/>
                  </a:cubicBezTo>
                  <a:cubicBezTo>
                    <a:pt x="1779" y="3556"/>
                    <a:pt x="1726" y="3519"/>
                    <a:pt x="1678" y="3519"/>
                  </a:cubicBezTo>
                  <a:close/>
                  <a:moveTo>
                    <a:pt x="2848" y="3442"/>
                  </a:moveTo>
                  <a:cubicBezTo>
                    <a:pt x="2784" y="3442"/>
                    <a:pt x="2719" y="3496"/>
                    <a:pt x="2755" y="3569"/>
                  </a:cubicBezTo>
                  <a:cubicBezTo>
                    <a:pt x="2796" y="3639"/>
                    <a:pt x="2827" y="3720"/>
                    <a:pt x="2867" y="3791"/>
                  </a:cubicBezTo>
                  <a:cubicBezTo>
                    <a:pt x="2880" y="3817"/>
                    <a:pt x="2909" y="3830"/>
                    <a:pt x="2937" y="3830"/>
                  </a:cubicBezTo>
                  <a:cubicBezTo>
                    <a:pt x="2975" y="3830"/>
                    <a:pt x="3010" y="3807"/>
                    <a:pt x="2998" y="3761"/>
                  </a:cubicBezTo>
                  <a:cubicBezTo>
                    <a:pt x="2978" y="3680"/>
                    <a:pt x="2968" y="3599"/>
                    <a:pt x="2948" y="3528"/>
                  </a:cubicBezTo>
                  <a:cubicBezTo>
                    <a:pt x="2936" y="3467"/>
                    <a:pt x="2892" y="3442"/>
                    <a:pt x="2848" y="3442"/>
                  </a:cubicBezTo>
                  <a:close/>
                  <a:moveTo>
                    <a:pt x="755" y="3683"/>
                  </a:moveTo>
                  <a:cubicBezTo>
                    <a:pt x="723" y="3683"/>
                    <a:pt x="688" y="3713"/>
                    <a:pt x="700" y="3751"/>
                  </a:cubicBezTo>
                  <a:lnTo>
                    <a:pt x="741" y="3862"/>
                  </a:lnTo>
                  <a:cubicBezTo>
                    <a:pt x="751" y="3883"/>
                    <a:pt x="769" y="3892"/>
                    <a:pt x="787" y="3892"/>
                  </a:cubicBezTo>
                  <a:cubicBezTo>
                    <a:pt x="821" y="3892"/>
                    <a:pt x="855" y="3861"/>
                    <a:pt x="842" y="3821"/>
                  </a:cubicBezTo>
                  <a:lnTo>
                    <a:pt x="802" y="3720"/>
                  </a:lnTo>
                  <a:cubicBezTo>
                    <a:pt x="794" y="3694"/>
                    <a:pt x="775" y="3683"/>
                    <a:pt x="755" y="3683"/>
                  </a:cubicBezTo>
                  <a:close/>
                  <a:moveTo>
                    <a:pt x="3475" y="3634"/>
                  </a:moveTo>
                  <a:cubicBezTo>
                    <a:pt x="3444" y="3634"/>
                    <a:pt x="3414" y="3660"/>
                    <a:pt x="3414" y="3700"/>
                  </a:cubicBezTo>
                  <a:cubicBezTo>
                    <a:pt x="3414" y="3771"/>
                    <a:pt x="3454" y="3821"/>
                    <a:pt x="3484" y="3882"/>
                  </a:cubicBezTo>
                  <a:cubicBezTo>
                    <a:pt x="3495" y="3900"/>
                    <a:pt x="3515" y="3908"/>
                    <a:pt x="3534" y="3908"/>
                  </a:cubicBezTo>
                  <a:cubicBezTo>
                    <a:pt x="3571" y="3908"/>
                    <a:pt x="3609" y="3881"/>
                    <a:pt x="3596" y="3842"/>
                  </a:cubicBezTo>
                  <a:cubicBezTo>
                    <a:pt x="3586" y="3771"/>
                    <a:pt x="3576" y="3710"/>
                    <a:pt x="3525" y="3659"/>
                  </a:cubicBezTo>
                  <a:cubicBezTo>
                    <a:pt x="3511" y="3642"/>
                    <a:pt x="3493" y="3634"/>
                    <a:pt x="3475" y="3634"/>
                  </a:cubicBezTo>
                  <a:close/>
                  <a:moveTo>
                    <a:pt x="2235" y="3671"/>
                  </a:moveTo>
                  <a:cubicBezTo>
                    <a:pt x="2189" y="3671"/>
                    <a:pt x="2141" y="3718"/>
                    <a:pt x="2148" y="3771"/>
                  </a:cubicBezTo>
                  <a:cubicBezTo>
                    <a:pt x="2158" y="3801"/>
                    <a:pt x="2148" y="3842"/>
                    <a:pt x="2168" y="3872"/>
                  </a:cubicBezTo>
                  <a:cubicBezTo>
                    <a:pt x="2188" y="3902"/>
                    <a:pt x="2209" y="3913"/>
                    <a:pt x="2229" y="3923"/>
                  </a:cubicBezTo>
                  <a:cubicBezTo>
                    <a:pt x="2236" y="3930"/>
                    <a:pt x="2249" y="3937"/>
                    <a:pt x="2259" y="3937"/>
                  </a:cubicBezTo>
                  <a:cubicBezTo>
                    <a:pt x="2263" y="3937"/>
                    <a:pt x="2267" y="3936"/>
                    <a:pt x="2269" y="3933"/>
                  </a:cubicBezTo>
                  <a:cubicBezTo>
                    <a:pt x="2310" y="3913"/>
                    <a:pt x="2341" y="3893"/>
                    <a:pt x="2350" y="3842"/>
                  </a:cubicBezTo>
                  <a:cubicBezTo>
                    <a:pt x="2361" y="3781"/>
                    <a:pt x="2320" y="3731"/>
                    <a:pt x="2280" y="3690"/>
                  </a:cubicBezTo>
                  <a:cubicBezTo>
                    <a:pt x="2267" y="3677"/>
                    <a:pt x="2251" y="3671"/>
                    <a:pt x="2235" y="3671"/>
                  </a:cubicBezTo>
                  <a:close/>
                  <a:moveTo>
                    <a:pt x="566" y="3766"/>
                  </a:moveTo>
                  <a:cubicBezTo>
                    <a:pt x="516" y="3766"/>
                    <a:pt x="461" y="3813"/>
                    <a:pt x="487" y="3872"/>
                  </a:cubicBezTo>
                  <a:lnTo>
                    <a:pt x="498" y="3913"/>
                  </a:lnTo>
                  <a:cubicBezTo>
                    <a:pt x="513" y="3950"/>
                    <a:pt x="541" y="3965"/>
                    <a:pt x="570" y="3965"/>
                  </a:cubicBezTo>
                  <a:cubicBezTo>
                    <a:pt x="619" y="3965"/>
                    <a:pt x="669" y="3920"/>
                    <a:pt x="649" y="3862"/>
                  </a:cubicBezTo>
                  <a:lnTo>
                    <a:pt x="629" y="3812"/>
                  </a:lnTo>
                  <a:cubicBezTo>
                    <a:pt x="619" y="3780"/>
                    <a:pt x="593" y="3766"/>
                    <a:pt x="566" y="3766"/>
                  </a:cubicBezTo>
                  <a:close/>
                  <a:moveTo>
                    <a:pt x="985" y="3679"/>
                  </a:moveTo>
                  <a:cubicBezTo>
                    <a:pt x="941" y="3679"/>
                    <a:pt x="893" y="3719"/>
                    <a:pt x="913" y="3771"/>
                  </a:cubicBezTo>
                  <a:cubicBezTo>
                    <a:pt x="943" y="3842"/>
                    <a:pt x="984" y="3923"/>
                    <a:pt x="1014" y="3994"/>
                  </a:cubicBezTo>
                  <a:cubicBezTo>
                    <a:pt x="1025" y="4023"/>
                    <a:pt x="1048" y="4035"/>
                    <a:pt x="1073" y="4035"/>
                  </a:cubicBezTo>
                  <a:cubicBezTo>
                    <a:pt x="1116" y="4035"/>
                    <a:pt x="1161" y="3995"/>
                    <a:pt x="1135" y="3943"/>
                  </a:cubicBezTo>
                  <a:cubicBezTo>
                    <a:pt x="1105" y="3872"/>
                    <a:pt x="1075" y="3801"/>
                    <a:pt x="1045" y="3720"/>
                  </a:cubicBezTo>
                  <a:cubicBezTo>
                    <a:pt x="1034" y="3691"/>
                    <a:pt x="1010" y="3679"/>
                    <a:pt x="985" y="3679"/>
                  </a:cubicBezTo>
                  <a:close/>
                  <a:moveTo>
                    <a:pt x="2561" y="3800"/>
                  </a:moveTo>
                  <a:cubicBezTo>
                    <a:pt x="2517" y="3800"/>
                    <a:pt x="2472" y="3844"/>
                    <a:pt x="2492" y="3893"/>
                  </a:cubicBezTo>
                  <a:cubicBezTo>
                    <a:pt x="2512" y="3933"/>
                    <a:pt x="2533" y="3974"/>
                    <a:pt x="2543" y="4004"/>
                  </a:cubicBezTo>
                  <a:cubicBezTo>
                    <a:pt x="2557" y="4039"/>
                    <a:pt x="2584" y="4053"/>
                    <a:pt x="2610" y="4053"/>
                  </a:cubicBezTo>
                  <a:cubicBezTo>
                    <a:pt x="2659" y="4053"/>
                    <a:pt x="2708" y="4002"/>
                    <a:pt x="2674" y="3943"/>
                  </a:cubicBezTo>
                  <a:cubicBezTo>
                    <a:pt x="2654" y="3902"/>
                    <a:pt x="2634" y="3862"/>
                    <a:pt x="2614" y="3832"/>
                  </a:cubicBezTo>
                  <a:cubicBezTo>
                    <a:pt x="2601" y="3809"/>
                    <a:pt x="2581" y="3800"/>
                    <a:pt x="2561" y="3800"/>
                  </a:cubicBezTo>
                  <a:close/>
                  <a:moveTo>
                    <a:pt x="1975" y="3977"/>
                  </a:moveTo>
                  <a:cubicBezTo>
                    <a:pt x="1950" y="3977"/>
                    <a:pt x="1924" y="3999"/>
                    <a:pt x="1936" y="4034"/>
                  </a:cubicBezTo>
                  <a:cubicBezTo>
                    <a:pt x="1936" y="4055"/>
                    <a:pt x="1945" y="4085"/>
                    <a:pt x="1956" y="4105"/>
                  </a:cubicBezTo>
                  <a:cubicBezTo>
                    <a:pt x="1960" y="4123"/>
                    <a:pt x="1974" y="4131"/>
                    <a:pt x="1989" y="4131"/>
                  </a:cubicBezTo>
                  <a:cubicBezTo>
                    <a:pt x="2007" y="4131"/>
                    <a:pt x="2026" y="4118"/>
                    <a:pt x="2026" y="4095"/>
                  </a:cubicBezTo>
                  <a:cubicBezTo>
                    <a:pt x="2017" y="4064"/>
                    <a:pt x="2017" y="4034"/>
                    <a:pt x="2017" y="4014"/>
                  </a:cubicBezTo>
                  <a:cubicBezTo>
                    <a:pt x="2012" y="3989"/>
                    <a:pt x="1994" y="3977"/>
                    <a:pt x="1975" y="3977"/>
                  </a:cubicBezTo>
                  <a:close/>
                  <a:moveTo>
                    <a:pt x="3993" y="3963"/>
                  </a:moveTo>
                  <a:cubicBezTo>
                    <a:pt x="3949" y="3963"/>
                    <a:pt x="3904" y="4002"/>
                    <a:pt x="3930" y="4055"/>
                  </a:cubicBezTo>
                  <a:lnTo>
                    <a:pt x="3950" y="4125"/>
                  </a:lnTo>
                  <a:cubicBezTo>
                    <a:pt x="3961" y="4154"/>
                    <a:pt x="3985" y="4166"/>
                    <a:pt x="4009" y="4166"/>
                  </a:cubicBezTo>
                  <a:cubicBezTo>
                    <a:pt x="4053" y="4166"/>
                    <a:pt x="4098" y="4127"/>
                    <a:pt x="4072" y="4075"/>
                  </a:cubicBezTo>
                  <a:lnTo>
                    <a:pt x="4051" y="4004"/>
                  </a:lnTo>
                  <a:cubicBezTo>
                    <a:pt x="4041" y="3975"/>
                    <a:pt x="4017" y="3963"/>
                    <a:pt x="3993" y="3963"/>
                  </a:cubicBezTo>
                  <a:close/>
                  <a:moveTo>
                    <a:pt x="927" y="4213"/>
                  </a:moveTo>
                  <a:cubicBezTo>
                    <a:pt x="885" y="4213"/>
                    <a:pt x="857" y="4281"/>
                    <a:pt x="903" y="4307"/>
                  </a:cubicBezTo>
                  <a:cubicBezTo>
                    <a:pt x="910" y="4309"/>
                    <a:pt x="916" y="4310"/>
                    <a:pt x="922" y="4310"/>
                  </a:cubicBezTo>
                  <a:cubicBezTo>
                    <a:pt x="971" y="4310"/>
                    <a:pt x="998" y="4243"/>
                    <a:pt x="943" y="4217"/>
                  </a:cubicBezTo>
                  <a:cubicBezTo>
                    <a:pt x="938" y="4214"/>
                    <a:pt x="932" y="4213"/>
                    <a:pt x="927" y="4213"/>
                  </a:cubicBezTo>
                  <a:close/>
                  <a:moveTo>
                    <a:pt x="3236" y="4111"/>
                  </a:moveTo>
                  <a:cubicBezTo>
                    <a:pt x="3197" y="4111"/>
                    <a:pt x="3160" y="4136"/>
                    <a:pt x="3171" y="4186"/>
                  </a:cubicBezTo>
                  <a:lnTo>
                    <a:pt x="3191" y="4267"/>
                  </a:lnTo>
                  <a:cubicBezTo>
                    <a:pt x="3200" y="4308"/>
                    <a:pt x="3233" y="4326"/>
                    <a:pt x="3265" y="4326"/>
                  </a:cubicBezTo>
                  <a:cubicBezTo>
                    <a:pt x="3305" y="4326"/>
                    <a:pt x="3344" y="4297"/>
                    <a:pt x="3333" y="4247"/>
                  </a:cubicBezTo>
                  <a:lnTo>
                    <a:pt x="3313" y="4166"/>
                  </a:lnTo>
                  <a:cubicBezTo>
                    <a:pt x="3303" y="4129"/>
                    <a:pt x="3269" y="4111"/>
                    <a:pt x="3236" y="4111"/>
                  </a:cubicBezTo>
                  <a:close/>
                  <a:moveTo>
                    <a:pt x="1677" y="4063"/>
                  </a:moveTo>
                  <a:cubicBezTo>
                    <a:pt x="1630" y="4063"/>
                    <a:pt x="1581" y="4096"/>
                    <a:pt x="1581" y="4156"/>
                  </a:cubicBezTo>
                  <a:lnTo>
                    <a:pt x="1612" y="4338"/>
                  </a:lnTo>
                  <a:cubicBezTo>
                    <a:pt x="1623" y="4377"/>
                    <a:pt x="1661" y="4400"/>
                    <a:pt x="1695" y="4400"/>
                  </a:cubicBezTo>
                  <a:cubicBezTo>
                    <a:pt x="1723" y="4400"/>
                    <a:pt x="1749" y="4384"/>
                    <a:pt x="1753" y="4348"/>
                  </a:cubicBezTo>
                  <a:cubicBezTo>
                    <a:pt x="1753" y="4277"/>
                    <a:pt x="1763" y="4206"/>
                    <a:pt x="1763" y="4145"/>
                  </a:cubicBezTo>
                  <a:cubicBezTo>
                    <a:pt x="1759" y="4088"/>
                    <a:pt x="1718" y="4063"/>
                    <a:pt x="1677" y="4063"/>
                  </a:cubicBezTo>
                  <a:close/>
                  <a:moveTo>
                    <a:pt x="3580" y="4241"/>
                  </a:moveTo>
                  <a:cubicBezTo>
                    <a:pt x="3549" y="4241"/>
                    <a:pt x="3519" y="4265"/>
                    <a:pt x="3525" y="4298"/>
                  </a:cubicBezTo>
                  <a:cubicBezTo>
                    <a:pt x="3535" y="4348"/>
                    <a:pt x="3545" y="4358"/>
                    <a:pt x="3576" y="4388"/>
                  </a:cubicBezTo>
                  <a:cubicBezTo>
                    <a:pt x="3586" y="4399"/>
                    <a:pt x="3598" y="4404"/>
                    <a:pt x="3609" y="4404"/>
                  </a:cubicBezTo>
                  <a:cubicBezTo>
                    <a:pt x="3629" y="4404"/>
                    <a:pt x="3646" y="4388"/>
                    <a:pt x="3646" y="4368"/>
                  </a:cubicBezTo>
                  <a:cubicBezTo>
                    <a:pt x="3657" y="4328"/>
                    <a:pt x="3657" y="4298"/>
                    <a:pt x="3626" y="4267"/>
                  </a:cubicBezTo>
                  <a:cubicBezTo>
                    <a:pt x="3615" y="4249"/>
                    <a:pt x="3598" y="4241"/>
                    <a:pt x="3580" y="4241"/>
                  </a:cubicBezTo>
                  <a:close/>
                  <a:moveTo>
                    <a:pt x="1304" y="4202"/>
                  </a:moveTo>
                  <a:cubicBezTo>
                    <a:pt x="1266" y="4202"/>
                    <a:pt x="1226" y="4228"/>
                    <a:pt x="1237" y="4277"/>
                  </a:cubicBezTo>
                  <a:cubicBezTo>
                    <a:pt x="1237" y="4307"/>
                    <a:pt x="1247" y="4338"/>
                    <a:pt x="1257" y="4368"/>
                  </a:cubicBezTo>
                  <a:cubicBezTo>
                    <a:pt x="1262" y="4401"/>
                    <a:pt x="1286" y="4417"/>
                    <a:pt x="1311" y="4417"/>
                  </a:cubicBezTo>
                  <a:cubicBezTo>
                    <a:pt x="1340" y="4417"/>
                    <a:pt x="1369" y="4396"/>
                    <a:pt x="1369" y="4358"/>
                  </a:cubicBezTo>
                  <a:lnTo>
                    <a:pt x="1369" y="4257"/>
                  </a:lnTo>
                  <a:cubicBezTo>
                    <a:pt x="1369" y="4220"/>
                    <a:pt x="1337" y="4202"/>
                    <a:pt x="1304" y="4202"/>
                  </a:cubicBezTo>
                  <a:close/>
                  <a:moveTo>
                    <a:pt x="2794" y="4213"/>
                  </a:moveTo>
                  <a:cubicBezTo>
                    <a:pt x="2737" y="4213"/>
                    <a:pt x="2681" y="4246"/>
                    <a:pt x="2674" y="4318"/>
                  </a:cubicBezTo>
                  <a:cubicBezTo>
                    <a:pt x="2665" y="4379"/>
                    <a:pt x="2674" y="4429"/>
                    <a:pt x="2715" y="4480"/>
                  </a:cubicBezTo>
                  <a:cubicBezTo>
                    <a:pt x="2746" y="4510"/>
                    <a:pt x="2786" y="4530"/>
                    <a:pt x="2827" y="4530"/>
                  </a:cubicBezTo>
                  <a:lnTo>
                    <a:pt x="2836" y="4530"/>
                  </a:lnTo>
                  <a:cubicBezTo>
                    <a:pt x="2847" y="4530"/>
                    <a:pt x="2866" y="4530"/>
                    <a:pt x="2876" y="4512"/>
                  </a:cubicBezTo>
                  <a:lnTo>
                    <a:pt x="2876" y="4512"/>
                  </a:lnTo>
                  <a:cubicBezTo>
                    <a:pt x="2879" y="4510"/>
                    <a:pt x="2881" y="4510"/>
                    <a:pt x="2887" y="4510"/>
                  </a:cubicBezTo>
                  <a:cubicBezTo>
                    <a:pt x="2917" y="4489"/>
                    <a:pt x="2938" y="4460"/>
                    <a:pt x="2938" y="4429"/>
                  </a:cubicBezTo>
                  <a:cubicBezTo>
                    <a:pt x="2948" y="4368"/>
                    <a:pt x="2938" y="4307"/>
                    <a:pt x="2897" y="4257"/>
                  </a:cubicBezTo>
                  <a:cubicBezTo>
                    <a:pt x="2872" y="4228"/>
                    <a:pt x="2833" y="4213"/>
                    <a:pt x="2794" y="4213"/>
                  </a:cubicBezTo>
                  <a:close/>
                  <a:moveTo>
                    <a:pt x="1937" y="4384"/>
                  </a:moveTo>
                  <a:cubicBezTo>
                    <a:pt x="1890" y="4384"/>
                    <a:pt x="1842" y="4430"/>
                    <a:pt x="1875" y="4489"/>
                  </a:cubicBezTo>
                  <a:cubicBezTo>
                    <a:pt x="1905" y="4520"/>
                    <a:pt x="1925" y="4561"/>
                    <a:pt x="1945" y="4591"/>
                  </a:cubicBezTo>
                  <a:cubicBezTo>
                    <a:pt x="1955" y="4607"/>
                    <a:pt x="1971" y="4614"/>
                    <a:pt x="1986" y="4614"/>
                  </a:cubicBezTo>
                  <a:cubicBezTo>
                    <a:pt x="2018" y="4614"/>
                    <a:pt x="2051" y="4585"/>
                    <a:pt x="2037" y="4550"/>
                  </a:cubicBezTo>
                  <a:cubicBezTo>
                    <a:pt x="2026" y="4510"/>
                    <a:pt x="2006" y="4469"/>
                    <a:pt x="1996" y="4429"/>
                  </a:cubicBezTo>
                  <a:cubicBezTo>
                    <a:pt x="1986" y="4397"/>
                    <a:pt x="1962" y="4384"/>
                    <a:pt x="1937" y="4384"/>
                  </a:cubicBezTo>
                  <a:close/>
                  <a:moveTo>
                    <a:pt x="2372" y="4318"/>
                  </a:moveTo>
                  <a:cubicBezTo>
                    <a:pt x="2309" y="4318"/>
                    <a:pt x="2240" y="4377"/>
                    <a:pt x="2260" y="4460"/>
                  </a:cubicBezTo>
                  <a:cubicBezTo>
                    <a:pt x="2290" y="4541"/>
                    <a:pt x="2300" y="4581"/>
                    <a:pt x="2381" y="4622"/>
                  </a:cubicBezTo>
                  <a:cubicBezTo>
                    <a:pt x="2389" y="4627"/>
                    <a:pt x="2398" y="4630"/>
                    <a:pt x="2406" y="4630"/>
                  </a:cubicBezTo>
                  <a:cubicBezTo>
                    <a:pt x="2427" y="4630"/>
                    <a:pt x="2448" y="4613"/>
                    <a:pt x="2462" y="4591"/>
                  </a:cubicBezTo>
                  <a:cubicBezTo>
                    <a:pt x="2503" y="4520"/>
                    <a:pt x="2482" y="4460"/>
                    <a:pt x="2462" y="4388"/>
                  </a:cubicBezTo>
                  <a:cubicBezTo>
                    <a:pt x="2447" y="4339"/>
                    <a:pt x="2411" y="4318"/>
                    <a:pt x="2372" y="4318"/>
                  </a:cubicBezTo>
                  <a:close/>
                  <a:moveTo>
                    <a:pt x="1590" y="4490"/>
                  </a:moveTo>
                  <a:cubicBezTo>
                    <a:pt x="1552" y="4490"/>
                    <a:pt x="1514" y="4521"/>
                    <a:pt x="1540" y="4561"/>
                  </a:cubicBezTo>
                  <a:lnTo>
                    <a:pt x="1581" y="4651"/>
                  </a:lnTo>
                  <a:cubicBezTo>
                    <a:pt x="1596" y="4678"/>
                    <a:pt x="1619" y="4689"/>
                    <a:pt x="1641" y="4689"/>
                  </a:cubicBezTo>
                  <a:cubicBezTo>
                    <a:pt x="1678" y="4689"/>
                    <a:pt x="1712" y="4656"/>
                    <a:pt x="1693" y="4611"/>
                  </a:cubicBezTo>
                  <a:lnTo>
                    <a:pt x="1642" y="4520"/>
                  </a:lnTo>
                  <a:cubicBezTo>
                    <a:pt x="1631" y="4499"/>
                    <a:pt x="1611" y="4490"/>
                    <a:pt x="1590" y="4490"/>
                  </a:cubicBezTo>
                  <a:close/>
                  <a:moveTo>
                    <a:pt x="3113" y="4489"/>
                  </a:moveTo>
                  <a:cubicBezTo>
                    <a:pt x="3072" y="4489"/>
                    <a:pt x="3030" y="4526"/>
                    <a:pt x="3049" y="4570"/>
                  </a:cubicBezTo>
                  <a:cubicBezTo>
                    <a:pt x="3070" y="4611"/>
                    <a:pt x="3090" y="4651"/>
                    <a:pt x="3100" y="4703"/>
                  </a:cubicBezTo>
                  <a:cubicBezTo>
                    <a:pt x="3111" y="4725"/>
                    <a:pt x="3132" y="4735"/>
                    <a:pt x="3153" y="4735"/>
                  </a:cubicBezTo>
                  <a:cubicBezTo>
                    <a:pt x="3189" y="4735"/>
                    <a:pt x="3224" y="4706"/>
                    <a:pt x="3211" y="4662"/>
                  </a:cubicBezTo>
                  <a:lnTo>
                    <a:pt x="3171" y="4530"/>
                  </a:lnTo>
                  <a:cubicBezTo>
                    <a:pt x="3160" y="4501"/>
                    <a:pt x="3137" y="4489"/>
                    <a:pt x="3113" y="4489"/>
                  </a:cubicBezTo>
                  <a:close/>
                  <a:moveTo>
                    <a:pt x="2616" y="4614"/>
                  </a:moveTo>
                  <a:cubicBezTo>
                    <a:pt x="2570" y="4614"/>
                    <a:pt x="2527" y="4655"/>
                    <a:pt x="2553" y="4712"/>
                  </a:cubicBezTo>
                  <a:cubicBezTo>
                    <a:pt x="2563" y="4743"/>
                    <a:pt x="2584" y="4773"/>
                    <a:pt x="2593" y="4804"/>
                  </a:cubicBezTo>
                  <a:cubicBezTo>
                    <a:pt x="2611" y="4833"/>
                    <a:pt x="2640" y="4845"/>
                    <a:pt x="2667" y="4845"/>
                  </a:cubicBezTo>
                  <a:cubicBezTo>
                    <a:pt x="2716" y="4845"/>
                    <a:pt x="2761" y="4805"/>
                    <a:pt x="2735" y="4753"/>
                  </a:cubicBezTo>
                  <a:cubicBezTo>
                    <a:pt x="2715" y="4723"/>
                    <a:pt x="2705" y="4692"/>
                    <a:pt x="2685" y="4662"/>
                  </a:cubicBezTo>
                  <a:cubicBezTo>
                    <a:pt x="2670" y="4628"/>
                    <a:pt x="2642" y="4614"/>
                    <a:pt x="2616" y="4614"/>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1"/>
            <p:cNvSpPr/>
            <p:nvPr/>
          </p:nvSpPr>
          <p:spPr>
            <a:xfrm>
              <a:off x="5345854" y="-528269"/>
              <a:ext cx="941467" cy="1261747"/>
            </a:xfrm>
            <a:custGeom>
              <a:avLst/>
              <a:gdLst/>
              <a:ahLst/>
              <a:cxnLst/>
              <a:rect l="l" t="t" r="r" b="b"/>
              <a:pathLst>
                <a:path w="5327" h="7139" extrusionOk="0">
                  <a:moveTo>
                    <a:pt x="213" y="1"/>
                  </a:moveTo>
                  <a:lnTo>
                    <a:pt x="1" y="163"/>
                  </a:lnTo>
                  <a:lnTo>
                    <a:pt x="5113" y="7138"/>
                  </a:lnTo>
                  <a:lnTo>
                    <a:pt x="5326" y="6976"/>
                  </a:lnTo>
                  <a:lnTo>
                    <a:pt x="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1"/>
            <p:cNvSpPr/>
            <p:nvPr/>
          </p:nvSpPr>
          <p:spPr>
            <a:xfrm>
              <a:off x="7314363" y="3276193"/>
              <a:ext cx="941291" cy="1259979"/>
            </a:xfrm>
            <a:custGeom>
              <a:avLst/>
              <a:gdLst/>
              <a:ahLst/>
              <a:cxnLst/>
              <a:rect l="l" t="t" r="r" b="b"/>
              <a:pathLst>
                <a:path w="5326" h="7129" extrusionOk="0">
                  <a:moveTo>
                    <a:pt x="223" y="0"/>
                  </a:moveTo>
                  <a:lnTo>
                    <a:pt x="0" y="152"/>
                  </a:lnTo>
                  <a:lnTo>
                    <a:pt x="5113" y="7128"/>
                  </a:lnTo>
                  <a:lnTo>
                    <a:pt x="5326" y="6966"/>
                  </a:lnTo>
                  <a:lnTo>
                    <a:pt x="2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1"/>
            <p:cNvSpPr/>
            <p:nvPr/>
          </p:nvSpPr>
          <p:spPr>
            <a:xfrm>
              <a:off x="7990739" y="3379938"/>
              <a:ext cx="939523" cy="1259979"/>
            </a:xfrm>
            <a:custGeom>
              <a:avLst/>
              <a:gdLst/>
              <a:ahLst/>
              <a:cxnLst/>
              <a:rect l="l" t="t" r="r" b="b"/>
              <a:pathLst>
                <a:path w="5316" h="7129" extrusionOk="0">
                  <a:moveTo>
                    <a:pt x="212" y="0"/>
                  </a:moveTo>
                  <a:lnTo>
                    <a:pt x="0" y="152"/>
                  </a:lnTo>
                  <a:lnTo>
                    <a:pt x="5103" y="7128"/>
                  </a:lnTo>
                  <a:lnTo>
                    <a:pt x="5315" y="6966"/>
                  </a:lnTo>
                  <a:lnTo>
                    <a:pt x="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1"/>
            <p:cNvSpPr/>
            <p:nvPr/>
          </p:nvSpPr>
          <p:spPr>
            <a:xfrm>
              <a:off x="8856756" y="2750044"/>
              <a:ext cx="939523" cy="1259979"/>
            </a:xfrm>
            <a:custGeom>
              <a:avLst/>
              <a:gdLst/>
              <a:ahLst/>
              <a:cxnLst/>
              <a:rect l="l" t="t" r="r" b="b"/>
              <a:pathLst>
                <a:path w="5316" h="7129" extrusionOk="0">
                  <a:moveTo>
                    <a:pt x="213" y="1"/>
                  </a:moveTo>
                  <a:lnTo>
                    <a:pt x="1" y="152"/>
                  </a:lnTo>
                  <a:lnTo>
                    <a:pt x="5104" y="7128"/>
                  </a:lnTo>
                  <a:lnTo>
                    <a:pt x="5316" y="6966"/>
                  </a:lnTo>
                  <a:lnTo>
                    <a:pt x="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1"/>
            <p:cNvSpPr/>
            <p:nvPr/>
          </p:nvSpPr>
          <p:spPr>
            <a:xfrm>
              <a:off x="8085471" y="2970083"/>
              <a:ext cx="941467" cy="1259979"/>
            </a:xfrm>
            <a:custGeom>
              <a:avLst/>
              <a:gdLst/>
              <a:ahLst/>
              <a:cxnLst/>
              <a:rect l="l" t="t" r="r" b="b"/>
              <a:pathLst>
                <a:path w="5327" h="7129" extrusionOk="0">
                  <a:moveTo>
                    <a:pt x="223" y="0"/>
                  </a:moveTo>
                  <a:lnTo>
                    <a:pt x="0" y="153"/>
                  </a:lnTo>
                  <a:lnTo>
                    <a:pt x="5114" y="7128"/>
                  </a:lnTo>
                  <a:lnTo>
                    <a:pt x="5326" y="6966"/>
                  </a:lnTo>
                  <a:lnTo>
                    <a:pt x="2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1"/>
            <p:cNvSpPr/>
            <p:nvPr/>
          </p:nvSpPr>
          <p:spPr>
            <a:xfrm>
              <a:off x="5802192" y="581292"/>
              <a:ext cx="941291" cy="1259979"/>
            </a:xfrm>
            <a:custGeom>
              <a:avLst/>
              <a:gdLst/>
              <a:ahLst/>
              <a:cxnLst/>
              <a:rect l="l" t="t" r="r" b="b"/>
              <a:pathLst>
                <a:path w="5326" h="7129" extrusionOk="0">
                  <a:moveTo>
                    <a:pt x="213" y="0"/>
                  </a:moveTo>
                  <a:lnTo>
                    <a:pt x="0" y="162"/>
                  </a:lnTo>
                  <a:lnTo>
                    <a:pt x="5103" y="7128"/>
                  </a:lnTo>
                  <a:lnTo>
                    <a:pt x="5326" y="6976"/>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1"/>
            <p:cNvSpPr/>
            <p:nvPr/>
          </p:nvSpPr>
          <p:spPr>
            <a:xfrm>
              <a:off x="5259959" y="114173"/>
              <a:ext cx="939523" cy="1259979"/>
            </a:xfrm>
            <a:custGeom>
              <a:avLst/>
              <a:gdLst/>
              <a:ahLst/>
              <a:cxnLst/>
              <a:rect l="l" t="t" r="r" b="b"/>
              <a:pathLst>
                <a:path w="5316" h="7129" extrusionOk="0">
                  <a:moveTo>
                    <a:pt x="213" y="0"/>
                  </a:moveTo>
                  <a:lnTo>
                    <a:pt x="1" y="152"/>
                  </a:lnTo>
                  <a:lnTo>
                    <a:pt x="5104" y="7128"/>
                  </a:lnTo>
                  <a:lnTo>
                    <a:pt x="5316" y="6966"/>
                  </a:lnTo>
                  <a:lnTo>
                    <a:pt x="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1"/>
            <p:cNvSpPr/>
            <p:nvPr/>
          </p:nvSpPr>
          <p:spPr>
            <a:xfrm>
              <a:off x="4803622" y="-95261"/>
              <a:ext cx="941467" cy="1259979"/>
            </a:xfrm>
            <a:custGeom>
              <a:avLst/>
              <a:gdLst/>
              <a:ahLst/>
              <a:cxnLst/>
              <a:rect l="l" t="t" r="r" b="b"/>
              <a:pathLst>
                <a:path w="5327" h="7129" extrusionOk="0">
                  <a:moveTo>
                    <a:pt x="213" y="1"/>
                  </a:moveTo>
                  <a:lnTo>
                    <a:pt x="0" y="152"/>
                  </a:lnTo>
                  <a:lnTo>
                    <a:pt x="5103" y="7129"/>
                  </a:lnTo>
                  <a:lnTo>
                    <a:pt x="5326" y="6967"/>
                  </a:lnTo>
                  <a:lnTo>
                    <a:pt x="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1"/>
            <p:cNvSpPr/>
            <p:nvPr/>
          </p:nvSpPr>
          <p:spPr>
            <a:xfrm>
              <a:off x="8983831" y="2023474"/>
              <a:ext cx="941291" cy="1259979"/>
            </a:xfrm>
            <a:custGeom>
              <a:avLst/>
              <a:gdLst/>
              <a:ahLst/>
              <a:cxnLst/>
              <a:rect l="l" t="t" r="r" b="b"/>
              <a:pathLst>
                <a:path w="5326" h="7129" extrusionOk="0">
                  <a:moveTo>
                    <a:pt x="223" y="1"/>
                  </a:moveTo>
                  <a:lnTo>
                    <a:pt x="0" y="152"/>
                  </a:lnTo>
                  <a:lnTo>
                    <a:pt x="5114" y="7129"/>
                  </a:lnTo>
                  <a:lnTo>
                    <a:pt x="5326" y="6967"/>
                  </a:lnTo>
                  <a:lnTo>
                    <a:pt x="2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1"/>
            <p:cNvSpPr/>
            <p:nvPr/>
          </p:nvSpPr>
          <p:spPr>
            <a:xfrm>
              <a:off x="7772291" y="210672"/>
              <a:ext cx="941467" cy="1259979"/>
            </a:xfrm>
            <a:custGeom>
              <a:avLst/>
              <a:gdLst/>
              <a:ahLst/>
              <a:cxnLst/>
              <a:rect l="l" t="t" r="r" b="b"/>
              <a:pathLst>
                <a:path w="5327" h="7129" extrusionOk="0">
                  <a:moveTo>
                    <a:pt x="213" y="1"/>
                  </a:moveTo>
                  <a:lnTo>
                    <a:pt x="1" y="163"/>
                  </a:lnTo>
                  <a:lnTo>
                    <a:pt x="5114" y="7129"/>
                  </a:lnTo>
                  <a:lnTo>
                    <a:pt x="5327" y="6977"/>
                  </a:lnTo>
                  <a:lnTo>
                    <a:pt x="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1"/>
            <p:cNvSpPr/>
            <p:nvPr/>
          </p:nvSpPr>
          <p:spPr>
            <a:xfrm>
              <a:off x="6918823" y="965874"/>
              <a:ext cx="939523" cy="1259979"/>
            </a:xfrm>
            <a:custGeom>
              <a:avLst/>
              <a:gdLst/>
              <a:ahLst/>
              <a:cxnLst/>
              <a:rect l="l" t="t" r="r" b="b"/>
              <a:pathLst>
                <a:path w="5316" h="7129" extrusionOk="0">
                  <a:moveTo>
                    <a:pt x="213" y="1"/>
                  </a:moveTo>
                  <a:lnTo>
                    <a:pt x="0" y="153"/>
                  </a:lnTo>
                  <a:lnTo>
                    <a:pt x="5103" y="7129"/>
                  </a:lnTo>
                  <a:lnTo>
                    <a:pt x="5316" y="6967"/>
                  </a:lnTo>
                  <a:lnTo>
                    <a:pt x="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1"/>
            <p:cNvSpPr/>
            <p:nvPr/>
          </p:nvSpPr>
          <p:spPr>
            <a:xfrm>
              <a:off x="6475034" y="3212214"/>
              <a:ext cx="1531762" cy="1557610"/>
            </a:xfrm>
            <a:custGeom>
              <a:avLst/>
              <a:gdLst/>
              <a:ahLst/>
              <a:cxnLst/>
              <a:rect l="l" t="t" r="r" b="b"/>
              <a:pathLst>
                <a:path w="8667" h="8813" extrusionOk="0">
                  <a:moveTo>
                    <a:pt x="4143" y="1"/>
                  </a:moveTo>
                  <a:cubicBezTo>
                    <a:pt x="3486" y="1"/>
                    <a:pt x="2858" y="154"/>
                    <a:pt x="2400" y="524"/>
                  </a:cubicBezTo>
                  <a:cubicBezTo>
                    <a:pt x="1205" y="1486"/>
                    <a:pt x="537" y="3713"/>
                    <a:pt x="233" y="5131"/>
                  </a:cubicBezTo>
                  <a:cubicBezTo>
                    <a:pt x="51" y="5961"/>
                    <a:pt x="0" y="6883"/>
                    <a:pt x="395" y="7632"/>
                  </a:cubicBezTo>
                  <a:cubicBezTo>
                    <a:pt x="788" y="8375"/>
                    <a:pt x="1638" y="8813"/>
                    <a:pt x="2473" y="8813"/>
                  </a:cubicBezTo>
                  <a:cubicBezTo>
                    <a:pt x="2843" y="8813"/>
                    <a:pt x="3210" y="8727"/>
                    <a:pt x="3534" y="8543"/>
                  </a:cubicBezTo>
                  <a:cubicBezTo>
                    <a:pt x="3928" y="8320"/>
                    <a:pt x="4252" y="7986"/>
                    <a:pt x="4637" y="7753"/>
                  </a:cubicBezTo>
                  <a:cubicBezTo>
                    <a:pt x="5296" y="7369"/>
                    <a:pt x="6085" y="7328"/>
                    <a:pt x="6814" y="7135"/>
                  </a:cubicBezTo>
                  <a:cubicBezTo>
                    <a:pt x="7543" y="6933"/>
                    <a:pt x="8313" y="6487"/>
                    <a:pt x="8455" y="5738"/>
                  </a:cubicBezTo>
                  <a:cubicBezTo>
                    <a:pt x="8667" y="4645"/>
                    <a:pt x="7411" y="3733"/>
                    <a:pt x="7422" y="2610"/>
                  </a:cubicBezTo>
                  <a:cubicBezTo>
                    <a:pt x="7432" y="2347"/>
                    <a:pt x="7503" y="2083"/>
                    <a:pt x="7472" y="1810"/>
                  </a:cubicBezTo>
                  <a:cubicBezTo>
                    <a:pt x="7422" y="1375"/>
                    <a:pt x="7078" y="1010"/>
                    <a:pt x="6713" y="757"/>
                  </a:cubicBezTo>
                  <a:cubicBezTo>
                    <a:pt x="6081" y="315"/>
                    <a:pt x="5084" y="1"/>
                    <a:pt x="4143"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1"/>
            <p:cNvSpPr/>
            <p:nvPr/>
          </p:nvSpPr>
          <p:spPr>
            <a:xfrm>
              <a:off x="8879909" y="581646"/>
              <a:ext cx="594360" cy="1184511"/>
            </a:xfrm>
            <a:custGeom>
              <a:avLst/>
              <a:gdLst/>
              <a:ahLst/>
              <a:cxnLst/>
              <a:rect l="l" t="t" r="r" b="b"/>
              <a:pathLst>
                <a:path w="3363" h="6702" extrusionOk="0">
                  <a:moveTo>
                    <a:pt x="2378" y="0"/>
                  </a:moveTo>
                  <a:cubicBezTo>
                    <a:pt x="1945" y="0"/>
                    <a:pt x="1215" y="528"/>
                    <a:pt x="912" y="737"/>
                  </a:cubicBezTo>
                  <a:cubicBezTo>
                    <a:pt x="416" y="1081"/>
                    <a:pt x="1" y="1638"/>
                    <a:pt x="72" y="2246"/>
                  </a:cubicBezTo>
                  <a:cubicBezTo>
                    <a:pt x="102" y="2539"/>
                    <a:pt x="254" y="2813"/>
                    <a:pt x="335" y="3106"/>
                  </a:cubicBezTo>
                  <a:cubicBezTo>
                    <a:pt x="437" y="3511"/>
                    <a:pt x="406" y="3936"/>
                    <a:pt x="558" y="4311"/>
                  </a:cubicBezTo>
                  <a:cubicBezTo>
                    <a:pt x="669" y="4575"/>
                    <a:pt x="862" y="4797"/>
                    <a:pt x="1004" y="5030"/>
                  </a:cubicBezTo>
                  <a:cubicBezTo>
                    <a:pt x="1378" y="5628"/>
                    <a:pt x="1550" y="6438"/>
                    <a:pt x="2208" y="6681"/>
                  </a:cubicBezTo>
                  <a:cubicBezTo>
                    <a:pt x="2227" y="6693"/>
                    <a:pt x="2250" y="6701"/>
                    <a:pt x="2274" y="6701"/>
                  </a:cubicBezTo>
                  <a:cubicBezTo>
                    <a:pt x="2289" y="6701"/>
                    <a:pt x="2304" y="6698"/>
                    <a:pt x="2320" y="6690"/>
                  </a:cubicBezTo>
                  <a:cubicBezTo>
                    <a:pt x="2370" y="6681"/>
                    <a:pt x="2390" y="6620"/>
                    <a:pt x="2411" y="6579"/>
                  </a:cubicBezTo>
                  <a:cubicBezTo>
                    <a:pt x="2705" y="5871"/>
                    <a:pt x="2826" y="5111"/>
                    <a:pt x="2948" y="4362"/>
                  </a:cubicBezTo>
                  <a:cubicBezTo>
                    <a:pt x="3029" y="3805"/>
                    <a:pt x="3119" y="3258"/>
                    <a:pt x="3200" y="2701"/>
                  </a:cubicBezTo>
                  <a:cubicBezTo>
                    <a:pt x="3281" y="2205"/>
                    <a:pt x="3362" y="1689"/>
                    <a:pt x="3272" y="1193"/>
                  </a:cubicBezTo>
                  <a:cubicBezTo>
                    <a:pt x="3211" y="798"/>
                    <a:pt x="2917" y="99"/>
                    <a:pt x="2462" y="8"/>
                  </a:cubicBezTo>
                  <a:cubicBezTo>
                    <a:pt x="2435" y="3"/>
                    <a:pt x="2407" y="0"/>
                    <a:pt x="2378"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1"/>
            <p:cNvSpPr/>
            <p:nvPr/>
          </p:nvSpPr>
          <p:spPr>
            <a:xfrm>
              <a:off x="7142573" y="1003873"/>
              <a:ext cx="1602810" cy="1555665"/>
            </a:xfrm>
            <a:custGeom>
              <a:avLst/>
              <a:gdLst/>
              <a:ahLst/>
              <a:cxnLst/>
              <a:rect l="l" t="t" r="r" b="b"/>
              <a:pathLst>
                <a:path w="9069" h="8802" extrusionOk="0">
                  <a:moveTo>
                    <a:pt x="6097" y="1"/>
                  </a:moveTo>
                  <a:cubicBezTo>
                    <a:pt x="6052" y="1"/>
                    <a:pt x="6011" y="30"/>
                    <a:pt x="6004" y="80"/>
                  </a:cubicBezTo>
                  <a:cubicBezTo>
                    <a:pt x="5983" y="211"/>
                    <a:pt x="5974" y="332"/>
                    <a:pt x="5974" y="464"/>
                  </a:cubicBezTo>
                  <a:cubicBezTo>
                    <a:pt x="5974" y="535"/>
                    <a:pt x="6027" y="573"/>
                    <a:pt x="6077" y="573"/>
                  </a:cubicBezTo>
                  <a:cubicBezTo>
                    <a:pt x="6120" y="573"/>
                    <a:pt x="6161" y="545"/>
                    <a:pt x="6166" y="485"/>
                  </a:cubicBezTo>
                  <a:cubicBezTo>
                    <a:pt x="6186" y="404"/>
                    <a:pt x="6186" y="312"/>
                    <a:pt x="6186" y="231"/>
                  </a:cubicBezTo>
                  <a:cubicBezTo>
                    <a:pt x="6287" y="262"/>
                    <a:pt x="6388" y="302"/>
                    <a:pt x="6490" y="332"/>
                  </a:cubicBezTo>
                  <a:cubicBezTo>
                    <a:pt x="6495" y="335"/>
                    <a:pt x="6501" y="336"/>
                    <a:pt x="6506" y="336"/>
                  </a:cubicBezTo>
                  <a:cubicBezTo>
                    <a:pt x="6550" y="336"/>
                    <a:pt x="6585" y="268"/>
                    <a:pt x="6541" y="242"/>
                  </a:cubicBezTo>
                  <a:cubicBezTo>
                    <a:pt x="6409" y="170"/>
                    <a:pt x="6287" y="89"/>
                    <a:pt x="6156" y="19"/>
                  </a:cubicBezTo>
                  <a:cubicBezTo>
                    <a:pt x="6137" y="6"/>
                    <a:pt x="6117" y="1"/>
                    <a:pt x="6097" y="1"/>
                  </a:cubicBezTo>
                  <a:close/>
                  <a:moveTo>
                    <a:pt x="5356" y="331"/>
                  </a:moveTo>
                  <a:cubicBezTo>
                    <a:pt x="5308" y="331"/>
                    <a:pt x="5262" y="361"/>
                    <a:pt x="5254" y="413"/>
                  </a:cubicBezTo>
                  <a:cubicBezTo>
                    <a:pt x="5234" y="545"/>
                    <a:pt x="5224" y="667"/>
                    <a:pt x="5224" y="798"/>
                  </a:cubicBezTo>
                  <a:cubicBezTo>
                    <a:pt x="5224" y="865"/>
                    <a:pt x="5280" y="904"/>
                    <a:pt x="5332" y="904"/>
                  </a:cubicBezTo>
                  <a:cubicBezTo>
                    <a:pt x="5376" y="904"/>
                    <a:pt x="5418" y="878"/>
                    <a:pt x="5427" y="818"/>
                  </a:cubicBezTo>
                  <a:cubicBezTo>
                    <a:pt x="5437" y="728"/>
                    <a:pt x="5437" y="647"/>
                    <a:pt x="5447" y="555"/>
                  </a:cubicBezTo>
                  <a:cubicBezTo>
                    <a:pt x="5548" y="596"/>
                    <a:pt x="5639" y="626"/>
                    <a:pt x="5740" y="667"/>
                  </a:cubicBezTo>
                  <a:cubicBezTo>
                    <a:pt x="5747" y="669"/>
                    <a:pt x="5754" y="670"/>
                    <a:pt x="5760" y="670"/>
                  </a:cubicBezTo>
                  <a:cubicBezTo>
                    <a:pt x="5811" y="670"/>
                    <a:pt x="5846" y="603"/>
                    <a:pt x="5791" y="575"/>
                  </a:cubicBezTo>
                  <a:cubicBezTo>
                    <a:pt x="5670" y="494"/>
                    <a:pt x="5538" y="424"/>
                    <a:pt x="5407" y="343"/>
                  </a:cubicBezTo>
                  <a:cubicBezTo>
                    <a:pt x="5391" y="335"/>
                    <a:pt x="5373" y="331"/>
                    <a:pt x="5356" y="331"/>
                  </a:cubicBezTo>
                  <a:close/>
                  <a:moveTo>
                    <a:pt x="6373" y="623"/>
                  </a:moveTo>
                  <a:cubicBezTo>
                    <a:pt x="6327" y="623"/>
                    <a:pt x="6284" y="650"/>
                    <a:pt x="6277" y="707"/>
                  </a:cubicBezTo>
                  <a:cubicBezTo>
                    <a:pt x="6257" y="839"/>
                    <a:pt x="6247" y="960"/>
                    <a:pt x="6247" y="1082"/>
                  </a:cubicBezTo>
                  <a:cubicBezTo>
                    <a:pt x="6247" y="1155"/>
                    <a:pt x="6303" y="1197"/>
                    <a:pt x="6357" y="1197"/>
                  </a:cubicBezTo>
                  <a:cubicBezTo>
                    <a:pt x="6399" y="1197"/>
                    <a:pt x="6440" y="1170"/>
                    <a:pt x="6449" y="1112"/>
                  </a:cubicBezTo>
                  <a:cubicBezTo>
                    <a:pt x="6460" y="1021"/>
                    <a:pt x="6460" y="940"/>
                    <a:pt x="6469" y="849"/>
                  </a:cubicBezTo>
                  <a:cubicBezTo>
                    <a:pt x="6561" y="890"/>
                    <a:pt x="6662" y="920"/>
                    <a:pt x="6763" y="960"/>
                  </a:cubicBezTo>
                  <a:cubicBezTo>
                    <a:pt x="6768" y="961"/>
                    <a:pt x="6772" y="961"/>
                    <a:pt x="6776" y="961"/>
                  </a:cubicBezTo>
                  <a:cubicBezTo>
                    <a:pt x="6830" y="961"/>
                    <a:pt x="6870" y="897"/>
                    <a:pt x="6814" y="859"/>
                  </a:cubicBezTo>
                  <a:cubicBezTo>
                    <a:pt x="6682" y="788"/>
                    <a:pt x="6561" y="717"/>
                    <a:pt x="6429" y="636"/>
                  </a:cubicBezTo>
                  <a:cubicBezTo>
                    <a:pt x="6411" y="627"/>
                    <a:pt x="6392" y="623"/>
                    <a:pt x="6373" y="623"/>
                  </a:cubicBezTo>
                  <a:close/>
                  <a:moveTo>
                    <a:pt x="4602" y="659"/>
                  </a:moveTo>
                  <a:cubicBezTo>
                    <a:pt x="4559" y="659"/>
                    <a:pt x="4519" y="691"/>
                    <a:pt x="4505" y="748"/>
                  </a:cubicBezTo>
                  <a:cubicBezTo>
                    <a:pt x="4485" y="869"/>
                    <a:pt x="4475" y="991"/>
                    <a:pt x="4475" y="1122"/>
                  </a:cubicBezTo>
                  <a:cubicBezTo>
                    <a:pt x="4475" y="1193"/>
                    <a:pt x="4528" y="1232"/>
                    <a:pt x="4580" y="1232"/>
                  </a:cubicBezTo>
                  <a:cubicBezTo>
                    <a:pt x="4624" y="1232"/>
                    <a:pt x="4668" y="1203"/>
                    <a:pt x="4678" y="1142"/>
                  </a:cubicBezTo>
                  <a:cubicBezTo>
                    <a:pt x="4687" y="1061"/>
                    <a:pt x="4698" y="971"/>
                    <a:pt x="4698" y="890"/>
                  </a:cubicBezTo>
                  <a:cubicBezTo>
                    <a:pt x="4799" y="920"/>
                    <a:pt x="4900" y="960"/>
                    <a:pt x="5002" y="991"/>
                  </a:cubicBezTo>
                  <a:cubicBezTo>
                    <a:pt x="5007" y="993"/>
                    <a:pt x="5013" y="994"/>
                    <a:pt x="5018" y="994"/>
                  </a:cubicBezTo>
                  <a:cubicBezTo>
                    <a:pt x="5062" y="994"/>
                    <a:pt x="5097" y="927"/>
                    <a:pt x="5052" y="899"/>
                  </a:cubicBezTo>
                  <a:cubicBezTo>
                    <a:pt x="4921" y="829"/>
                    <a:pt x="4789" y="748"/>
                    <a:pt x="4657" y="677"/>
                  </a:cubicBezTo>
                  <a:cubicBezTo>
                    <a:pt x="4639" y="665"/>
                    <a:pt x="4620" y="659"/>
                    <a:pt x="4602" y="659"/>
                  </a:cubicBezTo>
                  <a:close/>
                  <a:moveTo>
                    <a:pt x="5623" y="952"/>
                  </a:moveTo>
                  <a:cubicBezTo>
                    <a:pt x="5580" y="952"/>
                    <a:pt x="5542" y="982"/>
                    <a:pt x="5528" y="1031"/>
                  </a:cubicBezTo>
                  <a:cubicBezTo>
                    <a:pt x="5508" y="1163"/>
                    <a:pt x="5497" y="1284"/>
                    <a:pt x="5497" y="1416"/>
                  </a:cubicBezTo>
                  <a:cubicBezTo>
                    <a:pt x="5497" y="1487"/>
                    <a:pt x="5550" y="1525"/>
                    <a:pt x="5602" y="1525"/>
                  </a:cubicBezTo>
                  <a:cubicBezTo>
                    <a:pt x="5647" y="1525"/>
                    <a:pt x="5691" y="1497"/>
                    <a:pt x="5700" y="1436"/>
                  </a:cubicBezTo>
                  <a:cubicBezTo>
                    <a:pt x="5710" y="1355"/>
                    <a:pt x="5720" y="1264"/>
                    <a:pt x="5720" y="1183"/>
                  </a:cubicBezTo>
                  <a:cubicBezTo>
                    <a:pt x="5821" y="1214"/>
                    <a:pt x="5923" y="1254"/>
                    <a:pt x="6014" y="1284"/>
                  </a:cubicBezTo>
                  <a:cubicBezTo>
                    <a:pt x="6021" y="1286"/>
                    <a:pt x="6027" y="1287"/>
                    <a:pt x="6034" y="1287"/>
                  </a:cubicBezTo>
                  <a:cubicBezTo>
                    <a:pt x="6085" y="1287"/>
                    <a:pt x="6119" y="1220"/>
                    <a:pt x="6064" y="1193"/>
                  </a:cubicBezTo>
                  <a:cubicBezTo>
                    <a:pt x="5943" y="1122"/>
                    <a:pt x="5812" y="1041"/>
                    <a:pt x="5680" y="971"/>
                  </a:cubicBezTo>
                  <a:cubicBezTo>
                    <a:pt x="5661" y="958"/>
                    <a:pt x="5641" y="952"/>
                    <a:pt x="5623" y="952"/>
                  </a:cubicBezTo>
                  <a:close/>
                  <a:moveTo>
                    <a:pt x="3864" y="989"/>
                  </a:moveTo>
                  <a:cubicBezTo>
                    <a:pt x="3815" y="989"/>
                    <a:pt x="3774" y="1019"/>
                    <a:pt x="3766" y="1072"/>
                  </a:cubicBezTo>
                  <a:cubicBezTo>
                    <a:pt x="3746" y="1203"/>
                    <a:pt x="3736" y="1325"/>
                    <a:pt x="3736" y="1457"/>
                  </a:cubicBezTo>
                  <a:cubicBezTo>
                    <a:pt x="3736" y="1523"/>
                    <a:pt x="3788" y="1562"/>
                    <a:pt x="3838" y="1562"/>
                  </a:cubicBezTo>
                  <a:cubicBezTo>
                    <a:pt x="3879" y="1562"/>
                    <a:pt x="3919" y="1536"/>
                    <a:pt x="3928" y="1477"/>
                  </a:cubicBezTo>
                  <a:cubicBezTo>
                    <a:pt x="3938" y="1385"/>
                    <a:pt x="3949" y="1304"/>
                    <a:pt x="3949" y="1214"/>
                  </a:cubicBezTo>
                  <a:cubicBezTo>
                    <a:pt x="4050" y="1254"/>
                    <a:pt x="4151" y="1284"/>
                    <a:pt x="4252" y="1325"/>
                  </a:cubicBezTo>
                  <a:cubicBezTo>
                    <a:pt x="4258" y="1327"/>
                    <a:pt x="4263" y="1328"/>
                    <a:pt x="4269" y="1328"/>
                  </a:cubicBezTo>
                  <a:cubicBezTo>
                    <a:pt x="4313" y="1328"/>
                    <a:pt x="4348" y="1261"/>
                    <a:pt x="4303" y="1234"/>
                  </a:cubicBezTo>
                  <a:cubicBezTo>
                    <a:pt x="4171" y="1153"/>
                    <a:pt x="4039" y="1082"/>
                    <a:pt x="3918" y="1001"/>
                  </a:cubicBezTo>
                  <a:cubicBezTo>
                    <a:pt x="3900" y="993"/>
                    <a:pt x="3881" y="989"/>
                    <a:pt x="3864" y="989"/>
                  </a:cubicBezTo>
                  <a:close/>
                  <a:moveTo>
                    <a:pt x="6644" y="1246"/>
                  </a:moveTo>
                  <a:cubicBezTo>
                    <a:pt x="6599" y="1246"/>
                    <a:pt x="6558" y="1276"/>
                    <a:pt x="6550" y="1325"/>
                  </a:cubicBezTo>
                  <a:cubicBezTo>
                    <a:pt x="6530" y="1457"/>
                    <a:pt x="6520" y="1578"/>
                    <a:pt x="6520" y="1709"/>
                  </a:cubicBezTo>
                  <a:cubicBezTo>
                    <a:pt x="6520" y="1776"/>
                    <a:pt x="6575" y="1815"/>
                    <a:pt x="6628" y="1815"/>
                  </a:cubicBezTo>
                  <a:cubicBezTo>
                    <a:pt x="6672" y="1815"/>
                    <a:pt x="6714" y="1789"/>
                    <a:pt x="6723" y="1730"/>
                  </a:cubicBezTo>
                  <a:cubicBezTo>
                    <a:pt x="6733" y="1639"/>
                    <a:pt x="6733" y="1558"/>
                    <a:pt x="6743" y="1466"/>
                  </a:cubicBezTo>
                  <a:cubicBezTo>
                    <a:pt x="6844" y="1507"/>
                    <a:pt x="6946" y="1538"/>
                    <a:pt x="7036" y="1578"/>
                  </a:cubicBezTo>
                  <a:cubicBezTo>
                    <a:pt x="7043" y="1580"/>
                    <a:pt x="7050" y="1581"/>
                    <a:pt x="7056" y="1581"/>
                  </a:cubicBezTo>
                  <a:cubicBezTo>
                    <a:pt x="7107" y="1581"/>
                    <a:pt x="7142" y="1514"/>
                    <a:pt x="7087" y="1487"/>
                  </a:cubicBezTo>
                  <a:cubicBezTo>
                    <a:pt x="6966" y="1406"/>
                    <a:pt x="6834" y="1335"/>
                    <a:pt x="6703" y="1264"/>
                  </a:cubicBezTo>
                  <a:cubicBezTo>
                    <a:pt x="6684" y="1251"/>
                    <a:pt x="6664" y="1246"/>
                    <a:pt x="6644" y="1246"/>
                  </a:cubicBezTo>
                  <a:close/>
                  <a:moveTo>
                    <a:pt x="4880" y="1281"/>
                  </a:moveTo>
                  <a:cubicBezTo>
                    <a:pt x="4833" y="1281"/>
                    <a:pt x="4796" y="1308"/>
                    <a:pt x="4789" y="1365"/>
                  </a:cubicBezTo>
                  <a:cubicBezTo>
                    <a:pt x="4759" y="1497"/>
                    <a:pt x="4759" y="1619"/>
                    <a:pt x="4748" y="1750"/>
                  </a:cubicBezTo>
                  <a:cubicBezTo>
                    <a:pt x="4748" y="1817"/>
                    <a:pt x="4803" y="1856"/>
                    <a:pt x="4856" y="1856"/>
                  </a:cubicBezTo>
                  <a:cubicBezTo>
                    <a:pt x="4900" y="1856"/>
                    <a:pt x="4942" y="1830"/>
                    <a:pt x="4951" y="1770"/>
                  </a:cubicBezTo>
                  <a:cubicBezTo>
                    <a:pt x="4961" y="1679"/>
                    <a:pt x="4971" y="1598"/>
                    <a:pt x="4971" y="1507"/>
                  </a:cubicBezTo>
                  <a:cubicBezTo>
                    <a:pt x="5072" y="1547"/>
                    <a:pt x="5173" y="1578"/>
                    <a:pt x="5275" y="1619"/>
                  </a:cubicBezTo>
                  <a:cubicBezTo>
                    <a:pt x="5280" y="1621"/>
                    <a:pt x="5286" y="1622"/>
                    <a:pt x="5291" y="1622"/>
                  </a:cubicBezTo>
                  <a:cubicBezTo>
                    <a:pt x="5335" y="1622"/>
                    <a:pt x="5370" y="1554"/>
                    <a:pt x="5326" y="1527"/>
                  </a:cubicBezTo>
                  <a:cubicBezTo>
                    <a:pt x="5194" y="1446"/>
                    <a:pt x="5062" y="1376"/>
                    <a:pt x="4941" y="1295"/>
                  </a:cubicBezTo>
                  <a:cubicBezTo>
                    <a:pt x="4920" y="1286"/>
                    <a:pt x="4899" y="1281"/>
                    <a:pt x="4880" y="1281"/>
                  </a:cubicBezTo>
                  <a:close/>
                  <a:moveTo>
                    <a:pt x="3111" y="1317"/>
                  </a:moveTo>
                  <a:cubicBezTo>
                    <a:pt x="3066" y="1317"/>
                    <a:pt x="3024" y="1349"/>
                    <a:pt x="3017" y="1406"/>
                  </a:cubicBezTo>
                  <a:cubicBezTo>
                    <a:pt x="2997" y="1527"/>
                    <a:pt x="2986" y="1649"/>
                    <a:pt x="2986" y="1781"/>
                  </a:cubicBezTo>
                  <a:cubicBezTo>
                    <a:pt x="2986" y="1853"/>
                    <a:pt x="3041" y="1891"/>
                    <a:pt x="3093" y="1891"/>
                  </a:cubicBezTo>
                  <a:cubicBezTo>
                    <a:pt x="3135" y="1891"/>
                    <a:pt x="3174" y="1865"/>
                    <a:pt x="3179" y="1811"/>
                  </a:cubicBezTo>
                  <a:cubicBezTo>
                    <a:pt x="3199" y="1720"/>
                    <a:pt x="3199" y="1628"/>
                    <a:pt x="3209" y="1547"/>
                  </a:cubicBezTo>
                  <a:cubicBezTo>
                    <a:pt x="3301" y="1578"/>
                    <a:pt x="3402" y="1619"/>
                    <a:pt x="3503" y="1649"/>
                  </a:cubicBezTo>
                  <a:cubicBezTo>
                    <a:pt x="3510" y="1651"/>
                    <a:pt x="3516" y="1652"/>
                    <a:pt x="3522" y="1652"/>
                  </a:cubicBezTo>
                  <a:cubicBezTo>
                    <a:pt x="3572" y="1652"/>
                    <a:pt x="3599" y="1585"/>
                    <a:pt x="3553" y="1558"/>
                  </a:cubicBezTo>
                  <a:cubicBezTo>
                    <a:pt x="3422" y="1487"/>
                    <a:pt x="3301" y="1406"/>
                    <a:pt x="3169" y="1335"/>
                  </a:cubicBezTo>
                  <a:cubicBezTo>
                    <a:pt x="3150" y="1323"/>
                    <a:pt x="3130" y="1317"/>
                    <a:pt x="3111" y="1317"/>
                  </a:cubicBezTo>
                  <a:close/>
                  <a:moveTo>
                    <a:pt x="5898" y="1570"/>
                  </a:moveTo>
                  <a:cubicBezTo>
                    <a:pt x="5856" y="1570"/>
                    <a:pt x="5819" y="1602"/>
                    <a:pt x="5812" y="1659"/>
                  </a:cubicBezTo>
                  <a:cubicBezTo>
                    <a:pt x="5781" y="1790"/>
                    <a:pt x="5771" y="1902"/>
                    <a:pt x="5771" y="2033"/>
                  </a:cubicBezTo>
                  <a:cubicBezTo>
                    <a:pt x="5771" y="2106"/>
                    <a:pt x="5826" y="2145"/>
                    <a:pt x="5879" y="2145"/>
                  </a:cubicBezTo>
                  <a:cubicBezTo>
                    <a:pt x="5923" y="2145"/>
                    <a:pt x="5965" y="2119"/>
                    <a:pt x="5974" y="2064"/>
                  </a:cubicBezTo>
                  <a:cubicBezTo>
                    <a:pt x="5983" y="1973"/>
                    <a:pt x="5994" y="1892"/>
                    <a:pt x="5994" y="1801"/>
                  </a:cubicBezTo>
                  <a:cubicBezTo>
                    <a:pt x="6095" y="1841"/>
                    <a:pt x="6196" y="1871"/>
                    <a:pt x="6298" y="1902"/>
                  </a:cubicBezTo>
                  <a:cubicBezTo>
                    <a:pt x="6303" y="1904"/>
                    <a:pt x="6309" y="1905"/>
                    <a:pt x="6314" y="1905"/>
                  </a:cubicBezTo>
                  <a:cubicBezTo>
                    <a:pt x="6358" y="1905"/>
                    <a:pt x="6393" y="1838"/>
                    <a:pt x="6348" y="1811"/>
                  </a:cubicBezTo>
                  <a:cubicBezTo>
                    <a:pt x="6217" y="1740"/>
                    <a:pt x="6085" y="1669"/>
                    <a:pt x="5953" y="1588"/>
                  </a:cubicBezTo>
                  <a:cubicBezTo>
                    <a:pt x="5935" y="1576"/>
                    <a:pt x="5916" y="1570"/>
                    <a:pt x="5898" y="1570"/>
                  </a:cubicBezTo>
                  <a:close/>
                  <a:moveTo>
                    <a:pt x="4133" y="1610"/>
                  </a:moveTo>
                  <a:cubicBezTo>
                    <a:pt x="4088" y="1610"/>
                    <a:pt x="4047" y="1640"/>
                    <a:pt x="4039" y="1689"/>
                  </a:cubicBezTo>
                  <a:cubicBezTo>
                    <a:pt x="4019" y="1821"/>
                    <a:pt x="4009" y="1943"/>
                    <a:pt x="4009" y="2074"/>
                  </a:cubicBezTo>
                  <a:cubicBezTo>
                    <a:pt x="4009" y="2145"/>
                    <a:pt x="4062" y="2184"/>
                    <a:pt x="4113" y="2184"/>
                  </a:cubicBezTo>
                  <a:cubicBezTo>
                    <a:pt x="4156" y="2184"/>
                    <a:pt x="4197" y="2155"/>
                    <a:pt x="4201" y="2094"/>
                  </a:cubicBezTo>
                  <a:cubicBezTo>
                    <a:pt x="4222" y="2013"/>
                    <a:pt x="4222" y="1922"/>
                    <a:pt x="4222" y="1841"/>
                  </a:cubicBezTo>
                  <a:cubicBezTo>
                    <a:pt x="4323" y="1871"/>
                    <a:pt x="4424" y="1912"/>
                    <a:pt x="4525" y="1943"/>
                  </a:cubicBezTo>
                  <a:cubicBezTo>
                    <a:pt x="4531" y="1945"/>
                    <a:pt x="4537" y="1946"/>
                    <a:pt x="4542" y="1946"/>
                  </a:cubicBezTo>
                  <a:cubicBezTo>
                    <a:pt x="4586" y="1946"/>
                    <a:pt x="4621" y="1878"/>
                    <a:pt x="4576" y="1851"/>
                  </a:cubicBezTo>
                  <a:cubicBezTo>
                    <a:pt x="4444" y="1781"/>
                    <a:pt x="4323" y="1700"/>
                    <a:pt x="4192" y="1628"/>
                  </a:cubicBezTo>
                  <a:cubicBezTo>
                    <a:pt x="4173" y="1616"/>
                    <a:pt x="4153" y="1610"/>
                    <a:pt x="4133" y="1610"/>
                  </a:cubicBezTo>
                  <a:close/>
                  <a:moveTo>
                    <a:pt x="2363" y="1651"/>
                  </a:moveTo>
                  <a:cubicBezTo>
                    <a:pt x="2320" y="1651"/>
                    <a:pt x="2282" y="1681"/>
                    <a:pt x="2268" y="1730"/>
                  </a:cubicBezTo>
                  <a:cubicBezTo>
                    <a:pt x="2248" y="1862"/>
                    <a:pt x="2237" y="1983"/>
                    <a:pt x="2237" y="2114"/>
                  </a:cubicBezTo>
                  <a:cubicBezTo>
                    <a:pt x="2237" y="2181"/>
                    <a:pt x="2292" y="2220"/>
                    <a:pt x="2345" y="2220"/>
                  </a:cubicBezTo>
                  <a:cubicBezTo>
                    <a:pt x="2389" y="2220"/>
                    <a:pt x="2431" y="2194"/>
                    <a:pt x="2440" y="2135"/>
                  </a:cubicBezTo>
                  <a:cubicBezTo>
                    <a:pt x="2450" y="2044"/>
                    <a:pt x="2460" y="1963"/>
                    <a:pt x="2460" y="1882"/>
                  </a:cubicBezTo>
                  <a:cubicBezTo>
                    <a:pt x="2561" y="1912"/>
                    <a:pt x="2662" y="1952"/>
                    <a:pt x="2754" y="1983"/>
                  </a:cubicBezTo>
                  <a:cubicBezTo>
                    <a:pt x="2761" y="1985"/>
                    <a:pt x="2767" y="1986"/>
                    <a:pt x="2773" y="1986"/>
                  </a:cubicBezTo>
                  <a:cubicBezTo>
                    <a:pt x="2824" y="1986"/>
                    <a:pt x="2858" y="1919"/>
                    <a:pt x="2804" y="1892"/>
                  </a:cubicBezTo>
                  <a:cubicBezTo>
                    <a:pt x="2683" y="1811"/>
                    <a:pt x="2551" y="1740"/>
                    <a:pt x="2419" y="1669"/>
                  </a:cubicBezTo>
                  <a:cubicBezTo>
                    <a:pt x="2401" y="1656"/>
                    <a:pt x="2382" y="1651"/>
                    <a:pt x="2363" y="1651"/>
                  </a:cubicBezTo>
                  <a:close/>
                  <a:moveTo>
                    <a:pt x="6920" y="1864"/>
                  </a:moveTo>
                  <a:cubicBezTo>
                    <a:pt x="6877" y="1864"/>
                    <a:pt x="6838" y="1896"/>
                    <a:pt x="6824" y="1952"/>
                  </a:cubicBezTo>
                  <a:cubicBezTo>
                    <a:pt x="6804" y="2074"/>
                    <a:pt x="6793" y="2195"/>
                    <a:pt x="6793" y="2327"/>
                  </a:cubicBezTo>
                  <a:cubicBezTo>
                    <a:pt x="6793" y="2398"/>
                    <a:pt x="6846" y="2436"/>
                    <a:pt x="6898" y="2436"/>
                  </a:cubicBezTo>
                  <a:cubicBezTo>
                    <a:pt x="6943" y="2436"/>
                    <a:pt x="6987" y="2408"/>
                    <a:pt x="6996" y="2348"/>
                  </a:cubicBezTo>
                  <a:cubicBezTo>
                    <a:pt x="7006" y="2267"/>
                    <a:pt x="7016" y="2175"/>
                    <a:pt x="7016" y="2094"/>
                  </a:cubicBezTo>
                  <a:cubicBezTo>
                    <a:pt x="7117" y="2125"/>
                    <a:pt x="7219" y="2165"/>
                    <a:pt x="7320" y="2195"/>
                  </a:cubicBezTo>
                  <a:cubicBezTo>
                    <a:pt x="7325" y="2198"/>
                    <a:pt x="7331" y="2199"/>
                    <a:pt x="7336" y="2199"/>
                  </a:cubicBezTo>
                  <a:cubicBezTo>
                    <a:pt x="7381" y="2199"/>
                    <a:pt x="7416" y="2131"/>
                    <a:pt x="7371" y="2105"/>
                  </a:cubicBezTo>
                  <a:cubicBezTo>
                    <a:pt x="7239" y="2033"/>
                    <a:pt x="7108" y="1952"/>
                    <a:pt x="6976" y="1882"/>
                  </a:cubicBezTo>
                  <a:cubicBezTo>
                    <a:pt x="6957" y="1870"/>
                    <a:pt x="6938" y="1864"/>
                    <a:pt x="6920" y="1864"/>
                  </a:cubicBezTo>
                  <a:close/>
                  <a:moveTo>
                    <a:pt x="5155" y="1904"/>
                  </a:moveTo>
                  <a:cubicBezTo>
                    <a:pt x="5110" y="1904"/>
                    <a:pt x="5069" y="1934"/>
                    <a:pt x="5062" y="1983"/>
                  </a:cubicBezTo>
                  <a:cubicBezTo>
                    <a:pt x="5042" y="2114"/>
                    <a:pt x="5032" y="2236"/>
                    <a:pt x="5032" y="2368"/>
                  </a:cubicBezTo>
                  <a:cubicBezTo>
                    <a:pt x="5032" y="2435"/>
                    <a:pt x="5084" y="2474"/>
                    <a:pt x="5134" y="2474"/>
                  </a:cubicBezTo>
                  <a:cubicBezTo>
                    <a:pt x="5175" y="2474"/>
                    <a:pt x="5215" y="2447"/>
                    <a:pt x="5224" y="2388"/>
                  </a:cubicBezTo>
                  <a:cubicBezTo>
                    <a:pt x="5234" y="2297"/>
                    <a:pt x="5245" y="2216"/>
                    <a:pt x="5245" y="2135"/>
                  </a:cubicBezTo>
                  <a:cubicBezTo>
                    <a:pt x="5346" y="2165"/>
                    <a:pt x="5447" y="2206"/>
                    <a:pt x="5548" y="2236"/>
                  </a:cubicBezTo>
                  <a:cubicBezTo>
                    <a:pt x="5554" y="2238"/>
                    <a:pt x="5559" y="2239"/>
                    <a:pt x="5565" y="2239"/>
                  </a:cubicBezTo>
                  <a:cubicBezTo>
                    <a:pt x="5609" y="2239"/>
                    <a:pt x="5644" y="2172"/>
                    <a:pt x="5599" y="2145"/>
                  </a:cubicBezTo>
                  <a:cubicBezTo>
                    <a:pt x="5467" y="2064"/>
                    <a:pt x="5335" y="1993"/>
                    <a:pt x="5214" y="1922"/>
                  </a:cubicBezTo>
                  <a:cubicBezTo>
                    <a:pt x="5195" y="1910"/>
                    <a:pt x="5175" y="1904"/>
                    <a:pt x="5155" y="1904"/>
                  </a:cubicBezTo>
                  <a:close/>
                  <a:moveTo>
                    <a:pt x="3392" y="1941"/>
                  </a:moveTo>
                  <a:cubicBezTo>
                    <a:pt x="3344" y="1941"/>
                    <a:pt x="3298" y="1971"/>
                    <a:pt x="3290" y="2024"/>
                  </a:cubicBezTo>
                  <a:cubicBezTo>
                    <a:pt x="3270" y="2155"/>
                    <a:pt x="3260" y="2276"/>
                    <a:pt x="3260" y="2408"/>
                  </a:cubicBezTo>
                  <a:cubicBezTo>
                    <a:pt x="3260" y="2475"/>
                    <a:pt x="3315" y="2514"/>
                    <a:pt x="3368" y="2514"/>
                  </a:cubicBezTo>
                  <a:cubicBezTo>
                    <a:pt x="3412" y="2514"/>
                    <a:pt x="3454" y="2488"/>
                    <a:pt x="3463" y="2429"/>
                  </a:cubicBezTo>
                  <a:cubicBezTo>
                    <a:pt x="3472" y="2337"/>
                    <a:pt x="3472" y="2256"/>
                    <a:pt x="3483" y="2165"/>
                  </a:cubicBezTo>
                  <a:cubicBezTo>
                    <a:pt x="3584" y="2206"/>
                    <a:pt x="3675" y="2236"/>
                    <a:pt x="3776" y="2276"/>
                  </a:cubicBezTo>
                  <a:cubicBezTo>
                    <a:pt x="3783" y="2279"/>
                    <a:pt x="3789" y="2280"/>
                    <a:pt x="3796" y="2280"/>
                  </a:cubicBezTo>
                  <a:cubicBezTo>
                    <a:pt x="3847" y="2280"/>
                    <a:pt x="3881" y="2212"/>
                    <a:pt x="3827" y="2186"/>
                  </a:cubicBezTo>
                  <a:cubicBezTo>
                    <a:pt x="3706" y="2105"/>
                    <a:pt x="3574" y="2033"/>
                    <a:pt x="3442" y="1952"/>
                  </a:cubicBezTo>
                  <a:cubicBezTo>
                    <a:pt x="3427" y="1945"/>
                    <a:pt x="3409" y="1941"/>
                    <a:pt x="3392" y="1941"/>
                  </a:cubicBezTo>
                  <a:close/>
                  <a:moveTo>
                    <a:pt x="1617" y="1980"/>
                  </a:moveTo>
                  <a:cubicBezTo>
                    <a:pt x="1574" y="1980"/>
                    <a:pt x="1536" y="2007"/>
                    <a:pt x="1528" y="2064"/>
                  </a:cubicBezTo>
                  <a:cubicBezTo>
                    <a:pt x="1499" y="2195"/>
                    <a:pt x="1488" y="2317"/>
                    <a:pt x="1488" y="2449"/>
                  </a:cubicBezTo>
                  <a:cubicBezTo>
                    <a:pt x="1488" y="2516"/>
                    <a:pt x="1543" y="2555"/>
                    <a:pt x="1596" y="2555"/>
                  </a:cubicBezTo>
                  <a:cubicBezTo>
                    <a:pt x="1639" y="2555"/>
                    <a:pt x="1681" y="2528"/>
                    <a:pt x="1690" y="2469"/>
                  </a:cubicBezTo>
                  <a:cubicBezTo>
                    <a:pt x="1701" y="2378"/>
                    <a:pt x="1711" y="2297"/>
                    <a:pt x="1711" y="2206"/>
                  </a:cubicBezTo>
                  <a:cubicBezTo>
                    <a:pt x="1812" y="2246"/>
                    <a:pt x="1913" y="2276"/>
                    <a:pt x="2014" y="2317"/>
                  </a:cubicBezTo>
                  <a:cubicBezTo>
                    <a:pt x="2018" y="2318"/>
                    <a:pt x="2021" y="2318"/>
                    <a:pt x="2025" y="2318"/>
                  </a:cubicBezTo>
                  <a:cubicBezTo>
                    <a:pt x="2072" y="2318"/>
                    <a:pt x="2112" y="2253"/>
                    <a:pt x="2065" y="2216"/>
                  </a:cubicBezTo>
                  <a:cubicBezTo>
                    <a:pt x="1933" y="2145"/>
                    <a:pt x="1802" y="2074"/>
                    <a:pt x="1670" y="1993"/>
                  </a:cubicBezTo>
                  <a:cubicBezTo>
                    <a:pt x="1653" y="1984"/>
                    <a:pt x="1634" y="1980"/>
                    <a:pt x="1617" y="1980"/>
                  </a:cubicBezTo>
                  <a:close/>
                  <a:moveTo>
                    <a:pt x="6182" y="2194"/>
                  </a:moveTo>
                  <a:cubicBezTo>
                    <a:pt x="6133" y="2194"/>
                    <a:pt x="6092" y="2224"/>
                    <a:pt x="6085" y="2276"/>
                  </a:cubicBezTo>
                  <a:cubicBezTo>
                    <a:pt x="6064" y="2408"/>
                    <a:pt x="6055" y="2530"/>
                    <a:pt x="6055" y="2661"/>
                  </a:cubicBezTo>
                  <a:cubicBezTo>
                    <a:pt x="6049" y="2728"/>
                    <a:pt x="6101" y="2767"/>
                    <a:pt x="6153" y="2767"/>
                  </a:cubicBezTo>
                  <a:cubicBezTo>
                    <a:pt x="6196" y="2767"/>
                    <a:pt x="6238" y="2741"/>
                    <a:pt x="6247" y="2681"/>
                  </a:cubicBezTo>
                  <a:cubicBezTo>
                    <a:pt x="6257" y="2591"/>
                    <a:pt x="6267" y="2510"/>
                    <a:pt x="6267" y="2418"/>
                  </a:cubicBezTo>
                  <a:cubicBezTo>
                    <a:pt x="6368" y="2459"/>
                    <a:pt x="6469" y="2489"/>
                    <a:pt x="6571" y="2530"/>
                  </a:cubicBezTo>
                  <a:cubicBezTo>
                    <a:pt x="6576" y="2532"/>
                    <a:pt x="6582" y="2533"/>
                    <a:pt x="6587" y="2533"/>
                  </a:cubicBezTo>
                  <a:cubicBezTo>
                    <a:pt x="6631" y="2533"/>
                    <a:pt x="6666" y="2466"/>
                    <a:pt x="6622" y="2438"/>
                  </a:cubicBezTo>
                  <a:cubicBezTo>
                    <a:pt x="6490" y="2357"/>
                    <a:pt x="6358" y="2287"/>
                    <a:pt x="6237" y="2206"/>
                  </a:cubicBezTo>
                  <a:cubicBezTo>
                    <a:pt x="6218" y="2198"/>
                    <a:pt x="6200" y="2194"/>
                    <a:pt x="6182" y="2194"/>
                  </a:cubicBezTo>
                  <a:close/>
                  <a:moveTo>
                    <a:pt x="4408" y="2233"/>
                  </a:moveTo>
                  <a:cubicBezTo>
                    <a:pt x="4363" y="2233"/>
                    <a:pt x="4320" y="2260"/>
                    <a:pt x="4313" y="2317"/>
                  </a:cubicBezTo>
                  <a:cubicBezTo>
                    <a:pt x="4293" y="2449"/>
                    <a:pt x="4282" y="2570"/>
                    <a:pt x="4282" y="2702"/>
                  </a:cubicBezTo>
                  <a:cubicBezTo>
                    <a:pt x="4282" y="2768"/>
                    <a:pt x="4337" y="2808"/>
                    <a:pt x="4390" y="2808"/>
                  </a:cubicBezTo>
                  <a:cubicBezTo>
                    <a:pt x="4434" y="2808"/>
                    <a:pt x="4476" y="2781"/>
                    <a:pt x="4485" y="2722"/>
                  </a:cubicBezTo>
                  <a:cubicBezTo>
                    <a:pt x="4495" y="2631"/>
                    <a:pt x="4495" y="2550"/>
                    <a:pt x="4505" y="2459"/>
                  </a:cubicBezTo>
                  <a:cubicBezTo>
                    <a:pt x="4597" y="2499"/>
                    <a:pt x="4698" y="2530"/>
                    <a:pt x="4799" y="2570"/>
                  </a:cubicBezTo>
                  <a:cubicBezTo>
                    <a:pt x="4806" y="2573"/>
                    <a:pt x="4812" y="2574"/>
                    <a:pt x="4818" y="2574"/>
                  </a:cubicBezTo>
                  <a:cubicBezTo>
                    <a:pt x="4870" y="2574"/>
                    <a:pt x="4904" y="2505"/>
                    <a:pt x="4849" y="2469"/>
                  </a:cubicBezTo>
                  <a:cubicBezTo>
                    <a:pt x="4718" y="2398"/>
                    <a:pt x="4597" y="2327"/>
                    <a:pt x="4465" y="2246"/>
                  </a:cubicBezTo>
                  <a:cubicBezTo>
                    <a:pt x="4447" y="2237"/>
                    <a:pt x="4427" y="2233"/>
                    <a:pt x="4408" y="2233"/>
                  </a:cubicBezTo>
                  <a:close/>
                  <a:moveTo>
                    <a:pt x="2637" y="2269"/>
                  </a:moveTo>
                  <a:cubicBezTo>
                    <a:pt x="2594" y="2269"/>
                    <a:pt x="2555" y="2301"/>
                    <a:pt x="2541" y="2357"/>
                  </a:cubicBezTo>
                  <a:cubicBezTo>
                    <a:pt x="2521" y="2479"/>
                    <a:pt x="2511" y="2600"/>
                    <a:pt x="2511" y="2732"/>
                  </a:cubicBezTo>
                  <a:cubicBezTo>
                    <a:pt x="2511" y="2804"/>
                    <a:pt x="2566" y="2843"/>
                    <a:pt x="2619" y="2843"/>
                  </a:cubicBezTo>
                  <a:cubicBezTo>
                    <a:pt x="2662" y="2843"/>
                    <a:pt x="2704" y="2817"/>
                    <a:pt x="2713" y="2762"/>
                  </a:cubicBezTo>
                  <a:cubicBezTo>
                    <a:pt x="2723" y="2672"/>
                    <a:pt x="2734" y="2580"/>
                    <a:pt x="2734" y="2499"/>
                  </a:cubicBezTo>
                  <a:cubicBezTo>
                    <a:pt x="2835" y="2530"/>
                    <a:pt x="2936" y="2570"/>
                    <a:pt x="3037" y="2600"/>
                  </a:cubicBezTo>
                  <a:cubicBezTo>
                    <a:pt x="3043" y="2603"/>
                    <a:pt x="3048" y="2604"/>
                    <a:pt x="3054" y="2604"/>
                  </a:cubicBezTo>
                  <a:cubicBezTo>
                    <a:pt x="3098" y="2604"/>
                    <a:pt x="3133" y="2536"/>
                    <a:pt x="3088" y="2510"/>
                  </a:cubicBezTo>
                  <a:cubicBezTo>
                    <a:pt x="2956" y="2438"/>
                    <a:pt x="2824" y="2357"/>
                    <a:pt x="2693" y="2287"/>
                  </a:cubicBezTo>
                  <a:cubicBezTo>
                    <a:pt x="2675" y="2275"/>
                    <a:pt x="2656" y="2269"/>
                    <a:pt x="2637" y="2269"/>
                  </a:cubicBezTo>
                  <a:close/>
                  <a:moveTo>
                    <a:pt x="872" y="2309"/>
                  </a:moveTo>
                  <a:cubicBezTo>
                    <a:pt x="828" y="2309"/>
                    <a:pt x="787" y="2339"/>
                    <a:pt x="779" y="2388"/>
                  </a:cubicBezTo>
                  <a:cubicBezTo>
                    <a:pt x="759" y="2519"/>
                    <a:pt x="749" y="2641"/>
                    <a:pt x="749" y="2773"/>
                  </a:cubicBezTo>
                  <a:cubicBezTo>
                    <a:pt x="749" y="2843"/>
                    <a:pt x="799" y="2882"/>
                    <a:pt x="848" y="2882"/>
                  </a:cubicBezTo>
                  <a:cubicBezTo>
                    <a:pt x="890" y="2882"/>
                    <a:pt x="932" y="2854"/>
                    <a:pt x="941" y="2793"/>
                  </a:cubicBezTo>
                  <a:cubicBezTo>
                    <a:pt x="952" y="2712"/>
                    <a:pt x="961" y="2621"/>
                    <a:pt x="961" y="2540"/>
                  </a:cubicBezTo>
                  <a:cubicBezTo>
                    <a:pt x="1063" y="2570"/>
                    <a:pt x="1164" y="2611"/>
                    <a:pt x="1265" y="2641"/>
                  </a:cubicBezTo>
                  <a:cubicBezTo>
                    <a:pt x="1271" y="2643"/>
                    <a:pt x="1276" y="2644"/>
                    <a:pt x="1282" y="2644"/>
                  </a:cubicBezTo>
                  <a:cubicBezTo>
                    <a:pt x="1326" y="2644"/>
                    <a:pt x="1361" y="2577"/>
                    <a:pt x="1316" y="2550"/>
                  </a:cubicBezTo>
                  <a:cubicBezTo>
                    <a:pt x="1184" y="2479"/>
                    <a:pt x="1053" y="2398"/>
                    <a:pt x="932" y="2327"/>
                  </a:cubicBezTo>
                  <a:cubicBezTo>
                    <a:pt x="913" y="2315"/>
                    <a:pt x="892" y="2309"/>
                    <a:pt x="872" y="2309"/>
                  </a:cubicBezTo>
                  <a:close/>
                  <a:moveTo>
                    <a:pt x="7199" y="2486"/>
                  </a:moveTo>
                  <a:cubicBezTo>
                    <a:pt x="7153" y="2486"/>
                    <a:pt x="7115" y="2513"/>
                    <a:pt x="7108" y="2570"/>
                  </a:cubicBezTo>
                  <a:cubicBezTo>
                    <a:pt x="7077" y="2702"/>
                    <a:pt x="7077" y="2823"/>
                    <a:pt x="7067" y="2955"/>
                  </a:cubicBezTo>
                  <a:cubicBezTo>
                    <a:pt x="7067" y="3022"/>
                    <a:pt x="7122" y="3061"/>
                    <a:pt x="7175" y="3061"/>
                  </a:cubicBezTo>
                  <a:cubicBezTo>
                    <a:pt x="7218" y="3061"/>
                    <a:pt x="7261" y="3035"/>
                    <a:pt x="7270" y="2975"/>
                  </a:cubicBezTo>
                  <a:cubicBezTo>
                    <a:pt x="7279" y="2884"/>
                    <a:pt x="7290" y="2803"/>
                    <a:pt x="7290" y="2712"/>
                  </a:cubicBezTo>
                  <a:cubicBezTo>
                    <a:pt x="7391" y="2753"/>
                    <a:pt x="7492" y="2783"/>
                    <a:pt x="7594" y="2823"/>
                  </a:cubicBezTo>
                  <a:cubicBezTo>
                    <a:pt x="7599" y="2825"/>
                    <a:pt x="7605" y="2826"/>
                    <a:pt x="7610" y="2826"/>
                  </a:cubicBezTo>
                  <a:cubicBezTo>
                    <a:pt x="7654" y="2826"/>
                    <a:pt x="7689" y="2759"/>
                    <a:pt x="7644" y="2732"/>
                  </a:cubicBezTo>
                  <a:cubicBezTo>
                    <a:pt x="7513" y="2651"/>
                    <a:pt x="7381" y="2580"/>
                    <a:pt x="7259" y="2499"/>
                  </a:cubicBezTo>
                  <a:cubicBezTo>
                    <a:pt x="7239" y="2490"/>
                    <a:pt x="7218" y="2486"/>
                    <a:pt x="7199" y="2486"/>
                  </a:cubicBezTo>
                  <a:close/>
                  <a:moveTo>
                    <a:pt x="5431" y="2522"/>
                  </a:moveTo>
                  <a:cubicBezTo>
                    <a:pt x="5385" y="2522"/>
                    <a:pt x="5343" y="2554"/>
                    <a:pt x="5335" y="2611"/>
                  </a:cubicBezTo>
                  <a:cubicBezTo>
                    <a:pt x="5315" y="2732"/>
                    <a:pt x="5305" y="2854"/>
                    <a:pt x="5305" y="2985"/>
                  </a:cubicBezTo>
                  <a:cubicBezTo>
                    <a:pt x="5305" y="3058"/>
                    <a:pt x="5361" y="3096"/>
                    <a:pt x="5412" y="3096"/>
                  </a:cubicBezTo>
                  <a:cubicBezTo>
                    <a:pt x="5454" y="3096"/>
                    <a:pt x="5493" y="3071"/>
                    <a:pt x="5497" y="3016"/>
                  </a:cubicBezTo>
                  <a:cubicBezTo>
                    <a:pt x="5518" y="2924"/>
                    <a:pt x="5518" y="2834"/>
                    <a:pt x="5518" y="2753"/>
                  </a:cubicBezTo>
                  <a:cubicBezTo>
                    <a:pt x="5619" y="2783"/>
                    <a:pt x="5720" y="2823"/>
                    <a:pt x="5821" y="2854"/>
                  </a:cubicBezTo>
                  <a:cubicBezTo>
                    <a:pt x="5827" y="2856"/>
                    <a:pt x="5833" y="2857"/>
                    <a:pt x="5838" y="2857"/>
                  </a:cubicBezTo>
                  <a:cubicBezTo>
                    <a:pt x="5882" y="2857"/>
                    <a:pt x="5917" y="2790"/>
                    <a:pt x="5872" y="2762"/>
                  </a:cubicBezTo>
                  <a:cubicBezTo>
                    <a:pt x="5740" y="2692"/>
                    <a:pt x="5619" y="2611"/>
                    <a:pt x="5488" y="2540"/>
                  </a:cubicBezTo>
                  <a:cubicBezTo>
                    <a:pt x="5470" y="2528"/>
                    <a:pt x="5450" y="2522"/>
                    <a:pt x="5431" y="2522"/>
                  </a:cubicBezTo>
                  <a:close/>
                  <a:moveTo>
                    <a:pt x="3659" y="2562"/>
                  </a:moveTo>
                  <a:cubicBezTo>
                    <a:pt x="3616" y="2562"/>
                    <a:pt x="3578" y="2592"/>
                    <a:pt x="3564" y="2641"/>
                  </a:cubicBezTo>
                  <a:cubicBezTo>
                    <a:pt x="3544" y="2773"/>
                    <a:pt x="3533" y="2894"/>
                    <a:pt x="3533" y="3026"/>
                  </a:cubicBezTo>
                  <a:cubicBezTo>
                    <a:pt x="3533" y="3097"/>
                    <a:pt x="3586" y="3135"/>
                    <a:pt x="3638" y="3135"/>
                  </a:cubicBezTo>
                  <a:cubicBezTo>
                    <a:pt x="3682" y="3135"/>
                    <a:pt x="3726" y="3107"/>
                    <a:pt x="3736" y="3046"/>
                  </a:cubicBezTo>
                  <a:cubicBezTo>
                    <a:pt x="3746" y="2965"/>
                    <a:pt x="3756" y="2874"/>
                    <a:pt x="3756" y="2793"/>
                  </a:cubicBezTo>
                  <a:cubicBezTo>
                    <a:pt x="3857" y="2823"/>
                    <a:pt x="3958" y="2864"/>
                    <a:pt x="4050" y="2894"/>
                  </a:cubicBezTo>
                  <a:cubicBezTo>
                    <a:pt x="4057" y="2897"/>
                    <a:pt x="4063" y="2898"/>
                    <a:pt x="4069" y="2898"/>
                  </a:cubicBezTo>
                  <a:cubicBezTo>
                    <a:pt x="4120" y="2898"/>
                    <a:pt x="4154" y="2830"/>
                    <a:pt x="4100" y="2803"/>
                  </a:cubicBezTo>
                  <a:cubicBezTo>
                    <a:pt x="3979" y="2732"/>
                    <a:pt x="3847" y="2651"/>
                    <a:pt x="3715" y="2580"/>
                  </a:cubicBezTo>
                  <a:cubicBezTo>
                    <a:pt x="3697" y="2568"/>
                    <a:pt x="3678" y="2562"/>
                    <a:pt x="3659" y="2562"/>
                  </a:cubicBezTo>
                  <a:close/>
                  <a:moveTo>
                    <a:pt x="1891" y="2602"/>
                  </a:moveTo>
                  <a:cubicBezTo>
                    <a:pt x="1846" y="2602"/>
                    <a:pt x="1809" y="2632"/>
                    <a:pt x="1802" y="2681"/>
                  </a:cubicBezTo>
                  <a:cubicBezTo>
                    <a:pt x="1782" y="2813"/>
                    <a:pt x="1771" y="2935"/>
                    <a:pt x="1771" y="3066"/>
                  </a:cubicBezTo>
                  <a:cubicBezTo>
                    <a:pt x="1771" y="3133"/>
                    <a:pt x="1824" y="3172"/>
                    <a:pt x="1874" y="3172"/>
                  </a:cubicBezTo>
                  <a:cubicBezTo>
                    <a:pt x="1915" y="3172"/>
                    <a:pt x="1955" y="3146"/>
                    <a:pt x="1964" y="3086"/>
                  </a:cubicBezTo>
                  <a:cubicBezTo>
                    <a:pt x="1974" y="2996"/>
                    <a:pt x="1985" y="2915"/>
                    <a:pt x="1985" y="2823"/>
                  </a:cubicBezTo>
                  <a:cubicBezTo>
                    <a:pt x="2086" y="2864"/>
                    <a:pt x="2187" y="2894"/>
                    <a:pt x="2288" y="2935"/>
                  </a:cubicBezTo>
                  <a:cubicBezTo>
                    <a:pt x="2294" y="2937"/>
                    <a:pt x="2299" y="2938"/>
                    <a:pt x="2305" y="2938"/>
                  </a:cubicBezTo>
                  <a:cubicBezTo>
                    <a:pt x="2348" y="2938"/>
                    <a:pt x="2384" y="2871"/>
                    <a:pt x="2338" y="2843"/>
                  </a:cubicBezTo>
                  <a:cubicBezTo>
                    <a:pt x="2207" y="2762"/>
                    <a:pt x="2075" y="2692"/>
                    <a:pt x="1954" y="2621"/>
                  </a:cubicBezTo>
                  <a:cubicBezTo>
                    <a:pt x="1932" y="2608"/>
                    <a:pt x="1911" y="2602"/>
                    <a:pt x="1891" y="2602"/>
                  </a:cubicBezTo>
                  <a:close/>
                  <a:moveTo>
                    <a:pt x="126" y="2638"/>
                  </a:moveTo>
                  <a:cubicBezTo>
                    <a:pt x="80" y="2638"/>
                    <a:pt x="37" y="2665"/>
                    <a:pt x="30" y="2722"/>
                  </a:cubicBezTo>
                  <a:cubicBezTo>
                    <a:pt x="10" y="2854"/>
                    <a:pt x="0" y="2975"/>
                    <a:pt x="0" y="3107"/>
                  </a:cubicBezTo>
                  <a:cubicBezTo>
                    <a:pt x="0" y="3173"/>
                    <a:pt x="55" y="3213"/>
                    <a:pt x="108" y="3213"/>
                  </a:cubicBezTo>
                  <a:cubicBezTo>
                    <a:pt x="151" y="3213"/>
                    <a:pt x="193" y="3186"/>
                    <a:pt x="203" y="3127"/>
                  </a:cubicBezTo>
                  <a:cubicBezTo>
                    <a:pt x="212" y="3036"/>
                    <a:pt x="212" y="2955"/>
                    <a:pt x="223" y="2864"/>
                  </a:cubicBezTo>
                  <a:cubicBezTo>
                    <a:pt x="313" y="2904"/>
                    <a:pt x="415" y="2935"/>
                    <a:pt x="516" y="2975"/>
                  </a:cubicBezTo>
                  <a:cubicBezTo>
                    <a:pt x="523" y="2978"/>
                    <a:pt x="529" y="2979"/>
                    <a:pt x="535" y="2979"/>
                  </a:cubicBezTo>
                  <a:cubicBezTo>
                    <a:pt x="587" y="2979"/>
                    <a:pt x="621" y="2911"/>
                    <a:pt x="567" y="2884"/>
                  </a:cubicBezTo>
                  <a:cubicBezTo>
                    <a:pt x="435" y="2803"/>
                    <a:pt x="313" y="2732"/>
                    <a:pt x="182" y="2651"/>
                  </a:cubicBezTo>
                  <a:cubicBezTo>
                    <a:pt x="164" y="2642"/>
                    <a:pt x="145" y="2638"/>
                    <a:pt x="126" y="2638"/>
                  </a:cubicBezTo>
                  <a:close/>
                  <a:moveTo>
                    <a:pt x="6451" y="2815"/>
                  </a:moveTo>
                  <a:cubicBezTo>
                    <a:pt x="6406" y="2815"/>
                    <a:pt x="6365" y="2845"/>
                    <a:pt x="6358" y="2894"/>
                  </a:cubicBezTo>
                  <a:cubicBezTo>
                    <a:pt x="6338" y="3026"/>
                    <a:pt x="6328" y="3147"/>
                    <a:pt x="6328" y="3279"/>
                  </a:cubicBezTo>
                  <a:cubicBezTo>
                    <a:pt x="6328" y="3350"/>
                    <a:pt x="6380" y="3388"/>
                    <a:pt x="6431" y="3388"/>
                  </a:cubicBezTo>
                  <a:cubicBezTo>
                    <a:pt x="6474" y="3388"/>
                    <a:pt x="6516" y="3360"/>
                    <a:pt x="6520" y="3299"/>
                  </a:cubicBezTo>
                  <a:cubicBezTo>
                    <a:pt x="6541" y="3218"/>
                    <a:pt x="6541" y="3127"/>
                    <a:pt x="6541" y="3046"/>
                  </a:cubicBezTo>
                  <a:cubicBezTo>
                    <a:pt x="6642" y="3077"/>
                    <a:pt x="6743" y="3117"/>
                    <a:pt x="6844" y="3147"/>
                  </a:cubicBezTo>
                  <a:cubicBezTo>
                    <a:pt x="6850" y="3149"/>
                    <a:pt x="6855" y="3150"/>
                    <a:pt x="6861" y="3150"/>
                  </a:cubicBezTo>
                  <a:cubicBezTo>
                    <a:pt x="6905" y="3150"/>
                    <a:pt x="6940" y="3083"/>
                    <a:pt x="6895" y="3056"/>
                  </a:cubicBezTo>
                  <a:cubicBezTo>
                    <a:pt x="6763" y="2985"/>
                    <a:pt x="6642" y="2904"/>
                    <a:pt x="6510" y="2834"/>
                  </a:cubicBezTo>
                  <a:cubicBezTo>
                    <a:pt x="6491" y="2821"/>
                    <a:pt x="6471" y="2815"/>
                    <a:pt x="6451" y="2815"/>
                  </a:cubicBezTo>
                  <a:close/>
                  <a:moveTo>
                    <a:pt x="4679" y="2856"/>
                  </a:moveTo>
                  <a:cubicBezTo>
                    <a:pt x="4635" y="2856"/>
                    <a:pt x="4593" y="2885"/>
                    <a:pt x="4586" y="2935"/>
                  </a:cubicBezTo>
                  <a:cubicBezTo>
                    <a:pt x="4566" y="3066"/>
                    <a:pt x="4556" y="3188"/>
                    <a:pt x="4556" y="3320"/>
                  </a:cubicBezTo>
                  <a:cubicBezTo>
                    <a:pt x="4556" y="3386"/>
                    <a:pt x="4611" y="3425"/>
                    <a:pt x="4664" y="3425"/>
                  </a:cubicBezTo>
                  <a:cubicBezTo>
                    <a:pt x="4708" y="3425"/>
                    <a:pt x="4750" y="3399"/>
                    <a:pt x="4759" y="3340"/>
                  </a:cubicBezTo>
                  <a:cubicBezTo>
                    <a:pt x="4768" y="3248"/>
                    <a:pt x="4768" y="3167"/>
                    <a:pt x="4779" y="3086"/>
                  </a:cubicBezTo>
                  <a:cubicBezTo>
                    <a:pt x="4880" y="3117"/>
                    <a:pt x="4981" y="3158"/>
                    <a:pt x="5072" y="3188"/>
                  </a:cubicBezTo>
                  <a:cubicBezTo>
                    <a:pt x="5079" y="3190"/>
                    <a:pt x="5085" y="3191"/>
                    <a:pt x="5092" y="3191"/>
                  </a:cubicBezTo>
                  <a:cubicBezTo>
                    <a:pt x="5143" y="3191"/>
                    <a:pt x="5177" y="3124"/>
                    <a:pt x="5123" y="3097"/>
                  </a:cubicBezTo>
                  <a:cubicBezTo>
                    <a:pt x="5002" y="3016"/>
                    <a:pt x="4870" y="2945"/>
                    <a:pt x="4738" y="2874"/>
                  </a:cubicBezTo>
                  <a:cubicBezTo>
                    <a:pt x="4720" y="2862"/>
                    <a:pt x="4699" y="2856"/>
                    <a:pt x="4679" y="2856"/>
                  </a:cubicBezTo>
                  <a:close/>
                  <a:moveTo>
                    <a:pt x="2922" y="2893"/>
                  </a:moveTo>
                  <a:cubicBezTo>
                    <a:pt x="2873" y="2893"/>
                    <a:pt x="2832" y="2923"/>
                    <a:pt x="2824" y="2975"/>
                  </a:cubicBezTo>
                  <a:cubicBezTo>
                    <a:pt x="2794" y="3107"/>
                    <a:pt x="2794" y="3228"/>
                    <a:pt x="2784" y="3360"/>
                  </a:cubicBezTo>
                  <a:cubicBezTo>
                    <a:pt x="2784" y="3427"/>
                    <a:pt x="2839" y="3466"/>
                    <a:pt x="2892" y="3466"/>
                  </a:cubicBezTo>
                  <a:cubicBezTo>
                    <a:pt x="2935" y="3466"/>
                    <a:pt x="2977" y="3440"/>
                    <a:pt x="2986" y="3380"/>
                  </a:cubicBezTo>
                  <a:cubicBezTo>
                    <a:pt x="2997" y="3289"/>
                    <a:pt x="3007" y="3208"/>
                    <a:pt x="3007" y="3117"/>
                  </a:cubicBezTo>
                  <a:cubicBezTo>
                    <a:pt x="3108" y="3158"/>
                    <a:pt x="3209" y="3188"/>
                    <a:pt x="3310" y="3228"/>
                  </a:cubicBezTo>
                  <a:cubicBezTo>
                    <a:pt x="3316" y="3230"/>
                    <a:pt x="3322" y="3231"/>
                    <a:pt x="3327" y="3231"/>
                  </a:cubicBezTo>
                  <a:cubicBezTo>
                    <a:pt x="3371" y="3231"/>
                    <a:pt x="3406" y="3164"/>
                    <a:pt x="3361" y="3137"/>
                  </a:cubicBezTo>
                  <a:cubicBezTo>
                    <a:pt x="3229" y="3056"/>
                    <a:pt x="3098" y="2985"/>
                    <a:pt x="2977" y="2904"/>
                  </a:cubicBezTo>
                  <a:cubicBezTo>
                    <a:pt x="2958" y="2896"/>
                    <a:pt x="2940" y="2893"/>
                    <a:pt x="2922" y="2893"/>
                  </a:cubicBezTo>
                  <a:close/>
                  <a:moveTo>
                    <a:pt x="1147" y="2927"/>
                  </a:moveTo>
                  <a:cubicBezTo>
                    <a:pt x="1102" y="2927"/>
                    <a:pt x="1060" y="2959"/>
                    <a:pt x="1053" y="3016"/>
                  </a:cubicBezTo>
                  <a:cubicBezTo>
                    <a:pt x="1033" y="3147"/>
                    <a:pt x="1022" y="3259"/>
                    <a:pt x="1022" y="3390"/>
                  </a:cubicBezTo>
                  <a:cubicBezTo>
                    <a:pt x="1022" y="3463"/>
                    <a:pt x="1077" y="3501"/>
                    <a:pt x="1129" y="3501"/>
                  </a:cubicBezTo>
                  <a:cubicBezTo>
                    <a:pt x="1171" y="3501"/>
                    <a:pt x="1210" y="3476"/>
                    <a:pt x="1215" y="3421"/>
                  </a:cubicBezTo>
                  <a:cubicBezTo>
                    <a:pt x="1235" y="3329"/>
                    <a:pt x="1235" y="3248"/>
                    <a:pt x="1245" y="3158"/>
                  </a:cubicBezTo>
                  <a:cubicBezTo>
                    <a:pt x="1337" y="3198"/>
                    <a:pt x="1438" y="3228"/>
                    <a:pt x="1539" y="3269"/>
                  </a:cubicBezTo>
                  <a:cubicBezTo>
                    <a:pt x="1542" y="3269"/>
                    <a:pt x="1545" y="3269"/>
                    <a:pt x="1548" y="3269"/>
                  </a:cubicBezTo>
                  <a:cubicBezTo>
                    <a:pt x="1595" y="3269"/>
                    <a:pt x="1637" y="3196"/>
                    <a:pt x="1589" y="3167"/>
                  </a:cubicBezTo>
                  <a:cubicBezTo>
                    <a:pt x="1458" y="3097"/>
                    <a:pt x="1337" y="3026"/>
                    <a:pt x="1204" y="2945"/>
                  </a:cubicBezTo>
                  <a:cubicBezTo>
                    <a:pt x="1186" y="2933"/>
                    <a:pt x="1167" y="2927"/>
                    <a:pt x="1147" y="2927"/>
                  </a:cubicBezTo>
                  <a:close/>
                  <a:moveTo>
                    <a:pt x="7470" y="3109"/>
                  </a:moveTo>
                  <a:cubicBezTo>
                    <a:pt x="7424" y="3109"/>
                    <a:pt x="7388" y="3139"/>
                    <a:pt x="7381" y="3188"/>
                  </a:cubicBezTo>
                  <a:cubicBezTo>
                    <a:pt x="7360" y="3320"/>
                    <a:pt x="7351" y="3441"/>
                    <a:pt x="7351" y="3572"/>
                  </a:cubicBezTo>
                  <a:cubicBezTo>
                    <a:pt x="7351" y="3639"/>
                    <a:pt x="7403" y="3678"/>
                    <a:pt x="7453" y="3678"/>
                  </a:cubicBezTo>
                  <a:cubicBezTo>
                    <a:pt x="7494" y="3678"/>
                    <a:pt x="7534" y="3652"/>
                    <a:pt x="7543" y="3593"/>
                  </a:cubicBezTo>
                  <a:cubicBezTo>
                    <a:pt x="7553" y="3502"/>
                    <a:pt x="7563" y="3421"/>
                    <a:pt x="7563" y="3340"/>
                  </a:cubicBezTo>
                  <a:cubicBezTo>
                    <a:pt x="7664" y="3370"/>
                    <a:pt x="7765" y="3410"/>
                    <a:pt x="7867" y="3441"/>
                  </a:cubicBezTo>
                  <a:cubicBezTo>
                    <a:pt x="7872" y="3443"/>
                    <a:pt x="7878" y="3444"/>
                    <a:pt x="7883" y="3444"/>
                  </a:cubicBezTo>
                  <a:cubicBezTo>
                    <a:pt x="7927" y="3444"/>
                    <a:pt x="7962" y="3377"/>
                    <a:pt x="7918" y="3350"/>
                  </a:cubicBezTo>
                  <a:cubicBezTo>
                    <a:pt x="7786" y="3269"/>
                    <a:pt x="7654" y="3198"/>
                    <a:pt x="7533" y="3127"/>
                  </a:cubicBezTo>
                  <a:cubicBezTo>
                    <a:pt x="7511" y="3114"/>
                    <a:pt x="7490" y="3109"/>
                    <a:pt x="7470" y="3109"/>
                  </a:cubicBezTo>
                  <a:close/>
                  <a:moveTo>
                    <a:pt x="5710" y="3146"/>
                  </a:moveTo>
                  <a:cubicBezTo>
                    <a:pt x="5662" y="3146"/>
                    <a:pt x="5616" y="3176"/>
                    <a:pt x="5609" y="3228"/>
                  </a:cubicBezTo>
                  <a:cubicBezTo>
                    <a:pt x="5589" y="3360"/>
                    <a:pt x="5578" y="3482"/>
                    <a:pt x="5578" y="3613"/>
                  </a:cubicBezTo>
                  <a:cubicBezTo>
                    <a:pt x="5578" y="3680"/>
                    <a:pt x="5633" y="3719"/>
                    <a:pt x="5686" y="3719"/>
                  </a:cubicBezTo>
                  <a:cubicBezTo>
                    <a:pt x="5730" y="3719"/>
                    <a:pt x="5772" y="3693"/>
                    <a:pt x="5781" y="3633"/>
                  </a:cubicBezTo>
                  <a:cubicBezTo>
                    <a:pt x="5791" y="3542"/>
                    <a:pt x="5791" y="3461"/>
                    <a:pt x="5801" y="3370"/>
                  </a:cubicBezTo>
                  <a:cubicBezTo>
                    <a:pt x="5902" y="3410"/>
                    <a:pt x="5994" y="3441"/>
                    <a:pt x="6095" y="3482"/>
                  </a:cubicBezTo>
                  <a:cubicBezTo>
                    <a:pt x="6102" y="3484"/>
                    <a:pt x="6108" y="3485"/>
                    <a:pt x="6115" y="3485"/>
                  </a:cubicBezTo>
                  <a:cubicBezTo>
                    <a:pt x="6166" y="3485"/>
                    <a:pt x="6200" y="3417"/>
                    <a:pt x="6145" y="3390"/>
                  </a:cubicBezTo>
                  <a:cubicBezTo>
                    <a:pt x="6024" y="3309"/>
                    <a:pt x="5893" y="3239"/>
                    <a:pt x="5761" y="3158"/>
                  </a:cubicBezTo>
                  <a:cubicBezTo>
                    <a:pt x="5745" y="3150"/>
                    <a:pt x="5727" y="3146"/>
                    <a:pt x="5710" y="3146"/>
                  </a:cubicBezTo>
                  <a:close/>
                  <a:moveTo>
                    <a:pt x="3935" y="3184"/>
                  </a:moveTo>
                  <a:cubicBezTo>
                    <a:pt x="3891" y="3184"/>
                    <a:pt x="3851" y="3211"/>
                    <a:pt x="3837" y="3269"/>
                  </a:cubicBezTo>
                  <a:cubicBezTo>
                    <a:pt x="3817" y="3401"/>
                    <a:pt x="3807" y="3522"/>
                    <a:pt x="3807" y="3653"/>
                  </a:cubicBezTo>
                  <a:cubicBezTo>
                    <a:pt x="3807" y="3720"/>
                    <a:pt x="3862" y="3759"/>
                    <a:pt x="3915" y="3759"/>
                  </a:cubicBezTo>
                  <a:cubicBezTo>
                    <a:pt x="3958" y="3759"/>
                    <a:pt x="4000" y="3733"/>
                    <a:pt x="4009" y="3674"/>
                  </a:cubicBezTo>
                  <a:cubicBezTo>
                    <a:pt x="4019" y="3583"/>
                    <a:pt x="4030" y="3502"/>
                    <a:pt x="4030" y="3410"/>
                  </a:cubicBezTo>
                  <a:cubicBezTo>
                    <a:pt x="4131" y="3451"/>
                    <a:pt x="4232" y="3482"/>
                    <a:pt x="4333" y="3522"/>
                  </a:cubicBezTo>
                  <a:cubicBezTo>
                    <a:pt x="4337" y="3523"/>
                    <a:pt x="4340" y="3523"/>
                    <a:pt x="4343" y="3523"/>
                  </a:cubicBezTo>
                  <a:cubicBezTo>
                    <a:pt x="4390" y="3523"/>
                    <a:pt x="4431" y="3459"/>
                    <a:pt x="4384" y="3421"/>
                  </a:cubicBezTo>
                  <a:cubicBezTo>
                    <a:pt x="4252" y="3350"/>
                    <a:pt x="4120" y="3279"/>
                    <a:pt x="3989" y="3198"/>
                  </a:cubicBezTo>
                  <a:cubicBezTo>
                    <a:pt x="3971" y="3189"/>
                    <a:pt x="3953" y="3184"/>
                    <a:pt x="3935" y="3184"/>
                  </a:cubicBezTo>
                  <a:close/>
                  <a:moveTo>
                    <a:pt x="2170" y="3221"/>
                  </a:moveTo>
                  <a:cubicBezTo>
                    <a:pt x="2125" y="3221"/>
                    <a:pt x="2083" y="3252"/>
                    <a:pt x="2075" y="3309"/>
                  </a:cubicBezTo>
                  <a:cubicBezTo>
                    <a:pt x="2055" y="3431"/>
                    <a:pt x="2045" y="3552"/>
                    <a:pt x="2045" y="3684"/>
                  </a:cubicBezTo>
                  <a:cubicBezTo>
                    <a:pt x="2045" y="3755"/>
                    <a:pt x="2098" y="3793"/>
                    <a:pt x="2148" y="3793"/>
                  </a:cubicBezTo>
                  <a:cubicBezTo>
                    <a:pt x="2191" y="3793"/>
                    <a:pt x="2233" y="3765"/>
                    <a:pt x="2237" y="3704"/>
                  </a:cubicBezTo>
                  <a:cubicBezTo>
                    <a:pt x="2257" y="3623"/>
                    <a:pt x="2257" y="3532"/>
                    <a:pt x="2257" y="3451"/>
                  </a:cubicBezTo>
                  <a:cubicBezTo>
                    <a:pt x="2359" y="3482"/>
                    <a:pt x="2460" y="3522"/>
                    <a:pt x="2561" y="3552"/>
                  </a:cubicBezTo>
                  <a:cubicBezTo>
                    <a:pt x="2567" y="3554"/>
                    <a:pt x="2572" y="3555"/>
                    <a:pt x="2578" y="3555"/>
                  </a:cubicBezTo>
                  <a:cubicBezTo>
                    <a:pt x="2622" y="3555"/>
                    <a:pt x="2657" y="3488"/>
                    <a:pt x="2612" y="3461"/>
                  </a:cubicBezTo>
                  <a:cubicBezTo>
                    <a:pt x="2480" y="3390"/>
                    <a:pt x="2359" y="3309"/>
                    <a:pt x="2227" y="3239"/>
                  </a:cubicBezTo>
                  <a:cubicBezTo>
                    <a:pt x="2209" y="3226"/>
                    <a:pt x="2189" y="3221"/>
                    <a:pt x="2170" y="3221"/>
                  </a:cubicBezTo>
                  <a:close/>
                  <a:moveTo>
                    <a:pt x="396" y="3261"/>
                  </a:moveTo>
                  <a:cubicBezTo>
                    <a:pt x="351" y="3261"/>
                    <a:pt x="311" y="3290"/>
                    <a:pt x="304" y="3340"/>
                  </a:cubicBezTo>
                  <a:cubicBezTo>
                    <a:pt x="284" y="3471"/>
                    <a:pt x="273" y="3593"/>
                    <a:pt x="273" y="3725"/>
                  </a:cubicBezTo>
                  <a:cubicBezTo>
                    <a:pt x="273" y="3791"/>
                    <a:pt x="328" y="3830"/>
                    <a:pt x="381" y="3830"/>
                  </a:cubicBezTo>
                  <a:cubicBezTo>
                    <a:pt x="424" y="3830"/>
                    <a:pt x="466" y="3804"/>
                    <a:pt x="475" y="3745"/>
                  </a:cubicBezTo>
                  <a:cubicBezTo>
                    <a:pt x="486" y="3664"/>
                    <a:pt x="496" y="3572"/>
                    <a:pt x="496" y="3491"/>
                  </a:cubicBezTo>
                  <a:cubicBezTo>
                    <a:pt x="597" y="3522"/>
                    <a:pt x="698" y="3563"/>
                    <a:pt x="790" y="3593"/>
                  </a:cubicBezTo>
                  <a:cubicBezTo>
                    <a:pt x="796" y="3595"/>
                    <a:pt x="803" y="3596"/>
                    <a:pt x="809" y="3596"/>
                  </a:cubicBezTo>
                  <a:cubicBezTo>
                    <a:pt x="860" y="3596"/>
                    <a:pt x="894" y="3529"/>
                    <a:pt x="840" y="3502"/>
                  </a:cubicBezTo>
                  <a:cubicBezTo>
                    <a:pt x="718" y="3431"/>
                    <a:pt x="587" y="3350"/>
                    <a:pt x="455" y="3279"/>
                  </a:cubicBezTo>
                  <a:cubicBezTo>
                    <a:pt x="437" y="3267"/>
                    <a:pt x="416" y="3261"/>
                    <a:pt x="396" y="3261"/>
                  </a:cubicBezTo>
                  <a:close/>
                  <a:moveTo>
                    <a:pt x="6728" y="3438"/>
                  </a:moveTo>
                  <a:cubicBezTo>
                    <a:pt x="6682" y="3438"/>
                    <a:pt x="6639" y="3465"/>
                    <a:pt x="6631" y="3522"/>
                  </a:cubicBezTo>
                  <a:cubicBezTo>
                    <a:pt x="6611" y="3653"/>
                    <a:pt x="6601" y="3775"/>
                    <a:pt x="6601" y="3907"/>
                  </a:cubicBezTo>
                  <a:cubicBezTo>
                    <a:pt x="6601" y="3974"/>
                    <a:pt x="6656" y="4013"/>
                    <a:pt x="6708" y="4013"/>
                  </a:cubicBezTo>
                  <a:cubicBezTo>
                    <a:pt x="6750" y="4013"/>
                    <a:pt x="6789" y="3986"/>
                    <a:pt x="6793" y="3927"/>
                  </a:cubicBezTo>
                  <a:cubicBezTo>
                    <a:pt x="6814" y="3836"/>
                    <a:pt x="6814" y="3755"/>
                    <a:pt x="6824" y="3664"/>
                  </a:cubicBezTo>
                  <a:cubicBezTo>
                    <a:pt x="6915" y="3704"/>
                    <a:pt x="7016" y="3734"/>
                    <a:pt x="7117" y="3775"/>
                  </a:cubicBezTo>
                  <a:cubicBezTo>
                    <a:pt x="7124" y="3777"/>
                    <a:pt x="7130" y="3778"/>
                    <a:pt x="7137" y="3778"/>
                  </a:cubicBezTo>
                  <a:cubicBezTo>
                    <a:pt x="7188" y="3778"/>
                    <a:pt x="7223" y="3710"/>
                    <a:pt x="7168" y="3674"/>
                  </a:cubicBezTo>
                  <a:cubicBezTo>
                    <a:pt x="7036" y="3603"/>
                    <a:pt x="6915" y="3532"/>
                    <a:pt x="6784" y="3451"/>
                  </a:cubicBezTo>
                  <a:cubicBezTo>
                    <a:pt x="6766" y="3442"/>
                    <a:pt x="6747" y="3438"/>
                    <a:pt x="6728" y="3438"/>
                  </a:cubicBezTo>
                  <a:close/>
                  <a:moveTo>
                    <a:pt x="4956" y="3474"/>
                  </a:moveTo>
                  <a:cubicBezTo>
                    <a:pt x="4913" y="3474"/>
                    <a:pt x="4874" y="3506"/>
                    <a:pt x="4860" y="3563"/>
                  </a:cubicBezTo>
                  <a:cubicBezTo>
                    <a:pt x="4840" y="3684"/>
                    <a:pt x="4829" y="3806"/>
                    <a:pt x="4829" y="3937"/>
                  </a:cubicBezTo>
                  <a:cubicBezTo>
                    <a:pt x="4829" y="4009"/>
                    <a:pt x="4884" y="4048"/>
                    <a:pt x="4937" y="4048"/>
                  </a:cubicBezTo>
                  <a:cubicBezTo>
                    <a:pt x="4981" y="4048"/>
                    <a:pt x="5023" y="4022"/>
                    <a:pt x="5032" y="3968"/>
                  </a:cubicBezTo>
                  <a:cubicBezTo>
                    <a:pt x="5042" y="3876"/>
                    <a:pt x="5052" y="3785"/>
                    <a:pt x="5052" y="3704"/>
                  </a:cubicBezTo>
                  <a:cubicBezTo>
                    <a:pt x="5153" y="3734"/>
                    <a:pt x="5254" y="3775"/>
                    <a:pt x="5356" y="3806"/>
                  </a:cubicBezTo>
                  <a:cubicBezTo>
                    <a:pt x="5361" y="3808"/>
                    <a:pt x="5367" y="3809"/>
                    <a:pt x="5372" y="3809"/>
                  </a:cubicBezTo>
                  <a:cubicBezTo>
                    <a:pt x="5416" y="3809"/>
                    <a:pt x="5451" y="3741"/>
                    <a:pt x="5407" y="3714"/>
                  </a:cubicBezTo>
                  <a:cubicBezTo>
                    <a:pt x="5275" y="3644"/>
                    <a:pt x="5143" y="3563"/>
                    <a:pt x="5011" y="3491"/>
                  </a:cubicBezTo>
                  <a:cubicBezTo>
                    <a:pt x="4993" y="3479"/>
                    <a:pt x="4974" y="3474"/>
                    <a:pt x="4956" y="3474"/>
                  </a:cubicBezTo>
                  <a:close/>
                  <a:moveTo>
                    <a:pt x="3187" y="3514"/>
                  </a:moveTo>
                  <a:cubicBezTo>
                    <a:pt x="3142" y="3514"/>
                    <a:pt x="3105" y="3544"/>
                    <a:pt x="3098" y="3593"/>
                  </a:cubicBezTo>
                  <a:cubicBezTo>
                    <a:pt x="3078" y="3725"/>
                    <a:pt x="3067" y="3846"/>
                    <a:pt x="3067" y="3977"/>
                  </a:cubicBezTo>
                  <a:cubicBezTo>
                    <a:pt x="3067" y="4048"/>
                    <a:pt x="3117" y="4087"/>
                    <a:pt x="3167" y="4087"/>
                  </a:cubicBezTo>
                  <a:cubicBezTo>
                    <a:pt x="3209" y="4087"/>
                    <a:pt x="3251" y="4059"/>
                    <a:pt x="3260" y="3998"/>
                  </a:cubicBezTo>
                  <a:cubicBezTo>
                    <a:pt x="3270" y="3917"/>
                    <a:pt x="3280" y="3826"/>
                    <a:pt x="3280" y="3745"/>
                  </a:cubicBezTo>
                  <a:cubicBezTo>
                    <a:pt x="3382" y="3775"/>
                    <a:pt x="3483" y="3815"/>
                    <a:pt x="3584" y="3846"/>
                  </a:cubicBezTo>
                  <a:cubicBezTo>
                    <a:pt x="3590" y="3848"/>
                    <a:pt x="3595" y="3849"/>
                    <a:pt x="3601" y="3849"/>
                  </a:cubicBezTo>
                  <a:cubicBezTo>
                    <a:pt x="3644" y="3849"/>
                    <a:pt x="3680" y="3782"/>
                    <a:pt x="3634" y="3755"/>
                  </a:cubicBezTo>
                  <a:cubicBezTo>
                    <a:pt x="3503" y="3684"/>
                    <a:pt x="3371" y="3603"/>
                    <a:pt x="3250" y="3532"/>
                  </a:cubicBezTo>
                  <a:cubicBezTo>
                    <a:pt x="3228" y="3519"/>
                    <a:pt x="3207" y="3514"/>
                    <a:pt x="3187" y="3514"/>
                  </a:cubicBezTo>
                  <a:close/>
                  <a:moveTo>
                    <a:pt x="1428" y="3551"/>
                  </a:moveTo>
                  <a:cubicBezTo>
                    <a:pt x="1380" y="3551"/>
                    <a:pt x="1334" y="3581"/>
                    <a:pt x="1326" y="3633"/>
                  </a:cubicBezTo>
                  <a:cubicBezTo>
                    <a:pt x="1306" y="3765"/>
                    <a:pt x="1296" y="3887"/>
                    <a:pt x="1296" y="4018"/>
                  </a:cubicBezTo>
                  <a:cubicBezTo>
                    <a:pt x="1296" y="4085"/>
                    <a:pt x="1351" y="4124"/>
                    <a:pt x="1404" y="4124"/>
                  </a:cubicBezTo>
                  <a:cubicBezTo>
                    <a:pt x="1447" y="4124"/>
                    <a:pt x="1489" y="4098"/>
                    <a:pt x="1499" y="4038"/>
                  </a:cubicBezTo>
                  <a:cubicBezTo>
                    <a:pt x="1508" y="3947"/>
                    <a:pt x="1508" y="3866"/>
                    <a:pt x="1519" y="3775"/>
                  </a:cubicBezTo>
                  <a:cubicBezTo>
                    <a:pt x="1620" y="3815"/>
                    <a:pt x="1711" y="3846"/>
                    <a:pt x="1812" y="3887"/>
                  </a:cubicBezTo>
                  <a:cubicBezTo>
                    <a:pt x="1819" y="3889"/>
                    <a:pt x="1825" y="3890"/>
                    <a:pt x="1831" y="3890"/>
                  </a:cubicBezTo>
                  <a:cubicBezTo>
                    <a:pt x="1883" y="3890"/>
                    <a:pt x="1917" y="3822"/>
                    <a:pt x="1863" y="3795"/>
                  </a:cubicBezTo>
                  <a:cubicBezTo>
                    <a:pt x="1742" y="3714"/>
                    <a:pt x="1609" y="3644"/>
                    <a:pt x="1478" y="3563"/>
                  </a:cubicBezTo>
                  <a:cubicBezTo>
                    <a:pt x="1462" y="3555"/>
                    <a:pt x="1445" y="3551"/>
                    <a:pt x="1428" y="3551"/>
                  </a:cubicBezTo>
                  <a:close/>
                  <a:moveTo>
                    <a:pt x="7748" y="3727"/>
                  </a:moveTo>
                  <a:cubicBezTo>
                    <a:pt x="7703" y="3727"/>
                    <a:pt x="7661" y="3759"/>
                    <a:pt x="7654" y="3815"/>
                  </a:cubicBezTo>
                  <a:cubicBezTo>
                    <a:pt x="7634" y="3937"/>
                    <a:pt x="7624" y="4058"/>
                    <a:pt x="7624" y="4190"/>
                  </a:cubicBezTo>
                  <a:cubicBezTo>
                    <a:pt x="7624" y="4262"/>
                    <a:pt x="7679" y="4301"/>
                    <a:pt x="7730" y="4301"/>
                  </a:cubicBezTo>
                  <a:cubicBezTo>
                    <a:pt x="7772" y="4301"/>
                    <a:pt x="7812" y="4275"/>
                    <a:pt x="7816" y="4220"/>
                  </a:cubicBezTo>
                  <a:cubicBezTo>
                    <a:pt x="7837" y="4130"/>
                    <a:pt x="7837" y="4038"/>
                    <a:pt x="7837" y="3957"/>
                  </a:cubicBezTo>
                  <a:cubicBezTo>
                    <a:pt x="7938" y="3988"/>
                    <a:pt x="8039" y="4028"/>
                    <a:pt x="8140" y="4058"/>
                  </a:cubicBezTo>
                  <a:cubicBezTo>
                    <a:pt x="8146" y="4061"/>
                    <a:pt x="8151" y="4062"/>
                    <a:pt x="8157" y="4062"/>
                  </a:cubicBezTo>
                  <a:cubicBezTo>
                    <a:pt x="8201" y="4062"/>
                    <a:pt x="8236" y="3994"/>
                    <a:pt x="8191" y="3968"/>
                  </a:cubicBezTo>
                  <a:cubicBezTo>
                    <a:pt x="8059" y="3896"/>
                    <a:pt x="7938" y="3815"/>
                    <a:pt x="7806" y="3745"/>
                  </a:cubicBezTo>
                  <a:cubicBezTo>
                    <a:pt x="7788" y="3733"/>
                    <a:pt x="7768" y="3727"/>
                    <a:pt x="7748" y="3727"/>
                  </a:cubicBezTo>
                  <a:close/>
                  <a:moveTo>
                    <a:pt x="5977" y="3767"/>
                  </a:moveTo>
                  <a:cubicBezTo>
                    <a:pt x="5935" y="3767"/>
                    <a:pt x="5896" y="3797"/>
                    <a:pt x="5882" y="3846"/>
                  </a:cubicBezTo>
                  <a:cubicBezTo>
                    <a:pt x="5862" y="3977"/>
                    <a:pt x="5852" y="4099"/>
                    <a:pt x="5852" y="4231"/>
                  </a:cubicBezTo>
                  <a:cubicBezTo>
                    <a:pt x="5852" y="4301"/>
                    <a:pt x="5905" y="4340"/>
                    <a:pt x="5957" y="4340"/>
                  </a:cubicBezTo>
                  <a:cubicBezTo>
                    <a:pt x="6001" y="4340"/>
                    <a:pt x="6045" y="4312"/>
                    <a:pt x="6055" y="4251"/>
                  </a:cubicBezTo>
                  <a:cubicBezTo>
                    <a:pt x="6064" y="4170"/>
                    <a:pt x="6075" y="4079"/>
                    <a:pt x="6075" y="3998"/>
                  </a:cubicBezTo>
                  <a:cubicBezTo>
                    <a:pt x="6176" y="4028"/>
                    <a:pt x="6277" y="4069"/>
                    <a:pt x="6368" y="4099"/>
                  </a:cubicBezTo>
                  <a:cubicBezTo>
                    <a:pt x="6375" y="4101"/>
                    <a:pt x="6381" y="4102"/>
                    <a:pt x="6388" y="4102"/>
                  </a:cubicBezTo>
                  <a:cubicBezTo>
                    <a:pt x="6439" y="4102"/>
                    <a:pt x="6473" y="4035"/>
                    <a:pt x="6419" y="4008"/>
                  </a:cubicBezTo>
                  <a:cubicBezTo>
                    <a:pt x="6298" y="3937"/>
                    <a:pt x="6166" y="3856"/>
                    <a:pt x="6034" y="3785"/>
                  </a:cubicBezTo>
                  <a:cubicBezTo>
                    <a:pt x="6016" y="3773"/>
                    <a:pt x="5996" y="3767"/>
                    <a:pt x="5977" y="3767"/>
                  </a:cubicBezTo>
                  <a:close/>
                  <a:moveTo>
                    <a:pt x="4209" y="3808"/>
                  </a:moveTo>
                  <a:cubicBezTo>
                    <a:pt x="4164" y="3808"/>
                    <a:pt x="4128" y="3837"/>
                    <a:pt x="4120" y="3887"/>
                  </a:cubicBezTo>
                  <a:cubicBezTo>
                    <a:pt x="4100" y="4018"/>
                    <a:pt x="4090" y="4139"/>
                    <a:pt x="4090" y="4271"/>
                  </a:cubicBezTo>
                  <a:cubicBezTo>
                    <a:pt x="4085" y="4338"/>
                    <a:pt x="4137" y="4377"/>
                    <a:pt x="4189" y="4377"/>
                  </a:cubicBezTo>
                  <a:cubicBezTo>
                    <a:pt x="4231" y="4377"/>
                    <a:pt x="4273" y="4351"/>
                    <a:pt x="4282" y="4292"/>
                  </a:cubicBezTo>
                  <a:cubicBezTo>
                    <a:pt x="4293" y="4200"/>
                    <a:pt x="4303" y="4119"/>
                    <a:pt x="4303" y="4028"/>
                  </a:cubicBezTo>
                  <a:cubicBezTo>
                    <a:pt x="4404" y="4069"/>
                    <a:pt x="4505" y="4099"/>
                    <a:pt x="4606" y="4139"/>
                  </a:cubicBezTo>
                  <a:cubicBezTo>
                    <a:pt x="4612" y="4142"/>
                    <a:pt x="4618" y="4143"/>
                    <a:pt x="4623" y="4143"/>
                  </a:cubicBezTo>
                  <a:cubicBezTo>
                    <a:pt x="4667" y="4143"/>
                    <a:pt x="4702" y="4075"/>
                    <a:pt x="4657" y="4049"/>
                  </a:cubicBezTo>
                  <a:cubicBezTo>
                    <a:pt x="4525" y="3968"/>
                    <a:pt x="4394" y="3896"/>
                    <a:pt x="4273" y="3826"/>
                  </a:cubicBezTo>
                  <a:cubicBezTo>
                    <a:pt x="4251" y="3813"/>
                    <a:pt x="4229" y="3808"/>
                    <a:pt x="4209" y="3808"/>
                  </a:cubicBezTo>
                  <a:close/>
                  <a:moveTo>
                    <a:pt x="2445" y="3843"/>
                  </a:moveTo>
                  <a:cubicBezTo>
                    <a:pt x="2399" y="3843"/>
                    <a:pt x="2356" y="3870"/>
                    <a:pt x="2349" y="3927"/>
                  </a:cubicBezTo>
                  <a:cubicBezTo>
                    <a:pt x="2329" y="4058"/>
                    <a:pt x="2318" y="4180"/>
                    <a:pt x="2318" y="4312"/>
                  </a:cubicBezTo>
                  <a:cubicBezTo>
                    <a:pt x="2318" y="4379"/>
                    <a:pt x="2373" y="4418"/>
                    <a:pt x="2426" y="4418"/>
                  </a:cubicBezTo>
                  <a:cubicBezTo>
                    <a:pt x="2470" y="4418"/>
                    <a:pt x="2512" y="4391"/>
                    <a:pt x="2521" y="4332"/>
                  </a:cubicBezTo>
                  <a:cubicBezTo>
                    <a:pt x="2531" y="4241"/>
                    <a:pt x="2531" y="4160"/>
                    <a:pt x="2541" y="4069"/>
                  </a:cubicBezTo>
                  <a:cubicBezTo>
                    <a:pt x="2632" y="4109"/>
                    <a:pt x="2734" y="4139"/>
                    <a:pt x="2835" y="4180"/>
                  </a:cubicBezTo>
                  <a:cubicBezTo>
                    <a:pt x="2842" y="4182"/>
                    <a:pt x="2848" y="4183"/>
                    <a:pt x="2854" y="4183"/>
                  </a:cubicBezTo>
                  <a:cubicBezTo>
                    <a:pt x="2905" y="4183"/>
                    <a:pt x="2939" y="4116"/>
                    <a:pt x="2885" y="4089"/>
                  </a:cubicBezTo>
                  <a:cubicBezTo>
                    <a:pt x="2754" y="4008"/>
                    <a:pt x="2632" y="3937"/>
                    <a:pt x="2500" y="3856"/>
                  </a:cubicBezTo>
                  <a:cubicBezTo>
                    <a:pt x="2483" y="3847"/>
                    <a:pt x="2464" y="3843"/>
                    <a:pt x="2445" y="3843"/>
                  </a:cubicBezTo>
                  <a:close/>
                  <a:moveTo>
                    <a:pt x="674" y="3879"/>
                  </a:moveTo>
                  <a:cubicBezTo>
                    <a:pt x="630" y="3879"/>
                    <a:pt x="591" y="3911"/>
                    <a:pt x="577" y="3968"/>
                  </a:cubicBezTo>
                  <a:cubicBezTo>
                    <a:pt x="556" y="4089"/>
                    <a:pt x="547" y="4211"/>
                    <a:pt x="547" y="4342"/>
                  </a:cubicBezTo>
                  <a:cubicBezTo>
                    <a:pt x="547" y="4414"/>
                    <a:pt x="602" y="4453"/>
                    <a:pt x="655" y="4453"/>
                  </a:cubicBezTo>
                  <a:cubicBezTo>
                    <a:pt x="698" y="4453"/>
                    <a:pt x="740" y="4427"/>
                    <a:pt x="749" y="4373"/>
                  </a:cubicBezTo>
                  <a:cubicBezTo>
                    <a:pt x="759" y="4281"/>
                    <a:pt x="770" y="4190"/>
                    <a:pt x="770" y="4109"/>
                  </a:cubicBezTo>
                  <a:cubicBezTo>
                    <a:pt x="871" y="4139"/>
                    <a:pt x="972" y="4180"/>
                    <a:pt x="1073" y="4211"/>
                  </a:cubicBezTo>
                  <a:cubicBezTo>
                    <a:pt x="1079" y="4213"/>
                    <a:pt x="1084" y="4214"/>
                    <a:pt x="1090" y="4214"/>
                  </a:cubicBezTo>
                  <a:cubicBezTo>
                    <a:pt x="1133" y="4214"/>
                    <a:pt x="1169" y="4146"/>
                    <a:pt x="1123" y="4119"/>
                  </a:cubicBezTo>
                  <a:cubicBezTo>
                    <a:pt x="992" y="4049"/>
                    <a:pt x="860" y="3968"/>
                    <a:pt x="729" y="3896"/>
                  </a:cubicBezTo>
                  <a:cubicBezTo>
                    <a:pt x="711" y="3884"/>
                    <a:pt x="692" y="3879"/>
                    <a:pt x="674" y="3879"/>
                  </a:cubicBezTo>
                  <a:close/>
                  <a:moveTo>
                    <a:pt x="6998" y="4060"/>
                  </a:moveTo>
                  <a:cubicBezTo>
                    <a:pt x="6953" y="4060"/>
                    <a:pt x="6912" y="4090"/>
                    <a:pt x="6905" y="4139"/>
                  </a:cubicBezTo>
                  <a:cubicBezTo>
                    <a:pt x="6885" y="4271"/>
                    <a:pt x="6874" y="4393"/>
                    <a:pt x="6874" y="4524"/>
                  </a:cubicBezTo>
                  <a:cubicBezTo>
                    <a:pt x="6874" y="4591"/>
                    <a:pt x="6929" y="4630"/>
                    <a:pt x="6982" y="4630"/>
                  </a:cubicBezTo>
                  <a:cubicBezTo>
                    <a:pt x="7026" y="4630"/>
                    <a:pt x="7068" y="4604"/>
                    <a:pt x="7077" y="4544"/>
                  </a:cubicBezTo>
                  <a:cubicBezTo>
                    <a:pt x="7087" y="4454"/>
                    <a:pt x="7087" y="4373"/>
                    <a:pt x="7097" y="4292"/>
                  </a:cubicBezTo>
                  <a:cubicBezTo>
                    <a:pt x="7198" y="4322"/>
                    <a:pt x="7290" y="4362"/>
                    <a:pt x="7391" y="4393"/>
                  </a:cubicBezTo>
                  <a:cubicBezTo>
                    <a:pt x="7398" y="4395"/>
                    <a:pt x="7404" y="4396"/>
                    <a:pt x="7411" y="4396"/>
                  </a:cubicBezTo>
                  <a:cubicBezTo>
                    <a:pt x="7462" y="4396"/>
                    <a:pt x="7496" y="4329"/>
                    <a:pt x="7441" y="4301"/>
                  </a:cubicBezTo>
                  <a:cubicBezTo>
                    <a:pt x="7320" y="4220"/>
                    <a:pt x="7189" y="4150"/>
                    <a:pt x="7057" y="4079"/>
                  </a:cubicBezTo>
                  <a:cubicBezTo>
                    <a:pt x="7038" y="4066"/>
                    <a:pt x="7018" y="4060"/>
                    <a:pt x="6998" y="4060"/>
                  </a:cubicBezTo>
                  <a:close/>
                  <a:moveTo>
                    <a:pt x="5240" y="4097"/>
                  </a:moveTo>
                  <a:cubicBezTo>
                    <a:pt x="5191" y="4097"/>
                    <a:pt x="5151" y="4128"/>
                    <a:pt x="5143" y="4180"/>
                  </a:cubicBezTo>
                  <a:cubicBezTo>
                    <a:pt x="5113" y="4312"/>
                    <a:pt x="5113" y="4433"/>
                    <a:pt x="5103" y="4565"/>
                  </a:cubicBezTo>
                  <a:cubicBezTo>
                    <a:pt x="5103" y="4631"/>
                    <a:pt x="5158" y="4671"/>
                    <a:pt x="5211" y="4671"/>
                  </a:cubicBezTo>
                  <a:cubicBezTo>
                    <a:pt x="5254" y="4671"/>
                    <a:pt x="5296" y="4644"/>
                    <a:pt x="5305" y="4585"/>
                  </a:cubicBezTo>
                  <a:cubicBezTo>
                    <a:pt x="5315" y="4494"/>
                    <a:pt x="5326" y="4413"/>
                    <a:pt x="5326" y="4322"/>
                  </a:cubicBezTo>
                  <a:cubicBezTo>
                    <a:pt x="5427" y="4362"/>
                    <a:pt x="5528" y="4393"/>
                    <a:pt x="5629" y="4433"/>
                  </a:cubicBezTo>
                  <a:cubicBezTo>
                    <a:pt x="5635" y="4436"/>
                    <a:pt x="5640" y="4437"/>
                    <a:pt x="5646" y="4437"/>
                  </a:cubicBezTo>
                  <a:cubicBezTo>
                    <a:pt x="5690" y="4437"/>
                    <a:pt x="5725" y="4369"/>
                    <a:pt x="5680" y="4342"/>
                  </a:cubicBezTo>
                  <a:cubicBezTo>
                    <a:pt x="5548" y="4261"/>
                    <a:pt x="5416" y="4190"/>
                    <a:pt x="5295" y="4109"/>
                  </a:cubicBezTo>
                  <a:cubicBezTo>
                    <a:pt x="5276" y="4101"/>
                    <a:pt x="5258" y="4097"/>
                    <a:pt x="5240" y="4097"/>
                  </a:cubicBezTo>
                  <a:close/>
                  <a:moveTo>
                    <a:pt x="3466" y="4132"/>
                  </a:moveTo>
                  <a:cubicBezTo>
                    <a:pt x="3421" y="4132"/>
                    <a:pt x="3379" y="4164"/>
                    <a:pt x="3371" y="4220"/>
                  </a:cubicBezTo>
                  <a:cubicBezTo>
                    <a:pt x="3351" y="4352"/>
                    <a:pt x="3341" y="4463"/>
                    <a:pt x="3341" y="4595"/>
                  </a:cubicBezTo>
                  <a:cubicBezTo>
                    <a:pt x="3341" y="4667"/>
                    <a:pt x="3396" y="4706"/>
                    <a:pt x="3447" y="4706"/>
                  </a:cubicBezTo>
                  <a:cubicBezTo>
                    <a:pt x="3489" y="4706"/>
                    <a:pt x="3529" y="4680"/>
                    <a:pt x="3533" y="4625"/>
                  </a:cubicBezTo>
                  <a:cubicBezTo>
                    <a:pt x="3553" y="4535"/>
                    <a:pt x="3553" y="4454"/>
                    <a:pt x="3553" y="4362"/>
                  </a:cubicBezTo>
                  <a:cubicBezTo>
                    <a:pt x="3655" y="4403"/>
                    <a:pt x="3756" y="4433"/>
                    <a:pt x="3857" y="4474"/>
                  </a:cubicBezTo>
                  <a:cubicBezTo>
                    <a:pt x="3860" y="4474"/>
                    <a:pt x="3863" y="4475"/>
                    <a:pt x="3866" y="4475"/>
                  </a:cubicBezTo>
                  <a:cubicBezTo>
                    <a:pt x="3914" y="4475"/>
                    <a:pt x="3956" y="4401"/>
                    <a:pt x="3908" y="4373"/>
                  </a:cubicBezTo>
                  <a:cubicBezTo>
                    <a:pt x="3776" y="4301"/>
                    <a:pt x="3655" y="4231"/>
                    <a:pt x="3523" y="4150"/>
                  </a:cubicBezTo>
                  <a:cubicBezTo>
                    <a:pt x="3505" y="4138"/>
                    <a:pt x="3485" y="4132"/>
                    <a:pt x="3466" y="4132"/>
                  </a:cubicBezTo>
                  <a:close/>
                  <a:moveTo>
                    <a:pt x="1694" y="4172"/>
                  </a:moveTo>
                  <a:cubicBezTo>
                    <a:pt x="1652" y="4172"/>
                    <a:pt x="1614" y="4202"/>
                    <a:pt x="1600" y="4251"/>
                  </a:cubicBezTo>
                  <a:cubicBezTo>
                    <a:pt x="1580" y="4382"/>
                    <a:pt x="1569" y="4504"/>
                    <a:pt x="1569" y="4636"/>
                  </a:cubicBezTo>
                  <a:cubicBezTo>
                    <a:pt x="1569" y="4706"/>
                    <a:pt x="1622" y="4745"/>
                    <a:pt x="1674" y="4745"/>
                  </a:cubicBezTo>
                  <a:cubicBezTo>
                    <a:pt x="1718" y="4745"/>
                    <a:pt x="1762" y="4717"/>
                    <a:pt x="1771" y="4656"/>
                  </a:cubicBezTo>
                  <a:cubicBezTo>
                    <a:pt x="1782" y="4575"/>
                    <a:pt x="1792" y="4484"/>
                    <a:pt x="1792" y="4403"/>
                  </a:cubicBezTo>
                  <a:cubicBezTo>
                    <a:pt x="1893" y="4433"/>
                    <a:pt x="1994" y="4474"/>
                    <a:pt x="2086" y="4504"/>
                  </a:cubicBezTo>
                  <a:cubicBezTo>
                    <a:pt x="2092" y="4506"/>
                    <a:pt x="2099" y="4507"/>
                    <a:pt x="2105" y="4507"/>
                  </a:cubicBezTo>
                  <a:cubicBezTo>
                    <a:pt x="2156" y="4507"/>
                    <a:pt x="2190" y="4440"/>
                    <a:pt x="2136" y="4413"/>
                  </a:cubicBezTo>
                  <a:cubicBezTo>
                    <a:pt x="2014" y="4342"/>
                    <a:pt x="1883" y="4261"/>
                    <a:pt x="1751" y="4190"/>
                  </a:cubicBezTo>
                  <a:cubicBezTo>
                    <a:pt x="1733" y="4178"/>
                    <a:pt x="1713" y="4172"/>
                    <a:pt x="1694" y="4172"/>
                  </a:cubicBezTo>
                  <a:close/>
                  <a:moveTo>
                    <a:pt x="8030" y="4350"/>
                  </a:moveTo>
                  <a:cubicBezTo>
                    <a:pt x="7982" y="4350"/>
                    <a:pt x="7935" y="4381"/>
                    <a:pt x="7927" y="4433"/>
                  </a:cubicBezTo>
                  <a:cubicBezTo>
                    <a:pt x="7907" y="4565"/>
                    <a:pt x="7897" y="4686"/>
                    <a:pt x="7897" y="4818"/>
                  </a:cubicBezTo>
                  <a:cubicBezTo>
                    <a:pt x="7897" y="4885"/>
                    <a:pt x="7952" y="4924"/>
                    <a:pt x="8005" y="4924"/>
                  </a:cubicBezTo>
                  <a:cubicBezTo>
                    <a:pt x="8049" y="4924"/>
                    <a:pt x="8091" y="4897"/>
                    <a:pt x="8100" y="4838"/>
                  </a:cubicBezTo>
                  <a:cubicBezTo>
                    <a:pt x="8110" y="4747"/>
                    <a:pt x="8110" y="4666"/>
                    <a:pt x="8120" y="4575"/>
                  </a:cubicBezTo>
                  <a:cubicBezTo>
                    <a:pt x="8211" y="4616"/>
                    <a:pt x="8312" y="4646"/>
                    <a:pt x="8413" y="4686"/>
                  </a:cubicBezTo>
                  <a:cubicBezTo>
                    <a:pt x="8420" y="4688"/>
                    <a:pt x="8427" y="4689"/>
                    <a:pt x="8433" y="4689"/>
                  </a:cubicBezTo>
                  <a:cubicBezTo>
                    <a:pt x="8484" y="4689"/>
                    <a:pt x="8519" y="4622"/>
                    <a:pt x="8464" y="4595"/>
                  </a:cubicBezTo>
                  <a:cubicBezTo>
                    <a:pt x="8332" y="4514"/>
                    <a:pt x="8211" y="4443"/>
                    <a:pt x="8080" y="4362"/>
                  </a:cubicBezTo>
                  <a:cubicBezTo>
                    <a:pt x="8064" y="4354"/>
                    <a:pt x="8047" y="4350"/>
                    <a:pt x="8030" y="4350"/>
                  </a:cubicBezTo>
                  <a:close/>
                  <a:moveTo>
                    <a:pt x="6254" y="4389"/>
                  </a:moveTo>
                  <a:cubicBezTo>
                    <a:pt x="6210" y="4389"/>
                    <a:pt x="6170" y="4416"/>
                    <a:pt x="6156" y="4474"/>
                  </a:cubicBezTo>
                  <a:cubicBezTo>
                    <a:pt x="6136" y="4605"/>
                    <a:pt x="6125" y="4727"/>
                    <a:pt x="6125" y="4859"/>
                  </a:cubicBezTo>
                  <a:cubicBezTo>
                    <a:pt x="6125" y="4925"/>
                    <a:pt x="6180" y="4964"/>
                    <a:pt x="6233" y="4964"/>
                  </a:cubicBezTo>
                  <a:cubicBezTo>
                    <a:pt x="6276" y="4964"/>
                    <a:pt x="6319" y="4938"/>
                    <a:pt x="6328" y="4879"/>
                  </a:cubicBezTo>
                  <a:cubicBezTo>
                    <a:pt x="6338" y="4787"/>
                    <a:pt x="6348" y="4706"/>
                    <a:pt x="6348" y="4616"/>
                  </a:cubicBezTo>
                  <a:cubicBezTo>
                    <a:pt x="6449" y="4656"/>
                    <a:pt x="6550" y="4686"/>
                    <a:pt x="6652" y="4727"/>
                  </a:cubicBezTo>
                  <a:cubicBezTo>
                    <a:pt x="6655" y="4727"/>
                    <a:pt x="6659" y="4728"/>
                    <a:pt x="6662" y="4728"/>
                  </a:cubicBezTo>
                  <a:cubicBezTo>
                    <a:pt x="6709" y="4728"/>
                    <a:pt x="6750" y="4663"/>
                    <a:pt x="6703" y="4625"/>
                  </a:cubicBezTo>
                  <a:cubicBezTo>
                    <a:pt x="6571" y="4555"/>
                    <a:pt x="6439" y="4484"/>
                    <a:pt x="6307" y="4403"/>
                  </a:cubicBezTo>
                  <a:cubicBezTo>
                    <a:pt x="6290" y="4394"/>
                    <a:pt x="6271" y="4389"/>
                    <a:pt x="6254" y="4389"/>
                  </a:cubicBezTo>
                  <a:close/>
                  <a:moveTo>
                    <a:pt x="4489" y="4425"/>
                  </a:moveTo>
                  <a:cubicBezTo>
                    <a:pt x="4443" y="4425"/>
                    <a:pt x="4401" y="4457"/>
                    <a:pt x="4394" y="4514"/>
                  </a:cubicBezTo>
                  <a:cubicBezTo>
                    <a:pt x="4374" y="4636"/>
                    <a:pt x="4363" y="4757"/>
                    <a:pt x="4363" y="4889"/>
                  </a:cubicBezTo>
                  <a:cubicBezTo>
                    <a:pt x="4363" y="4960"/>
                    <a:pt x="4416" y="4998"/>
                    <a:pt x="4467" y="4998"/>
                  </a:cubicBezTo>
                  <a:cubicBezTo>
                    <a:pt x="4510" y="4998"/>
                    <a:pt x="4551" y="4970"/>
                    <a:pt x="4556" y="4909"/>
                  </a:cubicBezTo>
                  <a:cubicBezTo>
                    <a:pt x="4576" y="4828"/>
                    <a:pt x="4576" y="4737"/>
                    <a:pt x="4576" y="4656"/>
                  </a:cubicBezTo>
                  <a:cubicBezTo>
                    <a:pt x="4678" y="4686"/>
                    <a:pt x="4779" y="4727"/>
                    <a:pt x="4880" y="4757"/>
                  </a:cubicBezTo>
                  <a:cubicBezTo>
                    <a:pt x="4886" y="4760"/>
                    <a:pt x="4891" y="4761"/>
                    <a:pt x="4897" y="4761"/>
                  </a:cubicBezTo>
                  <a:cubicBezTo>
                    <a:pt x="4940" y="4761"/>
                    <a:pt x="4976" y="4693"/>
                    <a:pt x="4930" y="4666"/>
                  </a:cubicBezTo>
                  <a:cubicBezTo>
                    <a:pt x="4799" y="4595"/>
                    <a:pt x="4678" y="4514"/>
                    <a:pt x="4546" y="4443"/>
                  </a:cubicBezTo>
                  <a:cubicBezTo>
                    <a:pt x="4528" y="4431"/>
                    <a:pt x="4508" y="4425"/>
                    <a:pt x="4489" y="4425"/>
                  </a:cubicBezTo>
                  <a:close/>
                  <a:moveTo>
                    <a:pt x="2716" y="4465"/>
                  </a:moveTo>
                  <a:cubicBezTo>
                    <a:pt x="2671" y="4465"/>
                    <a:pt x="2629" y="4495"/>
                    <a:pt x="2622" y="4544"/>
                  </a:cubicBezTo>
                  <a:cubicBezTo>
                    <a:pt x="2602" y="4676"/>
                    <a:pt x="2592" y="4798"/>
                    <a:pt x="2592" y="4929"/>
                  </a:cubicBezTo>
                  <a:cubicBezTo>
                    <a:pt x="2592" y="4996"/>
                    <a:pt x="2647" y="5035"/>
                    <a:pt x="2700" y="5035"/>
                  </a:cubicBezTo>
                  <a:cubicBezTo>
                    <a:pt x="2743" y="5035"/>
                    <a:pt x="2785" y="5009"/>
                    <a:pt x="2794" y="4949"/>
                  </a:cubicBezTo>
                  <a:cubicBezTo>
                    <a:pt x="2804" y="4868"/>
                    <a:pt x="2804" y="4778"/>
                    <a:pt x="2815" y="4697"/>
                  </a:cubicBezTo>
                  <a:cubicBezTo>
                    <a:pt x="2916" y="4727"/>
                    <a:pt x="3007" y="4767"/>
                    <a:pt x="3108" y="4798"/>
                  </a:cubicBezTo>
                  <a:cubicBezTo>
                    <a:pt x="3115" y="4800"/>
                    <a:pt x="3121" y="4801"/>
                    <a:pt x="3127" y="4801"/>
                  </a:cubicBezTo>
                  <a:cubicBezTo>
                    <a:pt x="3178" y="4801"/>
                    <a:pt x="3213" y="4734"/>
                    <a:pt x="3159" y="4706"/>
                  </a:cubicBezTo>
                  <a:cubicBezTo>
                    <a:pt x="3037" y="4636"/>
                    <a:pt x="2905" y="4555"/>
                    <a:pt x="2774" y="4484"/>
                  </a:cubicBezTo>
                  <a:cubicBezTo>
                    <a:pt x="2756" y="4471"/>
                    <a:pt x="2735" y="4465"/>
                    <a:pt x="2716" y="4465"/>
                  </a:cubicBezTo>
                  <a:close/>
                  <a:moveTo>
                    <a:pt x="958" y="4502"/>
                  </a:moveTo>
                  <a:cubicBezTo>
                    <a:pt x="908" y="4502"/>
                    <a:pt x="868" y="4533"/>
                    <a:pt x="860" y="4585"/>
                  </a:cubicBezTo>
                  <a:cubicBezTo>
                    <a:pt x="830" y="4717"/>
                    <a:pt x="830" y="4838"/>
                    <a:pt x="820" y="4970"/>
                  </a:cubicBezTo>
                  <a:cubicBezTo>
                    <a:pt x="820" y="5036"/>
                    <a:pt x="875" y="5076"/>
                    <a:pt x="928" y="5076"/>
                  </a:cubicBezTo>
                  <a:cubicBezTo>
                    <a:pt x="971" y="5076"/>
                    <a:pt x="1013" y="5049"/>
                    <a:pt x="1022" y="4990"/>
                  </a:cubicBezTo>
                  <a:cubicBezTo>
                    <a:pt x="1033" y="4899"/>
                    <a:pt x="1042" y="4818"/>
                    <a:pt x="1042" y="4727"/>
                  </a:cubicBezTo>
                  <a:cubicBezTo>
                    <a:pt x="1144" y="4767"/>
                    <a:pt x="1245" y="4798"/>
                    <a:pt x="1346" y="4838"/>
                  </a:cubicBezTo>
                  <a:cubicBezTo>
                    <a:pt x="1352" y="4841"/>
                    <a:pt x="1357" y="4842"/>
                    <a:pt x="1363" y="4842"/>
                  </a:cubicBezTo>
                  <a:cubicBezTo>
                    <a:pt x="1407" y="4842"/>
                    <a:pt x="1442" y="4774"/>
                    <a:pt x="1397" y="4747"/>
                  </a:cubicBezTo>
                  <a:cubicBezTo>
                    <a:pt x="1265" y="4666"/>
                    <a:pt x="1134" y="4595"/>
                    <a:pt x="1013" y="4514"/>
                  </a:cubicBezTo>
                  <a:cubicBezTo>
                    <a:pt x="994" y="4506"/>
                    <a:pt x="975" y="4502"/>
                    <a:pt x="958" y="4502"/>
                  </a:cubicBezTo>
                  <a:close/>
                  <a:moveTo>
                    <a:pt x="7275" y="4679"/>
                  </a:moveTo>
                  <a:cubicBezTo>
                    <a:pt x="7232" y="4679"/>
                    <a:pt x="7192" y="4710"/>
                    <a:pt x="7178" y="4767"/>
                  </a:cubicBezTo>
                  <a:cubicBezTo>
                    <a:pt x="7158" y="4889"/>
                    <a:pt x="7148" y="5010"/>
                    <a:pt x="7148" y="5142"/>
                  </a:cubicBezTo>
                  <a:cubicBezTo>
                    <a:pt x="7148" y="5214"/>
                    <a:pt x="7203" y="5253"/>
                    <a:pt x="7256" y="5253"/>
                  </a:cubicBezTo>
                  <a:cubicBezTo>
                    <a:pt x="7300" y="5253"/>
                    <a:pt x="7342" y="5227"/>
                    <a:pt x="7351" y="5172"/>
                  </a:cubicBezTo>
                  <a:cubicBezTo>
                    <a:pt x="7360" y="5081"/>
                    <a:pt x="7371" y="4990"/>
                    <a:pt x="7371" y="4909"/>
                  </a:cubicBezTo>
                  <a:cubicBezTo>
                    <a:pt x="7472" y="4940"/>
                    <a:pt x="7573" y="4980"/>
                    <a:pt x="7675" y="5010"/>
                  </a:cubicBezTo>
                  <a:cubicBezTo>
                    <a:pt x="7680" y="5012"/>
                    <a:pt x="7686" y="5013"/>
                    <a:pt x="7691" y="5013"/>
                  </a:cubicBezTo>
                  <a:cubicBezTo>
                    <a:pt x="7735" y="5013"/>
                    <a:pt x="7769" y="4946"/>
                    <a:pt x="7715" y="4919"/>
                  </a:cubicBezTo>
                  <a:cubicBezTo>
                    <a:pt x="7594" y="4848"/>
                    <a:pt x="7462" y="4767"/>
                    <a:pt x="7330" y="4697"/>
                  </a:cubicBezTo>
                  <a:cubicBezTo>
                    <a:pt x="7312" y="4684"/>
                    <a:pt x="7293" y="4679"/>
                    <a:pt x="7275" y="4679"/>
                  </a:cubicBezTo>
                  <a:close/>
                  <a:moveTo>
                    <a:pt x="5505" y="4719"/>
                  </a:moveTo>
                  <a:cubicBezTo>
                    <a:pt x="5460" y="4719"/>
                    <a:pt x="5424" y="4748"/>
                    <a:pt x="5416" y="4798"/>
                  </a:cubicBezTo>
                  <a:cubicBezTo>
                    <a:pt x="5396" y="4929"/>
                    <a:pt x="5386" y="5051"/>
                    <a:pt x="5386" y="5183"/>
                  </a:cubicBezTo>
                  <a:cubicBezTo>
                    <a:pt x="5386" y="5253"/>
                    <a:pt x="5436" y="5292"/>
                    <a:pt x="5485" y="5292"/>
                  </a:cubicBezTo>
                  <a:cubicBezTo>
                    <a:pt x="5527" y="5292"/>
                    <a:pt x="5569" y="5263"/>
                    <a:pt x="5578" y="5203"/>
                  </a:cubicBezTo>
                  <a:cubicBezTo>
                    <a:pt x="5589" y="5122"/>
                    <a:pt x="5599" y="5030"/>
                    <a:pt x="5599" y="4949"/>
                  </a:cubicBezTo>
                  <a:cubicBezTo>
                    <a:pt x="5700" y="4980"/>
                    <a:pt x="5801" y="5021"/>
                    <a:pt x="5902" y="5051"/>
                  </a:cubicBezTo>
                  <a:cubicBezTo>
                    <a:pt x="5908" y="5053"/>
                    <a:pt x="5914" y="5054"/>
                    <a:pt x="5919" y="5054"/>
                  </a:cubicBezTo>
                  <a:cubicBezTo>
                    <a:pt x="5963" y="5054"/>
                    <a:pt x="5998" y="4987"/>
                    <a:pt x="5953" y="4960"/>
                  </a:cubicBezTo>
                  <a:cubicBezTo>
                    <a:pt x="5821" y="4889"/>
                    <a:pt x="5690" y="4808"/>
                    <a:pt x="5569" y="4737"/>
                  </a:cubicBezTo>
                  <a:cubicBezTo>
                    <a:pt x="5547" y="4725"/>
                    <a:pt x="5525" y="4719"/>
                    <a:pt x="5505" y="4719"/>
                  </a:cubicBezTo>
                  <a:close/>
                  <a:moveTo>
                    <a:pt x="3746" y="4755"/>
                  </a:moveTo>
                  <a:cubicBezTo>
                    <a:pt x="3698" y="4755"/>
                    <a:pt x="3652" y="4786"/>
                    <a:pt x="3645" y="4838"/>
                  </a:cubicBezTo>
                  <a:cubicBezTo>
                    <a:pt x="3625" y="4970"/>
                    <a:pt x="3614" y="5091"/>
                    <a:pt x="3614" y="5223"/>
                  </a:cubicBezTo>
                  <a:cubicBezTo>
                    <a:pt x="3614" y="5290"/>
                    <a:pt x="3669" y="5329"/>
                    <a:pt x="3722" y="5329"/>
                  </a:cubicBezTo>
                  <a:cubicBezTo>
                    <a:pt x="3765" y="5329"/>
                    <a:pt x="3808" y="5302"/>
                    <a:pt x="3817" y="5243"/>
                  </a:cubicBezTo>
                  <a:cubicBezTo>
                    <a:pt x="3827" y="5152"/>
                    <a:pt x="3827" y="5071"/>
                    <a:pt x="3837" y="4980"/>
                  </a:cubicBezTo>
                  <a:cubicBezTo>
                    <a:pt x="3938" y="5021"/>
                    <a:pt x="4030" y="5051"/>
                    <a:pt x="4131" y="5091"/>
                  </a:cubicBezTo>
                  <a:cubicBezTo>
                    <a:pt x="4138" y="5093"/>
                    <a:pt x="4144" y="5094"/>
                    <a:pt x="4150" y="5094"/>
                  </a:cubicBezTo>
                  <a:cubicBezTo>
                    <a:pt x="4201" y="5094"/>
                    <a:pt x="4235" y="5027"/>
                    <a:pt x="4181" y="5000"/>
                  </a:cubicBezTo>
                  <a:cubicBezTo>
                    <a:pt x="4060" y="4919"/>
                    <a:pt x="3928" y="4848"/>
                    <a:pt x="3796" y="4767"/>
                  </a:cubicBezTo>
                  <a:cubicBezTo>
                    <a:pt x="3781" y="4759"/>
                    <a:pt x="3763" y="4755"/>
                    <a:pt x="3746" y="4755"/>
                  </a:cubicBezTo>
                  <a:close/>
                  <a:moveTo>
                    <a:pt x="1971" y="4794"/>
                  </a:moveTo>
                  <a:cubicBezTo>
                    <a:pt x="1927" y="4794"/>
                    <a:pt x="1887" y="4821"/>
                    <a:pt x="1873" y="4879"/>
                  </a:cubicBezTo>
                  <a:cubicBezTo>
                    <a:pt x="1852" y="5010"/>
                    <a:pt x="1843" y="5132"/>
                    <a:pt x="1843" y="5264"/>
                  </a:cubicBezTo>
                  <a:cubicBezTo>
                    <a:pt x="1843" y="5330"/>
                    <a:pt x="1898" y="5369"/>
                    <a:pt x="1951" y="5369"/>
                  </a:cubicBezTo>
                  <a:cubicBezTo>
                    <a:pt x="1994" y="5369"/>
                    <a:pt x="2036" y="5343"/>
                    <a:pt x="2045" y="5284"/>
                  </a:cubicBezTo>
                  <a:cubicBezTo>
                    <a:pt x="2055" y="5192"/>
                    <a:pt x="2065" y="5111"/>
                    <a:pt x="2065" y="5021"/>
                  </a:cubicBezTo>
                  <a:cubicBezTo>
                    <a:pt x="2167" y="5061"/>
                    <a:pt x="2268" y="5091"/>
                    <a:pt x="2369" y="5132"/>
                  </a:cubicBezTo>
                  <a:cubicBezTo>
                    <a:pt x="2375" y="5134"/>
                    <a:pt x="2380" y="5135"/>
                    <a:pt x="2385" y="5135"/>
                  </a:cubicBezTo>
                  <a:cubicBezTo>
                    <a:pt x="2429" y="5135"/>
                    <a:pt x="2465" y="5066"/>
                    <a:pt x="2419" y="5030"/>
                  </a:cubicBezTo>
                  <a:cubicBezTo>
                    <a:pt x="2288" y="4960"/>
                    <a:pt x="2156" y="4889"/>
                    <a:pt x="2025" y="4808"/>
                  </a:cubicBezTo>
                  <a:cubicBezTo>
                    <a:pt x="2007" y="4799"/>
                    <a:pt x="1989" y="4794"/>
                    <a:pt x="1971" y="4794"/>
                  </a:cubicBezTo>
                  <a:close/>
                  <a:moveTo>
                    <a:pt x="8296" y="4972"/>
                  </a:moveTo>
                  <a:cubicBezTo>
                    <a:pt x="8254" y="4972"/>
                    <a:pt x="8215" y="5002"/>
                    <a:pt x="8201" y="5051"/>
                  </a:cubicBezTo>
                  <a:cubicBezTo>
                    <a:pt x="8181" y="5183"/>
                    <a:pt x="8170" y="5304"/>
                    <a:pt x="8170" y="5435"/>
                  </a:cubicBezTo>
                  <a:cubicBezTo>
                    <a:pt x="8170" y="5506"/>
                    <a:pt x="8223" y="5545"/>
                    <a:pt x="8275" y="5545"/>
                  </a:cubicBezTo>
                  <a:cubicBezTo>
                    <a:pt x="8320" y="5545"/>
                    <a:pt x="8364" y="5517"/>
                    <a:pt x="8373" y="5456"/>
                  </a:cubicBezTo>
                  <a:cubicBezTo>
                    <a:pt x="8383" y="5375"/>
                    <a:pt x="8393" y="5284"/>
                    <a:pt x="8393" y="5203"/>
                  </a:cubicBezTo>
                  <a:cubicBezTo>
                    <a:pt x="8494" y="5233"/>
                    <a:pt x="8596" y="5273"/>
                    <a:pt x="8687" y="5304"/>
                  </a:cubicBezTo>
                  <a:cubicBezTo>
                    <a:pt x="8694" y="5306"/>
                    <a:pt x="8700" y="5307"/>
                    <a:pt x="8707" y="5307"/>
                  </a:cubicBezTo>
                  <a:cubicBezTo>
                    <a:pt x="8758" y="5307"/>
                    <a:pt x="8792" y="5240"/>
                    <a:pt x="8737" y="5213"/>
                  </a:cubicBezTo>
                  <a:cubicBezTo>
                    <a:pt x="8616" y="5142"/>
                    <a:pt x="8485" y="5061"/>
                    <a:pt x="8353" y="4990"/>
                  </a:cubicBezTo>
                  <a:cubicBezTo>
                    <a:pt x="8334" y="4977"/>
                    <a:pt x="8315" y="4972"/>
                    <a:pt x="8296" y="4972"/>
                  </a:cubicBezTo>
                  <a:close/>
                  <a:moveTo>
                    <a:pt x="6528" y="5012"/>
                  </a:moveTo>
                  <a:cubicBezTo>
                    <a:pt x="6483" y="5012"/>
                    <a:pt x="6446" y="5042"/>
                    <a:pt x="6439" y="5091"/>
                  </a:cubicBezTo>
                  <a:cubicBezTo>
                    <a:pt x="6409" y="5223"/>
                    <a:pt x="6409" y="5345"/>
                    <a:pt x="6409" y="5476"/>
                  </a:cubicBezTo>
                  <a:cubicBezTo>
                    <a:pt x="6403" y="5543"/>
                    <a:pt x="6456" y="5582"/>
                    <a:pt x="6508" y="5582"/>
                  </a:cubicBezTo>
                  <a:cubicBezTo>
                    <a:pt x="6550" y="5582"/>
                    <a:pt x="6592" y="5555"/>
                    <a:pt x="6601" y="5496"/>
                  </a:cubicBezTo>
                  <a:cubicBezTo>
                    <a:pt x="6611" y="5405"/>
                    <a:pt x="6622" y="5324"/>
                    <a:pt x="6622" y="5233"/>
                  </a:cubicBezTo>
                  <a:cubicBezTo>
                    <a:pt x="6723" y="5273"/>
                    <a:pt x="6824" y="5304"/>
                    <a:pt x="6925" y="5345"/>
                  </a:cubicBezTo>
                  <a:cubicBezTo>
                    <a:pt x="6931" y="5347"/>
                    <a:pt x="6936" y="5348"/>
                    <a:pt x="6942" y="5348"/>
                  </a:cubicBezTo>
                  <a:cubicBezTo>
                    <a:pt x="6986" y="5348"/>
                    <a:pt x="7021" y="5280"/>
                    <a:pt x="6976" y="5253"/>
                  </a:cubicBezTo>
                  <a:cubicBezTo>
                    <a:pt x="6844" y="5172"/>
                    <a:pt x="6712" y="5102"/>
                    <a:pt x="6591" y="5030"/>
                  </a:cubicBezTo>
                  <a:cubicBezTo>
                    <a:pt x="6569" y="5018"/>
                    <a:pt x="6548" y="5012"/>
                    <a:pt x="6528" y="5012"/>
                  </a:cubicBezTo>
                  <a:close/>
                  <a:moveTo>
                    <a:pt x="4763" y="5047"/>
                  </a:moveTo>
                  <a:cubicBezTo>
                    <a:pt x="4717" y="5047"/>
                    <a:pt x="4675" y="5074"/>
                    <a:pt x="4667" y="5132"/>
                  </a:cubicBezTo>
                  <a:cubicBezTo>
                    <a:pt x="4647" y="5264"/>
                    <a:pt x="4637" y="5385"/>
                    <a:pt x="4637" y="5516"/>
                  </a:cubicBezTo>
                  <a:cubicBezTo>
                    <a:pt x="4637" y="5583"/>
                    <a:pt x="4692" y="5622"/>
                    <a:pt x="4743" y="5622"/>
                  </a:cubicBezTo>
                  <a:cubicBezTo>
                    <a:pt x="4785" y="5622"/>
                    <a:pt x="4825" y="5596"/>
                    <a:pt x="4829" y="5537"/>
                  </a:cubicBezTo>
                  <a:cubicBezTo>
                    <a:pt x="4849" y="5446"/>
                    <a:pt x="4849" y="5365"/>
                    <a:pt x="4860" y="5273"/>
                  </a:cubicBezTo>
                  <a:cubicBezTo>
                    <a:pt x="4951" y="5314"/>
                    <a:pt x="5052" y="5345"/>
                    <a:pt x="5153" y="5385"/>
                  </a:cubicBezTo>
                  <a:cubicBezTo>
                    <a:pt x="5160" y="5387"/>
                    <a:pt x="5166" y="5388"/>
                    <a:pt x="5172" y="5388"/>
                  </a:cubicBezTo>
                  <a:cubicBezTo>
                    <a:pt x="5222" y="5388"/>
                    <a:pt x="5249" y="5321"/>
                    <a:pt x="5204" y="5294"/>
                  </a:cubicBezTo>
                  <a:cubicBezTo>
                    <a:pt x="5072" y="5213"/>
                    <a:pt x="4951" y="5142"/>
                    <a:pt x="4819" y="5061"/>
                  </a:cubicBezTo>
                  <a:cubicBezTo>
                    <a:pt x="4802" y="5052"/>
                    <a:pt x="4782" y="5047"/>
                    <a:pt x="4763" y="5047"/>
                  </a:cubicBezTo>
                  <a:close/>
                  <a:moveTo>
                    <a:pt x="2992" y="5084"/>
                  </a:moveTo>
                  <a:cubicBezTo>
                    <a:pt x="2949" y="5084"/>
                    <a:pt x="2910" y="5115"/>
                    <a:pt x="2896" y="5172"/>
                  </a:cubicBezTo>
                  <a:cubicBezTo>
                    <a:pt x="2875" y="5294"/>
                    <a:pt x="2865" y="5415"/>
                    <a:pt x="2865" y="5547"/>
                  </a:cubicBezTo>
                  <a:cubicBezTo>
                    <a:pt x="2865" y="5619"/>
                    <a:pt x="2920" y="5658"/>
                    <a:pt x="2973" y="5658"/>
                  </a:cubicBezTo>
                  <a:cubicBezTo>
                    <a:pt x="3016" y="5658"/>
                    <a:pt x="3058" y="5632"/>
                    <a:pt x="3067" y="5577"/>
                  </a:cubicBezTo>
                  <a:cubicBezTo>
                    <a:pt x="3078" y="5486"/>
                    <a:pt x="3088" y="5395"/>
                    <a:pt x="3088" y="5314"/>
                  </a:cubicBezTo>
                  <a:cubicBezTo>
                    <a:pt x="3189" y="5345"/>
                    <a:pt x="3290" y="5385"/>
                    <a:pt x="3391" y="5415"/>
                  </a:cubicBezTo>
                  <a:cubicBezTo>
                    <a:pt x="3397" y="5417"/>
                    <a:pt x="3403" y="5418"/>
                    <a:pt x="3408" y="5418"/>
                  </a:cubicBezTo>
                  <a:cubicBezTo>
                    <a:pt x="3452" y="5418"/>
                    <a:pt x="3486" y="5351"/>
                    <a:pt x="3432" y="5324"/>
                  </a:cubicBezTo>
                  <a:cubicBezTo>
                    <a:pt x="3310" y="5253"/>
                    <a:pt x="3179" y="5172"/>
                    <a:pt x="3047" y="5102"/>
                  </a:cubicBezTo>
                  <a:cubicBezTo>
                    <a:pt x="3029" y="5089"/>
                    <a:pt x="3010" y="5084"/>
                    <a:pt x="2992" y="5084"/>
                  </a:cubicBezTo>
                  <a:close/>
                  <a:moveTo>
                    <a:pt x="1222" y="5124"/>
                  </a:moveTo>
                  <a:cubicBezTo>
                    <a:pt x="1177" y="5124"/>
                    <a:pt x="1141" y="5153"/>
                    <a:pt x="1134" y="5203"/>
                  </a:cubicBezTo>
                  <a:cubicBezTo>
                    <a:pt x="1114" y="5334"/>
                    <a:pt x="1103" y="5456"/>
                    <a:pt x="1103" y="5588"/>
                  </a:cubicBezTo>
                  <a:cubicBezTo>
                    <a:pt x="1103" y="5658"/>
                    <a:pt x="1153" y="5697"/>
                    <a:pt x="1203" y="5697"/>
                  </a:cubicBezTo>
                  <a:cubicBezTo>
                    <a:pt x="1245" y="5697"/>
                    <a:pt x="1287" y="5668"/>
                    <a:pt x="1296" y="5608"/>
                  </a:cubicBezTo>
                  <a:cubicBezTo>
                    <a:pt x="1306" y="5527"/>
                    <a:pt x="1316" y="5435"/>
                    <a:pt x="1316" y="5354"/>
                  </a:cubicBezTo>
                  <a:cubicBezTo>
                    <a:pt x="1418" y="5385"/>
                    <a:pt x="1519" y="5426"/>
                    <a:pt x="1620" y="5456"/>
                  </a:cubicBezTo>
                  <a:cubicBezTo>
                    <a:pt x="1625" y="5458"/>
                    <a:pt x="1631" y="5459"/>
                    <a:pt x="1636" y="5459"/>
                  </a:cubicBezTo>
                  <a:cubicBezTo>
                    <a:pt x="1680" y="5459"/>
                    <a:pt x="1716" y="5392"/>
                    <a:pt x="1670" y="5365"/>
                  </a:cubicBezTo>
                  <a:cubicBezTo>
                    <a:pt x="1539" y="5294"/>
                    <a:pt x="1407" y="5213"/>
                    <a:pt x="1285" y="5142"/>
                  </a:cubicBezTo>
                  <a:cubicBezTo>
                    <a:pt x="1264" y="5130"/>
                    <a:pt x="1242" y="5124"/>
                    <a:pt x="1222" y="5124"/>
                  </a:cubicBezTo>
                  <a:close/>
                  <a:moveTo>
                    <a:pt x="7555" y="5302"/>
                  </a:moveTo>
                  <a:cubicBezTo>
                    <a:pt x="7510" y="5302"/>
                    <a:pt x="7469" y="5332"/>
                    <a:pt x="7462" y="5385"/>
                  </a:cubicBezTo>
                  <a:cubicBezTo>
                    <a:pt x="7432" y="5516"/>
                    <a:pt x="7421" y="5638"/>
                    <a:pt x="7421" y="5770"/>
                  </a:cubicBezTo>
                  <a:cubicBezTo>
                    <a:pt x="7421" y="5837"/>
                    <a:pt x="7476" y="5876"/>
                    <a:pt x="7529" y="5876"/>
                  </a:cubicBezTo>
                  <a:cubicBezTo>
                    <a:pt x="7572" y="5876"/>
                    <a:pt x="7615" y="5849"/>
                    <a:pt x="7624" y="5790"/>
                  </a:cubicBezTo>
                  <a:cubicBezTo>
                    <a:pt x="7634" y="5699"/>
                    <a:pt x="7644" y="5618"/>
                    <a:pt x="7644" y="5527"/>
                  </a:cubicBezTo>
                  <a:cubicBezTo>
                    <a:pt x="7745" y="5567"/>
                    <a:pt x="7846" y="5597"/>
                    <a:pt x="7948" y="5638"/>
                  </a:cubicBezTo>
                  <a:cubicBezTo>
                    <a:pt x="7953" y="5640"/>
                    <a:pt x="7959" y="5641"/>
                    <a:pt x="7964" y="5641"/>
                  </a:cubicBezTo>
                  <a:cubicBezTo>
                    <a:pt x="8008" y="5641"/>
                    <a:pt x="8043" y="5574"/>
                    <a:pt x="7999" y="5547"/>
                  </a:cubicBezTo>
                  <a:cubicBezTo>
                    <a:pt x="7867" y="5466"/>
                    <a:pt x="7735" y="5395"/>
                    <a:pt x="7603" y="5314"/>
                  </a:cubicBezTo>
                  <a:cubicBezTo>
                    <a:pt x="7588" y="5306"/>
                    <a:pt x="7571" y="5302"/>
                    <a:pt x="7555" y="5302"/>
                  </a:cubicBezTo>
                  <a:close/>
                  <a:moveTo>
                    <a:pt x="5785" y="5337"/>
                  </a:moveTo>
                  <a:cubicBezTo>
                    <a:pt x="5739" y="5337"/>
                    <a:pt x="5697" y="5369"/>
                    <a:pt x="5690" y="5426"/>
                  </a:cubicBezTo>
                  <a:cubicBezTo>
                    <a:pt x="5670" y="5557"/>
                    <a:pt x="5659" y="5669"/>
                    <a:pt x="5659" y="5800"/>
                  </a:cubicBezTo>
                  <a:cubicBezTo>
                    <a:pt x="5659" y="5872"/>
                    <a:pt x="5715" y="5911"/>
                    <a:pt x="5766" y="5911"/>
                  </a:cubicBezTo>
                  <a:cubicBezTo>
                    <a:pt x="5808" y="5911"/>
                    <a:pt x="5847" y="5885"/>
                    <a:pt x="5852" y="5831"/>
                  </a:cubicBezTo>
                  <a:cubicBezTo>
                    <a:pt x="5872" y="5739"/>
                    <a:pt x="5872" y="5658"/>
                    <a:pt x="5872" y="5567"/>
                  </a:cubicBezTo>
                  <a:cubicBezTo>
                    <a:pt x="5974" y="5608"/>
                    <a:pt x="6075" y="5638"/>
                    <a:pt x="6176" y="5678"/>
                  </a:cubicBezTo>
                  <a:cubicBezTo>
                    <a:pt x="6179" y="5679"/>
                    <a:pt x="6182" y="5679"/>
                    <a:pt x="6185" y="5679"/>
                  </a:cubicBezTo>
                  <a:cubicBezTo>
                    <a:pt x="6232" y="5679"/>
                    <a:pt x="6274" y="5606"/>
                    <a:pt x="6226" y="5577"/>
                  </a:cubicBezTo>
                  <a:cubicBezTo>
                    <a:pt x="6095" y="5507"/>
                    <a:pt x="5974" y="5435"/>
                    <a:pt x="5842" y="5354"/>
                  </a:cubicBezTo>
                  <a:cubicBezTo>
                    <a:pt x="5824" y="5342"/>
                    <a:pt x="5804" y="5337"/>
                    <a:pt x="5785" y="5337"/>
                  </a:cubicBezTo>
                  <a:close/>
                  <a:moveTo>
                    <a:pt x="4014" y="5377"/>
                  </a:moveTo>
                  <a:cubicBezTo>
                    <a:pt x="3971" y="5377"/>
                    <a:pt x="3932" y="5407"/>
                    <a:pt x="3918" y="5456"/>
                  </a:cubicBezTo>
                  <a:cubicBezTo>
                    <a:pt x="3898" y="5588"/>
                    <a:pt x="3888" y="5709"/>
                    <a:pt x="3888" y="5840"/>
                  </a:cubicBezTo>
                  <a:cubicBezTo>
                    <a:pt x="3888" y="5911"/>
                    <a:pt x="3941" y="5950"/>
                    <a:pt x="3993" y="5950"/>
                  </a:cubicBezTo>
                  <a:cubicBezTo>
                    <a:pt x="4037" y="5950"/>
                    <a:pt x="4081" y="5922"/>
                    <a:pt x="4090" y="5861"/>
                  </a:cubicBezTo>
                  <a:cubicBezTo>
                    <a:pt x="4100" y="5780"/>
                    <a:pt x="4111" y="5689"/>
                    <a:pt x="4111" y="5608"/>
                  </a:cubicBezTo>
                  <a:cubicBezTo>
                    <a:pt x="4212" y="5638"/>
                    <a:pt x="4313" y="5678"/>
                    <a:pt x="4404" y="5709"/>
                  </a:cubicBezTo>
                  <a:cubicBezTo>
                    <a:pt x="4411" y="5711"/>
                    <a:pt x="4417" y="5712"/>
                    <a:pt x="4423" y="5712"/>
                  </a:cubicBezTo>
                  <a:cubicBezTo>
                    <a:pt x="4474" y="5712"/>
                    <a:pt x="4509" y="5645"/>
                    <a:pt x="4455" y="5618"/>
                  </a:cubicBezTo>
                  <a:cubicBezTo>
                    <a:pt x="4333" y="5547"/>
                    <a:pt x="4201" y="5466"/>
                    <a:pt x="4070" y="5395"/>
                  </a:cubicBezTo>
                  <a:cubicBezTo>
                    <a:pt x="4052" y="5382"/>
                    <a:pt x="4032" y="5377"/>
                    <a:pt x="4014" y="5377"/>
                  </a:cubicBezTo>
                  <a:close/>
                  <a:moveTo>
                    <a:pt x="2245" y="5417"/>
                  </a:moveTo>
                  <a:cubicBezTo>
                    <a:pt x="2200" y="5417"/>
                    <a:pt x="2164" y="5447"/>
                    <a:pt x="2156" y="5496"/>
                  </a:cubicBezTo>
                  <a:cubicBezTo>
                    <a:pt x="2126" y="5628"/>
                    <a:pt x="2126" y="5750"/>
                    <a:pt x="2126" y="5881"/>
                  </a:cubicBezTo>
                  <a:cubicBezTo>
                    <a:pt x="2120" y="5948"/>
                    <a:pt x="2173" y="5987"/>
                    <a:pt x="2225" y="5987"/>
                  </a:cubicBezTo>
                  <a:cubicBezTo>
                    <a:pt x="2267" y="5987"/>
                    <a:pt x="2309" y="5960"/>
                    <a:pt x="2318" y="5901"/>
                  </a:cubicBezTo>
                  <a:cubicBezTo>
                    <a:pt x="2329" y="5810"/>
                    <a:pt x="2338" y="5729"/>
                    <a:pt x="2338" y="5648"/>
                  </a:cubicBezTo>
                  <a:cubicBezTo>
                    <a:pt x="2440" y="5678"/>
                    <a:pt x="2541" y="5719"/>
                    <a:pt x="2642" y="5750"/>
                  </a:cubicBezTo>
                  <a:cubicBezTo>
                    <a:pt x="2648" y="5752"/>
                    <a:pt x="2653" y="5753"/>
                    <a:pt x="2659" y="5753"/>
                  </a:cubicBezTo>
                  <a:cubicBezTo>
                    <a:pt x="2703" y="5753"/>
                    <a:pt x="2738" y="5685"/>
                    <a:pt x="2693" y="5658"/>
                  </a:cubicBezTo>
                  <a:cubicBezTo>
                    <a:pt x="2561" y="5577"/>
                    <a:pt x="2430" y="5507"/>
                    <a:pt x="2308" y="5435"/>
                  </a:cubicBezTo>
                  <a:cubicBezTo>
                    <a:pt x="2287" y="5423"/>
                    <a:pt x="2265" y="5417"/>
                    <a:pt x="2245" y="5417"/>
                  </a:cubicBezTo>
                  <a:close/>
                  <a:moveTo>
                    <a:pt x="8572" y="5594"/>
                  </a:moveTo>
                  <a:cubicBezTo>
                    <a:pt x="8528" y="5594"/>
                    <a:pt x="8488" y="5621"/>
                    <a:pt x="8474" y="5678"/>
                  </a:cubicBezTo>
                  <a:cubicBezTo>
                    <a:pt x="8454" y="5810"/>
                    <a:pt x="8444" y="5932"/>
                    <a:pt x="8444" y="6053"/>
                  </a:cubicBezTo>
                  <a:cubicBezTo>
                    <a:pt x="8444" y="6126"/>
                    <a:pt x="8501" y="6168"/>
                    <a:pt x="8554" y="6168"/>
                  </a:cubicBezTo>
                  <a:cubicBezTo>
                    <a:pt x="8597" y="6168"/>
                    <a:pt x="8638" y="6142"/>
                    <a:pt x="8647" y="6083"/>
                  </a:cubicBezTo>
                  <a:cubicBezTo>
                    <a:pt x="8656" y="5993"/>
                    <a:pt x="8667" y="5912"/>
                    <a:pt x="8667" y="5820"/>
                  </a:cubicBezTo>
                  <a:cubicBezTo>
                    <a:pt x="8768" y="5861"/>
                    <a:pt x="8869" y="5891"/>
                    <a:pt x="8971" y="5932"/>
                  </a:cubicBezTo>
                  <a:cubicBezTo>
                    <a:pt x="8974" y="5932"/>
                    <a:pt x="8977" y="5933"/>
                    <a:pt x="8980" y="5933"/>
                  </a:cubicBezTo>
                  <a:cubicBezTo>
                    <a:pt x="9027" y="5933"/>
                    <a:pt x="9069" y="5868"/>
                    <a:pt x="9021" y="5831"/>
                  </a:cubicBezTo>
                  <a:cubicBezTo>
                    <a:pt x="8890" y="5759"/>
                    <a:pt x="8758" y="5689"/>
                    <a:pt x="8626" y="5608"/>
                  </a:cubicBezTo>
                  <a:cubicBezTo>
                    <a:pt x="8609" y="5599"/>
                    <a:pt x="8590" y="5594"/>
                    <a:pt x="8572" y="5594"/>
                  </a:cubicBezTo>
                  <a:close/>
                  <a:moveTo>
                    <a:pt x="6807" y="5630"/>
                  </a:moveTo>
                  <a:cubicBezTo>
                    <a:pt x="6762" y="5630"/>
                    <a:pt x="6720" y="5662"/>
                    <a:pt x="6712" y="5719"/>
                  </a:cubicBezTo>
                  <a:cubicBezTo>
                    <a:pt x="6692" y="5840"/>
                    <a:pt x="6682" y="5962"/>
                    <a:pt x="6682" y="6094"/>
                  </a:cubicBezTo>
                  <a:cubicBezTo>
                    <a:pt x="6682" y="6164"/>
                    <a:pt x="6732" y="6203"/>
                    <a:pt x="6781" y="6203"/>
                  </a:cubicBezTo>
                  <a:cubicBezTo>
                    <a:pt x="6823" y="6203"/>
                    <a:pt x="6865" y="6175"/>
                    <a:pt x="6874" y="6114"/>
                  </a:cubicBezTo>
                  <a:cubicBezTo>
                    <a:pt x="6885" y="6033"/>
                    <a:pt x="6895" y="5942"/>
                    <a:pt x="6895" y="5861"/>
                  </a:cubicBezTo>
                  <a:cubicBezTo>
                    <a:pt x="6996" y="5891"/>
                    <a:pt x="7097" y="5932"/>
                    <a:pt x="7198" y="5962"/>
                  </a:cubicBezTo>
                  <a:cubicBezTo>
                    <a:pt x="7204" y="5964"/>
                    <a:pt x="7210" y="5965"/>
                    <a:pt x="7215" y="5965"/>
                  </a:cubicBezTo>
                  <a:cubicBezTo>
                    <a:pt x="7259" y="5965"/>
                    <a:pt x="7294" y="5898"/>
                    <a:pt x="7249" y="5871"/>
                  </a:cubicBezTo>
                  <a:cubicBezTo>
                    <a:pt x="7117" y="5800"/>
                    <a:pt x="6986" y="5719"/>
                    <a:pt x="6865" y="5648"/>
                  </a:cubicBezTo>
                  <a:cubicBezTo>
                    <a:pt x="6846" y="5636"/>
                    <a:pt x="6826" y="5630"/>
                    <a:pt x="6807" y="5630"/>
                  </a:cubicBezTo>
                  <a:close/>
                  <a:moveTo>
                    <a:pt x="5033" y="5671"/>
                  </a:moveTo>
                  <a:cubicBezTo>
                    <a:pt x="4989" y="5671"/>
                    <a:pt x="4948" y="5700"/>
                    <a:pt x="4941" y="5750"/>
                  </a:cubicBezTo>
                  <a:cubicBezTo>
                    <a:pt x="4921" y="5881"/>
                    <a:pt x="4910" y="6002"/>
                    <a:pt x="4910" y="6134"/>
                  </a:cubicBezTo>
                  <a:cubicBezTo>
                    <a:pt x="4910" y="6201"/>
                    <a:pt x="4965" y="6240"/>
                    <a:pt x="5018" y="6240"/>
                  </a:cubicBezTo>
                  <a:cubicBezTo>
                    <a:pt x="5061" y="6240"/>
                    <a:pt x="5104" y="6214"/>
                    <a:pt x="5113" y="6155"/>
                  </a:cubicBezTo>
                  <a:cubicBezTo>
                    <a:pt x="5123" y="6063"/>
                    <a:pt x="5123" y="5982"/>
                    <a:pt x="5133" y="5901"/>
                  </a:cubicBezTo>
                  <a:cubicBezTo>
                    <a:pt x="5234" y="5932"/>
                    <a:pt x="5326" y="5972"/>
                    <a:pt x="5427" y="6002"/>
                  </a:cubicBezTo>
                  <a:cubicBezTo>
                    <a:pt x="5434" y="6004"/>
                    <a:pt x="5440" y="6005"/>
                    <a:pt x="5446" y="6005"/>
                  </a:cubicBezTo>
                  <a:cubicBezTo>
                    <a:pt x="5497" y="6005"/>
                    <a:pt x="5531" y="5938"/>
                    <a:pt x="5477" y="5912"/>
                  </a:cubicBezTo>
                  <a:cubicBezTo>
                    <a:pt x="5356" y="5831"/>
                    <a:pt x="5224" y="5759"/>
                    <a:pt x="5092" y="5689"/>
                  </a:cubicBezTo>
                  <a:cubicBezTo>
                    <a:pt x="5074" y="5676"/>
                    <a:pt x="5053" y="5671"/>
                    <a:pt x="5033" y="5671"/>
                  </a:cubicBezTo>
                  <a:close/>
                  <a:moveTo>
                    <a:pt x="3277" y="5707"/>
                  </a:moveTo>
                  <a:cubicBezTo>
                    <a:pt x="3227" y="5707"/>
                    <a:pt x="3186" y="5737"/>
                    <a:pt x="3179" y="5790"/>
                  </a:cubicBezTo>
                  <a:cubicBezTo>
                    <a:pt x="3148" y="5921"/>
                    <a:pt x="3148" y="6043"/>
                    <a:pt x="3139" y="6175"/>
                  </a:cubicBezTo>
                  <a:cubicBezTo>
                    <a:pt x="3139" y="6242"/>
                    <a:pt x="3194" y="6281"/>
                    <a:pt x="3247" y="6281"/>
                  </a:cubicBezTo>
                  <a:cubicBezTo>
                    <a:pt x="3290" y="6281"/>
                    <a:pt x="3332" y="6254"/>
                    <a:pt x="3341" y="6195"/>
                  </a:cubicBezTo>
                  <a:cubicBezTo>
                    <a:pt x="3351" y="6104"/>
                    <a:pt x="3361" y="6023"/>
                    <a:pt x="3361" y="5932"/>
                  </a:cubicBezTo>
                  <a:cubicBezTo>
                    <a:pt x="3463" y="5972"/>
                    <a:pt x="3564" y="6002"/>
                    <a:pt x="3665" y="6043"/>
                  </a:cubicBezTo>
                  <a:cubicBezTo>
                    <a:pt x="3671" y="6045"/>
                    <a:pt x="3676" y="6046"/>
                    <a:pt x="3682" y="6046"/>
                  </a:cubicBezTo>
                  <a:cubicBezTo>
                    <a:pt x="3725" y="6046"/>
                    <a:pt x="3761" y="5979"/>
                    <a:pt x="3715" y="5952"/>
                  </a:cubicBezTo>
                  <a:cubicBezTo>
                    <a:pt x="3584" y="5871"/>
                    <a:pt x="3452" y="5800"/>
                    <a:pt x="3331" y="5719"/>
                  </a:cubicBezTo>
                  <a:cubicBezTo>
                    <a:pt x="3312" y="5711"/>
                    <a:pt x="3294" y="5707"/>
                    <a:pt x="3277" y="5707"/>
                  </a:cubicBezTo>
                  <a:close/>
                  <a:moveTo>
                    <a:pt x="1504" y="5746"/>
                  </a:moveTo>
                  <a:cubicBezTo>
                    <a:pt x="1458" y="5746"/>
                    <a:pt x="1414" y="5773"/>
                    <a:pt x="1407" y="5831"/>
                  </a:cubicBezTo>
                  <a:cubicBezTo>
                    <a:pt x="1387" y="5962"/>
                    <a:pt x="1377" y="6083"/>
                    <a:pt x="1377" y="6215"/>
                  </a:cubicBezTo>
                  <a:cubicBezTo>
                    <a:pt x="1377" y="6282"/>
                    <a:pt x="1432" y="6321"/>
                    <a:pt x="1483" y="6321"/>
                  </a:cubicBezTo>
                  <a:cubicBezTo>
                    <a:pt x="1525" y="6321"/>
                    <a:pt x="1565" y="6295"/>
                    <a:pt x="1569" y="6236"/>
                  </a:cubicBezTo>
                  <a:cubicBezTo>
                    <a:pt x="1589" y="6144"/>
                    <a:pt x="1589" y="6063"/>
                    <a:pt x="1589" y="5972"/>
                  </a:cubicBezTo>
                  <a:cubicBezTo>
                    <a:pt x="1690" y="6013"/>
                    <a:pt x="1792" y="6043"/>
                    <a:pt x="1893" y="6083"/>
                  </a:cubicBezTo>
                  <a:cubicBezTo>
                    <a:pt x="1896" y="6084"/>
                    <a:pt x="1900" y="6084"/>
                    <a:pt x="1903" y="6084"/>
                  </a:cubicBezTo>
                  <a:cubicBezTo>
                    <a:pt x="1950" y="6084"/>
                    <a:pt x="1991" y="6020"/>
                    <a:pt x="1944" y="5982"/>
                  </a:cubicBezTo>
                  <a:cubicBezTo>
                    <a:pt x="1812" y="5912"/>
                    <a:pt x="1690" y="5840"/>
                    <a:pt x="1559" y="5759"/>
                  </a:cubicBezTo>
                  <a:cubicBezTo>
                    <a:pt x="1542" y="5751"/>
                    <a:pt x="1522" y="5746"/>
                    <a:pt x="1504" y="5746"/>
                  </a:cubicBezTo>
                  <a:close/>
                  <a:moveTo>
                    <a:pt x="7824" y="5923"/>
                  </a:moveTo>
                  <a:cubicBezTo>
                    <a:pt x="7779" y="5923"/>
                    <a:pt x="7742" y="5953"/>
                    <a:pt x="7735" y="6002"/>
                  </a:cubicBezTo>
                  <a:cubicBezTo>
                    <a:pt x="7715" y="6134"/>
                    <a:pt x="7705" y="6256"/>
                    <a:pt x="7705" y="6387"/>
                  </a:cubicBezTo>
                  <a:cubicBezTo>
                    <a:pt x="7699" y="6458"/>
                    <a:pt x="7750" y="6497"/>
                    <a:pt x="7801" y="6497"/>
                  </a:cubicBezTo>
                  <a:cubicBezTo>
                    <a:pt x="7844" y="6497"/>
                    <a:pt x="7888" y="6468"/>
                    <a:pt x="7897" y="6407"/>
                  </a:cubicBezTo>
                  <a:cubicBezTo>
                    <a:pt x="7907" y="6326"/>
                    <a:pt x="7918" y="6236"/>
                    <a:pt x="7918" y="6155"/>
                  </a:cubicBezTo>
                  <a:cubicBezTo>
                    <a:pt x="8019" y="6185"/>
                    <a:pt x="8120" y="6225"/>
                    <a:pt x="8221" y="6256"/>
                  </a:cubicBezTo>
                  <a:cubicBezTo>
                    <a:pt x="8227" y="6258"/>
                    <a:pt x="8232" y="6259"/>
                    <a:pt x="8238" y="6259"/>
                  </a:cubicBezTo>
                  <a:cubicBezTo>
                    <a:pt x="8282" y="6259"/>
                    <a:pt x="8317" y="6192"/>
                    <a:pt x="8272" y="6164"/>
                  </a:cubicBezTo>
                  <a:cubicBezTo>
                    <a:pt x="8140" y="6094"/>
                    <a:pt x="8008" y="6013"/>
                    <a:pt x="7887" y="5942"/>
                  </a:cubicBezTo>
                  <a:cubicBezTo>
                    <a:pt x="7865" y="5929"/>
                    <a:pt x="7844" y="5923"/>
                    <a:pt x="7824" y="5923"/>
                  </a:cubicBezTo>
                  <a:close/>
                  <a:moveTo>
                    <a:pt x="6065" y="5960"/>
                  </a:moveTo>
                  <a:cubicBezTo>
                    <a:pt x="6017" y="5960"/>
                    <a:pt x="5971" y="5991"/>
                    <a:pt x="5963" y="6043"/>
                  </a:cubicBezTo>
                  <a:cubicBezTo>
                    <a:pt x="5943" y="6175"/>
                    <a:pt x="5933" y="6296"/>
                    <a:pt x="5933" y="6428"/>
                  </a:cubicBezTo>
                  <a:cubicBezTo>
                    <a:pt x="5933" y="6494"/>
                    <a:pt x="5988" y="6534"/>
                    <a:pt x="6041" y="6534"/>
                  </a:cubicBezTo>
                  <a:cubicBezTo>
                    <a:pt x="6085" y="6534"/>
                    <a:pt x="6127" y="6507"/>
                    <a:pt x="6136" y="6448"/>
                  </a:cubicBezTo>
                  <a:cubicBezTo>
                    <a:pt x="6145" y="6357"/>
                    <a:pt x="6145" y="6276"/>
                    <a:pt x="6156" y="6185"/>
                  </a:cubicBezTo>
                  <a:cubicBezTo>
                    <a:pt x="6247" y="6225"/>
                    <a:pt x="6348" y="6256"/>
                    <a:pt x="6449" y="6296"/>
                  </a:cubicBezTo>
                  <a:cubicBezTo>
                    <a:pt x="6456" y="6299"/>
                    <a:pt x="6462" y="6300"/>
                    <a:pt x="6469" y="6300"/>
                  </a:cubicBezTo>
                  <a:cubicBezTo>
                    <a:pt x="6520" y="6300"/>
                    <a:pt x="6554" y="6232"/>
                    <a:pt x="6500" y="6205"/>
                  </a:cubicBezTo>
                  <a:cubicBezTo>
                    <a:pt x="6368" y="6124"/>
                    <a:pt x="6247" y="6053"/>
                    <a:pt x="6115" y="5972"/>
                  </a:cubicBezTo>
                  <a:cubicBezTo>
                    <a:pt x="6100" y="5964"/>
                    <a:pt x="6082" y="5960"/>
                    <a:pt x="6065" y="5960"/>
                  </a:cubicBezTo>
                  <a:close/>
                  <a:moveTo>
                    <a:pt x="4289" y="5999"/>
                  </a:moveTo>
                  <a:cubicBezTo>
                    <a:pt x="4245" y="5999"/>
                    <a:pt x="4206" y="6026"/>
                    <a:pt x="4192" y="6083"/>
                  </a:cubicBezTo>
                  <a:cubicBezTo>
                    <a:pt x="4171" y="6215"/>
                    <a:pt x="4161" y="6337"/>
                    <a:pt x="4161" y="6468"/>
                  </a:cubicBezTo>
                  <a:cubicBezTo>
                    <a:pt x="4161" y="6535"/>
                    <a:pt x="4216" y="6574"/>
                    <a:pt x="4269" y="6574"/>
                  </a:cubicBezTo>
                  <a:cubicBezTo>
                    <a:pt x="4312" y="6574"/>
                    <a:pt x="4354" y="6548"/>
                    <a:pt x="4363" y="6488"/>
                  </a:cubicBezTo>
                  <a:cubicBezTo>
                    <a:pt x="4374" y="6398"/>
                    <a:pt x="4384" y="6317"/>
                    <a:pt x="4384" y="6225"/>
                  </a:cubicBezTo>
                  <a:cubicBezTo>
                    <a:pt x="4485" y="6266"/>
                    <a:pt x="4586" y="6296"/>
                    <a:pt x="4687" y="6337"/>
                  </a:cubicBezTo>
                  <a:cubicBezTo>
                    <a:pt x="4693" y="6339"/>
                    <a:pt x="4698" y="6340"/>
                    <a:pt x="4704" y="6340"/>
                  </a:cubicBezTo>
                  <a:cubicBezTo>
                    <a:pt x="4748" y="6340"/>
                    <a:pt x="4783" y="6272"/>
                    <a:pt x="4738" y="6236"/>
                  </a:cubicBezTo>
                  <a:cubicBezTo>
                    <a:pt x="4606" y="6164"/>
                    <a:pt x="4475" y="6094"/>
                    <a:pt x="4343" y="6013"/>
                  </a:cubicBezTo>
                  <a:cubicBezTo>
                    <a:pt x="4325" y="6004"/>
                    <a:pt x="4307" y="5999"/>
                    <a:pt x="4289" y="5999"/>
                  </a:cubicBezTo>
                  <a:close/>
                  <a:moveTo>
                    <a:pt x="2524" y="6035"/>
                  </a:moveTo>
                  <a:cubicBezTo>
                    <a:pt x="2479" y="6035"/>
                    <a:pt x="2437" y="6067"/>
                    <a:pt x="2430" y="6124"/>
                  </a:cubicBezTo>
                  <a:cubicBezTo>
                    <a:pt x="2410" y="6245"/>
                    <a:pt x="2399" y="6367"/>
                    <a:pt x="2399" y="6499"/>
                  </a:cubicBezTo>
                  <a:cubicBezTo>
                    <a:pt x="2399" y="6571"/>
                    <a:pt x="2451" y="6609"/>
                    <a:pt x="2502" y="6609"/>
                  </a:cubicBezTo>
                  <a:cubicBezTo>
                    <a:pt x="2543" y="6609"/>
                    <a:pt x="2583" y="6584"/>
                    <a:pt x="2592" y="6529"/>
                  </a:cubicBezTo>
                  <a:cubicBezTo>
                    <a:pt x="2612" y="6438"/>
                    <a:pt x="2612" y="6347"/>
                    <a:pt x="2612" y="6266"/>
                  </a:cubicBezTo>
                  <a:cubicBezTo>
                    <a:pt x="2713" y="6296"/>
                    <a:pt x="2815" y="6337"/>
                    <a:pt x="2916" y="6367"/>
                  </a:cubicBezTo>
                  <a:cubicBezTo>
                    <a:pt x="2921" y="6369"/>
                    <a:pt x="2927" y="6370"/>
                    <a:pt x="2932" y="6370"/>
                  </a:cubicBezTo>
                  <a:cubicBezTo>
                    <a:pt x="2976" y="6370"/>
                    <a:pt x="3012" y="6303"/>
                    <a:pt x="2966" y="6276"/>
                  </a:cubicBezTo>
                  <a:cubicBezTo>
                    <a:pt x="2835" y="6205"/>
                    <a:pt x="2703" y="6124"/>
                    <a:pt x="2581" y="6053"/>
                  </a:cubicBezTo>
                  <a:cubicBezTo>
                    <a:pt x="2563" y="6041"/>
                    <a:pt x="2543" y="6035"/>
                    <a:pt x="2524" y="6035"/>
                  </a:cubicBezTo>
                  <a:close/>
                  <a:moveTo>
                    <a:pt x="7082" y="6252"/>
                  </a:moveTo>
                  <a:cubicBezTo>
                    <a:pt x="7036" y="6252"/>
                    <a:pt x="6993" y="6279"/>
                    <a:pt x="6986" y="6337"/>
                  </a:cubicBezTo>
                  <a:cubicBezTo>
                    <a:pt x="6966" y="6468"/>
                    <a:pt x="6955" y="6590"/>
                    <a:pt x="6955" y="6722"/>
                  </a:cubicBezTo>
                  <a:cubicBezTo>
                    <a:pt x="6955" y="6788"/>
                    <a:pt x="7010" y="6827"/>
                    <a:pt x="7062" y="6827"/>
                  </a:cubicBezTo>
                  <a:cubicBezTo>
                    <a:pt x="7104" y="6827"/>
                    <a:pt x="7143" y="6801"/>
                    <a:pt x="7148" y="6742"/>
                  </a:cubicBezTo>
                  <a:cubicBezTo>
                    <a:pt x="7168" y="6650"/>
                    <a:pt x="7168" y="6569"/>
                    <a:pt x="7178" y="6479"/>
                  </a:cubicBezTo>
                  <a:cubicBezTo>
                    <a:pt x="7270" y="6519"/>
                    <a:pt x="7371" y="6549"/>
                    <a:pt x="7472" y="6590"/>
                  </a:cubicBezTo>
                  <a:cubicBezTo>
                    <a:pt x="7478" y="6592"/>
                    <a:pt x="7483" y="6593"/>
                    <a:pt x="7488" y="6593"/>
                  </a:cubicBezTo>
                  <a:cubicBezTo>
                    <a:pt x="7532" y="6593"/>
                    <a:pt x="7568" y="6526"/>
                    <a:pt x="7522" y="6499"/>
                  </a:cubicBezTo>
                  <a:cubicBezTo>
                    <a:pt x="7391" y="6418"/>
                    <a:pt x="7270" y="6347"/>
                    <a:pt x="7138" y="6266"/>
                  </a:cubicBezTo>
                  <a:cubicBezTo>
                    <a:pt x="7120" y="6257"/>
                    <a:pt x="7101" y="6252"/>
                    <a:pt x="7082" y="6252"/>
                  </a:cubicBezTo>
                  <a:close/>
                  <a:moveTo>
                    <a:pt x="5311" y="6288"/>
                  </a:moveTo>
                  <a:cubicBezTo>
                    <a:pt x="5268" y="6288"/>
                    <a:pt x="5228" y="6320"/>
                    <a:pt x="5214" y="6377"/>
                  </a:cubicBezTo>
                  <a:cubicBezTo>
                    <a:pt x="5194" y="6499"/>
                    <a:pt x="5184" y="6620"/>
                    <a:pt x="5184" y="6752"/>
                  </a:cubicBezTo>
                  <a:cubicBezTo>
                    <a:pt x="5184" y="6824"/>
                    <a:pt x="5239" y="6863"/>
                    <a:pt x="5292" y="6863"/>
                  </a:cubicBezTo>
                  <a:cubicBezTo>
                    <a:pt x="5335" y="6863"/>
                    <a:pt x="5377" y="6837"/>
                    <a:pt x="5386" y="6782"/>
                  </a:cubicBezTo>
                  <a:cubicBezTo>
                    <a:pt x="5396" y="6691"/>
                    <a:pt x="5407" y="6600"/>
                    <a:pt x="5407" y="6519"/>
                  </a:cubicBezTo>
                  <a:cubicBezTo>
                    <a:pt x="5508" y="6549"/>
                    <a:pt x="5609" y="6590"/>
                    <a:pt x="5700" y="6620"/>
                  </a:cubicBezTo>
                  <a:cubicBezTo>
                    <a:pt x="5707" y="6623"/>
                    <a:pt x="5713" y="6624"/>
                    <a:pt x="5719" y="6624"/>
                  </a:cubicBezTo>
                  <a:cubicBezTo>
                    <a:pt x="5770" y="6624"/>
                    <a:pt x="5805" y="6556"/>
                    <a:pt x="5751" y="6529"/>
                  </a:cubicBezTo>
                  <a:cubicBezTo>
                    <a:pt x="5629" y="6458"/>
                    <a:pt x="5497" y="6377"/>
                    <a:pt x="5366" y="6306"/>
                  </a:cubicBezTo>
                  <a:cubicBezTo>
                    <a:pt x="5348" y="6294"/>
                    <a:pt x="5329" y="6288"/>
                    <a:pt x="5311" y="6288"/>
                  </a:cubicBezTo>
                  <a:close/>
                  <a:moveTo>
                    <a:pt x="3541" y="6328"/>
                  </a:moveTo>
                  <a:cubicBezTo>
                    <a:pt x="3496" y="6328"/>
                    <a:pt x="3460" y="6358"/>
                    <a:pt x="3452" y="6407"/>
                  </a:cubicBezTo>
                  <a:cubicBezTo>
                    <a:pt x="3432" y="6539"/>
                    <a:pt x="3422" y="6661"/>
                    <a:pt x="3422" y="6792"/>
                  </a:cubicBezTo>
                  <a:cubicBezTo>
                    <a:pt x="3422" y="6863"/>
                    <a:pt x="3472" y="6902"/>
                    <a:pt x="3521" y="6902"/>
                  </a:cubicBezTo>
                  <a:cubicBezTo>
                    <a:pt x="3563" y="6902"/>
                    <a:pt x="3605" y="6873"/>
                    <a:pt x="3614" y="6812"/>
                  </a:cubicBezTo>
                  <a:cubicBezTo>
                    <a:pt x="3625" y="6731"/>
                    <a:pt x="3634" y="6641"/>
                    <a:pt x="3634" y="6560"/>
                  </a:cubicBezTo>
                  <a:cubicBezTo>
                    <a:pt x="3736" y="6590"/>
                    <a:pt x="3837" y="6630"/>
                    <a:pt x="3938" y="6661"/>
                  </a:cubicBezTo>
                  <a:cubicBezTo>
                    <a:pt x="3944" y="6663"/>
                    <a:pt x="3949" y="6664"/>
                    <a:pt x="3955" y="6664"/>
                  </a:cubicBezTo>
                  <a:cubicBezTo>
                    <a:pt x="3999" y="6664"/>
                    <a:pt x="4034" y="6597"/>
                    <a:pt x="3989" y="6569"/>
                  </a:cubicBezTo>
                  <a:cubicBezTo>
                    <a:pt x="3857" y="6499"/>
                    <a:pt x="3726" y="6418"/>
                    <a:pt x="3604" y="6347"/>
                  </a:cubicBezTo>
                  <a:cubicBezTo>
                    <a:pt x="3583" y="6334"/>
                    <a:pt x="3561" y="6328"/>
                    <a:pt x="3541" y="6328"/>
                  </a:cubicBezTo>
                  <a:close/>
                  <a:moveTo>
                    <a:pt x="1774" y="6369"/>
                  </a:moveTo>
                  <a:cubicBezTo>
                    <a:pt x="1729" y="6369"/>
                    <a:pt x="1688" y="6399"/>
                    <a:pt x="1681" y="6448"/>
                  </a:cubicBezTo>
                  <a:cubicBezTo>
                    <a:pt x="1661" y="6580"/>
                    <a:pt x="1650" y="6701"/>
                    <a:pt x="1650" y="6833"/>
                  </a:cubicBezTo>
                  <a:cubicBezTo>
                    <a:pt x="1650" y="6899"/>
                    <a:pt x="1705" y="6939"/>
                    <a:pt x="1758" y="6939"/>
                  </a:cubicBezTo>
                  <a:cubicBezTo>
                    <a:pt x="1801" y="6939"/>
                    <a:pt x="1843" y="6912"/>
                    <a:pt x="1852" y="6853"/>
                  </a:cubicBezTo>
                  <a:cubicBezTo>
                    <a:pt x="1863" y="6762"/>
                    <a:pt x="1863" y="6681"/>
                    <a:pt x="1873" y="6590"/>
                  </a:cubicBezTo>
                  <a:cubicBezTo>
                    <a:pt x="1974" y="6630"/>
                    <a:pt x="2065" y="6661"/>
                    <a:pt x="2167" y="6701"/>
                  </a:cubicBezTo>
                  <a:cubicBezTo>
                    <a:pt x="2173" y="6704"/>
                    <a:pt x="2180" y="6705"/>
                    <a:pt x="2186" y="6705"/>
                  </a:cubicBezTo>
                  <a:cubicBezTo>
                    <a:pt x="2237" y="6705"/>
                    <a:pt x="2271" y="6637"/>
                    <a:pt x="2217" y="6610"/>
                  </a:cubicBezTo>
                  <a:cubicBezTo>
                    <a:pt x="2086" y="6529"/>
                    <a:pt x="1964" y="6458"/>
                    <a:pt x="1832" y="6387"/>
                  </a:cubicBezTo>
                  <a:cubicBezTo>
                    <a:pt x="1814" y="6375"/>
                    <a:pt x="1793" y="6369"/>
                    <a:pt x="1774" y="6369"/>
                  </a:cubicBezTo>
                  <a:close/>
                  <a:moveTo>
                    <a:pt x="6329" y="6582"/>
                  </a:moveTo>
                  <a:cubicBezTo>
                    <a:pt x="6285" y="6582"/>
                    <a:pt x="6244" y="6611"/>
                    <a:pt x="6237" y="6661"/>
                  </a:cubicBezTo>
                  <a:cubicBezTo>
                    <a:pt x="6217" y="6792"/>
                    <a:pt x="6206" y="6914"/>
                    <a:pt x="6206" y="7046"/>
                  </a:cubicBezTo>
                  <a:cubicBezTo>
                    <a:pt x="6206" y="7116"/>
                    <a:pt x="6259" y="7155"/>
                    <a:pt x="6311" y="7155"/>
                  </a:cubicBezTo>
                  <a:cubicBezTo>
                    <a:pt x="6355" y="7155"/>
                    <a:pt x="6399" y="7126"/>
                    <a:pt x="6409" y="7066"/>
                  </a:cubicBezTo>
                  <a:cubicBezTo>
                    <a:pt x="6419" y="6985"/>
                    <a:pt x="6419" y="6893"/>
                    <a:pt x="6429" y="6812"/>
                  </a:cubicBezTo>
                  <a:cubicBezTo>
                    <a:pt x="6530" y="6843"/>
                    <a:pt x="6631" y="6884"/>
                    <a:pt x="6723" y="6914"/>
                  </a:cubicBezTo>
                  <a:cubicBezTo>
                    <a:pt x="6730" y="6916"/>
                    <a:pt x="6736" y="6917"/>
                    <a:pt x="6742" y="6917"/>
                  </a:cubicBezTo>
                  <a:cubicBezTo>
                    <a:pt x="6793" y="6917"/>
                    <a:pt x="6827" y="6850"/>
                    <a:pt x="6773" y="6823"/>
                  </a:cubicBezTo>
                  <a:cubicBezTo>
                    <a:pt x="6652" y="6752"/>
                    <a:pt x="6520" y="6671"/>
                    <a:pt x="6388" y="6600"/>
                  </a:cubicBezTo>
                  <a:cubicBezTo>
                    <a:pt x="6370" y="6588"/>
                    <a:pt x="6349" y="6582"/>
                    <a:pt x="6329" y="6582"/>
                  </a:cubicBezTo>
                  <a:close/>
                  <a:moveTo>
                    <a:pt x="4563" y="6622"/>
                  </a:moveTo>
                  <a:cubicBezTo>
                    <a:pt x="4518" y="6622"/>
                    <a:pt x="4482" y="6652"/>
                    <a:pt x="4475" y="6701"/>
                  </a:cubicBezTo>
                  <a:cubicBezTo>
                    <a:pt x="4444" y="6833"/>
                    <a:pt x="4444" y="6954"/>
                    <a:pt x="4435" y="7086"/>
                  </a:cubicBezTo>
                  <a:cubicBezTo>
                    <a:pt x="4435" y="7153"/>
                    <a:pt x="4490" y="7192"/>
                    <a:pt x="4543" y="7192"/>
                  </a:cubicBezTo>
                  <a:cubicBezTo>
                    <a:pt x="4586" y="7192"/>
                    <a:pt x="4628" y="7165"/>
                    <a:pt x="4637" y="7106"/>
                  </a:cubicBezTo>
                  <a:cubicBezTo>
                    <a:pt x="4647" y="7015"/>
                    <a:pt x="4657" y="6934"/>
                    <a:pt x="4657" y="6853"/>
                  </a:cubicBezTo>
                  <a:cubicBezTo>
                    <a:pt x="4759" y="6884"/>
                    <a:pt x="4860" y="6924"/>
                    <a:pt x="4961" y="6954"/>
                  </a:cubicBezTo>
                  <a:cubicBezTo>
                    <a:pt x="4967" y="6956"/>
                    <a:pt x="4972" y="6957"/>
                    <a:pt x="4978" y="6957"/>
                  </a:cubicBezTo>
                  <a:cubicBezTo>
                    <a:pt x="5021" y="6957"/>
                    <a:pt x="5057" y="6890"/>
                    <a:pt x="5011" y="6863"/>
                  </a:cubicBezTo>
                  <a:cubicBezTo>
                    <a:pt x="4880" y="6782"/>
                    <a:pt x="4748" y="6711"/>
                    <a:pt x="4627" y="6641"/>
                  </a:cubicBezTo>
                  <a:cubicBezTo>
                    <a:pt x="4605" y="6628"/>
                    <a:pt x="4583" y="6622"/>
                    <a:pt x="4563" y="6622"/>
                  </a:cubicBezTo>
                  <a:close/>
                  <a:moveTo>
                    <a:pt x="2805" y="6659"/>
                  </a:moveTo>
                  <a:cubicBezTo>
                    <a:pt x="2757" y="6659"/>
                    <a:pt x="2711" y="6689"/>
                    <a:pt x="2703" y="6742"/>
                  </a:cubicBezTo>
                  <a:cubicBezTo>
                    <a:pt x="2683" y="6873"/>
                    <a:pt x="2673" y="6995"/>
                    <a:pt x="2673" y="7127"/>
                  </a:cubicBezTo>
                  <a:cubicBezTo>
                    <a:pt x="2673" y="7193"/>
                    <a:pt x="2728" y="7232"/>
                    <a:pt x="2779" y="7232"/>
                  </a:cubicBezTo>
                  <a:cubicBezTo>
                    <a:pt x="2821" y="7232"/>
                    <a:pt x="2861" y="7206"/>
                    <a:pt x="2865" y="7147"/>
                  </a:cubicBezTo>
                  <a:cubicBezTo>
                    <a:pt x="2885" y="7055"/>
                    <a:pt x="2885" y="6974"/>
                    <a:pt x="2896" y="6884"/>
                  </a:cubicBezTo>
                  <a:cubicBezTo>
                    <a:pt x="2986" y="6924"/>
                    <a:pt x="3088" y="6954"/>
                    <a:pt x="3189" y="6995"/>
                  </a:cubicBezTo>
                  <a:cubicBezTo>
                    <a:pt x="3195" y="6997"/>
                    <a:pt x="3200" y="6998"/>
                    <a:pt x="3205" y="6998"/>
                  </a:cubicBezTo>
                  <a:cubicBezTo>
                    <a:pt x="3250" y="6998"/>
                    <a:pt x="3285" y="6931"/>
                    <a:pt x="3240" y="6904"/>
                  </a:cubicBezTo>
                  <a:cubicBezTo>
                    <a:pt x="3108" y="6823"/>
                    <a:pt x="2986" y="6752"/>
                    <a:pt x="2855" y="6671"/>
                  </a:cubicBezTo>
                  <a:cubicBezTo>
                    <a:pt x="2839" y="6663"/>
                    <a:pt x="2822" y="6659"/>
                    <a:pt x="2805" y="6659"/>
                  </a:cubicBezTo>
                  <a:close/>
                  <a:moveTo>
                    <a:pt x="5591" y="6912"/>
                  </a:moveTo>
                  <a:cubicBezTo>
                    <a:pt x="5546" y="6912"/>
                    <a:pt x="5505" y="6943"/>
                    <a:pt x="5497" y="6995"/>
                  </a:cubicBezTo>
                  <a:cubicBezTo>
                    <a:pt x="5467" y="7127"/>
                    <a:pt x="5457" y="7248"/>
                    <a:pt x="5457" y="7379"/>
                  </a:cubicBezTo>
                  <a:cubicBezTo>
                    <a:pt x="5457" y="7446"/>
                    <a:pt x="5512" y="7485"/>
                    <a:pt x="5565" y="7485"/>
                  </a:cubicBezTo>
                  <a:cubicBezTo>
                    <a:pt x="5608" y="7485"/>
                    <a:pt x="5650" y="7459"/>
                    <a:pt x="5659" y="7400"/>
                  </a:cubicBezTo>
                  <a:cubicBezTo>
                    <a:pt x="5670" y="7309"/>
                    <a:pt x="5680" y="7228"/>
                    <a:pt x="5680" y="7136"/>
                  </a:cubicBezTo>
                  <a:cubicBezTo>
                    <a:pt x="5781" y="7177"/>
                    <a:pt x="5882" y="7208"/>
                    <a:pt x="5983" y="7248"/>
                  </a:cubicBezTo>
                  <a:cubicBezTo>
                    <a:pt x="5989" y="7250"/>
                    <a:pt x="5995" y="7251"/>
                    <a:pt x="6000" y="7251"/>
                  </a:cubicBezTo>
                  <a:cubicBezTo>
                    <a:pt x="6044" y="7251"/>
                    <a:pt x="6079" y="7184"/>
                    <a:pt x="6034" y="7157"/>
                  </a:cubicBezTo>
                  <a:cubicBezTo>
                    <a:pt x="5902" y="7076"/>
                    <a:pt x="5771" y="7005"/>
                    <a:pt x="5639" y="6924"/>
                  </a:cubicBezTo>
                  <a:cubicBezTo>
                    <a:pt x="5623" y="6916"/>
                    <a:pt x="5607" y="6912"/>
                    <a:pt x="5591" y="6912"/>
                  </a:cubicBezTo>
                  <a:close/>
                  <a:moveTo>
                    <a:pt x="3821" y="6951"/>
                  </a:moveTo>
                  <a:cubicBezTo>
                    <a:pt x="3775" y="6951"/>
                    <a:pt x="3733" y="6978"/>
                    <a:pt x="3726" y="7035"/>
                  </a:cubicBezTo>
                  <a:cubicBezTo>
                    <a:pt x="3706" y="7167"/>
                    <a:pt x="3695" y="7289"/>
                    <a:pt x="3695" y="7420"/>
                  </a:cubicBezTo>
                  <a:cubicBezTo>
                    <a:pt x="3695" y="7487"/>
                    <a:pt x="3750" y="7526"/>
                    <a:pt x="3802" y="7526"/>
                  </a:cubicBezTo>
                  <a:cubicBezTo>
                    <a:pt x="3844" y="7526"/>
                    <a:pt x="3883" y="7499"/>
                    <a:pt x="3888" y="7440"/>
                  </a:cubicBezTo>
                  <a:cubicBezTo>
                    <a:pt x="3908" y="7349"/>
                    <a:pt x="3908" y="7268"/>
                    <a:pt x="3908" y="7177"/>
                  </a:cubicBezTo>
                  <a:cubicBezTo>
                    <a:pt x="4009" y="7217"/>
                    <a:pt x="4111" y="7248"/>
                    <a:pt x="4212" y="7289"/>
                  </a:cubicBezTo>
                  <a:cubicBezTo>
                    <a:pt x="4215" y="7289"/>
                    <a:pt x="4218" y="7289"/>
                    <a:pt x="4222" y="7289"/>
                  </a:cubicBezTo>
                  <a:cubicBezTo>
                    <a:pt x="4268" y="7289"/>
                    <a:pt x="4310" y="7225"/>
                    <a:pt x="4262" y="7187"/>
                  </a:cubicBezTo>
                  <a:cubicBezTo>
                    <a:pt x="4131" y="7116"/>
                    <a:pt x="4009" y="7046"/>
                    <a:pt x="3877" y="6965"/>
                  </a:cubicBezTo>
                  <a:cubicBezTo>
                    <a:pt x="3860" y="6956"/>
                    <a:pt x="3840" y="6951"/>
                    <a:pt x="3821" y="6951"/>
                  </a:cubicBezTo>
                  <a:close/>
                  <a:moveTo>
                    <a:pt x="2050" y="6987"/>
                  </a:moveTo>
                  <a:cubicBezTo>
                    <a:pt x="2007" y="6987"/>
                    <a:pt x="1968" y="7019"/>
                    <a:pt x="1954" y="7076"/>
                  </a:cubicBezTo>
                  <a:cubicBezTo>
                    <a:pt x="1933" y="7197"/>
                    <a:pt x="1924" y="7319"/>
                    <a:pt x="1924" y="7451"/>
                  </a:cubicBezTo>
                  <a:cubicBezTo>
                    <a:pt x="1924" y="7521"/>
                    <a:pt x="1977" y="7560"/>
                    <a:pt x="2028" y="7560"/>
                  </a:cubicBezTo>
                  <a:cubicBezTo>
                    <a:pt x="2073" y="7560"/>
                    <a:pt x="2117" y="7531"/>
                    <a:pt x="2126" y="7471"/>
                  </a:cubicBezTo>
                  <a:cubicBezTo>
                    <a:pt x="2136" y="7390"/>
                    <a:pt x="2146" y="7298"/>
                    <a:pt x="2146" y="7217"/>
                  </a:cubicBezTo>
                  <a:cubicBezTo>
                    <a:pt x="2248" y="7248"/>
                    <a:pt x="2349" y="7289"/>
                    <a:pt x="2440" y="7319"/>
                  </a:cubicBezTo>
                  <a:cubicBezTo>
                    <a:pt x="2446" y="7321"/>
                    <a:pt x="2453" y="7322"/>
                    <a:pt x="2459" y="7322"/>
                  </a:cubicBezTo>
                  <a:cubicBezTo>
                    <a:pt x="2510" y="7322"/>
                    <a:pt x="2545" y="7255"/>
                    <a:pt x="2491" y="7228"/>
                  </a:cubicBezTo>
                  <a:cubicBezTo>
                    <a:pt x="2369" y="7157"/>
                    <a:pt x="2237" y="7076"/>
                    <a:pt x="2106" y="7005"/>
                  </a:cubicBezTo>
                  <a:cubicBezTo>
                    <a:pt x="2088" y="6993"/>
                    <a:pt x="2069" y="6987"/>
                    <a:pt x="2050" y="6987"/>
                  </a:cubicBezTo>
                  <a:close/>
                  <a:moveTo>
                    <a:pt x="4843" y="7240"/>
                  </a:moveTo>
                  <a:cubicBezTo>
                    <a:pt x="4798" y="7240"/>
                    <a:pt x="4756" y="7272"/>
                    <a:pt x="4748" y="7329"/>
                  </a:cubicBezTo>
                  <a:cubicBezTo>
                    <a:pt x="4728" y="7451"/>
                    <a:pt x="4718" y="7572"/>
                    <a:pt x="4718" y="7703"/>
                  </a:cubicBezTo>
                  <a:cubicBezTo>
                    <a:pt x="4718" y="7776"/>
                    <a:pt x="4770" y="7815"/>
                    <a:pt x="4820" y="7815"/>
                  </a:cubicBezTo>
                  <a:cubicBezTo>
                    <a:pt x="4861" y="7815"/>
                    <a:pt x="4901" y="7789"/>
                    <a:pt x="4910" y="7734"/>
                  </a:cubicBezTo>
                  <a:cubicBezTo>
                    <a:pt x="4921" y="7643"/>
                    <a:pt x="4930" y="7552"/>
                    <a:pt x="4930" y="7471"/>
                  </a:cubicBezTo>
                  <a:cubicBezTo>
                    <a:pt x="5032" y="7501"/>
                    <a:pt x="5133" y="7541"/>
                    <a:pt x="5234" y="7572"/>
                  </a:cubicBezTo>
                  <a:cubicBezTo>
                    <a:pt x="5240" y="7574"/>
                    <a:pt x="5245" y="7575"/>
                    <a:pt x="5251" y="7575"/>
                  </a:cubicBezTo>
                  <a:cubicBezTo>
                    <a:pt x="5295" y="7575"/>
                    <a:pt x="5330" y="7508"/>
                    <a:pt x="5285" y="7481"/>
                  </a:cubicBezTo>
                  <a:cubicBezTo>
                    <a:pt x="5153" y="7410"/>
                    <a:pt x="5022" y="7329"/>
                    <a:pt x="4900" y="7258"/>
                  </a:cubicBezTo>
                  <a:cubicBezTo>
                    <a:pt x="4882" y="7246"/>
                    <a:pt x="4863" y="7240"/>
                    <a:pt x="4843" y="7240"/>
                  </a:cubicBezTo>
                  <a:close/>
                  <a:moveTo>
                    <a:pt x="3070" y="7280"/>
                  </a:moveTo>
                  <a:cubicBezTo>
                    <a:pt x="3025" y="7280"/>
                    <a:pt x="2983" y="7310"/>
                    <a:pt x="2977" y="7359"/>
                  </a:cubicBezTo>
                  <a:cubicBezTo>
                    <a:pt x="2956" y="7491"/>
                    <a:pt x="2946" y="7613"/>
                    <a:pt x="2946" y="7744"/>
                  </a:cubicBezTo>
                  <a:cubicBezTo>
                    <a:pt x="2946" y="7815"/>
                    <a:pt x="2999" y="7853"/>
                    <a:pt x="3051" y="7853"/>
                  </a:cubicBezTo>
                  <a:cubicBezTo>
                    <a:pt x="3095" y="7853"/>
                    <a:pt x="3139" y="7825"/>
                    <a:pt x="3148" y="7764"/>
                  </a:cubicBezTo>
                  <a:cubicBezTo>
                    <a:pt x="3159" y="7683"/>
                    <a:pt x="3159" y="7592"/>
                    <a:pt x="3169" y="7511"/>
                  </a:cubicBezTo>
                  <a:cubicBezTo>
                    <a:pt x="3270" y="7541"/>
                    <a:pt x="3361" y="7582"/>
                    <a:pt x="3463" y="7613"/>
                  </a:cubicBezTo>
                  <a:cubicBezTo>
                    <a:pt x="3469" y="7615"/>
                    <a:pt x="3476" y="7616"/>
                    <a:pt x="3482" y="7616"/>
                  </a:cubicBezTo>
                  <a:cubicBezTo>
                    <a:pt x="3533" y="7616"/>
                    <a:pt x="3567" y="7548"/>
                    <a:pt x="3513" y="7521"/>
                  </a:cubicBezTo>
                  <a:cubicBezTo>
                    <a:pt x="3391" y="7451"/>
                    <a:pt x="3260" y="7370"/>
                    <a:pt x="3128" y="7298"/>
                  </a:cubicBezTo>
                  <a:cubicBezTo>
                    <a:pt x="3110" y="7286"/>
                    <a:pt x="3089" y="7280"/>
                    <a:pt x="3070" y="7280"/>
                  </a:cubicBezTo>
                  <a:close/>
                  <a:moveTo>
                    <a:pt x="4092" y="7574"/>
                  </a:moveTo>
                  <a:cubicBezTo>
                    <a:pt x="4047" y="7574"/>
                    <a:pt x="4006" y="7604"/>
                    <a:pt x="3999" y="7653"/>
                  </a:cubicBezTo>
                  <a:cubicBezTo>
                    <a:pt x="3979" y="7784"/>
                    <a:pt x="3969" y="7906"/>
                    <a:pt x="3969" y="8038"/>
                  </a:cubicBezTo>
                  <a:cubicBezTo>
                    <a:pt x="3969" y="8104"/>
                    <a:pt x="4024" y="8144"/>
                    <a:pt x="4077" y="8144"/>
                  </a:cubicBezTo>
                  <a:cubicBezTo>
                    <a:pt x="4120" y="8144"/>
                    <a:pt x="4162" y="8117"/>
                    <a:pt x="4171" y="8058"/>
                  </a:cubicBezTo>
                  <a:cubicBezTo>
                    <a:pt x="4181" y="7967"/>
                    <a:pt x="4181" y="7886"/>
                    <a:pt x="4192" y="7795"/>
                  </a:cubicBezTo>
                  <a:cubicBezTo>
                    <a:pt x="4282" y="7835"/>
                    <a:pt x="4384" y="7865"/>
                    <a:pt x="4485" y="7906"/>
                  </a:cubicBezTo>
                  <a:cubicBezTo>
                    <a:pt x="4492" y="7908"/>
                    <a:pt x="4498" y="7909"/>
                    <a:pt x="4504" y="7909"/>
                  </a:cubicBezTo>
                  <a:cubicBezTo>
                    <a:pt x="4555" y="7909"/>
                    <a:pt x="4590" y="7842"/>
                    <a:pt x="4536" y="7815"/>
                  </a:cubicBezTo>
                  <a:cubicBezTo>
                    <a:pt x="4404" y="7734"/>
                    <a:pt x="4282" y="7663"/>
                    <a:pt x="4151" y="7592"/>
                  </a:cubicBezTo>
                  <a:cubicBezTo>
                    <a:pt x="4133" y="7580"/>
                    <a:pt x="4112" y="7574"/>
                    <a:pt x="4092" y="7574"/>
                  </a:cubicBezTo>
                  <a:close/>
                  <a:moveTo>
                    <a:pt x="2325" y="7609"/>
                  </a:moveTo>
                  <a:cubicBezTo>
                    <a:pt x="2282" y="7609"/>
                    <a:pt x="2242" y="7636"/>
                    <a:pt x="2227" y="7694"/>
                  </a:cubicBezTo>
                  <a:cubicBezTo>
                    <a:pt x="2207" y="7825"/>
                    <a:pt x="2197" y="7946"/>
                    <a:pt x="2197" y="8078"/>
                  </a:cubicBezTo>
                  <a:cubicBezTo>
                    <a:pt x="2197" y="8145"/>
                    <a:pt x="2252" y="8184"/>
                    <a:pt x="2305" y="8184"/>
                  </a:cubicBezTo>
                  <a:cubicBezTo>
                    <a:pt x="2348" y="8184"/>
                    <a:pt x="2390" y="8158"/>
                    <a:pt x="2399" y="8099"/>
                  </a:cubicBezTo>
                  <a:cubicBezTo>
                    <a:pt x="2410" y="8007"/>
                    <a:pt x="2419" y="7926"/>
                    <a:pt x="2419" y="7835"/>
                  </a:cubicBezTo>
                  <a:cubicBezTo>
                    <a:pt x="2521" y="7876"/>
                    <a:pt x="2622" y="7906"/>
                    <a:pt x="2723" y="7946"/>
                  </a:cubicBezTo>
                  <a:cubicBezTo>
                    <a:pt x="2729" y="7948"/>
                    <a:pt x="2734" y="7949"/>
                    <a:pt x="2740" y="7949"/>
                  </a:cubicBezTo>
                  <a:cubicBezTo>
                    <a:pt x="2784" y="7949"/>
                    <a:pt x="2819" y="7882"/>
                    <a:pt x="2774" y="7856"/>
                  </a:cubicBezTo>
                  <a:cubicBezTo>
                    <a:pt x="2642" y="7775"/>
                    <a:pt x="2511" y="7703"/>
                    <a:pt x="2379" y="7622"/>
                  </a:cubicBezTo>
                  <a:cubicBezTo>
                    <a:pt x="2361" y="7614"/>
                    <a:pt x="2343" y="7609"/>
                    <a:pt x="2325" y="7609"/>
                  </a:cubicBezTo>
                  <a:close/>
                  <a:moveTo>
                    <a:pt x="3346" y="7898"/>
                  </a:moveTo>
                  <a:cubicBezTo>
                    <a:pt x="3303" y="7898"/>
                    <a:pt x="3264" y="7930"/>
                    <a:pt x="3250" y="7987"/>
                  </a:cubicBezTo>
                  <a:cubicBezTo>
                    <a:pt x="3229" y="8119"/>
                    <a:pt x="3220" y="8230"/>
                    <a:pt x="3220" y="8362"/>
                  </a:cubicBezTo>
                  <a:cubicBezTo>
                    <a:pt x="3220" y="8434"/>
                    <a:pt x="3275" y="8472"/>
                    <a:pt x="3328" y="8472"/>
                  </a:cubicBezTo>
                  <a:cubicBezTo>
                    <a:pt x="3371" y="8472"/>
                    <a:pt x="3413" y="8447"/>
                    <a:pt x="3422" y="8392"/>
                  </a:cubicBezTo>
                  <a:cubicBezTo>
                    <a:pt x="3432" y="8301"/>
                    <a:pt x="3442" y="8220"/>
                    <a:pt x="3442" y="8129"/>
                  </a:cubicBezTo>
                  <a:cubicBezTo>
                    <a:pt x="3544" y="8169"/>
                    <a:pt x="3645" y="8200"/>
                    <a:pt x="3736" y="8240"/>
                  </a:cubicBezTo>
                  <a:cubicBezTo>
                    <a:pt x="3739" y="8241"/>
                    <a:pt x="3742" y="8241"/>
                    <a:pt x="3746" y="8241"/>
                  </a:cubicBezTo>
                  <a:cubicBezTo>
                    <a:pt x="3802" y="8241"/>
                    <a:pt x="3844" y="8167"/>
                    <a:pt x="3787" y="8139"/>
                  </a:cubicBezTo>
                  <a:cubicBezTo>
                    <a:pt x="3665" y="8068"/>
                    <a:pt x="3533" y="7997"/>
                    <a:pt x="3402" y="7916"/>
                  </a:cubicBezTo>
                  <a:cubicBezTo>
                    <a:pt x="3384" y="7904"/>
                    <a:pt x="3365" y="7898"/>
                    <a:pt x="3346" y="7898"/>
                  </a:cubicBezTo>
                  <a:close/>
                  <a:moveTo>
                    <a:pt x="2600" y="8232"/>
                  </a:moveTo>
                  <a:cubicBezTo>
                    <a:pt x="2554" y="8232"/>
                    <a:pt x="2518" y="8262"/>
                    <a:pt x="2511" y="8311"/>
                  </a:cubicBezTo>
                  <a:cubicBezTo>
                    <a:pt x="2480" y="8443"/>
                    <a:pt x="2480" y="8564"/>
                    <a:pt x="2470" y="8696"/>
                  </a:cubicBezTo>
                  <a:cubicBezTo>
                    <a:pt x="2470" y="8762"/>
                    <a:pt x="2526" y="8802"/>
                    <a:pt x="2579" y="8802"/>
                  </a:cubicBezTo>
                  <a:cubicBezTo>
                    <a:pt x="2622" y="8802"/>
                    <a:pt x="2664" y="8775"/>
                    <a:pt x="2673" y="8716"/>
                  </a:cubicBezTo>
                  <a:cubicBezTo>
                    <a:pt x="2683" y="8635"/>
                    <a:pt x="2693" y="8544"/>
                    <a:pt x="2693" y="8463"/>
                  </a:cubicBezTo>
                  <a:cubicBezTo>
                    <a:pt x="2794" y="8493"/>
                    <a:pt x="2896" y="8534"/>
                    <a:pt x="2997" y="8564"/>
                  </a:cubicBezTo>
                  <a:cubicBezTo>
                    <a:pt x="3002" y="8566"/>
                    <a:pt x="3008" y="8567"/>
                    <a:pt x="3013" y="8567"/>
                  </a:cubicBezTo>
                  <a:cubicBezTo>
                    <a:pt x="3057" y="8567"/>
                    <a:pt x="3093" y="8500"/>
                    <a:pt x="3047" y="8473"/>
                  </a:cubicBezTo>
                  <a:cubicBezTo>
                    <a:pt x="2916" y="8402"/>
                    <a:pt x="2784" y="8321"/>
                    <a:pt x="2662" y="8250"/>
                  </a:cubicBezTo>
                  <a:cubicBezTo>
                    <a:pt x="2641" y="8238"/>
                    <a:pt x="2619" y="8232"/>
                    <a:pt x="2600" y="8232"/>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1"/>
            <p:cNvSpPr/>
            <p:nvPr/>
          </p:nvSpPr>
          <p:spPr>
            <a:xfrm>
              <a:off x="6414059" y="57794"/>
              <a:ext cx="1906087" cy="1881574"/>
            </a:xfrm>
            <a:custGeom>
              <a:avLst/>
              <a:gdLst/>
              <a:ahLst/>
              <a:cxnLst/>
              <a:rect l="l" t="t" r="r" b="b"/>
              <a:pathLst>
                <a:path w="10785" h="10646" extrusionOk="0">
                  <a:moveTo>
                    <a:pt x="3593" y="1"/>
                  </a:moveTo>
                  <a:cubicBezTo>
                    <a:pt x="2880" y="1"/>
                    <a:pt x="2166" y="232"/>
                    <a:pt x="1641" y="704"/>
                  </a:cubicBezTo>
                  <a:cubicBezTo>
                    <a:pt x="912" y="1362"/>
                    <a:pt x="629" y="2364"/>
                    <a:pt x="437" y="3327"/>
                  </a:cubicBezTo>
                  <a:cubicBezTo>
                    <a:pt x="82" y="5179"/>
                    <a:pt x="1" y="7134"/>
                    <a:pt x="558" y="8936"/>
                  </a:cubicBezTo>
                  <a:cubicBezTo>
                    <a:pt x="750" y="9543"/>
                    <a:pt x="1044" y="10171"/>
                    <a:pt x="1611" y="10475"/>
                  </a:cubicBezTo>
                  <a:cubicBezTo>
                    <a:pt x="1836" y="10593"/>
                    <a:pt x="2078" y="10646"/>
                    <a:pt x="2323" y="10646"/>
                  </a:cubicBezTo>
                  <a:cubicBezTo>
                    <a:pt x="2960" y="10646"/>
                    <a:pt x="3621" y="10292"/>
                    <a:pt x="4082" y="9816"/>
                  </a:cubicBezTo>
                  <a:cubicBezTo>
                    <a:pt x="4507" y="9391"/>
                    <a:pt x="4921" y="8824"/>
                    <a:pt x="5529" y="8824"/>
                  </a:cubicBezTo>
                  <a:cubicBezTo>
                    <a:pt x="5896" y="8832"/>
                    <a:pt x="6291" y="9061"/>
                    <a:pt x="6639" y="9061"/>
                  </a:cubicBezTo>
                  <a:cubicBezTo>
                    <a:pt x="6762" y="9061"/>
                    <a:pt x="6879" y="9032"/>
                    <a:pt x="6987" y="8956"/>
                  </a:cubicBezTo>
                  <a:cubicBezTo>
                    <a:pt x="7099" y="8875"/>
                    <a:pt x="7180" y="8754"/>
                    <a:pt x="7230" y="8622"/>
                  </a:cubicBezTo>
                  <a:cubicBezTo>
                    <a:pt x="7615" y="7629"/>
                    <a:pt x="6724" y="6405"/>
                    <a:pt x="7301" y="5514"/>
                  </a:cubicBezTo>
                  <a:cubicBezTo>
                    <a:pt x="7544" y="5129"/>
                    <a:pt x="8010" y="4936"/>
                    <a:pt x="8455" y="4875"/>
                  </a:cubicBezTo>
                  <a:cubicBezTo>
                    <a:pt x="8678" y="4845"/>
                    <a:pt x="8903" y="4840"/>
                    <a:pt x="9130" y="4840"/>
                  </a:cubicBezTo>
                  <a:cubicBezTo>
                    <a:pt x="9243" y="4840"/>
                    <a:pt x="9357" y="4841"/>
                    <a:pt x="9470" y="4841"/>
                  </a:cubicBezTo>
                  <a:cubicBezTo>
                    <a:pt x="9584" y="4841"/>
                    <a:pt x="9698" y="4840"/>
                    <a:pt x="9812" y="4835"/>
                  </a:cubicBezTo>
                  <a:cubicBezTo>
                    <a:pt x="10015" y="4815"/>
                    <a:pt x="10227" y="4785"/>
                    <a:pt x="10379" y="4653"/>
                  </a:cubicBezTo>
                  <a:cubicBezTo>
                    <a:pt x="10784" y="4278"/>
                    <a:pt x="10591" y="3185"/>
                    <a:pt x="10389" y="2749"/>
                  </a:cubicBezTo>
                  <a:cubicBezTo>
                    <a:pt x="10186" y="2334"/>
                    <a:pt x="9913" y="2223"/>
                    <a:pt x="9488" y="2152"/>
                  </a:cubicBezTo>
                  <a:cubicBezTo>
                    <a:pt x="8172" y="1929"/>
                    <a:pt x="7068" y="1281"/>
                    <a:pt x="5873" y="694"/>
                  </a:cubicBezTo>
                  <a:cubicBezTo>
                    <a:pt x="5367" y="451"/>
                    <a:pt x="4851" y="198"/>
                    <a:pt x="4294" y="76"/>
                  </a:cubicBezTo>
                  <a:cubicBezTo>
                    <a:pt x="4065" y="26"/>
                    <a:pt x="3829" y="1"/>
                    <a:pt x="3593"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1"/>
            <p:cNvSpPr/>
            <p:nvPr/>
          </p:nvSpPr>
          <p:spPr>
            <a:xfrm>
              <a:off x="3060631" y="1314048"/>
              <a:ext cx="1906087" cy="1881574"/>
            </a:xfrm>
            <a:custGeom>
              <a:avLst/>
              <a:gdLst/>
              <a:ahLst/>
              <a:cxnLst/>
              <a:rect l="l" t="t" r="r" b="b"/>
              <a:pathLst>
                <a:path w="10785" h="10646" extrusionOk="0">
                  <a:moveTo>
                    <a:pt x="3595" y="0"/>
                  </a:moveTo>
                  <a:cubicBezTo>
                    <a:pt x="2884" y="0"/>
                    <a:pt x="2174" y="232"/>
                    <a:pt x="1641" y="704"/>
                  </a:cubicBezTo>
                  <a:cubicBezTo>
                    <a:pt x="923" y="1362"/>
                    <a:pt x="629" y="2364"/>
                    <a:pt x="446" y="3326"/>
                  </a:cubicBezTo>
                  <a:cubicBezTo>
                    <a:pt x="82" y="5179"/>
                    <a:pt x="1" y="7133"/>
                    <a:pt x="558" y="8925"/>
                  </a:cubicBezTo>
                  <a:cubicBezTo>
                    <a:pt x="750" y="9543"/>
                    <a:pt x="1054" y="10171"/>
                    <a:pt x="1611" y="10475"/>
                  </a:cubicBezTo>
                  <a:cubicBezTo>
                    <a:pt x="1836" y="10593"/>
                    <a:pt x="2078" y="10645"/>
                    <a:pt x="2323" y="10645"/>
                  </a:cubicBezTo>
                  <a:cubicBezTo>
                    <a:pt x="2960" y="10645"/>
                    <a:pt x="3621" y="10291"/>
                    <a:pt x="4082" y="9816"/>
                  </a:cubicBezTo>
                  <a:cubicBezTo>
                    <a:pt x="4507" y="9391"/>
                    <a:pt x="4921" y="8824"/>
                    <a:pt x="5529" y="8824"/>
                  </a:cubicBezTo>
                  <a:cubicBezTo>
                    <a:pt x="5903" y="8832"/>
                    <a:pt x="6295" y="9060"/>
                    <a:pt x="6641" y="9060"/>
                  </a:cubicBezTo>
                  <a:cubicBezTo>
                    <a:pt x="6763" y="9060"/>
                    <a:pt x="6879" y="9032"/>
                    <a:pt x="6987" y="8956"/>
                  </a:cubicBezTo>
                  <a:cubicBezTo>
                    <a:pt x="7108" y="8875"/>
                    <a:pt x="7180" y="8753"/>
                    <a:pt x="7230" y="8621"/>
                  </a:cubicBezTo>
                  <a:cubicBezTo>
                    <a:pt x="7615" y="7629"/>
                    <a:pt x="6724" y="6394"/>
                    <a:pt x="7301" y="5513"/>
                  </a:cubicBezTo>
                  <a:cubicBezTo>
                    <a:pt x="7544" y="5129"/>
                    <a:pt x="8010" y="4936"/>
                    <a:pt x="8455" y="4875"/>
                  </a:cubicBezTo>
                  <a:cubicBezTo>
                    <a:pt x="8911" y="4814"/>
                    <a:pt x="9367" y="4855"/>
                    <a:pt x="9812" y="4825"/>
                  </a:cubicBezTo>
                  <a:cubicBezTo>
                    <a:pt x="10015" y="4814"/>
                    <a:pt x="10227" y="4784"/>
                    <a:pt x="10379" y="4652"/>
                  </a:cubicBezTo>
                  <a:cubicBezTo>
                    <a:pt x="10784" y="4278"/>
                    <a:pt x="10591" y="3185"/>
                    <a:pt x="10389" y="2749"/>
                  </a:cubicBezTo>
                  <a:cubicBezTo>
                    <a:pt x="10197" y="2334"/>
                    <a:pt x="9913" y="2222"/>
                    <a:pt x="9488" y="2152"/>
                  </a:cubicBezTo>
                  <a:cubicBezTo>
                    <a:pt x="8172" y="1929"/>
                    <a:pt x="7068" y="1281"/>
                    <a:pt x="5873" y="694"/>
                  </a:cubicBezTo>
                  <a:cubicBezTo>
                    <a:pt x="5367" y="451"/>
                    <a:pt x="4851" y="197"/>
                    <a:pt x="4294" y="76"/>
                  </a:cubicBezTo>
                  <a:cubicBezTo>
                    <a:pt x="4065" y="26"/>
                    <a:pt x="3830" y="0"/>
                    <a:pt x="3595"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1"/>
            <p:cNvSpPr/>
            <p:nvPr/>
          </p:nvSpPr>
          <p:spPr>
            <a:xfrm>
              <a:off x="7387532" y="3956104"/>
              <a:ext cx="726734" cy="685574"/>
            </a:xfrm>
            <a:custGeom>
              <a:avLst/>
              <a:gdLst/>
              <a:ahLst/>
              <a:cxnLst/>
              <a:rect l="l" t="t" r="r" b="b"/>
              <a:pathLst>
                <a:path w="4112" h="3879" extrusionOk="0">
                  <a:moveTo>
                    <a:pt x="1762" y="1"/>
                  </a:moveTo>
                  <a:lnTo>
                    <a:pt x="1" y="3463"/>
                  </a:lnTo>
                  <a:lnTo>
                    <a:pt x="4111" y="3878"/>
                  </a:lnTo>
                  <a:lnTo>
                    <a:pt x="1762" y="1"/>
                  </a:lnTo>
                  <a:close/>
                </a:path>
              </a:pathLst>
            </a:custGeom>
            <a:solidFill>
              <a:srgbClr val="BDD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1"/>
            <p:cNvSpPr/>
            <p:nvPr/>
          </p:nvSpPr>
          <p:spPr>
            <a:xfrm>
              <a:off x="7729344" y="3902376"/>
              <a:ext cx="522782" cy="377693"/>
            </a:xfrm>
            <a:custGeom>
              <a:avLst/>
              <a:gdLst/>
              <a:ahLst/>
              <a:cxnLst/>
              <a:rect l="l" t="t" r="r" b="b"/>
              <a:pathLst>
                <a:path w="2958" h="2137" extrusionOk="0">
                  <a:moveTo>
                    <a:pt x="2036" y="1"/>
                  </a:moveTo>
                  <a:lnTo>
                    <a:pt x="1" y="1347"/>
                  </a:lnTo>
                  <a:lnTo>
                    <a:pt x="2957" y="2137"/>
                  </a:lnTo>
                  <a:lnTo>
                    <a:pt x="2036" y="1"/>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1"/>
            <p:cNvSpPr/>
            <p:nvPr/>
          </p:nvSpPr>
          <p:spPr>
            <a:xfrm>
              <a:off x="8380800" y="3698420"/>
              <a:ext cx="714009" cy="712439"/>
            </a:xfrm>
            <a:custGeom>
              <a:avLst/>
              <a:gdLst/>
              <a:ahLst/>
              <a:cxnLst/>
              <a:rect l="l" t="t" r="r" b="b"/>
              <a:pathLst>
                <a:path w="4040" h="4031" extrusionOk="0">
                  <a:moveTo>
                    <a:pt x="2015" y="1"/>
                  </a:moveTo>
                  <a:cubicBezTo>
                    <a:pt x="901" y="1"/>
                    <a:pt x="0" y="901"/>
                    <a:pt x="0" y="2015"/>
                  </a:cubicBezTo>
                  <a:cubicBezTo>
                    <a:pt x="0" y="3129"/>
                    <a:pt x="901" y="4030"/>
                    <a:pt x="2015" y="4030"/>
                  </a:cubicBezTo>
                  <a:cubicBezTo>
                    <a:pt x="3129" y="4030"/>
                    <a:pt x="4040" y="3129"/>
                    <a:pt x="4040" y="2015"/>
                  </a:cubicBezTo>
                  <a:cubicBezTo>
                    <a:pt x="4040" y="901"/>
                    <a:pt x="3129" y="1"/>
                    <a:pt x="2015"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1"/>
            <p:cNvSpPr/>
            <p:nvPr/>
          </p:nvSpPr>
          <p:spPr>
            <a:xfrm>
              <a:off x="7162015" y="896062"/>
              <a:ext cx="483370" cy="378754"/>
            </a:xfrm>
            <a:custGeom>
              <a:avLst/>
              <a:gdLst/>
              <a:ahLst/>
              <a:cxnLst/>
              <a:rect l="l" t="t" r="r" b="b"/>
              <a:pathLst>
                <a:path w="2735" h="2143" extrusionOk="0">
                  <a:moveTo>
                    <a:pt x="2124" y="1"/>
                  </a:moveTo>
                  <a:cubicBezTo>
                    <a:pt x="2105" y="1"/>
                    <a:pt x="2087" y="11"/>
                    <a:pt x="2087" y="31"/>
                  </a:cubicBezTo>
                  <a:cubicBezTo>
                    <a:pt x="2087" y="82"/>
                    <a:pt x="2097" y="143"/>
                    <a:pt x="2097" y="193"/>
                  </a:cubicBezTo>
                  <a:cubicBezTo>
                    <a:pt x="2057" y="204"/>
                    <a:pt x="2006" y="213"/>
                    <a:pt x="1976" y="234"/>
                  </a:cubicBezTo>
                  <a:cubicBezTo>
                    <a:pt x="1925" y="254"/>
                    <a:pt x="1945" y="315"/>
                    <a:pt x="1996" y="315"/>
                  </a:cubicBezTo>
                  <a:cubicBezTo>
                    <a:pt x="2026" y="305"/>
                    <a:pt x="2066" y="305"/>
                    <a:pt x="2097" y="305"/>
                  </a:cubicBezTo>
                  <a:lnTo>
                    <a:pt x="2097" y="396"/>
                  </a:lnTo>
                  <a:cubicBezTo>
                    <a:pt x="2097" y="426"/>
                    <a:pt x="2123" y="441"/>
                    <a:pt x="2147" y="441"/>
                  </a:cubicBezTo>
                  <a:cubicBezTo>
                    <a:pt x="2171" y="441"/>
                    <a:pt x="2193" y="426"/>
                    <a:pt x="2188" y="396"/>
                  </a:cubicBezTo>
                  <a:lnTo>
                    <a:pt x="2188" y="305"/>
                  </a:lnTo>
                  <a:cubicBezTo>
                    <a:pt x="2219" y="305"/>
                    <a:pt x="2259" y="294"/>
                    <a:pt x="2289" y="285"/>
                  </a:cubicBezTo>
                  <a:cubicBezTo>
                    <a:pt x="2340" y="274"/>
                    <a:pt x="2350" y="193"/>
                    <a:pt x="2289" y="183"/>
                  </a:cubicBezTo>
                  <a:cubicBezTo>
                    <a:pt x="2249" y="173"/>
                    <a:pt x="2219" y="173"/>
                    <a:pt x="2178" y="173"/>
                  </a:cubicBezTo>
                  <a:cubicBezTo>
                    <a:pt x="2168" y="132"/>
                    <a:pt x="2168" y="82"/>
                    <a:pt x="2168" y="31"/>
                  </a:cubicBezTo>
                  <a:cubicBezTo>
                    <a:pt x="2163" y="11"/>
                    <a:pt x="2143" y="1"/>
                    <a:pt x="2124" y="1"/>
                  </a:cubicBezTo>
                  <a:close/>
                  <a:moveTo>
                    <a:pt x="1414" y="122"/>
                  </a:moveTo>
                  <a:cubicBezTo>
                    <a:pt x="1396" y="122"/>
                    <a:pt x="1378" y="132"/>
                    <a:pt x="1378" y="153"/>
                  </a:cubicBezTo>
                  <a:cubicBezTo>
                    <a:pt x="1378" y="204"/>
                    <a:pt x="1378" y="264"/>
                    <a:pt x="1389" y="315"/>
                  </a:cubicBezTo>
                  <a:cubicBezTo>
                    <a:pt x="1337" y="325"/>
                    <a:pt x="1297" y="335"/>
                    <a:pt x="1267" y="355"/>
                  </a:cubicBezTo>
                  <a:cubicBezTo>
                    <a:pt x="1216" y="375"/>
                    <a:pt x="1236" y="436"/>
                    <a:pt x="1287" y="436"/>
                  </a:cubicBezTo>
                  <a:cubicBezTo>
                    <a:pt x="1317" y="426"/>
                    <a:pt x="1348" y="426"/>
                    <a:pt x="1389" y="426"/>
                  </a:cubicBezTo>
                  <a:lnTo>
                    <a:pt x="1389" y="517"/>
                  </a:lnTo>
                  <a:cubicBezTo>
                    <a:pt x="1389" y="547"/>
                    <a:pt x="1414" y="563"/>
                    <a:pt x="1438" y="563"/>
                  </a:cubicBezTo>
                  <a:cubicBezTo>
                    <a:pt x="1462" y="563"/>
                    <a:pt x="1484" y="547"/>
                    <a:pt x="1479" y="517"/>
                  </a:cubicBezTo>
                  <a:lnTo>
                    <a:pt x="1479" y="426"/>
                  </a:lnTo>
                  <a:cubicBezTo>
                    <a:pt x="1510" y="426"/>
                    <a:pt x="1551" y="416"/>
                    <a:pt x="1580" y="406"/>
                  </a:cubicBezTo>
                  <a:cubicBezTo>
                    <a:pt x="1632" y="396"/>
                    <a:pt x="1641" y="315"/>
                    <a:pt x="1580" y="294"/>
                  </a:cubicBezTo>
                  <a:lnTo>
                    <a:pt x="1470" y="294"/>
                  </a:lnTo>
                  <a:cubicBezTo>
                    <a:pt x="1459" y="254"/>
                    <a:pt x="1459" y="204"/>
                    <a:pt x="1449" y="153"/>
                  </a:cubicBezTo>
                  <a:cubicBezTo>
                    <a:pt x="1449" y="132"/>
                    <a:pt x="1431" y="122"/>
                    <a:pt x="1414" y="122"/>
                  </a:cubicBezTo>
                  <a:close/>
                  <a:moveTo>
                    <a:pt x="816" y="223"/>
                  </a:moveTo>
                  <a:cubicBezTo>
                    <a:pt x="799" y="223"/>
                    <a:pt x="781" y="234"/>
                    <a:pt x="781" y="254"/>
                  </a:cubicBezTo>
                  <a:cubicBezTo>
                    <a:pt x="781" y="305"/>
                    <a:pt x="781" y="366"/>
                    <a:pt x="791" y="416"/>
                  </a:cubicBezTo>
                  <a:cubicBezTo>
                    <a:pt x="741" y="426"/>
                    <a:pt x="700" y="436"/>
                    <a:pt x="669" y="456"/>
                  </a:cubicBezTo>
                  <a:cubicBezTo>
                    <a:pt x="619" y="477"/>
                    <a:pt x="639" y="537"/>
                    <a:pt x="689" y="537"/>
                  </a:cubicBezTo>
                  <a:cubicBezTo>
                    <a:pt x="720" y="528"/>
                    <a:pt x="750" y="528"/>
                    <a:pt x="791" y="528"/>
                  </a:cubicBezTo>
                  <a:lnTo>
                    <a:pt x="791" y="618"/>
                  </a:lnTo>
                  <a:cubicBezTo>
                    <a:pt x="791" y="649"/>
                    <a:pt x="816" y="664"/>
                    <a:pt x="840" y="664"/>
                  </a:cubicBezTo>
                  <a:cubicBezTo>
                    <a:pt x="864" y="664"/>
                    <a:pt x="887" y="649"/>
                    <a:pt x="882" y="618"/>
                  </a:cubicBezTo>
                  <a:lnTo>
                    <a:pt x="882" y="528"/>
                  </a:lnTo>
                  <a:cubicBezTo>
                    <a:pt x="912" y="528"/>
                    <a:pt x="953" y="517"/>
                    <a:pt x="984" y="507"/>
                  </a:cubicBezTo>
                  <a:cubicBezTo>
                    <a:pt x="1034" y="497"/>
                    <a:pt x="1044" y="416"/>
                    <a:pt x="984" y="396"/>
                  </a:cubicBezTo>
                  <a:lnTo>
                    <a:pt x="872" y="396"/>
                  </a:lnTo>
                  <a:cubicBezTo>
                    <a:pt x="862" y="355"/>
                    <a:pt x="862" y="305"/>
                    <a:pt x="851" y="254"/>
                  </a:cubicBezTo>
                  <a:cubicBezTo>
                    <a:pt x="851" y="234"/>
                    <a:pt x="834" y="223"/>
                    <a:pt x="816" y="223"/>
                  </a:cubicBezTo>
                  <a:close/>
                  <a:moveTo>
                    <a:pt x="209" y="345"/>
                  </a:moveTo>
                  <a:cubicBezTo>
                    <a:pt x="191" y="345"/>
                    <a:pt x="174" y="355"/>
                    <a:pt x="174" y="375"/>
                  </a:cubicBezTo>
                  <a:cubicBezTo>
                    <a:pt x="174" y="426"/>
                    <a:pt x="174" y="487"/>
                    <a:pt x="183" y="537"/>
                  </a:cubicBezTo>
                  <a:cubicBezTo>
                    <a:pt x="133" y="548"/>
                    <a:pt x="93" y="558"/>
                    <a:pt x="52" y="578"/>
                  </a:cubicBezTo>
                  <a:cubicBezTo>
                    <a:pt x="1" y="598"/>
                    <a:pt x="21" y="659"/>
                    <a:pt x="82" y="659"/>
                  </a:cubicBezTo>
                  <a:cubicBezTo>
                    <a:pt x="113" y="649"/>
                    <a:pt x="143" y="649"/>
                    <a:pt x="183" y="649"/>
                  </a:cubicBezTo>
                  <a:lnTo>
                    <a:pt x="183" y="740"/>
                  </a:lnTo>
                  <a:cubicBezTo>
                    <a:pt x="183" y="770"/>
                    <a:pt x="209" y="785"/>
                    <a:pt x="233" y="785"/>
                  </a:cubicBezTo>
                  <a:cubicBezTo>
                    <a:pt x="257" y="785"/>
                    <a:pt x="280" y="770"/>
                    <a:pt x="275" y="740"/>
                  </a:cubicBezTo>
                  <a:cubicBezTo>
                    <a:pt x="275" y="710"/>
                    <a:pt x="275" y="679"/>
                    <a:pt x="264" y="649"/>
                  </a:cubicBezTo>
                  <a:cubicBezTo>
                    <a:pt x="305" y="649"/>
                    <a:pt x="345" y="639"/>
                    <a:pt x="376" y="629"/>
                  </a:cubicBezTo>
                  <a:cubicBezTo>
                    <a:pt x="426" y="618"/>
                    <a:pt x="426" y="537"/>
                    <a:pt x="376" y="517"/>
                  </a:cubicBezTo>
                  <a:lnTo>
                    <a:pt x="255" y="517"/>
                  </a:lnTo>
                  <a:cubicBezTo>
                    <a:pt x="255" y="477"/>
                    <a:pt x="255" y="426"/>
                    <a:pt x="244" y="375"/>
                  </a:cubicBezTo>
                  <a:cubicBezTo>
                    <a:pt x="244" y="355"/>
                    <a:pt x="226" y="345"/>
                    <a:pt x="209" y="345"/>
                  </a:cubicBezTo>
                  <a:close/>
                  <a:moveTo>
                    <a:pt x="2508" y="672"/>
                  </a:moveTo>
                  <a:cubicBezTo>
                    <a:pt x="2489" y="672"/>
                    <a:pt x="2471" y="684"/>
                    <a:pt x="2471" y="710"/>
                  </a:cubicBezTo>
                  <a:cubicBezTo>
                    <a:pt x="2482" y="760"/>
                    <a:pt x="2482" y="811"/>
                    <a:pt x="2482" y="861"/>
                  </a:cubicBezTo>
                  <a:cubicBezTo>
                    <a:pt x="2441" y="882"/>
                    <a:pt x="2401" y="892"/>
                    <a:pt x="2360" y="902"/>
                  </a:cubicBezTo>
                  <a:cubicBezTo>
                    <a:pt x="2313" y="921"/>
                    <a:pt x="2327" y="984"/>
                    <a:pt x="2371" y="984"/>
                  </a:cubicBezTo>
                  <a:cubicBezTo>
                    <a:pt x="2374" y="984"/>
                    <a:pt x="2377" y="984"/>
                    <a:pt x="2381" y="983"/>
                  </a:cubicBezTo>
                  <a:lnTo>
                    <a:pt x="2482" y="983"/>
                  </a:lnTo>
                  <a:lnTo>
                    <a:pt x="2482" y="1074"/>
                  </a:lnTo>
                  <a:cubicBezTo>
                    <a:pt x="2482" y="1105"/>
                    <a:pt x="2507" y="1120"/>
                    <a:pt x="2531" y="1120"/>
                  </a:cubicBezTo>
                  <a:cubicBezTo>
                    <a:pt x="2555" y="1120"/>
                    <a:pt x="2578" y="1105"/>
                    <a:pt x="2573" y="1074"/>
                  </a:cubicBezTo>
                  <a:lnTo>
                    <a:pt x="2573" y="973"/>
                  </a:lnTo>
                  <a:cubicBezTo>
                    <a:pt x="2603" y="973"/>
                    <a:pt x="2644" y="973"/>
                    <a:pt x="2674" y="963"/>
                  </a:cubicBezTo>
                  <a:cubicBezTo>
                    <a:pt x="2735" y="942"/>
                    <a:pt x="2735" y="861"/>
                    <a:pt x="2674" y="852"/>
                  </a:cubicBezTo>
                  <a:cubicBezTo>
                    <a:pt x="2659" y="846"/>
                    <a:pt x="2641" y="844"/>
                    <a:pt x="2622" y="844"/>
                  </a:cubicBezTo>
                  <a:cubicBezTo>
                    <a:pt x="2603" y="844"/>
                    <a:pt x="2583" y="846"/>
                    <a:pt x="2563" y="852"/>
                  </a:cubicBezTo>
                  <a:cubicBezTo>
                    <a:pt x="2552" y="801"/>
                    <a:pt x="2552" y="750"/>
                    <a:pt x="2552" y="710"/>
                  </a:cubicBezTo>
                  <a:cubicBezTo>
                    <a:pt x="2548" y="684"/>
                    <a:pt x="2527" y="672"/>
                    <a:pt x="2508" y="672"/>
                  </a:cubicBezTo>
                  <a:close/>
                  <a:moveTo>
                    <a:pt x="1800" y="793"/>
                  </a:moveTo>
                  <a:cubicBezTo>
                    <a:pt x="1781" y="793"/>
                    <a:pt x="1763" y="806"/>
                    <a:pt x="1763" y="831"/>
                  </a:cubicBezTo>
                  <a:cubicBezTo>
                    <a:pt x="1763" y="882"/>
                    <a:pt x="1773" y="933"/>
                    <a:pt x="1773" y="983"/>
                  </a:cubicBezTo>
                  <a:cubicBezTo>
                    <a:pt x="1733" y="993"/>
                    <a:pt x="1682" y="1014"/>
                    <a:pt x="1652" y="1023"/>
                  </a:cubicBezTo>
                  <a:cubicBezTo>
                    <a:pt x="1604" y="1042"/>
                    <a:pt x="1619" y="1105"/>
                    <a:pt x="1662" y="1105"/>
                  </a:cubicBezTo>
                  <a:cubicBezTo>
                    <a:pt x="1665" y="1105"/>
                    <a:pt x="1669" y="1105"/>
                    <a:pt x="1672" y="1104"/>
                  </a:cubicBezTo>
                  <a:lnTo>
                    <a:pt x="1773" y="1104"/>
                  </a:lnTo>
                  <a:lnTo>
                    <a:pt x="1773" y="1196"/>
                  </a:lnTo>
                  <a:cubicBezTo>
                    <a:pt x="1773" y="1226"/>
                    <a:pt x="1799" y="1241"/>
                    <a:pt x="1823" y="1241"/>
                  </a:cubicBezTo>
                  <a:cubicBezTo>
                    <a:pt x="1847" y="1241"/>
                    <a:pt x="1869" y="1226"/>
                    <a:pt x="1864" y="1196"/>
                  </a:cubicBezTo>
                  <a:lnTo>
                    <a:pt x="1864" y="1095"/>
                  </a:lnTo>
                  <a:cubicBezTo>
                    <a:pt x="1895" y="1095"/>
                    <a:pt x="1935" y="1095"/>
                    <a:pt x="1965" y="1084"/>
                  </a:cubicBezTo>
                  <a:cubicBezTo>
                    <a:pt x="2016" y="1064"/>
                    <a:pt x="2026" y="983"/>
                    <a:pt x="1965" y="973"/>
                  </a:cubicBezTo>
                  <a:cubicBezTo>
                    <a:pt x="1945" y="968"/>
                    <a:pt x="1927" y="965"/>
                    <a:pt x="1910" y="965"/>
                  </a:cubicBezTo>
                  <a:cubicBezTo>
                    <a:pt x="1892" y="965"/>
                    <a:pt x="1875" y="968"/>
                    <a:pt x="1854" y="973"/>
                  </a:cubicBezTo>
                  <a:cubicBezTo>
                    <a:pt x="1844" y="922"/>
                    <a:pt x="1844" y="872"/>
                    <a:pt x="1844" y="831"/>
                  </a:cubicBezTo>
                  <a:cubicBezTo>
                    <a:pt x="1839" y="806"/>
                    <a:pt x="1819" y="793"/>
                    <a:pt x="1800" y="793"/>
                  </a:cubicBezTo>
                  <a:close/>
                  <a:moveTo>
                    <a:pt x="1202" y="894"/>
                  </a:moveTo>
                  <a:cubicBezTo>
                    <a:pt x="1183" y="894"/>
                    <a:pt x="1166" y="907"/>
                    <a:pt x="1166" y="933"/>
                  </a:cubicBezTo>
                  <a:cubicBezTo>
                    <a:pt x="1166" y="983"/>
                    <a:pt x="1175" y="1034"/>
                    <a:pt x="1175" y="1084"/>
                  </a:cubicBezTo>
                  <a:cubicBezTo>
                    <a:pt x="1135" y="1104"/>
                    <a:pt x="1085" y="1115"/>
                    <a:pt x="1054" y="1125"/>
                  </a:cubicBezTo>
                  <a:cubicBezTo>
                    <a:pt x="1007" y="1143"/>
                    <a:pt x="1022" y="1207"/>
                    <a:pt x="1064" y="1207"/>
                  </a:cubicBezTo>
                  <a:cubicBezTo>
                    <a:pt x="1068" y="1207"/>
                    <a:pt x="1071" y="1206"/>
                    <a:pt x="1074" y="1206"/>
                  </a:cubicBezTo>
                  <a:lnTo>
                    <a:pt x="1175" y="1206"/>
                  </a:lnTo>
                  <a:lnTo>
                    <a:pt x="1175" y="1297"/>
                  </a:lnTo>
                  <a:cubicBezTo>
                    <a:pt x="1175" y="1327"/>
                    <a:pt x="1201" y="1343"/>
                    <a:pt x="1225" y="1343"/>
                  </a:cubicBezTo>
                  <a:cubicBezTo>
                    <a:pt x="1249" y="1343"/>
                    <a:pt x="1272" y="1327"/>
                    <a:pt x="1267" y="1297"/>
                  </a:cubicBezTo>
                  <a:lnTo>
                    <a:pt x="1267" y="1196"/>
                  </a:lnTo>
                  <a:cubicBezTo>
                    <a:pt x="1297" y="1196"/>
                    <a:pt x="1337" y="1196"/>
                    <a:pt x="1368" y="1185"/>
                  </a:cubicBezTo>
                  <a:cubicBezTo>
                    <a:pt x="1418" y="1165"/>
                    <a:pt x="1429" y="1084"/>
                    <a:pt x="1368" y="1074"/>
                  </a:cubicBezTo>
                  <a:cubicBezTo>
                    <a:pt x="1348" y="1069"/>
                    <a:pt x="1330" y="1066"/>
                    <a:pt x="1312" y="1066"/>
                  </a:cubicBezTo>
                  <a:cubicBezTo>
                    <a:pt x="1295" y="1066"/>
                    <a:pt x="1277" y="1069"/>
                    <a:pt x="1256" y="1074"/>
                  </a:cubicBezTo>
                  <a:cubicBezTo>
                    <a:pt x="1247" y="1023"/>
                    <a:pt x="1247" y="973"/>
                    <a:pt x="1247" y="933"/>
                  </a:cubicBezTo>
                  <a:cubicBezTo>
                    <a:pt x="1241" y="907"/>
                    <a:pt x="1221" y="894"/>
                    <a:pt x="1202" y="894"/>
                  </a:cubicBezTo>
                  <a:close/>
                  <a:moveTo>
                    <a:pt x="594" y="1016"/>
                  </a:moveTo>
                  <a:cubicBezTo>
                    <a:pt x="576" y="1016"/>
                    <a:pt x="558" y="1029"/>
                    <a:pt x="558" y="1054"/>
                  </a:cubicBezTo>
                  <a:cubicBezTo>
                    <a:pt x="558" y="1104"/>
                    <a:pt x="558" y="1155"/>
                    <a:pt x="568" y="1206"/>
                  </a:cubicBezTo>
                  <a:cubicBezTo>
                    <a:pt x="518" y="1216"/>
                    <a:pt x="477" y="1236"/>
                    <a:pt x="446" y="1246"/>
                  </a:cubicBezTo>
                  <a:cubicBezTo>
                    <a:pt x="390" y="1265"/>
                    <a:pt x="413" y="1328"/>
                    <a:pt x="457" y="1328"/>
                  </a:cubicBezTo>
                  <a:cubicBezTo>
                    <a:pt x="460" y="1328"/>
                    <a:pt x="463" y="1328"/>
                    <a:pt x="467" y="1327"/>
                  </a:cubicBezTo>
                  <a:lnTo>
                    <a:pt x="568" y="1327"/>
                  </a:lnTo>
                  <a:lnTo>
                    <a:pt x="568" y="1419"/>
                  </a:lnTo>
                  <a:cubicBezTo>
                    <a:pt x="568" y="1449"/>
                    <a:pt x="593" y="1464"/>
                    <a:pt x="617" y="1464"/>
                  </a:cubicBezTo>
                  <a:cubicBezTo>
                    <a:pt x="641" y="1464"/>
                    <a:pt x="664" y="1449"/>
                    <a:pt x="660" y="1419"/>
                  </a:cubicBezTo>
                  <a:lnTo>
                    <a:pt x="660" y="1317"/>
                  </a:lnTo>
                  <a:cubicBezTo>
                    <a:pt x="689" y="1317"/>
                    <a:pt x="730" y="1317"/>
                    <a:pt x="761" y="1307"/>
                  </a:cubicBezTo>
                  <a:cubicBezTo>
                    <a:pt x="811" y="1287"/>
                    <a:pt x="822" y="1206"/>
                    <a:pt x="761" y="1196"/>
                  </a:cubicBezTo>
                  <a:cubicBezTo>
                    <a:pt x="741" y="1191"/>
                    <a:pt x="720" y="1188"/>
                    <a:pt x="701" y="1188"/>
                  </a:cubicBezTo>
                  <a:cubicBezTo>
                    <a:pt x="682" y="1188"/>
                    <a:pt x="664" y="1191"/>
                    <a:pt x="649" y="1196"/>
                  </a:cubicBezTo>
                  <a:cubicBezTo>
                    <a:pt x="639" y="1145"/>
                    <a:pt x="639" y="1095"/>
                    <a:pt x="629" y="1054"/>
                  </a:cubicBezTo>
                  <a:cubicBezTo>
                    <a:pt x="629" y="1029"/>
                    <a:pt x="611" y="1016"/>
                    <a:pt x="594" y="1016"/>
                  </a:cubicBezTo>
                  <a:close/>
                  <a:moveTo>
                    <a:pt x="2242" y="1354"/>
                  </a:moveTo>
                  <a:cubicBezTo>
                    <a:pt x="2224" y="1354"/>
                    <a:pt x="2208" y="1364"/>
                    <a:pt x="2208" y="1388"/>
                  </a:cubicBezTo>
                  <a:cubicBezTo>
                    <a:pt x="2219" y="1439"/>
                    <a:pt x="2219" y="1500"/>
                    <a:pt x="2219" y="1550"/>
                  </a:cubicBezTo>
                  <a:cubicBezTo>
                    <a:pt x="2178" y="1560"/>
                    <a:pt x="2138" y="1570"/>
                    <a:pt x="2097" y="1590"/>
                  </a:cubicBezTo>
                  <a:cubicBezTo>
                    <a:pt x="2046" y="1611"/>
                    <a:pt x="2066" y="1671"/>
                    <a:pt x="2117" y="1671"/>
                  </a:cubicBezTo>
                  <a:cubicBezTo>
                    <a:pt x="2147" y="1662"/>
                    <a:pt x="2188" y="1662"/>
                    <a:pt x="2219" y="1662"/>
                  </a:cubicBezTo>
                  <a:lnTo>
                    <a:pt x="2219" y="1752"/>
                  </a:lnTo>
                  <a:cubicBezTo>
                    <a:pt x="2219" y="1783"/>
                    <a:pt x="2244" y="1798"/>
                    <a:pt x="2269" y="1798"/>
                  </a:cubicBezTo>
                  <a:cubicBezTo>
                    <a:pt x="2295" y="1798"/>
                    <a:pt x="2320" y="1783"/>
                    <a:pt x="2320" y="1752"/>
                  </a:cubicBezTo>
                  <a:cubicBezTo>
                    <a:pt x="2309" y="1722"/>
                    <a:pt x="2309" y="1692"/>
                    <a:pt x="2309" y="1662"/>
                  </a:cubicBezTo>
                  <a:cubicBezTo>
                    <a:pt x="2340" y="1662"/>
                    <a:pt x="2381" y="1651"/>
                    <a:pt x="2411" y="1641"/>
                  </a:cubicBezTo>
                  <a:cubicBezTo>
                    <a:pt x="2471" y="1631"/>
                    <a:pt x="2471" y="1550"/>
                    <a:pt x="2411" y="1530"/>
                  </a:cubicBezTo>
                  <a:lnTo>
                    <a:pt x="2300" y="1530"/>
                  </a:lnTo>
                  <a:cubicBezTo>
                    <a:pt x="2289" y="1489"/>
                    <a:pt x="2289" y="1439"/>
                    <a:pt x="2289" y="1388"/>
                  </a:cubicBezTo>
                  <a:cubicBezTo>
                    <a:pt x="2284" y="1366"/>
                    <a:pt x="2262" y="1354"/>
                    <a:pt x="2242" y="1354"/>
                  </a:cubicBezTo>
                  <a:close/>
                  <a:moveTo>
                    <a:pt x="1533" y="1475"/>
                  </a:moveTo>
                  <a:cubicBezTo>
                    <a:pt x="1515" y="1475"/>
                    <a:pt x="1499" y="1486"/>
                    <a:pt x="1499" y="1509"/>
                  </a:cubicBezTo>
                  <a:cubicBezTo>
                    <a:pt x="1499" y="1560"/>
                    <a:pt x="1510" y="1621"/>
                    <a:pt x="1510" y="1671"/>
                  </a:cubicBezTo>
                  <a:cubicBezTo>
                    <a:pt x="1470" y="1682"/>
                    <a:pt x="1418" y="1692"/>
                    <a:pt x="1389" y="1712"/>
                  </a:cubicBezTo>
                  <a:cubicBezTo>
                    <a:pt x="1337" y="1732"/>
                    <a:pt x="1358" y="1793"/>
                    <a:pt x="1409" y="1793"/>
                  </a:cubicBezTo>
                  <a:cubicBezTo>
                    <a:pt x="1439" y="1783"/>
                    <a:pt x="1479" y="1783"/>
                    <a:pt x="1510" y="1783"/>
                  </a:cubicBezTo>
                  <a:lnTo>
                    <a:pt x="1510" y="1874"/>
                  </a:lnTo>
                  <a:cubicBezTo>
                    <a:pt x="1510" y="1904"/>
                    <a:pt x="1535" y="1919"/>
                    <a:pt x="1559" y="1919"/>
                  </a:cubicBezTo>
                  <a:cubicBezTo>
                    <a:pt x="1583" y="1919"/>
                    <a:pt x="1606" y="1904"/>
                    <a:pt x="1601" y="1874"/>
                  </a:cubicBezTo>
                  <a:lnTo>
                    <a:pt x="1601" y="1783"/>
                  </a:lnTo>
                  <a:cubicBezTo>
                    <a:pt x="1632" y="1783"/>
                    <a:pt x="1672" y="1773"/>
                    <a:pt x="1702" y="1763"/>
                  </a:cubicBezTo>
                  <a:cubicBezTo>
                    <a:pt x="1753" y="1752"/>
                    <a:pt x="1763" y="1671"/>
                    <a:pt x="1702" y="1651"/>
                  </a:cubicBezTo>
                  <a:lnTo>
                    <a:pt x="1591" y="1651"/>
                  </a:lnTo>
                  <a:cubicBezTo>
                    <a:pt x="1580" y="1611"/>
                    <a:pt x="1580" y="1560"/>
                    <a:pt x="1580" y="1509"/>
                  </a:cubicBezTo>
                  <a:cubicBezTo>
                    <a:pt x="1575" y="1488"/>
                    <a:pt x="1553" y="1475"/>
                    <a:pt x="1533" y="1475"/>
                  </a:cubicBezTo>
                  <a:close/>
                  <a:moveTo>
                    <a:pt x="936" y="1576"/>
                  </a:moveTo>
                  <a:cubicBezTo>
                    <a:pt x="918" y="1576"/>
                    <a:pt x="903" y="1587"/>
                    <a:pt x="903" y="1611"/>
                  </a:cubicBezTo>
                  <a:cubicBezTo>
                    <a:pt x="903" y="1662"/>
                    <a:pt x="912" y="1722"/>
                    <a:pt x="912" y="1773"/>
                  </a:cubicBezTo>
                  <a:cubicBezTo>
                    <a:pt x="872" y="1783"/>
                    <a:pt x="822" y="1793"/>
                    <a:pt x="791" y="1813"/>
                  </a:cubicBezTo>
                  <a:cubicBezTo>
                    <a:pt x="741" y="1833"/>
                    <a:pt x="761" y="1894"/>
                    <a:pt x="811" y="1894"/>
                  </a:cubicBezTo>
                  <a:cubicBezTo>
                    <a:pt x="842" y="1884"/>
                    <a:pt x="882" y="1884"/>
                    <a:pt x="912" y="1884"/>
                  </a:cubicBezTo>
                  <a:lnTo>
                    <a:pt x="912" y="1975"/>
                  </a:lnTo>
                  <a:cubicBezTo>
                    <a:pt x="912" y="2005"/>
                    <a:pt x="938" y="2021"/>
                    <a:pt x="962" y="2021"/>
                  </a:cubicBezTo>
                  <a:cubicBezTo>
                    <a:pt x="986" y="2021"/>
                    <a:pt x="1009" y="2005"/>
                    <a:pt x="1004" y="1975"/>
                  </a:cubicBezTo>
                  <a:lnTo>
                    <a:pt x="1004" y="1884"/>
                  </a:lnTo>
                  <a:cubicBezTo>
                    <a:pt x="1034" y="1884"/>
                    <a:pt x="1074" y="1874"/>
                    <a:pt x="1105" y="1864"/>
                  </a:cubicBezTo>
                  <a:cubicBezTo>
                    <a:pt x="1155" y="1854"/>
                    <a:pt x="1166" y="1773"/>
                    <a:pt x="1105" y="1752"/>
                  </a:cubicBezTo>
                  <a:lnTo>
                    <a:pt x="993" y="1752"/>
                  </a:lnTo>
                  <a:cubicBezTo>
                    <a:pt x="984" y="1712"/>
                    <a:pt x="984" y="1662"/>
                    <a:pt x="984" y="1611"/>
                  </a:cubicBezTo>
                  <a:cubicBezTo>
                    <a:pt x="978" y="1589"/>
                    <a:pt x="956" y="1576"/>
                    <a:pt x="936" y="1576"/>
                  </a:cubicBezTo>
                  <a:close/>
                  <a:moveTo>
                    <a:pt x="327" y="1698"/>
                  </a:moveTo>
                  <a:cubicBezTo>
                    <a:pt x="311" y="1698"/>
                    <a:pt x="295" y="1708"/>
                    <a:pt x="295" y="1732"/>
                  </a:cubicBezTo>
                  <a:cubicBezTo>
                    <a:pt x="295" y="1783"/>
                    <a:pt x="295" y="1844"/>
                    <a:pt x="305" y="1894"/>
                  </a:cubicBezTo>
                  <a:cubicBezTo>
                    <a:pt x="255" y="1905"/>
                    <a:pt x="214" y="1914"/>
                    <a:pt x="183" y="1935"/>
                  </a:cubicBezTo>
                  <a:cubicBezTo>
                    <a:pt x="133" y="1955"/>
                    <a:pt x="153" y="2016"/>
                    <a:pt x="203" y="2016"/>
                  </a:cubicBezTo>
                  <a:cubicBezTo>
                    <a:pt x="234" y="2006"/>
                    <a:pt x="264" y="2006"/>
                    <a:pt x="305" y="2006"/>
                  </a:cubicBezTo>
                  <a:lnTo>
                    <a:pt x="305" y="2097"/>
                  </a:lnTo>
                  <a:cubicBezTo>
                    <a:pt x="305" y="2127"/>
                    <a:pt x="330" y="2142"/>
                    <a:pt x="354" y="2142"/>
                  </a:cubicBezTo>
                  <a:cubicBezTo>
                    <a:pt x="378" y="2142"/>
                    <a:pt x="401" y="2127"/>
                    <a:pt x="396" y="2097"/>
                  </a:cubicBezTo>
                  <a:lnTo>
                    <a:pt x="396" y="2006"/>
                  </a:lnTo>
                  <a:cubicBezTo>
                    <a:pt x="426" y="2006"/>
                    <a:pt x="467" y="1995"/>
                    <a:pt x="498" y="1986"/>
                  </a:cubicBezTo>
                  <a:cubicBezTo>
                    <a:pt x="548" y="1975"/>
                    <a:pt x="558" y="1894"/>
                    <a:pt x="498" y="1874"/>
                  </a:cubicBezTo>
                  <a:lnTo>
                    <a:pt x="386" y="1874"/>
                  </a:lnTo>
                  <a:cubicBezTo>
                    <a:pt x="376" y="1824"/>
                    <a:pt x="376" y="1783"/>
                    <a:pt x="365" y="1732"/>
                  </a:cubicBezTo>
                  <a:cubicBezTo>
                    <a:pt x="365" y="1711"/>
                    <a:pt x="346" y="1698"/>
                    <a:pt x="327" y="16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1"/>
            <p:cNvSpPr/>
            <p:nvPr/>
          </p:nvSpPr>
          <p:spPr>
            <a:xfrm>
              <a:off x="8341211" y="3630199"/>
              <a:ext cx="1064475" cy="1028273"/>
            </a:xfrm>
            <a:custGeom>
              <a:avLst/>
              <a:gdLst/>
              <a:ahLst/>
              <a:cxnLst/>
              <a:rect l="l" t="t" r="r" b="b"/>
              <a:pathLst>
                <a:path w="6023" h="5818" extrusionOk="0">
                  <a:moveTo>
                    <a:pt x="2180" y="0"/>
                  </a:moveTo>
                  <a:cubicBezTo>
                    <a:pt x="2093" y="0"/>
                    <a:pt x="2063" y="134"/>
                    <a:pt x="2158" y="153"/>
                  </a:cubicBezTo>
                  <a:cubicBezTo>
                    <a:pt x="2249" y="174"/>
                    <a:pt x="2330" y="204"/>
                    <a:pt x="2411" y="245"/>
                  </a:cubicBezTo>
                  <a:cubicBezTo>
                    <a:pt x="2423" y="251"/>
                    <a:pt x="2434" y="253"/>
                    <a:pt x="2444" y="253"/>
                  </a:cubicBezTo>
                  <a:cubicBezTo>
                    <a:pt x="2509" y="253"/>
                    <a:pt x="2552" y="158"/>
                    <a:pt x="2482" y="123"/>
                  </a:cubicBezTo>
                  <a:cubicBezTo>
                    <a:pt x="2391" y="63"/>
                    <a:pt x="2300" y="32"/>
                    <a:pt x="2198" y="2"/>
                  </a:cubicBezTo>
                  <a:cubicBezTo>
                    <a:pt x="2192" y="1"/>
                    <a:pt x="2186" y="0"/>
                    <a:pt x="2180" y="0"/>
                  </a:cubicBezTo>
                  <a:close/>
                  <a:moveTo>
                    <a:pt x="3178" y="26"/>
                  </a:moveTo>
                  <a:cubicBezTo>
                    <a:pt x="3127" y="26"/>
                    <a:pt x="3089" y="107"/>
                    <a:pt x="3150" y="133"/>
                  </a:cubicBezTo>
                  <a:lnTo>
                    <a:pt x="3434" y="255"/>
                  </a:lnTo>
                  <a:cubicBezTo>
                    <a:pt x="3443" y="259"/>
                    <a:pt x="3452" y="260"/>
                    <a:pt x="3460" y="260"/>
                  </a:cubicBezTo>
                  <a:cubicBezTo>
                    <a:pt x="3516" y="260"/>
                    <a:pt x="3547" y="180"/>
                    <a:pt x="3494" y="153"/>
                  </a:cubicBezTo>
                  <a:lnTo>
                    <a:pt x="3201" y="32"/>
                  </a:lnTo>
                  <a:cubicBezTo>
                    <a:pt x="3193" y="28"/>
                    <a:pt x="3186" y="26"/>
                    <a:pt x="3178" y="26"/>
                  </a:cubicBezTo>
                  <a:close/>
                  <a:moveTo>
                    <a:pt x="2827" y="172"/>
                  </a:moveTo>
                  <a:cubicBezTo>
                    <a:pt x="2766" y="172"/>
                    <a:pt x="2729" y="263"/>
                    <a:pt x="2796" y="306"/>
                  </a:cubicBezTo>
                  <a:lnTo>
                    <a:pt x="3019" y="447"/>
                  </a:lnTo>
                  <a:cubicBezTo>
                    <a:pt x="3032" y="456"/>
                    <a:pt x="3045" y="459"/>
                    <a:pt x="3058" y="459"/>
                  </a:cubicBezTo>
                  <a:cubicBezTo>
                    <a:pt x="3119" y="459"/>
                    <a:pt x="3157" y="368"/>
                    <a:pt x="3089" y="326"/>
                  </a:cubicBezTo>
                  <a:cubicBezTo>
                    <a:pt x="3019" y="275"/>
                    <a:pt x="2938" y="225"/>
                    <a:pt x="2867" y="184"/>
                  </a:cubicBezTo>
                  <a:cubicBezTo>
                    <a:pt x="2853" y="176"/>
                    <a:pt x="2840" y="172"/>
                    <a:pt x="2827" y="172"/>
                  </a:cubicBezTo>
                  <a:close/>
                  <a:moveTo>
                    <a:pt x="1764" y="218"/>
                  </a:moveTo>
                  <a:cubicBezTo>
                    <a:pt x="1695" y="218"/>
                    <a:pt x="1673" y="340"/>
                    <a:pt x="1753" y="376"/>
                  </a:cubicBezTo>
                  <a:cubicBezTo>
                    <a:pt x="1834" y="407"/>
                    <a:pt x="1915" y="447"/>
                    <a:pt x="1996" y="477"/>
                  </a:cubicBezTo>
                  <a:cubicBezTo>
                    <a:pt x="2007" y="482"/>
                    <a:pt x="2016" y="484"/>
                    <a:pt x="2026" y="484"/>
                  </a:cubicBezTo>
                  <a:cubicBezTo>
                    <a:pt x="2095" y="484"/>
                    <a:pt x="2117" y="362"/>
                    <a:pt x="2036" y="326"/>
                  </a:cubicBezTo>
                  <a:cubicBezTo>
                    <a:pt x="1955" y="295"/>
                    <a:pt x="1874" y="255"/>
                    <a:pt x="1793" y="225"/>
                  </a:cubicBezTo>
                  <a:cubicBezTo>
                    <a:pt x="1783" y="220"/>
                    <a:pt x="1773" y="218"/>
                    <a:pt x="1764" y="218"/>
                  </a:cubicBezTo>
                  <a:close/>
                  <a:moveTo>
                    <a:pt x="3828" y="196"/>
                  </a:moveTo>
                  <a:cubicBezTo>
                    <a:pt x="3773" y="196"/>
                    <a:pt x="3738" y="281"/>
                    <a:pt x="3798" y="315"/>
                  </a:cubicBezTo>
                  <a:cubicBezTo>
                    <a:pt x="3910" y="376"/>
                    <a:pt x="4031" y="437"/>
                    <a:pt x="4142" y="498"/>
                  </a:cubicBezTo>
                  <a:cubicBezTo>
                    <a:pt x="4152" y="502"/>
                    <a:pt x="4162" y="504"/>
                    <a:pt x="4171" y="504"/>
                  </a:cubicBezTo>
                  <a:cubicBezTo>
                    <a:pt x="4225" y="504"/>
                    <a:pt x="4255" y="431"/>
                    <a:pt x="4203" y="396"/>
                  </a:cubicBezTo>
                  <a:cubicBezTo>
                    <a:pt x="4092" y="336"/>
                    <a:pt x="3971" y="265"/>
                    <a:pt x="3859" y="204"/>
                  </a:cubicBezTo>
                  <a:cubicBezTo>
                    <a:pt x="3848" y="198"/>
                    <a:pt x="3838" y="196"/>
                    <a:pt x="3828" y="196"/>
                  </a:cubicBezTo>
                  <a:close/>
                  <a:moveTo>
                    <a:pt x="4521" y="289"/>
                  </a:moveTo>
                  <a:cubicBezTo>
                    <a:pt x="4477" y="289"/>
                    <a:pt x="4437" y="347"/>
                    <a:pt x="4477" y="387"/>
                  </a:cubicBezTo>
                  <a:cubicBezTo>
                    <a:pt x="4558" y="468"/>
                    <a:pt x="4649" y="528"/>
                    <a:pt x="4750" y="579"/>
                  </a:cubicBezTo>
                  <a:cubicBezTo>
                    <a:pt x="4762" y="585"/>
                    <a:pt x="4774" y="587"/>
                    <a:pt x="4785" y="587"/>
                  </a:cubicBezTo>
                  <a:cubicBezTo>
                    <a:pt x="4846" y="587"/>
                    <a:pt x="4881" y="502"/>
                    <a:pt x="4821" y="468"/>
                  </a:cubicBezTo>
                  <a:cubicBezTo>
                    <a:pt x="4720" y="427"/>
                    <a:pt x="4639" y="376"/>
                    <a:pt x="4558" y="306"/>
                  </a:cubicBezTo>
                  <a:cubicBezTo>
                    <a:pt x="4546" y="294"/>
                    <a:pt x="4534" y="289"/>
                    <a:pt x="4521" y="289"/>
                  </a:cubicBezTo>
                  <a:close/>
                  <a:moveTo>
                    <a:pt x="1186" y="417"/>
                  </a:moveTo>
                  <a:cubicBezTo>
                    <a:pt x="1136" y="417"/>
                    <a:pt x="1115" y="498"/>
                    <a:pt x="1166" y="508"/>
                  </a:cubicBezTo>
                  <a:cubicBezTo>
                    <a:pt x="1257" y="518"/>
                    <a:pt x="1328" y="549"/>
                    <a:pt x="1399" y="589"/>
                  </a:cubicBezTo>
                  <a:cubicBezTo>
                    <a:pt x="1410" y="596"/>
                    <a:pt x="1420" y="599"/>
                    <a:pt x="1429" y="599"/>
                  </a:cubicBezTo>
                  <a:cubicBezTo>
                    <a:pt x="1474" y="599"/>
                    <a:pt x="1499" y="531"/>
                    <a:pt x="1449" y="498"/>
                  </a:cubicBezTo>
                  <a:cubicBezTo>
                    <a:pt x="1368" y="457"/>
                    <a:pt x="1277" y="427"/>
                    <a:pt x="1186" y="417"/>
                  </a:cubicBezTo>
                  <a:close/>
                  <a:moveTo>
                    <a:pt x="2810" y="472"/>
                  </a:moveTo>
                  <a:cubicBezTo>
                    <a:pt x="2766" y="472"/>
                    <a:pt x="2726" y="529"/>
                    <a:pt x="2765" y="569"/>
                  </a:cubicBezTo>
                  <a:cubicBezTo>
                    <a:pt x="2846" y="630"/>
                    <a:pt x="2927" y="660"/>
                    <a:pt x="3029" y="670"/>
                  </a:cubicBezTo>
                  <a:cubicBezTo>
                    <a:pt x="3110" y="670"/>
                    <a:pt x="3110" y="549"/>
                    <a:pt x="3029" y="549"/>
                  </a:cubicBezTo>
                  <a:cubicBezTo>
                    <a:pt x="2968" y="549"/>
                    <a:pt x="2907" y="528"/>
                    <a:pt x="2846" y="488"/>
                  </a:cubicBezTo>
                  <a:cubicBezTo>
                    <a:pt x="2835" y="477"/>
                    <a:pt x="2822" y="472"/>
                    <a:pt x="2810" y="472"/>
                  </a:cubicBezTo>
                  <a:close/>
                  <a:moveTo>
                    <a:pt x="1994" y="542"/>
                  </a:moveTo>
                  <a:cubicBezTo>
                    <a:pt x="1956" y="542"/>
                    <a:pt x="1933" y="604"/>
                    <a:pt x="1976" y="630"/>
                  </a:cubicBezTo>
                  <a:lnTo>
                    <a:pt x="2117" y="711"/>
                  </a:lnTo>
                  <a:cubicBezTo>
                    <a:pt x="2125" y="715"/>
                    <a:pt x="2133" y="717"/>
                    <a:pt x="2140" y="717"/>
                  </a:cubicBezTo>
                  <a:cubicBezTo>
                    <a:pt x="2179" y="717"/>
                    <a:pt x="2201" y="655"/>
                    <a:pt x="2158" y="630"/>
                  </a:cubicBezTo>
                  <a:lnTo>
                    <a:pt x="2016" y="549"/>
                  </a:lnTo>
                  <a:cubicBezTo>
                    <a:pt x="2008" y="544"/>
                    <a:pt x="2001" y="542"/>
                    <a:pt x="1994" y="542"/>
                  </a:cubicBezTo>
                  <a:close/>
                  <a:moveTo>
                    <a:pt x="3464" y="599"/>
                  </a:moveTo>
                  <a:cubicBezTo>
                    <a:pt x="3373" y="599"/>
                    <a:pt x="3373" y="731"/>
                    <a:pt x="3464" y="731"/>
                  </a:cubicBezTo>
                  <a:cubicBezTo>
                    <a:pt x="3545" y="731"/>
                    <a:pt x="3545" y="599"/>
                    <a:pt x="3464" y="599"/>
                  </a:cubicBezTo>
                  <a:close/>
                  <a:moveTo>
                    <a:pt x="2525" y="621"/>
                  </a:moveTo>
                  <a:cubicBezTo>
                    <a:pt x="2466" y="621"/>
                    <a:pt x="2416" y="693"/>
                    <a:pt x="2472" y="741"/>
                  </a:cubicBezTo>
                  <a:cubicBezTo>
                    <a:pt x="2543" y="801"/>
                    <a:pt x="2624" y="852"/>
                    <a:pt x="2715" y="893"/>
                  </a:cubicBezTo>
                  <a:cubicBezTo>
                    <a:pt x="2724" y="896"/>
                    <a:pt x="2733" y="898"/>
                    <a:pt x="2741" y="898"/>
                  </a:cubicBezTo>
                  <a:cubicBezTo>
                    <a:pt x="2810" y="898"/>
                    <a:pt x="2858" y="798"/>
                    <a:pt x="2786" y="771"/>
                  </a:cubicBezTo>
                  <a:cubicBezTo>
                    <a:pt x="2705" y="741"/>
                    <a:pt x="2634" y="690"/>
                    <a:pt x="2573" y="639"/>
                  </a:cubicBezTo>
                  <a:cubicBezTo>
                    <a:pt x="2558" y="626"/>
                    <a:pt x="2541" y="621"/>
                    <a:pt x="2525" y="621"/>
                  </a:cubicBezTo>
                  <a:close/>
                  <a:moveTo>
                    <a:pt x="3853" y="754"/>
                  </a:moveTo>
                  <a:cubicBezTo>
                    <a:pt x="3791" y="754"/>
                    <a:pt x="3732" y="834"/>
                    <a:pt x="3788" y="882"/>
                  </a:cubicBezTo>
                  <a:lnTo>
                    <a:pt x="3890" y="963"/>
                  </a:lnTo>
                  <a:cubicBezTo>
                    <a:pt x="3908" y="980"/>
                    <a:pt x="3928" y="986"/>
                    <a:pt x="3947" y="986"/>
                  </a:cubicBezTo>
                  <a:cubicBezTo>
                    <a:pt x="4011" y="986"/>
                    <a:pt x="4063" y="909"/>
                    <a:pt x="4001" y="862"/>
                  </a:cubicBezTo>
                  <a:lnTo>
                    <a:pt x="3899" y="771"/>
                  </a:lnTo>
                  <a:cubicBezTo>
                    <a:pt x="3885" y="759"/>
                    <a:pt x="3869" y="754"/>
                    <a:pt x="3853" y="754"/>
                  </a:cubicBezTo>
                  <a:close/>
                  <a:moveTo>
                    <a:pt x="973" y="773"/>
                  </a:moveTo>
                  <a:cubicBezTo>
                    <a:pt x="887" y="773"/>
                    <a:pt x="834" y="931"/>
                    <a:pt x="953" y="974"/>
                  </a:cubicBezTo>
                  <a:cubicBezTo>
                    <a:pt x="994" y="984"/>
                    <a:pt x="1034" y="994"/>
                    <a:pt x="1075" y="1014"/>
                  </a:cubicBezTo>
                  <a:cubicBezTo>
                    <a:pt x="1084" y="1017"/>
                    <a:pt x="1093" y="1019"/>
                    <a:pt x="1101" y="1019"/>
                  </a:cubicBezTo>
                  <a:cubicBezTo>
                    <a:pt x="1173" y="1019"/>
                    <a:pt x="1199" y="909"/>
                    <a:pt x="1136" y="873"/>
                  </a:cubicBezTo>
                  <a:cubicBezTo>
                    <a:pt x="1105" y="842"/>
                    <a:pt x="1064" y="822"/>
                    <a:pt x="1024" y="792"/>
                  </a:cubicBezTo>
                  <a:cubicBezTo>
                    <a:pt x="1006" y="779"/>
                    <a:pt x="989" y="773"/>
                    <a:pt x="973" y="773"/>
                  </a:cubicBezTo>
                  <a:close/>
                  <a:moveTo>
                    <a:pt x="5092" y="796"/>
                  </a:moveTo>
                  <a:cubicBezTo>
                    <a:pt x="5044" y="796"/>
                    <a:pt x="5004" y="853"/>
                    <a:pt x="5044" y="893"/>
                  </a:cubicBezTo>
                  <a:cubicBezTo>
                    <a:pt x="5114" y="963"/>
                    <a:pt x="5195" y="1035"/>
                    <a:pt x="5267" y="1105"/>
                  </a:cubicBezTo>
                  <a:cubicBezTo>
                    <a:pt x="5280" y="1118"/>
                    <a:pt x="5295" y="1124"/>
                    <a:pt x="5310" y="1124"/>
                  </a:cubicBezTo>
                  <a:cubicBezTo>
                    <a:pt x="5364" y="1124"/>
                    <a:pt x="5415" y="1052"/>
                    <a:pt x="5368" y="1004"/>
                  </a:cubicBezTo>
                  <a:cubicBezTo>
                    <a:pt x="5287" y="943"/>
                    <a:pt x="5206" y="873"/>
                    <a:pt x="5135" y="812"/>
                  </a:cubicBezTo>
                  <a:cubicBezTo>
                    <a:pt x="5121" y="801"/>
                    <a:pt x="5106" y="796"/>
                    <a:pt x="5092" y="796"/>
                  </a:cubicBezTo>
                  <a:close/>
                  <a:moveTo>
                    <a:pt x="3193" y="873"/>
                  </a:moveTo>
                  <a:cubicBezTo>
                    <a:pt x="3147" y="873"/>
                    <a:pt x="3119" y="950"/>
                    <a:pt x="3170" y="984"/>
                  </a:cubicBezTo>
                  <a:cubicBezTo>
                    <a:pt x="3221" y="1024"/>
                    <a:pt x="3282" y="1075"/>
                    <a:pt x="3343" y="1116"/>
                  </a:cubicBezTo>
                  <a:cubicBezTo>
                    <a:pt x="3355" y="1124"/>
                    <a:pt x="3367" y="1128"/>
                    <a:pt x="3378" y="1128"/>
                  </a:cubicBezTo>
                  <a:cubicBezTo>
                    <a:pt x="3436" y="1128"/>
                    <a:pt x="3481" y="1036"/>
                    <a:pt x="3413" y="994"/>
                  </a:cubicBezTo>
                  <a:cubicBezTo>
                    <a:pt x="3353" y="954"/>
                    <a:pt x="3292" y="923"/>
                    <a:pt x="3221" y="882"/>
                  </a:cubicBezTo>
                  <a:cubicBezTo>
                    <a:pt x="3212" y="876"/>
                    <a:pt x="3202" y="873"/>
                    <a:pt x="3193" y="873"/>
                  </a:cubicBezTo>
                  <a:close/>
                  <a:moveTo>
                    <a:pt x="4646" y="863"/>
                  </a:moveTo>
                  <a:cubicBezTo>
                    <a:pt x="4598" y="863"/>
                    <a:pt x="4559" y="929"/>
                    <a:pt x="4598" y="984"/>
                  </a:cubicBezTo>
                  <a:cubicBezTo>
                    <a:pt x="4649" y="1044"/>
                    <a:pt x="4709" y="1095"/>
                    <a:pt x="4790" y="1136"/>
                  </a:cubicBezTo>
                  <a:cubicBezTo>
                    <a:pt x="4803" y="1144"/>
                    <a:pt x="4816" y="1147"/>
                    <a:pt x="4827" y="1147"/>
                  </a:cubicBezTo>
                  <a:cubicBezTo>
                    <a:pt x="4890" y="1147"/>
                    <a:pt x="4930" y="1049"/>
                    <a:pt x="4862" y="1014"/>
                  </a:cubicBezTo>
                  <a:cubicBezTo>
                    <a:pt x="4790" y="984"/>
                    <a:pt x="4740" y="943"/>
                    <a:pt x="4689" y="882"/>
                  </a:cubicBezTo>
                  <a:cubicBezTo>
                    <a:pt x="4675" y="869"/>
                    <a:pt x="4660" y="863"/>
                    <a:pt x="4646" y="863"/>
                  </a:cubicBezTo>
                  <a:close/>
                  <a:moveTo>
                    <a:pt x="1890" y="848"/>
                  </a:moveTo>
                  <a:cubicBezTo>
                    <a:pt x="1814" y="848"/>
                    <a:pt x="1772" y="967"/>
                    <a:pt x="1854" y="1004"/>
                  </a:cubicBezTo>
                  <a:cubicBezTo>
                    <a:pt x="1915" y="1035"/>
                    <a:pt x="1976" y="1075"/>
                    <a:pt x="2027" y="1125"/>
                  </a:cubicBezTo>
                  <a:cubicBezTo>
                    <a:pt x="2048" y="1145"/>
                    <a:pt x="2070" y="1153"/>
                    <a:pt x="2092" y="1153"/>
                  </a:cubicBezTo>
                  <a:cubicBezTo>
                    <a:pt x="2172" y="1153"/>
                    <a:pt x="2236" y="1038"/>
                    <a:pt x="2148" y="974"/>
                  </a:cubicBezTo>
                  <a:cubicBezTo>
                    <a:pt x="2077" y="923"/>
                    <a:pt x="1996" y="882"/>
                    <a:pt x="1915" y="852"/>
                  </a:cubicBezTo>
                  <a:cubicBezTo>
                    <a:pt x="1906" y="849"/>
                    <a:pt x="1898" y="848"/>
                    <a:pt x="1890" y="848"/>
                  </a:cubicBezTo>
                  <a:close/>
                  <a:moveTo>
                    <a:pt x="2664" y="1075"/>
                  </a:moveTo>
                  <a:cubicBezTo>
                    <a:pt x="2583" y="1075"/>
                    <a:pt x="2583" y="1197"/>
                    <a:pt x="2664" y="1197"/>
                  </a:cubicBezTo>
                  <a:cubicBezTo>
                    <a:pt x="2756" y="1197"/>
                    <a:pt x="2756" y="1075"/>
                    <a:pt x="2664" y="1075"/>
                  </a:cubicBezTo>
                  <a:close/>
                  <a:moveTo>
                    <a:pt x="1488" y="1076"/>
                  </a:moveTo>
                  <a:cubicBezTo>
                    <a:pt x="1436" y="1076"/>
                    <a:pt x="1409" y="1152"/>
                    <a:pt x="1460" y="1186"/>
                  </a:cubicBezTo>
                  <a:cubicBezTo>
                    <a:pt x="1520" y="1227"/>
                    <a:pt x="1591" y="1267"/>
                    <a:pt x="1662" y="1318"/>
                  </a:cubicBezTo>
                  <a:cubicBezTo>
                    <a:pt x="1673" y="1324"/>
                    <a:pt x="1683" y="1327"/>
                    <a:pt x="1693" y="1327"/>
                  </a:cubicBezTo>
                  <a:cubicBezTo>
                    <a:pt x="1748" y="1327"/>
                    <a:pt x="1783" y="1241"/>
                    <a:pt x="1723" y="1206"/>
                  </a:cubicBezTo>
                  <a:cubicBezTo>
                    <a:pt x="1652" y="1166"/>
                    <a:pt x="1581" y="1125"/>
                    <a:pt x="1520" y="1085"/>
                  </a:cubicBezTo>
                  <a:cubicBezTo>
                    <a:pt x="1509" y="1078"/>
                    <a:pt x="1498" y="1076"/>
                    <a:pt x="1488" y="1076"/>
                  </a:cubicBezTo>
                  <a:close/>
                  <a:moveTo>
                    <a:pt x="4421" y="1150"/>
                  </a:moveTo>
                  <a:cubicBezTo>
                    <a:pt x="4368" y="1150"/>
                    <a:pt x="4323" y="1224"/>
                    <a:pt x="4376" y="1267"/>
                  </a:cubicBezTo>
                  <a:cubicBezTo>
                    <a:pt x="4396" y="1278"/>
                    <a:pt x="4406" y="1298"/>
                    <a:pt x="4426" y="1308"/>
                  </a:cubicBezTo>
                  <a:cubicBezTo>
                    <a:pt x="4442" y="1322"/>
                    <a:pt x="4460" y="1328"/>
                    <a:pt x="4476" y="1328"/>
                  </a:cubicBezTo>
                  <a:cubicBezTo>
                    <a:pt x="4540" y="1328"/>
                    <a:pt x="4590" y="1237"/>
                    <a:pt x="4517" y="1197"/>
                  </a:cubicBezTo>
                  <a:cubicBezTo>
                    <a:pt x="4497" y="1186"/>
                    <a:pt x="4477" y="1176"/>
                    <a:pt x="4446" y="1156"/>
                  </a:cubicBezTo>
                  <a:cubicBezTo>
                    <a:pt x="4438" y="1152"/>
                    <a:pt x="4429" y="1150"/>
                    <a:pt x="4421" y="1150"/>
                  </a:cubicBezTo>
                  <a:close/>
                  <a:moveTo>
                    <a:pt x="5477" y="1255"/>
                  </a:moveTo>
                  <a:cubicBezTo>
                    <a:pt x="5438" y="1255"/>
                    <a:pt x="5409" y="1304"/>
                    <a:pt x="5449" y="1328"/>
                  </a:cubicBezTo>
                  <a:cubicBezTo>
                    <a:pt x="5489" y="1368"/>
                    <a:pt x="5530" y="1399"/>
                    <a:pt x="5570" y="1429"/>
                  </a:cubicBezTo>
                  <a:cubicBezTo>
                    <a:pt x="5580" y="1439"/>
                    <a:pt x="5590" y="1443"/>
                    <a:pt x="5600" y="1443"/>
                  </a:cubicBezTo>
                  <a:cubicBezTo>
                    <a:pt x="5634" y="1443"/>
                    <a:pt x="5662" y="1400"/>
                    <a:pt x="5631" y="1368"/>
                  </a:cubicBezTo>
                  <a:cubicBezTo>
                    <a:pt x="5591" y="1338"/>
                    <a:pt x="5550" y="1298"/>
                    <a:pt x="5510" y="1267"/>
                  </a:cubicBezTo>
                  <a:cubicBezTo>
                    <a:pt x="5499" y="1259"/>
                    <a:pt x="5488" y="1255"/>
                    <a:pt x="5477" y="1255"/>
                  </a:cubicBezTo>
                  <a:close/>
                  <a:moveTo>
                    <a:pt x="2911" y="1173"/>
                  </a:moveTo>
                  <a:cubicBezTo>
                    <a:pt x="2856" y="1173"/>
                    <a:pt x="2819" y="1256"/>
                    <a:pt x="2877" y="1298"/>
                  </a:cubicBezTo>
                  <a:cubicBezTo>
                    <a:pt x="2978" y="1359"/>
                    <a:pt x="3069" y="1419"/>
                    <a:pt x="3161" y="1480"/>
                  </a:cubicBezTo>
                  <a:cubicBezTo>
                    <a:pt x="3171" y="1486"/>
                    <a:pt x="3182" y="1489"/>
                    <a:pt x="3192" y="1489"/>
                  </a:cubicBezTo>
                  <a:cubicBezTo>
                    <a:pt x="3249" y="1489"/>
                    <a:pt x="3292" y="1403"/>
                    <a:pt x="3231" y="1368"/>
                  </a:cubicBezTo>
                  <a:lnTo>
                    <a:pt x="2948" y="1186"/>
                  </a:lnTo>
                  <a:cubicBezTo>
                    <a:pt x="2935" y="1177"/>
                    <a:pt x="2923" y="1173"/>
                    <a:pt x="2911" y="1173"/>
                  </a:cubicBezTo>
                  <a:close/>
                  <a:moveTo>
                    <a:pt x="3660" y="1335"/>
                  </a:moveTo>
                  <a:cubicBezTo>
                    <a:pt x="3606" y="1335"/>
                    <a:pt x="3569" y="1418"/>
                    <a:pt x="3636" y="1460"/>
                  </a:cubicBezTo>
                  <a:lnTo>
                    <a:pt x="3737" y="1521"/>
                  </a:lnTo>
                  <a:cubicBezTo>
                    <a:pt x="3748" y="1527"/>
                    <a:pt x="3758" y="1529"/>
                    <a:pt x="3768" y="1529"/>
                  </a:cubicBezTo>
                  <a:cubicBezTo>
                    <a:pt x="3824" y="1529"/>
                    <a:pt x="3859" y="1443"/>
                    <a:pt x="3798" y="1409"/>
                  </a:cubicBezTo>
                  <a:lnTo>
                    <a:pt x="3697" y="1348"/>
                  </a:lnTo>
                  <a:cubicBezTo>
                    <a:pt x="3684" y="1339"/>
                    <a:pt x="3672" y="1335"/>
                    <a:pt x="3660" y="1335"/>
                  </a:cubicBezTo>
                  <a:close/>
                  <a:moveTo>
                    <a:pt x="1121" y="1247"/>
                  </a:moveTo>
                  <a:cubicBezTo>
                    <a:pt x="1024" y="1247"/>
                    <a:pt x="958" y="1427"/>
                    <a:pt x="1095" y="1470"/>
                  </a:cubicBezTo>
                  <a:cubicBezTo>
                    <a:pt x="1156" y="1480"/>
                    <a:pt x="1206" y="1510"/>
                    <a:pt x="1257" y="1551"/>
                  </a:cubicBezTo>
                  <a:cubicBezTo>
                    <a:pt x="1273" y="1564"/>
                    <a:pt x="1291" y="1570"/>
                    <a:pt x="1308" y="1570"/>
                  </a:cubicBezTo>
                  <a:cubicBezTo>
                    <a:pt x="1356" y="1570"/>
                    <a:pt x="1398" y="1523"/>
                    <a:pt x="1368" y="1470"/>
                  </a:cubicBezTo>
                  <a:cubicBezTo>
                    <a:pt x="1318" y="1379"/>
                    <a:pt x="1257" y="1318"/>
                    <a:pt x="1176" y="1267"/>
                  </a:cubicBezTo>
                  <a:cubicBezTo>
                    <a:pt x="1157" y="1253"/>
                    <a:pt x="1139" y="1247"/>
                    <a:pt x="1121" y="1247"/>
                  </a:cubicBezTo>
                  <a:close/>
                  <a:moveTo>
                    <a:pt x="2165" y="1329"/>
                  </a:moveTo>
                  <a:cubicBezTo>
                    <a:pt x="2108" y="1329"/>
                    <a:pt x="2052" y="1402"/>
                    <a:pt x="2108" y="1449"/>
                  </a:cubicBezTo>
                  <a:cubicBezTo>
                    <a:pt x="2178" y="1521"/>
                    <a:pt x="2270" y="1561"/>
                    <a:pt x="2360" y="1591"/>
                  </a:cubicBezTo>
                  <a:cubicBezTo>
                    <a:pt x="2364" y="1592"/>
                    <a:pt x="2367" y="1592"/>
                    <a:pt x="2370" y="1592"/>
                  </a:cubicBezTo>
                  <a:cubicBezTo>
                    <a:pt x="2445" y="1592"/>
                    <a:pt x="2479" y="1479"/>
                    <a:pt x="2401" y="1460"/>
                  </a:cubicBezTo>
                  <a:cubicBezTo>
                    <a:pt x="2330" y="1440"/>
                    <a:pt x="2259" y="1409"/>
                    <a:pt x="2209" y="1348"/>
                  </a:cubicBezTo>
                  <a:cubicBezTo>
                    <a:pt x="2196" y="1335"/>
                    <a:pt x="2180" y="1329"/>
                    <a:pt x="2165" y="1329"/>
                  </a:cubicBezTo>
                  <a:close/>
                  <a:moveTo>
                    <a:pt x="690" y="1348"/>
                  </a:moveTo>
                  <a:cubicBezTo>
                    <a:pt x="639" y="1348"/>
                    <a:pt x="599" y="1419"/>
                    <a:pt x="629" y="1460"/>
                  </a:cubicBezTo>
                  <a:cubicBezTo>
                    <a:pt x="670" y="1521"/>
                    <a:pt x="751" y="1541"/>
                    <a:pt x="812" y="1591"/>
                  </a:cubicBezTo>
                  <a:cubicBezTo>
                    <a:pt x="820" y="1596"/>
                    <a:pt x="829" y="1599"/>
                    <a:pt x="838" y="1599"/>
                  </a:cubicBezTo>
                  <a:cubicBezTo>
                    <a:pt x="880" y="1599"/>
                    <a:pt x="918" y="1544"/>
                    <a:pt x="893" y="1510"/>
                  </a:cubicBezTo>
                  <a:cubicBezTo>
                    <a:pt x="842" y="1440"/>
                    <a:pt x="781" y="1359"/>
                    <a:pt x="690" y="1348"/>
                  </a:cubicBezTo>
                  <a:close/>
                  <a:moveTo>
                    <a:pt x="4135" y="1323"/>
                  </a:moveTo>
                  <a:cubicBezTo>
                    <a:pt x="4065" y="1323"/>
                    <a:pt x="4013" y="1423"/>
                    <a:pt x="4072" y="1490"/>
                  </a:cubicBezTo>
                  <a:cubicBezTo>
                    <a:pt x="4102" y="1521"/>
                    <a:pt x="4142" y="1561"/>
                    <a:pt x="4183" y="1591"/>
                  </a:cubicBezTo>
                  <a:cubicBezTo>
                    <a:pt x="4205" y="1616"/>
                    <a:pt x="4230" y="1626"/>
                    <a:pt x="4254" y="1626"/>
                  </a:cubicBezTo>
                  <a:cubicBezTo>
                    <a:pt x="4338" y="1626"/>
                    <a:pt x="4407" y="1500"/>
                    <a:pt x="4304" y="1429"/>
                  </a:cubicBezTo>
                  <a:lnTo>
                    <a:pt x="4183" y="1338"/>
                  </a:lnTo>
                  <a:cubicBezTo>
                    <a:pt x="4167" y="1328"/>
                    <a:pt x="4150" y="1323"/>
                    <a:pt x="4135" y="1323"/>
                  </a:cubicBezTo>
                  <a:close/>
                  <a:moveTo>
                    <a:pt x="4908" y="1433"/>
                  </a:moveTo>
                  <a:cubicBezTo>
                    <a:pt x="4837" y="1433"/>
                    <a:pt x="4779" y="1521"/>
                    <a:pt x="4841" y="1591"/>
                  </a:cubicBezTo>
                  <a:cubicBezTo>
                    <a:pt x="4892" y="1642"/>
                    <a:pt x="4943" y="1703"/>
                    <a:pt x="5003" y="1753"/>
                  </a:cubicBezTo>
                  <a:cubicBezTo>
                    <a:pt x="5022" y="1774"/>
                    <a:pt x="5043" y="1783"/>
                    <a:pt x="5065" y="1783"/>
                  </a:cubicBezTo>
                  <a:cubicBezTo>
                    <a:pt x="5137" y="1783"/>
                    <a:pt x="5205" y="1682"/>
                    <a:pt x="5135" y="1611"/>
                  </a:cubicBezTo>
                  <a:cubicBezTo>
                    <a:pt x="5084" y="1561"/>
                    <a:pt x="5024" y="1510"/>
                    <a:pt x="4973" y="1460"/>
                  </a:cubicBezTo>
                  <a:cubicBezTo>
                    <a:pt x="4952" y="1441"/>
                    <a:pt x="4929" y="1433"/>
                    <a:pt x="4908" y="1433"/>
                  </a:cubicBezTo>
                  <a:close/>
                  <a:moveTo>
                    <a:pt x="2653" y="1507"/>
                  </a:moveTo>
                  <a:cubicBezTo>
                    <a:pt x="2611" y="1507"/>
                    <a:pt x="2567" y="1557"/>
                    <a:pt x="2603" y="1602"/>
                  </a:cubicBezTo>
                  <a:cubicBezTo>
                    <a:pt x="2664" y="1683"/>
                    <a:pt x="2735" y="1743"/>
                    <a:pt x="2826" y="1794"/>
                  </a:cubicBezTo>
                  <a:cubicBezTo>
                    <a:pt x="2835" y="1798"/>
                    <a:pt x="2843" y="1800"/>
                    <a:pt x="2851" y="1800"/>
                  </a:cubicBezTo>
                  <a:cubicBezTo>
                    <a:pt x="2899" y="1800"/>
                    <a:pt x="2929" y="1729"/>
                    <a:pt x="2877" y="1703"/>
                  </a:cubicBezTo>
                  <a:cubicBezTo>
                    <a:pt x="2806" y="1652"/>
                    <a:pt x="2745" y="1602"/>
                    <a:pt x="2695" y="1530"/>
                  </a:cubicBezTo>
                  <a:cubicBezTo>
                    <a:pt x="2684" y="1514"/>
                    <a:pt x="2669" y="1507"/>
                    <a:pt x="2653" y="1507"/>
                  </a:cubicBezTo>
                  <a:close/>
                  <a:moveTo>
                    <a:pt x="2079" y="1609"/>
                  </a:moveTo>
                  <a:cubicBezTo>
                    <a:pt x="1993" y="1609"/>
                    <a:pt x="1941" y="1734"/>
                    <a:pt x="2027" y="1794"/>
                  </a:cubicBezTo>
                  <a:cubicBezTo>
                    <a:pt x="2077" y="1824"/>
                    <a:pt x="2117" y="1845"/>
                    <a:pt x="2168" y="1875"/>
                  </a:cubicBezTo>
                  <a:cubicBezTo>
                    <a:pt x="2186" y="1886"/>
                    <a:pt x="2204" y="1891"/>
                    <a:pt x="2221" y="1891"/>
                  </a:cubicBezTo>
                  <a:cubicBezTo>
                    <a:pt x="2309" y="1891"/>
                    <a:pt x="2372" y="1754"/>
                    <a:pt x="2270" y="1703"/>
                  </a:cubicBezTo>
                  <a:cubicBezTo>
                    <a:pt x="2219" y="1672"/>
                    <a:pt x="2178" y="1652"/>
                    <a:pt x="2128" y="1622"/>
                  </a:cubicBezTo>
                  <a:cubicBezTo>
                    <a:pt x="2111" y="1613"/>
                    <a:pt x="2094" y="1609"/>
                    <a:pt x="2079" y="1609"/>
                  </a:cubicBezTo>
                  <a:close/>
                  <a:moveTo>
                    <a:pt x="5393" y="1680"/>
                  </a:moveTo>
                  <a:cubicBezTo>
                    <a:pt x="5349" y="1680"/>
                    <a:pt x="5307" y="1732"/>
                    <a:pt x="5337" y="1784"/>
                  </a:cubicBezTo>
                  <a:cubicBezTo>
                    <a:pt x="5357" y="1804"/>
                    <a:pt x="5368" y="1834"/>
                    <a:pt x="5388" y="1865"/>
                  </a:cubicBezTo>
                  <a:cubicBezTo>
                    <a:pt x="5402" y="1894"/>
                    <a:pt x="5425" y="1905"/>
                    <a:pt x="5448" y="1905"/>
                  </a:cubicBezTo>
                  <a:cubicBezTo>
                    <a:pt x="5506" y="1905"/>
                    <a:pt x="5568" y="1831"/>
                    <a:pt x="5510" y="1773"/>
                  </a:cubicBezTo>
                  <a:cubicBezTo>
                    <a:pt x="5489" y="1743"/>
                    <a:pt x="5459" y="1723"/>
                    <a:pt x="5438" y="1703"/>
                  </a:cubicBezTo>
                  <a:cubicBezTo>
                    <a:pt x="5425" y="1687"/>
                    <a:pt x="5409" y="1680"/>
                    <a:pt x="5393" y="1680"/>
                  </a:cubicBezTo>
                  <a:close/>
                  <a:moveTo>
                    <a:pt x="3423" y="1620"/>
                  </a:moveTo>
                  <a:cubicBezTo>
                    <a:pt x="3352" y="1620"/>
                    <a:pt x="3285" y="1714"/>
                    <a:pt x="3353" y="1773"/>
                  </a:cubicBezTo>
                  <a:cubicBezTo>
                    <a:pt x="3404" y="1804"/>
                    <a:pt x="3454" y="1845"/>
                    <a:pt x="3505" y="1885"/>
                  </a:cubicBezTo>
                  <a:cubicBezTo>
                    <a:pt x="3530" y="1905"/>
                    <a:pt x="3556" y="1913"/>
                    <a:pt x="3580" y="1913"/>
                  </a:cubicBezTo>
                  <a:cubicBezTo>
                    <a:pt x="3680" y="1913"/>
                    <a:pt x="3750" y="1770"/>
                    <a:pt x="3636" y="1713"/>
                  </a:cubicBezTo>
                  <a:cubicBezTo>
                    <a:pt x="3586" y="1683"/>
                    <a:pt x="3525" y="1652"/>
                    <a:pt x="3464" y="1632"/>
                  </a:cubicBezTo>
                  <a:cubicBezTo>
                    <a:pt x="3451" y="1623"/>
                    <a:pt x="3437" y="1620"/>
                    <a:pt x="3423" y="1620"/>
                  </a:cubicBezTo>
                  <a:close/>
                  <a:moveTo>
                    <a:pt x="1179" y="1761"/>
                  </a:moveTo>
                  <a:cubicBezTo>
                    <a:pt x="1111" y="1761"/>
                    <a:pt x="1091" y="1867"/>
                    <a:pt x="1166" y="1885"/>
                  </a:cubicBezTo>
                  <a:cubicBezTo>
                    <a:pt x="1237" y="1915"/>
                    <a:pt x="1307" y="1956"/>
                    <a:pt x="1368" y="2007"/>
                  </a:cubicBezTo>
                  <a:cubicBezTo>
                    <a:pt x="1387" y="2021"/>
                    <a:pt x="1406" y="2027"/>
                    <a:pt x="1423" y="2027"/>
                  </a:cubicBezTo>
                  <a:cubicBezTo>
                    <a:pt x="1493" y="2027"/>
                    <a:pt x="1542" y="1934"/>
                    <a:pt x="1469" y="1885"/>
                  </a:cubicBezTo>
                  <a:cubicBezTo>
                    <a:pt x="1379" y="1824"/>
                    <a:pt x="1298" y="1794"/>
                    <a:pt x="1196" y="1764"/>
                  </a:cubicBezTo>
                  <a:cubicBezTo>
                    <a:pt x="1190" y="1762"/>
                    <a:pt x="1184" y="1761"/>
                    <a:pt x="1179" y="1761"/>
                  </a:cubicBezTo>
                  <a:close/>
                  <a:moveTo>
                    <a:pt x="548" y="1803"/>
                  </a:moveTo>
                  <a:cubicBezTo>
                    <a:pt x="520" y="1803"/>
                    <a:pt x="490" y="1839"/>
                    <a:pt x="508" y="1875"/>
                  </a:cubicBezTo>
                  <a:cubicBezTo>
                    <a:pt x="548" y="1946"/>
                    <a:pt x="629" y="1986"/>
                    <a:pt x="690" y="2037"/>
                  </a:cubicBezTo>
                  <a:cubicBezTo>
                    <a:pt x="702" y="2044"/>
                    <a:pt x="714" y="2048"/>
                    <a:pt x="726" y="2048"/>
                  </a:cubicBezTo>
                  <a:cubicBezTo>
                    <a:pt x="776" y="2048"/>
                    <a:pt x="820" y="1987"/>
                    <a:pt x="771" y="1946"/>
                  </a:cubicBezTo>
                  <a:cubicBezTo>
                    <a:pt x="710" y="1895"/>
                    <a:pt x="639" y="1824"/>
                    <a:pt x="558" y="1804"/>
                  </a:cubicBezTo>
                  <a:cubicBezTo>
                    <a:pt x="555" y="1803"/>
                    <a:pt x="551" y="1803"/>
                    <a:pt x="548" y="1803"/>
                  </a:cubicBezTo>
                  <a:close/>
                  <a:moveTo>
                    <a:pt x="4377" y="1785"/>
                  </a:moveTo>
                  <a:cubicBezTo>
                    <a:pt x="4331" y="1785"/>
                    <a:pt x="4295" y="1832"/>
                    <a:pt x="4325" y="1885"/>
                  </a:cubicBezTo>
                  <a:cubicBezTo>
                    <a:pt x="4365" y="1986"/>
                    <a:pt x="4466" y="2047"/>
                    <a:pt x="4568" y="2088"/>
                  </a:cubicBezTo>
                  <a:cubicBezTo>
                    <a:pt x="4580" y="2094"/>
                    <a:pt x="4591" y="2096"/>
                    <a:pt x="4603" y="2096"/>
                  </a:cubicBezTo>
                  <a:cubicBezTo>
                    <a:pt x="4666" y="2096"/>
                    <a:pt x="4708" y="2009"/>
                    <a:pt x="4639" y="1966"/>
                  </a:cubicBezTo>
                  <a:cubicBezTo>
                    <a:pt x="4558" y="1926"/>
                    <a:pt x="4497" y="1865"/>
                    <a:pt x="4426" y="1804"/>
                  </a:cubicBezTo>
                  <a:cubicBezTo>
                    <a:pt x="4410" y="1791"/>
                    <a:pt x="4393" y="1785"/>
                    <a:pt x="4377" y="1785"/>
                  </a:cubicBezTo>
                  <a:close/>
                  <a:moveTo>
                    <a:pt x="180" y="1891"/>
                  </a:moveTo>
                  <a:cubicBezTo>
                    <a:pt x="129" y="1891"/>
                    <a:pt x="85" y="1944"/>
                    <a:pt x="103" y="1996"/>
                  </a:cubicBezTo>
                  <a:cubicBezTo>
                    <a:pt x="123" y="2097"/>
                    <a:pt x="234" y="2128"/>
                    <a:pt x="326" y="2138"/>
                  </a:cubicBezTo>
                  <a:cubicBezTo>
                    <a:pt x="329" y="2138"/>
                    <a:pt x="332" y="2138"/>
                    <a:pt x="335" y="2138"/>
                  </a:cubicBezTo>
                  <a:cubicBezTo>
                    <a:pt x="427" y="2138"/>
                    <a:pt x="434" y="1995"/>
                    <a:pt x="346" y="1966"/>
                  </a:cubicBezTo>
                  <a:cubicBezTo>
                    <a:pt x="295" y="1956"/>
                    <a:pt x="265" y="1905"/>
                    <a:pt x="204" y="1895"/>
                  </a:cubicBezTo>
                  <a:cubicBezTo>
                    <a:pt x="196" y="1892"/>
                    <a:pt x="188" y="1891"/>
                    <a:pt x="180" y="1891"/>
                  </a:cubicBezTo>
                  <a:close/>
                  <a:moveTo>
                    <a:pt x="3078" y="1826"/>
                  </a:moveTo>
                  <a:cubicBezTo>
                    <a:pt x="3027" y="1826"/>
                    <a:pt x="2981" y="1896"/>
                    <a:pt x="3029" y="1935"/>
                  </a:cubicBezTo>
                  <a:cubicBezTo>
                    <a:pt x="3110" y="1996"/>
                    <a:pt x="3181" y="2067"/>
                    <a:pt x="3262" y="2128"/>
                  </a:cubicBezTo>
                  <a:cubicBezTo>
                    <a:pt x="3273" y="2137"/>
                    <a:pt x="3286" y="2141"/>
                    <a:pt x="3298" y="2141"/>
                  </a:cubicBezTo>
                  <a:cubicBezTo>
                    <a:pt x="3338" y="2141"/>
                    <a:pt x="3372" y="2096"/>
                    <a:pt x="3332" y="2057"/>
                  </a:cubicBezTo>
                  <a:lnTo>
                    <a:pt x="3120" y="1845"/>
                  </a:lnTo>
                  <a:cubicBezTo>
                    <a:pt x="3107" y="1831"/>
                    <a:pt x="3092" y="1826"/>
                    <a:pt x="3078" y="1826"/>
                  </a:cubicBezTo>
                  <a:close/>
                  <a:moveTo>
                    <a:pt x="4955" y="1849"/>
                  </a:moveTo>
                  <a:cubicBezTo>
                    <a:pt x="4902" y="1849"/>
                    <a:pt x="4844" y="1913"/>
                    <a:pt x="4882" y="1966"/>
                  </a:cubicBezTo>
                  <a:lnTo>
                    <a:pt x="4973" y="2118"/>
                  </a:lnTo>
                  <a:cubicBezTo>
                    <a:pt x="4992" y="2143"/>
                    <a:pt x="5017" y="2153"/>
                    <a:pt x="5041" y="2153"/>
                  </a:cubicBezTo>
                  <a:cubicBezTo>
                    <a:pt x="5105" y="2153"/>
                    <a:pt x="5163" y="2080"/>
                    <a:pt x="5105" y="2007"/>
                  </a:cubicBezTo>
                  <a:cubicBezTo>
                    <a:pt x="5074" y="1966"/>
                    <a:pt x="5033" y="1915"/>
                    <a:pt x="5003" y="1875"/>
                  </a:cubicBezTo>
                  <a:cubicBezTo>
                    <a:pt x="4990" y="1857"/>
                    <a:pt x="4973" y="1849"/>
                    <a:pt x="4955" y="1849"/>
                  </a:cubicBezTo>
                  <a:close/>
                  <a:moveTo>
                    <a:pt x="5787" y="1991"/>
                  </a:moveTo>
                  <a:cubicBezTo>
                    <a:pt x="5746" y="1991"/>
                    <a:pt x="5704" y="2034"/>
                    <a:pt x="5732" y="2077"/>
                  </a:cubicBezTo>
                  <a:lnTo>
                    <a:pt x="5773" y="2138"/>
                  </a:lnTo>
                  <a:cubicBezTo>
                    <a:pt x="5786" y="2157"/>
                    <a:pt x="5804" y="2165"/>
                    <a:pt x="5823" y="2165"/>
                  </a:cubicBezTo>
                  <a:cubicBezTo>
                    <a:pt x="5863" y="2165"/>
                    <a:pt x="5902" y="2126"/>
                    <a:pt x="5874" y="2077"/>
                  </a:cubicBezTo>
                  <a:lnTo>
                    <a:pt x="5834" y="2016"/>
                  </a:lnTo>
                  <a:cubicBezTo>
                    <a:pt x="5822" y="1999"/>
                    <a:pt x="5805" y="1991"/>
                    <a:pt x="5787" y="1991"/>
                  </a:cubicBezTo>
                  <a:close/>
                  <a:moveTo>
                    <a:pt x="2552" y="1906"/>
                  </a:moveTo>
                  <a:cubicBezTo>
                    <a:pt x="2504" y="1906"/>
                    <a:pt x="2456" y="1970"/>
                    <a:pt x="2502" y="2016"/>
                  </a:cubicBezTo>
                  <a:cubicBezTo>
                    <a:pt x="2553" y="2077"/>
                    <a:pt x="2624" y="2128"/>
                    <a:pt x="2695" y="2158"/>
                  </a:cubicBezTo>
                  <a:cubicBezTo>
                    <a:pt x="2706" y="2165"/>
                    <a:pt x="2717" y="2168"/>
                    <a:pt x="2728" y="2168"/>
                  </a:cubicBezTo>
                  <a:cubicBezTo>
                    <a:pt x="2782" y="2168"/>
                    <a:pt x="2815" y="2091"/>
                    <a:pt x="2756" y="2057"/>
                  </a:cubicBezTo>
                  <a:cubicBezTo>
                    <a:pt x="2695" y="2027"/>
                    <a:pt x="2644" y="1976"/>
                    <a:pt x="2594" y="1926"/>
                  </a:cubicBezTo>
                  <a:cubicBezTo>
                    <a:pt x="2582" y="1912"/>
                    <a:pt x="2567" y="1906"/>
                    <a:pt x="2552" y="1906"/>
                  </a:cubicBezTo>
                  <a:close/>
                  <a:moveTo>
                    <a:pt x="1779" y="1843"/>
                  </a:moveTo>
                  <a:cubicBezTo>
                    <a:pt x="1710" y="1843"/>
                    <a:pt x="1649" y="1930"/>
                    <a:pt x="1712" y="1986"/>
                  </a:cubicBezTo>
                  <a:lnTo>
                    <a:pt x="1925" y="2158"/>
                  </a:lnTo>
                  <a:cubicBezTo>
                    <a:pt x="1941" y="2174"/>
                    <a:pt x="1960" y="2181"/>
                    <a:pt x="1977" y="2181"/>
                  </a:cubicBezTo>
                  <a:cubicBezTo>
                    <a:pt x="2037" y="2181"/>
                    <a:pt x="2091" y="2104"/>
                    <a:pt x="2036" y="2057"/>
                  </a:cubicBezTo>
                  <a:cubicBezTo>
                    <a:pt x="1966" y="1986"/>
                    <a:pt x="1895" y="1926"/>
                    <a:pt x="1834" y="1865"/>
                  </a:cubicBezTo>
                  <a:cubicBezTo>
                    <a:pt x="1817" y="1850"/>
                    <a:pt x="1797" y="1843"/>
                    <a:pt x="1779" y="1843"/>
                  </a:cubicBezTo>
                  <a:close/>
                  <a:moveTo>
                    <a:pt x="4058" y="2100"/>
                  </a:moveTo>
                  <a:cubicBezTo>
                    <a:pt x="3985" y="2100"/>
                    <a:pt x="3941" y="2204"/>
                    <a:pt x="4011" y="2239"/>
                  </a:cubicBezTo>
                  <a:cubicBezTo>
                    <a:pt x="4061" y="2250"/>
                    <a:pt x="4102" y="2270"/>
                    <a:pt x="4142" y="2290"/>
                  </a:cubicBezTo>
                  <a:cubicBezTo>
                    <a:pt x="4151" y="2294"/>
                    <a:pt x="4160" y="2296"/>
                    <a:pt x="4169" y="2296"/>
                  </a:cubicBezTo>
                  <a:cubicBezTo>
                    <a:pt x="4229" y="2296"/>
                    <a:pt x="4274" y="2214"/>
                    <a:pt x="4203" y="2178"/>
                  </a:cubicBezTo>
                  <a:cubicBezTo>
                    <a:pt x="4163" y="2158"/>
                    <a:pt x="4122" y="2138"/>
                    <a:pt x="4092" y="2108"/>
                  </a:cubicBezTo>
                  <a:cubicBezTo>
                    <a:pt x="4080" y="2103"/>
                    <a:pt x="4069" y="2100"/>
                    <a:pt x="4058" y="2100"/>
                  </a:cubicBezTo>
                  <a:close/>
                  <a:moveTo>
                    <a:pt x="2198" y="2259"/>
                  </a:moveTo>
                  <a:cubicBezTo>
                    <a:pt x="2077" y="2259"/>
                    <a:pt x="2077" y="2452"/>
                    <a:pt x="2198" y="2452"/>
                  </a:cubicBezTo>
                  <a:cubicBezTo>
                    <a:pt x="2320" y="2452"/>
                    <a:pt x="2330" y="2259"/>
                    <a:pt x="2198" y="2259"/>
                  </a:cubicBezTo>
                  <a:close/>
                  <a:moveTo>
                    <a:pt x="530" y="2180"/>
                  </a:moveTo>
                  <a:cubicBezTo>
                    <a:pt x="461" y="2180"/>
                    <a:pt x="413" y="2293"/>
                    <a:pt x="488" y="2351"/>
                  </a:cubicBezTo>
                  <a:lnTo>
                    <a:pt x="629" y="2452"/>
                  </a:lnTo>
                  <a:cubicBezTo>
                    <a:pt x="646" y="2465"/>
                    <a:pt x="662" y="2470"/>
                    <a:pt x="678" y="2470"/>
                  </a:cubicBezTo>
                  <a:cubicBezTo>
                    <a:pt x="747" y="2470"/>
                    <a:pt x="795" y="2358"/>
                    <a:pt x="720" y="2300"/>
                  </a:cubicBezTo>
                  <a:cubicBezTo>
                    <a:pt x="670" y="2259"/>
                    <a:pt x="629" y="2229"/>
                    <a:pt x="578" y="2199"/>
                  </a:cubicBezTo>
                  <a:cubicBezTo>
                    <a:pt x="562" y="2186"/>
                    <a:pt x="546" y="2180"/>
                    <a:pt x="530" y="2180"/>
                  </a:cubicBezTo>
                  <a:close/>
                  <a:moveTo>
                    <a:pt x="1305" y="2242"/>
                  </a:moveTo>
                  <a:cubicBezTo>
                    <a:pt x="1240" y="2242"/>
                    <a:pt x="1197" y="2338"/>
                    <a:pt x="1267" y="2381"/>
                  </a:cubicBezTo>
                  <a:lnTo>
                    <a:pt x="1449" y="2482"/>
                  </a:lnTo>
                  <a:cubicBezTo>
                    <a:pt x="1460" y="2488"/>
                    <a:pt x="1471" y="2490"/>
                    <a:pt x="1482" y="2490"/>
                  </a:cubicBezTo>
                  <a:cubicBezTo>
                    <a:pt x="1547" y="2490"/>
                    <a:pt x="1590" y="2394"/>
                    <a:pt x="1520" y="2351"/>
                  </a:cubicBezTo>
                  <a:lnTo>
                    <a:pt x="1338" y="2250"/>
                  </a:lnTo>
                  <a:cubicBezTo>
                    <a:pt x="1327" y="2244"/>
                    <a:pt x="1316" y="2242"/>
                    <a:pt x="1305" y="2242"/>
                  </a:cubicBezTo>
                  <a:close/>
                  <a:moveTo>
                    <a:pt x="3768" y="2340"/>
                  </a:moveTo>
                  <a:cubicBezTo>
                    <a:pt x="3636" y="2340"/>
                    <a:pt x="3636" y="2533"/>
                    <a:pt x="3768" y="2533"/>
                  </a:cubicBezTo>
                  <a:cubicBezTo>
                    <a:pt x="3890" y="2533"/>
                    <a:pt x="3890" y="2340"/>
                    <a:pt x="3768" y="2340"/>
                  </a:cubicBezTo>
                  <a:close/>
                  <a:moveTo>
                    <a:pt x="5418" y="2205"/>
                  </a:moveTo>
                  <a:cubicBezTo>
                    <a:pt x="5339" y="2205"/>
                    <a:pt x="5265" y="2307"/>
                    <a:pt x="5337" y="2371"/>
                  </a:cubicBezTo>
                  <a:cubicBezTo>
                    <a:pt x="5408" y="2421"/>
                    <a:pt x="5469" y="2472"/>
                    <a:pt x="5530" y="2523"/>
                  </a:cubicBezTo>
                  <a:cubicBezTo>
                    <a:pt x="5551" y="2544"/>
                    <a:pt x="5574" y="2552"/>
                    <a:pt x="5597" y="2552"/>
                  </a:cubicBezTo>
                  <a:cubicBezTo>
                    <a:pt x="5673" y="2552"/>
                    <a:pt x="5739" y="2454"/>
                    <a:pt x="5661" y="2391"/>
                  </a:cubicBezTo>
                  <a:cubicBezTo>
                    <a:pt x="5600" y="2340"/>
                    <a:pt x="5540" y="2280"/>
                    <a:pt x="5479" y="2229"/>
                  </a:cubicBezTo>
                  <a:cubicBezTo>
                    <a:pt x="5460" y="2212"/>
                    <a:pt x="5439" y="2205"/>
                    <a:pt x="5418" y="2205"/>
                  </a:cubicBezTo>
                  <a:close/>
                  <a:moveTo>
                    <a:pt x="4847" y="2298"/>
                  </a:moveTo>
                  <a:cubicBezTo>
                    <a:pt x="4791" y="2298"/>
                    <a:pt x="4752" y="2391"/>
                    <a:pt x="4811" y="2442"/>
                  </a:cubicBezTo>
                  <a:lnTo>
                    <a:pt x="4973" y="2563"/>
                  </a:lnTo>
                  <a:cubicBezTo>
                    <a:pt x="4984" y="2572"/>
                    <a:pt x="4996" y="2575"/>
                    <a:pt x="5008" y="2575"/>
                  </a:cubicBezTo>
                  <a:cubicBezTo>
                    <a:pt x="5063" y="2575"/>
                    <a:pt x="5103" y="2483"/>
                    <a:pt x="5044" y="2432"/>
                  </a:cubicBezTo>
                  <a:lnTo>
                    <a:pt x="4882" y="2310"/>
                  </a:lnTo>
                  <a:cubicBezTo>
                    <a:pt x="4870" y="2302"/>
                    <a:pt x="4858" y="2298"/>
                    <a:pt x="4847" y="2298"/>
                  </a:cubicBezTo>
                  <a:close/>
                  <a:moveTo>
                    <a:pt x="3016" y="2317"/>
                  </a:moveTo>
                  <a:cubicBezTo>
                    <a:pt x="2924" y="2317"/>
                    <a:pt x="2872" y="2444"/>
                    <a:pt x="2958" y="2513"/>
                  </a:cubicBezTo>
                  <a:cubicBezTo>
                    <a:pt x="3008" y="2543"/>
                    <a:pt x="3059" y="2583"/>
                    <a:pt x="3120" y="2624"/>
                  </a:cubicBezTo>
                  <a:cubicBezTo>
                    <a:pt x="3139" y="2637"/>
                    <a:pt x="3158" y="2642"/>
                    <a:pt x="3177" y="2642"/>
                  </a:cubicBezTo>
                  <a:cubicBezTo>
                    <a:pt x="3276" y="2642"/>
                    <a:pt x="3351" y="2482"/>
                    <a:pt x="3231" y="2421"/>
                  </a:cubicBezTo>
                  <a:cubicBezTo>
                    <a:pt x="3181" y="2391"/>
                    <a:pt x="3120" y="2361"/>
                    <a:pt x="3069" y="2331"/>
                  </a:cubicBezTo>
                  <a:cubicBezTo>
                    <a:pt x="3051" y="2321"/>
                    <a:pt x="3033" y="2317"/>
                    <a:pt x="3016" y="2317"/>
                  </a:cubicBezTo>
                  <a:close/>
                  <a:moveTo>
                    <a:pt x="132" y="2552"/>
                  </a:moveTo>
                  <a:cubicBezTo>
                    <a:pt x="59" y="2552"/>
                    <a:pt x="0" y="2674"/>
                    <a:pt x="83" y="2715"/>
                  </a:cubicBezTo>
                  <a:cubicBezTo>
                    <a:pt x="123" y="2736"/>
                    <a:pt x="173" y="2756"/>
                    <a:pt x="214" y="2776"/>
                  </a:cubicBezTo>
                  <a:cubicBezTo>
                    <a:pt x="223" y="2781"/>
                    <a:pt x="232" y="2783"/>
                    <a:pt x="242" y="2783"/>
                  </a:cubicBezTo>
                  <a:cubicBezTo>
                    <a:pt x="296" y="2783"/>
                    <a:pt x="347" y="2718"/>
                    <a:pt x="295" y="2675"/>
                  </a:cubicBezTo>
                  <a:cubicBezTo>
                    <a:pt x="254" y="2644"/>
                    <a:pt x="224" y="2614"/>
                    <a:pt x="184" y="2574"/>
                  </a:cubicBezTo>
                  <a:cubicBezTo>
                    <a:pt x="167" y="2559"/>
                    <a:pt x="149" y="2552"/>
                    <a:pt x="132" y="2552"/>
                  </a:cubicBezTo>
                  <a:close/>
                  <a:moveTo>
                    <a:pt x="1875" y="2430"/>
                  </a:moveTo>
                  <a:cubicBezTo>
                    <a:pt x="1808" y="2430"/>
                    <a:pt x="1755" y="2523"/>
                    <a:pt x="1814" y="2574"/>
                  </a:cubicBezTo>
                  <a:cubicBezTo>
                    <a:pt x="1895" y="2644"/>
                    <a:pt x="1976" y="2705"/>
                    <a:pt x="2047" y="2766"/>
                  </a:cubicBezTo>
                  <a:cubicBezTo>
                    <a:pt x="2070" y="2785"/>
                    <a:pt x="2094" y="2793"/>
                    <a:pt x="2116" y="2793"/>
                  </a:cubicBezTo>
                  <a:cubicBezTo>
                    <a:pt x="2199" y="2793"/>
                    <a:pt x="2256" y="2678"/>
                    <a:pt x="2168" y="2614"/>
                  </a:cubicBezTo>
                  <a:cubicBezTo>
                    <a:pt x="2087" y="2563"/>
                    <a:pt x="1996" y="2502"/>
                    <a:pt x="1915" y="2442"/>
                  </a:cubicBezTo>
                  <a:cubicBezTo>
                    <a:pt x="1902" y="2433"/>
                    <a:pt x="1888" y="2430"/>
                    <a:pt x="1875" y="2430"/>
                  </a:cubicBezTo>
                  <a:close/>
                  <a:moveTo>
                    <a:pt x="4118" y="2533"/>
                  </a:moveTo>
                  <a:cubicBezTo>
                    <a:pt x="4068" y="2533"/>
                    <a:pt x="4025" y="2598"/>
                    <a:pt x="4072" y="2644"/>
                  </a:cubicBezTo>
                  <a:cubicBezTo>
                    <a:pt x="4133" y="2695"/>
                    <a:pt x="4193" y="2756"/>
                    <a:pt x="4254" y="2806"/>
                  </a:cubicBezTo>
                  <a:cubicBezTo>
                    <a:pt x="4267" y="2817"/>
                    <a:pt x="4281" y="2821"/>
                    <a:pt x="4294" y="2821"/>
                  </a:cubicBezTo>
                  <a:cubicBezTo>
                    <a:pt x="4346" y="2821"/>
                    <a:pt x="4393" y="2755"/>
                    <a:pt x="4345" y="2715"/>
                  </a:cubicBezTo>
                  <a:cubicBezTo>
                    <a:pt x="4284" y="2655"/>
                    <a:pt x="4223" y="2604"/>
                    <a:pt x="4163" y="2553"/>
                  </a:cubicBezTo>
                  <a:cubicBezTo>
                    <a:pt x="4148" y="2539"/>
                    <a:pt x="4133" y="2533"/>
                    <a:pt x="4118" y="2533"/>
                  </a:cubicBezTo>
                  <a:close/>
                  <a:moveTo>
                    <a:pt x="2685" y="2606"/>
                  </a:moveTo>
                  <a:cubicBezTo>
                    <a:pt x="2608" y="2606"/>
                    <a:pt x="2560" y="2726"/>
                    <a:pt x="2644" y="2776"/>
                  </a:cubicBezTo>
                  <a:lnTo>
                    <a:pt x="2705" y="2817"/>
                  </a:lnTo>
                  <a:cubicBezTo>
                    <a:pt x="2720" y="2829"/>
                    <a:pt x="2736" y="2834"/>
                    <a:pt x="2751" y="2834"/>
                  </a:cubicBezTo>
                  <a:cubicBezTo>
                    <a:pt x="2822" y="2834"/>
                    <a:pt x="2871" y="2715"/>
                    <a:pt x="2796" y="2664"/>
                  </a:cubicBezTo>
                  <a:lnTo>
                    <a:pt x="2735" y="2624"/>
                  </a:lnTo>
                  <a:cubicBezTo>
                    <a:pt x="2718" y="2612"/>
                    <a:pt x="2701" y="2606"/>
                    <a:pt x="2685" y="2606"/>
                  </a:cubicBezTo>
                  <a:close/>
                  <a:moveTo>
                    <a:pt x="1162" y="2521"/>
                  </a:moveTo>
                  <a:cubicBezTo>
                    <a:pt x="1106" y="2521"/>
                    <a:pt x="1066" y="2614"/>
                    <a:pt x="1125" y="2664"/>
                  </a:cubicBezTo>
                  <a:cubicBezTo>
                    <a:pt x="1217" y="2736"/>
                    <a:pt x="1318" y="2796"/>
                    <a:pt x="1409" y="2867"/>
                  </a:cubicBezTo>
                  <a:cubicBezTo>
                    <a:pt x="1423" y="2878"/>
                    <a:pt x="1438" y="2883"/>
                    <a:pt x="1452" y="2883"/>
                  </a:cubicBezTo>
                  <a:cubicBezTo>
                    <a:pt x="1514" y="2883"/>
                    <a:pt x="1556" y="2785"/>
                    <a:pt x="1490" y="2736"/>
                  </a:cubicBezTo>
                  <a:cubicBezTo>
                    <a:pt x="1388" y="2675"/>
                    <a:pt x="1298" y="2604"/>
                    <a:pt x="1196" y="2533"/>
                  </a:cubicBezTo>
                  <a:cubicBezTo>
                    <a:pt x="1185" y="2525"/>
                    <a:pt x="1173" y="2521"/>
                    <a:pt x="1162" y="2521"/>
                  </a:cubicBezTo>
                  <a:close/>
                  <a:moveTo>
                    <a:pt x="5799" y="2713"/>
                  </a:moveTo>
                  <a:cubicBezTo>
                    <a:pt x="5743" y="2713"/>
                    <a:pt x="5704" y="2805"/>
                    <a:pt x="5762" y="2847"/>
                  </a:cubicBezTo>
                  <a:lnTo>
                    <a:pt x="5884" y="2928"/>
                  </a:lnTo>
                  <a:cubicBezTo>
                    <a:pt x="5897" y="2936"/>
                    <a:pt x="5911" y="2940"/>
                    <a:pt x="5923" y="2940"/>
                  </a:cubicBezTo>
                  <a:cubicBezTo>
                    <a:pt x="5984" y="2940"/>
                    <a:pt x="6023" y="2849"/>
                    <a:pt x="5955" y="2806"/>
                  </a:cubicBezTo>
                  <a:lnTo>
                    <a:pt x="5834" y="2725"/>
                  </a:lnTo>
                  <a:cubicBezTo>
                    <a:pt x="5822" y="2717"/>
                    <a:pt x="5810" y="2713"/>
                    <a:pt x="5799" y="2713"/>
                  </a:cubicBezTo>
                  <a:close/>
                  <a:moveTo>
                    <a:pt x="615" y="2704"/>
                  </a:moveTo>
                  <a:cubicBezTo>
                    <a:pt x="547" y="2704"/>
                    <a:pt x="485" y="2791"/>
                    <a:pt x="548" y="2847"/>
                  </a:cubicBezTo>
                  <a:lnTo>
                    <a:pt x="771" y="3029"/>
                  </a:lnTo>
                  <a:cubicBezTo>
                    <a:pt x="790" y="3041"/>
                    <a:pt x="809" y="3046"/>
                    <a:pt x="828" y="3046"/>
                  </a:cubicBezTo>
                  <a:cubicBezTo>
                    <a:pt x="902" y="3046"/>
                    <a:pt x="965" y="2964"/>
                    <a:pt x="893" y="2907"/>
                  </a:cubicBezTo>
                  <a:lnTo>
                    <a:pt x="670" y="2725"/>
                  </a:lnTo>
                  <a:cubicBezTo>
                    <a:pt x="653" y="2710"/>
                    <a:pt x="634" y="2704"/>
                    <a:pt x="615" y="2704"/>
                  </a:cubicBezTo>
                  <a:close/>
                  <a:moveTo>
                    <a:pt x="4764" y="2813"/>
                  </a:moveTo>
                  <a:cubicBezTo>
                    <a:pt x="4714" y="2813"/>
                    <a:pt x="4671" y="2884"/>
                    <a:pt x="4709" y="2938"/>
                  </a:cubicBezTo>
                  <a:cubicBezTo>
                    <a:pt x="4750" y="2988"/>
                    <a:pt x="4790" y="3029"/>
                    <a:pt x="4831" y="3080"/>
                  </a:cubicBezTo>
                  <a:cubicBezTo>
                    <a:pt x="4846" y="3100"/>
                    <a:pt x="4864" y="3108"/>
                    <a:pt x="4883" y="3108"/>
                  </a:cubicBezTo>
                  <a:cubicBezTo>
                    <a:pt x="4940" y="3108"/>
                    <a:pt x="4996" y="3029"/>
                    <a:pt x="4943" y="2968"/>
                  </a:cubicBezTo>
                  <a:lnTo>
                    <a:pt x="4811" y="2837"/>
                  </a:lnTo>
                  <a:cubicBezTo>
                    <a:pt x="4796" y="2820"/>
                    <a:pt x="4780" y="2813"/>
                    <a:pt x="4764" y="2813"/>
                  </a:cubicBezTo>
                  <a:close/>
                  <a:moveTo>
                    <a:pt x="3727" y="2966"/>
                  </a:moveTo>
                  <a:cubicBezTo>
                    <a:pt x="3666" y="2966"/>
                    <a:pt x="3612" y="3045"/>
                    <a:pt x="3667" y="3100"/>
                  </a:cubicBezTo>
                  <a:lnTo>
                    <a:pt x="3768" y="3201"/>
                  </a:lnTo>
                  <a:cubicBezTo>
                    <a:pt x="3784" y="3217"/>
                    <a:pt x="3802" y="3224"/>
                    <a:pt x="3819" y="3224"/>
                  </a:cubicBezTo>
                  <a:cubicBezTo>
                    <a:pt x="3880" y="3224"/>
                    <a:pt x="3934" y="3145"/>
                    <a:pt x="3879" y="3090"/>
                  </a:cubicBezTo>
                  <a:lnTo>
                    <a:pt x="3778" y="2988"/>
                  </a:lnTo>
                  <a:cubicBezTo>
                    <a:pt x="3762" y="2973"/>
                    <a:pt x="3744" y="2966"/>
                    <a:pt x="3727" y="2966"/>
                  </a:cubicBezTo>
                  <a:close/>
                  <a:moveTo>
                    <a:pt x="2981" y="2872"/>
                  </a:moveTo>
                  <a:cubicBezTo>
                    <a:pt x="2910" y="2872"/>
                    <a:pt x="2844" y="2966"/>
                    <a:pt x="2907" y="3029"/>
                  </a:cubicBezTo>
                  <a:cubicBezTo>
                    <a:pt x="2999" y="3120"/>
                    <a:pt x="3100" y="3191"/>
                    <a:pt x="3211" y="3242"/>
                  </a:cubicBezTo>
                  <a:cubicBezTo>
                    <a:pt x="3226" y="3249"/>
                    <a:pt x="3242" y="3252"/>
                    <a:pt x="3256" y="3252"/>
                  </a:cubicBezTo>
                  <a:cubicBezTo>
                    <a:pt x="3344" y="3252"/>
                    <a:pt x="3398" y="3134"/>
                    <a:pt x="3302" y="3090"/>
                  </a:cubicBezTo>
                  <a:cubicBezTo>
                    <a:pt x="3201" y="3039"/>
                    <a:pt x="3110" y="2979"/>
                    <a:pt x="3039" y="2898"/>
                  </a:cubicBezTo>
                  <a:cubicBezTo>
                    <a:pt x="3021" y="2880"/>
                    <a:pt x="3001" y="2872"/>
                    <a:pt x="2981" y="2872"/>
                  </a:cubicBezTo>
                  <a:close/>
                  <a:moveTo>
                    <a:pt x="1894" y="3074"/>
                  </a:moveTo>
                  <a:cubicBezTo>
                    <a:pt x="1852" y="3074"/>
                    <a:pt x="1821" y="3145"/>
                    <a:pt x="1865" y="3171"/>
                  </a:cubicBezTo>
                  <a:cubicBezTo>
                    <a:pt x="1925" y="3211"/>
                    <a:pt x="1976" y="3242"/>
                    <a:pt x="2027" y="3272"/>
                  </a:cubicBezTo>
                  <a:cubicBezTo>
                    <a:pt x="2037" y="3279"/>
                    <a:pt x="2048" y="3282"/>
                    <a:pt x="2057" y="3282"/>
                  </a:cubicBezTo>
                  <a:cubicBezTo>
                    <a:pt x="2102" y="3282"/>
                    <a:pt x="2129" y="3216"/>
                    <a:pt x="2087" y="3191"/>
                  </a:cubicBezTo>
                  <a:cubicBezTo>
                    <a:pt x="2027" y="3150"/>
                    <a:pt x="1976" y="3120"/>
                    <a:pt x="1915" y="3080"/>
                  </a:cubicBezTo>
                  <a:cubicBezTo>
                    <a:pt x="1908" y="3076"/>
                    <a:pt x="1901" y="3074"/>
                    <a:pt x="1894" y="3074"/>
                  </a:cubicBezTo>
                  <a:close/>
                  <a:moveTo>
                    <a:pt x="5533" y="3032"/>
                  </a:moveTo>
                  <a:cubicBezTo>
                    <a:pt x="5475" y="3032"/>
                    <a:pt x="5435" y="3114"/>
                    <a:pt x="5459" y="3171"/>
                  </a:cubicBezTo>
                  <a:cubicBezTo>
                    <a:pt x="5499" y="3252"/>
                    <a:pt x="5570" y="3292"/>
                    <a:pt x="5651" y="3323"/>
                  </a:cubicBezTo>
                  <a:cubicBezTo>
                    <a:pt x="5658" y="3324"/>
                    <a:pt x="5665" y="3325"/>
                    <a:pt x="5671" y="3325"/>
                  </a:cubicBezTo>
                  <a:cubicBezTo>
                    <a:pt x="5761" y="3325"/>
                    <a:pt x="5816" y="3198"/>
                    <a:pt x="5722" y="3150"/>
                  </a:cubicBezTo>
                  <a:cubicBezTo>
                    <a:pt x="5672" y="3130"/>
                    <a:pt x="5631" y="3080"/>
                    <a:pt x="5580" y="3049"/>
                  </a:cubicBezTo>
                  <a:cubicBezTo>
                    <a:pt x="5564" y="3037"/>
                    <a:pt x="5548" y="3032"/>
                    <a:pt x="5533" y="3032"/>
                  </a:cubicBezTo>
                  <a:close/>
                  <a:moveTo>
                    <a:pt x="2563" y="3029"/>
                  </a:moveTo>
                  <a:cubicBezTo>
                    <a:pt x="2499" y="3029"/>
                    <a:pt x="2452" y="3103"/>
                    <a:pt x="2502" y="3171"/>
                  </a:cubicBezTo>
                  <a:cubicBezTo>
                    <a:pt x="2543" y="3222"/>
                    <a:pt x="2603" y="3262"/>
                    <a:pt x="2644" y="3312"/>
                  </a:cubicBezTo>
                  <a:cubicBezTo>
                    <a:pt x="2669" y="3336"/>
                    <a:pt x="2696" y="3345"/>
                    <a:pt x="2721" y="3345"/>
                  </a:cubicBezTo>
                  <a:cubicBezTo>
                    <a:pt x="2816" y="3345"/>
                    <a:pt x="2890" y="3205"/>
                    <a:pt x="2786" y="3141"/>
                  </a:cubicBezTo>
                  <a:cubicBezTo>
                    <a:pt x="2725" y="3100"/>
                    <a:pt x="2664" y="3060"/>
                    <a:pt x="2603" y="3039"/>
                  </a:cubicBezTo>
                  <a:cubicBezTo>
                    <a:pt x="2590" y="3033"/>
                    <a:pt x="2576" y="3029"/>
                    <a:pt x="2563" y="3029"/>
                  </a:cubicBezTo>
                  <a:close/>
                  <a:moveTo>
                    <a:pt x="4261" y="3056"/>
                  </a:moveTo>
                  <a:cubicBezTo>
                    <a:pt x="4198" y="3056"/>
                    <a:pt x="4127" y="3129"/>
                    <a:pt x="4173" y="3191"/>
                  </a:cubicBezTo>
                  <a:cubicBezTo>
                    <a:pt x="4203" y="3231"/>
                    <a:pt x="4223" y="3262"/>
                    <a:pt x="4254" y="3303"/>
                  </a:cubicBezTo>
                  <a:cubicBezTo>
                    <a:pt x="4277" y="3334"/>
                    <a:pt x="4306" y="3347"/>
                    <a:pt x="4334" y="3347"/>
                  </a:cubicBezTo>
                  <a:cubicBezTo>
                    <a:pt x="4406" y="3347"/>
                    <a:pt x="4472" y="3261"/>
                    <a:pt x="4406" y="3181"/>
                  </a:cubicBezTo>
                  <a:cubicBezTo>
                    <a:pt x="4376" y="3150"/>
                    <a:pt x="4345" y="3120"/>
                    <a:pt x="4315" y="3080"/>
                  </a:cubicBezTo>
                  <a:cubicBezTo>
                    <a:pt x="4300" y="3063"/>
                    <a:pt x="4281" y="3056"/>
                    <a:pt x="4261" y="3056"/>
                  </a:cubicBezTo>
                  <a:close/>
                  <a:moveTo>
                    <a:pt x="519" y="3181"/>
                  </a:moveTo>
                  <a:cubicBezTo>
                    <a:pt x="435" y="3181"/>
                    <a:pt x="356" y="3282"/>
                    <a:pt x="437" y="3363"/>
                  </a:cubicBezTo>
                  <a:cubicBezTo>
                    <a:pt x="488" y="3434"/>
                    <a:pt x="569" y="3474"/>
                    <a:pt x="650" y="3485"/>
                  </a:cubicBezTo>
                  <a:cubicBezTo>
                    <a:pt x="659" y="3487"/>
                    <a:pt x="669" y="3488"/>
                    <a:pt x="677" y="3488"/>
                  </a:cubicBezTo>
                  <a:cubicBezTo>
                    <a:pt x="778" y="3488"/>
                    <a:pt x="812" y="3340"/>
                    <a:pt x="700" y="3303"/>
                  </a:cubicBezTo>
                  <a:cubicBezTo>
                    <a:pt x="659" y="3292"/>
                    <a:pt x="629" y="3262"/>
                    <a:pt x="609" y="3231"/>
                  </a:cubicBezTo>
                  <a:cubicBezTo>
                    <a:pt x="584" y="3195"/>
                    <a:pt x="551" y="3181"/>
                    <a:pt x="519" y="3181"/>
                  </a:cubicBezTo>
                  <a:close/>
                  <a:moveTo>
                    <a:pt x="5276" y="3371"/>
                  </a:moveTo>
                  <a:cubicBezTo>
                    <a:pt x="5215" y="3371"/>
                    <a:pt x="5161" y="3450"/>
                    <a:pt x="5216" y="3505"/>
                  </a:cubicBezTo>
                  <a:lnTo>
                    <a:pt x="5256" y="3546"/>
                  </a:lnTo>
                  <a:cubicBezTo>
                    <a:pt x="5272" y="3562"/>
                    <a:pt x="5290" y="3568"/>
                    <a:pt x="5308" y="3568"/>
                  </a:cubicBezTo>
                  <a:cubicBezTo>
                    <a:pt x="5368" y="3568"/>
                    <a:pt x="5422" y="3489"/>
                    <a:pt x="5368" y="3434"/>
                  </a:cubicBezTo>
                  <a:lnTo>
                    <a:pt x="5327" y="3393"/>
                  </a:lnTo>
                  <a:cubicBezTo>
                    <a:pt x="5311" y="3378"/>
                    <a:pt x="5293" y="3371"/>
                    <a:pt x="5276" y="3371"/>
                  </a:cubicBezTo>
                  <a:close/>
                  <a:moveTo>
                    <a:pt x="1575" y="3355"/>
                  </a:moveTo>
                  <a:cubicBezTo>
                    <a:pt x="1501" y="3355"/>
                    <a:pt x="1452" y="3453"/>
                    <a:pt x="1530" y="3505"/>
                  </a:cubicBezTo>
                  <a:cubicBezTo>
                    <a:pt x="1571" y="3525"/>
                    <a:pt x="1622" y="3555"/>
                    <a:pt x="1672" y="3586"/>
                  </a:cubicBezTo>
                  <a:cubicBezTo>
                    <a:pt x="1687" y="3596"/>
                    <a:pt x="1702" y="3600"/>
                    <a:pt x="1715" y="3600"/>
                  </a:cubicBezTo>
                  <a:cubicBezTo>
                    <a:pt x="1788" y="3600"/>
                    <a:pt x="1838" y="3487"/>
                    <a:pt x="1753" y="3444"/>
                  </a:cubicBezTo>
                  <a:cubicBezTo>
                    <a:pt x="1703" y="3414"/>
                    <a:pt x="1652" y="3393"/>
                    <a:pt x="1611" y="3363"/>
                  </a:cubicBezTo>
                  <a:cubicBezTo>
                    <a:pt x="1599" y="3358"/>
                    <a:pt x="1586" y="3355"/>
                    <a:pt x="1575" y="3355"/>
                  </a:cubicBezTo>
                  <a:close/>
                  <a:moveTo>
                    <a:pt x="224" y="3422"/>
                  </a:moveTo>
                  <a:cubicBezTo>
                    <a:pt x="174" y="3422"/>
                    <a:pt x="135" y="3512"/>
                    <a:pt x="194" y="3546"/>
                  </a:cubicBezTo>
                  <a:lnTo>
                    <a:pt x="275" y="3606"/>
                  </a:lnTo>
                  <a:cubicBezTo>
                    <a:pt x="287" y="3615"/>
                    <a:pt x="300" y="3619"/>
                    <a:pt x="311" y="3619"/>
                  </a:cubicBezTo>
                  <a:cubicBezTo>
                    <a:pt x="363" y="3619"/>
                    <a:pt x="394" y="3537"/>
                    <a:pt x="335" y="3495"/>
                  </a:cubicBezTo>
                  <a:lnTo>
                    <a:pt x="254" y="3434"/>
                  </a:lnTo>
                  <a:cubicBezTo>
                    <a:pt x="244" y="3426"/>
                    <a:pt x="234" y="3422"/>
                    <a:pt x="224" y="3422"/>
                  </a:cubicBezTo>
                  <a:close/>
                  <a:moveTo>
                    <a:pt x="3341" y="3382"/>
                  </a:moveTo>
                  <a:cubicBezTo>
                    <a:pt x="3264" y="3382"/>
                    <a:pt x="3198" y="3472"/>
                    <a:pt x="3272" y="3546"/>
                  </a:cubicBezTo>
                  <a:cubicBezTo>
                    <a:pt x="3312" y="3586"/>
                    <a:pt x="3353" y="3636"/>
                    <a:pt x="3404" y="3677"/>
                  </a:cubicBezTo>
                  <a:cubicBezTo>
                    <a:pt x="3418" y="3692"/>
                    <a:pt x="3437" y="3698"/>
                    <a:pt x="3457" y="3698"/>
                  </a:cubicBezTo>
                  <a:cubicBezTo>
                    <a:pt x="3517" y="3698"/>
                    <a:pt x="3581" y="3637"/>
                    <a:pt x="3535" y="3576"/>
                  </a:cubicBezTo>
                  <a:lnTo>
                    <a:pt x="3424" y="3424"/>
                  </a:lnTo>
                  <a:cubicBezTo>
                    <a:pt x="3399" y="3394"/>
                    <a:pt x="3369" y="3382"/>
                    <a:pt x="3341" y="3382"/>
                  </a:cubicBezTo>
                  <a:close/>
                  <a:moveTo>
                    <a:pt x="3733" y="3426"/>
                  </a:moveTo>
                  <a:cubicBezTo>
                    <a:pt x="3660" y="3426"/>
                    <a:pt x="3587" y="3523"/>
                    <a:pt x="3656" y="3576"/>
                  </a:cubicBezTo>
                  <a:cubicBezTo>
                    <a:pt x="3707" y="3616"/>
                    <a:pt x="3748" y="3657"/>
                    <a:pt x="3778" y="3697"/>
                  </a:cubicBezTo>
                  <a:cubicBezTo>
                    <a:pt x="3796" y="3722"/>
                    <a:pt x="3823" y="3734"/>
                    <a:pt x="3848" y="3734"/>
                  </a:cubicBezTo>
                  <a:cubicBezTo>
                    <a:pt x="3896" y="3734"/>
                    <a:pt x="3940" y="3696"/>
                    <a:pt x="3920" y="3636"/>
                  </a:cubicBezTo>
                  <a:cubicBezTo>
                    <a:pt x="3899" y="3546"/>
                    <a:pt x="3859" y="3485"/>
                    <a:pt x="3768" y="3434"/>
                  </a:cubicBezTo>
                  <a:cubicBezTo>
                    <a:pt x="3757" y="3428"/>
                    <a:pt x="3745" y="3426"/>
                    <a:pt x="3733" y="3426"/>
                  </a:cubicBezTo>
                  <a:close/>
                  <a:moveTo>
                    <a:pt x="1084" y="3526"/>
                  </a:moveTo>
                  <a:cubicBezTo>
                    <a:pt x="1026" y="3526"/>
                    <a:pt x="984" y="3612"/>
                    <a:pt x="1044" y="3647"/>
                  </a:cubicBezTo>
                  <a:cubicBezTo>
                    <a:pt x="1136" y="3697"/>
                    <a:pt x="1217" y="3738"/>
                    <a:pt x="1298" y="3789"/>
                  </a:cubicBezTo>
                  <a:cubicBezTo>
                    <a:pt x="1306" y="3793"/>
                    <a:pt x="1314" y="3795"/>
                    <a:pt x="1322" y="3795"/>
                  </a:cubicBezTo>
                  <a:cubicBezTo>
                    <a:pt x="1373" y="3795"/>
                    <a:pt x="1411" y="3722"/>
                    <a:pt x="1358" y="3687"/>
                  </a:cubicBezTo>
                  <a:lnTo>
                    <a:pt x="1115" y="3535"/>
                  </a:lnTo>
                  <a:cubicBezTo>
                    <a:pt x="1105" y="3529"/>
                    <a:pt x="1094" y="3526"/>
                    <a:pt x="1084" y="3526"/>
                  </a:cubicBezTo>
                  <a:close/>
                  <a:moveTo>
                    <a:pt x="2179" y="3534"/>
                  </a:moveTo>
                  <a:cubicBezTo>
                    <a:pt x="2112" y="3534"/>
                    <a:pt x="2078" y="3636"/>
                    <a:pt x="2138" y="3687"/>
                  </a:cubicBezTo>
                  <a:cubicBezTo>
                    <a:pt x="2189" y="3717"/>
                    <a:pt x="2229" y="3758"/>
                    <a:pt x="2279" y="3789"/>
                  </a:cubicBezTo>
                  <a:cubicBezTo>
                    <a:pt x="2294" y="3802"/>
                    <a:pt x="2309" y="3807"/>
                    <a:pt x="2324" y="3807"/>
                  </a:cubicBezTo>
                  <a:cubicBezTo>
                    <a:pt x="2388" y="3807"/>
                    <a:pt x="2435" y="3697"/>
                    <a:pt x="2360" y="3647"/>
                  </a:cubicBezTo>
                  <a:cubicBezTo>
                    <a:pt x="2320" y="3616"/>
                    <a:pt x="2270" y="3576"/>
                    <a:pt x="2219" y="3546"/>
                  </a:cubicBezTo>
                  <a:cubicBezTo>
                    <a:pt x="2204" y="3538"/>
                    <a:pt x="2191" y="3534"/>
                    <a:pt x="2179" y="3534"/>
                  </a:cubicBezTo>
                  <a:close/>
                  <a:moveTo>
                    <a:pt x="4602" y="3600"/>
                  </a:moveTo>
                  <a:cubicBezTo>
                    <a:pt x="4558" y="3600"/>
                    <a:pt x="4518" y="3658"/>
                    <a:pt x="4558" y="3697"/>
                  </a:cubicBezTo>
                  <a:lnTo>
                    <a:pt x="4659" y="3809"/>
                  </a:lnTo>
                  <a:cubicBezTo>
                    <a:pt x="4670" y="3822"/>
                    <a:pt x="4683" y="3828"/>
                    <a:pt x="4697" y="3828"/>
                  </a:cubicBezTo>
                  <a:cubicBezTo>
                    <a:pt x="4746" y="3828"/>
                    <a:pt x="4797" y="3755"/>
                    <a:pt x="4750" y="3708"/>
                  </a:cubicBezTo>
                  <a:cubicBezTo>
                    <a:pt x="4709" y="3677"/>
                    <a:pt x="4679" y="3647"/>
                    <a:pt x="4639" y="3616"/>
                  </a:cubicBezTo>
                  <a:cubicBezTo>
                    <a:pt x="4628" y="3605"/>
                    <a:pt x="4615" y="3600"/>
                    <a:pt x="4602" y="3600"/>
                  </a:cubicBezTo>
                  <a:close/>
                  <a:moveTo>
                    <a:pt x="5009" y="3660"/>
                  </a:moveTo>
                  <a:cubicBezTo>
                    <a:pt x="4952" y="3660"/>
                    <a:pt x="4909" y="3719"/>
                    <a:pt x="4943" y="3778"/>
                  </a:cubicBezTo>
                  <a:cubicBezTo>
                    <a:pt x="4973" y="3859"/>
                    <a:pt x="5044" y="3900"/>
                    <a:pt x="5114" y="3951"/>
                  </a:cubicBezTo>
                  <a:cubicBezTo>
                    <a:pt x="5125" y="3958"/>
                    <a:pt x="5136" y="3961"/>
                    <a:pt x="5147" y="3961"/>
                  </a:cubicBezTo>
                  <a:cubicBezTo>
                    <a:pt x="5202" y="3961"/>
                    <a:pt x="5258" y="3889"/>
                    <a:pt x="5216" y="3839"/>
                  </a:cubicBezTo>
                  <a:cubicBezTo>
                    <a:pt x="5165" y="3768"/>
                    <a:pt x="5125" y="3708"/>
                    <a:pt x="5044" y="3667"/>
                  </a:cubicBezTo>
                  <a:cubicBezTo>
                    <a:pt x="5032" y="3662"/>
                    <a:pt x="5020" y="3660"/>
                    <a:pt x="5009" y="3660"/>
                  </a:cubicBezTo>
                  <a:close/>
                  <a:moveTo>
                    <a:pt x="5765" y="3776"/>
                  </a:moveTo>
                  <a:cubicBezTo>
                    <a:pt x="5698" y="3776"/>
                    <a:pt x="5639" y="3857"/>
                    <a:pt x="5702" y="3920"/>
                  </a:cubicBezTo>
                  <a:lnTo>
                    <a:pt x="5762" y="3981"/>
                  </a:lnTo>
                  <a:cubicBezTo>
                    <a:pt x="5781" y="3999"/>
                    <a:pt x="5802" y="4007"/>
                    <a:pt x="5821" y="4007"/>
                  </a:cubicBezTo>
                  <a:cubicBezTo>
                    <a:pt x="5885" y="4007"/>
                    <a:pt x="5939" y="3921"/>
                    <a:pt x="5884" y="3859"/>
                  </a:cubicBezTo>
                  <a:lnTo>
                    <a:pt x="5823" y="3798"/>
                  </a:lnTo>
                  <a:cubicBezTo>
                    <a:pt x="5805" y="3783"/>
                    <a:pt x="5785" y="3776"/>
                    <a:pt x="5765" y="3776"/>
                  </a:cubicBezTo>
                  <a:close/>
                  <a:moveTo>
                    <a:pt x="578" y="3678"/>
                  </a:moveTo>
                  <a:cubicBezTo>
                    <a:pt x="520" y="3678"/>
                    <a:pt x="463" y="3736"/>
                    <a:pt x="497" y="3798"/>
                  </a:cubicBezTo>
                  <a:cubicBezTo>
                    <a:pt x="558" y="3890"/>
                    <a:pt x="629" y="3971"/>
                    <a:pt x="731" y="4011"/>
                  </a:cubicBezTo>
                  <a:cubicBezTo>
                    <a:pt x="746" y="4019"/>
                    <a:pt x="760" y="4022"/>
                    <a:pt x="773" y="4022"/>
                  </a:cubicBezTo>
                  <a:cubicBezTo>
                    <a:pt x="852" y="4022"/>
                    <a:pt x="900" y="3913"/>
                    <a:pt x="821" y="3870"/>
                  </a:cubicBezTo>
                  <a:cubicBezTo>
                    <a:pt x="740" y="3829"/>
                    <a:pt x="690" y="3789"/>
                    <a:pt x="650" y="3717"/>
                  </a:cubicBezTo>
                  <a:cubicBezTo>
                    <a:pt x="631" y="3689"/>
                    <a:pt x="604" y="3678"/>
                    <a:pt x="578" y="3678"/>
                  </a:cubicBezTo>
                  <a:close/>
                  <a:moveTo>
                    <a:pt x="3448" y="3796"/>
                  </a:moveTo>
                  <a:cubicBezTo>
                    <a:pt x="3383" y="3796"/>
                    <a:pt x="3328" y="3877"/>
                    <a:pt x="3383" y="3940"/>
                  </a:cubicBezTo>
                  <a:cubicBezTo>
                    <a:pt x="3424" y="3991"/>
                    <a:pt x="3474" y="4032"/>
                    <a:pt x="3525" y="4082"/>
                  </a:cubicBezTo>
                  <a:cubicBezTo>
                    <a:pt x="3544" y="4103"/>
                    <a:pt x="3565" y="4112"/>
                    <a:pt x="3586" y="4112"/>
                  </a:cubicBezTo>
                  <a:cubicBezTo>
                    <a:pt x="3655" y="4112"/>
                    <a:pt x="3716" y="4015"/>
                    <a:pt x="3647" y="3960"/>
                  </a:cubicBezTo>
                  <a:lnTo>
                    <a:pt x="3505" y="3819"/>
                  </a:lnTo>
                  <a:cubicBezTo>
                    <a:pt x="3487" y="3803"/>
                    <a:pt x="3467" y="3796"/>
                    <a:pt x="3448" y="3796"/>
                  </a:cubicBezTo>
                  <a:close/>
                  <a:moveTo>
                    <a:pt x="1881" y="3885"/>
                  </a:moveTo>
                  <a:cubicBezTo>
                    <a:pt x="1803" y="3885"/>
                    <a:pt x="1732" y="3980"/>
                    <a:pt x="1804" y="4052"/>
                  </a:cubicBezTo>
                  <a:lnTo>
                    <a:pt x="1865" y="4113"/>
                  </a:lnTo>
                  <a:cubicBezTo>
                    <a:pt x="1885" y="4133"/>
                    <a:pt x="1908" y="4142"/>
                    <a:pt x="1931" y="4142"/>
                  </a:cubicBezTo>
                  <a:cubicBezTo>
                    <a:pt x="2008" y="4142"/>
                    <a:pt x="2077" y="4041"/>
                    <a:pt x="2006" y="3971"/>
                  </a:cubicBezTo>
                  <a:lnTo>
                    <a:pt x="1946" y="3910"/>
                  </a:lnTo>
                  <a:cubicBezTo>
                    <a:pt x="1926" y="3892"/>
                    <a:pt x="1903" y="3885"/>
                    <a:pt x="1881" y="3885"/>
                  </a:cubicBezTo>
                  <a:close/>
                  <a:moveTo>
                    <a:pt x="2867" y="3814"/>
                  </a:moveTo>
                  <a:cubicBezTo>
                    <a:pt x="2793" y="3814"/>
                    <a:pt x="2750" y="3908"/>
                    <a:pt x="2786" y="3971"/>
                  </a:cubicBezTo>
                  <a:cubicBezTo>
                    <a:pt x="2816" y="4052"/>
                    <a:pt x="2887" y="4092"/>
                    <a:pt x="2948" y="4143"/>
                  </a:cubicBezTo>
                  <a:cubicBezTo>
                    <a:pt x="2974" y="4162"/>
                    <a:pt x="3002" y="4171"/>
                    <a:pt x="3029" y="4171"/>
                  </a:cubicBezTo>
                  <a:cubicBezTo>
                    <a:pt x="3126" y="4171"/>
                    <a:pt x="3207" y="4060"/>
                    <a:pt x="3120" y="3981"/>
                  </a:cubicBezTo>
                  <a:cubicBezTo>
                    <a:pt x="3049" y="3920"/>
                    <a:pt x="2988" y="3849"/>
                    <a:pt x="2897" y="3819"/>
                  </a:cubicBezTo>
                  <a:cubicBezTo>
                    <a:pt x="2887" y="3815"/>
                    <a:pt x="2877" y="3814"/>
                    <a:pt x="2867" y="3814"/>
                  </a:cubicBezTo>
                  <a:close/>
                  <a:moveTo>
                    <a:pt x="4214" y="3763"/>
                  </a:moveTo>
                  <a:cubicBezTo>
                    <a:pt x="4115" y="3763"/>
                    <a:pt x="4025" y="3889"/>
                    <a:pt x="4122" y="3971"/>
                  </a:cubicBezTo>
                  <a:cubicBezTo>
                    <a:pt x="4203" y="4032"/>
                    <a:pt x="4284" y="4092"/>
                    <a:pt x="4365" y="4163"/>
                  </a:cubicBezTo>
                  <a:cubicBezTo>
                    <a:pt x="4379" y="4175"/>
                    <a:pt x="4397" y="4180"/>
                    <a:pt x="4416" y="4180"/>
                  </a:cubicBezTo>
                  <a:cubicBezTo>
                    <a:pt x="4477" y="4180"/>
                    <a:pt x="4544" y="4124"/>
                    <a:pt x="4497" y="4062"/>
                  </a:cubicBezTo>
                  <a:lnTo>
                    <a:pt x="4315" y="3819"/>
                  </a:lnTo>
                  <a:cubicBezTo>
                    <a:pt x="4285" y="3779"/>
                    <a:pt x="4249" y="3763"/>
                    <a:pt x="4214" y="3763"/>
                  </a:cubicBezTo>
                  <a:close/>
                  <a:moveTo>
                    <a:pt x="2362" y="4119"/>
                  </a:moveTo>
                  <a:cubicBezTo>
                    <a:pt x="2262" y="4119"/>
                    <a:pt x="2226" y="4260"/>
                    <a:pt x="2310" y="4315"/>
                  </a:cubicBezTo>
                  <a:cubicBezTo>
                    <a:pt x="2320" y="4325"/>
                    <a:pt x="2330" y="4335"/>
                    <a:pt x="2351" y="4345"/>
                  </a:cubicBezTo>
                  <a:cubicBezTo>
                    <a:pt x="2368" y="4357"/>
                    <a:pt x="2386" y="4362"/>
                    <a:pt x="2403" y="4362"/>
                  </a:cubicBezTo>
                  <a:cubicBezTo>
                    <a:pt x="2502" y="4362"/>
                    <a:pt x="2570" y="4186"/>
                    <a:pt x="2432" y="4143"/>
                  </a:cubicBezTo>
                  <a:cubicBezTo>
                    <a:pt x="2421" y="4133"/>
                    <a:pt x="2401" y="4133"/>
                    <a:pt x="2391" y="4122"/>
                  </a:cubicBezTo>
                  <a:cubicBezTo>
                    <a:pt x="2381" y="4120"/>
                    <a:pt x="2371" y="4119"/>
                    <a:pt x="2362" y="4119"/>
                  </a:cubicBezTo>
                  <a:close/>
                  <a:moveTo>
                    <a:pt x="5435" y="4294"/>
                  </a:moveTo>
                  <a:cubicBezTo>
                    <a:pt x="5386" y="4294"/>
                    <a:pt x="5345" y="4357"/>
                    <a:pt x="5378" y="4406"/>
                  </a:cubicBezTo>
                  <a:cubicBezTo>
                    <a:pt x="5408" y="4446"/>
                    <a:pt x="5429" y="4457"/>
                    <a:pt x="5479" y="4477"/>
                  </a:cubicBezTo>
                  <a:cubicBezTo>
                    <a:pt x="5483" y="4478"/>
                    <a:pt x="5487" y="4479"/>
                    <a:pt x="5491" y="4479"/>
                  </a:cubicBezTo>
                  <a:cubicBezTo>
                    <a:pt x="5527" y="4479"/>
                    <a:pt x="5559" y="4443"/>
                    <a:pt x="5550" y="4416"/>
                  </a:cubicBezTo>
                  <a:cubicBezTo>
                    <a:pt x="5530" y="4365"/>
                    <a:pt x="5519" y="4335"/>
                    <a:pt x="5469" y="4305"/>
                  </a:cubicBezTo>
                  <a:cubicBezTo>
                    <a:pt x="5458" y="4297"/>
                    <a:pt x="5446" y="4294"/>
                    <a:pt x="5435" y="4294"/>
                  </a:cubicBezTo>
                  <a:close/>
                  <a:moveTo>
                    <a:pt x="1318" y="4251"/>
                  </a:moveTo>
                  <a:cubicBezTo>
                    <a:pt x="1234" y="4251"/>
                    <a:pt x="1176" y="4393"/>
                    <a:pt x="1267" y="4467"/>
                  </a:cubicBezTo>
                  <a:lnTo>
                    <a:pt x="1348" y="4527"/>
                  </a:lnTo>
                  <a:cubicBezTo>
                    <a:pt x="1367" y="4541"/>
                    <a:pt x="1385" y="4547"/>
                    <a:pt x="1403" y="4547"/>
                  </a:cubicBezTo>
                  <a:cubicBezTo>
                    <a:pt x="1491" y="4547"/>
                    <a:pt x="1552" y="4403"/>
                    <a:pt x="1460" y="4335"/>
                  </a:cubicBezTo>
                  <a:lnTo>
                    <a:pt x="1379" y="4275"/>
                  </a:lnTo>
                  <a:cubicBezTo>
                    <a:pt x="1358" y="4258"/>
                    <a:pt x="1338" y="4251"/>
                    <a:pt x="1318" y="4251"/>
                  </a:cubicBezTo>
                  <a:close/>
                  <a:moveTo>
                    <a:pt x="4989" y="4328"/>
                  </a:moveTo>
                  <a:cubicBezTo>
                    <a:pt x="4923" y="4328"/>
                    <a:pt x="4862" y="4392"/>
                    <a:pt x="4912" y="4457"/>
                  </a:cubicBezTo>
                  <a:lnTo>
                    <a:pt x="4973" y="4538"/>
                  </a:lnTo>
                  <a:cubicBezTo>
                    <a:pt x="4993" y="4564"/>
                    <a:pt x="5021" y="4575"/>
                    <a:pt x="5048" y="4575"/>
                  </a:cubicBezTo>
                  <a:cubicBezTo>
                    <a:pt x="5114" y="4575"/>
                    <a:pt x="5175" y="4511"/>
                    <a:pt x="5125" y="4446"/>
                  </a:cubicBezTo>
                  <a:lnTo>
                    <a:pt x="5064" y="4365"/>
                  </a:lnTo>
                  <a:cubicBezTo>
                    <a:pt x="5043" y="4339"/>
                    <a:pt x="5016" y="4328"/>
                    <a:pt x="4989" y="4328"/>
                  </a:cubicBezTo>
                  <a:close/>
                  <a:moveTo>
                    <a:pt x="4052" y="4320"/>
                  </a:moveTo>
                  <a:cubicBezTo>
                    <a:pt x="3990" y="4320"/>
                    <a:pt x="3932" y="4417"/>
                    <a:pt x="3991" y="4467"/>
                  </a:cubicBezTo>
                  <a:cubicBezTo>
                    <a:pt x="4031" y="4497"/>
                    <a:pt x="4072" y="4538"/>
                    <a:pt x="4112" y="4568"/>
                  </a:cubicBezTo>
                  <a:cubicBezTo>
                    <a:pt x="4132" y="4588"/>
                    <a:pt x="4154" y="4596"/>
                    <a:pt x="4174" y="4596"/>
                  </a:cubicBezTo>
                  <a:cubicBezTo>
                    <a:pt x="4246" y="4596"/>
                    <a:pt x="4302" y="4489"/>
                    <a:pt x="4223" y="4426"/>
                  </a:cubicBezTo>
                  <a:cubicBezTo>
                    <a:pt x="4183" y="4396"/>
                    <a:pt x="4133" y="4365"/>
                    <a:pt x="4092" y="4335"/>
                  </a:cubicBezTo>
                  <a:cubicBezTo>
                    <a:pt x="4079" y="4324"/>
                    <a:pt x="4065" y="4320"/>
                    <a:pt x="4052" y="4320"/>
                  </a:cubicBezTo>
                  <a:close/>
                  <a:moveTo>
                    <a:pt x="3619" y="4340"/>
                  </a:moveTo>
                  <a:cubicBezTo>
                    <a:pt x="3549" y="4340"/>
                    <a:pt x="3490" y="4435"/>
                    <a:pt x="3535" y="4507"/>
                  </a:cubicBezTo>
                  <a:cubicBezTo>
                    <a:pt x="3566" y="4538"/>
                    <a:pt x="3575" y="4578"/>
                    <a:pt x="3616" y="4608"/>
                  </a:cubicBezTo>
                  <a:cubicBezTo>
                    <a:pt x="3647" y="4629"/>
                    <a:pt x="3677" y="4639"/>
                    <a:pt x="3717" y="4639"/>
                  </a:cubicBezTo>
                  <a:cubicBezTo>
                    <a:pt x="3720" y="4642"/>
                    <a:pt x="3724" y="4643"/>
                    <a:pt x="3729" y="4643"/>
                  </a:cubicBezTo>
                  <a:cubicBezTo>
                    <a:pt x="3739" y="4643"/>
                    <a:pt x="3754" y="4636"/>
                    <a:pt x="3768" y="4629"/>
                  </a:cubicBezTo>
                  <a:cubicBezTo>
                    <a:pt x="3798" y="4578"/>
                    <a:pt x="3818" y="4538"/>
                    <a:pt x="3809" y="4477"/>
                  </a:cubicBezTo>
                  <a:cubicBezTo>
                    <a:pt x="3788" y="4406"/>
                    <a:pt x="3717" y="4376"/>
                    <a:pt x="3647" y="4345"/>
                  </a:cubicBezTo>
                  <a:cubicBezTo>
                    <a:pt x="3637" y="4342"/>
                    <a:pt x="3628" y="4340"/>
                    <a:pt x="3619" y="4340"/>
                  </a:cubicBezTo>
                  <a:close/>
                  <a:moveTo>
                    <a:pt x="813" y="4460"/>
                  </a:moveTo>
                  <a:cubicBezTo>
                    <a:pt x="774" y="4460"/>
                    <a:pt x="743" y="4510"/>
                    <a:pt x="781" y="4548"/>
                  </a:cubicBezTo>
                  <a:lnTo>
                    <a:pt x="882" y="4649"/>
                  </a:lnTo>
                  <a:cubicBezTo>
                    <a:pt x="894" y="4660"/>
                    <a:pt x="906" y="4665"/>
                    <a:pt x="918" y="4665"/>
                  </a:cubicBezTo>
                  <a:cubicBezTo>
                    <a:pt x="959" y="4665"/>
                    <a:pt x="992" y="4610"/>
                    <a:pt x="953" y="4578"/>
                  </a:cubicBezTo>
                  <a:lnTo>
                    <a:pt x="852" y="4477"/>
                  </a:lnTo>
                  <a:cubicBezTo>
                    <a:pt x="840" y="4465"/>
                    <a:pt x="826" y="4460"/>
                    <a:pt x="813" y="4460"/>
                  </a:cubicBezTo>
                  <a:close/>
                  <a:moveTo>
                    <a:pt x="1855" y="4528"/>
                  </a:moveTo>
                  <a:cubicBezTo>
                    <a:pt x="1810" y="4528"/>
                    <a:pt x="1765" y="4593"/>
                    <a:pt x="1804" y="4639"/>
                  </a:cubicBezTo>
                  <a:lnTo>
                    <a:pt x="1844" y="4680"/>
                  </a:lnTo>
                  <a:cubicBezTo>
                    <a:pt x="1858" y="4694"/>
                    <a:pt x="1874" y="4700"/>
                    <a:pt x="1889" y="4700"/>
                  </a:cubicBezTo>
                  <a:cubicBezTo>
                    <a:pt x="1939" y="4700"/>
                    <a:pt x="1982" y="4635"/>
                    <a:pt x="1935" y="4588"/>
                  </a:cubicBezTo>
                  <a:lnTo>
                    <a:pt x="1895" y="4548"/>
                  </a:lnTo>
                  <a:cubicBezTo>
                    <a:pt x="1883" y="4534"/>
                    <a:pt x="1869" y="4528"/>
                    <a:pt x="1855" y="4528"/>
                  </a:cubicBezTo>
                  <a:close/>
                  <a:moveTo>
                    <a:pt x="2931" y="4444"/>
                  </a:moveTo>
                  <a:cubicBezTo>
                    <a:pt x="2862" y="4444"/>
                    <a:pt x="2796" y="4498"/>
                    <a:pt x="2826" y="4578"/>
                  </a:cubicBezTo>
                  <a:cubicBezTo>
                    <a:pt x="2846" y="4649"/>
                    <a:pt x="2887" y="4710"/>
                    <a:pt x="2938" y="4770"/>
                  </a:cubicBezTo>
                  <a:cubicBezTo>
                    <a:pt x="2960" y="4797"/>
                    <a:pt x="2985" y="4808"/>
                    <a:pt x="3009" y="4808"/>
                  </a:cubicBezTo>
                  <a:cubicBezTo>
                    <a:pt x="3087" y="4808"/>
                    <a:pt x="3159" y="4696"/>
                    <a:pt x="3089" y="4619"/>
                  </a:cubicBezTo>
                  <a:cubicBezTo>
                    <a:pt x="3069" y="4588"/>
                    <a:pt x="3049" y="4558"/>
                    <a:pt x="3039" y="4518"/>
                  </a:cubicBezTo>
                  <a:cubicBezTo>
                    <a:pt x="3019" y="4466"/>
                    <a:pt x="2975" y="4444"/>
                    <a:pt x="2931" y="4444"/>
                  </a:cubicBezTo>
                  <a:close/>
                  <a:moveTo>
                    <a:pt x="2463" y="4573"/>
                  </a:moveTo>
                  <a:cubicBezTo>
                    <a:pt x="2405" y="4573"/>
                    <a:pt x="2349" y="4629"/>
                    <a:pt x="2391" y="4700"/>
                  </a:cubicBezTo>
                  <a:cubicBezTo>
                    <a:pt x="2421" y="4740"/>
                    <a:pt x="2452" y="4791"/>
                    <a:pt x="2492" y="4842"/>
                  </a:cubicBezTo>
                  <a:cubicBezTo>
                    <a:pt x="2510" y="4872"/>
                    <a:pt x="2537" y="4884"/>
                    <a:pt x="2564" y="4884"/>
                  </a:cubicBezTo>
                  <a:cubicBezTo>
                    <a:pt x="2629" y="4884"/>
                    <a:pt x="2694" y="4815"/>
                    <a:pt x="2644" y="4750"/>
                  </a:cubicBezTo>
                  <a:cubicBezTo>
                    <a:pt x="2603" y="4700"/>
                    <a:pt x="2573" y="4659"/>
                    <a:pt x="2533" y="4608"/>
                  </a:cubicBezTo>
                  <a:cubicBezTo>
                    <a:pt x="2515" y="4584"/>
                    <a:pt x="2489" y="4573"/>
                    <a:pt x="2463" y="4573"/>
                  </a:cubicBezTo>
                  <a:close/>
                  <a:moveTo>
                    <a:pt x="3461" y="4826"/>
                  </a:moveTo>
                  <a:cubicBezTo>
                    <a:pt x="3423" y="4826"/>
                    <a:pt x="3388" y="4869"/>
                    <a:pt x="3424" y="4912"/>
                  </a:cubicBezTo>
                  <a:cubicBezTo>
                    <a:pt x="3444" y="4943"/>
                    <a:pt x="3464" y="4963"/>
                    <a:pt x="3494" y="4993"/>
                  </a:cubicBezTo>
                  <a:cubicBezTo>
                    <a:pt x="3501" y="5000"/>
                    <a:pt x="3509" y="5003"/>
                    <a:pt x="3517" y="5003"/>
                  </a:cubicBezTo>
                  <a:cubicBezTo>
                    <a:pt x="3547" y="5003"/>
                    <a:pt x="3582" y="4964"/>
                    <a:pt x="3566" y="4932"/>
                  </a:cubicBezTo>
                  <a:cubicBezTo>
                    <a:pt x="3545" y="4902"/>
                    <a:pt x="3525" y="4882"/>
                    <a:pt x="3505" y="4851"/>
                  </a:cubicBezTo>
                  <a:cubicBezTo>
                    <a:pt x="3493" y="4834"/>
                    <a:pt x="3477" y="4826"/>
                    <a:pt x="3461" y="4826"/>
                  </a:cubicBezTo>
                  <a:close/>
                  <a:moveTo>
                    <a:pt x="4566" y="4662"/>
                  </a:moveTo>
                  <a:cubicBezTo>
                    <a:pt x="4470" y="4662"/>
                    <a:pt x="4376" y="4747"/>
                    <a:pt x="4416" y="4851"/>
                  </a:cubicBezTo>
                  <a:cubicBezTo>
                    <a:pt x="4436" y="4932"/>
                    <a:pt x="4477" y="4983"/>
                    <a:pt x="4547" y="5013"/>
                  </a:cubicBezTo>
                  <a:cubicBezTo>
                    <a:pt x="4573" y="5029"/>
                    <a:pt x="4598" y="5036"/>
                    <a:pt x="4623" y="5036"/>
                  </a:cubicBezTo>
                  <a:cubicBezTo>
                    <a:pt x="4649" y="5036"/>
                    <a:pt x="4674" y="5029"/>
                    <a:pt x="4700" y="5013"/>
                  </a:cubicBezTo>
                  <a:lnTo>
                    <a:pt x="4709" y="5013"/>
                  </a:lnTo>
                  <a:cubicBezTo>
                    <a:pt x="4720" y="5004"/>
                    <a:pt x="4739" y="4994"/>
                    <a:pt x="4749" y="4974"/>
                  </a:cubicBezTo>
                  <a:lnTo>
                    <a:pt x="4749" y="4974"/>
                  </a:lnTo>
                  <a:lnTo>
                    <a:pt x="4760" y="4963"/>
                  </a:lnTo>
                  <a:cubicBezTo>
                    <a:pt x="4781" y="4923"/>
                    <a:pt x="4781" y="4882"/>
                    <a:pt x="4770" y="4842"/>
                  </a:cubicBezTo>
                  <a:cubicBezTo>
                    <a:pt x="4750" y="4770"/>
                    <a:pt x="4709" y="4710"/>
                    <a:pt x="4639" y="4680"/>
                  </a:cubicBezTo>
                  <a:cubicBezTo>
                    <a:pt x="4616" y="4667"/>
                    <a:pt x="4591" y="4662"/>
                    <a:pt x="4566" y="4662"/>
                  </a:cubicBezTo>
                  <a:close/>
                  <a:moveTo>
                    <a:pt x="1469" y="4882"/>
                  </a:moveTo>
                  <a:cubicBezTo>
                    <a:pt x="1348" y="4882"/>
                    <a:pt x="1348" y="5064"/>
                    <a:pt x="1469" y="5064"/>
                  </a:cubicBezTo>
                  <a:cubicBezTo>
                    <a:pt x="1581" y="5064"/>
                    <a:pt x="1581" y="4882"/>
                    <a:pt x="1469" y="4882"/>
                  </a:cubicBezTo>
                  <a:close/>
                  <a:moveTo>
                    <a:pt x="5033" y="4819"/>
                  </a:moveTo>
                  <a:cubicBezTo>
                    <a:pt x="4972" y="4819"/>
                    <a:pt x="4918" y="4898"/>
                    <a:pt x="4973" y="4953"/>
                  </a:cubicBezTo>
                  <a:cubicBezTo>
                    <a:pt x="5013" y="4993"/>
                    <a:pt x="5054" y="5034"/>
                    <a:pt x="5105" y="5064"/>
                  </a:cubicBezTo>
                  <a:cubicBezTo>
                    <a:pt x="5119" y="5081"/>
                    <a:pt x="5136" y="5088"/>
                    <a:pt x="5152" y="5088"/>
                  </a:cubicBezTo>
                  <a:cubicBezTo>
                    <a:pt x="5204" y="5088"/>
                    <a:pt x="5250" y="5017"/>
                    <a:pt x="5195" y="4963"/>
                  </a:cubicBezTo>
                  <a:lnTo>
                    <a:pt x="5084" y="4842"/>
                  </a:lnTo>
                  <a:cubicBezTo>
                    <a:pt x="5068" y="4826"/>
                    <a:pt x="5050" y="4819"/>
                    <a:pt x="5033" y="4819"/>
                  </a:cubicBezTo>
                  <a:close/>
                  <a:moveTo>
                    <a:pt x="976" y="4850"/>
                  </a:moveTo>
                  <a:cubicBezTo>
                    <a:pt x="942" y="4850"/>
                    <a:pt x="911" y="4900"/>
                    <a:pt x="943" y="4932"/>
                  </a:cubicBezTo>
                  <a:cubicBezTo>
                    <a:pt x="1004" y="4983"/>
                    <a:pt x="1055" y="5034"/>
                    <a:pt x="1115" y="5085"/>
                  </a:cubicBezTo>
                  <a:cubicBezTo>
                    <a:pt x="1123" y="5094"/>
                    <a:pt x="1131" y="5098"/>
                    <a:pt x="1140" y="5098"/>
                  </a:cubicBezTo>
                  <a:cubicBezTo>
                    <a:pt x="1168" y="5098"/>
                    <a:pt x="1197" y="5057"/>
                    <a:pt x="1166" y="5034"/>
                  </a:cubicBezTo>
                  <a:cubicBezTo>
                    <a:pt x="1115" y="4973"/>
                    <a:pt x="1064" y="4923"/>
                    <a:pt x="1004" y="4862"/>
                  </a:cubicBezTo>
                  <a:cubicBezTo>
                    <a:pt x="995" y="4853"/>
                    <a:pt x="986" y="4850"/>
                    <a:pt x="976" y="4850"/>
                  </a:cubicBezTo>
                  <a:close/>
                  <a:moveTo>
                    <a:pt x="1941" y="5115"/>
                  </a:moveTo>
                  <a:cubicBezTo>
                    <a:pt x="1891" y="5115"/>
                    <a:pt x="1846" y="5180"/>
                    <a:pt x="1885" y="5226"/>
                  </a:cubicBezTo>
                  <a:lnTo>
                    <a:pt x="1986" y="5328"/>
                  </a:lnTo>
                  <a:cubicBezTo>
                    <a:pt x="2000" y="5342"/>
                    <a:pt x="2016" y="5348"/>
                    <a:pt x="2031" y="5348"/>
                  </a:cubicBezTo>
                  <a:cubicBezTo>
                    <a:pt x="2081" y="5348"/>
                    <a:pt x="2126" y="5283"/>
                    <a:pt x="2087" y="5236"/>
                  </a:cubicBezTo>
                  <a:lnTo>
                    <a:pt x="1986" y="5135"/>
                  </a:lnTo>
                  <a:cubicBezTo>
                    <a:pt x="1972" y="5121"/>
                    <a:pt x="1956" y="5115"/>
                    <a:pt x="1941" y="5115"/>
                  </a:cubicBezTo>
                  <a:close/>
                  <a:moveTo>
                    <a:pt x="4123" y="5004"/>
                  </a:moveTo>
                  <a:cubicBezTo>
                    <a:pt x="4029" y="5004"/>
                    <a:pt x="3936" y="5133"/>
                    <a:pt x="4021" y="5226"/>
                  </a:cubicBezTo>
                  <a:cubicBezTo>
                    <a:pt x="4082" y="5307"/>
                    <a:pt x="4133" y="5348"/>
                    <a:pt x="4234" y="5358"/>
                  </a:cubicBezTo>
                  <a:cubicBezTo>
                    <a:pt x="4238" y="5359"/>
                    <a:pt x="4243" y="5359"/>
                    <a:pt x="4247" y="5359"/>
                  </a:cubicBezTo>
                  <a:cubicBezTo>
                    <a:pt x="4289" y="5359"/>
                    <a:pt x="4315" y="5313"/>
                    <a:pt x="4315" y="5277"/>
                  </a:cubicBezTo>
                  <a:cubicBezTo>
                    <a:pt x="4325" y="5175"/>
                    <a:pt x="4274" y="5125"/>
                    <a:pt x="4203" y="5044"/>
                  </a:cubicBezTo>
                  <a:cubicBezTo>
                    <a:pt x="4180" y="5016"/>
                    <a:pt x="4151" y="5004"/>
                    <a:pt x="4123" y="5004"/>
                  </a:cubicBezTo>
                  <a:close/>
                  <a:moveTo>
                    <a:pt x="2199" y="4997"/>
                  </a:moveTo>
                  <a:cubicBezTo>
                    <a:pt x="2132" y="4997"/>
                    <a:pt x="2076" y="5081"/>
                    <a:pt x="2138" y="5135"/>
                  </a:cubicBezTo>
                  <a:cubicBezTo>
                    <a:pt x="2219" y="5206"/>
                    <a:pt x="2290" y="5277"/>
                    <a:pt x="2360" y="5348"/>
                  </a:cubicBezTo>
                  <a:cubicBezTo>
                    <a:pt x="2378" y="5363"/>
                    <a:pt x="2397" y="5369"/>
                    <a:pt x="2415" y="5369"/>
                  </a:cubicBezTo>
                  <a:cubicBezTo>
                    <a:pt x="2484" y="5369"/>
                    <a:pt x="2546" y="5282"/>
                    <a:pt x="2482" y="5226"/>
                  </a:cubicBezTo>
                  <a:cubicBezTo>
                    <a:pt x="2411" y="5155"/>
                    <a:pt x="2330" y="5085"/>
                    <a:pt x="2259" y="5024"/>
                  </a:cubicBezTo>
                  <a:cubicBezTo>
                    <a:pt x="2240" y="5005"/>
                    <a:pt x="2219" y="4997"/>
                    <a:pt x="2199" y="4997"/>
                  </a:cubicBezTo>
                  <a:close/>
                  <a:moveTo>
                    <a:pt x="3206" y="5073"/>
                  </a:moveTo>
                  <a:cubicBezTo>
                    <a:pt x="3133" y="5073"/>
                    <a:pt x="3058" y="5152"/>
                    <a:pt x="3100" y="5236"/>
                  </a:cubicBezTo>
                  <a:cubicBezTo>
                    <a:pt x="3130" y="5307"/>
                    <a:pt x="3181" y="5368"/>
                    <a:pt x="3231" y="5429"/>
                  </a:cubicBezTo>
                  <a:cubicBezTo>
                    <a:pt x="3249" y="5453"/>
                    <a:pt x="3276" y="5464"/>
                    <a:pt x="3303" y="5464"/>
                  </a:cubicBezTo>
                  <a:cubicBezTo>
                    <a:pt x="3353" y="5464"/>
                    <a:pt x="3403" y="5424"/>
                    <a:pt x="3383" y="5358"/>
                  </a:cubicBezTo>
                  <a:cubicBezTo>
                    <a:pt x="3353" y="5287"/>
                    <a:pt x="3332" y="5196"/>
                    <a:pt x="3292" y="5125"/>
                  </a:cubicBezTo>
                  <a:cubicBezTo>
                    <a:pt x="3270" y="5088"/>
                    <a:pt x="3238" y="5073"/>
                    <a:pt x="3206" y="5073"/>
                  </a:cubicBezTo>
                  <a:close/>
                  <a:moveTo>
                    <a:pt x="4551" y="5216"/>
                  </a:moveTo>
                  <a:cubicBezTo>
                    <a:pt x="4473" y="5216"/>
                    <a:pt x="4404" y="5311"/>
                    <a:pt x="4477" y="5368"/>
                  </a:cubicBezTo>
                  <a:cubicBezTo>
                    <a:pt x="4507" y="5388"/>
                    <a:pt x="4547" y="5418"/>
                    <a:pt x="4578" y="5449"/>
                  </a:cubicBezTo>
                  <a:cubicBezTo>
                    <a:pt x="4596" y="5463"/>
                    <a:pt x="4616" y="5469"/>
                    <a:pt x="4636" y="5469"/>
                  </a:cubicBezTo>
                  <a:cubicBezTo>
                    <a:pt x="4713" y="5469"/>
                    <a:pt x="4782" y="5374"/>
                    <a:pt x="4709" y="5317"/>
                  </a:cubicBezTo>
                  <a:cubicBezTo>
                    <a:pt x="4669" y="5287"/>
                    <a:pt x="4639" y="5267"/>
                    <a:pt x="4608" y="5236"/>
                  </a:cubicBezTo>
                  <a:cubicBezTo>
                    <a:pt x="4590" y="5222"/>
                    <a:pt x="4570" y="5216"/>
                    <a:pt x="4551" y="5216"/>
                  </a:cubicBezTo>
                  <a:close/>
                  <a:moveTo>
                    <a:pt x="1777" y="5308"/>
                  </a:moveTo>
                  <a:cubicBezTo>
                    <a:pt x="1700" y="5308"/>
                    <a:pt x="1632" y="5407"/>
                    <a:pt x="1703" y="5469"/>
                  </a:cubicBezTo>
                  <a:lnTo>
                    <a:pt x="1743" y="5510"/>
                  </a:lnTo>
                  <a:cubicBezTo>
                    <a:pt x="1765" y="5531"/>
                    <a:pt x="1789" y="5541"/>
                    <a:pt x="1811" y="5541"/>
                  </a:cubicBezTo>
                  <a:cubicBezTo>
                    <a:pt x="1885" y="5541"/>
                    <a:pt x="1947" y="5448"/>
                    <a:pt x="1885" y="5378"/>
                  </a:cubicBezTo>
                  <a:lnTo>
                    <a:pt x="1844" y="5337"/>
                  </a:lnTo>
                  <a:cubicBezTo>
                    <a:pt x="1824" y="5317"/>
                    <a:pt x="1800" y="5308"/>
                    <a:pt x="1777" y="5308"/>
                  </a:cubicBezTo>
                  <a:close/>
                  <a:moveTo>
                    <a:pt x="3645" y="5299"/>
                  </a:moveTo>
                  <a:cubicBezTo>
                    <a:pt x="3580" y="5299"/>
                    <a:pt x="3517" y="5404"/>
                    <a:pt x="3596" y="5459"/>
                  </a:cubicBezTo>
                  <a:cubicBezTo>
                    <a:pt x="3647" y="5490"/>
                    <a:pt x="3687" y="5520"/>
                    <a:pt x="3728" y="5550"/>
                  </a:cubicBezTo>
                  <a:cubicBezTo>
                    <a:pt x="3740" y="5557"/>
                    <a:pt x="3752" y="5560"/>
                    <a:pt x="3763" y="5560"/>
                  </a:cubicBezTo>
                  <a:cubicBezTo>
                    <a:pt x="3816" y="5560"/>
                    <a:pt x="3850" y="5489"/>
                    <a:pt x="3809" y="5439"/>
                  </a:cubicBezTo>
                  <a:lnTo>
                    <a:pt x="3697" y="5328"/>
                  </a:lnTo>
                  <a:cubicBezTo>
                    <a:pt x="3681" y="5308"/>
                    <a:pt x="3663" y="5299"/>
                    <a:pt x="3645" y="5299"/>
                  </a:cubicBezTo>
                  <a:close/>
                  <a:moveTo>
                    <a:pt x="2843" y="5421"/>
                  </a:moveTo>
                  <a:cubicBezTo>
                    <a:pt x="2781" y="5421"/>
                    <a:pt x="2713" y="5486"/>
                    <a:pt x="2756" y="5550"/>
                  </a:cubicBezTo>
                  <a:cubicBezTo>
                    <a:pt x="2786" y="5580"/>
                    <a:pt x="2806" y="5611"/>
                    <a:pt x="2826" y="5641"/>
                  </a:cubicBezTo>
                  <a:cubicBezTo>
                    <a:pt x="2846" y="5665"/>
                    <a:pt x="2870" y="5675"/>
                    <a:pt x="2893" y="5675"/>
                  </a:cubicBezTo>
                  <a:cubicBezTo>
                    <a:pt x="2939" y="5675"/>
                    <a:pt x="2978" y="5632"/>
                    <a:pt x="2958" y="5571"/>
                  </a:cubicBezTo>
                  <a:cubicBezTo>
                    <a:pt x="2938" y="5540"/>
                    <a:pt x="2918" y="5499"/>
                    <a:pt x="2907" y="5459"/>
                  </a:cubicBezTo>
                  <a:cubicBezTo>
                    <a:pt x="2892" y="5432"/>
                    <a:pt x="2868" y="5421"/>
                    <a:pt x="2843" y="5421"/>
                  </a:cubicBezTo>
                  <a:close/>
                  <a:moveTo>
                    <a:pt x="2401" y="5631"/>
                  </a:moveTo>
                  <a:cubicBezTo>
                    <a:pt x="2330" y="5631"/>
                    <a:pt x="2330" y="5742"/>
                    <a:pt x="2401" y="5742"/>
                  </a:cubicBezTo>
                  <a:cubicBezTo>
                    <a:pt x="2482" y="5742"/>
                    <a:pt x="2482" y="5631"/>
                    <a:pt x="2401" y="5631"/>
                  </a:cubicBezTo>
                  <a:close/>
                  <a:moveTo>
                    <a:pt x="3304" y="5602"/>
                  </a:moveTo>
                  <a:cubicBezTo>
                    <a:pt x="3246" y="5602"/>
                    <a:pt x="3196" y="5675"/>
                    <a:pt x="3251" y="5722"/>
                  </a:cubicBezTo>
                  <a:lnTo>
                    <a:pt x="3353" y="5803"/>
                  </a:lnTo>
                  <a:cubicBezTo>
                    <a:pt x="3366" y="5813"/>
                    <a:pt x="3381" y="5817"/>
                    <a:pt x="3396" y="5817"/>
                  </a:cubicBezTo>
                  <a:cubicBezTo>
                    <a:pt x="3456" y="5817"/>
                    <a:pt x="3511" y="5743"/>
                    <a:pt x="3454" y="5702"/>
                  </a:cubicBezTo>
                  <a:lnTo>
                    <a:pt x="3353" y="5621"/>
                  </a:lnTo>
                  <a:cubicBezTo>
                    <a:pt x="3337" y="5608"/>
                    <a:pt x="3321" y="5602"/>
                    <a:pt x="3304" y="56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1"/>
            <p:cNvSpPr/>
            <p:nvPr/>
          </p:nvSpPr>
          <p:spPr>
            <a:xfrm>
              <a:off x="6929251" y="2379248"/>
              <a:ext cx="1064828" cy="1028273"/>
            </a:xfrm>
            <a:custGeom>
              <a:avLst/>
              <a:gdLst/>
              <a:ahLst/>
              <a:cxnLst/>
              <a:rect l="l" t="t" r="r" b="b"/>
              <a:pathLst>
                <a:path w="6025" h="5818" extrusionOk="0">
                  <a:moveTo>
                    <a:pt x="2181" y="0"/>
                  </a:moveTo>
                  <a:cubicBezTo>
                    <a:pt x="2094" y="0"/>
                    <a:pt x="2064" y="136"/>
                    <a:pt x="2159" y="155"/>
                  </a:cubicBezTo>
                  <a:cubicBezTo>
                    <a:pt x="2249" y="175"/>
                    <a:pt x="2330" y="205"/>
                    <a:pt x="2411" y="245"/>
                  </a:cubicBezTo>
                  <a:cubicBezTo>
                    <a:pt x="2423" y="251"/>
                    <a:pt x="2434" y="253"/>
                    <a:pt x="2444" y="253"/>
                  </a:cubicBezTo>
                  <a:cubicBezTo>
                    <a:pt x="2509" y="253"/>
                    <a:pt x="2552" y="159"/>
                    <a:pt x="2483" y="124"/>
                  </a:cubicBezTo>
                  <a:cubicBezTo>
                    <a:pt x="2391" y="63"/>
                    <a:pt x="2301" y="33"/>
                    <a:pt x="2199" y="2"/>
                  </a:cubicBezTo>
                  <a:cubicBezTo>
                    <a:pt x="2193" y="1"/>
                    <a:pt x="2187" y="0"/>
                    <a:pt x="2181" y="0"/>
                  </a:cubicBezTo>
                  <a:close/>
                  <a:moveTo>
                    <a:pt x="3185" y="27"/>
                  </a:moveTo>
                  <a:cubicBezTo>
                    <a:pt x="3127" y="27"/>
                    <a:pt x="3089" y="107"/>
                    <a:pt x="3151" y="134"/>
                  </a:cubicBezTo>
                  <a:lnTo>
                    <a:pt x="3434" y="256"/>
                  </a:lnTo>
                  <a:cubicBezTo>
                    <a:pt x="3443" y="260"/>
                    <a:pt x="3452" y="261"/>
                    <a:pt x="3461" y="261"/>
                  </a:cubicBezTo>
                  <a:cubicBezTo>
                    <a:pt x="3518" y="261"/>
                    <a:pt x="3557" y="181"/>
                    <a:pt x="3495" y="155"/>
                  </a:cubicBezTo>
                  <a:lnTo>
                    <a:pt x="3212" y="33"/>
                  </a:lnTo>
                  <a:cubicBezTo>
                    <a:pt x="3203" y="29"/>
                    <a:pt x="3193" y="27"/>
                    <a:pt x="3185" y="27"/>
                  </a:cubicBezTo>
                  <a:close/>
                  <a:moveTo>
                    <a:pt x="2829" y="173"/>
                  </a:moveTo>
                  <a:cubicBezTo>
                    <a:pt x="2767" y="173"/>
                    <a:pt x="2729" y="264"/>
                    <a:pt x="2796" y="306"/>
                  </a:cubicBezTo>
                  <a:lnTo>
                    <a:pt x="3019" y="448"/>
                  </a:lnTo>
                  <a:cubicBezTo>
                    <a:pt x="3033" y="456"/>
                    <a:pt x="3046" y="460"/>
                    <a:pt x="3058" y="460"/>
                  </a:cubicBezTo>
                  <a:cubicBezTo>
                    <a:pt x="3120" y="460"/>
                    <a:pt x="3158" y="369"/>
                    <a:pt x="3090" y="326"/>
                  </a:cubicBezTo>
                  <a:cubicBezTo>
                    <a:pt x="3019" y="276"/>
                    <a:pt x="2938" y="225"/>
                    <a:pt x="2868" y="185"/>
                  </a:cubicBezTo>
                  <a:cubicBezTo>
                    <a:pt x="2854" y="176"/>
                    <a:pt x="2841" y="173"/>
                    <a:pt x="2829" y="173"/>
                  </a:cubicBezTo>
                  <a:close/>
                  <a:moveTo>
                    <a:pt x="1765" y="218"/>
                  </a:moveTo>
                  <a:cubicBezTo>
                    <a:pt x="1695" y="218"/>
                    <a:pt x="1673" y="341"/>
                    <a:pt x="1754" y="377"/>
                  </a:cubicBezTo>
                  <a:cubicBezTo>
                    <a:pt x="1835" y="407"/>
                    <a:pt x="1916" y="448"/>
                    <a:pt x="1997" y="479"/>
                  </a:cubicBezTo>
                  <a:cubicBezTo>
                    <a:pt x="2007" y="483"/>
                    <a:pt x="2017" y="485"/>
                    <a:pt x="2026" y="485"/>
                  </a:cubicBezTo>
                  <a:cubicBezTo>
                    <a:pt x="2095" y="485"/>
                    <a:pt x="2117" y="362"/>
                    <a:pt x="2037" y="326"/>
                  </a:cubicBezTo>
                  <a:cubicBezTo>
                    <a:pt x="1956" y="296"/>
                    <a:pt x="1875" y="256"/>
                    <a:pt x="1794" y="225"/>
                  </a:cubicBezTo>
                  <a:cubicBezTo>
                    <a:pt x="1784" y="220"/>
                    <a:pt x="1774" y="218"/>
                    <a:pt x="1765" y="218"/>
                  </a:cubicBezTo>
                  <a:close/>
                  <a:moveTo>
                    <a:pt x="3829" y="196"/>
                  </a:moveTo>
                  <a:cubicBezTo>
                    <a:pt x="3773" y="196"/>
                    <a:pt x="3738" y="282"/>
                    <a:pt x="3799" y="317"/>
                  </a:cubicBezTo>
                  <a:cubicBezTo>
                    <a:pt x="3910" y="377"/>
                    <a:pt x="4031" y="438"/>
                    <a:pt x="4143" y="499"/>
                  </a:cubicBezTo>
                  <a:cubicBezTo>
                    <a:pt x="4153" y="503"/>
                    <a:pt x="4162" y="505"/>
                    <a:pt x="4171" y="505"/>
                  </a:cubicBezTo>
                  <a:cubicBezTo>
                    <a:pt x="4226" y="505"/>
                    <a:pt x="4256" y="432"/>
                    <a:pt x="4204" y="398"/>
                  </a:cubicBezTo>
                  <a:cubicBezTo>
                    <a:pt x="4092" y="337"/>
                    <a:pt x="3981" y="266"/>
                    <a:pt x="3860" y="205"/>
                  </a:cubicBezTo>
                  <a:cubicBezTo>
                    <a:pt x="3849" y="199"/>
                    <a:pt x="3839" y="196"/>
                    <a:pt x="3829" y="196"/>
                  </a:cubicBezTo>
                  <a:close/>
                  <a:moveTo>
                    <a:pt x="4522" y="290"/>
                  </a:moveTo>
                  <a:cubicBezTo>
                    <a:pt x="4478" y="290"/>
                    <a:pt x="4438" y="348"/>
                    <a:pt x="4477" y="387"/>
                  </a:cubicBezTo>
                  <a:cubicBezTo>
                    <a:pt x="4558" y="468"/>
                    <a:pt x="4649" y="529"/>
                    <a:pt x="4751" y="580"/>
                  </a:cubicBezTo>
                  <a:cubicBezTo>
                    <a:pt x="4763" y="586"/>
                    <a:pt x="4774" y="588"/>
                    <a:pt x="4785" y="588"/>
                  </a:cubicBezTo>
                  <a:cubicBezTo>
                    <a:pt x="4847" y="588"/>
                    <a:pt x="4882" y="502"/>
                    <a:pt x="4821" y="468"/>
                  </a:cubicBezTo>
                  <a:cubicBezTo>
                    <a:pt x="4720" y="428"/>
                    <a:pt x="4639" y="377"/>
                    <a:pt x="4558" y="306"/>
                  </a:cubicBezTo>
                  <a:cubicBezTo>
                    <a:pt x="4547" y="295"/>
                    <a:pt x="4534" y="290"/>
                    <a:pt x="4522" y="290"/>
                  </a:cubicBezTo>
                  <a:close/>
                  <a:moveTo>
                    <a:pt x="1187" y="418"/>
                  </a:moveTo>
                  <a:cubicBezTo>
                    <a:pt x="1136" y="418"/>
                    <a:pt x="1115" y="499"/>
                    <a:pt x="1176" y="509"/>
                  </a:cubicBezTo>
                  <a:cubicBezTo>
                    <a:pt x="1257" y="519"/>
                    <a:pt x="1329" y="549"/>
                    <a:pt x="1399" y="590"/>
                  </a:cubicBezTo>
                  <a:cubicBezTo>
                    <a:pt x="1410" y="597"/>
                    <a:pt x="1420" y="600"/>
                    <a:pt x="1430" y="600"/>
                  </a:cubicBezTo>
                  <a:cubicBezTo>
                    <a:pt x="1474" y="600"/>
                    <a:pt x="1500" y="532"/>
                    <a:pt x="1450" y="499"/>
                  </a:cubicBezTo>
                  <a:cubicBezTo>
                    <a:pt x="1369" y="458"/>
                    <a:pt x="1277" y="428"/>
                    <a:pt x="1187" y="418"/>
                  </a:cubicBezTo>
                  <a:close/>
                  <a:moveTo>
                    <a:pt x="2815" y="472"/>
                  </a:moveTo>
                  <a:cubicBezTo>
                    <a:pt x="2767" y="472"/>
                    <a:pt x="2727" y="530"/>
                    <a:pt x="2766" y="569"/>
                  </a:cubicBezTo>
                  <a:cubicBezTo>
                    <a:pt x="2847" y="630"/>
                    <a:pt x="2938" y="661"/>
                    <a:pt x="3039" y="671"/>
                  </a:cubicBezTo>
                  <a:cubicBezTo>
                    <a:pt x="3111" y="671"/>
                    <a:pt x="3111" y="549"/>
                    <a:pt x="3039" y="549"/>
                  </a:cubicBezTo>
                  <a:cubicBezTo>
                    <a:pt x="2969" y="549"/>
                    <a:pt x="2908" y="529"/>
                    <a:pt x="2857" y="488"/>
                  </a:cubicBezTo>
                  <a:cubicBezTo>
                    <a:pt x="2844" y="477"/>
                    <a:pt x="2829" y="472"/>
                    <a:pt x="2815" y="472"/>
                  </a:cubicBezTo>
                  <a:close/>
                  <a:moveTo>
                    <a:pt x="1995" y="542"/>
                  </a:moveTo>
                  <a:cubicBezTo>
                    <a:pt x="1956" y="542"/>
                    <a:pt x="1933" y="605"/>
                    <a:pt x="1977" y="630"/>
                  </a:cubicBezTo>
                  <a:lnTo>
                    <a:pt x="2118" y="711"/>
                  </a:lnTo>
                  <a:cubicBezTo>
                    <a:pt x="2126" y="716"/>
                    <a:pt x="2134" y="718"/>
                    <a:pt x="2141" y="718"/>
                  </a:cubicBezTo>
                  <a:cubicBezTo>
                    <a:pt x="2179" y="718"/>
                    <a:pt x="2201" y="656"/>
                    <a:pt x="2159" y="630"/>
                  </a:cubicBezTo>
                  <a:lnTo>
                    <a:pt x="2017" y="549"/>
                  </a:lnTo>
                  <a:cubicBezTo>
                    <a:pt x="2009" y="544"/>
                    <a:pt x="2002" y="542"/>
                    <a:pt x="1995" y="542"/>
                  </a:cubicBezTo>
                  <a:close/>
                  <a:moveTo>
                    <a:pt x="3464" y="600"/>
                  </a:moveTo>
                  <a:cubicBezTo>
                    <a:pt x="3383" y="600"/>
                    <a:pt x="3374" y="731"/>
                    <a:pt x="3464" y="731"/>
                  </a:cubicBezTo>
                  <a:cubicBezTo>
                    <a:pt x="3545" y="731"/>
                    <a:pt x="3545" y="600"/>
                    <a:pt x="3464" y="600"/>
                  </a:cubicBezTo>
                  <a:close/>
                  <a:moveTo>
                    <a:pt x="2525" y="622"/>
                  </a:moveTo>
                  <a:cubicBezTo>
                    <a:pt x="2467" y="622"/>
                    <a:pt x="2417" y="694"/>
                    <a:pt x="2472" y="742"/>
                  </a:cubicBezTo>
                  <a:cubicBezTo>
                    <a:pt x="2544" y="803"/>
                    <a:pt x="2625" y="853"/>
                    <a:pt x="2715" y="893"/>
                  </a:cubicBezTo>
                  <a:cubicBezTo>
                    <a:pt x="2724" y="897"/>
                    <a:pt x="2733" y="898"/>
                    <a:pt x="2742" y="898"/>
                  </a:cubicBezTo>
                  <a:cubicBezTo>
                    <a:pt x="2810" y="898"/>
                    <a:pt x="2859" y="799"/>
                    <a:pt x="2787" y="772"/>
                  </a:cubicBezTo>
                  <a:cubicBezTo>
                    <a:pt x="2706" y="742"/>
                    <a:pt x="2634" y="691"/>
                    <a:pt x="2573" y="641"/>
                  </a:cubicBezTo>
                  <a:cubicBezTo>
                    <a:pt x="2558" y="627"/>
                    <a:pt x="2541" y="622"/>
                    <a:pt x="2525" y="622"/>
                  </a:cubicBezTo>
                  <a:close/>
                  <a:moveTo>
                    <a:pt x="3854" y="754"/>
                  </a:moveTo>
                  <a:cubicBezTo>
                    <a:pt x="3792" y="754"/>
                    <a:pt x="3734" y="835"/>
                    <a:pt x="3799" y="884"/>
                  </a:cubicBezTo>
                  <a:lnTo>
                    <a:pt x="3900" y="965"/>
                  </a:lnTo>
                  <a:cubicBezTo>
                    <a:pt x="3916" y="981"/>
                    <a:pt x="3934" y="987"/>
                    <a:pt x="3952" y="987"/>
                  </a:cubicBezTo>
                  <a:cubicBezTo>
                    <a:pt x="4012" y="987"/>
                    <a:pt x="4064" y="910"/>
                    <a:pt x="4001" y="863"/>
                  </a:cubicBezTo>
                  <a:lnTo>
                    <a:pt x="3900" y="772"/>
                  </a:lnTo>
                  <a:cubicBezTo>
                    <a:pt x="3886" y="759"/>
                    <a:pt x="3870" y="754"/>
                    <a:pt x="3854" y="754"/>
                  </a:cubicBezTo>
                  <a:close/>
                  <a:moveTo>
                    <a:pt x="974" y="774"/>
                  </a:moveTo>
                  <a:cubicBezTo>
                    <a:pt x="887" y="774"/>
                    <a:pt x="834" y="932"/>
                    <a:pt x="953" y="974"/>
                  </a:cubicBezTo>
                  <a:cubicBezTo>
                    <a:pt x="994" y="985"/>
                    <a:pt x="1034" y="995"/>
                    <a:pt x="1075" y="1015"/>
                  </a:cubicBezTo>
                  <a:cubicBezTo>
                    <a:pt x="1084" y="1018"/>
                    <a:pt x="1093" y="1019"/>
                    <a:pt x="1102" y="1019"/>
                  </a:cubicBezTo>
                  <a:cubicBezTo>
                    <a:pt x="1174" y="1019"/>
                    <a:pt x="1200" y="909"/>
                    <a:pt x="1136" y="873"/>
                  </a:cubicBezTo>
                  <a:cubicBezTo>
                    <a:pt x="1106" y="843"/>
                    <a:pt x="1065" y="823"/>
                    <a:pt x="1025" y="792"/>
                  </a:cubicBezTo>
                  <a:cubicBezTo>
                    <a:pt x="1007" y="779"/>
                    <a:pt x="990" y="774"/>
                    <a:pt x="974" y="774"/>
                  </a:cubicBezTo>
                  <a:close/>
                  <a:moveTo>
                    <a:pt x="5094" y="796"/>
                  </a:moveTo>
                  <a:cubicBezTo>
                    <a:pt x="5045" y="796"/>
                    <a:pt x="5005" y="854"/>
                    <a:pt x="5044" y="893"/>
                  </a:cubicBezTo>
                  <a:cubicBezTo>
                    <a:pt x="5125" y="965"/>
                    <a:pt x="5196" y="1035"/>
                    <a:pt x="5267" y="1106"/>
                  </a:cubicBezTo>
                  <a:cubicBezTo>
                    <a:pt x="5280" y="1119"/>
                    <a:pt x="5295" y="1125"/>
                    <a:pt x="5311" y="1125"/>
                  </a:cubicBezTo>
                  <a:cubicBezTo>
                    <a:pt x="5367" y="1125"/>
                    <a:pt x="5424" y="1053"/>
                    <a:pt x="5368" y="1005"/>
                  </a:cubicBezTo>
                  <a:cubicBezTo>
                    <a:pt x="5287" y="944"/>
                    <a:pt x="5206" y="873"/>
                    <a:pt x="5135" y="812"/>
                  </a:cubicBezTo>
                  <a:cubicBezTo>
                    <a:pt x="5122" y="801"/>
                    <a:pt x="5108" y="796"/>
                    <a:pt x="5094" y="796"/>
                  </a:cubicBezTo>
                  <a:close/>
                  <a:moveTo>
                    <a:pt x="3199" y="874"/>
                  </a:moveTo>
                  <a:cubicBezTo>
                    <a:pt x="3147" y="874"/>
                    <a:pt x="3120" y="951"/>
                    <a:pt x="3171" y="985"/>
                  </a:cubicBezTo>
                  <a:cubicBezTo>
                    <a:pt x="3232" y="1025"/>
                    <a:pt x="3282" y="1076"/>
                    <a:pt x="3343" y="1116"/>
                  </a:cubicBezTo>
                  <a:cubicBezTo>
                    <a:pt x="3355" y="1125"/>
                    <a:pt x="3367" y="1128"/>
                    <a:pt x="3379" y="1128"/>
                  </a:cubicBezTo>
                  <a:cubicBezTo>
                    <a:pt x="3437" y="1128"/>
                    <a:pt x="3482" y="1037"/>
                    <a:pt x="3414" y="995"/>
                  </a:cubicBezTo>
                  <a:cubicBezTo>
                    <a:pt x="3353" y="954"/>
                    <a:pt x="3293" y="924"/>
                    <a:pt x="3232" y="884"/>
                  </a:cubicBezTo>
                  <a:cubicBezTo>
                    <a:pt x="3220" y="877"/>
                    <a:pt x="3210" y="874"/>
                    <a:pt x="3199" y="874"/>
                  </a:cubicBezTo>
                  <a:close/>
                  <a:moveTo>
                    <a:pt x="4646" y="863"/>
                  </a:moveTo>
                  <a:cubicBezTo>
                    <a:pt x="4599" y="863"/>
                    <a:pt x="4560" y="928"/>
                    <a:pt x="4598" y="974"/>
                  </a:cubicBezTo>
                  <a:cubicBezTo>
                    <a:pt x="4649" y="1046"/>
                    <a:pt x="4720" y="1096"/>
                    <a:pt x="4791" y="1136"/>
                  </a:cubicBezTo>
                  <a:cubicBezTo>
                    <a:pt x="4804" y="1144"/>
                    <a:pt x="4817" y="1148"/>
                    <a:pt x="4828" y="1148"/>
                  </a:cubicBezTo>
                  <a:cubicBezTo>
                    <a:pt x="4891" y="1148"/>
                    <a:pt x="4930" y="1049"/>
                    <a:pt x="4862" y="1015"/>
                  </a:cubicBezTo>
                  <a:cubicBezTo>
                    <a:pt x="4791" y="985"/>
                    <a:pt x="4740" y="944"/>
                    <a:pt x="4690" y="884"/>
                  </a:cubicBezTo>
                  <a:cubicBezTo>
                    <a:pt x="4676" y="869"/>
                    <a:pt x="4661" y="863"/>
                    <a:pt x="4646" y="863"/>
                  </a:cubicBezTo>
                  <a:close/>
                  <a:moveTo>
                    <a:pt x="1891" y="849"/>
                  </a:moveTo>
                  <a:cubicBezTo>
                    <a:pt x="1814" y="849"/>
                    <a:pt x="1772" y="968"/>
                    <a:pt x="1855" y="1005"/>
                  </a:cubicBezTo>
                  <a:cubicBezTo>
                    <a:pt x="1916" y="1035"/>
                    <a:pt x="1977" y="1076"/>
                    <a:pt x="2027" y="1127"/>
                  </a:cubicBezTo>
                  <a:cubicBezTo>
                    <a:pt x="2048" y="1145"/>
                    <a:pt x="2070" y="1153"/>
                    <a:pt x="2091" y="1153"/>
                  </a:cubicBezTo>
                  <a:cubicBezTo>
                    <a:pt x="2172" y="1153"/>
                    <a:pt x="2237" y="1038"/>
                    <a:pt x="2148" y="974"/>
                  </a:cubicBezTo>
                  <a:cubicBezTo>
                    <a:pt x="2078" y="924"/>
                    <a:pt x="1997" y="884"/>
                    <a:pt x="1916" y="853"/>
                  </a:cubicBezTo>
                  <a:cubicBezTo>
                    <a:pt x="1907" y="850"/>
                    <a:pt x="1899" y="849"/>
                    <a:pt x="1891" y="849"/>
                  </a:cubicBezTo>
                  <a:close/>
                  <a:moveTo>
                    <a:pt x="2665" y="1076"/>
                  </a:moveTo>
                  <a:cubicBezTo>
                    <a:pt x="2584" y="1076"/>
                    <a:pt x="2584" y="1197"/>
                    <a:pt x="2665" y="1197"/>
                  </a:cubicBezTo>
                  <a:cubicBezTo>
                    <a:pt x="2756" y="1197"/>
                    <a:pt x="2756" y="1076"/>
                    <a:pt x="2665" y="1076"/>
                  </a:cubicBezTo>
                  <a:close/>
                  <a:moveTo>
                    <a:pt x="1488" y="1077"/>
                  </a:moveTo>
                  <a:cubicBezTo>
                    <a:pt x="1436" y="1077"/>
                    <a:pt x="1409" y="1153"/>
                    <a:pt x="1460" y="1187"/>
                  </a:cubicBezTo>
                  <a:cubicBezTo>
                    <a:pt x="1531" y="1228"/>
                    <a:pt x="1592" y="1268"/>
                    <a:pt x="1662" y="1319"/>
                  </a:cubicBezTo>
                  <a:cubicBezTo>
                    <a:pt x="1673" y="1325"/>
                    <a:pt x="1683" y="1327"/>
                    <a:pt x="1693" y="1327"/>
                  </a:cubicBezTo>
                  <a:cubicBezTo>
                    <a:pt x="1749" y="1327"/>
                    <a:pt x="1784" y="1242"/>
                    <a:pt x="1723" y="1208"/>
                  </a:cubicBezTo>
                  <a:cubicBezTo>
                    <a:pt x="1653" y="1167"/>
                    <a:pt x="1592" y="1127"/>
                    <a:pt x="1520" y="1086"/>
                  </a:cubicBezTo>
                  <a:cubicBezTo>
                    <a:pt x="1509" y="1079"/>
                    <a:pt x="1498" y="1077"/>
                    <a:pt x="1488" y="1077"/>
                  </a:cubicBezTo>
                  <a:close/>
                  <a:moveTo>
                    <a:pt x="4428" y="1151"/>
                  </a:moveTo>
                  <a:cubicBezTo>
                    <a:pt x="4369" y="1151"/>
                    <a:pt x="4323" y="1224"/>
                    <a:pt x="4376" y="1268"/>
                  </a:cubicBezTo>
                  <a:cubicBezTo>
                    <a:pt x="4396" y="1278"/>
                    <a:pt x="4406" y="1289"/>
                    <a:pt x="4427" y="1309"/>
                  </a:cubicBezTo>
                  <a:cubicBezTo>
                    <a:pt x="4443" y="1323"/>
                    <a:pt x="4461" y="1329"/>
                    <a:pt x="4477" y="1329"/>
                  </a:cubicBezTo>
                  <a:cubicBezTo>
                    <a:pt x="4541" y="1329"/>
                    <a:pt x="4590" y="1238"/>
                    <a:pt x="4517" y="1197"/>
                  </a:cubicBezTo>
                  <a:cubicBezTo>
                    <a:pt x="4497" y="1187"/>
                    <a:pt x="4477" y="1177"/>
                    <a:pt x="4457" y="1157"/>
                  </a:cubicBezTo>
                  <a:cubicBezTo>
                    <a:pt x="4447" y="1152"/>
                    <a:pt x="4437" y="1151"/>
                    <a:pt x="4428" y="1151"/>
                  </a:cubicBezTo>
                  <a:close/>
                  <a:moveTo>
                    <a:pt x="5481" y="1256"/>
                  </a:moveTo>
                  <a:cubicBezTo>
                    <a:pt x="5445" y="1256"/>
                    <a:pt x="5409" y="1305"/>
                    <a:pt x="5449" y="1329"/>
                  </a:cubicBezTo>
                  <a:cubicBezTo>
                    <a:pt x="5489" y="1370"/>
                    <a:pt x="5530" y="1400"/>
                    <a:pt x="5570" y="1430"/>
                  </a:cubicBezTo>
                  <a:cubicBezTo>
                    <a:pt x="5580" y="1440"/>
                    <a:pt x="5590" y="1444"/>
                    <a:pt x="5600" y="1444"/>
                  </a:cubicBezTo>
                  <a:cubicBezTo>
                    <a:pt x="5634" y="1444"/>
                    <a:pt x="5662" y="1401"/>
                    <a:pt x="5631" y="1370"/>
                  </a:cubicBezTo>
                  <a:cubicBezTo>
                    <a:pt x="5591" y="1339"/>
                    <a:pt x="5550" y="1298"/>
                    <a:pt x="5510" y="1268"/>
                  </a:cubicBezTo>
                  <a:cubicBezTo>
                    <a:pt x="5501" y="1260"/>
                    <a:pt x="5491" y="1256"/>
                    <a:pt x="5481" y="1256"/>
                  </a:cubicBezTo>
                  <a:close/>
                  <a:moveTo>
                    <a:pt x="2911" y="1174"/>
                  </a:moveTo>
                  <a:cubicBezTo>
                    <a:pt x="2857" y="1174"/>
                    <a:pt x="2819" y="1257"/>
                    <a:pt x="2877" y="1298"/>
                  </a:cubicBezTo>
                  <a:cubicBezTo>
                    <a:pt x="2978" y="1359"/>
                    <a:pt x="3070" y="1420"/>
                    <a:pt x="3161" y="1480"/>
                  </a:cubicBezTo>
                  <a:cubicBezTo>
                    <a:pt x="3171" y="1487"/>
                    <a:pt x="3182" y="1489"/>
                    <a:pt x="3192" y="1489"/>
                  </a:cubicBezTo>
                  <a:cubicBezTo>
                    <a:pt x="3250" y="1489"/>
                    <a:pt x="3292" y="1404"/>
                    <a:pt x="3232" y="1370"/>
                  </a:cubicBezTo>
                  <a:lnTo>
                    <a:pt x="2949" y="1187"/>
                  </a:lnTo>
                  <a:cubicBezTo>
                    <a:pt x="2936" y="1178"/>
                    <a:pt x="2923" y="1174"/>
                    <a:pt x="2911" y="1174"/>
                  </a:cubicBezTo>
                  <a:close/>
                  <a:moveTo>
                    <a:pt x="3661" y="1336"/>
                  </a:moveTo>
                  <a:cubicBezTo>
                    <a:pt x="3609" y="1336"/>
                    <a:pt x="3578" y="1419"/>
                    <a:pt x="3637" y="1460"/>
                  </a:cubicBezTo>
                  <a:lnTo>
                    <a:pt x="3738" y="1521"/>
                  </a:lnTo>
                  <a:cubicBezTo>
                    <a:pt x="3749" y="1527"/>
                    <a:pt x="3759" y="1530"/>
                    <a:pt x="3769" y="1530"/>
                  </a:cubicBezTo>
                  <a:cubicBezTo>
                    <a:pt x="3824" y="1530"/>
                    <a:pt x="3859" y="1444"/>
                    <a:pt x="3799" y="1410"/>
                  </a:cubicBezTo>
                  <a:lnTo>
                    <a:pt x="3698" y="1349"/>
                  </a:lnTo>
                  <a:cubicBezTo>
                    <a:pt x="3685" y="1340"/>
                    <a:pt x="3673" y="1336"/>
                    <a:pt x="3661" y="1336"/>
                  </a:cubicBezTo>
                  <a:close/>
                  <a:moveTo>
                    <a:pt x="1120" y="1248"/>
                  </a:moveTo>
                  <a:cubicBezTo>
                    <a:pt x="1024" y="1248"/>
                    <a:pt x="959" y="1428"/>
                    <a:pt x="1095" y="1471"/>
                  </a:cubicBezTo>
                  <a:cubicBezTo>
                    <a:pt x="1156" y="1480"/>
                    <a:pt x="1207" y="1511"/>
                    <a:pt x="1257" y="1552"/>
                  </a:cubicBezTo>
                  <a:cubicBezTo>
                    <a:pt x="1273" y="1565"/>
                    <a:pt x="1290" y="1570"/>
                    <a:pt x="1307" y="1570"/>
                  </a:cubicBezTo>
                  <a:cubicBezTo>
                    <a:pt x="1356" y="1570"/>
                    <a:pt x="1399" y="1523"/>
                    <a:pt x="1369" y="1471"/>
                  </a:cubicBezTo>
                  <a:cubicBezTo>
                    <a:pt x="1318" y="1379"/>
                    <a:pt x="1257" y="1319"/>
                    <a:pt x="1176" y="1268"/>
                  </a:cubicBezTo>
                  <a:cubicBezTo>
                    <a:pt x="1157" y="1254"/>
                    <a:pt x="1138" y="1248"/>
                    <a:pt x="1120" y="1248"/>
                  </a:cubicBezTo>
                  <a:close/>
                  <a:moveTo>
                    <a:pt x="2165" y="1331"/>
                  </a:moveTo>
                  <a:cubicBezTo>
                    <a:pt x="2109" y="1331"/>
                    <a:pt x="2053" y="1403"/>
                    <a:pt x="2108" y="1451"/>
                  </a:cubicBezTo>
                  <a:cubicBezTo>
                    <a:pt x="2189" y="1521"/>
                    <a:pt x="2270" y="1561"/>
                    <a:pt x="2371" y="1592"/>
                  </a:cubicBezTo>
                  <a:cubicBezTo>
                    <a:pt x="2374" y="1593"/>
                    <a:pt x="2377" y="1593"/>
                    <a:pt x="2380" y="1593"/>
                  </a:cubicBezTo>
                  <a:cubicBezTo>
                    <a:pt x="2454" y="1593"/>
                    <a:pt x="2480" y="1480"/>
                    <a:pt x="2402" y="1460"/>
                  </a:cubicBezTo>
                  <a:cubicBezTo>
                    <a:pt x="2330" y="1440"/>
                    <a:pt x="2270" y="1410"/>
                    <a:pt x="2209" y="1349"/>
                  </a:cubicBezTo>
                  <a:cubicBezTo>
                    <a:pt x="2196" y="1336"/>
                    <a:pt x="2180" y="1331"/>
                    <a:pt x="2165" y="1331"/>
                  </a:cubicBezTo>
                  <a:close/>
                  <a:moveTo>
                    <a:pt x="690" y="1349"/>
                  </a:moveTo>
                  <a:cubicBezTo>
                    <a:pt x="640" y="1349"/>
                    <a:pt x="600" y="1420"/>
                    <a:pt x="630" y="1460"/>
                  </a:cubicBezTo>
                  <a:cubicBezTo>
                    <a:pt x="670" y="1521"/>
                    <a:pt x="751" y="1541"/>
                    <a:pt x="812" y="1592"/>
                  </a:cubicBezTo>
                  <a:cubicBezTo>
                    <a:pt x="820" y="1597"/>
                    <a:pt x="829" y="1599"/>
                    <a:pt x="838" y="1599"/>
                  </a:cubicBezTo>
                  <a:cubicBezTo>
                    <a:pt x="881" y="1599"/>
                    <a:pt x="918" y="1545"/>
                    <a:pt x="893" y="1511"/>
                  </a:cubicBezTo>
                  <a:cubicBezTo>
                    <a:pt x="843" y="1440"/>
                    <a:pt x="782" y="1359"/>
                    <a:pt x="690" y="1349"/>
                  </a:cubicBezTo>
                  <a:close/>
                  <a:moveTo>
                    <a:pt x="4136" y="1323"/>
                  </a:moveTo>
                  <a:cubicBezTo>
                    <a:pt x="4065" y="1323"/>
                    <a:pt x="4014" y="1423"/>
                    <a:pt x="4072" y="1480"/>
                  </a:cubicBezTo>
                  <a:cubicBezTo>
                    <a:pt x="4103" y="1521"/>
                    <a:pt x="4143" y="1561"/>
                    <a:pt x="4184" y="1592"/>
                  </a:cubicBezTo>
                  <a:cubicBezTo>
                    <a:pt x="4206" y="1617"/>
                    <a:pt x="4231" y="1627"/>
                    <a:pt x="4255" y="1627"/>
                  </a:cubicBezTo>
                  <a:cubicBezTo>
                    <a:pt x="4338" y="1627"/>
                    <a:pt x="4407" y="1501"/>
                    <a:pt x="4305" y="1430"/>
                  </a:cubicBezTo>
                  <a:lnTo>
                    <a:pt x="4184" y="1339"/>
                  </a:lnTo>
                  <a:cubicBezTo>
                    <a:pt x="4167" y="1328"/>
                    <a:pt x="4151" y="1323"/>
                    <a:pt x="4136" y="1323"/>
                  </a:cubicBezTo>
                  <a:close/>
                  <a:moveTo>
                    <a:pt x="4908" y="1434"/>
                  </a:moveTo>
                  <a:cubicBezTo>
                    <a:pt x="4837" y="1434"/>
                    <a:pt x="4779" y="1522"/>
                    <a:pt x="4841" y="1592"/>
                  </a:cubicBezTo>
                  <a:lnTo>
                    <a:pt x="5003" y="1754"/>
                  </a:lnTo>
                  <a:cubicBezTo>
                    <a:pt x="5022" y="1775"/>
                    <a:pt x="5043" y="1783"/>
                    <a:pt x="5064" y="1783"/>
                  </a:cubicBezTo>
                  <a:cubicBezTo>
                    <a:pt x="5137" y="1783"/>
                    <a:pt x="5206" y="1683"/>
                    <a:pt x="5135" y="1613"/>
                  </a:cubicBezTo>
                  <a:cubicBezTo>
                    <a:pt x="5084" y="1561"/>
                    <a:pt x="5024" y="1511"/>
                    <a:pt x="4973" y="1460"/>
                  </a:cubicBezTo>
                  <a:cubicBezTo>
                    <a:pt x="4952" y="1442"/>
                    <a:pt x="4930" y="1434"/>
                    <a:pt x="4908" y="1434"/>
                  </a:cubicBezTo>
                  <a:close/>
                  <a:moveTo>
                    <a:pt x="2653" y="1508"/>
                  </a:moveTo>
                  <a:cubicBezTo>
                    <a:pt x="2611" y="1508"/>
                    <a:pt x="2567" y="1558"/>
                    <a:pt x="2604" y="1602"/>
                  </a:cubicBezTo>
                  <a:cubicBezTo>
                    <a:pt x="2665" y="1683"/>
                    <a:pt x="2735" y="1744"/>
                    <a:pt x="2827" y="1795"/>
                  </a:cubicBezTo>
                  <a:cubicBezTo>
                    <a:pt x="2835" y="1799"/>
                    <a:pt x="2844" y="1801"/>
                    <a:pt x="2851" y="1801"/>
                  </a:cubicBezTo>
                  <a:cubicBezTo>
                    <a:pt x="2900" y="1801"/>
                    <a:pt x="2930" y="1730"/>
                    <a:pt x="2877" y="1703"/>
                  </a:cubicBezTo>
                  <a:cubicBezTo>
                    <a:pt x="2807" y="1653"/>
                    <a:pt x="2746" y="1602"/>
                    <a:pt x="2695" y="1532"/>
                  </a:cubicBezTo>
                  <a:cubicBezTo>
                    <a:pt x="2684" y="1515"/>
                    <a:pt x="2669" y="1508"/>
                    <a:pt x="2653" y="1508"/>
                  </a:cubicBezTo>
                  <a:close/>
                  <a:moveTo>
                    <a:pt x="2079" y="1609"/>
                  </a:moveTo>
                  <a:cubicBezTo>
                    <a:pt x="1994" y="1609"/>
                    <a:pt x="1941" y="1734"/>
                    <a:pt x="2027" y="1795"/>
                  </a:cubicBezTo>
                  <a:cubicBezTo>
                    <a:pt x="2078" y="1825"/>
                    <a:pt x="2118" y="1845"/>
                    <a:pt x="2168" y="1876"/>
                  </a:cubicBezTo>
                  <a:cubicBezTo>
                    <a:pt x="2186" y="1887"/>
                    <a:pt x="2204" y="1892"/>
                    <a:pt x="2220" y="1892"/>
                  </a:cubicBezTo>
                  <a:cubicBezTo>
                    <a:pt x="2310" y="1892"/>
                    <a:pt x="2372" y="1754"/>
                    <a:pt x="2270" y="1703"/>
                  </a:cubicBezTo>
                  <a:cubicBezTo>
                    <a:pt x="2220" y="1673"/>
                    <a:pt x="2179" y="1653"/>
                    <a:pt x="2128" y="1622"/>
                  </a:cubicBezTo>
                  <a:cubicBezTo>
                    <a:pt x="2111" y="1613"/>
                    <a:pt x="2095" y="1609"/>
                    <a:pt x="2079" y="1609"/>
                  </a:cubicBezTo>
                  <a:close/>
                  <a:moveTo>
                    <a:pt x="5395" y="1680"/>
                  </a:moveTo>
                  <a:cubicBezTo>
                    <a:pt x="5353" y="1680"/>
                    <a:pt x="5315" y="1732"/>
                    <a:pt x="5338" y="1784"/>
                  </a:cubicBezTo>
                  <a:cubicBezTo>
                    <a:pt x="5358" y="1804"/>
                    <a:pt x="5368" y="1835"/>
                    <a:pt x="5388" y="1865"/>
                  </a:cubicBezTo>
                  <a:cubicBezTo>
                    <a:pt x="5405" y="1894"/>
                    <a:pt x="5429" y="1906"/>
                    <a:pt x="5453" y="1906"/>
                  </a:cubicBezTo>
                  <a:cubicBezTo>
                    <a:pt x="5512" y="1906"/>
                    <a:pt x="5568" y="1832"/>
                    <a:pt x="5510" y="1775"/>
                  </a:cubicBezTo>
                  <a:cubicBezTo>
                    <a:pt x="5489" y="1744"/>
                    <a:pt x="5469" y="1723"/>
                    <a:pt x="5439" y="1703"/>
                  </a:cubicBezTo>
                  <a:cubicBezTo>
                    <a:pt x="5426" y="1687"/>
                    <a:pt x="5410" y="1680"/>
                    <a:pt x="5395" y="1680"/>
                  </a:cubicBezTo>
                  <a:close/>
                  <a:moveTo>
                    <a:pt x="3423" y="1621"/>
                  </a:moveTo>
                  <a:cubicBezTo>
                    <a:pt x="3352" y="1621"/>
                    <a:pt x="3286" y="1715"/>
                    <a:pt x="3353" y="1775"/>
                  </a:cubicBezTo>
                  <a:cubicBezTo>
                    <a:pt x="3404" y="1804"/>
                    <a:pt x="3455" y="1845"/>
                    <a:pt x="3505" y="1885"/>
                  </a:cubicBezTo>
                  <a:cubicBezTo>
                    <a:pt x="3531" y="1905"/>
                    <a:pt x="3556" y="1913"/>
                    <a:pt x="3581" y="1913"/>
                  </a:cubicBezTo>
                  <a:cubicBezTo>
                    <a:pt x="3681" y="1913"/>
                    <a:pt x="3751" y="1771"/>
                    <a:pt x="3637" y="1714"/>
                  </a:cubicBezTo>
                  <a:cubicBezTo>
                    <a:pt x="3586" y="1683"/>
                    <a:pt x="3525" y="1653"/>
                    <a:pt x="3464" y="1633"/>
                  </a:cubicBezTo>
                  <a:cubicBezTo>
                    <a:pt x="3451" y="1624"/>
                    <a:pt x="3437" y="1621"/>
                    <a:pt x="3423" y="1621"/>
                  </a:cubicBezTo>
                  <a:close/>
                  <a:moveTo>
                    <a:pt x="1179" y="1762"/>
                  </a:moveTo>
                  <a:cubicBezTo>
                    <a:pt x="1112" y="1762"/>
                    <a:pt x="1092" y="1867"/>
                    <a:pt x="1167" y="1885"/>
                  </a:cubicBezTo>
                  <a:cubicBezTo>
                    <a:pt x="1237" y="1916"/>
                    <a:pt x="1308" y="1957"/>
                    <a:pt x="1369" y="2007"/>
                  </a:cubicBezTo>
                  <a:cubicBezTo>
                    <a:pt x="1387" y="2021"/>
                    <a:pt x="1406" y="2028"/>
                    <a:pt x="1424" y="2028"/>
                  </a:cubicBezTo>
                  <a:cubicBezTo>
                    <a:pt x="1493" y="2028"/>
                    <a:pt x="1543" y="1934"/>
                    <a:pt x="1470" y="1885"/>
                  </a:cubicBezTo>
                  <a:cubicBezTo>
                    <a:pt x="1389" y="1825"/>
                    <a:pt x="1298" y="1795"/>
                    <a:pt x="1196" y="1764"/>
                  </a:cubicBezTo>
                  <a:cubicBezTo>
                    <a:pt x="1190" y="1762"/>
                    <a:pt x="1184" y="1762"/>
                    <a:pt x="1179" y="1762"/>
                  </a:cubicBezTo>
                  <a:close/>
                  <a:moveTo>
                    <a:pt x="549" y="1803"/>
                  </a:moveTo>
                  <a:cubicBezTo>
                    <a:pt x="521" y="1803"/>
                    <a:pt x="490" y="1839"/>
                    <a:pt x="508" y="1876"/>
                  </a:cubicBezTo>
                  <a:cubicBezTo>
                    <a:pt x="549" y="1946"/>
                    <a:pt x="630" y="1987"/>
                    <a:pt x="690" y="2038"/>
                  </a:cubicBezTo>
                  <a:cubicBezTo>
                    <a:pt x="702" y="2045"/>
                    <a:pt x="714" y="2049"/>
                    <a:pt x="726" y="2049"/>
                  </a:cubicBezTo>
                  <a:cubicBezTo>
                    <a:pt x="777" y="2049"/>
                    <a:pt x="821" y="1988"/>
                    <a:pt x="771" y="1946"/>
                  </a:cubicBezTo>
                  <a:cubicBezTo>
                    <a:pt x="711" y="1896"/>
                    <a:pt x="640" y="1825"/>
                    <a:pt x="559" y="1804"/>
                  </a:cubicBezTo>
                  <a:cubicBezTo>
                    <a:pt x="556" y="1804"/>
                    <a:pt x="553" y="1803"/>
                    <a:pt x="549" y="1803"/>
                  </a:cubicBezTo>
                  <a:close/>
                  <a:moveTo>
                    <a:pt x="4378" y="1786"/>
                  </a:moveTo>
                  <a:cubicBezTo>
                    <a:pt x="4332" y="1786"/>
                    <a:pt x="4295" y="1833"/>
                    <a:pt x="4325" y="1885"/>
                  </a:cubicBezTo>
                  <a:cubicBezTo>
                    <a:pt x="4366" y="1987"/>
                    <a:pt x="4467" y="2047"/>
                    <a:pt x="4568" y="2088"/>
                  </a:cubicBezTo>
                  <a:cubicBezTo>
                    <a:pt x="4581" y="2094"/>
                    <a:pt x="4592" y="2097"/>
                    <a:pt x="4604" y="2097"/>
                  </a:cubicBezTo>
                  <a:cubicBezTo>
                    <a:pt x="4667" y="2097"/>
                    <a:pt x="4708" y="2010"/>
                    <a:pt x="4639" y="1966"/>
                  </a:cubicBezTo>
                  <a:cubicBezTo>
                    <a:pt x="4558" y="1926"/>
                    <a:pt x="4497" y="1865"/>
                    <a:pt x="4427" y="1804"/>
                  </a:cubicBezTo>
                  <a:cubicBezTo>
                    <a:pt x="4411" y="1792"/>
                    <a:pt x="4394" y="1786"/>
                    <a:pt x="4378" y="1786"/>
                  </a:cubicBezTo>
                  <a:close/>
                  <a:moveTo>
                    <a:pt x="180" y="1892"/>
                  </a:moveTo>
                  <a:cubicBezTo>
                    <a:pt x="129" y="1892"/>
                    <a:pt x="85" y="1945"/>
                    <a:pt x="103" y="1997"/>
                  </a:cubicBezTo>
                  <a:cubicBezTo>
                    <a:pt x="123" y="2088"/>
                    <a:pt x="235" y="2128"/>
                    <a:pt x="326" y="2139"/>
                  </a:cubicBezTo>
                  <a:cubicBezTo>
                    <a:pt x="329" y="2139"/>
                    <a:pt x="332" y="2139"/>
                    <a:pt x="335" y="2139"/>
                  </a:cubicBezTo>
                  <a:cubicBezTo>
                    <a:pt x="428" y="2139"/>
                    <a:pt x="435" y="1996"/>
                    <a:pt x="357" y="1966"/>
                  </a:cubicBezTo>
                  <a:cubicBezTo>
                    <a:pt x="296" y="1957"/>
                    <a:pt x="265" y="1906"/>
                    <a:pt x="204" y="1896"/>
                  </a:cubicBezTo>
                  <a:cubicBezTo>
                    <a:pt x="196" y="1893"/>
                    <a:pt x="188" y="1892"/>
                    <a:pt x="180" y="1892"/>
                  </a:cubicBezTo>
                  <a:close/>
                  <a:moveTo>
                    <a:pt x="3078" y="1826"/>
                  </a:moveTo>
                  <a:cubicBezTo>
                    <a:pt x="3027" y="1826"/>
                    <a:pt x="2982" y="1897"/>
                    <a:pt x="3030" y="1937"/>
                  </a:cubicBezTo>
                  <a:cubicBezTo>
                    <a:pt x="3111" y="1997"/>
                    <a:pt x="3181" y="2068"/>
                    <a:pt x="3262" y="2128"/>
                  </a:cubicBezTo>
                  <a:cubicBezTo>
                    <a:pt x="3274" y="2138"/>
                    <a:pt x="3286" y="2142"/>
                    <a:pt x="3298" y="2142"/>
                  </a:cubicBezTo>
                  <a:cubicBezTo>
                    <a:pt x="3339" y="2142"/>
                    <a:pt x="3372" y="2097"/>
                    <a:pt x="3333" y="2058"/>
                  </a:cubicBezTo>
                  <a:lnTo>
                    <a:pt x="3120" y="1845"/>
                  </a:lnTo>
                  <a:cubicBezTo>
                    <a:pt x="3107" y="1832"/>
                    <a:pt x="3092" y="1826"/>
                    <a:pt x="3078" y="1826"/>
                  </a:cubicBezTo>
                  <a:close/>
                  <a:moveTo>
                    <a:pt x="4955" y="1850"/>
                  </a:moveTo>
                  <a:cubicBezTo>
                    <a:pt x="4902" y="1850"/>
                    <a:pt x="4845" y="1914"/>
                    <a:pt x="4882" y="1966"/>
                  </a:cubicBezTo>
                  <a:lnTo>
                    <a:pt x="4973" y="2119"/>
                  </a:lnTo>
                  <a:cubicBezTo>
                    <a:pt x="4993" y="2144"/>
                    <a:pt x="5017" y="2154"/>
                    <a:pt x="5041" y="2154"/>
                  </a:cubicBezTo>
                  <a:cubicBezTo>
                    <a:pt x="5105" y="2154"/>
                    <a:pt x="5164" y="2081"/>
                    <a:pt x="5105" y="2007"/>
                  </a:cubicBezTo>
                  <a:cubicBezTo>
                    <a:pt x="5075" y="1966"/>
                    <a:pt x="5034" y="1916"/>
                    <a:pt x="5003" y="1876"/>
                  </a:cubicBezTo>
                  <a:cubicBezTo>
                    <a:pt x="4991" y="1858"/>
                    <a:pt x="4973" y="1850"/>
                    <a:pt x="4955" y="1850"/>
                  </a:cubicBezTo>
                  <a:close/>
                  <a:moveTo>
                    <a:pt x="5788" y="1992"/>
                  </a:moveTo>
                  <a:cubicBezTo>
                    <a:pt x="5746" y="1992"/>
                    <a:pt x="5704" y="2035"/>
                    <a:pt x="5732" y="2078"/>
                  </a:cubicBezTo>
                  <a:lnTo>
                    <a:pt x="5773" y="2139"/>
                  </a:lnTo>
                  <a:cubicBezTo>
                    <a:pt x="5786" y="2158"/>
                    <a:pt x="5804" y="2166"/>
                    <a:pt x="5822" y="2166"/>
                  </a:cubicBezTo>
                  <a:cubicBezTo>
                    <a:pt x="5863" y="2166"/>
                    <a:pt x="5902" y="2127"/>
                    <a:pt x="5874" y="2078"/>
                  </a:cubicBezTo>
                  <a:lnTo>
                    <a:pt x="5834" y="2018"/>
                  </a:lnTo>
                  <a:cubicBezTo>
                    <a:pt x="5822" y="2000"/>
                    <a:pt x="5805" y="1992"/>
                    <a:pt x="5788" y="1992"/>
                  </a:cubicBezTo>
                  <a:close/>
                  <a:moveTo>
                    <a:pt x="2553" y="1906"/>
                  </a:moveTo>
                  <a:cubicBezTo>
                    <a:pt x="2505" y="1906"/>
                    <a:pt x="2456" y="1971"/>
                    <a:pt x="2503" y="2018"/>
                  </a:cubicBezTo>
                  <a:cubicBezTo>
                    <a:pt x="2553" y="2078"/>
                    <a:pt x="2625" y="2128"/>
                    <a:pt x="2706" y="2159"/>
                  </a:cubicBezTo>
                  <a:cubicBezTo>
                    <a:pt x="2715" y="2166"/>
                    <a:pt x="2725" y="2169"/>
                    <a:pt x="2734" y="2169"/>
                  </a:cubicBezTo>
                  <a:cubicBezTo>
                    <a:pt x="2782" y="2169"/>
                    <a:pt x="2815" y="2092"/>
                    <a:pt x="2756" y="2058"/>
                  </a:cubicBezTo>
                  <a:cubicBezTo>
                    <a:pt x="2695" y="2027"/>
                    <a:pt x="2645" y="1977"/>
                    <a:pt x="2594" y="1926"/>
                  </a:cubicBezTo>
                  <a:cubicBezTo>
                    <a:pt x="2582" y="1912"/>
                    <a:pt x="2568" y="1906"/>
                    <a:pt x="2553" y="1906"/>
                  </a:cubicBezTo>
                  <a:close/>
                  <a:moveTo>
                    <a:pt x="1780" y="1844"/>
                  </a:moveTo>
                  <a:cubicBezTo>
                    <a:pt x="1711" y="1844"/>
                    <a:pt x="1649" y="1931"/>
                    <a:pt x="1713" y="1987"/>
                  </a:cubicBezTo>
                  <a:lnTo>
                    <a:pt x="1925" y="2159"/>
                  </a:lnTo>
                  <a:cubicBezTo>
                    <a:pt x="1942" y="2175"/>
                    <a:pt x="1960" y="2182"/>
                    <a:pt x="1978" y="2182"/>
                  </a:cubicBezTo>
                  <a:cubicBezTo>
                    <a:pt x="2038" y="2182"/>
                    <a:pt x="2092" y="2105"/>
                    <a:pt x="2037" y="2058"/>
                  </a:cubicBezTo>
                  <a:cubicBezTo>
                    <a:pt x="1966" y="1987"/>
                    <a:pt x="1905" y="1926"/>
                    <a:pt x="1835" y="1865"/>
                  </a:cubicBezTo>
                  <a:cubicBezTo>
                    <a:pt x="1818" y="1850"/>
                    <a:pt x="1799" y="1844"/>
                    <a:pt x="1780" y="1844"/>
                  </a:cubicBezTo>
                  <a:close/>
                  <a:moveTo>
                    <a:pt x="4061" y="2101"/>
                  </a:moveTo>
                  <a:cubicBezTo>
                    <a:pt x="3993" y="2101"/>
                    <a:pt x="3941" y="2205"/>
                    <a:pt x="4011" y="2240"/>
                  </a:cubicBezTo>
                  <a:cubicBezTo>
                    <a:pt x="4062" y="2250"/>
                    <a:pt x="4103" y="2270"/>
                    <a:pt x="4143" y="2290"/>
                  </a:cubicBezTo>
                  <a:cubicBezTo>
                    <a:pt x="4152" y="2294"/>
                    <a:pt x="4161" y="2296"/>
                    <a:pt x="4170" y="2296"/>
                  </a:cubicBezTo>
                  <a:cubicBezTo>
                    <a:pt x="4230" y="2296"/>
                    <a:pt x="4275" y="2215"/>
                    <a:pt x="4204" y="2180"/>
                  </a:cubicBezTo>
                  <a:cubicBezTo>
                    <a:pt x="4163" y="2159"/>
                    <a:pt x="4133" y="2139"/>
                    <a:pt x="4092" y="2108"/>
                  </a:cubicBezTo>
                  <a:cubicBezTo>
                    <a:pt x="4082" y="2103"/>
                    <a:pt x="4071" y="2101"/>
                    <a:pt x="4061" y="2101"/>
                  </a:cubicBezTo>
                  <a:close/>
                  <a:moveTo>
                    <a:pt x="2199" y="2261"/>
                  </a:moveTo>
                  <a:cubicBezTo>
                    <a:pt x="2078" y="2261"/>
                    <a:pt x="2078" y="2452"/>
                    <a:pt x="2199" y="2452"/>
                  </a:cubicBezTo>
                  <a:cubicBezTo>
                    <a:pt x="2330" y="2452"/>
                    <a:pt x="2330" y="2261"/>
                    <a:pt x="2199" y="2261"/>
                  </a:cubicBezTo>
                  <a:close/>
                  <a:moveTo>
                    <a:pt x="530" y="2181"/>
                  </a:moveTo>
                  <a:cubicBezTo>
                    <a:pt x="461" y="2181"/>
                    <a:pt x="414" y="2294"/>
                    <a:pt x="488" y="2351"/>
                  </a:cubicBezTo>
                  <a:lnTo>
                    <a:pt x="630" y="2452"/>
                  </a:lnTo>
                  <a:cubicBezTo>
                    <a:pt x="646" y="2465"/>
                    <a:pt x="663" y="2471"/>
                    <a:pt x="678" y="2471"/>
                  </a:cubicBezTo>
                  <a:cubicBezTo>
                    <a:pt x="748" y="2471"/>
                    <a:pt x="795" y="2359"/>
                    <a:pt x="721" y="2301"/>
                  </a:cubicBezTo>
                  <a:cubicBezTo>
                    <a:pt x="670" y="2261"/>
                    <a:pt x="630" y="2230"/>
                    <a:pt x="579" y="2200"/>
                  </a:cubicBezTo>
                  <a:cubicBezTo>
                    <a:pt x="563" y="2187"/>
                    <a:pt x="546" y="2181"/>
                    <a:pt x="530" y="2181"/>
                  </a:cubicBezTo>
                  <a:close/>
                  <a:moveTo>
                    <a:pt x="1305" y="2242"/>
                  </a:moveTo>
                  <a:cubicBezTo>
                    <a:pt x="1241" y="2242"/>
                    <a:pt x="1198" y="2338"/>
                    <a:pt x="1268" y="2382"/>
                  </a:cubicBezTo>
                  <a:lnTo>
                    <a:pt x="1450" y="2483"/>
                  </a:lnTo>
                  <a:cubicBezTo>
                    <a:pt x="1461" y="2489"/>
                    <a:pt x="1472" y="2491"/>
                    <a:pt x="1483" y="2491"/>
                  </a:cubicBezTo>
                  <a:cubicBezTo>
                    <a:pt x="1548" y="2491"/>
                    <a:pt x="1590" y="2395"/>
                    <a:pt x="1520" y="2351"/>
                  </a:cubicBezTo>
                  <a:lnTo>
                    <a:pt x="1338" y="2250"/>
                  </a:lnTo>
                  <a:cubicBezTo>
                    <a:pt x="1327" y="2244"/>
                    <a:pt x="1316" y="2242"/>
                    <a:pt x="1305" y="2242"/>
                  </a:cubicBezTo>
                  <a:close/>
                  <a:moveTo>
                    <a:pt x="3768" y="2342"/>
                  </a:moveTo>
                  <a:cubicBezTo>
                    <a:pt x="3647" y="2342"/>
                    <a:pt x="3647" y="2533"/>
                    <a:pt x="3768" y="2533"/>
                  </a:cubicBezTo>
                  <a:cubicBezTo>
                    <a:pt x="3890" y="2533"/>
                    <a:pt x="3890" y="2342"/>
                    <a:pt x="3768" y="2342"/>
                  </a:cubicBezTo>
                  <a:close/>
                  <a:moveTo>
                    <a:pt x="5418" y="2206"/>
                  </a:moveTo>
                  <a:cubicBezTo>
                    <a:pt x="5339" y="2206"/>
                    <a:pt x="5268" y="2307"/>
                    <a:pt x="5348" y="2371"/>
                  </a:cubicBezTo>
                  <a:lnTo>
                    <a:pt x="5530" y="2524"/>
                  </a:lnTo>
                  <a:cubicBezTo>
                    <a:pt x="5551" y="2544"/>
                    <a:pt x="5574" y="2553"/>
                    <a:pt x="5597" y="2553"/>
                  </a:cubicBezTo>
                  <a:cubicBezTo>
                    <a:pt x="5673" y="2553"/>
                    <a:pt x="5740" y="2454"/>
                    <a:pt x="5662" y="2392"/>
                  </a:cubicBezTo>
                  <a:cubicBezTo>
                    <a:pt x="5601" y="2342"/>
                    <a:pt x="5540" y="2281"/>
                    <a:pt x="5480" y="2230"/>
                  </a:cubicBezTo>
                  <a:cubicBezTo>
                    <a:pt x="5461" y="2213"/>
                    <a:pt x="5439" y="2206"/>
                    <a:pt x="5418" y="2206"/>
                  </a:cubicBezTo>
                  <a:close/>
                  <a:moveTo>
                    <a:pt x="4848" y="2299"/>
                  </a:moveTo>
                  <a:cubicBezTo>
                    <a:pt x="4792" y="2299"/>
                    <a:pt x="4752" y="2392"/>
                    <a:pt x="4811" y="2443"/>
                  </a:cubicBezTo>
                  <a:lnTo>
                    <a:pt x="4973" y="2564"/>
                  </a:lnTo>
                  <a:cubicBezTo>
                    <a:pt x="4985" y="2573"/>
                    <a:pt x="4997" y="2576"/>
                    <a:pt x="5008" y="2576"/>
                  </a:cubicBezTo>
                  <a:cubicBezTo>
                    <a:pt x="5064" y="2576"/>
                    <a:pt x="5103" y="2483"/>
                    <a:pt x="5044" y="2432"/>
                  </a:cubicBezTo>
                  <a:lnTo>
                    <a:pt x="4882" y="2311"/>
                  </a:lnTo>
                  <a:cubicBezTo>
                    <a:pt x="4870" y="2302"/>
                    <a:pt x="4859" y="2299"/>
                    <a:pt x="4848" y="2299"/>
                  </a:cubicBezTo>
                  <a:close/>
                  <a:moveTo>
                    <a:pt x="3017" y="2318"/>
                  </a:moveTo>
                  <a:cubicBezTo>
                    <a:pt x="2925" y="2318"/>
                    <a:pt x="2872" y="2445"/>
                    <a:pt x="2958" y="2513"/>
                  </a:cubicBezTo>
                  <a:cubicBezTo>
                    <a:pt x="3009" y="2544"/>
                    <a:pt x="3070" y="2585"/>
                    <a:pt x="3120" y="2625"/>
                  </a:cubicBezTo>
                  <a:cubicBezTo>
                    <a:pt x="3139" y="2638"/>
                    <a:pt x="3158" y="2643"/>
                    <a:pt x="3177" y="2643"/>
                  </a:cubicBezTo>
                  <a:cubicBezTo>
                    <a:pt x="3276" y="2643"/>
                    <a:pt x="3352" y="2482"/>
                    <a:pt x="3232" y="2423"/>
                  </a:cubicBezTo>
                  <a:cubicBezTo>
                    <a:pt x="3181" y="2392"/>
                    <a:pt x="3120" y="2362"/>
                    <a:pt x="3070" y="2331"/>
                  </a:cubicBezTo>
                  <a:cubicBezTo>
                    <a:pt x="3052" y="2322"/>
                    <a:pt x="3034" y="2318"/>
                    <a:pt x="3017" y="2318"/>
                  </a:cubicBezTo>
                  <a:close/>
                  <a:moveTo>
                    <a:pt x="133" y="2553"/>
                  </a:moveTo>
                  <a:cubicBezTo>
                    <a:pt x="59" y="2553"/>
                    <a:pt x="0" y="2675"/>
                    <a:pt x="83" y="2716"/>
                  </a:cubicBezTo>
                  <a:cubicBezTo>
                    <a:pt x="134" y="2736"/>
                    <a:pt x="174" y="2756"/>
                    <a:pt x="215" y="2776"/>
                  </a:cubicBezTo>
                  <a:cubicBezTo>
                    <a:pt x="224" y="2781"/>
                    <a:pt x="234" y="2783"/>
                    <a:pt x="243" y="2783"/>
                  </a:cubicBezTo>
                  <a:cubicBezTo>
                    <a:pt x="297" y="2783"/>
                    <a:pt x="347" y="2718"/>
                    <a:pt x="296" y="2675"/>
                  </a:cubicBezTo>
                  <a:cubicBezTo>
                    <a:pt x="255" y="2645"/>
                    <a:pt x="225" y="2614"/>
                    <a:pt x="184" y="2574"/>
                  </a:cubicBezTo>
                  <a:cubicBezTo>
                    <a:pt x="167" y="2559"/>
                    <a:pt x="150" y="2553"/>
                    <a:pt x="133" y="2553"/>
                  </a:cubicBezTo>
                  <a:close/>
                  <a:moveTo>
                    <a:pt x="1879" y="2431"/>
                  </a:moveTo>
                  <a:cubicBezTo>
                    <a:pt x="1816" y="2431"/>
                    <a:pt x="1755" y="2523"/>
                    <a:pt x="1815" y="2574"/>
                  </a:cubicBezTo>
                  <a:cubicBezTo>
                    <a:pt x="1896" y="2645"/>
                    <a:pt x="1977" y="2706"/>
                    <a:pt x="2047" y="2767"/>
                  </a:cubicBezTo>
                  <a:cubicBezTo>
                    <a:pt x="2070" y="2786"/>
                    <a:pt x="2094" y="2794"/>
                    <a:pt x="2117" y="2794"/>
                  </a:cubicBezTo>
                  <a:cubicBezTo>
                    <a:pt x="2202" y="2794"/>
                    <a:pt x="2265" y="2679"/>
                    <a:pt x="2168" y="2614"/>
                  </a:cubicBezTo>
                  <a:cubicBezTo>
                    <a:pt x="2087" y="2564"/>
                    <a:pt x="1997" y="2504"/>
                    <a:pt x="1916" y="2443"/>
                  </a:cubicBezTo>
                  <a:cubicBezTo>
                    <a:pt x="1904" y="2434"/>
                    <a:pt x="1891" y="2431"/>
                    <a:pt x="1879" y="2431"/>
                  </a:cubicBezTo>
                  <a:close/>
                  <a:moveTo>
                    <a:pt x="4119" y="2534"/>
                  </a:moveTo>
                  <a:cubicBezTo>
                    <a:pt x="4068" y="2534"/>
                    <a:pt x="4025" y="2599"/>
                    <a:pt x="4072" y="2645"/>
                  </a:cubicBezTo>
                  <a:cubicBezTo>
                    <a:pt x="4133" y="2695"/>
                    <a:pt x="4193" y="2756"/>
                    <a:pt x="4254" y="2807"/>
                  </a:cubicBezTo>
                  <a:cubicBezTo>
                    <a:pt x="4267" y="2818"/>
                    <a:pt x="4280" y="2822"/>
                    <a:pt x="4294" y="2822"/>
                  </a:cubicBezTo>
                  <a:cubicBezTo>
                    <a:pt x="4346" y="2822"/>
                    <a:pt x="4394" y="2756"/>
                    <a:pt x="4346" y="2716"/>
                  </a:cubicBezTo>
                  <a:cubicBezTo>
                    <a:pt x="4285" y="2655"/>
                    <a:pt x="4224" y="2605"/>
                    <a:pt x="4163" y="2554"/>
                  </a:cubicBezTo>
                  <a:cubicBezTo>
                    <a:pt x="4149" y="2540"/>
                    <a:pt x="4134" y="2534"/>
                    <a:pt x="4119" y="2534"/>
                  </a:cubicBezTo>
                  <a:close/>
                  <a:moveTo>
                    <a:pt x="2684" y="2607"/>
                  </a:moveTo>
                  <a:cubicBezTo>
                    <a:pt x="2608" y="2607"/>
                    <a:pt x="2561" y="2726"/>
                    <a:pt x="2645" y="2776"/>
                  </a:cubicBezTo>
                  <a:lnTo>
                    <a:pt x="2706" y="2817"/>
                  </a:lnTo>
                  <a:cubicBezTo>
                    <a:pt x="2723" y="2829"/>
                    <a:pt x="2741" y="2835"/>
                    <a:pt x="2757" y="2835"/>
                  </a:cubicBezTo>
                  <a:cubicBezTo>
                    <a:pt x="2833" y="2835"/>
                    <a:pt x="2880" y="2716"/>
                    <a:pt x="2796" y="2666"/>
                  </a:cubicBezTo>
                  <a:lnTo>
                    <a:pt x="2735" y="2625"/>
                  </a:lnTo>
                  <a:cubicBezTo>
                    <a:pt x="2718" y="2613"/>
                    <a:pt x="2700" y="2607"/>
                    <a:pt x="2684" y="2607"/>
                  </a:cubicBezTo>
                  <a:close/>
                  <a:moveTo>
                    <a:pt x="1162" y="2522"/>
                  </a:moveTo>
                  <a:cubicBezTo>
                    <a:pt x="1106" y="2522"/>
                    <a:pt x="1066" y="2615"/>
                    <a:pt x="1126" y="2666"/>
                  </a:cubicBezTo>
                  <a:cubicBezTo>
                    <a:pt x="1217" y="2736"/>
                    <a:pt x="1318" y="2797"/>
                    <a:pt x="1410" y="2868"/>
                  </a:cubicBezTo>
                  <a:cubicBezTo>
                    <a:pt x="1424" y="2879"/>
                    <a:pt x="1439" y="2884"/>
                    <a:pt x="1452" y="2884"/>
                  </a:cubicBezTo>
                  <a:cubicBezTo>
                    <a:pt x="1514" y="2884"/>
                    <a:pt x="1557" y="2786"/>
                    <a:pt x="1491" y="2736"/>
                  </a:cubicBezTo>
                  <a:cubicBezTo>
                    <a:pt x="1389" y="2675"/>
                    <a:pt x="1298" y="2605"/>
                    <a:pt x="1196" y="2533"/>
                  </a:cubicBezTo>
                  <a:cubicBezTo>
                    <a:pt x="1185" y="2525"/>
                    <a:pt x="1173" y="2522"/>
                    <a:pt x="1162" y="2522"/>
                  </a:cubicBezTo>
                  <a:close/>
                  <a:moveTo>
                    <a:pt x="5799" y="2714"/>
                  </a:moveTo>
                  <a:cubicBezTo>
                    <a:pt x="5743" y="2714"/>
                    <a:pt x="5704" y="2805"/>
                    <a:pt x="5763" y="2848"/>
                  </a:cubicBezTo>
                  <a:lnTo>
                    <a:pt x="5885" y="2929"/>
                  </a:lnTo>
                  <a:cubicBezTo>
                    <a:pt x="5898" y="2937"/>
                    <a:pt x="5911" y="2941"/>
                    <a:pt x="5924" y="2941"/>
                  </a:cubicBezTo>
                  <a:cubicBezTo>
                    <a:pt x="5985" y="2941"/>
                    <a:pt x="6025" y="2849"/>
                    <a:pt x="5966" y="2807"/>
                  </a:cubicBezTo>
                  <a:lnTo>
                    <a:pt x="5834" y="2726"/>
                  </a:lnTo>
                  <a:cubicBezTo>
                    <a:pt x="5822" y="2718"/>
                    <a:pt x="5810" y="2714"/>
                    <a:pt x="5799" y="2714"/>
                  </a:cubicBezTo>
                  <a:close/>
                  <a:moveTo>
                    <a:pt x="615" y="2705"/>
                  </a:moveTo>
                  <a:cubicBezTo>
                    <a:pt x="546" y="2705"/>
                    <a:pt x="485" y="2792"/>
                    <a:pt x="549" y="2848"/>
                  </a:cubicBezTo>
                  <a:lnTo>
                    <a:pt x="782" y="3030"/>
                  </a:lnTo>
                  <a:cubicBezTo>
                    <a:pt x="798" y="3042"/>
                    <a:pt x="816" y="3047"/>
                    <a:pt x="834" y="3047"/>
                  </a:cubicBezTo>
                  <a:cubicBezTo>
                    <a:pt x="903" y="3047"/>
                    <a:pt x="966" y="2965"/>
                    <a:pt x="893" y="2909"/>
                  </a:cubicBezTo>
                  <a:lnTo>
                    <a:pt x="670" y="2726"/>
                  </a:lnTo>
                  <a:cubicBezTo>
                    <a:pt x="653" y="2711"/>
                    <a:pt x="634" y="2705"/>
                    <a:pt x="615" y="2705"/>
                  </a:cubicBezTo>
                  <a:close/>
                  <a:moveTo>
                    <a:pt x="4765" y="2813"/>
                  </a:moveTo>
                  <a:cubicBezTo>
                    <a:pt x="4715" y="2813"/>
                    <a:pt x="4671" y="2885"/>
                    <a:pt x="4710" y="2938"/>
                  </a:cubicBezTo>
                  <a:cubicBezTo>
                    <a:pt x="4751" y="2990"/>
                    <a:pt x="4791" y="3030"/>
                    <a:pt x="4832" y="3080"/>
                  </a:cubicBezTo>
                  <a:cubicBezTo>
                    <a:pt x="4847" y="3100"/>
                    <a:pt x="4865" y="3108"/>
                    <a:pt x="4884" y="3108"/>
                  </a:cubicBezTo>
                  <a:cubicBezTo>
                    <a:pt x="4941" y="3108"/>
                    <a:pt x="4996" y="3030"/>
                    <a:pt x="4943" y="2969"/>
                  </a:cubicBezTo>
                  <a:lnTo>
                    <a:pt x="4811" y="2837"/>
                  </a:lnTo>
                  <a:cubicBezTo>
                    <a:pt x="4797" y="2820"/>
                    <a:pt x="4781" y="2813"/>
                    <a:pt x="4765" y="2813"/>
                  </a:cubicBezTo>
                  <a:close/>
                  <a:moveTo>
                    <a:pt x="3727" y="2967"/>
                  </a:moveTo>
                  <a:cubicBezTo>
                    <a:pt x="3667" y="2967"/>
                    <a:pt x="3612" y="3046"/>
                    <a:pt x="3667" y="3100"/>
                  </a:cubicBezTo>
                  <a:cubicBezTo>
                    <a:pt x="3707" y="3141"/>
                    <a:pt x="3738" y="3172"/>
                    <a:pt x="3779" y="3202"/>
                  </a:cubicBezTo>
                  <a:cubicBezTo>
                    <a:pt x="3795" y="3218"/>
                    <a:pt x="3812" y="3225"/>
                    <a:pt x="3829" y="3225"/>
                  </a:cubicBezTo>
                  <a:cubicBezTo>
                    <a:pt x="3886" y="3225"/>
                    <a:pt x="3935" y="3145"/>
                    <a:pt x="3880" y="3091"/>
                  </a:cubicBezTo>
                  <a:lnTo>
                    <a:pt x="3779" y="2990"/>
                  </a:lnTo>
                  <a:cubicBezTo>
                    <a:pt x="3763" y="2973"/>
                    <a:pt x="3744" y="2967"/>
                    <a:pt x="3727" y="2967"/>
                  </a:cubicBezTo>
                  <a:close/>
                  <a:moveTo>
                    <a:pt x="2981" y="2873"/>
                  </a:moveTo>
                  <a:cubicBezTo>
                    <a:pt x="2911" y="2873"/>
                    <a:pt x="2845" y="2967"/>
                    <a:pt x="2908" y="3030"/>
                  </a:cubicBezTo>
                  <a:cubicBezTo>
                    <a:pt x="2999" y="3121"/>
                    <a:pt x="3100" y="3192"/>
                    <a:pt x="3212" y="3242"/>
                  </a:cubicBezTo>
                  <a:cubicBezTo>
                    <a:pt x="3227" y="3249"/>
                    <a:pt x="3242" y="3253"/>
                    <a:pt x="3257" y="3253"/>
                  </a:cubicBezTo>
                  <a:cubicBezTo>
                    <a:pt x="3344" y="3253"/>
                    <a:pt x="3399" y="3134"/>
                    <a:pt x="3302" y="3091"/>
                  </a:cubicBezTo>
                  <a:cubicBezTo>
                    <a:pt x="3201" y="3040"/>
                    <a:pt x="3111" y="2979"/>
                    <a:pt x="3039" y="2898"/>
                  </a:cubicBezTo>
                  <a:cubicBezTo>
                    <a:pt x="3021" y="2880"/>
                    <a:pt x="3001" y="2873"/>
                    <a:pt x="2981" y="2873"/>
                  </a:cubicBezTo>
                  <a:close/>
                  <a:moveTo>
                    <a:pt x="1901" y="3074"/>
                  </a:moveTo>
                  <a:cubicBezTo>
                    <a:pt x="1853" y="3074"/>
                    <a:pt x="1821" y="3145"/>
                    <a:pt x="1865" y="3172"/>
                  </a:cubicBezTo>
                  <a:cubicBezTo>
                    <a:pt x="1925" y="3212"/>
                    <a:pt x="1977" y="3242"/>
                    <a:pt x="2027" y="3273"/>
                  </a:cubicBezTo>
                  <a:cubicBezTo>
                    <a:pt x="2037" y="3280"/>
                    <a:pt x="2048" y="3283"/>
                    <a:pt x="2057" y="3283"/>
                  </a:cubicBezTo>
                  <a:cubicBezTo>
                    <a:pt x="2102" y="3283"/>
                    <a:pt x="2130" y="3217"/>
                    <a:pt x="2087" y="3192"/>
                  </a:cubicBezTo>
                  <a:cubicBezTo>
                    <a:pt x="2027" y="3152"/>
                    <a:pt x="1977" y="3121"/>
                    <a:pt x="1925" y="3080"/>
                  </a:cubicBezTo>
                  <a:cubicBezTo>
                    <a:pt x="1917" y="3076"/>
                    <a:pt x="1909" y="3074"/>
                    <a:pt x="1901" y="3074"/>
                  </a:cubicBezTo>
                  <a:close/>
                  <a:moveTo>
                    <a:pt x="5534" y="3033"/>
                  </a:moveTo>
                  <a:cubicBezTo>
                    <a:pt x="5475" y="3033"/>
                    <a:pt x="5435" y="3115"/>
                    <a:pt x="5459" y="3172"/>
                  </a:cubicBezTo>
                  <a:cubicBezTo>
                    <a:pt x="5500" y="3253"/>
                    <a:pt x="5570" y="3293"/>
                    <a:pt x="5651" y="3323"/>
                  </a:cubicBezTo>
                  <a:cubicBezTo>
                    <a:pt x="5658" y="3325"/>
                    <a:pt x="5665" y="3325"/>
                    <a:pt x="5671" y="3325"/>
                  </a:cubicBezTo>
                  <a:cubicBezTo>
                    <a:pt x="5761" y="3325"/>
                    <a:pt x="5817" y="3198"/>
                    <a:pt x="5723" y="3152"/>
                  </a:cubicBezTo>
                  <a:cubicBezTo>
                    <a:pt x="5672" y="3131"/>
                    <a:pt x="5631" y="3080"/>
                    <a:pt x="5581" y="3050"/>
                  </a:cubicBezTo>
                  <a:cubicBezTo>
                    <a:pt x="5565" y="3038"/>
                    <a:pt x="5549" y="3033"/>
                    <a:pt x="5534" y="3033"/>
                  </a:cubicBezTo>
                  <a:close/>
                  <a:moveTo>
                    <a:pt x="4267" y="3057"/>
                  </a:moveTo>
                  <a:cubicBezTo>
                    <a:pt x="4198" y="3057"/>
                    <a:pt x="4127" y="3130"/>
                    <a:pt x="4173" y="3192"/>
                  </a:cubicBezTo>
                  <a:cubicBezTo>
                    <a:pt x="4204" y="3233"/>
                    <a:pt x="4224" y="3262"/>
                    <a:pt x="4254" y="3303"/>
                  </a:cubicBezTo>
                  <a:cubicBezTo>
                    <a:pt x="4276" y="3333"/>
                    <a:pt x="4304" y="3346"/>
                    <a:pt x="4331" y="3346"/>
                  </a:cubicBezTo>
                  <a:cubicBezTo>
                    <a:pt x="4404" y="3346"/>
                    <a:pt x="4473" y="3255"/>
                    <a:pt x="4406" y="3181"/>
                  </a:cubicBezTo>
                  <a:cubicBezTo>
                    <a:pt x="4376" y="3152"/>
                    <a:pt x="4346" y="3121"/>
                    <a:pt x="4325" y="3080"/>
                  </a:cubicBezTo>
                  <a:cubicBezTo>
                    <a:pt x="4309" y="3064"/>
                    <a:pt x="4288" y="3057"/>
                    <a:pt x="4267" y="3057"/>
                  </a:cubicBezTo>
                  <a:close/>
                  <a:moveTo>
                    <a:pt x="2564" y="3030"/>
                  </a:moveTo>
                  <a:cubicBezTo>
                    <a:pt x="2500" y="3030"/>
                    <a:pt x="2453" y="3104"/>
                    <a:pt x="2503" y="3172"/>
                  </a:cubicBezTo>
                  <a:cubicBezTo>
                    <a:pt x="2553" y="3222"/>
                    <a:pt x="2604" y="3262"/>
                    <a:pt x="2654" y="3314"/>
                  </a:cubicBezTo>
                  <a:cubicBezTo>
                    <a:pt x="2678" y="3336"/>
                    <a:pt x="2702" y="3346"/>
                    <a:pt x="2726" y="3346"/>
                  </a:cubicBezTo>
                  <a:cubicBezTo>
                    <a:pt x="2817" y="3346"/>
                    <a:pt x="2891" y="3205"/>
                    <a:pt x="2787" y="3141"/>
                  </a:cubicBezTo>
                  <a:cubicBezTo>
                    <a:pt x="2726" y="3100"/>
                    <a:pt x="2665" y="3060"/>
                    <a:pt x="2604" y="3040"/>
                  </a:cubicBezTo>
                  <a:cubicBezTo>
                    <a:pt x="2591" y="3033"/>
                    <a:pt x="2577" y="3030"/>
                    <a:pt x="2564" y="3030"/>
                  </a:cubicBezTo>
                  <a:close/>
                  <a:moveTo>
                    <a:pt x="519" y="3181"/>
                  </a:moveTo>
                  <a:cubicBezTo>
                    <a:pt x="435" y="3181"/>
                    <a:pt x="357" y="3283"/>
                    <a:pt x="438" y="3364"/>
                  </a:cubicBezTo>
                  <a:cubicBezTo>
                    <a:pt x="488" y="3435"/>
                    <a:pt x="569" y="3476"/>
                    <a:pt x="650" y="3485"/>
                  </a:cubicBezTo>
                  <a:cubicBezTo>
                    <a:pt x="660" y="3488"/>
                    <a:pt x="669" y="3489"/>
                    <a:pt x="678" y="3489"/>
                  </a:cubicBezTo>
                  <a:cubicBezTo>
                    <a:pt x="778" y="3489"/>
                    <a:pt x="812" y="3340"/>
                    <a:pt x="701" y="3303"/>
                  </a:cubicBezTo>
                  <a:cubicBezTo>
                    <a:pt x="660" y="3293"/>
                    <a:pt x="630" y="3262"/>
                    <a:pt x="609" y="3233"/>
                  </a:cubicBezTo>
                  <a:cubicBezTo>
                    <a:pt x="584" y="3196"/>
                    <a:pt x="551" y="3181"/>
                    <a:pt x="519" y="3181"/>
                  </a:cubicBezTo>
                  <a:close/>
                  <a:moveTo>
                    <a:pt x="5276" y="3372"/>
                  </a:moveTo>
                  <a:cubicBezTo>
                    <a:pt x="5216" y="3372"/>
                    <a:pt x="5161" y="3451"/>
                    <a:pt x="5216" y="3505"/>
                  </a:cubicBezTo>
                  <a:lnTo>
                    <a:pt x="5257" y="3546"/>
                  </a:lnTo>
                  <a:cubicBezTo>
                    <a:pt x="5273" y="3562"/>
                    <a:pt x="5291" y="3569"/>
                    <a:pt x="5308" y="3569"/>
                  </a:cubicBezTo>
                  <a:cubicBezTo>
                    <a:pt x="5369" y="3569"/>
                    <a:pt x="5423" y="3490"/>
                    <a:pt x="5368" y="3435"/>
                  </a:cubicBezTo>
                  <a:lnTo>
                    <a:pt x="5327" y="3395"/>
                  </a:lnTo>
                  <a:cubicBezTo>
                    <a:pt x="5312" y="3378"/>
                    <a:pt x="5293" y="3372"/>
                    <a:pt x="5276" y="3372"/>
                  </a:cubicBezTo>
                  <a:close/>
                  <a:moveTo>
                    <a:pt x="1576" y="3356"/>
                  </a:moveTo>
                  <a:cubicBezTo>
                    <a:pt x="1504" y="3356"/>
                    <a:pt x="1461" y="3453"/>
                    <a:pt x="1531" y="3505"/>
                  </a:cubicBezTo>
                  <a:cubicBezTo>
                    <a:pt x="1581" y="3526"/>
                    <a:pt x="1622" y="3557"/>
                    <a:pt x="1673" y="3586"/>
                  </a:cubicBezTo>
                  <a:cubicBezTo>
                    <a:pt x="1688" y="3596"/>
                    <a:pt x="1702" y="3601"/>
                    <a:pt x="1716" y="3601"/>
                  </a:cubicBezTo>
                  <a:cubicBezTo>
                    <a:pt x="1788" y="3601"/>
                    <a:pt x="1839" y="3487"/>
                    <a:pt x="1754" y="3445"/>
                  </a:cubicBezTo>
                  <a:cubicBezTo>
                    <a:pt x="1703" y="3415"/>
                    <a:pt x="1662" y="3395"/>
                    <a:pt x="1612" y="3364"/>
                  </a:cubicBezTo>
                  <a:cubicBezTo>
                    <a:pt x="1599" y="3358"/>
                    <a:pt x="1587" y="3356"/>
                    <a:pt x="1576" y="3356"/>
                  </a:cubicBezTo>
                  <a:close/>
                  <a:moveTo>
                    <a:pt x="224" y="3423"/>
                  </a:moveTo>
                  <a:cubicBezTo>
                    <a:pt x="175" y="3423"/>
                    <a:pt x="135" y="3512"/>
                    <a:pt x="195" y="3546"/>
                  </a:cubicBezTo>
                  <a:lnTo>
                    <a:pt x="276" y="3607"/>
                  </a:lnTo>
                  <a:cubicBezTo>
                    <a:pt x="288" y="3616"/>
                    <a:pt x="300" y="3620"/>
                    <a:pt x="312" y="3620"/>
                  </a:cubicBezTo>
                  <a:cubicBezTo>
                    <a:pt x="364" y="3620"/>
                    <a:pt x="396" y="3537"/>
                    <a:pt x="346" y="3496"/>
                  </a:cubicBezTo>
                  <a:lnTo>
                    <a:pt x="255" y="3435"/>
                  </a:lnTo>
                  <a:cubicBezTo>
                    <a:pt x="245" y="3426"/>
                    <a:pt x="234" y="3423"/>
                    <a:pt x="224" y="3423"/>
                  </a:cubicBezTo>
                  <a:close/>
                  <a:moveTo>
                    <a:pt x="3341" y="3382"/>
                  </a:moveTo>
                  <a:cubicBezTo>
                    <a:pt x="3265" y="3382"/>
                    <a:pt x="3199" y="3472"/>
                    <a:pt x="3272" y="3546"/>
                  </a:cubicBezTo>
                  <a:cubicBezTo>
                    <a:pt x="3313" y="3586"/>
                    <a:pt x="3353" y="3638"/>
                    <a:pt x="3404" y="3678"/>
                  </a:cubicBezTo>
                  <a:cubicBezTo>
                    <a:pt x="3419" y="3693"/>
                    <a:pt x="3438" y="3699"/>
                    <a:pt x="3457" y="3699"/>
                  </a:cubicBezTo>
                  <a:cubicBezTo>
                    <a:pt x="3517" y="3699"/>
                    <a:pt x="3582" y="3638"/>
                    <a:pt x="3536" y="3577"/>
                  </a:cubicBezTo>
                  <a:lnTo>
                    <a:pt x="3424" y="3424"/>
                  </a:lnTo>
                  <a:cubicBezTo>
                    <a:pt x="3399" y="3395"/>
                    <a:pt x="3370" y="3382"/>
                    <a:pt x="3341" y="3382"/>
                  </a:cubicBezTo>
                  <a:close/>
                  <a:moveTo>
                    <a:pt x="3734" y="3427"/>
                  </a:moveTo>
                  <a:cubicBezTo>
                    <a:pt x="3660" y="3427"/>
                    <a:pt x="3589" y="3524"/>
                    <a:pt x="3667" y="3577"/>
                  </a:cubicBezTo>
                  <a:cubicBezTo>
                    <a:pt x="3707" y="3617"/>
                    <a:pt x="3748" y="3658"/>
                    <a:pt x="3779" y="3698"/>
                  </a:cubicBezTo>
                  <a:cubicBezTo>
                    <a:pt x="3796" y="3723"/>
                    <a:pt x="3823" y="3734"/>
                    <a:pt x="3848" y="3734"/>
                  </a:cubicBezTo>
                  <a:cubicBezTo>
                    <a:pt x="3896" y="3734"/>
                    <a:pt x="3940" y="3696"/>
                    <a:pt x="3920" y="3638"/>
                  </a:cubicBezTo>
                  <a:cubicBezTo>
                    <a:pt x="3900" y="3546"/>
                    <a:pt x="3860" y="3485"/>
                    <a:pt x="3768" y="3435"/>
                  </a:cubicBezTo>
                  <a:cubicBezTo>
                    <a:pt x="3757" y="3429"/>
                    <a:pt x="3745" y="3427"/>
                    <a:pt x="3734" y="3427"/>
                  </a:cubicBezTo>
                  <a:close/>
                  <a:moveTo>
                    <a:pt x="1084" y="3528"/>
                  </a:moveTo>
                  <a:cubicBezTo>
                    <a:pt x="1027" y="3528"/>
                    <a:pt x="984" y="3613"/>
                    <a:pt x="1045" y="3647"/>
                  </a:cubicBezTo>
                  <a:cubicBezTo>
                    <a:pt x="1136" y="3698"/>
                    <a:pt x="1217" y="3739"/>
                    <a:pt x="1298" y="3789"/>
                  </a:cubicBezTo>
                  <a:cubicBezTo>
                    <a:pt x="1306" y="3793"/>
                    <a:pt x="1315" y="3795"/>
                    <a:pt x="1323" y="3795"/>
                  </a:cubicBezTo>
                  <a:cubicBezTo>
                    <a:pt x="1373" y="3795"/>
                    <a:pt x="1411" y="3723"/>
                    <a:pt x="1358" y="3688"/>
                  </a:cubicBezTo>
                  <a:lnTo>
                    <a:pt x="1115" y="3536"/>
                  </a:lnTo>
                  <a:cubicBezTo>
                    <a:pt x="1105" y="3530"/>
                    <a:pt x="1094" y="3528"/>
                    <a:pt x="1084" y="3528"/>
                  </a:cubicBezTo>
                  <a:close/>
                  <a:moveTo>
                    <a:pt x="2183" y="3535"/>
                  </a:moveTo>
                  <a:cubicBezTo>
                    <a:pt x="2120" y="3535"/>
                    <a:pt x="2078" y="3636"/>
                    <a:pt x="2139" y="3688"/>
                  </a:cubicBezTo>
                  <a:cubicBezTo>
                    <a:pt x="2189" y="3719"/>
                    <a:pt x="2229" y="3759"/>
                    <a:pt x="2280" y="3789"/>
                  </a:cubicBezTo>
                  <a:cubicBezTo>
                    <a:pt x="2295" y="3802"/>
                    <a:pt x="2311" y="3808"/>
                    <a:pt x="2325" y="3808"/>
                  </a:cubicBezTo>
                  <a:cubicBezTo>
                    <a:pt x="2392" y="3808"/>
                    <a:pt x="2444" y="3697"/>
                    <a:pt x="2361" y="3647"/>
                  </a:cubicBezTo>
                  <a:cubicBezTo>
                    <a:pt x="2321" y="3617"/>
                    <a:pt x="2270" y="3577"/>
                    <a:pt x="2220" y="3546"/>
                  </a:cubicBezTo>
                  <a:cubicBezTo>
                    <a:pt x="2207" y="3538"/>
                    <a:pt x="2195" y="3535"/>
                    <a:pt x="2183" y="3535"/>
                  </a:cubicBezTo>
                  <a:close/>
                  <a:moveTo>
                    <a:pt x="4602" y="3601"/>
                  </a:moveTo>
                  <a:cubicBezTo>
                    <a:pt x="4559" y="3601"/>
                    <a:pt x="4519" y="3659"/>
                    <a:pt x="4558" y="3698"/>
                  </a:cubicBezTo>
                  <a:lnTo>
                    <a:pt x="4659" y="3809"/>
                  </a:lnTo>
                  <a:cubicBezTo>
                    <a:pt x="4670" y="3822"/>
                    <a:pt x="4684" y="3828"/>
                    <a:pt x="4697" y="3828"/>
                  </a:cubicBezTo>
                  <a:cubicBezTo>
                    <a:pt x="4747" y="3828"/>
                    <a:pt x="4798" y="3756"/>
                    <a:pt x="4751" y="3708"/>
                  </a:cubicBezTo>
                  <a:cubicBezTo>
                    <a:pt x="4710" y="3678"/>
                    <a:pt x="4679" y="3647"/>
                    <a:pt x="4639" y="3617"/>
                  </a:cubicBezTo>
                  <a:cubicBezTo>
                    <a:pt x="4628" y="3606"/>
                    <a:pt x="4615" y="3601"/>
                    <a:pt x="4602" y="3601"/>
                  </a:cubicBezTo>
                  <a:close/>
                  <a:moveTo>
                    <a:pt x="5011" y="3660"/>
                  </a:moveTo>
                  <a:cubicBezTo>
                    <a:pt x="4956" y="3660"/>
                    <a:pt x="4918" y="3720"/>
                    <a:pt x="4943" y="3779"/>
                  </a:cubicBezTo>
                  <a:cubicBezTo>
                    <a:pt x="4973" y="3860"/>
                    <a:pt x="5044" y="3901"/>
                    <a:pt x="5115" y="3951"/>
                  </a:cubicBezTo>
                  <a:cubicBezTo>
                    <a:pt x="5126" y="3958"/>
                    <a:pt x="5137" y="3961"/>
                    <a:pt x="5148" y="3961"/>
                  </a:cubicBezTo>
                  <a:cubicBezTo>
                    <a:pt x="5203" y="3961"/>
                    <a:pt x="5258" y="3890"/>
                    <a:pt x="5216" y="3840"/>
                  </a:cubicBezTo>
                  <a:cubicBezTo>
                    <a:pt x="5165" y="3769"/>
                    <a:pt x="5125" y="3708"/>
                    <a:pt x="5044" y="3667"/>
                  </a:cubicBezTo>
                  <a:cubicBezTo>
                    <a:pt x="5033" y="3663"/>
                    <a:pt x="5021" y="3660"/>
                    <a:pt x="5011" y="3660"/>
                  </a:cubicBezTo>
                  <a:close/>
                  <a:moveTo>
                    <a:pt x="5766" y="3777"/>
                  </a:moveTo>
                  <a:cubicBezTo>
                    <a:pt x="5699" y="3777"/>
                    <a:pt x="5640" y="3858"/>
                    <a:pt x="5702" y="3921"/>
                  </a:cubicBezTo>
                  <a:lnTo>
                    <a:pt x="5763" y="3982"/>
                  </a:lnTo>
                  <a:cubicBezTo>
                    <a:pt x="5782" y="4001"/>
                    <a:pt x="5802" y="4008"/>
                    <a:pt x="5822" y="4008"/>
                  </a:cubicBezTo>
                  <a:cubicBezTo>
                    <a:pt x="5886" y="4008"/>
                    <a:pt x="5939" y="3922"/>
                    <a:pt x="5885" y="3860"/>
                  </a:cubicBezTo>
                  <a:lnTo>
                    <a:pt x="5824" y="3800"/>
                  </a:lnTo>
                  <a:cubicBezTo>
                    <a:pt x="5806" y="3784"/>
                    <a:pt x="5786" y="3777"/>
                    <a:pt x="5766" y="3777"/>
                  </a:cubicBezTo>
                  <a:close/>
                  <a:moveTo>
                    <a:pt x="578" y="3678"/>
                  </a:moveTo>
                  <a:cubicBezTo>
                    <a:pt x="520" y="3678"/>
                    <a:pt x="463" y="3736"/>
                    <a:pt x="498" y="3800"/>
                  </a:cubicBezTo>
                  <a:cubicBezTo>
                    <a:pt x="559" y="3890"/>
                    <a:pt x="640" y="3971"/>
                    <a:pt x="731" y="4012"/>
                  </a:cubicBezTo>
                  <a:cubicBezTo>
                    <a:pt x="746" y="4019"/>
                    <a:pt x="760" y="4023"/>
                    <a:pt x="774" y="4023"/>
                  </a:cubicBezTo>
                  <a:cubicBezTo>
                    <a:pt x="852" y="4023"/>
                    <a:pt x="900" y="3913"/>
                    <a:pt x="822" y="3870"/>
                  </a:cubicBezTo>
                  <a:cubicBezTo>
                    <a:pt x="741" y="3829"/>
                    <a:pt x="690" y="3789"/>
                    <a:pt x="650" y="3719"/>
                  </a:cubicBezTo>
                  <a:cubicBezTo>
                    <a:pt x="631" y="3690"/>
                    <a:pt x="604" y="3678"/>
                    <a:pt x="578" y="3678"/>
                  </a:cubicBezTo>
                  <a:close/>
                  <a:moveTo>
                    <a:pt x="3448" y="3797"/>
                  </a:moveTo>
                  <a:cubicBezTo>
                    <a:pt x="3383" y="3797"/>
                    <a:pt x="3329" y="3878"/>
                    <a:pt x="3383" y="3941"/>
                  </a:cubicBezTo>
                  <a:lnTo>
                    <a:pt x="3525" y="4083"/>
                  </a:lnTo>
                  <a:cubicBezTo>
                    <a:pt x="3544" y="4104"/>
                    <a:pt x="3565" y="4112"/>
                    <a:pt x="3586" y="4112"/>
                  </a:cubicBezTo>
                  <a:cubicBezTo>
                    <a:pt x="3655" y="4112"/>
                    <a:pt x="3717" y="4016"/>
                    <a:pt x="3647" y="3962"/>
                  </a:cubicBezTo>
                  <a:cubicBezTo>
                    <a:pt x="3606" y="3910"/>
                    <a:pt x="3556" y="3870"/>
                    <a:pt x="3505" y="3820"/>
                  </a:cubicBezTo>
                  <a:cubicBezTo>
                    <a:pt x="3487" y="3804"/>
                    <a:pt x="3467" y="3797"/>
                    <a:pt x="3448" y="3797"/>
                  </a:cubicBezTo>
                  <a:close/>
                  <a:moveTo>
                    <a:pt x="1882" y="3885"/>
                  </a:moveTo>
                  <a:cubicBezTo>
                    <a:pt x="1804" y="3885"/>
                    <a:pt x="1733" y="3981"/>
                    <a:pt x="1804" y="4052"/>
                  </a:cubicBezTo>
                  <a:lnTo>
                    <a:pt x="1865" y="4113"/>
                  </a:lnTo>
                  <a:cubicBezTo>
                    <a:pt x="1886" y="4134"/>
                    <a:pt x="1909" y="4143"/>
                    <a:pt x="1932" y="4143"/>
                  </a:cubicBezTo>
                  <a:cubicBezTo>
                    <a:pt x="2009" y="4143"/>
                    <a:pt x="2077" y="4042"/>
                    <a:pt x="2006" y="3971"/>
                  </a:cubicBezTo>
                  <a:lnTo>
                    <a:pt x="1946" y="3910"/>
                  </a:lnTo>
                  <a:cubicBezTo>
                    <a:pt x="1926" y="3893"/>
                    <a:pt x="1904" y="3885"/>
                    <a:pt x="1882" y="3885"/>
                  </a:cubicBezTo>
                  <a:close/>
                  <a:moveTo>
                    <a:pt x="2867" y="3815"/>
                  </a:moveTo>
                  <a:cubicBezTo>
                    <a:pt x="2794" y="3815"/>
                    <a:pt x="2751" y="3909"/>
                    <a:pt x="2787" y="3971"/>
                  </a:cubicBezTo>
                  <a:cubicBezTo>
                    <a:pt x="2816" y="4052"/>
                    <a:pt x="2888" y="4093"/>
                    <a:pt x="2949" y="4144"/>
                  </a:cubicBezTo>
                  <a:cubicBezTo>
                    <a:pt x="2975" y="4163"/>
                    <a:pt x="3003" y="4172"/>
                    <a:pt x="3029" y="4172"/>
                  </a:cubicBezTo>
                  <a:cubicBezTo>
                    <a:pt x="3127" y="4172"/>
                    <a:pt x="3208" y="4061"/>
                    <a:pt x="3120" y="3982"/>
                  </a:cubicBezTo>
                  <a:cubicBezTo>
                    <a:pt x="3050" y="3921"/>
                    <a:pt x="2989" y="3850"/>
                    <a:pt x="2897" y="3820"/>
                  </a:cubicBezTo>
                  <a:cubicBezTo>
                    <a:pt x="2887" y="3816"/>
                    <a:pt x="2877" y="3815"/>
                    <a:pt x="2867" y="3815"/>
                  </a:cubicBezTo>
                  <a:close/>
                  <a:moveTo>
                    <a:pt x="4214" y="3763"/>
                  </a:moveTo>
                  <a:cubicBezTo>
                    <a:pt x="4116" y="3763"/>
                    <a:pt x="4026" y="3890"/>
                    <a:pt x="4123" y="3971"/>
                  </a:cubicBezTo>
                  <a:cubicBezTo>
                    <a:pt x="4204" y="4032"/>
                    <a:pt x="4285" y="4093"/>
                    <a:pt x="4366" y="4164"/>
                  </a:cubicBezTo>
                  <a:cubicBezTo>
                    <a:pt x="4380" y="4176"/>
                    <a:pt x="4398" y="4181"/>
                    <a:pt x="4417" y="4181"/>
                  </a:cubicBezTo>
                  <a:cubicBezTo>
                    <a:pt x="4477" y="4181"/>
                    <a:pt x="4544" y="4125"/>
                    <a:pt x="4497" y="4063"/>
                  </a:cubicBezTo>
                  <a:lnTo>
                    <a:pt x="4315" y="3820"/>
                  </a:lnTo>
                  <a:cubicBezTo>
                    <a:pt x="4286" y="3780"/>
                    <a:pt x="4249" y="3763"/>
                    <a:pt x="4214" y="3763"/>
                  </a:cubicBezTo>
                  <a:close/>
                  <a:moveTo>
                    <a:pt x="2362" y="4120"/>
                  </a:moveTo>
                  <a:cubicBezTo>
                    <a:pt x="2262" y="4120"/>
                    <a:pt x="2227" y="4260"/>
                    <a:pt x="2310" y="4315"/>
                  </a:cubicBezTo>
                  <a:cubicBezTo>
                    <a:pt x="2321" y="4326"/>
                    <a:pt x="2330" y="4336"/>
                    <a:pt x="2351" y="4346"/>
                  </a:cubicBezTo>
                  <a:cubicBezTo>
                    <a:pt x="2368" y="4358"/>
                    <a:pt x="2386" y="4363"/>
                    <a:pt x="2403" y="4363"/>
                  </a:cubicBezTo>
                  <a:cubicBezTo>
                    <a:pt x="2502" y="4363"/>
                    <a:pt x="2570" y="4187"/>
                    <a:pt x="2432" y="4144"/>
                  </a:cubicBezTo>
                  <a:cubicBezTo>
                    <a:pt x="2422" y="4133"/>
                    <a:pt x="2402" y="4133"/>
                    <a:pt x="2391" y="4124"/>
                  </a:cubicBezTo>
                  <a:cubicBezTo>
                    <a:pt x="2381" y="4121"/>
                    <a:pt x="2371" y="4120"/>
                    <a:pt x="2362" y="4120"/>
                  </a:cubicBezTo>
                  <a:close/>
                  <a:moveTo>
                    <a:pt x="5435" y="4295"/>
                  </a:moveTo>
                  <a:cubicBezTo>
                    <a:pt x="5386" y="4295"/>
                    <a:pt x="5346" y="4358"/>
                    <a:pt x="5378" y="4407"/>
                  </a:cubicBezTo>
                  <a:cubicBezTo>
                    <a:pt x="5408" y="4448"/>
                    <a:pt x="5429" y="4457"/>
                    <a:pt x="5480" y="4477"/>
                  </a:cubicBezTo>
                  <a:cubicBezTo>
                    <a:pt x="5484" y="4479"/>
                    <a:pt x="5489" y="4479"/>
                    <a:pt x="5493" y="4479"/>
                  </a:cubicBezTo>
                  <a:cubicBezTo>
                    <a:pt x="5529" y="4479"/>
                    <a:pt x="5560" y="4444"/>
                    <a:pt x="5550" y="4417"/>
                  </a:cubicBezTo>
                  <a:cubicBezTo>
                    <a:pt x="5530" y="4367"/>
                    <a:pt x="5520" y="4336"/>
                    <a:pt x="5469" y="4306"/>
                  </a:cubicBezTo>
                  <a:cubicBezTo>
                    <a:pt x="5458" y="4298"/>
                    <a:pt x="5446" y="4295"/>
                    <a:pt x="5435" y="4295"/>
                  </a:cubicBezTo>
                  <a:close/>
                  <a:moveTo>
                    <a:pt x="1319" y="4251"/>
                  </a:moveTo>
                  <a:cubicBezTo>
                    <a:pt x="1234" y="4251"/>
                    <a:pt x="1176" y="4393"/>
                    <a:pt x="1268" y="4468"/>
                  </a:cubicBezTo>
                  <a:lnTo>
                    <a:pt x="1349" y="4529"/>
                  </a:lnTo>
                  <a:cubicBezTo>
                    <a:pt x="1369" y="4542"/>
                    <a:pt x="1389" y="4548"/>
                    <a:pt x="1407" y="4548"/>
                  </a:cubicBezTo>
                  <a:cubicBezTo>
                    <a:pt x="1498" y="4548"/>
                    <a:pt x="1553" y="4403"/>
                    <a:pt x="1460" y="4336"/>
                  </a:cubicBezTo>
                  <a:lnTo>
                    <a:pt x="1379" y="4275"/>
                  </a:lnTo>
                  <a:cubicBezTo>
                    <a:pt x="1358" y="4258"/>
                    <a:pt x="1338" y="4251"/>
                    <a:pt x="1319" y="4251"/>
                  </a:cubicBezTo>
                  <a:close/>
                  <a:moveTo>
                    <a:pt x="4989" y="4329"/>
                  </a:moveTo>
                  <a:cubicBezTo>
                    <a:pt x="4924" y="4329"/>
                    <a:pt x="4862" y="4393"/>
                    <a:pt x="4913" y="4457"/>
                  </a:cubicBezTo>
                  <a:lnTo>
                    <a:pt x="4973" y="4538"/>
                  </a:lnTo>
                  <a:cubicBezTo>
                    <a:pt x="4994" y="4565"/>
                    <a:pt x="5022" y="4576"/>
                    <a:pt x="5049" y="4576"/>
                  </a:cubicBezTo>
                  <a:cubicBezTo>
                    <a:pt x="5114" y="4576"/>
                    <a:pt x="5175" y="4512"/>
                    <a:pt x="5125" y="4448"/>
                  </a:cubicBezTo>
                  <a:lnTo>
                    <a:pt x="5064" y="4367"/>
                  </a:lnTo>
                  <a:cubicBezTo>
                    <a:pt x="5044" y="4340"/>
                    <a:pt x="5016" y="4329"/>
                    <a:pt x="4989" y="4329"/>
                  </a:cubicBezTo>
                  <a:close/>
                  <a:moveTo>
                    <a:pt x="4052" y="4320"/>
                  </a:moveTo>
                  <a:cubicBezTo>
                    <a:pt x="3991" y="4320"/>
                    <a:pt x="3933" y="4418"/>
                    <a:pt x="3991" y="4468"/>
                  </a:cubicBezTo>
                  <a:cubicBezTo>
                    <a:pt x="4031" y="4498"/>
                    <a:pt x="4072" y="4538"/>
                    <a:pt x="4112" y="4569"/>
                  </a:cubicBezTo>
                  <a:cubicBezTo>
                    <a:pt x="4132" y="4589"/>
                    <a:pt x="4154" y="4597"/>
                    <a:pt x="4174" y="4597"/>
                  </a:cubicBezTo>
                  <a:cubicBezTo>
                    <a:pt x="4246" y="4597"/>
                    <a:pt x="4303" y="4491"/>
                    <a:pt x="4224" y="4427"/>
                  </a:cubicBezTo>
                  <a:cubicBezTo>
                    <a:pt x="4184" y="4396"/>
                    <a:pt x="4143" y="4367"/>
                    <a:pt x="4092" y="4336"/>
                  </a:cubicBezTo>
                  <a:cubicBezTo>
                    <a:pt x="4080" y="4325"/>
                    <a:pt x="4066" y="4320"/>
                    <a:pt x="4052" y="4320"/>
                  </a:cubicBezTo>
                  <a:close/>
                  <a:moveTo>
                    <a:pt x="3626" y="4341"/>
                  </a:moveTo>
                  <a:cubicBezTo>
                    <a:pt x="3549" y="4341"/>
                    <a:pt x="3491" y="4435"/>
                    <a:pt x="3536" y="4498"/>
                  </a:cubicBezTo>
                  <a:cubicBezTo>
                    <a:pt x="3566" y="4538"/>
                    <a:pt x="3576" y="4579"/>
                    <a:pt x="3617" y="4610"/>
                  </a:cubicBezTo>
                  <a:cubicBezTo>
                    <a:pt x="3647" y="4630"/>
                    <a:pt x="3677" y="4639"/>
                    <a:pt x="3718" y="4639"/>
                  </a:cubicBezTo>
                  <a:cubicBezTo>
                    <a:pt x="3721" y="4643"/>
                    <a:pt x="3725" y="4644"/>
                    <a:pt x="3729" y="4644"/>
                  </a:cubicBezTo>
                  <a:cubicBezTo>
                    <a:pt x="3740" y="4644"/>
                    <a:pt x="3754" y="4637"/>
                    <a:pt x="3768" y="4630"/>
                  </a:cubicBezTo>
                  <a:cubicBezTo>
                    <a:pt x="3799" y="4579"/>
                    <a:pt x="3819" y="4538"/>
                    <a:pt x="3809" y="4477"/>
                  </a:cubicBezTo>
                  <a:cubicBezTo>
                    <a:pt x="3788" y="4407"/>
                    <a:pt x="3718" y="4376"/>
                    <a:pt x="3657" y="4346"/>
                  </a:cubicBezTo>
                  <a:cubicBezTo>
                    <a:pt x="3647" y="4343"/>
                    <a:pt x="3636" y="4341"/>
                    <a:pt x="3626" y="4341"/>
                  </a:cubicBezTo>
                  <a:close/>
                  <a:moveTo>
                    <a:pt x="814" y="4460"/>
                  </a:moveTo>
                  <a:cubicBezTo>
                    <a:pt x="775" y="4460"/>
                    <a:pt x="743" y="4510"/>
                    <a:pt x="782" y="4549"/>
                  </a:cubicBezTo>
                  <a:lnTo>
                    <a:pt x="883" y="4650"/>
                  </a:lnTo>
                  <a:cubicBezTo>
                    <a:pt x="894" y="4661"/>
                    <a:pt x="907" y="4666"/>
                    <a:pt x="918" y="4666"/>
                  </a:cubicBezTo>
                  <a:cubicBezTo>
                    <a:pt x="959" y="4666"/>
                    <a:pt x="993" y="4610"/>
                    <a:pt x="953" y="4579"/>
                  </a:cubicBezTo>
                  <a:lnTo>
                    <a:pt x="852" y="4477"/>
                  </a:lnTo>
                  <a:cubicBezTo>
                    <a:pt x="840" y="4465"/>
                    <a:pt x="827" y="4460"/>
                    <a:pt x="814" y="4460"/>
                  </a:cubicBezTo>
                  <a:close/>
                  <a:moveTo>
                    <a:pt x="1860" y="4529"/>
                  </a:moveTo>
                  <a:cubicBezTo>
                    <a:pt x="1810" y="4529"/>
                    <a:pt x="1765" y="4593"/>
                    <a:pt x="1804" y="4639"/>
                  </a:cubicBezTo>
                  <a:lnTo>
                    <a:pt x="1844" y="4680"/>
                  </a:lnTo>
                  <a:cubicBezTo>
                    <a:pt x="1859" y="4694"/>
                    <a:pt x="1874" y="4700"/>
                    <a:pt x="1890" y="4700"/>
                  </a:cubicBezTo>
                  <a:cubicBezTo>
                    <a:pt x="1940" y="4700"/>
                    <a:pt x="1985" y="4636"/>
                    <a:pt x="1946" y="4589"/>
                  </a:cubicBezTo>
                  <a:lnTo>
                    <a:pt x="1905" y="4549"/>
                  </a:lnTo>
                  <a:cubicBezTo>
                    <a:pt x="1891" y="4535"/>
                    <a:pt x="1875" y="4529"/>
                    <a:pt x="1860" y="4529"/>
                  </a:cubicBezTo>
                  <a:close/>
                  <a:moveTo>
                    <a:pt x="2932" y="4445"/>
                  </a:moveTo>
                  <a:cubicBezTo>
                    <a:pt x="2863" y="4445"/>
                    <a:pt x="2796" y="4499"/>
                    <a:pt x="2827" y="4579"/>
                  </a:cubicBezTo>
                  <a:cubicBezTo>
                    <a:pt x="2857" y="4650"/>
                    <a:pt x="2888" y="4711"/>
                    <a:pt x="2938" y="4772"/>
                  </a:cubicBezTo>
                  <a:cubicBezTo>
                    <a:pt x="2960" y="4798"/>
                    <a:pt x="2985" y="4809"/>
                    <a:pt x="3009" y="4809"/>
                  </a:cubicBezTo>
                  <a:cubicBezTo>
                    <a:pt x="3088" y="4809"/>
                    <a:pt x="3159" y="4696"/>
                    <a:pt x="3090" y="4619"/>
                  </a:cubicBezTo>
                  <a:cubicBezTo>
                    <a:pt x="3070" y="4589"/>
                    <a:pt x="3050" y="4558"/>
                    <a:pt x="3039" y="4518"/>
                  </a:cubicBezTo>
                  <a:cubicBezTo>
                    <a:pt x="3020" y="4467"/>
                    <a:pt x="2975" y="4445"/>
                    <a:pt x="2932" y="4445"/>
                  </a:cubicBezTo>
                  <a:close/>
                  <a:moveTo>
                    <a:pt x="2463" y="4574"/>
                  </a:moveTo>
                  <a:cubicBezTo>
                    <a:pt x="2405" y="4574"/>
                    <a:pt x="2349" y="4630"/>
                    <a:pt x="2391" y="4700"/>
                  </a:cubicBezTo>
                  <a:cubicBezTo>
                    <a:pt x="2422" y="4741"/>
                    <a:pt x="2452" y="4792"/>
                    <a:pt x="2492" y="4842"/>
                  </a:cubicBezTo>
                  <a:cubicBezTo>
                    <a:pt x="2510" y="4872"/>
                    <a:pt x="2537" y="4884"/>
                    <a:pt x="2564" y="4884"/>
                  </a:cubicBezTo>
                  <a:cubicBezTo>
                    <a:pt x="2629" y="4884"/>
                    <a:pt x="2694" y="4815"/>
                    <a:pt x="2645" y="4751"/>
                  </a:cubicBezTo>
                  <a:cubicBezTo>
                    <a:pt x="2614" y="4700"/>
                    <a:pt x="2573" y="4660"/>
                    <a:pt x="2533" y="4610"/>
                  </a:cubicBezTo>
                  <a:cubicBezTo>
                    <a:pt x="2514" y="4585"/>
                    <a:pt x="2489" y="4574"/>
                    <a:pt x="2463" y="4574"/>
                  </a:cubicBezTo>
                  <a:close/>
                  <a:moveTo>
                    <a:pt x="3461" y="4827"/>
                  </a:moveTo>
                  <a:cubicBezTo>
                    <a:pt x="3423" y="4827"/>
                    <a:pt x="3388" y="4870"/>
                    <a:pt x="3424" y="4913"/>
                  </a:cubicBezTo>
                  <a:cubicBezTo>
                    <a:pt x="3444" y="4943"/>
                    <a:pt x="3464" y="4963"/>
                    <a:pt x="3495" y="4994"/>
                  </a:cubicBezTo>
                  <a:cubicBezTo>
                    <a:pt x="3502" y="5001"/>
                    <a:pt x="3509" y="5003"/>
                    <a:pt x="3517" y="5003"/>
                  </a:cubicBezTo>
                  <a:cubicBezTo>
                    <a:pt x="3547" y="5003"/>
                    <a:pt x="3582" y="4965"/>
                    <a:pt x="3566" y="4933"/>
                  </a:cubicBezTo>
                  <a:cubicBezTo>
                    <a:pt x="3545" y="4903"/>
                    <a:pt x="3525" y="4882"/>
                    <a:pt x="3505" y="4852"/>
                  </a:cubicBezTo>
                  <a:cubicBezTo>
                    <a:pt x="3493" y="4835"/>
                    <a:pt x="3477" y="4827"/>
                    <a:pt x="3461" y="4827"/>
                  </a:cubicBezTo>
                  <a:close/>
                  <a:moveTo>
                    <a:pt x="4567" y="4662"/>
                  </a:moveTo>
                  <a:cubicBezTo>
                    <a:pt x="4471" y="4662"/>
                    <a:pt x="4376" y="4747"/>
                    <a:pt x="4416" y="4852"/>
                  </a:cubicBezTo>
                  <a:cubicBezTo>
                    <a:pt x="4436" y="4933"/>
                    <a:pt x="4477" y="4984"/>
                    <a:pt x="4548" y="5014"/>
                  </a:cubicBezTo>
                  <a:cubicBezTo>
                    <a:pt x="4573" y="5029"/>
                    <a:pt x="4601" y="5037"/>
                    <a:pt x="4628" y="5037"/>
                  </a:cubicBezTo>
                  <a:cubicBezTo>
                    <a:pt x="4654" y="5037"/>
                    <a:pt x="4679" y="5029"/>
                    <a:pt x="4700" y="5014"/>
                  </a:cubicBezTo>
                  <a:lnTo>
                    <a:pt x="4710" y="5014"/>
                  </a:lnTo>
                  <a:cubicBezTo>
                    <a:pt x="4724" y="5007"/>
                    <a:pt x="4733" y="5001"/>
                    <a:pt x="4740" y="4991"/>
                  </a:cubicBezTo>
                  <a:lnTo>
                    <a:pt x="4740" y="4991"/>
                  </a:lnTo>
                  <a:cubicBezTo>
                    <a:pt x="4740" y="4992"/>
                    <a:pt x="4740" y="4993"/>
                    <a:pt x="4740" y="4994"/>
                  </a:cubicBezTo>
                  <a:cubicBezTo>
                    <a:pt x="4740" y="4993"/>
                    <a:pt x="4740" y="4992"/>
                    <a:pt x="4741" y="4990"/>
                  </a:cubicBezTo>
                  <a:lnTo>
                    <a:pt x="4741" y="4990"/>
                  </a:lnTo>
                  <a:cubicBezTo>
                    <a:pt x="4744" y="4986"/>
                    <a:pt x="4747" y="4980"/>
                    <a:pt x="4751" y="4974"/>
                  </a:cubicBezTo>
                  <a:lnTo>
                    <a:pt x="4751" y="4974"/>
                  </a:lnTo>
                  <a:cubicBezTo>
                    <a:pt x="4751" y="4974"/>
                    <a:pt x="4751" y="4974"/>
                    <a:pt x="4751" y="4974"/>
                  </a:cubicBezTo>
                  <a:lnTo>
                    <a:pt x="4751" y="4974"/>
                  </a:lnTo>
                  <a:cubicBezTo>
                    <a:pt x="4754" y="4971"/>
                    <a:pt x="4757" y="4967"/>
                    <a:pt x="4760" y="4963"/>
                  </a:cubicBezTo>
                  <a:cubicBezTo>
                    <a:pt x="4781" y="4923"/>
                    <a:pt x="4781" y="4882"/>
                    <a:pt x="4771" y="4842"/>
                  </a:cubicBezTo>
                  <a:cubicBezTo>
                    <a:pt x="4751" y="4772"/>
                    <a:pt x="4710" y="4711"/>
                    <a:pt x="4639" y="4680"/>
                  </a:cubicBezTo>
                  <a:cubicBezTo>
                    <a:pt x="4616" y="4668"/>
                    <a:pt x="4591" y="4662"/>
                    <a:pt x="4567" y="4662"/>
                  </a:cubicBezTo>
                  <a:close/>
                  <a:moveTo>
                    <a:pt x="1470" y="4882"/>
                  </a:moveTo>
                  <a:cubicBezTo>
                    <a:pt x="1349" y="4882"/>
                    <a:pt x="1349" y="5065"/>
                    <a:pt x="1470" y="5065"/>
                  </a:cubicBezTo>
                  <a:cubicBezTo>
                    <a:pt x="1581" y="5065"/>
                    <a:pt x="1581" y="4882"/>
                    <a:pt x="1470" y="4882"/>
                  </a:cubicBezTo>
                  <a:close/>
                  <a:moveTo>
                    <a:pt x="5033" y="4819"/>
                  </a:moveTo>
                  <a:cubicBezTo>
                    <a:pt x="4973" y="4819"/>
                    <a:pt x="4918" y="4899"/>
                    <a:pt x="4973" y="4954"/>
                  </a:cubicBezTo>
                  <a:cubicBezTo>
                    <a:pt x="5014" y="4994"/>
                    <a:pt x="5054" y="5035"/>
                    <a:pt x="5105" y="5065"/>
                  </a:cubicBezTo>
                  <a:cubicBezTo>
                    <a:pt x="5119" y="5082"/>
                    <a:pt x="5136" y="5089"/>
                    <a:pt x="5153" y="5089"/>
                  </a:cubicBezTo>
                  <a:cubicBezTo>
                    <a:pt x="5205" y="5089"/>
                    <a:pt x="5252" y="5018"/>
                    <a:pt x="5206" y="4963"/>
                  </a:cubicBezTo>
                  <a:lnTo>
                    <a:pt x="5084" y="4842"/>
                  </a:lnTo>
                  <a:cubicBezTo>
                    <a:pt x="5069" y="4826"/>
                    <a:pt x="5051" y="4819"/>
                    <a:pt x="5033" y="4819"/>
                  </a:cubicBezTo>
                  <a:close/>
                  <a:moveTo>
                    <a:pt x="986" y="4850"/>
                  </a:moveTo>
                  <a:cubicBezTo>
                    <a:pt x="949" y="4850"/>
                    <a:pt x="912" y="4901"/>
                    <a:pt x="944" y="4933"/>
                  </a:cubicBezTo>
                  <a:cubicBezTo>
                    <a:pt x="1005" y="4984"/>
                    <a:pt x="1055" y="5035"/>
                    <a:pt x="1115" y="5085"/>
                  </a:cubicBezTo>
                  <a:cubicBezTo>
                    <a:pt x="1123" y="5095"/>
                    <a:pt x="1132" y="5098"/>
                    <a:pt x="1141" y="5098"/>
                  </a:cubicBezTo>
                  <a:cubicBezTo>
                    <a:pt x="1169" y="5098"/>
                    <a:pt x="1197" y="5058"/>
                    <a:pt x="1167" y="5035"/>
                  </a:cubicBezTo>
                  <a:cubicBezTo>
                    <a:pt x="1115" y="4974"/>
                    <a:pt x="1065" y="4923"/>
                    <a:pt x="1014" y="4862"/>
                  </a:cubicBezTo>
                  <a:cubicBezTo>
                    <a:pt x="1006" y="4854"/>
                    <a:pt x="996" y="4850"/>
                    <a:pt x="986" y="4850"/>
                  </a:cubicBezTo>
                  <a:close/>
                  <a:moveTo>
                    <a:pt x="1941" y="5116"/>
                  </a:moveTo>
                  <a:cubicBezTo>
                    <a:pt x="1891" y="5116"/>
                    <a:pt x="1849" y="5180"/>
                    <a:pt x="1896" y="5227"/>
                  </a:cubicBezTo>
                  <a:lnTo>
                    <a:pt x="1997" y="5328"/>
                  </a:lnTo>
                  <a:cubicBezTo>
                    <a:pt x="2008" y="5342"/>
                    <a:pt x="2022" y="5348"/>
                    <a:pt x="2036" y="5348"/>
                  </a:cubicBezTo>
                  <a:cubicBezTo>
                    <a:pt x="2082" y="5348"/>
                    <a:pt x="2127" y="5284"/>
                    <a:pt x="2087" y="5237"/>
                  </a:cubicBezTo>
                  <a:lnTo>
                    <a:pt x="1986" y="5136"/>
                  </a:lnTo>
                  <a:cubicBezTo>
                    <a:pt x="1972" y="5122"/>
                    <a:pt x="1956" y="5116"/>
                    <a:pt x="1941" y="5116"/>
                  </a:cubicBezTo>
                  <a:close/>
                  <a:moveTo>
                    <a:pt x="4125" y="5004"/>
                  </a:moveTo>
                  <a:cubicBezTo>
                    <a:pt x="4033" y="5004"/>
                    <a:pt x="3944" y="5133"/>
                    <a:pt x="4022" y="5227"/>
                  </a:cubicBezTo>
                  <a:cubicBezTo>
                    <a:pt x="4092" y="5308"/>
                    <a:pt x="4133" y="5348"/>
                    <a:pt x="4234" y="5359"/>
                  </a:cubicBezTo>
                  <a:cubicBezTo>
                    <a:pt x="4238" y="5360"/>
                    <a:pt x="4243" y="5360"/>
                    <a:pt x="4247" y="5360"/>
                  </a:cubicBezTo>
                  <a:cubicBezTo>
                    <a:pt x="4290" y="5360"/>
                    <a:pt x="4315" y="5315"/>
                    <a:pt x="4315" y="5278"/>
                  </a:cubicBezTo>
                  <a:cubicBezTo>
                    <a:pt x="4325" y="5176"/>
                    <a:pt x="4274" y="5125"/>
                    <a:pt x="4204" y="5044"/>
                  </a:cubicBezTo>
                  <a:cubicBezTo>
                    <a:pt x="4180" y="5016"/>
                    <a:pt x="4153" y="5004"/>
                    <a:pt x="4125" y="5004"/>
                  </a:cubicBezTo>
                  <a:close/>
                  <a:moveTo>
                    <a:pt x="2200" y="4997"/>
                  </a:moveTo>
                  <a:cubicBezTo>
                    <a:pt x="2133" y="4997"/>
                    <a:pt x="2076" y="5081"/>
                    <a:pt x="2139" y="5136"/>
                  </a:cubicBezTo>
                  <a:cubicBezTo>
                    <a:pt x="2220" y="5206"/>
                    <a:pt x="2290" y="5278"/>
                    <a:pt x="2361" y="5348"/>
                  </a:cubicBezTo>
                  <a:cubicBezTo>
                    <a:pt x="2379" y="5363"/>
                    <a:pt x="2398" y="5370"/>
                    <a:pt x="2416" y="5370"/>
                  </a:cubicBezTo>
                  <a:cubicBezTo>
                    <a:pt x="2485" y="5370"/>
                    <a:pt x="2546" y="5283"/>
                    <a:pt x="2483" y="5227"/>
                  </a:cubicBezTo>
                  <a:cubicBezTo>
                    <a:pt x="2411" y="5156"/>
                    <a:pt x="2330" y="5085"/>
                    <a:pt x="2260" y="5024"/>
                  </a:cubicBezTo>
                  <a:cubicBezTo>
                    <a:pt x="2241" y="5005"/>
                    <a:pt x="2220" y="4997"/>
                    <a:pt x="2200" y="4997"/>
                  </a:cubicBezTo>
                  <a:close/>
                  <a:moveTo>
                    <a:pt x="3207" y="5073"/>
                  </a:moveTo>
                  <a:cubicBezTo>
                    <a:pt x="3133" y="5073"/>
                    <a:pt x="3058" y="5153"/>
                    <a:pt x="3100" y="5237"/>
                  </a:cubicBezTo>
                  <a:cubicBezTo>
                    <a:pt x="3131" y="5308"/>
                    <a:pt x="3181" y="5368"/>
                    <a:pt x="3232" y="5429"/>
                  </a:cubicBezTo>
                  <a:cubicBezTo>
                    <a:pt x="3249" y="5454"/>
                    <a:pt x="3277" y="5465"/>
                    <a:pt x="3303" y="5465"/>
                  </a:cubicBezTo>
                  <a:cubicBezTo>
                    <a:pt x="3354" y="5465"/>
                    <a:pt x="3404" y="5425"/>
                    <a:pt x="3383" y="5359"/>
                  </a:cubicBezTo>
                  <a:cubicBezTo>
                    <a:pt x="3353" y="5287"/>
                    <a:pt x="3333" y="5197"/>
                    <a:pt x="3293" y="5125"/>
                  </a:cubicBezTo>
                  <a:cubicBezTo>
                    <a:pt x="3271" y="5088"/>
                    <a:pt x="3239" y="5073"/>
                    <a:pt x="3207" y="5073"/>
                  </a:cubicBezTo>
                  <a:close/>
                  <a:moveTo>
                    <a:pt x="4551" y="5217"/>
                  </a:moveTo>
                  <a:cubicBezTo>
                    <a:pt x="4474" y="5217"/>
                    <a:pt x="4405" y="5312"/>
                    <a:pt x="4477" y="5368"/>
                  </a:cubicBezTo>
                  <a:cubicBezTo>
                    <a:pt x="4508" y="5389"/>
                    <a:pt x="4548" y="5419"/>
                    <a:pt x="4578" y="5449"/>
                  </a:cubicBezTo>
                  <a:cubicBezTo>
                    <a:pt x="4597" y="5464"/>
                    <a:pt x="4617" y="5470"/>
                    <a:pt x="4636" y="5470"/>
                  </a:cubicBezTo>
                  <a:cubicBezTo>
                    <a:pt x="4714" y="5470"/>
                    <a:pt x="4783" y="5374"/>
                    <a:pt x="4710" y="5318"/>
                  </a:cubicBezTo>
                  <a:cubicBezTo>
                    <a:pt x="4670" y="5287"/>
                    <a:pt x="4639" y="5267"/>
                    <a:pt x="4609" y="5237"/>
                  </a:cubicBezTo>
                  <a:cubicBezTo>
                    <a:pt x="4591" y="5223"/>
                    <a:pt x="4570" y="5217"/>
                    <a:pt x="4551" y="5217"/>
                  </a:cubicBezTo>
                  <a:close/>
                  <a:moveTo>
                    <a:pt x="1777" y="5309"/>
                  </a:moveTo>
                  <a:cubicBezTo>
                    <a:pt x="1701" y="5309"/>
                    <a:pt x="1633" y="5407"/>
                    <a:pt x="1703" y="5470"/>
                  </a:cubicBezTo>
                  <a:lnTo>
                    <a:pt x="1743" y="5510"/>
                  </a:lnTo>
                  <a:cubicBezTo>
                    <a:pt x="1765" y="5532"/>
                    <a:pt x="1790" y="5541"/>
                    <a:pt x="1813" y="5541"/>
                  </a:cubicBezTo>
                  <a:cubicBezTo>
                    <a:pt x="1889" y="5541"/>
                    <a:pt x="1955" y="5448"/>
                    <a:pt x="1885" y="5379"/>
                  </a:cubicBezTo>
                  <a:lnTo>
                    <a:pt x="1844" y="5338"/>
                  </a:lnTo>
                  <a:cubicBezTo>
                    <a:pt x="1824" y="5318"/>
                    <a:pt x="1800" y="5309"/>
                    <a:pt x="1777" y="5309"/>
                  </a:cubicBezTo>
                  <a:close/>
                  <a:moveTo>
                    <a:pt x="3650" y="5300"/>
                  </a:moveTo>
                  <a:cubicBezTo>
                    <a:pt x="3580" y="5300"/>
                    <a:pt x="3517" y="5404"/>
                    <a:pt x="3596" y="5460"/>
                  </a:cubicBezTo>
                  <a:cubicBezTo>
                    <a:pt x="3647" y="5490"/>
                    <a:pt x="3687" y="5521"/>
                    <a:pt x="3728" y="5551"/>
                  </a:cubicBezTo>
                  <a:cubicBezTo>
                    <a:pt x="3740" y="5558"/>
                    <a:pt x="3752" y="5561"/>
                    <a:pt x="3763" y="5561"/>
                  </a:cubicBezTo>
                  <a:cubicBezTo>
                    <a:pt x="3817" y="5561"/>
                    <a:pt x="3851" y="5490"/>
                    <a:pt x="3809" y="5440"/>
                  </a:cubicBezTo>
                  <a:cubicBezTo>
                    <a:pt x="3779" y="5409"/>
                    <a:pt x="3738" y="5368"/>
                    <a:pt x="3707" y="5328"/>
                  </a:cubicBezTo>
                  <a:cubicBezTo>
                    <a:pt x="3690" y="5308"/>
                    <a:pt x="3670" y="5300"/>
                    <a:pt x="3650" y="5300"/>
                  </a:cubicBezTo>
                  <a:close/>
                  <a:moveTo>
                    <a:pt x="2843" y="5422"/>
                  </a:moveTo>
                  <a:cubicBezTo>
                    <a:pt x="2781" y="5422"/>
                    <a:pt x="2713" y="5487"/>
                    <a:pt x="2756" y="5551"/>
                  </a:cubicBezTo>
                  <a:cubicBezTo>
                    <a:pt x="2787" y="5581"/>
                    <a:pt x="2807" y="5611"/>
                    <a:pt x="2827" y="5642"/>
                  </a:cubicBezTo>
                  <a:cubicBezTo>
                    <a:pt x="2847" y="5665"/>
                    <a:pt x="2871" y="5675"/>
                    <a:pt x="2894" y="5675"/>
                  </a:cubicBezTo>
                  <a:cubicBezTo>
                    <a:pt x="2940" y="5675"/>
                    <a:pt x="2979" y="5633"/>
                    <a:pt x="2958" y="5571"/>
                  </a:cubicBezTo>
                  <a:cubicBezTo>
                    <a:pt x="2938" y="5541"/>
                    <a:pt x="2918" y="5500"/>
                    <a:pt x="2908" y="5460"/>
                  </a:cubicBezTo>
                  <a:cubicBezTo>
                    <a:pt x="2893" y="5433"/>
                    <a:pt x="2869" y="5422"/>
                    <a:pt x="2843" y="5422"/>
                  </a:cubicBezTo>
                  <a:close/>
                  <a:moveTo>
                    <a:pt x="2402" y="5632"/>
                  </a:moveTo>
                  <a:cubicBezTo>
                    <a:pt x="2330" y="5632"/>
                    <a:pt x="2330" y="5743"/>
                    <a:pt x="2402" y="5743"/>
                  </a:cubicBezTo>
                  <a:cubicBezTo>
                    <a:pt x="2483" y="5743"/>
                    <a:pt x="2483" y="5632"/>
                    <a:pt x="2402" y="5632"/>
                  </a:cubicBezTo>
                  <a:close/>
                  <a:moveTo>
                    <a:pt x="3305" y="5603"/>
                  </a:moveTo>
                  <a:cubicBezTo>
                    <a:pt x="3246" y="5603"/>
                    <a:pt x="3196" y="5676"/>
                    <a:pt x="3252" y="5723"/>
                  </a:cubicBezTo>
                  <a:lnTo>
                    <a:pt x="3353" y="5804"/>
                  </a:lnTo>
                  <a:cubicBezTo>
                    <a:pt x="3367" y="5814"/>
                    <a:pt x="3381" y="5818"/>
                    <a:pt x="3396" y="5818"/>
                  </a:cubicBezTo>
                  <a:cubicBezTo>
                    <a:pt x="3456" y="5818"/>
                    <a:pt x="3512" y="5744"/>
                    <a:pt x="3455" y="5703"/>
                  </a:cubicBezTo>
                  <a:lnTo>
                    <a:pt x="3353" y="5622"/>
                  </a:lnTo>
                  <a:cubicBezTo>
                    <a:pt x="3338" y="5609"/>
                    <a:pt x="3321" y="5603"/>
                    <a:pt x="3305" y="56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1"/>
            <p:cNvSpPr/>
            <p:nvPr/>
          </p:nvSpPr>
          <p:spPr>
            <a:xfrm>
              <a:off x="6063234" y="1512878"/>
              <a:ext cx="1064652" cy="1027566"/>
            </a:xfrm>
            <a:custGeom>
              <a:avLst/>
              <a:gdLst/>
              <a:ahLst/>
              <a:cxnLst/>
              <a:rect l="l" t="t" r="r" b="b"/>
              <a:pathLst>
                <a:path w="6024" h="5814" extrusionOk="0">
                  <a:moveTo>
                    <a:pt x="2177" y="0"/>
                  </a:moveTo>
                  <a:cubicBezTo>
                    <a:pt x="2101" y="0"/>
                    <a:pt x="2075" y="138"/>
                    <a:pt x="2158" y="156"/>
                  </a:cubicBezTo>
                  <a:cubicBezTo>
                    <a:pt x="2249" y="166"/>
                    <a:pt x="2330" y="197"/>
                    <a:pt x="2411" y="237"/>
                  </a:cubicBezTo>
                  <a:cubicBezTo>
                    <a:pt x="2424" y="245"/>
                    <a:pt x="2438" y="249"/>
                    <a:pt x="2450" y="249"/>
                  </a:cubicBezTo>
                  <a:cubicBezTo>
                    <a:pt x="2511" y="249"/>
                    <a:pt x="2550" y="157"/>
                    <a:pt x="2482" y="116"/>
                  </a:cubicBezTo>
                  <a:cubicBezTo>
                    <a:pt x="2391" y="65"/>
                    <a:pt x="2300" y="24"/>
                    <a:pt x="2199" y="4"/>
                  </a:cubicBezTo>
                  <a:cubicBezTo>
                    <a:pt x="2191" y="1"/>
                    <a:pt x="2184" y="0"/>
                    <a:pt x="2177" y="0"/>
                  </a:cubicBezTo>
                  <a:close/>
                  <a:moveTo>
                    <a:pt x="3185" y="19"/>
                  </a:moveTo>
                  <a:cubicBezTo>
                    <a:pt x="3127" y="19"/>
                    <a:pt x="3088" y="99"/>
                    <a:pt x="3151" y="125"/>
                  </a:cubicBezTo>
                  <a:lnTo>
                    <a:pt x="3434" y="247"/>
                  </a:lnTo>
                  <a:cubicBezTo>
                    <a:pt x="3443" y="251"/>
                    <a:pt x="3452" y="253"/>
                    <a:pt x="3461" y="253"/>
                  </a:cubicBezTo>
                  <a:cubicBezTo>
                    <a:pt x="3518" y="253"/>
                    <a:pt x="3556" y="172"/>
                    <a:pt x="3495" y="146"/>
                  </a:cubicBezTo>
                  <a:lnTo>
                    <a:pt x="3211" y="24"/>
                  </a:lnTo>
                  <a:cubicBezTo>
                    <a:pt x="3202" y="20"/>
                    <a:pt x="3193" y="19"/>
                    <a:pt x="3185" y="19"/>
                  </a:cubicBezTo>
                  <a:close/>
                  <a:moveTo>
                    <a:pt x="2828" y="164"/>
                  </a:moveTo>
                  <a:cubicBezTo>
                    <a:pt x="2766" y="164"/>
                    <a:pt x="2728" y="255"/>
                    <a:pt x="2796" y="298"/>
                  </a:cubicBezTo>
                  <a:lnTo>
                    <a:pt x="3019" y="440"/>
                  </a:lnTo>
                  <a:cubicBezTo>
                    <a:pt x="3032" y="448"/>
                    <a:pt x="3045" y="452"/>
                    <a:pt x="3057" y="452"/>
                  </a:cubicBezTo>
                  <a:cubicBezTo>
                    <a:pt x="3119" y="452"/>
                    <a:pt x="3157" y="360"/>
                    <a:pt x="3090" y="318"/>
                  </a:cubicBezTo>
                  <a:cubicBezTo>
                    <a:pt x="3019" y="267"/>
                    <a:pt x="2948" y="227"/>
                    <a:pt x="2867" y="176"/>
                  </a:cubicBezTo>
                  <a:cubicBezTo>
                    <a:pt x="2853" y="168"/>
                    <a:pt x="2840" y="164"/>
                    <a:pt x="2828" y="164"/>
                  </a:cubicBezTo>
                  <a:close/>
                  <a:moveTo>
                    <a:pt x="1764" y="220"/>
                  </a:moveTo>
                  <a:cubicBezTo>
                    <a:pt x="1695" y="220"/>
                    <a:pt x="1672" y="342"/>
                    <a:pt x="1753" y="368"/>
                  </a:cubicBezTo>
                  <a:cubicBezTo>
                    <a:pt x="1834" y="409"/>
                    <a:pt x="1915" y="440"/>
                    <a:pt x="1996" y="470"/>
                  </a:cubicBezTo>
                  <a:cubicBezTo>
                    <a:pt x="2007" y="474"/>
                    <a:pt x="2017" y="476"/>
                    <a:pt x="2026" y="476"/>
                  </a:cubicBezTo>
                  <a:cubicBezTo>
                    <a:pt x="2095" y="476"/>
                    <a:pt x="2117" y="355"/>
                    <a:pt x="2037" y="328"/>
                  </a:cubicBezTo>
                  <a:cubicBezTo>
                    <a:pt x="1956" y="287"/>
                    <a:pt x="1875" y="257"/>
                    <a:pt x="1794" y="227"/>
                  </a:cubicBezTo>
                  <a:cubicBezTo>
                    <a:pt x="1783" y="222"/>
                    <a:pt x="1773" y="220"/>
                    <a:pt x="1764" y="220"/>
                  </a:cubicBezTo>
                  <a:close/>
                  <a:moveTo>
                    <a:pt x="3834" y="188"/>
                  </a:moveTo>
                  <a:cubicBezTo>
                    <a:pt x="3773" y="188"/>
                    <a:pt x="3738" y="273"/>
                    <a:pt x="3799" y="308"/>
                  </a:cubicBezTo>
                  <a:cubicBezTo>
                    <a:pt x="3910" y="368"/>
                    <a:pt x="4031" y="429"/>
                    <a:pt x="4143" y="490"/>
                  </a:cubicBezTo>
                  <a:cubicBezTo>
                    <a:pt x="4154" y="496"/>
                    <a:pt x="4165" y="499"/>
                    <a:pt x="4176" y="499"/>
                  </a:cubicBezTo>
                  <a:cubicBezTo>
                    <a:pt x="4229" y="499"/>
                    <a:pt x="4263" y="423"/>
                    <a:pt x="4204" y="389"/>
                  </a:cubicBezTo>
                  <a:cubicBezTo>
                    <a:pt x="4092" y="328"/>
                    <a:pt x="3981" y="267"/>
                    <a:pt x="3869" y="197"/>
                  </a:cubicBezTo>
                  <a:cubicBezTo>
                    <a:pt x="3857" y="191"/>
                    <a:pt x="3845" y="188"/>
                    <a:pt x="3834" y="188"/>
                  </a:cubicBezTo>
                  <a:close/>
                  <a:moveTo>
                    <a:pt x="4521" y="282"/>
                  </a:moveTo>
                  <a:cubicBezTo>
                    <a:pt x="4478" y="282"/>
                    <a:pt x="4438" y="339"/>
                    <a:pt x="4477" y="379"/>
                  </a:cubicBezTo>
                  <a:cubicBezTo>
                    <a:pt x="4558" y="460"/>
                    <a:pt x="4649" y="530"/>
                    <a:pt x="4750" y="581"/>
                  </a:cubicBezTo>
                  <a:cubicBezTo>
                    <a:pt x="4760" y="585"/>
                    <a:pt x="4769" y="586"/>
                    <a:pt x="4778" y="586"/>
                  </a:cubicBezTo>
                  <a:cubicBezTo>
                    <a:pt x="4844" y="586"/>
                    <a:pt x="4884" y="497"/>
                    <a:pt x="4821" y="470"/>
                  </a:cubicBezTo>
                  <a:cubicBezTo>
                    <a:pt x="4720" y="429"/>
                    <a:pt x="4639" y="368"/>
                    <a:pt x="4558" y="298"/>
                  </a:cubicBezTo>
                  <a:cubicBezTo>
                    <a:pt x="4546" y="286"/>
                    <a:pt x="4533" y="282"/>
                    <a:pt x="4521" y="282"/>
                  </a:cubicBezTo>
                  <a:close/>
                  <a:moveTo>
                    <a:pt x="1178" y="418"/>
                  </a:moveTo>
                  <a:cubicBezTo>
                    <a:pt x="1134" y="418"/>
                    <a:pt x="1128" y="500"/>
                    <a:pt x="1176" y="500"/>
                  </a:cubicBezTo>
                  <a:cubicBezTo>
                    <a:pt x="1257" y="521"/>
                    <a:pt x="1328" y="541"/>
                    <a:pt x="1399" y="591"/>
                  </a:cubicBezTo>
                  <a:cubicBezTo>
                    <a:pt x="1407" y="595"/>
                    <a:pt x="1415" y="597"/>
                    <a:pt x="1423" y="597"/>
                  </a:cubicBezTo>
                  <a:cubicBezTo>
                    <a:pt x="1471" y="597"/>
                    <a:pt x="1502" y="526"/>
                    <a:pt x="1450" y="500"/>
                  </a:cubicBezTo>
                  <a:cubicBezTo>
                    <a:pt x="1369" y="449"/>
                    <a:pt x="1277" y="429"/>
                    <a:pt x="1186" y="419"/>
                  </a:cubicBezTo>
                  <a:cubicBezTo>
                    <a:pt x="1184" y="419"/>
                    <a:pt x="1181" y="418"/>
                    <a:pt x="1178" y="418"/>
                  </a:cubicBezTo>
                  <a:close/>
                  <a:moveTo>
                    <a:pt x="2817" y="465"/>
                  </a:moveTo>
                  <a:cubicBezTo>
                    <a:pt x="2768" y="465"/>
                    <a:pt x="2727" y="529"/>
                    <a:pt x="2776" y="561"/>
                  </a:cubicBezTo>
                  <a:cubicBezTo>
                    <a:pt x="2847" y="632"/>
                    <a:pt x="2938" y="662"/>
                    <a:pt x="3039" y="662"/>
                  </a:cubicBezTo>
                  <a:cubicBezTo>
                    <a:pt x="3110" y="662"/>
                    <a:pt x="3110" y="551"/>
                    <a:pt x="3039" y="551"/>
                  </a:cubicBezTo>
                  <a:cubicBezTo>
                    <a:pt x="2968" y="541"/>
                    <a:pt x="2908" y="521"/>
                    <a:pt x="2857" y="480"/>
                  </a:cubicBezTo>
                  <a:cubicBezTo>
                    <a:pt x="2844" y="469"/>
                    <a:pt x="2830" y="465"/>
                    <a:pt x="2817" y="465"/>
                  </a:cubicBezTo>
                  <a:close/>
                  <a:moveTo>
                    <a:pt x="1998" y="537"/>
                  </a:moveTo>
                  <a:cubicBezTo>
                    <a:pt x="1957" y="537"/>
                    <a:pt x="1931" y="595"/>
                    <a:pt x="1976" y="622"/>
                  </a:cubicBezTo>
                  <a:lnTo>
                    <a:pt x="2118" y="703"/>
                  </a:lnTo>
                  <a:cubicBezTo>
                    <a:pt x="2125" y="707"/>
                    <a:pt x="2133" y="709"/>
                    <a:pt x="2140" y="709"/>
                  </a:cubicBezTo>
                  <a:cubicBezTo>
                    <a:pt x="2181" y="709"/>
                    <a:pt x="2211" y="647"/>
                    <a:pt x="2168" y="622"/>
                  </a:cubicBezTo>
                  <a:lnTo>
                    <a:pt x="2017" y="541"/>
                  </a:lnTo>
                  <a:cubicBezTo>
                    <a:pt x="2010" y="538"/>
                    <a:pt x="2004" y="537"/>
                    <a:pt x="1998" y="537"/>
                  </a:cubicBezTo>
                  <a:close/>
                  <a:moveTo>
                    <a:pt x="3464" y="602"/>
                  </a:moveTo>
                  <a:cubicBezTo>
                    <a:pt x="3383" y="602"/>
                    <a:pt x="3383" y="733"/>
                    <a:pt x="3464" y="733"/>
                  </a:cubicBezTo>
                  <a:cubicBezTo>
                    <a:pt x="3545" y="733"/>
                    <a:pt x="3545" y="602"/>
                    <a:pt x="3464" y="602"/>
                  </a:cubicBezTo>
                  <a:close/>
                  <a:moveTo>
                    <a:pt x="2530" y="613"/>
                  </a:moveTo>
                  <a:cubicBezTo>
                    <a:pt x="2476" y="613"/>
                    <a:pt x="2424" y="685"/>
                    <a:pt x="2472" y="733"/>
                  </a:cubicBezTo>
                  <a:cubicBezTo>
                    <a:pt x="2553" y="804"/>
                    <a:pt x="2624" y="854"/>
                    <a:pt x="2715" y="885"/>
                  </a:cubicBezTo>
                  <a:cubicBezTo>
                    <a:pt x="2726" y="891"/>
                    <a:pt x="2737" y="893"/>
                    <a:pt x="2748" y="893"/>
                  </a:cubicBezTo>
                  <a:cubicBezTo>
                    <a:pt x="2815" y="893"/>
                    <a:pt x="2864" y="798"/>
                    <a:pt x="2786" y="764"/>
                  </a:cubicBezTo>
                  <a:cubicBezTo>
                    <a:pt x="2715" y="733"/>
                    <a:pt x="2644" y="692"/>
                    <a:pt x="2573" y="632"/>
                  </a:cubicBezTo>
                  <a:cubicBezTo>
                    <a:pt x="2560" y="618"/>
                    <a:pt x="2545" y="613"/>
                    <a:pt x="2530" y="613"/>
                  </a:cubicBezTo>
                  <a:close/>
                  <a:moveTo>
                    <a:pt x="3858" y="756"/>
                  </a:moveTo>
                  <a:cubicBezTo>
                    <a:pt x="3791" y="756"/>
                    <a:pt x="3734" y="837"/>
                    <a:pt x="3799" y="885"/>
                  </a:cubicBezTo>
                  <a:lnTo>
                    <a:pt x="3900" y="966"/>
                  </a:lnTo>
                  <a:cubicBezTo>
                    <a:pt x="3914" y="978"/>
                    <a:pt x="3930" y="984"/>
                    <a:pt x="3946" y="984"/>
                  </a:cubicBezTo>
                  <a:cubicBezTo>
                    <a:pt x="4008" y="984"/>
                    <a:pt x="4068" y="903"/>
                    <a:pt x="4011" y="854"/>
                  </a:cubicBezTo>
                  <a:lnTo>
                    <a:pt x="3910" y="773"/>
                  </a:lnTo>
                  <a:cubicBezTo>
                    <a:pt x="3893" y="761"/>
                    <a:pt x="3875" y="756"/>
                    <a:pt x="3858" y="756"/>
                  </a:cubicBezTo>
                  <a:close/>
                  <a:moveTo>
                    <a:pt x="980" y="769"/>
                  </a:moveTo>
                  <a:cubicBezTo>
                    <a:pt x="896" y="769"/>
                    <a:pt x="832" y="923"/>
                    <a:pt x="953" y="966"/>
                  </a:cubicBezTo>
                  <a:cubicBezTo>
                    <a:pt x="994" y="976"/>
                    <a:pt x="1034" y="996"/>
                    <a:pt x="1085" y="1007"/>
                  </a:cubicBezTo>
                  <a:cubicBezTo>
                    <a:pt x="1094" y="1010"/>
                    <a:pt x="1102" y="1011"/>
                    <a:pt x="1110" y="1011"/>
                  </a:cubicBezTo>
                  <a:cubicBezTo>
                    <a:pt x="1173" y="1011"/>
                    <a:pt x="1199" y="910"/>
                    <a:pt x="1135" y="865"/>
                  </a:cubicBezTo>
                  <a:cubicBezTo>
                    <a:pt x="1105" y="845"/>
                    <a:pt x="1065" y="814"/>
                    <a:pt x="1024" y="784"/>
                  </a:cubicBezTo>
                  <a:cubicBezTo>
                    <a:pt x="1009" y="773"/>
                    <a:pt x="994" y="769"/>
                    <a:pt x="980" y="769"/>
                  </a:cubicBezTo>
                  <a:close/>
                  <a:moveTo>
                    <a:pt x="5096" y="792"/>
                  </a:moveTo>
                  <a:cubicBezTo>
                    <a:pt x="5047" y="792"/>
                    <a:pt x="5006" y="845"/>
                    <a:pt x="5054" y="885"/>
                  </a:cubicBezTo>
                  <a:lnTo>
                    <a:pt x="5266" y="1097"/>
                  </a:lnTo>
                  <a:cubicBezTo>
                    <a:pt x="5280" y="1114"/>
                    <a:pt x="5297" y="1120"/>
                    <a:pt x="5313" y="1120"/>
                  </a:cubicBezTo>
                  <a:cubicBezTo>
                    <a:pt x="5368" y="1120"/>
                    <a:pt x="5423" y="1043"/>
                    <a:pt x="5368" y="996"/>
                  </a:cubicBezTo>
                  <a:cubicBezTo>
                    <a:pt x="5287" y="935"/>
                    <a:pt x="5206" y="875"/>
                    <a:pt x="5135" y="804"/>
                  </a:cubicBezTo>
                  <a:cubicBezTo>
                    <a:pt x="5122" y="796"/>
                    <a:pt x="5109" y="792"/>
                    <a:pt x="5096" y="792"/>
                  </a:cubicBezTo>
                  <a:close/>
                  <a:moveTo>
                    <a:pt x="3204" y="869"/>
                  </a:moveTo>
                  <a:cubicBezTo>
                    <a:pt x="3149" y="869"/>
                    <a:pt x="3118" y="941"/>
                    <a:pt x="3171" y="976"/>
                  </a:cubicBezTo>
                  <a:cubicBezTo>
                    <a:pt x="3232" y="1027"/>
                    <a:pt x="3282" y="1067"/>
                    <a:pt x="3343" y="1118"/>
                  </a:cubicBezTo>
                  <a:cubicBezTo>
                    <a:pt x="3354" y="1126"/>
                    <a:pt x="3365" y="1129"/>
                    <a:pt x="3376" y="1129"/>
                  </a:cubicBezTo>
                  <a:cubicBezTo>
                    <a:pt x="3435" y="1129"/>
                    <a:pt x="3482" y="1029"/>
                    <a:pt x="3414" y="986"/>
                  </a:cubicBezTo>
                  <a:cubicBezTo>
                    <a:pt x="3353" y="956"/>
                    <a:pt x="3292" y="915"/>
                    <a:pt x="3232" y="875"/>
                  </a:cubicBezTo>
                  <a:cubicBezTo>
                    <a:pt x="3222" y="870"/>
                    <a:pt x="3212" y="869"/>
                    <a:pt x="3204" y="869"/>
                  </a:cubicBezTo>
                  <a:close/>
                  <a:moveTo>
                    <a:pt x="1892" y="840"/>
                  </a:moveTo>
                  <a:cubicBezTo>
                    <a:pt x="1822" y="840"/>
                    <a:pt x="1772" y="960"/>
                    <a:pt x="1855" y="1007"/>
                  </a:cubicBezTo>
                  <a:cubicBezTo>
                    <a:pt x="1915" y="1037"/>
                    <a:pt x="1976" y="1067"/>
                    <a:pt x="2026" y="1118"/>
                  </a:cubicBezTo>
                  <a:cubicBezTo>
                    <a:pt x="2050" y="1137"/>
                    <a:pt x="2074" y="1145"/>
                    <a:pt x="2097" y="1145"/>
                  </a:cubicBezTo>
                  <a:cubicBezTo>
                    <a:pt x="2182" y="1145"/>
                    <a:pt x="2244" y="1030"/>
                    <a:pt x="2148" y="966"/>
                  </a:cubicBezTo>
                  <a:cubicBezTo>
                    <a:pt x="2077" y="915"/>
                    <a:pt x="2006" y="875"/>
                    <a:pt x="1915" y="845"/>
                  </a:cubicBezTo>
                  <a:cubicBezTo>
                    <a:pt x="1908" y="842"/>
                    <a:pt x="1900" y="840"/>
                    <a:pt x="1892" y="840"/>
                  </a:cubicBezTo>
                  <a:close/>
                  <a:moveTo>
                    <a:pt x="4646" y="865"/>
                  </a:moveTo>
                  <a:cubicBezTo>
                    <a:pt x="4598" y="865"/>
                    <a:pt x="4559" y="929"/>
                    <a:pt x="4598" y="976"/>
                  </a:cubicBezTo>
                  <a:cubicBezTo>
                    <a:pt x="4649" y="1037"/>
                    <a:pt x="4720" y="1097"/>
                    <a:pt x="4791" y="1138"/>
                  </a:cubicBezTo>
                  <a:cubicBezTo>
                    <a:pt x="4801" y="1143"/>
                    <a:pt x="4812" y="1145"/>
                    <a:pt x="4822" y="1145"/>
                  </a:cubicBezTo>
                  <a:cubicBezTo>
                    <a:pt x="4888" y="1145"/>
                    <a:pt x="4932" y="1042"/>
                    <a:pt x="4861" y="1007"/>
                  </a:cubicBezTo>
                  <a:cubicBezTo>
                    <a:pt x="4801" y="976"/>
                    <a:pt x="4740" y="935"/>
                    <a:pt x="4690" y="885"/>
                  </a:cubicBezTo>
                  <a:cubicBezTo>
                    <a:pt x="4675" y="871"/>
                    <a:pt x="4660" y="865"/>
                    <a:pt x="4646" y="865"/>
                  </a:cubicBezTo>
                  <a:close/>
                  <a:moveTo>
                    <a:pt x="2674" y="1067"/>
                  </a:moveTo>
                  <a:cubicBezTo>
                    <a:pt x="2584" y="1067"/>
                    <a:pt x="2584" y="1199"/>
                    <a:pt x="2674" y="1199"/>
                  </a:cubicBezTo>
                  <a:cubicBezTo>
                    <a:pt x="2755" y="1199"/>
                    <a:pt x="2755" y="1067"/>
                    <a:pt x="2674" y="1067"/>
                  </a:cubicBezTo>
                  <a:close/>
                  <a:moveTo>
                    <a:pt x="1492" y="1071"/>
                  </a:moveTo>
                  <a:cubicBezTo>
                    <a:pt x="1438" y="1071"/>
                    <a:pt x="1407" y="1143"/>
                    <a:pt x="1459" y="1178"/>
                  </a:cubicBezTo>
                  <a:cubicBezTo>
                    <a:pt x="1531" y="1229"/>
                    <a:pt x="1591" y="1270"/>
                    <a:pt x="1662" y="1310"/>
                  </a:cubicBezTo>
                  <a:cubicBezTo>
                    <a:pt x="1672" y="1316"/>
                    <a:pt x="1683" y="1319"/>
                    <a:pt x="1693" y="1319"/>
                  </a:cubicBezTo>
                  <a:cubicBezTo>
                    <a:pt x="1751" y="1319"/>
                    <a:pt x="1791" y="1233"/>
                    <a:pt x="1723" y="1199"/>
                  </a:cubicBezTo>
                  <a:cubicBezTo>
                    <a:pt x="1652" y="1158"/>
                    <a:pt x="1591" y="1118"/>
                    <a:pt x="1520" y="1077"/>
                  </a:cubicBezTo>
                  <a:cubicBezTo>
                    <a:pt x="1510" y="1073"/>
                    <a:pt x="1501" y="1071"/>
                    <a:pt x="1492" y="1071"/>
                  </a:cubicBezTo>
                  <a:close/>
                  <a:moveTo>
                    <a:pt x="4428" y="1152"/>
                  </a:moveTo>
                  <a:cubicBezTo>
                    <a:pt x="4374" y="1152"/>
                    <a:pt x="4324" y="1217"/>
                    <a:pt x="4375" y="1259"/>
                  </a:cubicBezTo>
                  <a:cubicBezTo>
                    <a:pt x="4396" y="1270"/>
                    <a:pt x="4416" y="1290"/>
                    <a:pt x="4426" y="1300"/>
                  </a:cubicBezTo>
                  <a:cubicBezTo>
                    <a:pt x="4445" y="1314"/>
                    <a:pt x="4463" y="1320"/>
                    <a:pt x="4481" y="1320"/>
                  </a:cubicBezTo>
                  <a:cubicBezTo>
                    <a:pt x="4547" y="1320"/>
                    <a:pt x="4590" y="1229"/>
                    <a:pt x="4517" y="1189"/>
                  </a:cubicBezTo>
                  <a:lnTo>
                    <a:pt x="4456" y="1158"/>
                  </a:lnTo>
                  <a:cubicBezTo>
                    <a:pt x="4447" y="1154"/>
                    <a:pt x="4438" y="1152"/>
                    <a:pt x="4428" y="1152"/>
                  </a:cubicBezTo>
                  <a:close/>
                  <a:moveTo>
                    <a:pt x="5484" y="1251"/>
                  </a:moveTo>
                  <a:cubicBezTo>
                    <a:pt x="5447" y="1251"/>
                    <a:pt x="5408" y="1298"/>
                    <a:pt x="5449" y="1331"/>
                  </a:cubicBezTo>
                  <a:cubicBezTo>
                    <a:pt x="5489" y="1361"/>
                    <a:pt x="5530" y="1391"/>
                    <a:pt x="5570" y="1432"/>
                  </a:cubicBezTo>
                  <a:cubicBezTo>
                    <a:pt x="5578" y="1437"/>
                    <a:pt x="5586" y="1440"/>
                    <a:pt x="5595" y="1440"/>
                  </a:cubicBezTo>
                  <a:cubicBezTo>
                    <a:pt x="5633" y="1440"/>
                    <a:pt x="5672" y="1393"/>
                    <a:pt x="5631" y="1361"/>
                  </a:cubicBezTo>
                  <a:cubicBezTo>
                    <a:pt x="5590" y="1331"/>
                    <a:pt x="5550" y="1300"/>
                    <a:pt x="5509" y="1259"/>
                  </a:cubicBezTo>
                  <a:cubicBezTo>
                    <a:pt x="5502" y="1254"/>
                    <a:pt x="5493" y="1251"/>
                    <a:pt x="5484" y="1251"/>
                  </a:cubicBezTo>
                  <a:close/>
                  <a:moveTo>
                    <a:pt x="2917" y="1170"/>
                  </a:moveTo>
                  <a:cubicBezTo>
                    <a:pt x="2859" y="1170"/>
                    <a:pt x="2817" y="1256"/>
                    <a:pt x="2877" y="1290"/>
                  </a:cubicBezTo>
                  <a:cubicBezTo>
                    <a:pt x="2978" y="1351"/>
                    <a:pt x="3070" y="1412"/>
                    <a:pt x="3171" y="1472"/>
                  </a:cubicBezTo>
                  <a:cubicBezTo>
                    <a:pt x="3183" y="1481"/>
                    <a:pt x="3196" y="1485"/>
                    <a:pt x="3207" y="1485"/>
                  </a:cubicBezTo>
                  <a:cubicBezTo>
                    <a:pt x="3259" y="1485"/>
                    <a:pt x="3290" y="1403"/>
                    <a:pt x="3232" y="1361"/>
                  </a:cubicBezTo>
                  <a:lnTo>
                    <a:pt x="2948" y="1178"/>
                  </a:lnTo>
                  <a:cubicBezTo>
                    <a:pt x="2937" y="1172"/>
                    <a:pt x="2927" y="1170"/>
                    <a:pt x="2917" y="1170"/>
                  </a:cubicBezTo>
                  <a:close/>
                  <a:moveTo>
                    <a:pt x="3666" y="1332"/>
                  </a:moveTo>
                  <a:cubicBezTo>
                    <a:pt x="3611" y="1332"/>
                    <a:pt x="3576" y="1418"/>
                    <a:pt x="3637" y="1452"/>
                  </a:cubicBezTo>
                  <a:lnTo>
                    <a:pt x="3738" y="1513"/>
                  </a:lnTo>
                  <a:cubicBezTo>
                    <a:pt x="3748" y="1519"/>
                    <a:pt x="3759" y="1522"/>
                    <a:pt x="3768" y="1522"/>
                  </a:cubicBezTo>
                  <a:cubicBezTo>
                    <a:pt x="3823" y="1522"/>
                    <a:pt x="3858" y="1435"/>
                    <a:pt x="3799" y="1401"/>
                  </a:cubicBezTo>
                  <a:lnTo>
                    <a:pt x="3697" y="1340"/>
                  </a:lnTo>
                  <a:cubicBezTo>
                    <a:pt x="3687" y="1334"/>
                    <a:pt x="3676" y="1332"/>
                    <a:pt x="3666" y="1332"/>
                  </a:cubicBezTo>
                  <a:close/>
                  <a:moveTo>
                    <a:pt x="1120" y="1239"/>
                  </a:moveTo>
                  <a:cubicBezTo>
                    <a:pt x="1023" y="1239"/>
                    <a:pt x="958" y="1419"/>
                    <a:pt x="1095" y="1462"/>
                  </a:cubicBezTo>
                  <a:cubicBezTo>
                    <a:pt x="1156" y="1482"/>
                    <a:pt x="1207" y="1502"/>
                    <a:pt x="1257" y="1553"/>
                  </a:cubicBezTo>
                  <a:cubicBezTo>
                    <a:pt x="1271" y="1565"/>
                    <a:pt x="1287" y="1570"/>
                    <a:pt x="1303" y="1570"/>
                  </a:cubicBezTo>
                  <a:cubicBezTo>
                    <a:pt x="1353" y="1570"/>
                    <a:pt x="1400" y="1516"/>
                    <a:pt x="1369" y="1462"/>
                  </a:cubicBezTo>
                  <a:cubicBezTo>
                    <a:pt x="1318" y="1381"/>
                    <a:pt x="1257" y="1320"/>
                    <a:pt x="1176" y="1259"/>
                  </a:cubicBezTo>
                  <a:cubicBezTo>
                    <a:pt x="1157" y="1245"/>
                    <a:pt x="1138" y="1239"/>
                    <a:pt x="1120" y="1239"/>
                  </a:cubicBezTo>
                  <a:close/>
                  <a:moveTo>
                    <a:pt x="2160" y="1327"/>
                  </a:moveTo>
                  <a:cubicBezTo>
                    <a:pt x="2108" y="1327"/>
                    <a:pt x="2061" y="1398"/>
                    <a:pt x="2107" y="1452"/>
                  </a:cubicBezTo>
                  <a:cubicBezTo>
                    <a:pt x="2188" y="1513"/>
                    <a:pt x="2269" y="1563"/>
                    <a:pt x="2371" y="1583"/>
                  </a:cubicBezTo>
                  <a:cubicBezTo>
                    <a:pt x="2377" y="1585"/>
                    <a:pt x="2383" y="1586"/>
                    <a:pt x="2388" y="1586"/>
                  </a:cubicBezTo>
                  <a:cubicBezTo>
                    <a:pt x="2456" y="1586"/>
                    <a:pt x="2476" y="1480"/>
                    <a:pt x="2401" y="1462"/>
                  </a:cubicBezTo>
                  <a:cubicBezTo>
                    <a:pt x="2330" y="1442"/>
                    <a:pt x="2269" y="1401"/>
                    <a:pt x="2209" y="1351"/>
                  </a:cubicBezTo>
                  <a:cubicBezTo>
                    <a:pt x="2194" y="1334"/>
                    <a:pt x="2177" y="1327"/>
                    <a:pt x="2160" y="1327"/>
                  </a:cubicBezTo>
                  <a:close/>
                  <a:moveTo>
                    <a:pt x="680" y="1350"/>
                  </a:moveTo>
                  <a:cubicBezTo>
                    <a:pt x="634" y="1350"/>
                    <a:pt x="601" y="1414"/>
                    <a:pt x="629" y="1452"/>
                  </a:cubicBezTo>
                  <a:cubicBezTo>
                    <a:pt x="680" y="1523"/>
                    <a:pt x="751" y="1543"/>
                    <a:pt x="811" y="1583"/>
                  </a:cubicBezTo>
                  <a:cubicBezTo>
                    <a:pt x="821" y="1589"/>
                    <a:pt x="831" y="1592"/>
                    <a:pt x="841" y="1592"/>
                  </a:cubicBezTo>
                  <a:cubicBezTo>
                    <a:pt x="885" y="1592"/>
                    <a:pt x="925" y="1544"/>
                    <a:pt x="892" y="1502"/>
                  </a:cubicBezTo>
                  <a:cubicBezTo>
                    <a:pt x="842" y="1432"/>
                    <a:pt x="791" y="1361"/>
                    <a:pt x="690" y="1351"/>
                  </a:cubicBezTo>
                  <a:cubicBezTo>
                    <a:pt x="686" y="1350"/>
                    <a:pt x="683" y="1350"/>
                    <a:pt x="680" y="1350"/>
                  </a:cubicBezTo>
                  <a:close/>
                  <a:moveTo>
                    <a:pt x="4135" y="1325"/>
                  </a:moveTo>
                  <a:cubicBezTo>
                    <a:pt x="4065" y="1325"/>
                    <a:pt x="4014" y="1424"/>
                    <a:pt x="4072" y="1482"/>
                  </a:cubicBezTo>
                  <a:lnTo>
                    <a:pt x="4183" y="1594"/>
                  </a:lnTo>
                  <a:cubicBezTo>
                    <a:pt x="4204" y="1615"/>
                    <a:pt x="4228" y="1624"/>
                    <a:pt x="4250" y="1624"/>
                  </a:cubicBezTo>
                  <a:cubicBezTo>
                    <a:pt x="4335" y="1624"/>
                    <a:pt x="4409" y="1496"/>
                    <a:pt x="4305" y="1432"/>
                  </a:cubicBezTo>
                  <a:lnTo>
                    <a:pt x="4183" y="1340"/>
                  </a:lnTo>
                  <a:cubicBezTo>
                    <a:pt x="4167" y="1329"/>
                    <a:pt x="4151" y="1325"/>
                    <a:pt x="4135" y="1325"/>
                  </a:cubicBezTo>
                  <a:close/>
                  <a:moveTo>
                    <a:pt x="4915" y="1427"/>
                  </a:moveTo>
                  <a:cubicBezTo>
                    <a:pt x="4844" y="1427"/>
                    <a:pt x="4778" y="1520"/>
                    <a:pt x="4841" y="1583"/>
                  </a:cubicBezTo>
                  <a:lnTo>
                    <a:pt x="5003" y="1745"/>
                  </a:lnTo>
                  <a:cubicBezTo>
                    <a:pt x="5022" y="1766"/>
                    <a:pt x="5044" y="1775"/>
                    <a:pt x="5066" y="1775"/>
                  </a:cubicBezTo>
                  <a:cubicBezTo>
                    <a:pt x="5141" y="1775"/>
                    <a:pt x="5213" y="1676"/>
                    <a:pt x="5135" y="1614"/>
                  </a:cubicBezTo>
                  <a:lnTo>
                    <a:pt x="4973" y="1452"/>
                  </a:lnTo>
                  <a:cubicBezTo>
                    <a:pt x="4955" y="1434"/>
                    <a:pt x="4935" y="1427"/>
                    <a:pt x="4915" y="1427"/>
                  </a:cubicBezTo>
                  <a:close/>
                  <a:moveTo>
                    <a:pt x="2652" y="1504"/>
                  </a:moveTo>
                  <a:cubicBezTo>
                    <a:pt x="2608" y="1504"/>
                    <a:pt x="2568" y="1554"/>
                    <a:pt x="2604" y="1604"/>
                  </a:cubicBezTo>
                  <a:cubicBezTo>
                    <a:pt x="2665" y="1675"/>
                    <a:pt x="2746" y="1736"/>
                    <a:pt x="2827" y="1786"/>
                  </a:cubicBezTo>
                  <a:cubicBezTo>
                    <a:pt x="2836" y="1791"/>
                    <a:pt x="2845" y="1793"/>
                    <a:pt x="2853" y="1793"/>
                  </a:cubicBezTo>
                  <a:cubicBezTo>
                    <a:pt x="2900" y="1793"/>
                    <a:pt x="2928" y="1729"/>
                    <a:pt x="2877" y="1695"/>
                  </a:cubicBezTo>
                  <a:cubicBezTo>
                    <a:pt x="2806" y="1655"/>
                    <a:pt x="2746" y="1594"/>
                    <a:pt x="2705" y="1533"/>
                  </a:cubicBezTo>
                  <a:cubicBezTo>
                    <a:pt x="2690" y="1512"/>
                    <a:pt x="2671" y="1504"/>
                    <a:pt x="2652" y="1504"/>
                  </a:cubicBezTo>
                  <a:close/>
                  <a:moveTo>
                    <a:pt x="2078" y="1610"/>
                  </a:moveTo>
                  <a:cubicBezTo>
                    <a:pt x="1993" y="1610"/>
                    <a:pt x="1941" y="1734"/>
                    <a:pt x="2026" y="1786"/>
                  </a:cubicBezTo>
                  <a:cubicBezTo>
                    <a:pt x="2077" y="1817"/>
                    <a:pt x="2118" y="1847"/>
                    <a:pt x="2168" y="1877"/>
                  </a:cubicBezTo>
                  <a:cubicBezTo>
                    <a:pt x="2185" y="1888"/>
                    <a:pt x="2202" y="1893"/>
                    <a:pt x="2218" y="1893"/>
                  </a:cubicBezTo>
                  <a:cubicBezTo>
                    <a:pt x="2308" y="1893"/>
                    <a:pt x="2372" y="1747"/>
                    <a:pt x="2269" y="1695"/>
                  </a:cubicBezTo>
                  <a:cubicBezTo>
                    <a:pt x="2229" y="1675"/>
                    <a:pt x="2179" y="1644"/>
                    <a:pt x="2128" y="1624"/>
                  </a:cubicBezTo>
                  <a:cubicBezTo>
                    <a:pt x="2111" y="1614"/>
                    <a:pt x="2094" y="1610"/>
                    <a:pt x="2078" y="1610"/>
                  </a:cubicBezTo>
                  <a:close/>
                  <a:moveTo>
                    <a:pt x="5399" y="1678"/>
                  </a:moveTo>
                  <a:cubicBezTo>
                    <a:pt x="5355" y="1678"/>
                    <a:pt x="5314" y="1730"/>
                    <a:pt x="5338" y="1776"/>
                  </a:cubicBezTo>
                  <a:cubicBezTo>
                    <a:pt x="5358" y="1806"/>
                    <a:pt x="5378" y="1837"/>
                    <a:pt x="5388" y="1867"/>
                  </a:cubicBezTo>
                  <a:cubicBezTo>
                    <a:pt x="5404" y="1891"/>
                    <a:pt x="5426" y="1901"/>
                    <a:pt x="5448" y="1901"/>
                  </a:cubicBezTo>
                  <a:cubicBezTo>
                    <a:pt x="5508" y="1901"/>
                    <a:pt x="5569" y="1825"/>
                    <a:pt x="5509" y="1766"/>
                  </a:cubicBezTo>
                  <a:lnTo>
                    <a:pt x="5439" y="1695"/>
                  </a:lnTo>
                  <a:cubicBezTo>
                    <a:pt x="5427" y="1683"/>
                    <a:pt x="5413" y="1678"/>
                    <a:pt x="5399" y="1678"/>
                  </a:cubicBezTo>
                  <a:close/>
                  <a:moveTo>
                    <a:pt x="3427" y="1615"/>
                  </a:moveTo>
                  <a:cubicBezTo>
                    <a:pt x="3355" y="1615"/>
                    <a:pt x="3285" y="1705"/>
                    <a:pt x="3363" y="1766"/>
                  </a:cubicBezTo>
                  <a:cubicBezTo>
                    <a:pt x="3403" y="1806"/>
                    <a:pt x="3454" y="1847"/>
                    <a:pt x="3505" y="1877"/>
                  </a:cubicBezTo>
                  <a:cubicBezTo>
                    <a:pt x="3531" y="1900"/>
                    <a:pt x="3558" y="1909"/>
                    <a:pt x="3583" y="1909"/>
                  </a:cubicBezTo>
                  <a:cubicBezTo>
                    <a:pt x="3682" y="1909"/>
                    <a:pt x="3750" y="1762"/>
                    <a:pt x="3637" y="1705"/>
                  </a:cubicBezTo>
                  <a:cubicBezTo>
                    <a:pt x="3586" y="1685"/>
                    <a:pt x="3525" y="1655"/>
                    <a:pt x="3464" y="1624"/>
                  </a:cubicBezTo>
                  <a:cubicBezTo>
                    <a:pt x="3452" y="1618"/>
                    <a:pt x="3440" y="1615"/>
                    <a:pt x="3427" y="1615"/>
                  </a:cubicBezTo>
                  <a:close/>
                  <a:moveTo>
                    <a:pt x="1179" y="1761"/>
                  </a:moveTo>
                  <a:cubicBezTo>
                    <a:pt x="1110" y="1761"/>
                    <a:pt x="1094" y="1860"/>
                    <a:pt x="1166" y="1887"/>
                  </a:cubicBezTo>
                  <a:cubicBezTo>
                    <a:pt x="1237" y="1918"/>
                    <a:pt x="1308" y="1948"/>
                    <a:pt x="1369" y="1999"/>
                  </a:cubicBezTo>
                  <a:cubicBezTo>
                    <a:pt x="1387" y="2013"/>
                    <a:pt x="1406" y="2019"/>
                    <a:pt x="1423" y="2019"/>
                  </a:cubicBezTo>
                  <a:cubicBezTo>
                    <a:pt x="1492" y="2019"/>
                    <a:pt x="1542" y="1926"/>
                    <a:pt x="1470" y="1877"/>
                  </a:cubicBezTo>
                  <a:cubicBezTo>
                    <a:pt x="1389" y="1826"/>
                    <a:pt x="1297" y="1786"/>
                    <a:pt x="1207" y="1766"/>
                  </a:cubicBezTo>
                  <a:cubicBezTo>
                    <a:pt x="1197" y="1762"/>
                    <a:pt x="1187" y="1761"/>
                    <a:pt x="1179" y="1761"/>
                  </a:cubicBezTo>
                  <a:close/>
                  <a:moveTo>
                    <a:pt x="556" y="1805"/>
                  </a:moveTo>
                  <a:cubicBezTo>
                    <a:pt x="522" y="1805"/>
                    <a:pt x="500" y="1840"/>
                    <a:pt x="518" y="1867"/>
                  </a:cubicBezTo>
                  <a:cubicBezTo>
                    <a:pt x="548" y="1938"/>
                    <a:pt x="629" y="1979"/>
                    <a:pt x="690" y="2029"/>
                  </a:cubicBezTo>
                  <a:cubicBezTo>
                    <a:pt x="702" y="2039"/>
                    <a:pt x="716" y="2044"/>
                    <a:pt x="729" y="2044"/>
                  </a:cubicBezTo>
                  <a:cubicBezTo>
                    <a:pt x="779" y="2044"/>
                    <a:pt x="821" y="1980"/>
                    <a:pt x="781" y="1948"/>
                  </a:cubicBezTo>
                  <a:cubicBezTo>
                    <a:pt x="710" y="1898"/>
                    <a:pt x="649" y="1826"/>
                    <a:pt x="568" y="1806"/>
                  </a:cubicBezTo>
                  <a:cubicBezTo>
                    <a:pt x="564" y="1805"/>
                    <a:pt x="560" y="1805"/>
                    <a:pt x="556" y="1805"/>
                  </a:cubicBezTo>
                  <a:close/>
                  <a:moveTo>
                    <a:pt x="4381" y="1782"/>
                  </a:moveTo>
                  <a:cubicBezTo>
                    <a:pt x="4337" y="1782"/>
                    <a:pt x="4302" y="1824"/>
                    <a:pt x="4325" y="1877"/>
                  </a:cubicBezTo>
                  <a:cubicBezTo>
                    <a:pt x="4375" y="1979"/>
                    <a:pt x="4467" y="2039"/>
                    <a:pt x="4568" y="2090"/>
                  </a:cubicBezTo>
                  <a:cubicBezTo>
                    <a:pt x="4579" y="2095"/>
                    <a:pt x="4590" y="2098"/>
                    <a:pt x="4601" y="2098"/>
                  </a:cubicBezTo>
                  <a:cubicBezTo>
                    <a:pt x="4666" y="2098"/>
                    <a:pt x="4708" y="2003"/>
                    <a:pt x="4639" y="1968"/>
                  </a:cubicBezTo>
                  <a:cubicBezTo>
                    <a:pt x="4558" y="1918"/>
                    <a:pt x="4497" y="1857"/>
                    <a:pt x="4426" y="1796"/>
                  </a:cubicBezTo>
                  <a:cubicBezTo>
                    <a:pt x="4411" y="1786"/>
                    <a:pt x="4396" y="1782"/>
                    <a:pt x="4381" y="1782"/>
                  </a:cubicBezTo>
                  <a:close/>
                  <a:moveTo>
                    <a:pt x="180" y="1883"/>
                  </a:moveTo>
                  <a:cubicBezTo>
                    <a:pt x="131" y="1883"/>
                    <a:pt x="94" y="1936"/>
                    <a:pt x="103" y="1988"/>
                  </a:cubicBezTo>
                  <a:cubicBezTo>
                    <a:pt x="133" y="2090"/>
                    <a:pt x="244" y="2120"/>
                    <a:pt x="325" y="2130"/>
                  </a:cubicBezTo>
                  <a:cubicBezTo>
                    <a:pt x="329" y="2130"/>
                    <a:pt x="332" y="2131"/>
                    <a:pt x="335" y="2131"/>
                  </a:cubicBezTo>
                  <a:cubicBezTo>
                    <a:pt x="427" y="2131"/>
                    <a:pt x="434" y="1988"/>
                    <a:pt x="356" y="1968"/>
                  </a:cubicBezTo>
                  <a:cubicBezTo>
                    <a:pt x="295" y="1948"/>
                    <a:pt x="265" y="1898"/>
                    <a:pt x="204" y="1887"/>
                  </a:cubicBezTo>
                  <a:cubicBezTo>
                    <a:pt x="196" y="1884"/>
                    <a:pt x="188" y="1883"/>
                    <a:pt x="180" y="1883"/>
                  </a:cubicBezTo>
                  <a:close/>
                  <a:moveTo>
                    <a:pt x="3077" y="1818"/>
                  </a:moveTo>
                  <a:cubicBezTo>
                    <a:pt x="3027" y="1818"/>
                    <a:pt x="2982" y="1888"/>
                    <a:pt x="3029" y="1928"/>
                  </a:cubicBezTo>
                  <a:cubicBezTo>
                    <a:pt x="3110" y="1999"/>
                    <a:pt x="3181" y="2060"/>
                    <a:pt x="3262" y="2130"/>
                  </a:cubicBezTo>
                  <a:cubicBezTo>
                    <a:pt x="3272" y="2138"/>
                    <a:pt x="3284" y="2142"/>
                    <a:pt x="3295" y="2142"/>
                  </a:cubicBezTo>
                  <a:cubicBezTo>
                    <a:pt x="3337" y="2142"/>
                    <a:pt x="3373" y="2089"/>
                    <a:pt x="3333" y="2049"/>
                  </a:cubicBezTo>
                  <a:lnTo>
                    <a:pt x="3120" y="1837"/>
                  </a:lnTo>
                  <a:cubicBezTo>
                    <a:pt x="3106" y="1824"/>
                    <a:pt x="3092" y="1818"/>
                    <a:pt x="3077" y="1818"/>
                  </a:cubicBezTo>
                  <a:close/>
                  <a:moveTo>
                    <a:pt x="4955" y="1841"/>
                  </a:moveTo>
                  <a:cubicBezTo>
                    <a:pt x="4902" y="1841"/>
                    <a:pt x="4844" y="1907"/>
                    <a:pt x="4882" y="1968"/>
                  </a:cubicBezTo>
                  <a:cubicBezTo>
                    <a:pt x="4912" y="2009"/>
                    <a:pt x="4942" y="2060"/>
                    <a:pt x="4983" y="2110"/>
                  </a:cubicBezTo>
                  <a:cubicBezTo>
                    <a:pt x="5001" y="2139"/>
                    <a:pt x="5025" y="2152"/>
                    <a:pt x="5050" y="2152"/>
                  </a:cubicBezTo>
                  <a:cubicBezTo>
                    <a:pt x="5108" y="2152"/>
                    <a:pt x="5165" y="2080"/>
                    <a:pt x="5115" y="2009"/>
                  </a:cubicBezTo>
                  <a:cubicBezTo>
                    <a:pt x="5074" y="1958"/>
                    <a:pt x="5044" y="1918"/>
                    <a:pt x="5003" y="1867"/>
                  </a:cubicBezTo>
                  <a:cubicBezTo>
                    <a:pt x="4990" y="1849"/>
                    <a:pt x="4973" y="1841"/>
                    <a:pt x="4955" y="1841"/>
                  </a:cubicBezTo>
                  <a:close/>
                  <a:moveTo>
                    <a:pt x="5787" y="1994"/>
                  </a:moveTo>
                  <a:cubicBezTo>
                    <a:pt x="5746" y="1994"/>
                    <a:pt x="5703" y="2037"/>
                    <a:pt x="5732" y="2080"/>
                  </a:cubicBezTo>
                  <a:lnTo>
                    <a:pt x="5772" y="2141"/>
                  </a:lnTo>
                  <a:cubicBezTo>
                    <a:pt x="5784" y="2158"/>
                    <a:pt x="5801" y="2166"/>
                    <a:pt x="5819" y="2166"/>
                  </a:cubicBezTo>
                  <a:cubicBezTo>
                    <a:pt x="5860" y="2166"/>
                    <a:pt x="5902" y="2123"/>
                    <a:pt x="5874" y="2080"/>
                  </a:cubicBezTo>
                  <a:lnTo>
                    <a:pt x="5833" y="2019"/>
                  </a:lnTo>
                  <a:cubicBezTo>
                    <a:pt x="5821" y="2001"/>
                    <a:pt x="5804" y="1994"/>
                    <a:pt x="5787" y="1994"/>
                  </a:cubicBezTo>
                  <a:close/>
                  <a:moveTo>
                    <a:pt x="2553" y="1898"/>
                  </a:moveTo>
                  <a:cubicBezTo>
                    <a:pt x="2505" y="1898"/>
                    <a:pt x="2456" y="1962"/>
                    <a:pt x="2503" y="2009"/>
                  </a:cubicBezTo>
                  <a:cubicBezTo>
                    <a:pt x="2563" y="2069"/>
                    <a:pt x="2624" y="2120"/>
                    <a:pt x="2705" y="2161"/>
                  </a:cubicBezTo>
                  <a:cubicBezTo>
                    <a:pt x="2713" y="2165"/>
                    <a:pt x="2720" y="2166"/>
                    <a:pt x="2728" y="2166"/>
                  </a:cubicBezTo>
                  <a:cubicBezTo>
                    <a:pt x="2779" y="2166"/>
                    <a:pt x="2818" y="2086"/>
                    <a:pt x="2755" y="2060"/>
                  </a:cubicBezTo>
                  <a:cubicBezTo>
                    <a:pt x="2695" y="2019"/>
                    <a:pt x="2644" y="1979"/>
                    <a:pt x="2593" y="1918"/>
                  </a:cubicBezTo>
                  <a:cubicBezTo>
                    <a:pt x="2582" y="1904"/>
                    <a:pt x="2567" y="1898"/>
                    <a:pt x="2553" y="1898"/>
                  </a:cubicBezTo>
                  <a:close/>
                  <a:moveTo>
                    <a:pt x="1780" y="1846"/>
                  </a:moveTo>
                  <a:cubicBezTo>
                    <a:pt x="1711" y="1846"/>
                    <a:pt x="1649" y="1933"/>
                    <a:pt x="1713" y="1988"/>
                  </a:cubicBezTo>
                  <a:lnTo>
                    <a:pt x="1925" y="2161"/>
                  </a:lnTo>
                  <a:cubicBezTo>
                    <a:pt x="1942" y="2174"/>
                    <a:pt x="1961" y="2179"/>
                    <a:pt x="1978" y="2179"/>
                  </a:cubicBezTo>
                  <a:cubicBezTo>
                    <a:pt x="2042" y="2179"/>
                    <a:pt x="2092" y="2105"/>
                    <a:pt x="2037" y="2049"/>
                  </a:cubicBezTo>
                  <a:cubicBezTo>
                    <a:pt x="1966" y="1988"/>
                    <a:pt x="1905" y="1928"/>
                    <a:pt x="1834" y="1867"/>
                  </a:cubicBezTo>
                  <a:cubicBezTo>
                    <a:pt x="1817" y="1852"/>
                    <a:pt x="1798" y="1846"/>
                    <a:pt x="1780" y="1846"/>
                  </a:cubicBezTo>
                  <a:close/>
                  <a:moveTo>
                    <a:pt x="4054" y="2098"/>
                  </a:moveTo>
                  <a:cubicBezTo>
                    <a:pt x="3990" y="2098"/>
                    <a:pt x="3944" y="2197"/>
                    <a:pt x="4021" y="2231"/>
                  </a:cubicBezTo>
                  <a:cubicBezTo>
                    <a:pt x="4062" y="2252"/>
                    <a:pt x="4102" y="2272"/>
                    <a:pt x="4143" y="2282"/>
                  </a:cubicBezTo>
                  <a:cubicBezTo>
                    <a:pt x="4153" y="2288"/>
                    <a:pt x="4164" y="2291"/>
                    <a:pt x="4174" y="2291"/>
                  </a:cubicBezTo>
                  <a:cubicBezTo>
                    <a:pt x="4231" y="2291"/>
                    <a:pt x="4272" y="2205"/>
                    <a:pt x="4204" y="2171"/>
                  </a:cubicBezTo>
                  <a:cubicBezTo>
                    <a:pt x="4173" y="2150"/>
                    <a:pt x="4132" y="2130"/>
                    <a:pt x="4092" y="2110"/>
                  </a:cubicBezTo>
                  <a:cubicBezTo>
                    <a:pt x="4079" y="2102"/>
                    <a:pt x="4066" y="2098"/>
                    <a:pt x="4054" y="2098"/>
                  </a:cubicBezTo>
                  <a:close/>
                  <a:moveTo>
                    <a:pt x="2199" y="2252"/>
                  </a:moveTo>
                  <a:cubicBezTo>
                    <a:pt x="2077" y="2252"/>
                    <a:pt x="2077" y="2454"/>
                    <a:pt x="2199" y="2454"/>
                  </a:cubicBezTo>
                  <a:cubicBezTo>
                    <a:pt x="2330" y="2454"/>
                    <a:pt x="2330" y="2252"/>
                    <a:pt x="2199" y="2252"/>
                  </a:cubicBezTo>
                  <a:close/>
                  <a:moveTo>
                    <a:pt x="532" y="2173"/>
                  </a:moveTo>
                  <a:cubicBezTo>
                    <a:pt x="461" y="2173"/>
                    <a:pt x="412" y="2293"/>
                    <a:pt x="487" y="2343"/>
                  </a:cubicBezTo>
                  <a:lnTo>
                    <a:pt x="629" y="2454"/>
                  </a:lnTo>
                  <a:cubicBezTo>
                    <a:pt x="645" y="2466"/>
                    <a:pt x="661" y="2472"/>
                    <a:pt x="676" y="2472"/>
                  </a:cubicBezTo>
                  <a:cubicBezTo>
                    <a:pt x="747" y="2472"/>
                    <a:pt x="796" y="2351"/>
                    <a:pt x="721" y="2292"/>
                  </a:cubicBezTo>
                  <a:cubicBezTo>
                    <a:pt x="670" y="2262"/>
                    <a:pt x="629" y="2222"/>
                    <a:pt x="579" y="2191"/>
                  </a:cubicBezTo>
                  <a:cubicBezTo>
                    <a:pt x="563" y="2179"/>
                    <a:pt x="547" y="2173"/>
                    <a:pt x="532" y="2173"/>
                  </a:cubicBezTo>
                  <a:close/>
                  <a:moveTo>
                    <a:pt x="1301" y="2240"/>
                  </a:moveTo>
                  <a:cubicBezTo>
                    <a:pt x="1238" y="2240"/>
                    <a:pt x="1199" y="2339"/>
                    <a:pt x="1267" y="2373"/>
                  </a:cubicBezTo>
                  <a:lnTo>
                    <a:pt x="1450" y="2474"/>
                  </a:lnTo>
                  <a:cubicBezTo>
                    <a:pt x="1461" y="2480"/>
                    <a:pt x="1472" y="2482"/>
                    <a:pt x="1483" y="2482"/>
                  </a:cubicBezTo>
                  <a:cubicBezTo>
                    <a:pt x="1548" y="2482"/>
                    <a:pt x="1591" y="2388"/>
                    <a:pt x="1531" y="2353"/>
                  </a:cubicBezTo>
                  <a:lnTo>
                    <a:pt x="1338" y="2252"/>
                  </a:lnTo>
                  <a:cubicBezTo>
                    <a:pt x="1325" y="2244"/>
                    <a:pt x="1313" y="2240"/>
                    <a:pt x="1301" y="2240"/>
                  </a:cubicBezTo>
                  <a:close/>
                  <a:moveTo>
                    <a:pt x="3768" y="2333"/>
                  </a:moveTo>
                  <a:cubicBezTo>
                    <a:pt x="3646" y="2333"/>
                    <a:pt x="3646" y="2535"/>
                    <a:pt x="3768" y="2535"/>
                  </a:cubicBezTo>
                  <a:cubicBezTo>
                    <a:pt x="3889" y="2535"/>
                    <a:pt x="3889" y="2333"/>
                    <a:pt x="3768" y="2333"/>
                  </a:cubicBezTo>
                  <a:close/>
                  <a:moveTo>
                    <a:pt x="5412" y="2202"/>
                  </a:moveTo>
                  <a:cubicBezTo>
                    <a:pt x="5336" y="2202"/>
                    <a:pt x="5269" y="2301"/>
                    <a:pt x="5347" y="2363"/>
                  </a:cubicBezTo>
                  <a:cubicBezTo>
                    <a:pt x="5408" y="2414"/>
                    <a:pt x="5469" y="2474"/>
                    <a:pt x="5530" y="2525"/>
                  </a:cubicBezTo>
                  <a:cubicBezTo>
                    <a:pt x="5549" y="2542"/>
                    <a:pt x="5570" y="2549"/>
                    <a:pt x="5591" y="2549"/>
                  </a:cubicBezTo>
                  <a:cubicBezTo>
                    <a:pt x="5670" y="2549"/>
                    <a:pt x="5744" y="2448"/>
                    <a:pt x="5671" y="2384"/>
                  </a:cubicBezTo>
                  <a:cubicBezTo>
                    <a:pt x="5601" y="2333"/>
                    <a:pt x="5540" y="2282"/>
                    <a:pt x="5479" y="2231"/>
                  </a:cubicBezTo>
                  <a:cubicBezTo>
                    <a:pt x="5458" y="2211"/>
                    <a:pt x="5435" y="2202"/>
                    <a:pt x="5412" y="2202"/>
                  </a:cubicBezTo>
                  <a:close/>
                  <a:moveTo>
                    <a:pt x="4844" y="2297"/>
                  </a:moveTo>
                  <a:cubicBezTo>
                    <a:pt x="4790" y="2297"/>
                    <a:pt x="4753" y="2393"/>
                    <a:pt x="4811" y="2434"/>
                  </a:cubicBezTo>
                  <a:lnTo>
                    <a:pt x="4973" y="2555"/>
                  </a:lnTo>
                  <a:cubicBezTo>
                    <a:pt x="4986" y="2566"/>
                    <a:pt x="4999" y="2571"/>
                    <a:pt x="5011" y="2571"/>
                  </a:cubicBezTo>
                  <a:cubicBezTo>
                    <a:pt x="5065" y="2571"/>
                    <a:pt x="5102" y="2476"/>
                    <a:pt x="5044" y="2434"/>
                  </a:cubicBezTo>
                  <a:lnTo>
                    <a:pt x="4882" y="2312"/>
                  </a:lnTo>
                  <a:cubicBezTo>
                    <a:pt x="4869" y="2301"/>
                    <a:pt x="4856" y="2297"/>
                    <a:pt x="4844" y="2297"/>
                  </a:cubicBezTo>
                  <a:close/>
                  <a:moveTo>
                    <a:pt x="3017" y="2309"/>
                  </a:moveTo>
                  <a:cubicBezTo>
                    <a:pt x="2925" y="2309"/>
                    <a:pt x="2872" y="2436"/>
                    <a:pt x="2958" y="2505"/>
                  </a:cubicBezTo>
                  <a:cubicBezTo>
                    <a:pt x="3019" y="2546"/>
                    <a:pt x="3070" y="2576"/>
                    <a:pt x="3120" y="2616"/>
                  </a:cubicBezTo>
                  <a:cubicBezTo>
                    <a:pt x="3140" y="2631"/>
                    <a:pt x="3160" y="2638"/>
                    <a:pt x="3180" y="2638"/>
                  </a:cubicBezTo>
                  <a:cubicBezTo>
                    <a:pt x="3278" y="2638"/>
                    <a:pt x="3351" y="2473"/>
                    <a:pt x="3241" y="2414"/>
                  </a:cubicBezTo>
                  <a:cubicBezTo>
                    <a:pt x="3181" y="2384"/>
                    <a:pt x="3120" y="2353"/>
                    <a:pt x="3070" y="2323"/>
                  </a:cubicBezTo>
                  <a:cubicBezTo>
                    <a:pt x="3051" y="2314"/>
                    <a:pt x="3033" y="2309"/>
                    <a:pt x="3017" y="2309"/>
                  </a:cubicBezTo>
                  <a:close/>
                  <a:moveTo>
                    <a:pt x="130" y="2553"/>
                  </a:moveTo>
                  <a:cubicBezTo>
                    <a:pt x="57" y="2553"/>
                    <a:pt x="1" y="2666"/>
                    <a:pt x="82" y="2708"/>
                  </a:cubicBezTo>
                  <a:cubicBezTo>
                    <a:pt x="133" y="2728"/>
                    <a:pt x="174" y="2748"/>
                    <a:pt x="214" y="2768"/>
                  </a:cubicBezTo>
                  <a:cubicBezTo>
                    <a:pt x="223" y="2773"/>
                    <a:pt x="233" y="2775"/>
                    <a:pt x="242" y="2775"/>
                  </a:cubicBezTo>
                  <a:cubicBezTo>
                    <a:pt x="296" y="2775"/>
                    <a:pt x="347" y="2710"/>
                    <a:pt x="295" y="2667"/>
                  </a:cubicBezTo>
                  <a:cubicBezTo>
                    <a:pt x="265" y="2636"/>
                    <a:pt x="224" y="2606"/>
                    <a:pt x="184" y="2576"/>
                  </a:cubicBezTo>
                  <a:cubicBezTo>
                    <a:pt x="166" y="2560"/>
                    <a:pt x="148" y="2553"/>
                    <a:pt x="130" y="2553"/>
                  </a:cubicBezTo>
                  <a:close/>
                  <a:moveTo>
                    <a:pt x="1875" y="2429"/>
                  </a:moveTo>
                  <a:cubicBezTo>
                    <a:pt x="1813" y="2429"/>
                    <a:pt x="1756" y="2526"/>
                    <a:pt x="1814" y="2576"/>
                  </a:cubicBezTo>
                  <a:cubicBezTo>
                    <a:pt x="1895" y="2636"/>
                    <a:pt x="1976" y="2708"/>
                    <a:pt x="2047" y="2768"/>
                  </a:cubicBezTo>
                  <a:cubicBezTo>
                    <a:pt x="2070" y="2787"/>
                    <a:pt x="2094" y="2795"/>
                    <a:pt x="2116" y="2795"/>
                  </a:cubicBezTo>
                  <a:cubicBezTo>
                    <a:pt x="2202" y="2795"/>
                    <a:pt x="2264" y="2680"/>
                    <a:pt x="2168" y="2616"/>
                  </a:cubicBezTo>
                  <a:cubicBezTo>
                    <a:pt x="2087" y="2555"/>
                    <a:pt x="2006" y="2495"/>
                    <a:pt x="1915" y="2444"/>
                  </a:cubicBezTo>
                  <a:cubicBezTo>
                    <a:pt x="1902" y="2433"/>
                    <a:pt x="1889" y="2429"/>
                    <a:pt x="1875" y="2429"/>
                  </a:cubicBezTo>
                  <a:close/>
                  <a:moveTo>
                    <a:pt x="4123" y="2531"/>
                  </a:moveTo>
                  <a:cubicBezTo>
                    <a:pt x="4071" y="2531"/>
                    <a:pt x="4023" y="2596"/>
                    <a:pt x="4072" y="2636"/>
                  </a:cubicBezTo>
                  <a:cubicBezTo>
                    <a:pt x="4132" y="2697"/>
                    <a:pt x="4193" y="2748"/>
                    <a:pt x="4254" y="2798"/>
                  </a:cubicBezTo>
                  <a:cubicBezTo>
                    <a:pt x="4268" y="2812"/>
                    <a:pt x="4284" y="2818"/>
                    <a:pt x="4299" y="2818"/>
                  </a:cubicBezTo>
                  <a:cubicBezTo>
                    <a:pt x="4349" y="2818"/>
                    <a:pt x="4392" y="2754"/>
                    <a:pt x="4345" y="2708"/>
                  </a:cubicBezTo>
                  <a:cubicBezTo>
                    <a:pt x="4285" y="2657"/>
                    <a:pt x="4224" y="2606"/>
                    <a:pt x="4163" y="2546"/>
                  </a:cubicBezTo>
                  <a:cubicBezTo>
                    <a:pt x="4151" y="2535"/>
                    <a:pt x="4137" y="2531"/>
                    <a:pt x="4123" y="2531"/>
                  </a:cubicBezTo>
                  <a:close/>
                  <a:moveTo>
                    <a:pt x="2688" y="2602"/>
                  </a:moveTo>
                  <a:cubicBezTo>
                    <a:pt x="2610" y="2602"/>
                    <a:pt x="2559" y="2719"/>
                    <a:pt x="2644" y="2778"/>
                  </a:cubicBezTo>
                  <a:lnTo>
                    <a:pt x="2705" y="2819"/>
                  </a:lnTo>
                  <a:cubicBezTo>
                    <a:pt x="2721" y="2828"/>
                    <a:pt x="2737" y="2833"/>
                    <a:pt x="2752" y="2833"/>
                  </a:cubicBezTo>
                  <a:cubicBezTo>
                    <a:pt x="2831" y="2833"/>
                    <a:pt x="2881" y="2716"/>
                    <a:pt x="2796" y="2657"/>
                  </a:cubicBezTo>
                  <a:lnTo>
                    <a:pt x="2735" y="2616"/>
                  </a:lnTo>
                  <a:cubicBezTo>
                    <a:pt x="2719" y="2606"/>
                    <a:pt x="2703" y="2602"/>
                    <a:pt x="2688" y="2602"/>
                  </a:cubicBezTo>
                  <a:close/>
                  <a:moveTo>
                    <a:pt x="1162" y="2523"/>
                  </a:moveTo>
                  <a:cubicBezTo>
                    <a:pt x="1106" y="2523"/>
                    <a:pt x="1066" y="2615"/>
                    <a:pt x="1126" y="2657"/>
                  </a:cubicBezTo>
                  <a:cubicBezTo>
                    <a:pt x="1227" y="2728"/>
                    <a:pt x="1318" y="2798"/>
                    <a:pt x="1409" y="2870"/>
                  </a:cubicBezTo>
                  <a:cubicBezTo>
                    <a:pt x="1423" y="2880"/>
                    <a:pt x="1437" y="2884"/>
                    <a:pt x="1450" y="2884"/>
                  </a:cubicBezTo>
                  <a:cubicBezTo>
                    <a:pt x="1513" y="2884"/>
                    <a:pt x="1557" y="2778"/>
                    <a:pt x="1490" y="2728"/>
                  </a:cubicBezTo>
                  <a:cubicBezTo>
                    <a:pt x="1389" y="2667"/>
                    <a:pt x="1297" y="2596"/>
                    <a:pt x="1196" y="2535"/>
                  </a:cubicBezTo>
                  <a:cubicBezTo>
                    <a:pt x="1184" y="2527"/>
                    <a:pt x="1173" y="2523"/>
                    <a:pt x="1162" y="2523"/>
                  </a:cubicBezTo>
                  <a:close/>
                  <a:moveTo>
                    <a:pt x="5805" y="2705"/>
                  </a:moveTo>
                  <a:cubicBezTo>
                    <a:pt x="5743" y="2705"/>
                    <a:pt x="5703" y="2797"/>
                    <a:pt x="5763" y="2839"/>
                  </a:cubicBezTo>
                  <a:lnTo>
                    <a:pt x="5894" y="2920"/>
                  </a:lnTo>
                  <a:cubicBezTo>
                    <a:pt x="5906" y="2928"/>
                    <a:pt x="5918" y="2932"/>
                    <a:pt x="5929" y="2932"/>
                  </a:cubicBezTo>
                  <a:cubicBezTo>
                    <a:pt x="5985" y="2932"/>
                    <a:pt x="6024" y="2841"/>
                    <a:pt x="5965" y="2798"/>
                  </a:cubicBezTo>
                  <a:lnTo>
                    <a:pt x="5844" y="2717"/>
                  </a:lnTo>
                  <a:cubicBezTo>
                    <a:pt x="5830" y="2709"/>
                    <a:pt x="5817" y="2705"/>
                    <a:pt x="5805" y="2705"/>
                  </a:cubicBezTo>
                  <a:close/>
                  <a:moveTo>
                    <a:pt x="618" y="2700"/>
                  </a:moveTo>
                  <a:cubicBezTo>
                    <a:pt x="548" y="2700"/>
                    <a:pt x="483" y="2782"/>
                    <a:pt x="548" y="2839"/>
                  </a:cubicBezTo>
                  <a:lnTo>
                    <a:pt x="781" y="3021"/>
                  </a:lnTo>
                  <a:cubicBezTo>
                    <a:pt x="799" y="3036"/>
                    <a:pt x="818" y="3043"/>
                    <a:pt x="836" y="3043"/>
                  </a:cubicBezTo>
                  <a:cubicBezTo>
                    <a:pt x="905" y="3043"/>
                    <a:pt x="964" y="2956"/>
                    <a:pt x="892" y="2900"/>
                  </a:cubicBezTo>
                  <a:lnTo>
                    <a:pt x="670" y="2717"/>
                  </a:lnTo>
                  <a:cubicBezTo>
                    <a:pt x="653" y="2705"/>
                    <a:pt x="635" y="2700"/>
                    <a:pt x="618" y="2700"/>
                  </a:cubicBezTo>
                  <a:close/>
                  <a:moveTo>
                    <a:pt x="4769" y="2805"/>
                  </a:moveTo>
                  <a:cubicBezTo>
                    <a:pt x="4715" y="2805"/>
                    <a:pt x="4673" y="2876"/>
                    <a:pt x="4720" y="2930"/>
                  </a:cubicBezTo>
                  <a:cubicBezTo>
                    <a:pt x="4750" y="2981"/>
                    <a:pt x="4791" y="3032"/>
                    <a:pt x="4831" y="3082"/>
                  </a:cubicBezTo>
                  <a:cubicBezTo>
                    <a:pt x="4845" y="3098"/>
                    <a:pt x="4862" y="3105"/>
                    <a:pt x="4879" y="3105"/>
                  </a:cubicBezTo>
                  <a:cubicBezTo>
                    <a:pt x="4937" y="3105"/>
                    <a:pt x="4997" y="3025"/>
                    <a:pt x="4942" y="2971"/>
                  </a:cubicBezTo>
                  <a:lnTo>
                    <a:pt x="4821" y="2829"/>
                  </a:lnTo>
                  <a:cubicBezTo>
                    <a:pt x="4804" y="2812"/>
                    <a:pt x="4786" y="2805"/>
                    <a:pt x="4769" y="2805"/>
                  </a:cubicBezTo>
                  <a:close/>
                  <a:moveTo>
                    <a:pt x="3728" y="2968"/>
                  </a:moveTo>
                  <a:cubicBezTo>
                    <a:pt x="3670" y="2968"/>
                    <a:pt x="3622" y="3047"/>
                    <a:pt x="3677" y="3102"/>
                  </a:cubicBezTo>
                  <a:lnTo>
                    <a:pt x="3778" y="3203"/>
                  </a:lnTo>
                  <a:cubicBezTo>
                    <a:pt x="3794" y="3219"/>
                    <a:pt x="3812" y="3226"/>
                    <a:pt x="3830" y="3226"/>
                  </a:cubicBezTo>
                  <a:cubicBezTo>
                    <a:pt x="3890" y="3226"/>
                    <a:pt x="3944" y="3147"/>
                    <a:pt x="3889" y="3092"/>
                  </a:cubicBezTo>
                  <a:lnTo>
                    <a:pt x="3778" y="2991"/>
                  </a:lnTo>
                  <a:cubicBezTo>
                    <a:pt x="3762" y="2975"/>
                    <a:pt x="3745" y="2968"/>
                    <a:pt x="3728" y="2968"/>
                  </a:cubicBezTo>
                  <a:close/>
                  <a:moveTo>
                    <a:pt x="2978" y="2873"/>
                  </a:moveTo>
                  <a:cubicBezTo>
                    <a:pt x="2909" y="2873"/>
                    <a:pt x="2845" y="2961"/>
                    <a:pt x="2908" y="3032"/>
                  </a:cubicBezTo>
                  <a:cubicBezTo>
                    <a:pt x="2998" y="3122"/>
                    <a:pt x="3100" y="3194"/>
                    <a:pt x="3211" y="3244"/>
                  </a:cubicBezTo>
                  <a:cubicBezTo>
                    <a:pt x="3226" y="3251"/>
                    <a:pt x="3241" y="3254"/>
                    <a:pt x="3254" y="3254"/>
                  </a:cubicBezTo>
                  <a:cubicBezTo>
                    <a:pt x="3343" y="3254"/>
                    <a:pt x="3399" y="3126"/>
                    <a:pt x="3302" y="3082"/>
                  </a:cubicBezTo>
                  <a:cubicBezTo>
                    <a:pt x="3201" y="3041"/>
                    <a:pt x="3120" y="2981"/>
                    <a:pt x="3039" y="2900"/>
                  </a:cubicBezTo>
                  <a:cubicBezTo>
                    <a:pt x="3020" y="2881"/>
                    <a:pt x="2999" y="2873"/>
                    <a:pt x="2978" y="2873"/>
                  </a:cubicBezTo>
                  <a:close/>
                  <a:moveTo>
                    <a:pt x="1895" y="3072"/>
                  </a:moveTo>
                  <a:cubicBezTo>
                    <a:pt x="1850" y="3072"/>
                    <a:pt x="1823" y="3140"/>
                    <a:pt x="1864" y="3173"/>
                  </a:cubicBezTo>
                  <a:cubicBezTo>
                    <a:pt x="1925" y="3203"/>
                    <a:pt x="1976" y="3234"/>
                    <a:pt x="2037" y="3275"/>
                  </a:cubicBezTo>
                  <a:cubicBezTo>
                    <a:pt x="2044" y="3279"/>
                    <a:pt x="2051" y="3281"/>
                    <a:pt x="2057" y="3281"/>
                  </a:cubicBezTo>
                  <a:cubicBezTo>
                    <a:pt x="2099" y="3281"/>
                    <a:pt x="2131" y="3210"/>
                    <a:pt x="2087" y="3183"/>
                  </a:cubicBezTo>
                  <a:cubicBezTo>
                    <a:pt x="2026" y="3153"/>
                    <a:pt x="1976" y="3113"/>
                    <a:pt x="1925" y="3082"/>
                  </a:cubicBezTo>
                  <a:cubicBezTo>
                    <a:pt x="1914" y="3075"/>
                    <a:pt x="1904" y="3072"/>
                    <a:pt x="1895" y="3072"/>
                  </a:cubicBezTo>
                  <a:close/>
                  <a:moveTo>
                    <a:pt x="5537" y="3028"/>
                  </a:moveTo>
                  <a:cubicBezTo>
                    <a:pt x="5477" y="3028"/>
                    <a:pt x="5434" y="3107"/>
                    <a:pt x="5459" y="3173"/>
                  </a:cubicBezTo>
                  <a:cubicBezTo>
                    <a:pt x="5500" y="3254"/>
                    <a:pt x="5570" y="3295"/>
                    <a:pt x="5662" y="3315"/>
                  </a:cubicBezTo>
                  <a:cubicBezTo>
                    <a:pt x="5670" y="3318"/>
                    <a:pt x="5678" y="3319"/>
                    <a:pt x="5685" y="3319"/>
                  </a:cubicBezTo>
                  <a:cubicBezTo>
                    <a:pt x="5764" y="3319"/>
                    <a:pt x="5815" y="3190"/>
                    <a:pt x="5722" y="3153"/>
                  </a:cubicBezTo>
                  <a:cubicBezTo>
                    <a:pt x="5671" y="3122"/>
                    <a:pt x="5631" y="3082"/>
                    <a:pt x="5581" y="3041"/>
                  </a:cubicBezTo>
                  <a:cubicBezTo>
                    <a:pt x="5566" y="3032"/>
                    <a:pt x="5551" y="3028"/>
                    <a:pt x="5537" y="3028"/>
                  </a:cubicBezTo>
                  <a:close/>
                  <a:moveTo>
                    <a:pt x="2572" y="3022"/>
                  </a:moveTo>
                  <a:cubicBezTo>
                    <a:pt x="2501" y="3022"/>
                    <a:pt x="2451" y="3103"/>
                    <a:pt x="2503" y="3163"/>
                  </a:cubicBezTo>
                  <a:cubicBezTo>
                    <a:pt x="2553" y="3214"/>
                    <a:pt x="2604" y="3264"/>
                    <a:pt x="2654" y="3305"/>
                  </a:cubicBezTo>
                  <a:cubicBezTo>
                    <a:pt x="2677" y="3328"/>
                    <a:pt x="2703" y="3337"/>
                    <a:pt x="2727" y="3337"/>
                  </a:cubicBezTo>
                  <a:cubicBezTo>
                    <a:pt x="2820" y="3337"/>
                    <a:pt x="2898" y="3197"/>
                    <a:pt x="2786" y="3133"/>
                  </a:cubicBezTo>
                  <a:cubicBezTo>
                    <a:pt x="2725" y="3102"/>
                    <a:pt x="2674" y="3062"/>
                    <a:pt x="2614" y="3032"/>
                  </a:cubicBezTo>
                  <a:cubicBezTo>
                    <a:pt x="2599" y="3025"/>
                    <a:pt x="2585" y="3022"/>
                    <a:pt x="2572" y="3022"/>
                  </a:cubicBezTo>
                  <a:close/>
                  <a:moveTo>
                    <a:pt x="4262" y="3052"/>
                  </a:moveTo>
                  <a:cubicBezTo>
                    <a:pt x="4199" y="3052"/>
                    <a:pt x="4138" y="3126"/>
                    <a:pt x="4183" y="3194"/>
                  </a:cubicBezTo>
                  <a:cubicBezTo>
                    <a:pt x="4204" y="3224"/>
                    <a:pt x="4234" y="3264"/>
                    <a:pt x="4254" y="3295"/>
                  </a:cubicBezTo>
                  <a:cubicBezTo>
                    <a:pt x="4276" y="3326"/>
                    <a:pt x="4305" y="3339"/>
                    <a:pt x="4333" y="3339"/>
                  </a:cubicBezTo>
                  <a:cubicBezTo>
                    <a:pt x="4406" y="3339"/>
                    <a:pt x="4471" y="3253"/>
                    <a:pt x="4406" y="3173"/>
                  </a:cubicBezTo>
                  <a:cubicBezTo>
                    <a:pt x="4375" y="3143"/>
                    <a:pt x="4345" y="3113"/>
                    <a:pt x="4325" y="3082"/>
                  </a:cubicBezTo>
                  <a:cubicBezTo>
                    <a:pt x="4307" y="3061"/>
                    <a:pt x="4284" y="3052"/>
                    <a:pt x="4262" y="3052"/>
                  </a:cubicBezTo>
                  <a:close/>
                  <a:moveTo>
                    <a:pt x="516" y="3181"/>
                  </a:moveTo>
                  <a:cubicBezTo>
                    <a:pt x="433" y="3181"/>
                    <a:pt x="357" y="3278"/>
                    <a:pt x="437" y="3365"/>
                  </a:cubicBezTo>
                  <a:cubicBezTo>
                    <a:pt x="498" y="3426"/>
                    <a:pt x="568" y="3467"/>
                    <a:pt x="649" y="3487"/>
                  </a:cubicBezTo>
                  <a:cubicBezTo>
                    <a:pt x="656" y="3488"/>
                    <a:pt x="663" y="3488"/>
                    <a:pt x="669" y="3488"/>
                  </a:cubicBezTo>
                  <a:cubicBezTo>
                    <a:pt x="776" y="3488"/>
                    <a:pt x="815" y="3333"/>
                    <a:pt x="700" y="3295"/>
                  </a:cubicBezTo>
                  <a:cubicBezTo>
                    <a:pt x="660" y="3284"/>
                    <a:pt x="629" y="3264"/>
                    <a:pt x="609" y="3234"/>
                  </a:cubicBezTo>
                  <a:cubicBezTo>
                    <a:pt x="583" y="3196"/>
                    <a:pt x="549" y="3181"/>
                    <a:pt x="516" y="3181"/>
                  </a:cubicBezTo>
                  <a:close/>
                  <a:moveTo>
                    <a:pt x="5275" y="3373"/>
                  </a:moveTo>
                  <a:cubicBezTo>
                    <a:pt x="5215" y="3373"/>
                    <a:pt x="5161" y="3452"/>
                    <a:pt x="5216" y="3507"/>
                  </a:cubicBezTo>
                  <a:lnTo>
                    <a:pt x="5257" y="3548"/>
                  </a:lnTo>
                  <a:cubicBezTo>
                    <a:pt x="5272" y="3564"/>
                    <a:pt x="5290" y="3570"/>
                    <a:pt x="5308" y="3570"/>
                  </a:cubicBezTo>
                  <a:cubicBezTo>
                    <a:pt x="5368" y="3570"/>
                    <a:pt x="5423" y="3491"/>
                    <a:pt x="5368" y="3437"/>
                  </a:cubicBezTo>
                  <a:lnTo>
                    <a:pt x="5327" y="3396"/>
                  </a:lnTo>
                  <a:cubicBezTo>
                    <a:pt x="5311" y="3380"/>
                    <a:pt x="5293" y="3373"/>
                    <a:pt x="5275" y="3373"/>
                  </a:cubicBezTo>
                  <a:close/>
                  <a:moveTo>
                    <a:pt x="1571" y="3354"/>
                  </a:moveTo>
                  <a:cubicBezTo>
                    <a:pt x="1502" y="3354"/>
                    <a:pt x="1462" y="3454"/>
                    <a:pt x="1531" y="3497"/>
                  </a:cubicBezTo>
                  <a:cubicBezTo>
                    <a:pt x="1581" y="3527"/>
                    <a:pt x="1621" y="3558"/>
                    <a:pt x="1672" y="3588"/>
                  </a:cubicBezTo>
                  <a:cubicBezTo>
                    <a:pt x="1685" y="3595"/>
                    <a:pt x="1698" y="3598"/>
                    <a:pt x="1710" y="3598"/>
                  </a:cubicBezTo>
                  <a:cubicBezTo>
                    <a:pt x="1785" y="3598"/>
                    <a:pt x="1840" y="3480"/>
                    <a:pt x="1753" y="3437"/>
                  </a:cubicBezTo>
                  <a:cubicBezTo>
                    <a:pt x="1702" y="3416"/>
                    <a:pt x="1662" y="3386"/>
                    <a:pt x="1612" y="3365"/>
                  </a:cubicBezTo>
                  <a:cubicBezTo>
                    <a:pt x="1597" y="3357"/>
                    <a:pt x="1584" y="3354"/>
                    <a:pt x="1571" y="3354"/>
                  </a:cubicBezTo>
                  <a:close/>
                  <a:moveTo>
                    <a:pt x="228" y="3424"/>
                  </a:moveTo>
                  <a:cubicBezTo>
                    <a:pt x="176" y="3424"/>
                    <a:pt x="144" y="3506"/>
                    <a:pt x="194" y="3548"/>
                  </a:cubicBezTo>
                  <a:lnTo>
                    <a:pt x="275" y="3608"/>
                  </a:lnTo>
                  <a:cubicBezTo>
                    <a:pt x="288" y="3617"/>
                    <a:pt x="300" y="3621"/>
                    <a:pt x="311" y="3621"/>
                  </a:cubicBezTo>
                  <a:cubicBezTo>
                    <a:pt x="363" y="3621"/>
                    <a:pt x="395" y="3539"/>
                    <a:pt x="346" y="3497"/>
                  </a:cubicBezTo>
                  <a:lnTo>
                    <a:pt x="265" y="3437"/>
                  </a:lnTo>
                  <a:cubicBezTo>
                    <a:pt x="252" y="3427"/>
                    <a:pt x="240" y="3424"/>
                    <a:pt x="228" y="3424"/>
                  </a:cubicBezTo>
                  <a:close/>
                  <a:moveTo>
                    <a:pt x="3343" y="3379"/>
                  </a:moveTo>
                  <a:cubicBezTo>
                    <a:pt x="3268" y="3379"/>
                    <a:pt x="3199" y="3472"/>
                    <a:pt x="3272" y="3538"/>
                  </a:cubicBezTo>
                  <a:cubicBezTo>
                    <a:pt x="3313" y="3588"/>
                    <a:pt x="3363" y="3629"/>
                    <a:pt x="3403" y="3669"/>
                  </a:cubicBezTo>
                  <a:cubicBezTo>
                    <a:pt x="3419" y="3687"/>
                    <a:pt x="3439" y="3695"/>
                    <a:pt x="3459" y="3695"/>
                  </a:cubicBezTo>
                  <a:cubicBezTo>
                    <a:pt x="3518" y="3695"/>
                    <a:pt x="3581" y="3628"/>
                    <a:pt x="3535" y="3568"/>
                  </a:cubicBezTo>
                  <a:lnTo>
                    <a:pt x="3424" y="3426"/>
                  </a:lnTo>
                  <a:cubicBezTo>
                    <a:pt x="3401" y="3392"/>
                    <a:pt x="3372" y="3379"/>
                    <a:pt x="3343" y="3379"/>
                  </a:cubicBezTo>
                  <a:close/>
                  <a:moveTo>
                    <a:pt x="3732" y="3424"/>
                  </a:moveTo>
                  <a:cubicBezTo>
                    <a:pt x="3656" y="3424"/>
                    <a:pt x="3591" y="3519"/>
                    <a:pt x="3667" y="3578"/>
                  </a:cubicBezTo>
                  <a:cubicBezTo>
                    <a:pt x="3707" y="3608"/>
                    <a:pt x="3758" y="3649"/>
                    <a:pt x="3788" y="3689"/>
                  </a:cubicBezTo>
                  <a:cubicBezTo>
                    <a:pt x="3802" y="3714"/>
                    <a:pt x="3827" y="3726"/>
                    <a:pt x="3851" y="3726"/>
                  </a:cubicBezTo>
                  <a:cubicBezTo>
                    <a:pt x="3897" y="3726"/>
                    <a:pt x="3943" y="3688"/>
                    <a:pt x="3930" y="3629"/>
                  </a:cubicBezTo>
                  <a:cubicBezTo>
                    <a:pt x="3900" y="3538"/>
                    <a:pt x="3859" y="3477"/>
                    <a:pt x="3778" y="3437"/>
                  </a:cubicBezTo>
                  <a:cubicBezTo>
                    <a:pt x="3763" y="3428"/>
                    <a:pt x="3747" y="3424"/>
                    <a:pt x="3732" y="3424"/>
                  </a:cubicBezTo>
                  <a:close/>
                  <a:moveTo>
                    <a:pt x="1080" y="3525"/>
                  </a:moveTo>
                  <a:cubicBezTo>
                    <a:pt x="1025" y="3525"/>
                    <a:pt x="987" y="3615"/>
                    <a:pt x="1054" y="3649"/>
                  </a:cubicBezTo>
                  <a:cubicBezTo>
                    <a:pt x="1135" y="3689"/>
                    <a:pt x="1216" y="3740"/>
                    <a:pt x="1297" y="3781"/>
                  </a:cubicBezTo>
                  <a:cubicBezTo>
                    <a:pt x="1309" y="3787"/>
                    <a:pt x="1320" y="3790"/>
                    <a:pt x="1330" y="3790"/>
                  </a:cubicBezTo>
                  <a:cubicBezTo>
                    <a:pt x="1382" y="3790"/>
                    <a:pt x="1409" y="3714"/>
                    <a:pt x="1358" y="3680"/>
                  </a:cubicBezTo>
                  <a:cubicBezTo>
                    <a:pt x="1277" y="3629"/>
                    <a:pt x="1196" y="3588"/>
                    <a:pt x="1115" y="3538"/>
                  </a:cubicBezTo>
                  <a:cubicBezTo>
                    <a:pt x="1103" y="3529"/>
                    <a:pt x="1091" y="3525"/>
                    <a:pt x="1080" y="3525"/>
                  </a:cubicBezTo>
                  <a:close/>
                  <a:moveTo>
                    <a:pt x="2177" y="3532"/>
                  </a:moveTo>
                  <a:cubicBezTo>
                    <a:pt x="2117" y="3532"/>
                    <a:pt x="2080" y="3630"/>
                    <a:pt x="2138" y="3680"/>
                  </a:cubicBezTo>
                  <a:cubicBezTo>
                    <a:pt x="2188" y="3720"/>
                    <a:pt x="2239" y="3750"/>
                    <a:pt x="2280" y="3791"/>
                  </a:cubicBezTo>
                  <a:cubicBezTo>
                    <a:pt x="2293" y="3800"/>
                    <a:pt x="2307" y="3805"/>
                    <a:pt x="2320" y="3805"/>
                  </a:cubicBezTo>
                  <a:cubicBezTo>
                    <a:pt x="2389" y="3805"/>
                    <a:pt x="2447" y="3690"/>
                    <a:pt x="2371" y="3639"/>
                  </a:cubicBezTo>
                  <a:lnTo>
                    <a:pt x="2219" y="3548"/>
                  </a:lnTo>
                  <a:cubicBezTo>
                    <a:pt x="2205" y="3537"/>
                    <a:pt x="2190" y="3532"/>
                    <a:pt x="2177" y="3532"/>
                  </a:cubicBezTo>
                  <a:close/>
                  <a:moveTo>
                    <a:pt x="4607" y="3592"/>
                  </a:moveTo>
                  <a:cubicBezTo>
                    <a:pt x="4559" y="3592"/>
                    <a:pt x="4518" y="3650"/>
                    <a:pt x="4558" y="3689"/>
                  </a:cubicBezTo>
                  <a:lnTo>
                    <a:pt x="4659" y="3801"/>
                  </a:lnTo>
                  <a:cubicBezTo>
                    <a:pt x="4672" y="3814"/>
                    <a:pt x="4687" y="3820"/>
                    <a:pt x="4701" y="3820"/>
                  </a:cubicBezTo>
                  <a:cubicBezTo>
                    <a:pt x="4752" y="3820"/>
                    <a:pt x="4798" y="3749"/>
                    <a:pt x="4750" y="3710"/>
                  </a:cubicBezTo>
                  <a:cubicBezTo>
                    <a:pt x="4720" y="3680"/>
                    <a:pt x="4679" y="3649"/>
                    <a:pt x="4649" y="3608"/>
                  </a:cubicBezTo>
                  <a:cubicBezTo>
                    <a:pt x="4636" y="3597"/>
                    <a:pt x="4621" y="3592"/>
                    <a:pt x="4607" y="3592"/>
                  </a:cubicBezTo>
                  <a:close/>
                  <a:moveTo>
                    <a:pt x="5008" y="3657"/>
                  </a:moveTo>
                  <a:cubicBezTo>
                    <a:pt x="4952" y="3657"/>
                    <a:pt x="4918" y="3714"/>
                    <a:pt x="4942" y="3770"/>
                  </a:cubicBezTo>
                  <a:cubicBezTo>
                    <a:pt x="4983" y="3851"/>
                    <a:pt x="5044" y="3892"/>
                    <a:pt x="5115" y="3943"/>
                  </a:cubicBezTo>
                  <a:cubicBezTo>
                    <a:pt x="5127" y="3953"/>
                    <a:pt x="5141" y="3957"/>
                    <a:pt x="5154" y="3957"/>
                  </a:cubicBezTo>
                  <a:cubicBezTo>
                    <a:pt x="5207" y="3957"/>
                    <a:pt x="5256" y="3890"/>
                    <a:pt x="5216" y="3842"/>
                  </a:cubicBezTo>
                  <a:cubicBezTo>
                    <a:pt x="5165" y="3770"/>
                    <a:pt x="5125" y="3700"/>
                    <a:pt x="5054" y="3669"/>
                  </a:cubicBezTo>
                  <a:cubicBezTo>
                    <a:pt x="5038" y="3661"/>
                    <a:pt x="5022" y="3657"/>
                    <a:pt x="5008" y="3657"/>
                  </a:cubicBezTo>
                  <a:close/>
                  <a:moveTo>
                    <a:pt x="5763" y="3774"/>
                  </a:moveTo>
                  <a:cubicBezTo>
                    <a:pt x="5697" y="3774"/>
                    <a:pt x="5640" y="3858"/>
                    <a:pt x="5702" y="3912"/>
                  </a:cubicBezTo>
                  <a:lnTo>
                    <a:pt x="5763" y="3973"/>
                  </a:lnTo>
                  <a:cubicBezTo>
                    <a:pt x="5782" y="3992"/>
                    <a:pt x="5803" y="4000"/>
                    <a:pt x="5823" y="4000"/>
                  </a:cubicBezTo>
                  <a:cubicBezTo>
                    <a:pt x="5890" y="4000"/>
                    <a:pt x="5946" y="3916"/>
                    <a:pt x="5884" y="3862"/>
                  </a:cubicBezTo>
                  <a:lnTo>
                    <a:pt x="5824" y="3801"/>
                  </a:lnTo>
                  <a:cubicBezTo>
                    <a:pt x="5805" y="3782"/>
                    <a:pt x="5783" y="3774"/>
                    <a:pt x="5763" y="3774"/>
                  </a:cubicBezTo>
                  <a:close/>
                  <a:moveTo>
                    <a:pt x="579" y="3670"/>
                  </a:moveTo>
                  <a:cubicBezTo>
                    <a:pt x="520" y="3670"/>
                    <a:pt x="462" y="3731"/>
                    <a:pt x="498" y="3801"/>
                  </a:cubicBezTo>
                  <a:cubicBezTo>
                    <a:pt x="559" y="3892"/>
                    <a:pt x="640" y="3963"/>
                    <a:pt x="730" y="4013"/>
                  </a:cubicBezTo>
                  <a:cubicBezTo>
                    <a:pt x="745" y="4020"/>
                    <a:pt x="758" y="4024"/>
                    <a:pt x="771" y="4024"/>
                  </a:cubicBezTo>
                  <a:cubicBezTo>
                    <a:pt x="851" y="4024"/>
                    <a:pt x="900" y="3905"/>
                    <a:pt x="822" y="3862"/>
                  </a:cubicBezTo>
                  <a:cubicBezTo>
                    <a:pt x="751" y="3831"/>
                    <a:pt x="690" y="3781"/>
                    <a:pt x="649" y="3710"/>
                  </a:cubicBezTo>
                  <a:cubicBezTo>
                    <a:pt x="631" y="3682"/>
                    <a:pt x="605" y="3670"/>
                    <a:pt x="579" y="3670"/>
                  </a:cubicBezTo>
                  <a:close/>
                  <a:moveTo>
                    <a:pt x="3448" y="3788"/>
                  </a:moveTo>
                  <a:cubicBezTo>
                    <a:pt x="3383" y="3788"/>
                    <a:pt x="3328" y="3869"/>
                    <a:pt x="3383" y="3932"/>
                  </a:cubicBezTo>
                  <a:cubicBezTo>
                    <a:pt x="3434" y="3983"/>
                    <a:pt x="3475" y="4034"/>
                    <a:pt x="3525" y="4085"/>
                  </a:cubicBezTo>
                  <a:cubicBezTo>
                    <a:pt x="3543" y="4102"/>
                    <a:pt x="3563" y="4110"/>
                    <a:pt x="3583" y="4110"/>
                  </a:cubicBezTo>
                  <a:cubicBezTo>
                    <a:pt x="3653" y="4110"/>
                    <a:pt x="3718" y="4016"/>
                    <a:pt x="3646" y="3953"/>
                  </a:cubicBezTo>
                  <a:cubicBezTo>
                    <a:pt x="3606" y="3902"/>
                    <a:pt x="3556" y="3862"/>
                    <a:pt x="3505" y="3811"/>
                  </a:cubicBezTo>
                  <a:cubicBezTo>
                    <a:pt x="3486" y="3795"/>
                    <a:pt x="3467" y="3788"/>
                    <a:pt x="3448" y="3788"/>
                  </a:cubicBezTo>
                  <a:close/>
                  <a:moveTo>
                    <a:pt x="1880" y="3883"/>
                  </a:moveTo>
                  <a:cubicBezTo>
                    <a:pt x="1805" y="3883"/>
                    <a:pt x="1741" y="3982"/>
                    <a:pt x="1804" y="4044"/>
                  </a:cubicBezTo>
                  <a:lnTo>
                    <a:pt x="1864" y="4105"/>
                  </a:lnTo>
                  <a:cubicBezTo>
                    <a:pt x="1886" y="4126"/>
                    <a:pt x="1911" y="4135"/>
                    <a:pt x="1934" y="4135"/>
                  </a:cubicBezTo>
                  <a:cubicBezTo>
                    <a:pt x="2010" y="4135"/>
                    <a:pt x="2076" y="4043"/>
                    <a:pt x="2006" y="3973"/>
                  </a:cubicBezTo>
                  <a:lnTo>
                    <a:pt x="1945" y="3912"/>
                  </a:lnTo>
                  <a:cubicBezTo>
                    <a:pt x="1925" y="3891"/>
                    <a:pt x="1902" y="3883"/>
                    <a:pt x="1880" y="3883"/>
                  </a:cubicBezTo>
                  <a:close/>
                  <a:moveTo>
                    <a:pt x="4218" y="3761"/>
                  </a:moveTo>
                  <a:cubicBezTo>
                    <a:pt x="4118" y="3761"/>
                    <a:pt x="4034" y="3889"/>
                    <a:pt x="4123" y="3963"/>
                  </a:cubicBezTo>
                  <a:cubicBezTo>
                    <a:pt x="4204" y="4034"/>
                    <a:pt x="4285" y="4094"/>
                    <a:pt x="4366" y="4155"/>
                  </a:cubicBezTo>
                  <a:cubicBezTo>
                    <a:pt x="4382" y="4167"/>
                    <a:pt x="4401" y="4172"/>
                    <a:pt x="4420" y="4172"/>
                  </a:cubicBezTo>
                  <a:cubicBezTo>
                    <a:pt x="4483" y="4172"/>
                    <a:pt x="4543" y="4116"/>
                    <a:pt x="4497" y="4054"/>
                  </a:cubicBezTo>
                  <a:cubicBezTo>
                    <a:pt x="4436" y="3973"/>
                    <a:pt x="4375" y="3892"/>
                    <a:pt x="4325" y="3821"/>
                  </a:cubicBezTo>
                  <a:cubicBezTo>
                    <a:pt x="4292" y="3778"/>
                    <a:pt x="4254" y="3761"/>
                    <a:pt x="4218" y="3761"/>
                  </a:cubicBezTo>
                  <a:close/>
                  <a:moveTo>
                    <a:pt x="2864" y="3816"/>
                  </a:moveTo>
                  <a:cubicBezTo>
                    <a:pt x="2793" y="3816"/>
                    <a:pt x="2751" y="3902"/>
                    <a:pt x="2786" y="3973"/>
                  </a:cubicBezTo>
                  <a:cubicBezTo>
                    <a:pt x="2816" y="4044"/>
                    <a:pt x="2887" y="4094"/>
                    <a:pt x="2958" y="4145"/>
                  </a:cubicBezTo>
                  <a:cubicBezTo>
                    <a:pt x="2982" y="4165"/>
                    <a:pt x="3008" y="4173"/>
                    <a:pt x="3033" y="4173"/>
                  </a:cubicBezTo>
                  <a:cubicBezTo>
                    <a:pt x="3126" y="4173"/>
                    <a:pt x="3208" y="4061"/>
                    <a:pt x="3120" y="3973"/>
                  </a:cubicBezTo>
                  <a:cubicBezTo>
                    <a:pt x="3049" y="3912"/>
                    <a:pt x="2989" y="3842"/>
                    <a:pt x="2897" y="3821"/>
                  </a:cubicBezTo>
                  <a:cubicBezTo>
                    <a:pt x="2886" y="3817"/>
                    <a:pt x="2875" y="3816"/>
                    <a:pt x="2864" y="3816"/>
                  </a:cubicBezTo>
                  <a:close/>
                  <a:moveTo>
                    <a:pt x="2354" y="4119"/>
                  </a:moveTo>
                  <a:cubicBezTo>
                    <a:pt x="2260" y="4119"/>
                    <a:pt x="2229" y="4254"/>
                    <a:pt x="2310" y="4317"/>
                  </a:cubicBezTo>
                  <a:cubicBezTo>
                    <a:pt x="2320" y="4317"/>
                    <a:pt x="2341" y="4328"/>
                    <a:pt x="2350" y="4337"/>
                  </a:cubicBezTo>
                  <a:cubicBezTo>
                    <a:pt x="2369" y="4352"/>
                    <a:pt x="2388" y="4358"/>
                    <a:pt x="2406" y="4358"/>
                  </a:cubicBezTo>
                  <a:cubicBezTo>
                    <a:pt x="2503" y="4358"/>
                    <a:pt x="2568" y="4178"/>
                    <a:pt x="2431" y="4135"/>
                  </a:cubicBezTo>
                  <a:cubicBezTo>
                    <a:pt x="2422" y="4135"/>
                    <a:pt x="2401" y="4125"/>
                    <a:pt x="2391" y="4125"/>
                  </a:cubicBezTo>
                  <a:cubicBezTo>
                    <a:pt x="2378" y="4121"/>
                    <a:pt x="2365" y="4119"/>
                    <a:pt x="2354" y="4119"/>
                  </a:cubicBezTo>
                  <a:close/>
                  <a:moveTo>
                    <a:pt x="5435" y="4295"/>
                  </a:moveTo>
                  <a:cubicBezTo>
                    <a:pt x="5390" y="4295"/>
                    <a:pt x="5346" y="4350"/>
                    <a:pt x="5378" y="4398"/>
                  </a:cubicBezTo>
                  <a:cubicBezTo>
                    <a:pt x="5408" y="4449"/>
                    <a:pt x="5428" y="4459"/>
                    <a:pt x="5489" y="4479"/>
                  </a:cubicBezTo>
                  <a:cubicBezTo>
                    <a:pt x="5492" y="4480"/>
                    <a:pt x="5496" y="4481"/>
                    <a:pt x="5499" y="4481"/>
                  </a:cubicBezTo>
                  <a:cubicBezTo>
                    <a:pt x="5528" y="4481"/>
                    <a:pt x="5559" y="4445"/>
                    <a:pt x="5550" y="4409"/>
                  </a:cubicBezTo>
                  <a:cubicBezTo>
                    <a:pt x="5530" y="4358"/>
                    <a:pt x="5520" y="4337"/>
                    <a:pt x="5469" y="4307"/>
                  </a:cubicBezTo>
                  <a:cubicBezTo>
                    <a:pt x="5458" y="4299"/>
                    <a:pt x="5447" y="4295"/>
                    <a:pt x="5435" y="4295"/>
                  </a:cubicBezTo>
                  <a:close/>
                  <a:moveTo>
                    <a:pt x="1323" y="4247"/>
                  </a:moveTo>
                  <a:cubicBezTo>
                    <a:pt x="1236" y="4247"/>
                    <a:pt x="1174" y="4391"/>
                    <a:pt x="1267" y="4459"/>
                  </a:cubicBezTo>
                  <a:lnTo>
                    <a:pt x="1348" y="4520"/>
                  </a:lnTo>
                  <a:cubicBezTo>
                    <a:pt x="1371" y="4536"/>
                    <a:pt x="1393" y="4544"/>
                    <a:pt x="1413" y="4544"/>
                  </a:cubicBezTo>
                  <a:cubicBezTo>
                    <a:pt x="1503" y="4544"/>
                    <a:pt x="1558" y="4402"/>
                    <a:pt x="1459" y="4328"/>
                  </a:cubicBezTo>
                  <a:lnTo>
                    <a:pt x="1378" y="4267"/>
                  </a:lnTo>
                  <a:cubicBezTo>
                    <a:pt x="1360" y="4253"/>
                    <a:pt x="1341" y="4247"/>
                    <a:pt x="1323" y="4247"/>
                  </a:cubicBezTo>
                  <a:close/>
                  <a:moveTo>
                    <a:pt x="4993" y="4320"/>
                  </a:moveTo>
                  <a:cubicBezTo>
                    <a:pt x="4928" y="4320"/>
                    <a:pt x="4862" y="4384"/>
                    <a:pt x="4912" y="4449"/>
                  </a:cubicBezTo>
                  <a:lnTo>
                    <a:pt x="4973" y="4530"/>
                  </a:lnTo>
                  <a:cubicBezTo>
                    <a:pt x="4994" y="4557"/>
                    <a:pt x="5021" y="4568"/>
                    <a:pt x="5048" y="4568"/>
                  </a:cubicBezTo>
                  <a:cubicBezTo>
                    <a:pt x="5113" y="4568"/>
                    <a:pt x="5175" y="4503"/>
                    <a:pt x="5125" y="4439"/>
                  </a:cubicBezTo>
                  <a:lnTo>
                    <a:pt x="5064" y="4358"/>
                  </a:lnTo>
                  <a:cubicBezTo>
                    <a:pt x="5046" y="4331"/>
                    <a:pt x="5020" y="4320"/>
                    <a:pt x="4993" y="4320"/>
                  </a:cubicBezTo>
                  <a:close/>
                  <a:moveTo>
                    <a:pt x="4061" y="4315"/>
                  </a:moveTo>
                  <a:cubicBezTo>
                    <a:pt x="3992" y="4315"/>
                    <a:pt x="3932" y="4408"/>
                    <a:pt x="3991" y="4459"/>
                  </a:cubicBezTo>
                  <a:cubicBezTo>
                    <a:pt x="4031" y="4499"/>
                    <a:pt x="4072" y="4530"/>
                    <a:pt x="4112" y="4571"/>
                  </a:cubicBezTo>
                  <a:cubicBezTo>
                    <a:pt x="4133" y="4588"/>
                    <a:pt x="4155" y="4595"/>
                    <a:pt x="4175" y="4595"/>
                  </a:cubicBezTo>
                  <a:cubicBezTo>
                    <a:pt x="4251" y="4595"/>
                    <a:pt x="4304" y="4493"/>
                    <a:pt x="4224" y="4429"/>
                  </a:cubicBezTo>
                  <a:cubicBezTo>
                    <a:pt x="4183" y="4398"/>
                    <a:pt x="4143" y="4358"/>
                    <a:pt x="4102" y="4328"/>
                  </a:cubicBezTo>
                  <a:cubicBezTo>
                    <a:pt x="4089" y="4319"/>
                    <a:pt x="4075" y="4315"/>
                    <a:pt x="4061" y="4315"/>
                  </a:cubicBezTo>
                  <a:close/>
                  <a:moveTo>
                    <a:pt x="3625" y="4343"/>
                  </a:moveTo>
                  <a:cubicBezTo>
                    <a:pt x="3548" y="4343"/>
                    <a:pt x="3490" y="4437"/>
                    <a:pt x="3535" y="4499"/>
                  </a:cubicBezTo>
                  <a:cubicBezTo>
                    <a:pt x="3565" y="4540"/>
                    <a:pt x="3576" y="4580"/>
                    <a:pt x="3616" y="4611"/>
                  </a:cubicBezTo>
                  <a:cubicBezTo>
                    <a:pt x="3646" y="4631"/>
                    <a:pt x="3677" y="4631"/>
                    <a:pt x="3718" y="4641"/>
                  </a:cubicBezTo>
                  <a:cubicBezTo>
                    <a:pt x="3727" y="4641"/>
                    <a:pt x="3758" y="4641"/>
                    <a:pt x="3768" y="4621"/>
                  </a:cubicBezTo>
                  <a:cubicBezTo>
                    <a:pt x="3799" y="4580"/>
                    <a:pt x="3819" y="4540"/>
                    <a:pt x="3808" y="4479"/>
                  </a:cubicBezTo>
                  <a:cubicBezTo>
                    <a:pt x="3788" y="4398"/>
                    <a:pt x="3718" y="4368"/>
                    <a:pt x="3657" y="4348"/>
                  </a:cubicBezTo>
                  <a:cubicBezTo>
                    <a:pt x="3646" y="4344"/>
                    <a:pt x="3636" y="4343"/>
                    <a:pt x="3625" y="4343"/>
                  </a:cubicBezTo>
                  <a:close/>
                  <a:moveTo>
                    <a:pt x="820" y="4453"/>
                  </a:moveTo>
                  <a:cubicBezTo>
                    <a:pt x="781" y="4453"/>
                    <a:pt x="742" y="4508"/>
                    <a:pt x="781" y="4540"/>
                  </a:cubicBezTo>
                  <a:lnTo>
                    <a:pt x="883" y="4641"/>
                  </a:lnTo>
                  <a:cubicBezTo>
                    <a:pt x="895" y="4653"/>
                    <a:pt x="908" y="4659"/>
                    <a:pt x="921" y="4659"/>
                  </a:cubicBezTo>
                  <a:cubicBezTo>
                    <a:pt x="960" y="4659"/>
                    <a:pt x="992" y="4609"/>
                    <a:pt x="953" y="4571"/>
                  </a:cubicBezTo>
                  <a:lnTo>
                    <a:pt x="852" y="4469"/>
                  </a:lnTo>
                  <a:cubicBezTo>
                    <a:pt x="843" y="4458"/>
                    <a:pt x="831" y="4453"/>
                    <a:pt x="820" y="4453"/>
                  </a:cubicBezTo>
                  <a:close/>
                  <a:moveTo>
                    <a:pt x="1860" y="4520"/>
                  </a:moveTo>
                  <a:cubicBezTo>
                    <a:pt x="1810" y="4520"/>
                    <a:pt x="1767" y="4585"/>
                    <a:pt x="1814" y="4631"/>
                  </a:cubicBezTo>
                  <a:lnTo>
                    <a:pt x="1855" y="4672"/>
                  </a:lnTo>
                  <a:cubicBezTo>
                    <a:pt x="1866" y="4686"/>
                    <a:pt x="1881" y="4692"/>
                    <a:pt x="1895" y="4692"/>
                  </a:cubicBezTo>
                  <a:cubicBezTo>
                    <a:pt x="1943" y="4692"/>
                    <a:pt x="1992" y="4627"/>
                    <a:pt x="1945" y="4580"/>
                  </a:cubicBezTo>
                  <a:lnTo>
                    <a:pt x="1905" y="4540"/>
                  </a:lnTo>
                  <a:cubicBezTo>
                    <a:pt x="1891" y="4526"/>
                    <a:pt x="1875" y="4520"/>
                    <a:pt x="1860" y="4520"/>
                  </a:cubicBezTo>
                  <a:close/>
                  <a:moveTo>
                    <a:pt x="2927" y="4443"/>
                  </a:moveTo>
                  <a:cubicBezTo>
                    <a:pt x="2860" y="4443"/>
                    <a:pt x="2796" y="4495"/>
                    <a:pt x="2827" y="4580"/>
                  </a:cubicBezTo>
                  <a:cubicBezTo>
                    <a:pt x="2857" y="4652"/>
                    <a:pt x="2887" y="4712"/>
                    <a:pt x="2938" y="4763"/>
                  </a:cubicBezTo>
                  <a:cubicBezTo>
                    <a:pt x="2960" y="4790"/>
                    <a:pt x="2986" y="4802"/>
                    <a:pt x="3012" y="4802"/>
                  </a:cubicBezTo>
                  <a:cubicBezTo>
                    <a:pt x="3089" y="4802"/>
                    <a:pt x="3158" y="4695"/>
                    <a:pt x="3090" y="4611"/>
                  </a:cubicBezTo>
                  <a:cubicBezTo>
                    <a:pt x="3070" y="4580"/>
                    <a:pt x="3049" y="4550"/>
                    <a:pt x="3039" y="4520"/>
                  </a:cubicBezTo>
                  <a:cubicBezTo>
                    <a:pt x="3019" y="4467"/>
                    <a:pt x="2972" y="4443"/>
                    <a:pt x="2927" y="4443"/>
                  </a:cubicBezTo>
                  <a:close/>
                  <a:moveTo>
                    <a:pt x="2464" y="4571"/>
                  </a:moveTo>
                  <a:cubicBezTo>
                    <a:pt x="2403" y="4571"/>
                    <a:pt x="2349" y="4629"/>
                    <a:pt x="2391" y="4692"/>
                  </a:cubicBezTo>
                  <a:cubicBezTo>
                    <a:pt x="2422" y="4742"/>
                    <a:pt x="2462" y="4793"/>
                    <a:pt x="2492" y="4834"/>
                  </a:cubicBezTo>
                  <a:cubicBezTo>
                    <a:pt x="2510" y="4864"/>
                    <a:pt x="2537" y="4876"/>
                    <a:pt x="2564" y="4876"/>
                  </a:cubicBezTo>
                  <a:cubicBezTo>
                    <a:pt x="2628" y="4876"/>
                    <a:pt x="2694" y="4807"/>
                    <a:pt x="2644" y="4742"/>
                  </a:cubicBezTo>
                  <a:cubicBezTo>
                    <a:pt x="2614" y="4702"/>
                    <a:pt x="2573" y="4652"/>
                    <a:pt x="2543" y="4611"/>
                  </a:cubicBezTo>
                  <a:cubicBezTo>
                    <a:pt x="2521" y="4583"/>
                    <a:pt x="2492" y="4571"/>
                    <a:pt x="2464" y="4571"/>
                  </a:cubicBezTo>
                  <a:close/>
                  <a:moveTo>
                    <a:pt x="4741" y="4978"/>
                  </a:moveTo>
                  <a:lnTo>
                    <a:pt x="4741" y="4978"/>
                  </a:lnTo>
                  <a:cubicBezTo>
                    <a:pt x="4740" y="4982"/>
                    <a:pt x="4740" y="4985"/>
                    <a:pt x="4740" y="4985"/>
                  </a:cubicBezTo>
                  <a:lnTo>
                    <a:pt x="4740" y="4985"/>
                  </a:lnTo>
                  <a:cubicBezTo>
                    <a:pt x="4740" y="4983"/>
                    <a:pt x="4740" y="4981"/>
                    <a:pt x="4741" y="4978"/>
                  </a:cubicBezTo>
                  <a:close/>
                  <a:moveTo>
                    <a:pt x="3464" y="4820"/>
                  </a:moveTo>
                  <a:cubicBezTo>
                    <a:pt x="3425" y="4820"/>
                    <a:pt x="3387" y="4868"/>
                    <a:pt x="3424" y="4904"/>
                  </a:cubicBezTo>
                  <a:cubicBezTo>
                    <a:pt x="3444" y="4935"/>
                    <a:pt x="3475" y="4965"/>
                    <a:pt x="3495" y="4985"/>
                  </a:cubicBezTo>
                  <a:cubicBezTo>
                    <a:pt x="3503" y="4996"/>
                    <a:pt x="3513" y="5000"/>
                    <a:pt x="3524" y="5000"/>
                  </a:cubicBezTo>
                  <a:cubicBezTo>
                    <a:pt x="3555" y="5000"/>
                    <a:pt x="3588" y="4965"/>
                    <a:pt x="3565" y="4935"/>
                  </a:cubicBezTo>
                  <a:lnTo>
                    <a:pt x="3505" y="4844"/>
                  </a:lnTo>
                  <a:cubicBezTo>
                    <a:pt x="3493" y="4827"/>
                    <a:pt x="3479" y="4820"/>
                    <a:pt x="3464" y="4820"/>
                  </a:cubicBezTo>
                  <a:close/>
                  <a:moveTo>
                    <a:pt x="4571" y="4658"/>
                  </a:moveTo>
                  <a:cubicBezTo>
                    <a:pt x="4473" y="4658"/>
                    <a:pt x="4375" y="4739"/>
                    <a:pt x="4416" y="4854"/>
                  </a:cubicBezTo>
                  <a:cubicBezTo>
                    <a:pt x="4436" y="4925"/>
                    <a:pt x="4477" y="4976"/>
                    <a:pt x="4548" y="5016"/>
                  </a:cubicBezTo>
                  <a:cubicBezTo>
                    <a:pt x="4575" y="5027"/>
                    <a:pt x="4606" y="5035"/>
                    <a:pt x="4635" y="5035"/>
                  </a:cubicBezTo>
                  <a:cubicBezTo>
                    <a:pt x="4658" y="5035"/>
                    <a:pt x="4681" y="5030"/>
                    <a:pt x="4699" y="5016"/>
                  </a:cubicBezTo>
                  <a:lnTo>
                    <a:pt x="4710" y="5006"/>
                  </a:lnTo>
                  <a:cubicBezTo>
                    <a:pt x="4730" y="5006"/>
                    <a:pt x="4740" y="4996"/>
                    <a:pt x="4750" y="4966"/>
                  </a:cubicBezTo>
                  <a:lnTo>
                    <a:pt x="4750" y="4966"/>
                  </a:lnTo>
                  <a:cubicBezTo>
                    <a:pt x="4753" y="4962"/>
                    <a:pt x="4757" y="4959"/>
                    <a:pt x="4760" y="4955"/>
                  </a:cubicBezTo>
                  <a:cubicBezTo>
                    <a:pt x="4780" y="4925"/>
                    <a:pt x="4780" y="4884"/>
                    <a:pt x="4771" y="4844"/>
                  </a:cubicBezTo>
                  <a:cubicBezTo>
                    <a:pt x="4760" y="4773"/>
                    <a:pt x="4710" y="4712"/>
                    <a:pt x="4639" y="4672"/>
                  </a:cubicBezTo>
                  <a:cubicBezTo>
                    <a:pt x="4617" y="4662"/>
                    <a:pt x="4594" y="4658"/>
                    <a:pt x="4571" y="4658"/>
                  </a:cubicBezTo>
                  <a:close/>
                  <a:moveTo>
                    <a:pt x="1470" y="4884"/>
                  </a:moveTo>
                  <a:cubicBezTo>
                    <a:pt x="1348" y="4884"/>
                    <a:pt x="1348" y="5066"/>
                    <a:pt x="1470" y="5066"/>
                  </a:cubicBezTo>
                  <a:cubicBezTo>
                    <a:pt x="1591" y="5066"/>
                    <a:pt x="1591" y="4884"/>
                    <a:pt x="1470" y="4884"/>
                  </a:cubicBezTo>
                  <a:close/>
                  <a:moveTo>
                    <a:pt x="5035" y="4812"/>
                  </a:moveTo>
                  <a:cubicBezTo>
                    <a:pt x="4974" y="4812"/>
                    <a:pt x="4917" y="4897"/>
                    <a:pt x="4973" y="4945"/>
                  </a:cubicBezTo>
                  <a:cubicBezTo>
                    <a:pt x="5014" y="4985"/>
                    <a:pt x="5064" y="5026"/>
                    <a:pt x="5104" y="5066"/>
                  </a:cubicBezTo>
                  <a:cubicBezTo>
                    <a:pt x="5118" y="5080"/>
                    <a:pt x="5134" y="5086"/>
                    <a:pt x="5150" y="5086"/>
                  </a:cubicBezTo>
                  <a:cubicBezTo>
                    <a:pt x="5203" y="5086"/>
                    <a:pt x="5252" y="5020"/>
                    <a:pt x="5206" y="4965"/>
                  </a:cubicBezTo>
                  <a:lnTo>
                    <a:pt x="5084" y="4834"/>
                  </a:lnTo>
                  <a:cubicBezTo>
                    <a:pt x="5069" y="4818"/>
                    <a:pt x="5052" y="4812"/>
                    <a:pt x="5035" y="4812"/>
                  </a:cubicBezTo>
                  <a:close/>
                  <a:moveTo>
                    <a:pt x="982" y="4850"/>
                  </a:moveTo>
                  <a:cubicBezTo>
                    <a:pt x="947" y="4850"/>
                    <a:pt x="912" y="4893"/>
                    <a:pt x="943" y="4925"/>
                  </a:cubicBezTo>
                  <a:cubicBezTo>
                    <a:pt x="1004" y="4976"/>
                    <a:pt x="1054" y="5036"/>
                    <a:pt x="1115" y="5087"/>
                  </a:cubicBezTo>
                  <a:cubicBezTo>
                    <a:pt x="1124" y="5093"/>
                    <a:pt x="1133" y="5096"/>
                    <a:pt x="1141" y="5096"/>
                  </a:cubicBezTo>
                  <a:cubicBezTo>
                    <a:pt x="1173" y="5096"/>
                    <a:pt x="1198" y="5058"/>
                    <a:pt x="1166" y="5026"/>
                  </a:cubicBezTo>
                  <a:cubicBezTo>
                    <a:pt x="1115" y="4976"/>
                    <a:pt x="1065" y="4915"/>
                    <a:pt x="1014" y="4864"/>
                  </a:cubicBezTo>
                  <a:cubicBezTo>
                    <a:pt x="1004" y="4854"/>
                    <a:pt x="993" y="4850"/>
                    <a:pt x="982" y="4850"/>
                  </a:cubicBezTo>
                  <a:close/>
                  <a:moveTo>
                    <a:pt x="1946" y="5112"/>
                  </a:moveTo>
                  <a:cubicBezTo>
                    <a:pt x="1894" y="5112"/>
                    <a:pt x="1847" y="5178"/>
                    <a:pt x="1895" y="5219"/>
                  </a:cubicBezTo>
                  <a:lnTo>
                    <a:pt x="1996" y="5330"/>
                  </a:lnTo>
                  <a:cubicBezTo>
                    <a:pt x="2009" y="5340"/>
                    <a:pt x="2022" y="5344"/>
                    <a:pt x="2036" y="5344"/>
                  </a:cubicBezTo>
                  <a:cubicBezTo>
                    <a:pt x="2088" y="5344"/>
                    <a:pt x="2135" y="5277"/>
                    <a:pt x="2087" y="5228"/>
                  </a:cubicBezTo>
                  <a:lnTo>
                    <a:pt x="1986" y="5127"/>
                  </a:lnTo>
                  <a:cubicBezTo>
                    <a:pt x="1973" y="5117"/>
                    <a:pt x="1960" y="5112"/>
                    <a:pt x="1946" y="5112"/>
                  </a:cubicBezTo>
                  <a:close/>
                  <a:moveTo>
                    <a:pt x="4120" y="5001"/>
                  </a:moveTo>
                  <a:cubicBezTo>
                    <a:pt x="4030" y="5001"/>
                    <a:pt x="3945" y="5129"/>
                    <a:pt x="4021" y="5228"/>
                  </a:cubicBezTo>
                  <a:cubicBezTo>
                    <a:pt x="4092" y="5300"/>
                    <a:pt x="4132" y="5350"/>
                    <a:pt x="4234" y="5360"/>
                  </a:cubicBezTo>
                  <a:cubicBezTo>
                    <a:pt x="4285" y="5360"/>
                    <a:pt x="4315" y="5320"/>
                    <a:pt x="4315" y="5279"/>
                  </a:cubicBezTo>
                  <a:cubicBezTo>
                    <a:pt x="4325" y="5178"/>
                    <a:pt x="4274" y="5117"/>
                    <a:pt x="4204" y="5046"/>
                  </a:cubicBezTo>
                  <a:cubicBezTo>
                    <a:pt x="4179" y="5014"/>
                    <a:pt x="4149" y="5001"/>
                    <a:pt x="4120" y="5001"/>
                  </a:cubicBezTo>
                  <a:close/>
                  <a:moveTo>
                    <a:pt x="2203" y="4993"/>
                  </a:moveTo>
                  <a:cubicBezTo>
                    <a:pt x="2138" y="4993"/>
                    <a:pt x="2083" y="5075"/>
                    <a:pt x="2138" y="5138"/>
                  </a:cubicBezTo>
                  <a:cubicBezTo>
                    <a:pt x="2219" y="5208"/>
                    <a:pt x="2290" y="5269"/>
                    <a:pt x="2361" y="5340"/>
                  </a:cubicBezTo>
                  <a:cubicBezTo>
                    <a:pt x="2379" y="5356"/>
                    <a:pt x="2399" y="5362"/>
                    <a:pt x="2418" y="5362"/>
                  </a:cubicBezTo>
                  <a:cubicBezTo>
                    <a:pt x="2486" y="5362"/>
                    <a:pt x="2545" y="5281"/>
                    <a:pt x="2482" y="5219"/>
                  </a:cubicBezTo>
                  <a:cubicBezTo>
                    <a:pt x="2411" y="5158"/>
                    <a:pt x="2341" y="5087"/>
                    <a:pt x="2260" y="5016"/>
                  </a:cubicBezTo>
                  <a:cubicBezTo>
                    <a:pt x="2241" y="5000"/>
                    <a:pt x="2222" y="4993"/>
                    <a:pt x="2203" y="4993"/>
                  </a:cubicBezTo>
                  <a:close/>
                  <a:moveTo>
                    <a:pt x="3207" y="5068"/>
                  </a:moveTo>
                  <a:cubicBezTo>
                    <a:pt x="3135" y="5068"/>
                    <a:pt x="3058" y="5149"/>
                    <a:pt x="3100" y="5239"/>
                  </a:cubicBezTo>
                  <a:cubicBezTo>
                    <a:pt x="3140" y="5300"/>
                    <a:pt x="3181" y="5360"/>
                    <a:pt x="3232" y="5421"/>
                  </a:cubicBezTo>
                  <a:cubicBezTo>
                    <a:pt x="3249" y="5446"/>
                    <a:pt x="3277" y="5457"/>
                    <a:pt x="3304" y="5457"/>
                  </a:cubicBezTo>
                  <a:cubicBezTo>
                    <a:pt x="3354" y="5457"/>
                    <a:pt x="3403" y="5419"/>
                    <a:pt x="3383" y="5360"/>
                  </a:cubicBezTo>
                  <a:cubicBezTo>
                    <a:pt x="3353" y="5279"/>
                    <a:pt x="3333" y="5198"/>
                    <a:pt x="3292" y="5127"/>
                  </a:cubicBezTo>
                  <a:cubicBezTo>
                    <a:pt x="3273" y="5085"/>
                    <a:pt x="3241" y="5068"/>
                    <a:pt x="3207" y="5068"/>
                  </a:cubicBezTo>
                  <a:close/>
                  <a:moveTo>
                    <a:pt x="4551" y="5208"/>
                  </a:moveTo>
                  <a:cubicBezTo>
                    <a:pt x="4473" y="5208"/>
                    <a:pt x="4404" y="5303"/>
                    <a:pt x="4477" y="5360"/>
                  </a:cubicBezTo>
                  <a:cubicBezTo>
                    <a:pt x="4517" y="5390"/>
                    <a:pt x="4548" y="5421"/>
                    <a:pt x="4578" y="5441"/>
                  </a:cubicBezTo>
                  <a:cubicBezTo>
                    <a:pt x="4597" y="5456"/>
                    <a:pt x="4618" y="5463"/>
                    <a:pt x="4639" y="5463"/>
                  </a:cubicBezTo>
                  <a:cubicBezTo>
                    <a:pt x="4715" y="5463"/>
                    <a:pt x="4781" y="5375"/>
                    <a:pt x="4710" y="5320"/>
                  </a:cubicBezTo>
                  <a:cubicBezTo>
                    <a:pt x="4679" y="5289"/>
                    <a:pt x="4639" y="5259"/>
                    <a:pt x="4609" y="5228"/>
                  </a:cubicBezTo>
                  <a:cubicBezTo>
                    <a:pt x="4590" y="5214"/>
                    <a:pt x="4570" y="5208"/>
                    <a:pt x="4551" y="5208"/>
                  </a:cubicBezTo>
                  <a:close/>
                  <a:moveTo>
                    <a:pt x="1779" y="5300"/>
                  </a:moveTo>
                  <a:cubicBezTo>
                    <a:pt x="1704" y="5300"/>
                    <a:pt x="1640" y="5401"/>
                    <a:pt x="1702" y="5471"/>
                  </a:cubicBezTo>
                  <a:lnTo>
                    <a:pt x="1743" y="5512"/>
                  </a:lnTo>
                  <a:cubicBezTo>
                    <a:pt x="1764" y="5533"/>
                    <a:pt x="1787" y="5541"/>
                    <a:pt x="1810" y="5541"/>
                  </a:cubicBezTo>
                  <a:cubicBezTo>
                    <a:pt x="1887" y="5541"/>
                    <a:pt x="1955" y="5441"/>
                    <a:pt x="1885" y="5370"/>
                  </a:cubicBezTo>
                  <a:lnTo>
                    <a:pt x="1844" y="5330"/>
                  </a:lnTo>
                  <a:cubicBezTo>
                    <a:pt x="1824" y="5309"/>
                    <a:pt x="1801" y="5300"/>
                    <a:pt x="1779" y="5300"/>
                  </a:cubicBezTo>
                  <a:close/>
                  <a:moveTo>
                    <a:pt x="3654" y="5296"/>
                  </a:moveTo>
                  <a:cubicBezTo>
                    <a:pt x="3583" y="5296"/>
                    <a:pt x="3517" y="5403"/>
                    <a:pt x="3606" y="5451"/>
                  </a:cubicBezTo>
                  <a:cubicBezTo>
                    <a:pt x="3646" y="5482"/>
                    <a:pt x="3687" y="5512"/>
                    <a:pt x="3738" y="5543"/>
                  </a:cubicBezTo>
                  <a:cubicBezTo>
                    <a:pt x="3748" y="5550"/>
                    <a:pt x="3759" y="5553"/>
                    <a:pt x="3769" y="5553"/>
                  </a:cubicBezTo>
                  <a:cubicBezTo>
                    <a:pt x="3816" y="5553"/>
                    <a:pt x="3850" y="5483"/>
                    <a:pt x="3808" y="5441"/>
                  </a:cubicBezTo>
                  <a:cubicBezTo>
                    <a:pt x="3778" y="5401"/>
                    <a:pt x="3738" y="5360"/>
                    <a:pt x="3707" y="5320"/>
                  </a:cubicBezTo>
                  <a:cubicBezTo>
                    <a:pt x="3691" y="5303"/>
                    <a:pt x="3672" y="5296"/>
                    <a:pt x="3654" y="5296"/>
                  </a:cubicBezTo>
                  <a:close/>
                  <a:moveTo>
                    <a:pt x="2841" y="5419"/>
                  </a:moveTo>
                  <a:cubicBezTo>
                    <a:pt x="2780" y="5419"/>
                    <a:pt x="2713" y="5486"/>
                    <a:pt x="2755" y="5543"/>
                  </a:cubicBezTo>
                  <a:cubicBezTo>
                    <a:pt x="2786" y="5573"/>
                    <a:pt x="2806" y="5613"/>
                    <a:pt x="2836" y="5644"/>
                  </a:cubicBezTo>
                  <a:cubicBezTo>
                    <a:pt x="2852" y="5666"/>
                    <a:pt x="2874" y="5675"/>
                    <a:pt x="2894" y="5675"/>
                  </a:cubicBezTo>
                  <a:cubicBezTo>
                    <a:pt x="2941" y="5675"/>
                    <a:pt x="2986" y="5628"/>
                    <a:pt x="2958" y="5573"/>
                  </a:cubicBezTo>
                  <a:cubicBezTo>
                    <a:pt x="2938" y="5532"/>
                    <a:pt x="2917" y="5492"/>
                    <a:pt x="2908" y="5462"/>
                  </a:cubicBezTo>
                  <a:cubicBezTo>
                    <a:pt x="2892" y="5431"/>
                    <a:pt x="2867" y="5419"/>
                    <a:pt x="2841" y="5419"/>
                  </a:cubicBezTo>
                  <a:close/>
                  <a:moveTo>
                    <a:pt x="2401" y="5624"/>
                  </a:moveTo>
                  <a:cubicBezTo>
                    <a:pt x="2330" y="5624"/>
                    <a:pt x="2330" y="5745"/>
                    <a:pt x="2401" y="5745"/>
                  </a:cubicBezTo>
                  <a:cubicBezTo>
                    <a:pt x="2482" y="5745"/>
                    <a:pt x="2482" y="5624"/>
                    <a:pt x="2401" y="5624"/>
                  </a:cubicBezTo>
                  <a:close/>
                  <a:moveTo>
                    <a:pt x="3305" y="5594"/>
                  </a:moveTo>
                  <a:cubicBezTo>
                    <a:pt x="3246" y="5594"/>
                    <a:pt x="3196" y="5667"/>
                    <a:pt x="3252" y="5714"/>
                  </a:cubicBezTo>
                  <a:lnTo>
                    <a:pt x="3353" y="5795"/>
                  </a:lnTo>
                  <a:cubicBezTo>
                    <a:pt x="3368" y="5808"/>
                    <a:pt x="3385" y="5814"/>
                    <a:pt x="3401" y="5814"/>
                  </a:cubicBezTo>
                  <a:cubicBezTo>
                    <a:pt x="3459" y="5814"/>
                    <a:pt x="3509" y="5742"/>
                    <a:pt x="3454" y="5694"/>
                  </a:cubicBezTo>
                  <a:lnTo>
                    <a:pt x="3353" y="5613"/>
                  </a:lnTo>
                  <a:cubicBezTo>
                    <a:pt x="3338" y="5600"/>
                    <a:pt x="3321" y="5594"/>
                    <a:pt x="3305" y="55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1"/>
            <p:cNvSpPr/>
            <p:nvPr/>
          </p:nvSpPr>
          <p:spPr>
            <a:xfrm>
              <a:off x="5591343" y="3689053"/>
              <a:ext cx="1065712" cy="1028450"/>
            </a:xfrm>
            <a:custGeom>
              <a:avLst/>
              <a:gdLst/>
              <a:ahLst/>
              <a:cxnLst/>
              <a:rect l="l" t="t" r="r" b="b"/>
              <a:pathLst>
                <a:path w="6030" h="5819" extrusionOk="0">
                  <a:moveTo>
                    <a:pt x="2187" y="1"/>
                  </a:moveTo>
                  <a:cubicBezTo>
                    <a:pt x="2100" y="1"/>
                    <a:pt x="2070" y="136"/>
                    <a:pt x="2165" y="155"/>
                  </a:cubicBezTo>
                  <a:cubicBezTo>
                    <a:pt x="2246" y="175"/>
                    <a:pt x="2327" y="205"/>
                    <a:pt x="2408" y="246"/>
                  </a:cubicBezTo>
                  <a:cubicBezTo>
                    <a:pt x="2419" y="251"/>
                    <a:pt x="2431" y="254"/>
                    <a:pt x="2441" y="254"/>
                  </a:cubicBezTo>
                  <a:cubicBezTo>
                    <a:pt x="2506" y="254"/>
                    <a:pt x="2549" y="159"/>
                    <a:pt x="2479" y="124"/>
                  </a:cubicBezTo>
                  <a:cubicBezTo>
                    <a:pt x="2398" y="63"/>
                    <a:pt x="2307" y="33"/>
                    <a:pt x="2206" y="3"/>
                  </a:cubicBezTo>
                  <a:cubicBezTo>
                    <a:pt x="2199" y="1"/>
                    <a:pt x="2193" y="1"/>
                    <a:pt x="2187" y="1"/>
                  </a:cubicBezTo>
                  <a:close/>
                  <a:moveTo>
                    <a:pt x="3181" y="28"/>
                  </a:moveTo>
                  <a:cubicBezTo>
                    <a:pt x="3124" y="28"/>
                    <a:pt x="3086" y="108"/>
                    <a:pt x="3148" y="135"/>
                  </a:cubicBezTo>
                  <a:lnTo>
                    <a:pt x="3431" y="256"/>
                  </a:lnTo>
                  <a:cubicBezTo>
                    <a:pt x="3440" y="260"/>
                    <a:pt x="3449" y="262"/>
                    <a:pt x="3457" y="262"/>
                  </a:cubicBezTo>
                  <a:cubicBezTo>
                    <a:pt x="3515" y="262"/>
                    <a:pt x="3553" y="181"/>
                    <a:pt x="3492" y="155"/>
                  </a:cubicBezTo>
                  <a:lnTo>
                    <a:pt x="3208" y="33"/>
                  </a:lnTo>
                  <a:cubicBezTo>
                    <a:pt x="3199" y="29"/>
                    <a:pt x="3190" y="28"/>
                    <a:pt x="3181" y="28"/>
                  </a:cubicBezTo>
                  <a:close/>
                  <a:moveTo>
                    <a:pt x="2835" y="173"/>
                  </a:moveTo>
                  <a:cubicBezTo>
                    <a:pt x="2773" y="173"/>
                    <a:pt x="2734" y="265"/>
                    <a:pt x="2793" y="306"/>
                  </a:cubicBezTo>
                  <a:lnTo>
                    <a:pt x="3026" y="448"/>
                  </a:lnTo>
                  <a:cubicBezTo>
                    <a:pt x="3038" y="457"/>
                    <a:pt x="3050" y="460"/>
                    <a:pt x="3061" y="460"/>
                  </a:cubicBezTo>
                  <a:cubicBezTo>
                    <a:pt x="3116" y="460"/>
                    <a:pt x="3156" y="369"/>
                    <a:pt x="3097" y="327"/>
                  </a:cubicBezTo>
                  <a:cubicBezTo>
                    <a:pt x="3016" y="276"/>
                    <a:pt x="2945" y="225"/>
                    <a:pt x="2874" y="185"/>
                  </a:cubicBezTo>
                  <a:cubicBezTo>
                    <a:pt x="2860" y="177"/>
                    <a:pt x="2847" y="173"/>
                    <a:pt x="2835" y="173"/>
                  </a:cubicBezTo>
                  <a:close/>
                  <a:moveTo>
                    <a:pt x="1768" y="219"/>
                  </a:moveTo>
                  <a:cubicBezTo>
                    <a:pt x="1692" y="219"/>
                    <a:pt x="1671" y="342"/>
                    <a:pt x="1760" y="378"/>
                  </a:cubicBezTo>
                  <a:cubicBezTo>
                    <a:pt x="1841" y="408"/>
                    <a:pt x="1922" y="448"/>
                    <a:pt x="2003" y="479"/>
                  </a:cubicBezTo>
                  <a:cubicBezTo>
                    <a:pt x="2014" y="484"/>
                    <a:pt x="2024" y="486"/>
                    <a:pt x="2033" y="486"/>
                  </a:cubicBezTo>
                  <a:cubicBezTo>
                    <a:pt x="2102" y="486"/>
                    <a:pt x="2125" y="363"/>
                    <a:pt x="2044" y="327"/>
                  </a:cubicBezTo>
                  <a:cubicBezTo>
                    <a:pt x="1963" y="297"/>
                    <a:pt x="1882" y="266"/>
                    <a:pt x="1801" y="225"/>
                  </a:cubicBezTo>
                  <a:cubicBezTo>
                    <a:pt x="1789" y="221"/>
                    <a:pt x="1778" y="219"/>
                    <a:pt x="1768" y="219"/>
                  </a:cubicBezTo>
                  <a:close/>
                  <a:moveTo>
                    <a:pt x="3835" y="196"/>
                  </a:moveTo>
                  <a:cubicBezTo>
                    <a:pt x="3777" y="196"/>
                    <a:pt x="3735" y="283"/>
                    <a:pt x="3796" y="317"/>
                  </a:cubicBezTo>
                  <a:cubicBezTo>
                    <a:pt x="3917" y="378"/>
                    <a:pt x="4028" y="438"/>
                    <a:pt x="4150" y="499"/>
                  </a:cubicBezTo>
                  <a:cubicBezTo>
                    <a:pt x="4159" y="506"/>
                    <a:pt x="4169" y="509"/>
                    <a:pt x="4178" y="509"/>
                  </a:cubicBezTo>
                  <a:cubicBezTo>
                    <a:pt x="4227" y="509"/>
                    <a:pt x="4260" y="432"/>
                    <a:pt x="4201" y="398"/>
                  </a:cubicBezTo>
                  <a:cubicBezTo>
                    <a:pt x="4089" y="337"/>
                    <a:pt x="3978" y="266"/>
                    <a:pt x="3866" y="205"/>
                  </a:cubicBezTo>
                  <a:cubicBezTo>
                    <a:pt x="3856" y="199"/>
                    <a:pt x="3845" y="196"/>
                    <a:pt x="3835" y="196"/>
                  </a:cubicBezTo>
                  <a:close/>
                  <a:moveTo>
                    <a:pt x="4523" y="291"/>
                  </a:moveTo>
                  <a:cubicBezTo>
                    <a:pt x="4475" y="291"/>
                    <a:pt x="4437" y="348"/>
                    <a:pt x="4484" y="387"/>
                  </a:cubicBezTo>
                  <a:cubicBezTo>
                    <a:pt x="4565" y="468"/>
                    <a:pt x="4656" y="540"/>
                    <a:pt x="4757" y="580"/>
                  </a:cubicBezTo>
                  <a:cubicBezTo>
                    <a:pt x="4768" y="586"/>
                    <a:pt x="4778" y="589"/>
                    <a:pt x="4788" y="589"/>
                  </a:cubicBezTo>
                  <a:cubicBezTo>
                    <a:pt x="4846" y="589"/>
                    <a:pt x="4887" y="503"/>
                    <a:pt x="4818" y="468"/>
                  </a:cubicBezTo>
                  <a:cubicBezTo>
                    <a:pt x="4727" y="428"/>
                    <a:pt x="4636" y="378"/>
                    <a:pt x="4565" y="306"/>
                  </a:cubicBezTo>
                  <a:cubicBezTo>
                    <a:pt x="4552" y="295"/>
                    <a:pt x="4537" y="291"/>
                    <a:pt x="4523" y="291"/>
                  </a:cubicBezTo>
                  <a:close/>
                  <a:moveTo>
                    <a:pt x="1183" y="418"/>
                  </a:moveTo>
                  <a:cubicBezTo>
                    <a:pt x="1132" y="418"/>
                    <a:pt x="1123" y="499"/>
                    <a:pt x="1173" y="509"/>
                  </a:cubicBezTo>
                  <a:cubicBezTo>
                    <a:pt x="1254" y="519"/>
                    <a:pt x="1335" y="549"/>
                    <a:pt x="1406" y="590"/>
                  </a:cubicBezTo>
                  <a:cubicBezTo>
                    <a:pt x="1415" y="597"/>
                    <a:pt x="1424" y="600"/>
                    <a:pt x="1433" y="600"/>
                  </a:cubicBezTo>
                  <a:cubicBezTo>
                    <a:pt x="1474" y="600"/>
                    <a:pt x="1506" y="534"/>
                    <a:pt x="1456" y="509"/>
                  </a:cubicBezTo>
                  <a:cubicBezTo>
                    <a:pt x="1366" y="459"/>
                    <a:pt x="1285" y="428"/>
                    <a:pt x="1183" y="418"/>
                  </a:cubicBezTo>
                  <a:close/>
                  <a:moveTo>
                    <a:pt x="2812" y="473"/>
                  </a:moveTo>
                  <a:cubicBezTo>
                    <a:pt x="2764" y="473"/>
                    <a:pt x="2725" y="531"/>
                    <a:pt x="2773" y="570"/>
                  </a:cubicBezTo>
                  <a:cubicBezTo>
                    <a:pt x="2854" y="630"/>
                    <a:pt x="2935" y="671"/>
                    <a:pt x="3036" y="671"/>
                  </a:cubicBezTo>
                  <a:cubicBezTo>
                    <a:pt x="3117" y="671"/>
                    <a:pt x="3117" y="549"/>
                    <a:pt x="3036" y="549"/>
                  </a:cubicBezTo>
                  <a:cubicBezTo>
                    <a:pt x="2965" y="549"/>
                    <a:pt x="2905" y="529"/>
                    <a:pt x="2854" y="489"/>
                  </a:cubicBezTo>
                  <a:cubicBezTo>
                    <a:pt x="2840" y="478"/>
                    <a:pt x="2826" y="473"/>
                    <a:pt x="2812" y="473"/>
                  </a:cubicBezTo>
                  <a:close/>
                  <a:moveTo>
                    <a:pt x="2001" y="543"/>
                  </a:moveTo>
                  <a:cubicBezTo>
                    <a:pt x="1960" y="543"/>
                    <a:pt x="1930" y="605"/>
                    <a:pt x="1973" y="630"/>
                  </a:cubicBezTo>
                  <a:lnTo>
                    <a:pt x="2115" y="711"/>
                  </a:lnTo>
                  <a:cubicBezTo>
                    <a:pt x="2123" y="716"/>
                    <a:pt x="2130" y="718"/>
                    <a:pt x="2138" y="718"/>
                  </a:cubicBezTo>
                  <a:cubicBezTo>
                    <a:pt x="2178" y="718"/>
                    <a:pt x="2208" y="656"/>
                    <a:pt x="2165" y="630"/>
                  </a:cubicBezTo>
                  <a:lnTo>
                    <a:pt x="2023" y="549"/>
                  </a:lnTo>
                  <a:cubicBezTo>
                    <a:pt x="2016" y="545"/>
                    <a:pt x="2008" y="543"/>
                    <a:pt x="2001" y="543"/>
                  </a:cubicBezTo>
                  <a:close/>
                  <a:moveTo>
                    <a:pt x="3461" y="610"/>
                  </a:moveTo>
                  <a:cubicBezTo>
                    <a:pt x="3380" y="610"/>
                    <a:pt x="3380" y="732"/>
                    <a:pt x="3461" y="732"/>
                  </a:cubicBezTo>
                  <a:cubicBezTo>
                    <a:pt x="3553" y="732"/>
                    <a:pt x="3553" y="610"/>
                    <a:pt x="3461" y="610"/>
                  </a:cubicBezTo>
                  <a:close/>
                  <a:moveTo>
                    <a:pt x="2532" y="622"/>
                  </a:moveTo>
                  <a:cubicBezTo>
                    <a:pt x="2474" y="622"/>
                    <a:pt x="2424" y="695"/>
                    <a:pt x="2479" y="742"/>
                  </a:cubicBezTo>
                  <a:cubicBezTo>
                    <a:pt x="2550" y="803"/>
                    <a:pt x="2631" y="853"/>
                    <a:pt x="2712" y="894"/>
                  </a:cubicBezTo>
                  <a:cubicBezTo>
                    <a:pt x="2724" y="899"/>
                    <a:pt x="2736" y="901"/>
                    <a:pt x="2747" y="901"/>
                  </a:cubicBezTo>
                  <a:cubicBezTo>
                    <a:pt x="2819" y="901"/>
                    <a:pt x="2863" y="799"/>
                    <a:pt x="2793" y="772"/>
                  </a:cubicBezTo>
                  <a:cubicBezTo>
                    <a:pt x="2712" y="742"/>
                    <a:pt x="2641" y="702"/>
                    <a:pt x="2581" y="641"/>
                  </a:cubicBezTo>
                  <a:cubicBezTo>
                    <a:pt x="2565" y="628"/>
                    <a:pt x="2548" y="622"/>
                    <a:pt x="2532" y="622"/>
                  </a:cubicBezTo>
                  <a:close/>
                  <a:moveTo>
                    <a:pt x="3850" y="760"/>
                  </a:moveTo>
                  <a:cubicBezTo>
                    <a:pt x="3785" y="760"/>
                    <a:pt x="3733" y="839"/>
                    <a:pt x="3796" y="894"/>
                  </a:cubicBezTo>
                  <a:lnTo>
                    <a:pt x="3897" y="975"/>
                  </a:lnTo>
                  <a:cubicBezTo>
                    <a:pt x="3913" y="987"/>
                    <a:pt x="3931" y="992"/>
                    <a:pt x="3948" y="992"/>
                  </a:cubicBezTo>
                  <a:cubicBezTo>
                    <a:pt x="4015" y="992"/>
                    <a:pt x="4072" y="912"/>
                    <a:pt x="4008" y="864"/>
                  </a:cubicBezTo>
                  <a:lnTo>
                    <a:pt x="3907" y="783"/>
                  </a:lnTo>
                  <a:cubicBezTo>
                    <a:pt x="3888" y="767"/>
                    <a:pt x="3868" y="760"/>
                    <a:pt x="3850" y="760"/>
                  </a:cubicBezTo>
                  <a:close/>
                  <a:moveTo>
                    <a:pt x="983" y="778"/>
                  </a:moveTo>
                  <a:cubicBezTo>
                    <a:pt x="893" y="778"/>
                    <a:pt x="829" y="932"/>
                    <a:pt x="950" y="975"/>
                  </a:cubicBezTo>
                  <a:cubicBezTo>
                    <a:pt x="1001" y="985"/>
                    <a:pt x="1042" y="1005"/>
                    <a:pt x="1082" y="1015"/>
                  </a:cubicBezTo>
                  <a:cubicBezTo>
                    <a:pt x="1092" y="1019"/>
                    <a:pt x="1101" y="1020"/>
                    <a:pt x="1110" y="1020"/>
                  </a:cubicBezTo>
                  <a:cubicBezTo>
                    <a:pt x="1180" y="1020"/>
                    <a:pt x="1206" y="919"/>
                    <a:pt x="1143" y="873"/>
                  </a:cubicBezTo>
                  <a:cubicBezTo>
                    <a:pt x="1102" y="843"/>
                    <a:pt x="1062" y="823"/>
                    <a:pt x="1031" y="792"/>
                  </a:cubicBezTo>
                  <a:cubicBezTo>
                    <a:pt x="1015" y="782"/>
                    <a:pt x="999" y="778"/>
                    <a:pt x="983" y="778"/>
                  </a:cubicBezTo>
                  <a:close/>
                  <a:moveTo>
                    <a:pt x="5095" y="797"/>
                  </a:moveTo>
                  <a:cubicBezTo>
                    <a:pt x="5052" y="797"/>
                    <a:pt x="5011" y="855"/>
                    <a:pt x="5051" y="894"/>
                  </a:cubicBezTo>
                  <a:lnTo>
                    <a:pt x="5263" y="1107"/>
                  </a:lnTo>
                  <a:cubicBezTo>
                    <a:pt x="5279" y="1123"/>
                    <a:pt x="5297" y="1129"/>
                    <a:pt x="5314" y="1129"/>
                  </a:cubicBezTo>
                  <a:cubicBezTo>
                    <a:pt x="5372" y="1129"/>
                    <a:pt x="5420" y="1052"/>
                    <a:pt x="5365" y="1005"/>
                  </a:cubicBezTo>
                  <a:cubicBezTo>
                    <a:pt x="5284" y="945"/>
                    <a:pt x="5213" y="873"/>
                    <a:pt x="5132" y="813"/>
                  </a:cubicBezTo>
                  <a:cubicBezTo>
                    <a:pt x="5121" y="802"/>
                    <a:pt x="5108" y="797"/>
                    <a:pt x="5095" y="797"/>
                  </a:cubicBezTo>
                  <a:close/>
                  <a:moveTo>
                    <a:pt x="3196" y="875"/>
                  </a:moveTo>
                  <a:cubicBezTo>
                    <a:pt x="3144" y="875"/>
                    <a:pt x="3117" y="951"/>
                    <a:pt x="3168" y="985"/>
                  </a:cubicBezTo>
                  <a:cubicBezTo>
                    <a:pt x="3229" y="1026"/>
                    <a:pt x="3289" y="1076"/>
                    <a:pt x="3350" y="1116"/>
                  </a:cubicBezTo>
                  <a:cubicBezTo>
                    <a:pt x="3363" y="1127"/>
                    <a:pt x="3376" y="1132"/>
                    <a:pt x="3388" y="1132"/>
                  </a:cubicBezTo>
                  <a:cubicBezTo>
                    <a:pt x="3445" y="1132"/>
                    <a:pt x="3487" y="1037"/>
                    <a:pt x="3421" y="995"/>
                  </a:cubicBezTo>
                  <a:cubicBezTo>
                    <a:pt x="3360" y="954"/>
                    <a:pt x="3289" y="924"/>
                    <a:pt x="3229" y="884"/>
                  </a:cubicBezTo>
                  <a:cubicBezTo>
                    <a:pt x="3217" y="877"/>
                    <a:pt x="3206" y="875"/>
                    <a:pt x="3196" y="875"/>
                  </a:cubicBezTo>
                  <a:close/>
                  <a:moveTo>
                    <a:pt x="4643" y="868"/>
                  </a:moveTo>
                  <a:cubicBezTo>
                    <a:pt x="4598" y="868"/>
                    <a:pt x="4558" y="932"/>
                    <a:pt x="4595" y="985"/>
                  </a:cubicBezTo>
                  <a:cubicBezTo>
                    <a:pt x="4656" y="1046"/>
                    <a:pt x="4717" y="1096"/>
                    <a:pt x="4788" y="1137"/>
                  </a:cubicBezTo>
                  <a:cubicBezTo>
                    <a:pt x="4801" y="1145"/>
                    <a:pt x="4813" y="1148"/>
                    <a:pt x="4826" y="1148"/>
                  </a:cubicBezTo>
                  <a:cubicBezTo>
                    <a:pt x="4890" y="1148"/>
                    <a:pt x="4935" y="1049"/>
                    <a:pt x="4858" y="1015"/>
                  </a:cubicBezTo>
                  <a:cubicBezTo>
                    <a:pt x="4798" y="985"/>
                    <a:pt x="4737" y="945"/>
                    <a:pt x="4687" y="894"/>
                  </a:cubicBezTo>
                  <a:cubicBezTo>
                    <a:pt x="4674" y="876"/>
                    <a:pt x="4658" y="868"/>
                    <a:pt x="4643" y="868"/>
                  </a:cubicBezTo>
                  <a:close/>
                  <a:moveTo>
                    <a:pt x="1897" y="849"/>
                  </a:moveTo>
                  <a:cubicBezTo>
                    <a:pt x="1821" y="849"/>
                    <a:pt x="1778" y="969"/>
                    <a:pt x="1852" y="1005"/>
                  </a:cubicBezTo>
                  <a:cubicBezTo>
                    <a:pt x="1922" y="1035"/>
                    <a:pt x="1983" y="1076"/>
                    <a:pt x="2034" y="1127"/>
                  </a:cubicBezTo>
                  <a:cubicBezTo>
                    <a:pt x="2055" y="1146"/>
                    <a:pt x="2077" y="1154"/>
                    <a:pt x="2098" y="1154"/>
                  </a:cubicBezTo>
                  <a:cubicBezTo>
                    <a:pt x="2179" y="1154"/>
                    <a:pt x="2241" y="1039"/>
                    <a:pt x="2145" y="975"/>
                  </a:cubicBezTo>
                  <a:cubicBezTo>
                    <a:pt x="2074" y="924"/>
                    <a:pt x="2003" y="884"/>
                    <a:pt x="1922" y="853"/>
                  </a:cubicBezTo>
                  <a:cubicBezTo>
                    <a:pt x="1914" y="850"/>
                    <a:pt x="1905" y="849"/>
                    <a:pt x="1897" y="849"/>
                  </a:cubicBezTo>
                  <a:close/>
                  <a:moveTo>
                    <a:pt x="2671" y="1076"/>
                  </a:moveTo>
                  <a:cubicBezTo>
                    <a:pt x="2590" y="1076"/>
                    <a:pt x="2590" y="1208"/>
                    <a:pt x="2671" y="1208"/>
                  </a:cubicBezTo>
                  <a:cubicBezTo>
                    <a:pt x="2752" y="1208"/>
                    <a:pt x="2752" y="1076"/>
                    <a:pt x="2671" y="1076"/>
                  </a:cubicBezTo>
                  <a:close/>
                  <a:moveTo>
                    <a:pt x="1492" y="1080"/>
                  </a:moveTo>
                  <a:cubicBezTo>
                    <a:pt x="1442" y="1080"/>
                    <a:pt x="1404" y="1153"/>
                    <a:pt x="1456" y="1188"/>
                  </a:cubicBezTo>
                  <a:cubicBezTo>
                    <a:pt x="1528" y="1228"/>
                    <a:pt x="1598" y="1278"/>
                    <a:pt x="1659" y="1319"/>
                  </a:cubicBezTo>
                  <a:cubicBezTo>
                    <a:pt x="1670" y="1325"/>
                    <a:pt x="1680" y="1328"/>
                    <a:pt x="1690" y="1328"/>
                  </a:cubicBezTo>
                  <a:cubicBezTo>
                    <a:pt x="1748" y="1328"/>
                    <a:pt x="1790" y="1242"/>
                    <a:pt x="1730" y="1208"/>
                  </a:cubicBezTo>
                  <a:lnTo>
                    <a:pt x="1517" y="1086"/>
                  </a:lnTo>
                  <a:cubicBezTo>
                    <a:pt x="1509" y="1082"/>
                    <a:pt x="1500" y="1080"/>
                    <a:pt x="1492" y="1080"/>
                  </a:cubicBezTo>
                  <a:close/>
                  <a:moveTo>
                    <a:pt x="4421" y="1157"/>
                  </a:moveTo>
                  <a:cubicBezTo>
                    <a:pt x="4369" y="1157"/>
                    <a:pt x="4322" y="1227"/>
                    <a:pt x="4372" y="1269"/>
                  </a:cubicBezTo>
                  <a:cubicBezTo>
                    <a:pt x="4393" y="1278"/>
                    <a:pt x="4413" y="1299"/>
                    <a:pt x="4433" y="1309"/>
                  </a:cubicBezTo>
                  <a:cubicBezTo>
                    <a:pt x="4450" y="1324"/>
                    <a:pt x="4466" y="1330"/>
                    <a:pt x="4482" y="1330"/>
                  </a:cubicBezTo>
                  <a:cubicBezTo>
                    <a:pt x="4544" y="1330"/>
                    <a:pt x="4587" y="1238"/>
                    <a:pt x="4514" y="1197"/>
                  </a:cubicBezTo>
                  <a:lnTo>
                    <a:pt x="4453" y="1167"/>
                  </a:lnTo>
                  <a:cubicBezTo>
                    <a:pt x="4443" y="1160"/>
                    <a:pt x="4432" y="1157"/>
                    <a:pt x="4421" y="1157"/>
                  </a:cubicBezTo>
                  <a:close/>
                  <a:moveTo>
                    <a:pt x="5479" y="1256"/>
                  </a:moveTo>
                  <a:cubicBezTo>
                    <a:pt x="5444" y="1256"/>
                    <a:pt x="5414" y="1305"/>
                    <a:pt x="5446" y="1329"/>
                  </a:cubicBezTo>
                  <a:cubicBezTo>
                    <a:pt x="5486" y="1370"/>
                    <a:pt x="5527" y="1400"/>
                    <a:pt x="5567" y="1431"/>
                  </a:cubicBezTo>
                  <a:cubicBezTo>
                    <a:pt x="5579" y="1440"/>
                    <a:pt x="5591" y="1444"/>
                    <a:pt x="5603" y="1444"/>
                  </a:cubicBezTo>
                  <a:cubicBezTo>
                    <a:pt x="5640" y="1444"/>
                    <a:pt x="5667" y="1401"/>
                    <a:pt x="5628" y="1370"/>
                  </a:cubicBezTo>
                  <a:cubicBezTo>
                    <a:pt x="5587" y="1339"/>
                    <a:pt x="5547" y="1299"/>
                    <a:pt x="5506" y="1269"/>
                  </a:cubicBezTo>
                  <a:cubicBezTo>
                    <a:pt x="5498" y="1260"/>
                    <a:pt x="5488" y="1256"/>
                    <a:pt x="5479" y="1256"/>
                  </a:cubicBezTo>
                  <a:close/>
                  <a:moveTo>
                    <a:pt x="2909" y="1175"/>
                  </a:moveTo>
                  <a:cubicBezTo>
                    <a:pt x="2856" y="1175"/>
                    <a:pt x="2826" y="1257"/>
                    <a:pt x="2884" y="1299"/>
                  </a:cubicBezTo>
                  <a:cubicBezTo>
                    <a:pt x="2975" y="1359"/>
                    <a:pt x="3076" y="1420"/>
                    <a:pt x="3168" y="1481"/>
                  </a:cubicBezTo>
                  <a:cubicBezTo>
                    <a:pt x="3178" y="1487"/>
                    <a:pt x="3189" y="1490"/>
                    <a:pt x="3199" y="1490"/>
                  </a:cubicBezTo>
                  <a:cubicBezTo>
                    <a:pt x="3254" y="1490"/>
                    <a:pt x="3288" y="1404"/>
                    <a:pt x="3229" y="1370"/>
                  </a:cubicBezTo>
                  <a:lnTo>
                    <a:pt x="2945" y="1188"/>
                  </a:lnTo>
                  <a:cubicBezTo>
                    <a:pt x="2932" y="1179"/>
                    <a:pt x="2920" y="1175"/>
                    <a:pt x="2909" y="1175"/>
                  </a:cubicBezTo>
                  <a:close/>
                  <a:moveTo>
                    <a:pt x="3669" y="1337"/>
                  </a:moveTo>
                  <a:cubicBezTo>
                    <a:pt x="3614" y="1337"/>
                    <a:pt x="3574" y="1427"/>
                    <a:pt x="3634" y="1461"/>
                  </a:cubicBezTo>
                  <a:lnTo>
                    <a:pt x="3735" y="1521"/>
                  </a:lnTo>
                  <a:cubicBezTo>
                    <a:pt x="3745" y="1528"/>
                    <a:pt x="3756" y="1530"/>
                    <a:pt x="3766" y="1530"/>
                  </a:cubicBezTo>
                  <a:cubicBezTo>
                    <a:pt x="3824" y="1530"/>
                    <a:pt x="3866" y="1445"/>
                    <a:pt x="3805" y="1410"/>
                  </a:cubicBezTo>
                  <a:lnTo>
                    <a:pt x="3704" y="1350"/>
                  </a:lnTo>
                  <a:cubicBezTo>
                    <a:pt x="3692" y="1341"/>
                    <a:pt x="3680" y="1337"/>
                    <a:pt x="3669" y="1337"/>
                  </a:cubicBezTo>
                  <a:close/>
                  <a:moveTo>
                    <a:pt x="1123" y="1248"/>
                  </a:moveTo>
                  <a:cubicBezTo>
                    <a:pt x="1020" y="1248"/>
                    <a:pt x="955" y="1428"/>
                    <a:pt x="1092" y="1471"/>
                  </a:cubicBezTo>
                  <a:cubicBezTo>
                    <a:pt x="1153" y="1481"/>
                    <a:pt x="1204" y="1512"/>
                    <a:pt x="1254" y="1552"/>
                  </a:cubicBezTo>
                  <a:cubicBezTo>
                    <a:pt x="1269" y="1565"/>
                    <a:pt x="1287" y="1571"/>
                    <a:pt x="1304" y="1571"/>
                  </a:cubicBezTo>
                  <a:cubicBezTo>
                    <a:pt x="1353" y="1571"/>
                    <a:pt x="1396" y="1524"/>
                    <a:pt x="1366" y="1471"/>
                  </a:cubicBezTo>
                  <a:cubicBezTo>
                    <a:pt x="1325" y="1390"/>
                    <a:pt x="1254" y="1319"/>
                    <a:pt x="1183" y="1269"/>
                  </a:cubicBezTo>
                  <a:cubicBezTo>
                    <a:pt x="1163" y="1254"/>
                    <a:pt x="1142" y="1248"/>
                    <a:pt x="1123" y="1248"/>
                  </a:cubicBezTo>
                  <a:close/>
                  <a:moveTo>
                    <a:pt x="2168" y="1331"/>
                  </a:moveTo>
                  <a:cubicBezTo>
                    <a:pt x="2109" y="1331"/>
                    <a:pt x="2059" y="1403"/>
                    <a:pt x="2115" y="1451"/>
                  </a:cubicBezTo>
                  <a:cubicBezTo>
                    <a:pt x="2185" y="1521"/>
                    <a:pt x="2266" y="1562"/>
                    <a:pt x="2368" y="1593"/>
                  </a:cubicBezTo>
                  <a:cubicBezTo>
                    <a:pt x="2374" y="1594"/>
                    <a:pt x="2380" y="1595"/>
                    <a:pt x="2385" y="1595"/>
                  </a:cubicBezTo>
                  <a:cubicBezTo>
                    <a:pt x="2453" y="1595"/>
                    <a:pt x="2473" y="1489"/>
                    <a:pt x="2398" y="1461"/>
                  </a:cubicBezTo>
                  <a:cubicBezTo>
                    <a:pt x="2327" y="1440"/>
                    <a:pt x="2266" y="1410"/>
                    <a:pt x="2216" y="1350"/>
                  </a:cubicBezTo>
                  <a:cubicBezTo>
                    <a:pt x="2201" y="1337"/>
                    <a:pt x="2184" y="1331"/>
                    <a:pt x="2168" y="1331"/>
                  </a:cubicBezTo>
                  <a:close/>
                  <a:moveTo>
                    <a:pt x="688" y="1359"/>
                  </a:moveTo>
                  <a:cubicBezTo>
                    <a:pt x="642" y="1359"/>
                    <a:pt x="608" y="1423"/>
                    <a:pt x="637" y="1461"/>
                  </a:cubicBezTo>
                  <a:cubicBezTo>
                    <a:pt x="677" y="1521"/>
                    <a:pt x="748" y="1552"/>
                    <a:pt x="819" y="1593"/>
                  </a:cubicBezTo>
                  <a:cubicBezTo>
                    <a:pt x="826" y="1598"/>
                    <a:pt x="835" y="1601"/>
                    <a:pt x="843" y="1601"/>
                  </a:cubicBezTo>
                  <a:cubicBezTo>
                    <a:pt x="882" y="1601"/>
                    <a:pt x="924" y="1553"/>
                    <a:pt x="900" y="1512"/>
                  </a:cubicBezTo>
                  <a:cubicBezTo>
                    <a:pt x="839" y="1440"/>
                    <a:pt x="788" y="1359"/>
                    <a:pt x="697" y="1359"/>
                  </a:cubicBezTo>
                  <a:cubicBezTo>
                    <a:pt x="694" y="1359"/>
                    <a:pt x="691" y="1359"/>
                    <a:pt x="688" y="1359"/>
                  </a:cubicBezTo>
                  <a:close/>
                  <a:moveTo>
                    <a:pt x="4136" y="1334"/>
                  </a:moveTo>
                  <a:cubicBezTo>
                    <a:pt x="4069" y="1334"/>
                    <a:pt x="4011" y="1433"/>
                    <a:pt x="4069" y="1491"/>
                  </a:cubicBezTo>
                  <a:cubicBezTo>
                    <a:pt x="4109" y="1521"/>
                    <a:pt x="4150" y="1562"/>
                    <a:pt x="4180" y="1602"/>
                  </a:cubicBezTo>
                  <a:cubicBezTo>
                    <a:pt x="4203" y="1623"/>
                    <a:pt x="4228" y="1632"/>
                    <a:pt x="4251" y="1632"/>
                  </a:cubicBezTo>
                  <a:cubicBezTo>
                    <a:pt x="4339" y="1632"/>
                    <a:pt x="4408" y="1503"/>
                    <a:pt x="4312" y="1431"/>
                  </a:cubicBezTo>
                  <a:cubicBezTo>
                    <a:pt x="4271" y="1400"/>
                    <a:pt x="4221" y="1380"/>
                    <a:pt x="4180" y="1350"/>
                  </a:cubicBezTo>
                  <a:cubicBezTo>
                    <a:pt x="4166" y="1339"/>
                    <a:pt x="4151" y="1334"/>
                    <a:pt x="4136" y="1334"/>
                  </a:cubicBezTo>
                  <a:close/>
                  <a:moveTo>
                    <a:pt x="4911" y="1434"/>
                  </a:moveTo>
                  <a:cubicBezTo>
                    <a:pt x="4844" y="1434"/>
                    <a:pt x="4786" y="1522"/>
                    <a:pt x="4849" y="1593"/>
                  </a:cubicBezTo>
                  <a:cubicBezTo>
                    <a:pt x="4899" y="1643"/>
                    <a:pt x="4950" y="1704"/>
                    <a:pt x="5000" y="1755"/>
                  </a:cubicBezTo>
                  <a:cubicBezTo>
                    <a:pt x="5021" y="1775"/>
                    <a:pt x="5044" y="1784"/>
                    <a:pt x="5067" y="1784"/>
                  </a:cubicBezTo>
                  <a:cubicBezTo>
                    <a:pt x="5144" y="1784"/>
                    <a:pt x="5212" y="1685"/>
                    <a:pt x="5142" y="1623"/>
                  </a:cubicBezTo>
                  <a:cubicBezTo>
                    <a:pt x="5081" y="1562"/>
                    <a:pt x="5031" y="1512"/>
                    <a:pt x="4970" y="1461"/>
                  </a:cubicBezTo>
                  <a:cubicBezTo>
                    <a:pt x="4951" y="1442"/>
                    <a:pt x="4931" y="1434"/>
                    <a:pt x="4911" y="1434"/>
                  </a:cubicBezTo>
                  <a:close/>
                  <a:moveTo>
                    <a:pt x="2655" y="1509"/>
                  </a:moveTo>
                  <a:cubicBezTo>
                    <a:pt x="2612" y="1509"/>
                    <a:pt x="2574" y="1558"/>
                    <a:pt x="2611" y="1602"/>
                  </a:cubicBezTo>
                  <a:cubicBezTo>
                    <a:pt x="2671" y="1683"/>
                    <a:pt x="2743" y="1744"/>
                    <a:pt x="2824" y="1795"/>
                  </a:cubicBezTo>
                  <a:cubicBezTo>
                    <a:pt x="2833" y="1800"/>
                    <a:pt x="2842" y="1802"/>
                    <a:pt x="2850" y="1802"/>
                  </a:cubicBezTo>
                  <a:cubicBezTo>
                    <a:pt x="2897" y="1802"/>
                    <a:pt x="2927" y="1738"/>
                    <a:pt x="2884" y="1704"/>
                  </a:cubicBezTo>
                  <a:cubicBezTo>
                    <a:pt x="2813" y="1663"/>
                    <a:pt x="2752" y="1602"/>
                    <a:pt x="2702" y="1532"/>
                  </a:cubicBezTo>
                  <a:cubicBezTo>
                    <a:pt x="2688" y="1516"/>
                    <a:pt x="2672" y="1509"/>
                    <a:pt x="2655" y="1509"/>
                  </a:cubicBezTo>
                  <a:close/>
                  <a:moveTo>
                    <a:pt x="2080" y="1613"/>
                  </a:moveTo>
                  <a:cubicBezTo>
                    <a:pt x="1992" y="1613"/>
                    <a:pt x="1937" y="1734"/>
                    <a:pt x="2034" y="1795"/>
                  </a:cubicBezTo>
                  <a:cubicBezTo>
                    <a:pt x="2074" y="1825"/>
                    <a:pt x="2125" y="1856"/>
                    <a:pt x="2165" y="1876"/>
                  </a:cubicBezTo>
                  <a:cubicBezTo>
                    <a:pt x="2184" y="1887"/>
                    <a:pt x="2203" y="1892"/>
                    <a:pt x="2220" y="1892"/>
                  </a:cubicBezTo>
                  <a:cubicBezTo>
                    <a:pt x="2313" y="1892"/>
                    <a:pt x="2370" y="1755"/>
                    <a:pt x="2277" y="1704"/>
                  </a:cubicBezTo>
                  <a:cubicBezTo>
                    <a:pt x="2226" y="1674"/>
                    <a:pt x="2176" y="1653"/>
                    <a:pt x="2125" y="1623"/>
                  </a:cubicBezTo>
                  <a:cubicBezTo>
                    <a:pt x="2109" y="1616"/>
                    <a:pt x="2094" y="1613"/>
                    <a:pt x="2080" y="1613"/>
                  </a:cubicBezTo>
                  <a:close/>
                  <a:moveTo>
                    <a:pt x="5402" y="1685"/>
                  </a:moveTo>
                  <a:cubicBezTo>
                    <a:pt x="5357" y="1685"/>
                    <a:pt x="5314" y="1732"/>
                    <a:pt x="5344" y="1785"/>
                  </a:cubicBezTo>
                  <a:cubicBezTo>
                    <a:pt x="5355" y="1815"/>
                    <a:pt x="5375" y="1836"/>
                    <a:pt x="5395" y="1866"/>
                  </a:cubicBezTo>
                  <a:cubicBezTo>
                    <a:pt x="5410" y="1895"/>
                    <a:pt x="5432" y="1906"/>
                    <a:pt x="5455" y="1906"/>
                  </a:cubicBezTo>
                  <a:cubicBezTo>
                    <a:pt x="5513" y="1906"/>
                    <a:pt x="5575" y="1833"/>
                    <a:pt x="5517" y="1775"/>
                  </a:cubicBezTo>
                  <a:cubicBezTo>
                    <a:pt x="5486" y="1755"/>
                    <a:pt x="5466" y="1724"/>
                    <a:pt x="5446" y="1704"/>
                  </a:cubicBezTo>
                  <a:cubicBezTo>
                    <a:pt x="5433" y="1691"/>
                    <a:pt x="5417" y="1685"/>
                    <a:pt x="5402" y="1685"/>
                  </a:cubicBezTo>
                  <a:close/>
                  <a:moveTo>
                    <a:pt x="3426" y="1621"/>
                  </a:moveTo>
                  <a:cubicBezTo>
                    <a:pt x="3349" y="1621"/>
                    <a:pt x="3284" y="1715"/>
                    <a:pt x="3360" y="1775"/>
                  </a:cubicBezTo>
                  <a:cubicBezTo>
                    <a:pt x="3411" y="1815"/>
                    <a:pt x="3461" y="1845"/>
                    <a:pt x="3512" y="1886"/>
                  </a:cubicBezTo>
                  <a:cubicBezTo>
                    <a:pt x="3537" y="1906"/>
                    <a:pt x="3563" y="1914"/>
                    <a:pt x="3586" y="1914"/>
                  </a:cubicBezTo>
                  <a:cubicBezTo>
                    <a:pt x="3685" y="1914"/>
                    <a:pt x="3750" y="1771"/>
                    <a:pt x="3643" y="1714"/>
                  </a:cubicBezTo>
                  <a:cubicBezTo>
                    <a:pt x="3583" y="1683"/>
                    <a:pt x="3522" y="1653"/>
                    <a:pt x="3472" y="1633"/>
                  </a:cubicBezTo>
                  <a:cubicBezTo>
                    <a:pt x="3456" y="1625"/>
                    <a:pt x="3441" y="1621"/>
                    <a:pt x="3426" y="1621"/>
                  </a:cubicBezTo>
                  <a:close/>
                  <a:moveTo>
                    <a:pt x="1186" y="1762"/>
                  </a:moveTo>
                  <a:cubicBezTo>
                    <a:pt x="1119" y="1762"/>
                    <a:pt x="1097" y="1868"/>
                    <a:pt x="1163" y="1896"/>
                  </a:cubicBezTo>
                  <a:cubicBezTo>
                    <a:pt x="1244" y="1917"/>
                    <a:pt x="1315" y="1957"/>
                    <a:pt x="1375" y="2007"/>
                  </a:cubicBezTo>
                  <a:cubicBezTo>
                    <a:pt x="1394" y="2022"/>
                    <a:pt x="1413" y="2028"/>
                    <a:pt x="1431" y="2028"/>
                  </a:cubicBezTo>
                  <a:cubicBezTo>
                    <a:pt x="1500" y="2028"/>
                    <a:pt x="1548" y="1934"/>
                    <a:pt x="1467" y="1886"/>
                  </a:cubicBezTo>
                  <a:cubicBezTo>
                    <a:pt x="1386" y="1836"/>
                    <a:pt x="1294" y="1795"/>
                    <a:pt x="1204" y="1764"/>
                  </a:cubicBezTo>
                  <a:cubicBezTo>
                    <a:pt x="1197" y="1763"/>
                    <a:pt x="1192" y="1762"/>
                    <a:pt x="1186" y="1762"/>
                  </a:cubicBezTo>
                  <a:close/>
                  <a:moveTo>
                    <a:pt x="553" y="1803"/>
                  </a:moveTo>
                  <a:cubicBezTo>
                    <a:pt x="519" y="1803"/>
                    <a:pt x="497" y="1840"/>
                    <a:pt x="515" y="1876"/>
                  </a:cubicBezTo>
                  <a:cubicBezTo>
                    <a:pt x="556" y="1947"/>
                    <a:pt x="637" y="1987"/>
                    <a:pt x="697" y="2038"/>
                  </a:cubicBezTo>
                  <a:cubicBezTo>
                    <a:pt x="709" y="2046"/>
                    <a:pt x="721" y="2049"/>
                    <a:pt x="733" y="2049"/>
                  </a:cubicBezTo>
                  <a:cubicBezTo>
                    <a:pt x="784" y="2049"/>
                    <a:pt x="828" y="1990"/>
                    <a:pt x="778" y="1957"/>
                  </a:cubicBezTo>
                  <a:cubicBezTo>
                    <a:pt x="707" y="1906"/>
                    <a:pt x="646" y="1825"/>
                    <a:pt x="565" y="1805"/>
                  </a:cubicBezTo>
                  <a:cubicBezTo>
                    <a:pt x="561" y="1804"/>
                    <a:pt x="557" y="1803"/>
                    <a:pt x="553" y="1803"/>
                  </a:cubicBezTo>
                  <a:close/>
                  <a:moveTo>
                    <a:pt x="4381" y="1786"/>
                  </a:moveTo>
                  <a:cubicBezTo>
                    <a:pt x="4338" y="1786"/>
                    <a:pt x="4299" y="1834"/>
                    <a:pt x="4322" y="1886"/>
                  </a:cubicBezTo>
                  <a:cubicBezTo>
                    <a:pt x="4372" y="1987"/>
                    <a:pt x="4464" y="2048"/>
                    <a:pt x="4565" y="2099"/>
                  </a:cubicBezTo>
                  <a:cubicBezTo>
                    <a:pt x="4574" y="2102"/>
                    <a:pt x="4584" y="2104"/>
                    <a:pt x="4593" y="2104"/>
                  </a:cubicBezTo>
                  <a:cubicBezTo>
                    <a:pt x="4663" y="2104"/>
                    <a:pt x="4716" y="2012"/>
                    <a:pt x="4636" y="1967"/>
                  </a:cubicBezTo>
                  <a:cubicBezTo>
                    <a:pt x="4555" y="1926"/>
                    <a:pt x="4494" y="1866"/>
                    <a:pt x="4423" y="1805"/>
                  </a:cubicBezTo>
                  <a:cubicBezTo>
                    <a:pt x="4410" y="1792"/>
                    <a:pt x="4395" y="1786"/>
                    <a:pt x="4381" y="1786"/>
                  </a:cubicBezTo>
                  <a:close/>
                  <a:moveTo>
                    <a:pt x="184" y="1892"/>
                  </a:moveTo>
                  <a:cubicBezTo>
                    <a:pt x="128" y="1892"/>
                    <a:pt x="91" y="1945"/>
                    <a:pt x="100" y="1998"/>
                  </a:cubicBezTo>
                  <a:cubicBezTo>
                    <a:pt x="130" y="2099"/>
                    <a:pt x="241" y="2129"/>
                    <a:pt x="333" y="2139"/>
                  </a:cubicBezTo>
                  <a:cubicBezTo>
                    <a:pt x="336" y="2140"/>
                    <a:pt x="338" y="2140"/>
                    <a:pt x="341" y="2140"/>
                  </a:cubicBezTo>
                  <a:cubicBezTo>
                    <a:pt x="425" y="2140"/>
                    <a:pt x="441" y="1997"/>
                    <a:pt x="353" y="1967"/>
                  </a:cubicBezTo>
                  <a:cubicBezTo>
                    <a:pt x="292" y="1957"/>
                    <a:pt x="262" y="1906"/>
                    <a:pt x="211" y="1896"/>
                  </a:cubicBezTo>
                  <a:cubicBezTo>
                    <a:pt x="202" y="1894"/>
                    <a:pt x="193" y="1892"/>
                    <a:pt x="184" y="1892"/>
                  </a:cubicBezTo>
                  <a:close/>
                  <a:moveTo>
                    <a:pt x="3079" y="1827"/>
                  </a:moveTo>
                  <a:cubicBezTo>
                    <a:pt x="3030" y="1827"/>
                    <a:pt x="2979" y="1897"/>
                    <a:pt x="3026" y="1937"/>
                  </a:cubicBezTo>
                  <a:cubicBezTo>
                    <a:pt x="3107" y="2007"/>
                    <a:pt x="3188" y="2068"/>
                    <a:pt x="3259" y="2129"/>
                  </a:cubicBezTo>
                  <a:cubicBezTo>
                    <a:pt x="3270" y="2138"/>
                    <a:pt x="3283" y="2142"/>
                    <a:pt x="3295" y="2142"/>
                  </a:cubicBezTo>
                  <a:cubicBezTo>
                    <a:pt x="3336" y="2142"/>
                    <a:pt x="3371" y="2097"/>
                    <a:pt x="3340" y="2058"/>
                  </a:cubicBezTo>
                  <a:cubicBezTo>
                    <a:pt x="3269" y="1987"/>
                    <a:pt x="3198" y="1917"/>
                    <a:pt x="3117" y="1845"/>
                  </a:cubicBezTo>
                  <a:cubicBezTo>
                    <a:pt x="3106" y="1832"/>
                    <a:pt x="3092" y="1827"/>
                    <a:pt x="3079" y="1827"/>
                  </a:cubicBezTo>
                  <a:close/>
                  <a:moveTo>
                    <a:pt x="4953" y="1850"/>
                  </a:moveTo>
                  <a:cubicBezTo>
                    <a:pt x="4903" y="1850"/>
                    <a:pt x="4848" y="1914"/>
                    <a:pt x="4879" y="1967"/>
                  </a:cubicBezTo>
                  <a:cubicBezTo>
                    <a:pt x="4919" y="2018"/>
                    <a:pt x="4950" y="2068"/>
                    <a:pt x="4980" y="2119"/>
                  </a:cubicBezTo>
                  <a:cubicBezTo>
                    <a:pt x="4997" y="2148"/>
                    <a:pt x="5020" y="2159"/>
                    <a:pt x="5044" y="2159"/>
                  </a:cubicBezTo>
                  <a:cubicBezTo>
                    <a:pt x="5103" y="2159"/>
                    <a:pt x="5162" y="2083"/>
                    <a:pt x="5112" y="2018"/>
                  </a:cubicBezTo>
                  <a:cubicBezTo>
                    <a:pt x="5071" y="1967"/>
                    <a:pt x="5041" y="1926"/>
                    <a:pt x="5000" y="1876"/>
                  </a:cubicBezTo>
                  <a:cubicBezTo>
                    <a:pt x="4987" y="1858"/>
                    <a:pt x="4970" y="1850"/>
                    <a:pt x="4953" y="1850"/>
                  </a:cubicBezTo>
                  <a:close/>
                  <a:moveTo>
                    <a:pt x="5779" y="1996"/>
                  </a:moveTo>
                  <a:cubicBezTo>
                    <a:pt x="5740" y="1996"/>
                    <a:pt x="5701" y="2037"/>
                    <a:pt x="5729" y="2079"/>
                  </a:cubicBezTo>
                  <a:lnTo>
                    <a:pt x="5770" y="2139"/>
                  </a:lnTo>
                  <a:cubicBezTo>
                    <a:pt x="5786" y="2162"/>
                    <a:pt x="5807" y="2171"/>
                    <a:pt x="5827" y="2171"/>
                  </a:cubicBezTo>
                  <a:cubicBezTo>
                    <a:pt x="5870" y="2171"/>
                    <a:pt x="5906" y="2130"/>
                    <a:pt x="5871" y="2088"/>
                  </a:cubicBezTo>
                  <a:lnTo>
                    <a:pt x="5830" y="2028"/>
                  </a:lnTo>
                  <a:cubicBezTo>
                    <a:pt x="5817" y="2005"/>
                    <a:pt x="5798" y="1996"/>
                    <a:pt x="5779" y="1996"/>
                  </a:cubicBezTo>
                  <a:close/>
                  <a:moveTo>
                    <a:pt x="2551" y="1906"/>
                  </a:moveTo>
                  <a:cubicBezTo>
                    <a:pt x="2505" y="1906"/>
                    <a:pt x="2460" y="1971"/>
                    <a:pt x="2500" y="2018"/>
                  </a:cubicBezTo>
                  <a:cubicBezTo>
                    <a:pt x="2560" y="2079"/>
                    <a:pt x="2621" y="2129"/>
                    <a:pt x="2702" y="2169"/>
                  </a:cubicBezTo>
                  <a:cubicBezTo>
                    <a:pt x="2711" y="2173"/>
                    <a:pt x="2720" y="2175"/>
                    <a:pt x="2728" y="2175"/>
                  </a:cubicBezTo>
                  <a:cubicBezTo>
                    <a:pt x="2784" y="2175"/>
                    <a:pt x="2816" y="2095"/>
                    <a:pt x="2763" y="2068"/>
                  </a:cubicBezTo>
                  <a:cubicBezTo>
                    <a:pt x="2692" y="2028"/>
                    <a:pt x="2641" y="1987"/>
                    <a:pt x="2590" y="1926"/>
                  </a:cubicBezTo>
                  <a:cubicBezTo>
                    <a:pt x="2579" y="1912"/>
                    <a:pt x="2565" y="1906"/>
                    <a:pt x="2551" y="1906"/>
                  </a:cubicBezTo>
                  <a:close/>
                  <a:moveTo>
                    <a:pt x="1774" y="1851"/>
                  </a:moveTo>
                  <a:cubicBezTo>
                    <a:pt x="1707" y="1851"/>
                    <a:pt x="1649" y="1940"/>
                    <a:pt x="1720" y="1987"/>
                  </a:cubicBezTo>
                  <a:lnTo>
                    <a:pt x="1922" y="2169"/>
                  </a:lnTo>
                  <a:cubicBezTo>
                    <a:pt x="1939" y="2182"/>
                    <a:pt x="1956" y="2187"/>
                    <a:pt x="1974" y="2187"/>
                  </a:cubicBezTo>
                  <a:cubicBezTo>
                    <a:pt x="2041" y="2187"/>
                    <a:pt x="2098" y="2107"/>
                    <a:pt x="2034" y="2058"/>
                  </a:cubicBezTo>
                  <a:cubicBezTo>
                    <a:pt x="1973" y="1998"/>
                    <a:pt x="1902" y="1937"/>
                    <a:pt x="1831" y="1876"/>
                  </a:cubicBezTo>
                  <a:cubicBezTo>
                    <a:pt x="1813" y="1858"/>
                    <a:pt x="1793" y="1851"/>
                    <a:pt x="1774" y="1851"/>
                  </a:cubicBezTo>
                  <a:close/>
                  <a:moveTo>
                    <a:pt x="4058" y="2101"/>
                  </a:moveTo>
                  <a:cubicBezTo>
                    <a:pt x="3992" y="2101"/>
                    <a:pt x="3948" y="2205"/>
                    <a:pt x="4018" y="2241"/>
                  </a:cubicBezTo>
                  <a:cubicBezTo>
                    <a:pt x="4059" y="2250"/>
                    <a:pt x="4099" y="2271"/>
                    <a:pt x="4140" y="2291"/>
                  </a:cubicBezTo>
                  <a:cubicBezTo>
                    <a:pt x="4150" y="2295"/>
                    <a:pt x="4160" y="2297"/>
                    <a:pt x="4170" y="2297"/>
                  </a:cubicBezTo>
                  <a:cubicBezTo>
                    <a:pt x="4234" y="2297"/>
                    <a:pt x="4272" y="2215"/>
                    <a:pt x="4210" y="2180"/>
                  </a:cubicBezTo>
                  <a:cubicBezTo>
                    <a:pt x="4170" y="2160"/>
                    <a:pt x="4129" y="2139"/>
                    <a:pt x="4089" y="2109"/>
                  </a:cubicBezTo>
                  <a:cubicBezTo>
                    <a:pt x="4078" y="2103"/>
                    <a:pt x="4068" y="2101"/>
                    <a:pt x="4058" y="2101"/>
                  </a:cubicBezTo>
                  <a:close/>
                  <a:moveTo>
                    <a:pt x="2206" y="2261"/>
                  </a:moveTo>
                  <a:cubicBezTo>
                    <a:pt x="2074" y="2261"/>
                    <a:pt x="2074" y="2453"/>
                    <a:pt x="2206" y="2453"/>
                  </a:cubicBezTo>
                  <a:cubicBezTo>
                    <a:pt x="2327" y="2453"/>
                    <a:pt x="2327" y="2261"/>
                    <a:pt x="2206" y="2261"/>
                  </a:cubicBezTo>
                  <a:close/>
                  <a:moveTo>
                    <a:pt x="532" y="2182"/>
                  </a:moveTo>
                  <a:cubicBezTo>
                    <a:pt x="457" y="2182"/>
                    <a:pt x="410" y="2294"/>
                    <a:pt x="484" y="2352"/>
                  </a:cubicBezTo>
                  <a:lnTo>
                    <a:pt x="626" y="2453"/>
                  </a:lnTo>
                  <a:cubicBezTo>
                    <a:pt x="645" y="2466"/>
                    <a:pt x="663" y="2471"/>
                    <a:pt x="679" y="2471"/>
                  </a:cubicBezTo>
                  <a:cubicBezTo>
                    <a:pt x="754" y="2471"/>
                    <a:pt x="800" y="2359"/>
                    <a:pt x="718" y="2301"/>
                  </a:cubicBezTo>
                  <a:cubicBezTo>
                    <a:pt x="677" y="2271"/>
                    <a:pt x="626" y="2230"/>
                    <a:pt x="586" y="2200"/>
                  </a:cubicBezTo>
                  <a:cubicBezTo>
                    <a:pt x="567" y="2187"/>
                    <a:pt x="549" y="2182"/>
                    <a:pt x="532" y="2182"/>
                  </a:cubicBezTo>
                  <a:close/>
                  <a:moveTo>
                    <a:pt x="1306" y="2249"/>
                  </a:moveTo>
                  <a:cubicBezTo>
                    <a:pt x="1245" y="2249"/>
                    <a:pt x="1207" y="2340"/>
                    <a:pt x="1274" y="2382"/>
                  </a:cubicBezTo>
                  <a:lnTo>
                    <a:pt x="1456" y="2484"/>
                  </a:lnTo>
                  <a:cubicBezTo>
                    <a:pt x="1468" y="2489"/>
                    <a:pt x="1479" y="2492"/>
                    <a:pt x="1489" y="2492"/>
                  </a:cubicBezTo>
                  <a:cubicBezTo>
                    <a:pt x="1554" y="2492"/>
                    <a:pt x="1597" y="2397"/>
                    <a:pt x="1528" y="2362"/>
                  </a:cubicBezTo>
                  <a:lnTo>
                    <a:pt x="1345" y="2261"/>
                  </a:lnTo>
                  <a:cubicBezTo>
                    <a:pt x="1332" y="2252"/>
                    <a:pt x="1318" y="2249"/>
                    <a:pt x="1306" y="2249"/>
                  </a:cubicBezTo>
                  <a:close/>
                  <a:moveTo>
                    <a:pt x="3765" y="2342"/>
                  </a:moveTo>
                  <a:cubicBezTo>
                    <a:pt x="3643" y="2342"/>
                    <a:pt x="3643" y="2534"/>
                    <a:pt x="3765" y="2534"/>
                  </a:cubicBezTo>
                  <a:cubicBezTo>
                    <a:pt x="3897" y="2534"/>
                    <a:pt x="3897" y="2342"/>
                    <a:pt x="3765" y="2342"/>
                  </a:cubicBezTo>
                  <a:close/>
                  <a:moveTo>
                    <a:pt x="5421" y="2206"/>
                  </a:moveTo>
                  <a:cubicBezTo>
                    <a:pt x="5339" y="2206"/>
                    <a:pt x="5273" y="2308"/>
                    <a:pt x="5344" y="2372"/>
                  </a:cubicBezTo>
                  <a:cubicBezTo>
                    <a:pt x="5405" y="2423"/>
                    <a:pt x="5466" y="2473"/>
                    <a:pt x="5527" y="2534"/>
                  </a:cubicBezTo>
                  <a:cubicBezTo>
                    <a:pt x="5548" y="2551"/>
                    <a:pt x="5570" y="2558"/>
                    <a:pt x="5592" y="2558"/>
                  </a:cubicBezTo>
                  <a:cubicBezTo>
                    <a:pt x="5673" y="2558"/>
                    <a:pt x="5741" y="2456"/>
                    <a:pt x="5668" y="2392"/>
                  </a:cubicBezTo>
                  <a:cubicBezTo>
                    <a:pt x="5608" y="2342"/>
                    <a:pt x="5547" y="2281"/>
                    <a:pt x="5486" y="2230"/>
                  </a:cubicBezTo>
                  <a:cubicBezTo>
                    <a:pt x="5465" y="2213"/>
                    <a:pt x="5442" y="2206"/>
                    <a:pt x="5421" y="2206"/>
                  </a:cubicBezTo>
                  <a:close/>
                  <a:moveTo>
                    <a:pt x="4839" y="2305"/>
                  </a:moveTo>
                  <a:cubicBezTo>
                    <a:pt x="4786" y="2305"/>
                    <a:pt x="4750" y="2394"/>
                    <a:pt x="4808" y="2443"/>
                  </a:cubicBezTo>
                  <a:lnTo>
                    <a:pt x="4970" y="2565"/>
                  </a:lnTo>
                  <a:cubicBezTo>
                    <a:pt x="4983" y="2573"/>
                    <a:pt x="4997" y="2577"/>
                    <a:pt x="5009" y="2577"/>
                  </a:cubicBezTo>
                  <a:cubicBezTo>
                    <a:pt x="5071" y="2577"/>
                    <a:pt x="5110" y="2485"/>
                    <a:pt x="5051" y="2443"/>
                  </a:cubicBezTo>
                  <a:lnTo>
                    <a:pt x="4879" y="2322"/>
                  </a:lnTo>
                  <a:cubicBezTo>
                    <a:pt x="4865" y="2310"/>
                    <a:pt x="4852" y="2305"/>
                    <a:pt x="4839" y="2305"/>
                  </a:cubicBezTo>
                  <a:close/>
                  <a:moveTo>
                    <a:pt x="3014" y="2318"/>
                  </a:moveTo>
                  <a:cubicBezTo>
                    <a:pt x="2922" y="2318"/>
                    <a:pt x="2871" y="2445"/>
                    <a:pt x="2965" y="2514"/>
                  </a:cubicBezTo>
                  <a:cubicBezTo>
                    <a:pt x="3016" y="2544"/>
                    <a:pt x="3067" y="2585"/>
                    <a:pt x="3117" y="2625"/>
                  </a:cubicBezTo>
                  <a:cubicBezTo>
                    <a:pt x="3136" y="2638"/>
                    <a:pt x="3155" y="2644"/>
                    <a:pt x="3173" y="2644"/>
                  </a:cubicBezTo>
                  <a:cubicBezTo>
                    <a:pt x="3273" y="2644"/>
                    <a:pt x="3350" y="2482"/>
                    <a:pt x="3238" y="2423"/>
                  </a:cubicBezTo>
                  <a:cubicBezTo>
                    <a:pt x="3178" y="2392"/>
                    <a:pt x="3127" y="2362"/>
                    <a:pt x="3067" y="2331"/>
                  </a:cubicBezTo>
                  <a:cubicBezTo>
                    <a:pt x="3048" y="2322"/>
                    <a:pt x="3030" y="2318"/>
                    <a:pt x="3014" y="2318"/>
                  </a:cubicBezTo>
                  <a:close/>
                  <a:moveTo>
                    <a:pt x="130" y="2559"/>
                  </a:moveTo>
                  <a:cubicBezTo>
                    <a:pt x="54" y="2559"/>
                    <a:pt x="1" y="2676"/>
                    <a:pt x="90" y="2716"/>
                  </a:cubicBezTo>
                  <a:cubicBezTo>
                    <a:pt x="130" y="2736"/>
                    <a:pt x="171" y="2757"/>
                    <a:pt x="221" y="2777"/>
                  </a:cubicBezTo>
                  <a:cubicBezTo>
                    <a:pt x="230" y="2782"/>
                    <a:pt x="240" y="2784"/>
                    <a:pt x="249" y="2784"/>
                  </a:cubicBezTo>
                  <a:cubicBezTo>
                    <a:pt x="301" y="2784"/>
                    <a:pt x="345" y="2719"/>
                    <a:pt x="302" y="2676"/>
                  </a:cubicBezTo>
                  <a:cubicBezTo>
                    <a:pt x="262" y="2646"/>
                    <a:pt x="221" y="2615"/>
                    <a:pt x="191" y="2585"/>
                  </a:cubicBezTo>
                  <a:cubicBezTo>
                    <a:pt x="171" y="2566"/>
                    <a:pt x="149" y="2559"/>
                    <a:pt x="130" y="2559"/>
                  </a:cubicBezTo>
                  <a:close/>
                  <a:moveTo>
                    <a:pt x="1883" y="2432"/>
                  </a:moveTo>
                  <a:cubicBezTo>
                    <a:pt x="1814" y="2432"/>
                    <a:pt x="1752" y="2534"/>
                    <a:pt x="1821" y="2585"/>
                  </a:cubicBezTo>
                  <a:cubicBezTo>
                    <a:pt x="1892" y="2646"/>
                    <a:pt x="1973" y="2706"/>
                    <a:pt x="2054" y="2777"/>
                  </a:cubicBezTo>
                  <a:cubicBezTo>
                    <a:pt x="2075" y="2792"/>
                    <a:pt x="2097" y="2799"/>
                    <a:pt x="2117" y="2799"/>
                  </a:cubicBezTo>
                  <a:cubicBezTo>
                    <a:pt x="2203" y="2799"/>
                    <a:pt x="2263" y="2680"/>
                    <a:pt x="2165" y="2615"/>
                  </a:cubicBezTo>
                  <a:cubicBezTo>
                    <a:pt x="2084" y="2565"/>
                    <a:pt x="2003" y="2504"/>
                    <a:pt x="1922" y="2443"/>
                  </a:cubicBezTo>
                  <a:cubicBezTo>
                    <a:pt x="1909" y="2435"/>
                    <a:pt x="1896" y="2432"/>
                    <a:pt x="1883" y="2432"/>
                  </a:cubicBezTo>
                  <a:close/>
                  <a:moveTo>
                    <a:pt x="4115" y="2534"/>
                  </a:moveTo>
                  <a:cubicBezTo>
                    <a:pt x="4065" y="2534"/>
                    <a:pt x="4022" y="2599"/>
                    <a:pt x="4069" y="2646"/>
                  </a:cubicBezTo>
                  <a:cubicBezTo>
                    <a:pt x="4129" y="2696"/>
                    <a:pt x="4190" y="2757"/>
                    <a:pt x="4251" y="2808"/>
                  </a:cubicBezTo>
                  <a:cubicBezTo>
                    <a:pt x="4265" y="2822"/>
                    <a:pt x="4281" y="2828"/>
                    <a:pt x="4297" y="2828"/>
                  </a:cubicBezTo>
                  <a:cubicBezTo>
                    <a:pt x="4349" y="2828"/>
                    <a:pt x="4396" y="2763"/>
                    <a:pt x="4342" y="2716"/>
                  </a:cubicBezTo>
                  <a:cubicBezTo>
                    <a:pt x="4282" y="2666"/>
                    <a:pt x="4221" y="2605"/>
                    <a:pt x="4160" y="2554"/>
                  </a:cubicBezTo>
                  <a:cubicBezTo>
                    <a:pt x="4146" y="2540"/>
                    <a:pt x="4130" y="2534"/>
                    <a:pt x="4115" y="2534"/>
                  </a:cubicBezTo>
                  <a:close/>
                  <a:moveTo>
                    <a:pt x="2689" y="2611"/>
                  </a:moveTo>
                  <a:cubicBezTo>
                    <a:pt x="2617" y="2611"/>
                    <a:pt x="2565" y="2728"/>
                    <a:pt x="2641" y="2787"/>
                  </a:cubicBezTo>
                  <a:lnTo>
                    <a:pt x="2702" y="2828"/>
                  </a:lnTo>
                  <a:cubicBezTo>
                    <a:pt x="2718" y="2837"/>
                    <a:pt x="2733" y="2841"/>
                    <a:pt x="2747" y="2841"/>
                  </a:cubicBezTo>
                  <a:cubicBezTo>
                    <a:pt x="2827" y="2841"/>
                    <a:pt x="2879" y="2717"/>
                    <a:pt x="2793" y="2666"/>
                  </a:cubicBezTo>
                  <a:lnTo>
                    <a:pt x="2732" y="2625"/>
                  </a:lnTo>
                  <a:cubicBezTo>
                    <a:pt x="2717" y="2616"/>
                    <a:pt x="2703" y="2611"/>
                    <a:pt x="2689" y="2611"/>
                  </a:cubicBezTo>
                  <a:close/>
                  <a:moveTo>
                    <a:pt x="1159" y="2528"/>
                  </a:moveTo>
                  <a:cubicBezTo>
                    <a:pt x="1101" y="2528"/>
                    <a:pt x="1067" y="2617"/>
                    <a:pt x="1132" y="2666"/>
                  </a:cubicBezTo>
                  <a:cubicBezTo>
                    <a:pt x="1224" y="2736"/>
                    <a:pt x="1315" y="2808"/>
                    <a:pt x="1406" y="2868"/>
                  </a:cubicBezTo>
                  <a:cubicBezTo>
                    <a:pt x="1421" y="2879"/>
                    <a:pt x="1435" y="2884"/>
                    <a:pt x="1449" y="2884"/>
                  </a:cubicBezTo>
                  <a:cubicBezTo>
                    <a:pt x="1511" y="2884"/>
                    <a:pt x="1554" y="2786"/>
                    <a:pt x="1487" y="2736"/>
                  </a:cubicBezTo>
                  <a:cubicBezTo>
                    <a:pt x="1396" y="2676"/>
                    <a:pt x="1294" y="2605"/>
                    <a:pt x="1204" y="2544"/>
                  </a:cubicBezTo>
                  <a:cubicBezTo>
                    <a:pt x="1188" y="2533"/>
                    <a:pt x="1173" y="2528"/>
                    <a:pt x="1159" y="2528"/>
                  </a:cubicBezTo>
                  <a:close/>
                  <a:moveTo>
                    <a:pt x="5802" y="2714"/>
                  </a:moveTo>
                  <a:cubicBezTo>
                    <a:pt x="5740" y="2714"/>
                    <a:pt x="5702" y="2806"/>
                    <a:pt x="5770" y="2848"/>
                  </a:cubicBezTo>
                  <a:lnTo>
                    <a:pt x="5891" y="2929"/>
                  </a:lnTo>
                  <a:cubicBezTo>
                    <a:pt x="5903" y="2938"/>
                    <a:pt x="5915" y="2941"/>
                    <a:pt x="5926" y="2941"/>
                  </a:cubicBezTo>
                  <a:cubicBezTo>
                    <a:pt x="5985" y="2941"/>
                    <a:pt x="6030" y="2850"/>
                    <a:pt x="5962" y="2808"/>
                  </a:cubicBezTo>
                  <a:lnTo>
                    <a:pt x="5841" y="2727"/>
                  </a:lnTo>
                  <a:cubicBezTo>
                    <a:pt x="5827" y="2718"/>
                    <a:pt x="5814" y="2714"/>
                    <a:pt x="5802" y="2714"/>
                  </a:cubicBezTo>
                  <a:close/>
                  <a:moveTo>
                    <a:pt x="617" y="2705"/>
                  </a:moveTo>
                  <a:cubicBezTo>
                    <a:pt x="543" y="2705"/>
                    <a:pt x="484" y="2792"/>
                    <a:pt x="556" y="2848"/>
                  </a:cubicBezTo>
                  <a:lnTo>
                    <a:pt x="778" y="3030"/>
                  </a:lnTo>
                  <a:cubicBezTo>
                    <a:pt x="796" y="3045"/>
                    <a:pt x="815" y="3052"/>
                    <a:pt x="833" y="3052"/>
                  </a:cubicBezTo>
                  <a:cubicBezTo>
                    <a:pt x="902" y="3052"/>
                    <a:pt x="964" y="2964"/>
                    <a:pt x="900" y="2909"/>
                  </a:cubicBezTo>
                  <a:lnTo>
                    <a:pt x="677" y="2727"/>
                  </a:lnTo>
                  <a:cubicBezTo>
                    <a:pt x="658" y="2711"/>
                    <a:pt x="637" y="2705"/>
                    <a:pt x="617" y="2705"/>
                  </a:cubicBezTo>
                  <a:close/>
                  <a:moveTo>
                    <a:pt x="4770" y="2814"/>
                  </a:moveTo>
                  <a:cubicBezTo>
                    <a:pt x="4718" y="2814"/>
                    <a:pt x="4670" y="2885"/>
                    <a:pt x="4717" y="2939"/>
                  </a:cubicBezTo>
                  <a:cubicBezTo>
                    <a:pt x="4757" y="2990"/>
                    <a:pt x="4798" y="3030"/>
                    <a:pt x="4838" y="3081"/>
                  </a:cubicBezTo>
                  <a:cubicBezTo>
                    <a:pt x="4853" y="3101"/>
                    <a:pt x="4871" y="3109"/>
                    <a:pt x="4889" y="3109"/>
                  </a:cubicBezTo>
                  <a:cubicBezTo>
                    <a:pt x="4943" y="3109"/>
                    <a:pt x="4993" y="3031"/>
                    <a:pt x="4939" y="2970"/>
                  </a:cubicBezTo>
                  <a:lnTo>
                    <a:pt x="4818" y="2838"/>
                  </a:lnTo>
                  <a:cubicBezTo>
                    <a:pt x="4803" y="2821"/>
                    <a:pt x="4786" y="2814"/>
                    <a:pt x="4770" y="2814"/>
                  </a:cubicBezTo>
                  <a:close/>
                  <a:moveTo>
                    <a:pt x="3734" y="2967"/>
                  </a:moveTo>
                  <a:cubicBezTo>
                    <a:pt x="3673" y="2967"/>
                    <a:pt x="3619" y="3046"/>
                    <a:pt x="3674" y="3101"/>
                  </a:cubicBezTo>
                  <a:cubicBezTo>
                    <a:pt x="3704" y="3141"/>
                    <a:pt x="3745" y="3172"/>
                    <a:pt x="3775" y="3202"/>
                  </a:cubicBezTo>
                  <a:cubicBezTo>
                    <a:pt x="3791" y="3218"/>
                    <a:pt x="3809" y="3225"/>
                    <a:pt x="3827" y="3225"/>
                  </a:cubicBezTo>
                  <a:cubicBezTo>
                    <a:pt x="3887" y="3225"/>
                    <a:pt x="3941" y="3146"/>
                    <a:pt x="3886" y="3091"/>
                  </a:cubicBezTo>
                  <a:lnTo>
                    <a:pt x="3785" y="2990"/>
                  </a:lnTo>
                  <a:cubicBezTo>
                    <a:pt x="3769" y="2974"/>
                    <a:pt x="3751" y="2967"/>
                    <a:pt x="3734" y="2967"/>
                  </a:cubicBezTo>
                  <a:close/>
                  <a:moveTo>
                    <a:pt x="2974" y="2878"/>
                  </a:moveTo>
                  <a:cubicBezTo>
                    <a:pt x="2908" y="2878"/>
                    <a:pt x="2853" y="2969"/>
                    <a:pt x="2914" y="3030"/>
                  </a:cubicBezTo>
                  <a:cubicBezTo>
                    <a:pt x="2995" y="3121"/>
                    <a:pt x="3097" y="3202"/>
                    <a:pt x="3218" y="3253"/>
                  </a:cubicBezTo>
                  <a:cubicBezTo>
                    <a:pt x="3230" y="3258"/>
                    <a:pt x="3241" y="3260"/>
                    <a:pt x="3252" y="3260"/>
                  </a:cubicBezTo>
                  <a:cubicBezTo>
                    <a:pt x="3338" y="3260"/>
                    <a:pt x="3399" y="3136"/>
                    <a:pt x="3310" y="3091"/>
                  </a:cubicBezTo>
                  <a:cubicBezTo>
                    <a:pt x="3208" y="3051"/>
                    <a:pt x="3117" y="2990"/>
                    <a:pt x="3036" y="2909"/>
                  </a:cubicBezTo>
                  <a:cubicBezTo>
                    <a:pt x="3016" y="2887"/>
                    <a:pt x="2995" y="2878"/>
                    <a:pt x="2974" y="2878"/>
                  </a:cubicBezTo>
                  <a:close/>
                  <a:moveTo>
                    <a:pt x="1891" y="3081"/>
                  </a:moveTo>
                  <a:cubicBezTo>
                    <a:pt x="1847" y="3081"/>
                    <a:pt x="1822" y="3147"/>
                    <a:pt x="1872" y="3172"/>
                  </a:cubicBezTo>
                  <a:cubicBezTo>
                    <a:pt x="1922" y="3213"/>
                    <a:pt x="1983" y="3243"/>
                    <a:pt x="2034" y="3283"/>
                  </a:cubicBezTo>
                  <a:cubicBezTo>
                    <a:pt x="2042" y="3287"/>
                    <a:pt x="2051" y="3289"/>
                    <a:pt x="2059" y="3289"/>
                  </a:cubicBezTo>
                  <a:cubicBezTo>
                    <a:pt x="2107" y="3289"/>
                    <a:pt x="2136" y="3218"/>
                    <a:pt x="2084" y="3192"/>
                  </a:cubicBezTo>
                  <a:cubicBezTo>
                    <a:pt x="2034" y="3152"/>
                    <a:pt x="1973" y="3121"/>
                    <a:pt x="1922" y="3091"/>
                  </a:cubicBezTo>
                  <a:cubicBezTo>
                    <a:pt x="1911" y="3084"/>
                    <a:pt x="1901" y="3081"/>
                    <a:pt x="1891" y="3081"/>
                  </a:cubicBezTo>
                  <a:close/>
                  <a:moveTo>
                    <a:pt x="5539" y="3033"/>
                  </a:moveTo>
                  <a:cubicBezTo>
                    <a:pt x="5479" y="3033"/>
                    <a:pt x="5433" y="3115"/>
                    <a:pt x="5466" y="3172"/>
                  </a:cubicBezTo>
                  <a:cubicBezTo>
                    <a:pt x="5497" y="3263"/>
                    <a:pt x="5567" y="3294"/>
                    <a:pt x="5659" y="3324"/>
                  </a:cubicBezTo>
                  <a:cubicBezTo>
                    <a:pt x="5665" y="3325"/>
                    <a:pt x="5670" y="3326"/>
                    <a:pt x="5676" y="3326"/>
                  </a:cubicBezTo>
                  <a:cubicBezTo>
                    <a:pt x="5758" y="3326"/>
                    <a:pt x="5815" y="3199"/>
                    <a:pt x="5729" y="3152"/>
                  </a:cubicBezTo>
                  <a:cubicBezTo>
                    <a:pt x="5679" y="3132"/>
                    <a:pt x="5628" y="3081"/>
                    <a:pt x="5587" y="3051"/>
                  </a:cubicBezTo>
                  <a:cubicBezTo>
                    <a:pt x="5571" y="3038"/>
                    <a:pt x="5555" y="3033"/>
                    <a:pt x="5539" y="3033"/>
                  </a:cubicBezTo>
                  <a:close/>
                  <a:moveTo>
                    <a:pt x="2569" y="3031"/>
                  </a:moveTo>
                  <a:cubicBezTo>
                    <a:pt x="2498" y="3031"/>
                    <a:pt x="2450" y="3112"/>
                    <a:pt x="2509" y="3172"/>
                  </a:cubicBezTo>
                  <a:cubicBezTo>
                    <a:pt x="2550" y="3222"/>
                    <a:pt x="2601" y="3263"/>
                    <a:pt x="2651" y="3314"/>
                  </a:cubicBezTo>
                  <a:cubicBezTo>
                    <a:pt x="2676" y="3337"/>
                    <a:pt x="2703" y="3346"/>
                    <a:pt x="2727" y="3346"/>
                  </a:cubicBezTo>
                  <a:cubicBezTo>
                    <a:pt x="2823" y="3346"/>
                    <a:pt x="2896" y="3206"/>
                    <a:pt x="2783" y="3141"/>
                  </a:cubicBezTo>
                  <a:cubicBezTo>
                    <a:pt x="2732" y="3101"/>
                    <a:pt x="2671" y="3071"/>
                    <a:pt x="2611" y="3040"/>
                  </a:cubicBezTo>
                  <a:cubicBezTo>
                    <a:pt x="2596" y="3034"/>
                    <a:pt x="2582" y="3031"/>
                    <a:pt x="2569" y="3031"/>
                  </a:cubicBezTo>
                  <a:close/>
                  <a:moveTo>
                    <a:pt x="4259" y="3061"/>
                  </a:moveTo>
                  <a:cubicBezTo>
                    <a:pt x="4196" y="3061"/>
                    <a:pt x="4135" y="3132"/>
                    <a:pt x="4180" y="3192"/>
                  </a:cubicBezTo>
                  <a:cubicBezTo>
                    <a:pt x="4201" y="3233"/>
                    <a:pt x="4231" y="3263"/>
                    <a:pt x="4251" y="3303"/>
                  </a:cubicBezTo>
                  <a:cubicBezTo>
                    <a:pt x="4274" y="3335"/>
                    <a:pt x="4303" y="3348"/>
                    <a:pt x="4333" y="3348"/>
                  </a:cubicBezTo>
                  <a:cubicBezTo>
                    <a:pt x="4407" y="3348"/>
                    <a:pt x="4476" y="3262"/>
                    <a:pt x="4403" y="3182"/>
                  </a:cubicBezTo>
                  <a:cubicBezTo>
                    <a:pt x="4383" y="3152"/>
                    <a:pt x="4352" y="3121"/>
                    <a:pt x="4322" y="3091"/>
                  </a:cubicBezTo>
                  <a:cubicBezTo>
                    <a:pt x="4304" y="3070"/>
                    <a:pt x="4281" y="3061"/>
                    <a:pt x="4259" y="3061"/>
                  </a:cubicBezTo>
                  <a:close/>
                  <a:moveTo>
                    <a:pt x="518" y="3187"/>
                  </a:moveTo>
                  <a:cubicBezTo>
                    <a:pt x="433" y="3187"/>
                    <a:pt x="353" y="3286"/>
                    <a:pt x="434" y="3375"/>
                  </a:cubicBezTo>
                  <a:cubicBezTo>
                    <a:pt x="495" y="3435"/>
                    <a:pt x="565" y="3476"/>
                    <a:pt x="646" y="3496"/>
                  </a:cubicBezTo>
                  <a:cubicBezTo>
                    <a:pt x="654" y="3497"/>
                    <a:pt x="661" y="3498"/>
                    <a:pt x="667" y="3498"/>
                  </a:cubicBezTo>
                  <a:cubicBezTo>
                    <a:pt x="782" y="3498"/>
                    <a:pt x="812" y="3342"/>
                    <a:pt x="697" y="3303"/>
                  </a:cubicBezTo>
                  <a:cubicBezTo>
                    <a:pt x="667" y="3294"/>
                    <a:pt x="637" y="3273"/>
                    <a:pt x="606" y="3233"/>
                  </a:cubicBezTo>
                  <a:cubicBezTo>
                    <a:pt x="581" y="3200"/>
                    <a:pt x="549" y="3187"/>
                    <a:pt x="518" y="3187"/>
                  </a:cubicBezTo>
                  <a:close/>
                  <a:moveTo>
                    <a:pt x="5280" y="3381"/>
                  </a:moveTo>
                  <a:cubicBezTo>
                    <a:pt x="5221" y="3381"/>
                    <a:pt x="5169" y="3452"/>
                    <a:pt x="5223" y="3506"/>
                  </a:cubicBezTo>
                  <a:lnTo>
                    <a:pt x="5263" y="3546"/>
                  </a:lnTo>
                  <a:cubicBezTo>
                    <a:pt x="5280" y="3564"/>
                    <a:pt x="5300" y="3571"/>
                    <a:pt x="5319" y="3571"/>
                  </a:cubicBezTo>
                  <a:cubicBezTo>
                    <a:pt x="5377" y="3571"/>
                    <a:pt x="5429" y="3499"/>
                    <a:pt x="5375" y="3445"/>
                  </a:cubicBezTo>
                  <a:lnTo>
                    <a:pt x="5335" y="3405"/>
                  </a:lnTo>
                  <a:cubicBezTo>
                    <a:pt x="5318" y="3388"/>
                    <a:pt x="5298" y="3381"/>
                    <a:pt x="5280" y="3381"/>
                  </a:cubicBezTo>
                  <a:close/>
                  <a:moveTo>
                    <a:pt x="1572" y="3356"/>
                  </a:moveTo>
                  <a:cubicBezTo>
                    <a:pt x="1501" y="3356"/>
                    <a:pt x="1458" y="3454"/>
                    <a:pt x="1528" y="3506"/>
                  </a:cubicBezTo>
                  <a:cubicBezTo>
                    <a:pt x="1578" y="3537"/>
                    <a:pt x="1629" y="3557"/>
                    <a:pt x="1669" y="3587"/>
                  </a:cubicBezTo>
                  <a:cubicBezTo>
                    <a:pt x="1684" y="3597"/>
                    <a:pt x="1699" y="3601"/>
                    <a:pt x="1713" y="3601"/>
                  </a:cubicBezTo>
                  <a:cubicBezTo>
                    <a:pt x="1785" y="3601"/>
                    <a:pt x="1837" y="3488"/>
                    <a:pt x="1760" y="3445"/>
                  </a:cubicBezTo>
                  <a:cubicBezTo>
                    <a:pt x="1710" y="3415"/>
                    <a:pt x="1659" y="3395"/>
                    <a:pt x="1609" y="3364"/>
                  </a:cubicBezTo>
                  <a:cubicBezTo>
                    <a:pt x="1596" y="3359"/>
                    <a:pt x="1584" y="3356"/>
                    <a:pt x="1572" y="3356"/>
                  </a:cubicBezTo>
                  <a:close/>
                  <a:moveTo>
                    <a:pt x="226" y="3432"/>
                  </a:moveTo>
                  <a:cubicBezTo>
                    <a:pt x="173" y="3432"/>
                    <a:pt x="141" y="3515"/>
                    <a:pt x="191" y="3557"/>
                  </a:cubicBezTo>
                  <a:lnTo>
                    <a:pt x="282" y="3618"/>
                  </a:lnTo>
                  <a:cubicBezTo>
                    <a:pt x="292" y="3626"/>
                    <a:pt x="302" y="3630"/>
                    <a:pt x="312" y="3630"/>
                  </a:cubicBezTo>
                  <a:cubicBezTo>
                    <a:pt x="362" y="3630"/>
                    <a:pt x="402" y="3540"/>
                    <a:pt x="343" y="3506"/>
                  </a:cubicBezTo>
                  <a:lnTo>
                    <a:pt x="262" y="3445"/>
                  </a:lnTo>
                  <a:cubicBezTo>
                    <a:pt x="249" y="3436"/>
                    <a:pt x="237" y="3432"/>
                    <a:pt x="226" y="3432"/>
                  </a:cubicBezTo>
                  <a:close/>
                  <a:moveTo>
                    <a:pt x="3342" y="3383"/>
                  </a:moveTo>
                  <a:cubicBezTo>
                    <a:pt x="3267" y="3383"/>
                    <a:pt x="3195" y="3473"/>
                    <a:pt x="3269" y="3546"/>
                  </a:cubicBezTo>
                  <a:cubicBezTo>
                    <a:pt x="3319" y="3587"/>
                    <a:pt x="3360" y="3638"/>
                    <a:pt x="3400" y="3678"/>
                  </a:cubicBezTo>
                  <a:cubicBezTo>
                    <a:pt x="3418" y="3696"/>
                    <a:pt x="3439" y="3704"/>
                    <a:pt x="3460" y="3704"/>
                  </a:cubicBezTo>
                  <a:cubicBezTo>
                    <a:pt x="3521" y="3704"/>
                    <a:pt x="3578" y="3638"/>
                    <a:pt x="3532" y="3577"/>
                  </a:cubicBezTo>
                  <a:lnTo>
                    <a:pt x="3421" y="3425"/>
                  </a:lnTo>
                  <a:cubicBezTo>
                    <a:pt x="3399" y="3395"/>
                    <a:pt x="3370" y="3383"/>
                    <a:pt x="3342" y="3383"/>
                  </a:cubicBezTo>
                  <a:close/>
                  <a:moveTo>
                    <a:pt x="3737" y="3427"/>
                  </a:moveTo>
                  <a:cubicBezTo>
                    <a:pt x="3659" y="3427"/>
                    <a:pt x="3594" y="3525"/>
                    <a:pt x="3664" y="3577"/>
                  </a:cubicBezTo>
                  <a:cubicBezTo>
                    <a:pt x="3704" y="3618"/>
                    <a:pt x="3755" y="3658"/>
                    <a:pt x="3785" y="3699"/>
                  </a:cubicBezTo>
                  <a:cubicBezTo>
                    <a:pt x="3803" y="3723"/>
                    <a:pt x="3830" y="3735"/>
                    <a:pt x="3855" y="3735"/>
                  </a:cubicBezTo>
                  <a:cubicBezTo>
                    <a:pt x="3903" y="3735"/>
                    <a:pt x="3947" y="3697"/>
                    <a:pt x="3927" y="3638"/>
                  </a:cubicBezTo>
                  <a:cubicBezTo>
                    <a:pt x="3897" y="3546"/>
                    <a:pt x="3856" y="3486"/>
                    <a:pt x="3775" y="3435"/>
                  </a:cubicBezTo>
                  <a:cubicBezTo>
                    <a:pt x="3763" y="3430"/>
                    <a:pt x="3750" y="3427"/>
                    <a:pt x="3737" y="3427"/>
                  </a:cubicBezTo>
                  <a:close/>
                  <a:moveTo>
                    <a:pt x="1083" y="3529"/>
                  </a:moveTo>
                  <a:cubicBezTo>
                    <a:pt x="1027" y="3529"/>
                    <a:pt x="991" y="3623"/>
                    <a:pt x="1051" y="3658"/>
                  </a:cubicBezTo>
                  <a:cubicBezTo>
                    <a:pt x="1132" y="3699"/>
                    <a:pt x="1213" y="3749"/>
                    <a:pt x="1294" y="3789"/>
                  </a:cubicBezTo>
                  <a:cubicBezTo>
                    <a:pt x="1306" y="3796"/>
                    <a:pt x="1317" y="3799"/>
                    <a:pt x="1328" y="3799"/>
                  </a:cubicBezTo>
                  <a:cubicBezTo>
                    <a:pt x="1382" y="3799"/>
                    <a:pt x="1415" y="3722"/>
                    <a:pt x="1355" y="3688"/>
                  </a:cubicBezTo>
                  <a:lnTo>
                    <a:pt x="1112" y="3537"/>
                  </a:lnTo>
                  <a:cubicBezTo>
                    <a:pt x="1102" y="3531"/>
                    <a:pt x="1093" y="3529"/>
                    <a:pt x="1083" y="3529"/>
                  </a:cubicBezTo>
                  <a:close/>
                  <a:moveTo>
                    <a:pt x="2186" y="3535"/>
                  </a:moveTo>
                  <a:cubicBezTo>
                    <a:pt x="2117" y="3535"/>
                    <a:pt x="2076" y="3637"/>
                    <a:pt x="2145" y="3688"/>
                  </a:cubicBezTo>
                  <a:cubicBezTo>
                    <a:pt x="2185" y="3719"/>
                    <a:pt x="2236" y="3759"/>
                    <a:pt x="2287" y="3789"/>
                  </a:cubicBezTo>
                  <a:cubicBezTo>
                    <a:pt x="2301" y="3802"/>
                    <a:pt x="2317" y="3808"/>
                    <a:pt x="2331" y="3808"/>
                  </a:cubicBezTo>
                  <a:cubicBezTo>
                    <a:pt x="2395" y="3808"/>
                    <a:pt x="2442" y="3697"/>
                    <a:pt x="2368" y="3648"/>
                  </a:cubicBezTo>
                  <a:cubicBezTo>
                    <a:pt x="2317" y="3618"/>
                    <a:pt x="2266" y="3587"/>
                    <a:pt x="2226" y="3546"/>
                  </a:cubicBezTo>
                  <a:cubicBezTo>
                    <a:pt x="2212" y="3539"/>
                    <a:pt x="2198" y="3535"/>
                    <a:pt x="2186" y="3535"/>
                  </a:cubicBezTo>
                  <a:close/>
                  <a:moveTo>
                    <a:pt x="4605" y="3601"/>
                  </a:moveTo>
                  <a:cubicBezTo>
                    <a:pt x="4560" y="3601"/>
                    <a:pt x="4525" y="3659"/>
                    <a:pt x="4565" y="3699"/>
                  </a:cubicBezTo>
                  <a:lnTo>
                    <a:pt x="4656" y="3810"/>
                  </a:lnTo>
                  <a:cubicBezTo>
                    <a:pt x="4669" y="3823"/>
                    <a:pt x="4684" y="3829"/>
                    <a:pt x="4699" y="3829"/>
                  </a:cubicBezTo>
                  <a:cubicBezTo>
                    <a:pt x="4753" y="3829"/>
                    <a:pt x="4802" y="3758"/>
                    <a:pt x="4747" y="3719"/>
                  </a:cubicBezTo>
                  <a:cubicBezTo>
                    <a:pt x="4717" y="3678"/>
                    <a:pt x="4676" y="3648"/>
                    <a:pt x="4646" y="3618"/>
                  </a:cubicBezTo>
                  <a:cubicBezTo>
                    <a:pt x="4632" y="3606"/>
                    <a:pt x="4618" y="3601"/>
                    <a:pt x="4605" y="3601"/>
                  </a:cubicBezTo>
                  <a:close/>
                  <a:moveTo>
                    <a:pt x="5017" y="3661"/>
                  </a:moveTo>
                  <a:cubicBezTo>
                    <a:pt x="4960" y="3661"/>
                    <a:pt x="4914" y="3720"/>
                    <a:pt x="4939" y="3780"/>
                  </a:cubicBezTo>
                  <a:cubicBezTo>
                    <a:pt x="4980" y="3861"/>
                    <a:pt x="5041" y="3901"/>
                    <a:pt x="5112" y="3951"/>
                  </a:cubicBezTo>
                  <a:cubicBezTo>
                    <a:pt x="5122" y="3958"/>
                    <a:pt x="5134" y="3961"/>
                    <a:pt x="5145" y="3961"/>
                  </a:cubicBezTo>
                  <a:cubicBezTo>
                    <a:pt x="5200" y="3961"/>
                    <a:pt x="5256" y="3891"/>
                    <a:pt x="5223" y="3840"/>
                  </a:cubicBezTo>
                  <a:cubicBezTo>
                    <a:pt x="5173" y="3780"/>
                    <a:pt x="5132" y="3708"/>
                    <a:pt x="5051" y="3668"/>
                  </a:cubicBezTo>
                  <a:cubicBezTo>
                    <a:pt x="5040" y="3663"/>
                    <a:pt x="5028" y="3661"/>
                    <a:pt x="5017" y="3661"/>
                  </a:cubicBezTo>
                  <a:close/>
                  <a:moveTo>
                    <a:pt x="5768" y="3777"/>
                  </a:moveTo>
                  <a:cubicBezTo>
                    <a:pt x="5705" y="3777"/>
                    <a:pt x="5644" y="3859"/>
                    <a:pt x="5699" y="3921"/>
                  </a:cubicBezTo>
                  <a:lnTo>
                    <a:pt x="5760" y="3982"/>
                  </a:lnTo>
                  <a:cubicBezTo>
                    <a:pt x="5779" y="4001"/>
                    <a:pt x="5800" y="4009"/>
                    <a:pt x="5820" y="4009"/>
                  </a:cubicBezTo>
                  <a:cubicBezTo>
                    <a:pt x="5886" y="4009"/>
                    <a:pt x="5943" y="3923"/>
                    <a:pt x="5881" y="3861"/>
                  </a:cubicBezTo>
                  <a:lnTo>
                    <a:pt x="5821" y="3800"/>
                  </a:lnTo>
                  <a:cubicBezTo>
                    <a:pt x="5805" y="3784"/>
                    <a:pt x="5786" y="3777"/>
                    <a:pt x="5768" y="3777"/>
                  </a:cubicBezTo>
                  <a:close/>
                  <a:moveTo>
                    <a:pt x="579" y="3679"/>
                  </a:moveTo>
                  <a:cubicBezTo>
                    <a:pt x="522" y="3679"/>
                    <a:pt x="463" y="3737"/>
                    <a:pt x="505" y="3800"/>
                  </a:cubicBezTo>
                  <a:cubicBezTo>
                    <a:pt x="556" y="3901"/>
                    <a:pt x="637" y="3972"/>
                    <a:pt x="738" y="4023"/>
                  </a:cubicBezTo>
                  <a:cubicBezTo>
                    <a:pt x="749" y="4028"/>
                    <a:pt x="760" y="4030"/>
                    <a:pt x="771" y="4030"/>
                  </a:cubicBezTo>
                  <a:cubicBezTo>
                    <a:pt x="848" y="4030"/>
                    <a:pt x="908" y="3915"/>
                    <a:pt x="819" y="3870"/>
                  </a:cubicBezTo>
                  <a:cubicBezTo>
                    <a:pt x="748" y="3840"/>
                    <a:pt x="687" y="3789"/>
                    <a:pt x="646" y="3719"/>
                  </a:cubicBezTo>
                  <a:cubicBezTo>
                    <a:pt x="631" y="3691"/>
                    <a:pt x="605" y="3679"/>
                    <a:pt x="579" y="3679"/>
                  </a:cubicBezTo>
                  <a:close/>
                  <a:moveTo>
                    <a:pt x="3445" y="3797"/>
                  </a:moveTo>
                  <a:cubicBezTo>
                    <a:pt x="3380" y="3797"/>
                    <a:pt x="3325" y="3879"/>
                    <a:pt x="3380" y="3942"/>
                  </a:cubicBezTo>
                  <a:lnTo>
                    <a:pt x="3522" y="4083"/>
                  </a:lnTo>
                  <a:cubicBezTo>
                    <a:pt x="3541" y="4105"/>
                    <a:pt x="3564" y="4114"/>
                    <a:pt x="3585" y="4114"/>
                  </a:cubicBezTo>
                  <a:cubicBezTo>
                    <a:pt x="3654" y="4114"/>
                    <a:pt x="3715" y="4024"/>
                    <a:pt x="3654" y="3962"/>
                  </a:cubicBezTo>
                  <a:cubicBezTo>
                    <a:pt x="3603" y="3911"/>
                    <a:pt x="3553" y="3870"/>
                    <a:pt x="3502" y="3820"/>
                  </a:cubicBezTo>
                  <a:cubicBezTo>
                    <a:pt x="3483" y="3804"/>
                    <a:pt x="3464" y="3797"/>
                    <a:pt x="3445" y="3797"/>
                  </a:cubicBezTo>
                  <a:close/>
                  <a:moveTo>
                    <a:pt x="1884" y="3886"/>
                  </a:moveTo>
                  <a:cubicBezTo>
                    <a:pt x="1810" y="3886"/>
                    <a:pt x="1740" y="3982"/>
                    <a:pt x="1811" y="4053"/>
                  </a:cubicBezTo>
                  <a:lnTo>
                    <a:pt x="1872" y="4113"/>
                  </a:lnTo>
                  <a:cubicBezTo>
                    <a:pt x="1893" y="4134"/>
                    <a:pt x="1915" y="4143"/>
                    <a:pt x="1937" y="4143"/>
                  </a:cubicBezTo>
                  <a:cubicBezTo>
                    <a:pt x="2011" y="4143"/>
                    <a:pt x="2074" y="4042"/>
                    <a:pt x="2003" y="3972"/>
                  </a:cubicBezTo>
                  <a:lnTo>
                    <a:pt x="1942" y="3911"/>
                  </a:lnTo>
                  <a:cubicBezTo>
                    <a:pt x="1925" y="3893"/>
                    <a:pt x="1904" y="3886"/>
                    <a:pt x="1884" y="3886"/>
                  </a:cubicBezTo>
                  <a:close/>
                  <a:moveTo>
                    <a:pt x="2871" y="3815"/>
                  </a:moveTo>
                  <a:cubicBezTo>
                    <a:pt x="2793" y="3815"/>
                    <a:pt x="2756" y="3909"/>
                    <a:pt x="2783" y="3972"/>
                  </a:cubicBezTo>
                  <a:cubicBezTo>
                    <a:pt x="2824" y="4053"/>
                    <a:pt x="2894" y="4093"/>
                    <a:pt x="2955" y="4144"/>
                  </a:cubicBezTo>
                  <a:cubicBezTo>
                    <a:pt x="2981" y="4168"/>
                    <a:pt x="3009" y="4177"/>
                    <a:pt x="3036" y="4177"/>
                  </a:cubicBezTo>
                  <a:cubicBezTo>
                    <a:pt x="3127" y="4177"/>
                    <a:pt x="3203" y="4068"/>
                    <a:pt x="3117" y="3982"/>
                  </a:cubicBezTo>
                  <a:cubicBezTo>
                    <a:pt x="3056" y="3921"/>
                    <a:pt x="2995" y="3850"/>
                    <a:pt x="2905" y="3820"/>
                  </a:cubicBezTo>
                  <a:cubicBezTo>
                    <a:pt x="2893" y="3817"/>
                    <a:pt x="2882" y="3815"/>
                    <a:pt x="2871" y="3815"/>
                  </a:cubicBezTo>
                  <a:close/>
                  <a:moveTo>
                    <a:pt x="4223" y="3765"/>
                  </a:moveTo>
                  <a:cubicBezTo>
                    <a:pt x="4124" y="3765"/>
                    <a:pt x="4032" y="3896"/>
                    <a:pt x="4129" y="3972"/>
                  </a:cubicBezTo>
                  <a:cubicBezTo>
                    <a:pt x="4210" y="4032"/>
                    <a:pt x="4282" y="4104"/>
                    <a:pt x="4363" y="4164"/>
                  </a:cubicBezTo>
                  <a:cubicBezTo>
                    <a:pt x="4379" y="4176"/>
                    <a:pt x="4398" y="4181"/>
                    <a:pt x="4417" y="4181"/>
                  </a:cubicBezTo>
                  <a:cubicBezTo>
                    <a:pt x="4480" y="4181"/>
                    <a:pt x="4540" y="4125"/>
                    <a:pt x="4494" y="4063"/>
                  </a:cubicBezTo>
                  <a:cubicBezTo>
                    <a:pt x="4444" y="3982"/>
                    <a:pt x="4383" y="3901"/>
                    <a:pt x="4322" y="3820"/>
                  </a:cubicBezTo>
                  <a:cubicBezTo>
                    <a:pt x="4293" y="3781"/>
                    <a:pt x="4258" y="3765"/>
                    <a:pt x="4223" y="3765"/>
                  </a:cubicBezTo>
                  <a:close/>
                  <a:moveTo>
                    <a:pt x="2354" y="4127"/>
                  </a:moveTo>
                  <a:cubicBezTo>
                    <a:pt x="2266" y="4127"/>
                    <a:pt x="2227" y="4262"/>
                    <a:pt x="2317" y="4316"/>
                  </a:cubicBezTo>
                  <a:lnTo>
                    <a:pt x="2347" y="4347"/>
                  </a:lnTo>
                  <a:cubicBezTo>
                    <a:pt x="2367" y="4358"/>
                    <a:pt x="2385" y="4364"/>
                    <a:pt x="2403" y="4364"/>
                  </a:cubicBezTo>
                  <a:cubicBezTo>
                    <a:pt x="2506" y="4364"/>
                    <a:pt x="2568" y="4187"/>
                    <a:pt x="2439" y="4144"/>
                  </a:cubicBezTo>
                  <a:cubicBezTo>
                    <a:pt x="2419" y="4134"/>
                    <a:pt x="2408" y="4134"/>
                    <a:pt x="2388" y="4134"/>
                  </a:cubicBezTo>
                  <a:cubicBezTo>
                    <a:pt x="2376" y="4129"/>
                    <a:pt x="2364" y="4127"/>
                    <a:pt x="2354" y="4127"/>
                  </a:cubicBezTo>
                  <a:close/>
                  <a:moveTo>
                    <a:pt x="5441" y="4295"/>
                  </a:moveTo>
                  <a:cubicBezTo>
                    <a:pt x="5390" y="4295"/>
                    <a:pt x="5342" y="4358"/>
                    <a:pt x="5375" y="4407"/>
                  </a:cubicBezTo>
                  <a:cubicBezTo>
                    <a:pt x="5405" y="4458"/>
                    <a:pt x="5436" y="4468"/>
                    <a:pt x="5486" y="4478"/>
                  </a:cubicBezTo>
                  <a:cubicBezTo>
                    <a:pt x="5492" y="4482"/>
                    <a:pt x="5498" y="4483"/>
                    <a:pt x="5504" y="4483"/>
                  </a:cubicBezTo>
                  <a:cubicBezTo>
                    <a:pt x="5530" y="4483"/>
                    <a:pt x="5555" y="4450"/>
                    <a:pt x="5547" y="4417"/>
                  </a:cubicBezTo>
                  <a:cubicBezTo>
                    <a:pt x="5527" y="4367"/>
                    <a:pt x="5517" y="4336"/>
                    <a:pt x="5476" y="4306"/>
                  </a:cubicBezTo>
                  <a:cubicBezTo>
                    <a:pt x="5465" y="4299"/>
                    <a:pt x="5453" y="4295"/>
                    <a:pt x="5441" y="4295"/>
                  </a:cubicBezTo>
                  <a:close/>
                  <a:moveTo>
                    <a:pt x="1329" y="4255"/>
                  </a:moveTo>
                  <a:cubicBezTo>
                    <a:pt x="1242" y="4255"/>
                    <a:pt x="1182" y="4393"/>
                    <a:pt x="1274" y="4468"/>
                  </a:cubicBezTo>
                  <a:lnTo>
                    <a:pt x="1355" y="4529"/>
                  </a:lnTo>
                  <a:cubicBezTo>
                    <a:pt x="1374" y="4543"/>
                    <a:pt x="1393" y="4548"/>
                    <a:pt x="1410" y="4548"/>
                  </a:cubicBezTo>
                  <a:cubicBezTo>
                    <a:pt x="1498" y="4548"/>
                    <a:pt x="1559" y="4404"/>
                    <a:pt x="1467" y="4336"/>
                  </a:cubicBezTo>
                  <a:lnTo>
                    <a:pt x="1386" y="4275"/>
                  </a:lnTo>
                  <a:cubicBezTo>
                    <a:pt x="1366" y="4261"/>
                    <a:pt x="1347" y="4255"/>
                    <a:pt x="1329" y="4255"/>
                  </a:cubicBezTo>
                  <a:close/>
                  <a:moveTo>
                    <a:pt x="4993" y="4329"/>
                  </a:moveTo>
                  <a:cubicBezTo>
                    <a:pt x="4925" y="4329"/>
                    <a:pt x="4859" y="4394"/>
                    <a:pt x="4909" y="4458"/>
                  </a:cubicBezTo>
                  <a:lnTo>
                    <a:pt x="4970" y="4539"/>
                  </a:lnTo>
                  <a:cubicBezTo>
                    <a:pt x="4991" y="4565"/>
                    <a:pt x="5019" y="4577"/>
                    <a:pt x="5047" y="4577"/>
                  </a:cubicBezTo>
                  <a:cubicBezTo>
                    <a:pt x="5116" y="4577"/>
                    <a:pt x="5182" y="4512"/>
                    <a:pt x="5132" y="4448"/>
                  </a:cubicBezTo>
                  <a:lnTo>
                    <a:pt x="5071" y="4367"/>
                  </a:lnTo>
                  <a:cubicBezTo>
                    <a:pt x="5050" y="4340"/>
                    <a:pt x="5022" y="4329"/>
                    <a:pt x="4993" y="4329"/>
                  </a:cubicBezTo>
                  <a:close/>
                  <a:moveTo>
                    <a:pt x="4056" y="4321"/>
                  </a:moveTo>
                  <a:cubicBezTo>
                    <a:pt x="3991" y="4321"/>
                    <a:pt x="3940" y="4418"/>
                    <a:pt x="3998" y="4468"/>
                  </a:cubicBezTo>
                  <a:cubicBezTo>
                    <a:pt x="4039" y="4509"/>
                    <a:pt x="4079" y="4539"/>
                    <a:pt x="4109" y="4579"/>
                  </a:cubicBezTo>
                  <a:cubicBezTo>
                    <a:pt x="4129" y="4595"/>
                    <a:pt x="4150" y="4602"/>
                    <a:pt x="4170" y="4602"/>
                  </a:cubicBezTo>
                  <a:cubicBezTo>
                    <a:pt x="4250" y="4602"/>
                    <a:pt x="4310" y="4492"/>
                    <a:pt x="4221" y="4428"/>
                  </a:cubicBezTo>
                  <a:lnTo>
                    <a:pt x="4099" y="4336"/>
                  </a:lnTo>
                  <a:cubicBezTo>
                    <a:pt x="4085" y="4325"/>
                    <a:pt x="4070" y="4321"/>
                    <a:pt x="4056" y="4321"/>
                  </a:cubicBezTo>
                  <a:close/>
                  <a:moveTo>
                    <a:pt x="3621" y="4348"/>
                  </a:moveTo>
                  <a:cubicBezTo>
                    <a:pt x="3553" y="4348"/>
                    <a:pt x="3497" y="4447"/>
                    <a:pt x="3532" y="4509"/>
                  </a:cubicBezTo>
                  <a:cubicBezTo>
                    <a:pt x="3562" y="4549"/>
                    <a:pt x="3573" y="4590"/>
                    <a:pt x="3613" y="4610"/>
                  </a:cubicBezTo>
                  <a:cubicBezTo>
                    <a:pt x="3654" y="4640"/>
                    <a:pt x="3684" y="4640"/>
                    <a:pt x="3715" y="4640"/>
                  </a:cubicBezTo>
                  <a:cubicBezTo>
                    <a:pt x="3723" y="4644"/>
                    <a:pt x="3732" y="4647"/>
                    <a:pt x="3739" y="4647"/>
                  </a:cubicBezTo>
                  <a:cubicBezTo>
                    <a:pt x="3750" y="4647"/>
                    <a:pt x="3759" y="4642"/>
                    <a:pt x="3765" y="4630"/>
                  </a:cubicBezTo>
                  <a:cubicBezTo>
                    <a:pt x="3805" y="4590"/>
                    <a:pt x="3826" y="4539"/>
                    <a:pt x="3805" y="4478"/>
                  </a:cubicBezTo>
                  <a:cubicBezTo>
                    <a:pt x="3785" y="4407"/>
                    <a:pt x="3724" y="4377"/>
                    <a:pt x="3654" y="4356"/>
                  </a:cubicBezTo>
                  <a:cubicBezTo>
                    <a:pt x="3643" y="4351"/>
                    <a:pt x="3632" y="4348"/>
                    <a:pt x="3621" y="4348"/>
                  </a:cubicBezTo>
                  <a:close/>
                  <a:moveTo>
                    <a:pt x="821" y="4461"/>
                  </a:moveTo>
                  <a:cubicBezTo>
                    <a:pt x="781" y="4461"/>
                    <a:pt x="748" y="4511"/>
                    <a:pt x="778" y="4549"/>
                  </a:cubicBezTo>
                  <a:lnTo>
                    <a:pt x="880" y="4650"/>
                  </a:lnTo>
                  <a:cubicBezTo>
                    <a:pt x="892" y="4663"/>
                    <a:pt x="905" y="4668"/>
                    <a:pt x="918" y="4668"/>
                  </a:cubicBezTo>
                  <a:cubicBezTo>
                    <a:pt x="958" y="4668"/>
                    <a:pt x="991" y="4618"/>
                    <a:pt x="961" y="4579"/>
                  </a:cubicBezTo>
                  <a:lnTo>
                    <a:pt x="859" y="4478"/>
                  </a:lnTo>
                  <a:cubicBezTo>
                    <a:pt x="847" y="4466"/>
                    <a:pt x="834" y="4461"/>
                    <a:pt x="821" y="4461"/>
                  </a:cubicBezTo>
                  <a:close/>
                  <a:moveTo>
                    <a:pt x="1857" y="4529"/>
                  </a:moveTo>
                  <a:cubicBezTo>
                    <a:pt x="1807" y="4529"/>
                    <a:pt x="1765" y="4593"/>
                    <a:pt x="1811" y="4640"/>
                  </a:cubicBezTo>
                  <a:lnTo>
                    <a:pt x="1852" y="4680"/>
                  </a:lnTo>
                  <a:cubicBezTo>
                    <a:pt x="1866" y="4695"/>
                    <a:pt x="1882" y="4700"/>
                    <a:pt x="1897" y="4700"/>
                  </a:cubicBezTo>
                  <a:cubicBezTo>
                    <a:pt x="1946" y="4700"/>
                    <a:pt x="1989" y="4636"/>
                    <a:pt x="1942" y="4590"/>
                  </a:cubicBezTo>
                  <a:lnTo>
                    <a:pt x="1902" y="4549"/>
                  </a:lnTo>
                  <a:cubicBezTo>
                    <a:pt x="1888" y="4535"/>
                    <a:pt x="1872" y="4529"/>
                    <a:pt x="1857" y="4529"/>
                  </a:cubicBezTo>
                  <a:close/>
                  <a:moveTo>
                    <a:pt x="2933" y="4448"/>
                  </a:moveTo>
                  <a:cubicBezTo>
                    <a:pt x="2865" y="4448"/>
                    <a:pt x="2799" y="4501"/>
                    <a:pt x="2824" y="4579"/>
                  </a:cubicBezTo>
                  <a:cubicBezTo>
                    <a:pt x="2854" y="4650"/>
                    <a:pt x="2884" y="4711"/>
                    <a:pt x="2935" y="4772"/>
                  </a:cubicBezTo>
                  <a:cubicBezTo>
                    <a:pt x="2956" y="4798"/>
                    <a:pt x="2982" y="4809"/>
                    <a:pt x="3007" y="4809"/>
                  </a:cubicBezTo>
                  <a:cubicBezTo>
                    <a:pt x="3089" y="4809"/>
                    <a:pt x="3166" y="4697"/>
                    <a:pt x="3097" y="4620"/>
                  </a:cubicBezTo>
                  <a:cubicBezTo>
                    <a:pt x="3067" y="4590"/>
                    <a:pt x="3056" y="4559"/>
                    <a:pt x="3046" y="4529"/>
                  </a:cubicBezTo>
                  <a:cubicBezTo>
                    <a:pt x="3026" y="4472"/>
                    <a:pt x="2979" y="4448"/>
                    <a:pt x="2933" y="4448"/>
                  </a:cubicBezTo>
                  <a:close/>
                  <a:moveTo>
                    <a:pt x="2470" y="4575"/>
                  </a:moveTo>
                  <a:cubicBezTo>
                    <a:pt x="2412" y="4575"/>
                    <a:pt x="2356" y="4630"/>
                    <a:pt x="2398" y="4701"/>
                  </a:cubicBezTo>
                  <a:cubicBezTo>
                    <a:pt x="2428" y="4741"/>
                    <a:pt x="2459" y="4792"/>
                    <a:pt x="2489" y="4842"/>
                  </a:cubicBezTo>
                  <a:cubicBezTo>
                    <a:pt x="2510" y="4872"/>
                    <a:pt x="2539" y="4885"/>
                    <a:pt x="2568" y="4885"/>
                  </a:cubicBezTo>
                  <a:cubicBezTo>
                    <a:pt x="2636" y="4885"/>
                    <a:pt x="2701" y="4816"/>
                    <a:pt x="2651" y="4752"/>
                  </a:cubicBezTo>
                  <a:cubicBezTo>
                    <a:pt x="2611" y="4701"/>
                    <a:pt x="2581" y="4660"/>
                    <a:pt x="2540" y="4610"/>
                  </a:cubicBezTo>
                  <a:cubicBezTo>
                    <a:pt x="2522" y="4585"/>
                    <a:pt x="2496" y="4575"/>
                    <a:pt x="2470" y="4575"/>
                  </a:cubicBezTo>
                  <a:close/>
                  <a:moveTo>
                    <a:pt x="3468" y="4828"/>
                  </a:moveTo>
                  <a:cubicBezTo>
                    <a:pt x="3430" y="4828"/>
                    <a:pt x="3395" y="4871"/>
                    <a:pt x="3431" y="4914"/>
                  </a:cubicBezTo>
                  <a:cubicBezTo>
                    <a:pt x="3451" y="4944"/>
                    <a:pt x="3472" y="4964"/>
                    <a:pt x="3492" y="4995"/>
                  </a:cubicBezTo>
                  <a:cubicBezTo>
                    <a:pt x="3499" y="5005"/>
                    <a:pt x="3510" y="5009"/>
                    <a:pt x="3520" y="5009"/>
                  </a:cubicBezTo>
                  <a:cubicBezTo>
                    <a:pt x="3551" y="5009"/>
                    <a:pt x="3585" y="4971"/>
                    <a:pt x="3562" y="4934"/>
                  </a:cubicBezTo>
                  <a:cubicBezTo>
                    <a:pt x="3542" y="4914"/>
                    <a:pt x="3532" y="4883"/>
                    <a:pt x="3512" y="4853"/>
                  </a:cubicBezTo>
                  <a:cubicBezTo>
                    <a:pt x="3500" y="4835"/>
                    <a:pt x="3484" y="4828"/>
                    <a:pt x="3468" y="4828"/>
                  </a:cubicBezTo>
                  <a:close/>
                  <a:moveTo>
                    <a:pt x="4572" y="4662"/>
                  </a:moveTo>
                  <a:cubicBezTo>
                    <a:pt x="4473" y="4662"/>
                    <a:pt x="4373" y="4748"/>
                    <a:pt x="4413" y="4853"/>
                  </a:cubicBezTo>
                  <a:cubicBezTo>
                    <a:pt x="4444" y="4934"/>
                    <a:pt x="4474" y="4984"/>
                    <a:pt x="4545" y="5015"/>
                  </a:cubicBezTo>
                  <a:cubicBezTo>
                    <a:pt x="4570" y="5030"/>
                    <a:pt x="4598" y="5037"/>
                    <a:pt x="4626" y="5037"/>
                  </a:cubicBezTo>
                  <a:cubicBezTo>
                    <a:pt x="4653" y="5037"/>
                    <a:pt x="4681" y="5030"/>
                    <a:pt x="4707" y="5015"/>
                  </a:cubicBezTo>
                  <a:cubicBezTo>
                    <a:pt x="4725" y="5005"/>
                    <a:pt x="4743" y="4997"/>
                    <a:pt x="4747" y="4980"/>
                  </a:cubicBezTo>
                  <a:lnTo>
                    <a:pt x="4747" y="4980"/>
                  </a:lnTo>
                  <a:cubicBezTo>
                    <a:pt x="4749" y="4975"/>
                    <a:pt x="4752" y="4970"/>
                    <a:pt x="4757" y="4964"/>
                  </a:cubicBezTo>
                  <a:cubicBezTo>
                    <a:pt x="4777" y="4923"/>
                    <a:pt x="4788" y="4883"/>
                    <a:pt x="4777" y="4842"/>
                  </a:cubicBezTo>
                  <a:cubicBezTo>
                    <a:pt x="4757" y="4772"/>
                    <a:pt x="4707" y="4711"/>
                    <a:pt x="4646" y="4680"/>
                  </a:cubicBezTo>
                  <a:cubicBezTo>
                    <a:pt x="4623" y="4668"/>
                    <a:pt x="4598" y="4662"/>
                    <a:pt x="4572" y="4662"/>
                  </a:cubicBezTo>
                  <a:close/>
                  <a:moveTo>
                    <a:pt x="1467" y="4893"/>
                  </a:moveTo>
                  <a:cubicBezTo>
                    <a:pt x="1355" y="4893"/>
                    <a:pt x="1355" y="5076"/>
                    <a:pt x="1467" y="5076"/>
                  </a:cubicBezTo>
                  <a:cubicBezTo>
                    <a:pt x="1588" y="5076"/>
                    <a:pt x="1588" y="4893"/>
                    <a:pt x="1467" y="4893"/>
                  </a:cubicBezTo>
                  <a:close/>
                  <a:moveTo>
                    <a:pt x="5034" y="4820"/>
                  </a:moveTo>
                  <a:cubicBezTo>
                    <a:pt x="4976" y="4820"/>
                    <a:pt x="4917" y="4899"/>
                    <a:pt x="4980" y="4954"/>
                  </a:cubicBezTo>
                  <a:lnTo>
                    <a:pt x="5101" y="5076"/>
                  </a:lnTo>
                  <a:cubicBezTo>
                    <a:pt x="5117" y="5089"/>
                    <a:pt x="5133" y="5094"/>
                    <a:pt x="5149" y="5094"/>
                  </a:cubicBezTo>
                  <a:cubicBezTo>
                    <a:pt x="5205" y="5094"/>
                    <a:pt x="5250" y="5022"/>
                    <a:pt x="5203" y="4974"/>
                  </a:cubicBezTo>
                  <a:lnTo>
                    <a:pt x="5081" y="4842"/>
                  </a:lnTo>
                  <a:cubicBezTo>
                    <a:pt x="5067" y="4827"/>
                    <a:pt x="5051" y="4820"/>
                    <a:pt x="5034" y="4820"/>
                  </a:cubicBezTo>
                  <a:close/>
                  <a:moveTo>
                    <a:pt x="978" y="4855"/>
                  </a:moveTo>
                  <a:cubicBezTo>
                    <a:pt x="943" y="4855"/>
                    <a:pt x="912" y="4903"/>
                    <a:pt x="950" y="4934"/>
                  </a:cubicBezTo>
                  <a:cubicBezTo>
                    <a:pt x="1001" y="4984"/>
                    <a:pt x="1062" y="5035"/>
                    <a:pt x="1112" y="5085"/>
                  </a:cubicBezTo>
                  <a:cubicBezTo>
                    <a:pt x="1123" y="5096"/>
                    <a:pt x="1134" y="5100"/>
                    <a:pt x="1144" y="5100"/>
                  </a:cubicBezTo>
                  <a:cubicBezTo>
                    <a:pt x="1174" y="5100"/>
                    <a:pt x="1196" y="5065"/>
                    <a:pt x="1173" y="5035"/>
                  </a:cubicBezTo>
                  <a:lnTo>
                    <a:pt x="1011" y="4873"/>
                  </a:lnTo>
                  <a:cubicBezTo>
                    <a:pt x="1001" y="4861"/>
                    <a:pt x="989" y="4855"/>
                    <a:pt x="978" y="4855"/>
                  </a:cubicBezTo>
                  <a:close/>
                  <a:moveTo>
                    <a:pt x="1938" y="5116"/>
                  </a:moveTo>
                  <a:cubicBezTo>
                    <a:pt x="1888" y="5116"/>
                    <a:pt x="1846" y="5181"/>
                    <a:pt x="1892" y="5227"/>
                  </a:cubicBezTo>
                  <a:lnTo>
                    <a:pt x="1993" y="5328"/>
                  </a:lnTo>
                  <a:cubicBezTo>
                    <a:pt x="2008" y="5343"/>
                    <a:pt x="2023" y="5348"/>
                    <a:pt x="2038" y="5348"/>
                  </a:cubicBezTo>
                  <a:cubicBezTo>
                    <a:pt x="2088" y="5348"/>
                    <a:pt x="2131" y="5284"/>
                    <a:pt x="2084" y="5238"/>
                  </a:cubicBezTo>
                  <a:lnTo>
                    <a:pt x="1983" y="5136"/>
                  </a:lnTo>
                  <a:cubicBezTo>
                    <a:pt x="1969" y="5122"/>
                    <a:pt x="1953" y="5116"/>
                    <a:pt x="1938" y="5116"/>
                  </a:cubicBezTo>
                  <a:close/>
                  <a:moveTo>
                    <a:pt x="4126" y="5005"/>
                  </a:moveTo>
                  <a:cubicBezTo>
                    <a:pt x="4031" y="5005"/>
                    <a:pt x="3943" y="5136"/>
                    <a:pt x="4028" y="5238"/>
                  </a:cubicBezTo>
                  <a:cubicBezTo>
                    <a:pt x="4089" y="5308"/>
                    <a:pt x="4140" y="5349"/>
                    <a:pt x="4241" y="5359"/>
                  </a:cubicBezTo>
                  <a:cubicBezTo>
                    <a:pt x="4245" y="5360"/>
                    <a:pt x="4248" y="5360"/>
                    <a:pt x="4251" y="5360"/>
                  </a:cubicBezTo>
                  <a:cubicBezTo>
                    <a:pt x="4287" y="5360"/>
                    <a:pt x="4312" y="5316"/>
                    <a:pt x="4312" y="5288"/>
                  </a:cubicBezTo>
                  <a:cubicBezTo>
                    <a:pt x="4322" y="5177"/>
                    <a:pt x="4271" y="5126"/>
                    <a:pt x="4210" y="5045"/>
                  </a:cubicBezTo>
                  <a:cubicBezTo>
                    <a:pt x="4185" y="5017"/>
                    <a:pt x="4155" y="5005"/>
                    <a:pt x="4126" y="5005"/>
                  </a:cubicBezTo>
                  <a:close/>
                  <a:moveTo>
                    <a:pt x="2206" y="4998"/>
                  </a:moveTo>
                  <a:cubicBezTo>
                    <a:pt x="2140" y="4998"/>
                    <a:pt x="2083" y="5082"/>
                    <a:pt x="2145" y="5136"/>
                  </a:cubicBezTo>
                  <a:cubicBezTo>
                    <a:pt x="2216" y="5207"/>
                    <a:pt x="2287" y="5278"/>
                    <a:pt x="2368" y="5349"/>
                  </a:cubicBezTo>
                  <a:cubicBezTo>
                    <a:pt x="2385" y="5364"/>
                    <a:pt x="2404" y="5370"/>
                    <a:pt x="2422" y="5370"/>
                  </a:cubicBezTo>
                  <a:cubicBezTo>
                    <a:pt x="2488" y="5370"/>
                    <a:pt x="2545" y="5283"/>
                    <a:pt x="2489" y="5227"/>
                  </a:cubicBezTo>
                  <a:cubicBezTo>
                    <a:pt x="2408" y="5157"/>
                    <a:pt x="2338" y="5085"/>
                    <a:pt x="2266" y="5025"/>
                  </a:cubicBezTo>
                  <a:cubicBezTo>
                    <a:pt x="2247" y="5006"/>
                    <a:pt x="2226" y="4998"/>
                    <a:pt x="2206" y="4998"/>
                  </a:cubicBezTo>
                  <a:close/>
                  <a:moveTo>
                    <a:pt x="3208" y="5073"/>
                  </a:moveTo>
                  <a:cubicBezTo>
                    <a:pt x="3136" y="5073"/>
                    <a:pt x="3058" y="5153"/>
                    <a:pt x="3107" y="5238"/>
                  </a:cubicBezTo>
                  <a:cubicBezTo>
                    <a:pt x="3137" y="5308"/>
                    <a:pt x="3188" y="5369"/>
                    <a:pt x="3229" y="5430"/>
                  </a:cubicBezTo>
                  <a:cubicBezTo>
                    <a:pt x="3246" y="5454"/>
                    <a:pt x="3274" y="5466"/>
                    <a:pt x="3302" y="5466"/>
                  </a:cubicBezTo>
                  <a:cubicBezTo>
                    <a:pt x="3355" y="5466"/>
                    <a:pt x="3407" y="5425"/>
                    <a:pt x="3380" y="5359"/>
                  </a:cubicBezTo>
                  <a:cubicBezTo>
                    <a:pt x="3360" y="5288"/>
                    <a:pt x="3330" y="5207"/>
                    <a:pt x="3289" y="5126"/>
                  </a:cubicBezTo>
                  <a:cubicBezTo>
                    <a:pt x="3271" y="5089"/>
                    <a:pt x="3240" y="5073"/>
                    <a:pt x="3208" y="5073"/>
                  </a:cubicBezTo>
                  <a:close/>
                  <a:moveTo>
                    <a:pt x="4548" y="5217"/>
                  </a:moveTo>
                  <a:cubicBezTo>
                    <a:pt x="4474" y="5217"/>
                    <a:pt x="4411" y="5313"/>
                    <a:pt x="4484" y="5369"/>
                  </a:cubicBezTo>
                  <a:cubicBezTo>
                    <a:pt x="4514" y="5400"/>
                    <a:pt x="4545" y="5420"/>
                    <a:pt x="4585" y="5450"/>
                  </a:cubicBezTo>
                  <a:cubicBezTo>
                    <a:pt x="4604" y="5464"/>
                    <a:pt x="4623" y="5470"/>
                    <a:pt x="4642" y="5470"/>
                  </a:cubicBezTo>
                  <a:cubicBezTo>
                    <a:pt x="4716" y="5470"/>
                    <a:pt x="4779" y="5375"/>
                    <a:pt x="4707" y="5319"/>
                  </a:cubicBezTo>
                  <a:cubicBezTo>
                    <a:pt x="4676" y="5298"/>
                    <a:pt x="4646" y="5268"/>
                    <a:pt x="4606" y="5238"/>
                  </a:cubicBezTo>
                  <a:cubicBezTo>
                    <a:pt x="4587" y="5223"/>
                    <a:pt x="4567" y="5217"/>
                    <a:pt x="4548" y="5217"/>
                  </a:cubicBezTo>
                  <a:close/>
                  <a:moveTo>
                    <a:pt x="1776" y="5309"/>
                  </a:moveTo>
                  <a:cubicBezTo>
                    <a:pt x="1702" y="5309"/>
                    <a:pt x="1639" y="5410"/>
                    <a:pt x="1710" y="5481"/>
                  </a:cubicBezTo>
                  <a:lnTo>
                    <a:pt x="1750" y="5521"/>
                  </a:lnTo>
                  <a:cubicBezTo>
                    <a:pt x="1768" y="5539"/>
                    <a:pt x="1789" y="5546"/>
                    <a:pt x="1809" y="5546"/>
                  </a:cubicBezTo>
                  <a:cubicBezTo>
                    <a:pt x="1882" y="5546"/>
                    <a:pt x="1953" y="5450"/>
                    <a:pt x="1882" y="5379"/>
                  </a:cubicBezTo>
                  <a:lnTo>
                    <a:pt x="1841" y="5339"/>
                  </a:lnTo>
                  <a:cubicBezTo>
                    <a:pt x="1820" y="5318"/>
                    <a:pt x="1798" y="5309"/>
                    <a:pt x="1776" y="5309"/>
                  </a:cubicBezTo>
                  <a:close/>
                  <a:moveTo>
                    <a:pt x="3647" y="5300"/>
                  </a:moveTo>
                  <a:cubicBezTo>
                    <a:pt x="3577" y="5300"/>
                    <a:pt x="3516" y="5405"/>
                    <a:pt x="3603" y="5460"/>
                  </a:cubicBezTo>
                  <a:cubicBezTo>
                    <a:pt x="3643" y="5490"/>
                    <a:pt x="3694" y="5521"/>
                    <a:pt x="3735" y="5551"/>
                  </a:cubicBezTo>
                  <a:cubicBezTo>
                    <a:pt x="3745" y="5558"/>
                    <a:pt x="3756" y="5561"/>
                    <a:pt x="3766" y="5561"/>
                  </a:cubicBezTo>
                  <a:cubicBezTo>
                    <a:pt x="3814" y="5561"/>
                    <a:pt x="3849" y="5492"/>
                    <a:pt x="3816" y="5450"/>
                  </a:cubicBezTo>
                  <a:cubicBezTo>
                    <a:pt x="3775" y="5409"/>
                    <a:pt x="3745" y="5369"/>
                    <a:pt x="3704" y="5328"/>
                  </a:cubicBezTo>
                  <a:cubicBezTo>
                    <a:pt x="3686" y="5309"/>
                    <a:pt x="3666" y="5300"/>
                    <a:pt x="3647" y="5300"/>
                  </a:cubicBezTo>
                  <a:close/>
                  <a:moveTo>
                    <a:pt x="2840" y="5426"/>
                  </a:moveTo>
                  <a:cubicBezTo>
                    <a:pt x="2780" y="5426"/>
                    <a:pt x="2714" y="5489"/>
                    <a:pt x="2763" y="5551"/>
                  </a:cubicBezTo>
                  <a:cubicBezTo>
                    <a:pt x="2783" y="5582"/>
                    <a:pt x="2813" y="5612"/>
                    <a:pt x="2833" y="5643"/>
                  </a:cubicBezTo>
                  <a:cubicBezTo>
                    <a:pt x="2850" y="5669"/>
                    <a:pt x="2873" y="5681"/>
                    <a:pt x="2895" y="5681"/>
                  </a:cubicBezTo>
                  <a:cubicBezTo>
                    <a:pt x="2941" y="5681"/>
                    <a:pt x="2982" y="5633"/>
                    <a:pt x="2955" y="5571"/>
                  </a:cubicBezTo>
                  <a:cubicBezTo>
                    <a:pt x="2935" y="5541"/>
                    <a:pt x="2925" y="5501"/>
                    <a:pt x="2905" y="5470"/>
                  </a:cubicBezTo>
                  <a:cubicBezTo>
                    <a:pt x="2892" y="5439"/>
                    <a:pt x="2867" y="5426"/>
                    <a:pt x="2840" y="5426"/>
                  </a:cubicBezTo>
                  <a:close/>
                  <a:moveTo>
                    <a:pt x="2408" y="5632"/>
                  </a:moveTo>
                  <a:cubicBezTo>
                    <a:pt x="2327" y="5632"/>
                    <a:pt x="2327" y="5754"/>
                    <a:pt x="2408" y="5754"/>
                  </a:cubicBezTo>
                  <a:cubicBezTo>
                    <a:pt x="2479" y="5754"/>
                    <a:pt x="2479" y="5632"/>
                    <a:pt x="2408" y="5632"/>
                  </a:cubicBezTo>
                  <a:close/>
                  <a:moveTo>
                    <a:pt x="3302" y="5604"/>
                  </a:moveTo>
                  <a:cubicBezTo>
                    <a:pt x="3243" y="5604"/>
                    <a:pt x="3193" y="5676"/>
                    <a:pt x="3249" y="5724"/>
                  </a:cubicBezTo>
                  <a:lnTo>
                    <a:pt x="3350" y="5805"/>
                  </a:lnTo>
                  <a:cubicBezTo>
                    <a:pt x="3363" y="5814"/>
                    <a:pt x="3378" y="5818"/>
                    <a:pt x="3392" y="5818"/>
                  </a:cubicBezTo>
                  <a:cubicBezTo>
                    <a:pt x="3453" y="5818"/>
                    <a:pt x="3508" y="5744"/>
                    <a:pt x="3451" y="5703"/>
                  </a:cubicBezTo>
                  <a:lnTo>
                    <a:pt x="3350" y="5622"/>
                  </a:lnTo>
                  <a:cubicBezTo>
                    <a:pt x="3335" y="5609"/>
                    <a:pt x="3318" y="5604"/>
                    <a:pt x="3302" y="560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1"/>
            <p:cNvSpPr/>
            <p:nvPr/>
          </p:nvSpPr>
          <p:spPr>
            <a:xfrm>
              <a:off x="8565315" y="-1024373"/>
              <a:ext cx="1066066" cy="1027390"/>
            </a:xfrm>
            <a:custGeom>
              <a:avLst/>
              <a:gdLst/>
              <a:ahLst/>
              <a:cxnLst/>
              <a:rect l="l" t="t" r="r" b="b"/>
              <a:pathLst>
                <a:path w="6032" h="5813" extrusionOk="0">
                  <a:moveTo>
                    <a:pt x="2188" y="1"/>
                  </a:moveTo>
                  <a:cubicBezTo>
                    <a:pt x="2100" y="1"/>
                    <a:pt x="2071" y="136"/>
                    <a:pt x="2166" y="155"/>
                  </a:cubicBezTo>
                  <a:cubicBezTo>
                    <a:pt x="2247" y="175"/>
                    <a:pt x="2338" y="195"/>
                    <a:pt x="2409" y="246"/>
                  </a:cubicBezTo>
                  <a:cubicBezTo>
                    <a:pt x="2420" y="251"/>
                    <a:pt x="2431" y="254"/>
                    <a:pt x="2441" y="254"/>
                  </a:cubicBezTo>
                  <a:cubicBezTo>
                    <a:pt x="2506" y="254"/>
                    <a:pt x="2550" y="158"/>
                    <a:pt x="2480" y="114"/>
                  </a:cubicBezTo>
                  <a:cubicBezTo>
                    <a:pt x="2399" y="63"/>
                    <a:pt x="2307" y="23"/>
                    <a:pt x="2206" y="3"/>
                  </a:cubicBezTo>
                  <a:cubicBezTo>
                    <a:pt x="2200" y="1"/>
                    <a:pt x="2194" y="1"/>
                    <a:pt x="2188" y="1"/>
                  </a:cubicBezTo>
                  <a:close/>
                  <a:moveTo>
                    <a:pt x="3182" y="28"/>
                  </a:moveTo>
                  <a:cubicBezTo>
                    <a:pt x="3126" y="28"/>
                    <a:pt x="3095" y="107"/>
                    <a:pt x="3148" y="124"/>
                  </a:cubicBezTo>
                  <a:lnTo>
                    <a:pt x="3432" y="256"/>
                  </a:lnTo>
                  <a:cubicBezTo>
                    <a:pt x="3438" y="258"/>
                    <a:pt x="3444" y="259"/>
                    <a:pt x="3450" y="259"/>
                  </a:cubicBezTo>
                  <a:cubicBezTo>
                    <a:pt x="3512" y="259"/>
                    <a:pt x="3557" y="173"/>
                    <a:pt x="3492" y="155"/>
                  </a:cubicBezTo>
                  <a:lnTo>
                    <a:pt x="3209" y="33"/>
                  </a:lnTo>
                  <a:cubicBezTo>
                    <a:pt x="3200" y="29"/>
                    <a:pt x="3191" y="28"/>
                    <a:pt x="3182" y="28"/>
                  </a:cubicBezTo>
                  <a:close/>
                  <a:moveTo>
                    <a:pt x="2842" y="167"/>
                  </a:moveTo>
                  <a:cubicBezTo>
                    <a:pt x="2777" y="167"/>
                    <a:pt x="2734" y="263"/>
                    <a:pt x="2804" y="306"/>
                  </a:cubicBezTo>
                  <a:lnTo>
                    <a:pt x="3027" y="448"/>
                  </a:lnTo>
                  <a:cubicBezTo>
                    <a:pt x="3038" y="456"/>
                    <a:pt x="3049" y="460"/>
                    <a:pt x="3060" y="460"/>
                  </a:cubicBezTo>
                  <a:cubicBezTo>
                    <a:pt x="3116" y="460"/>
                    <a:pt x="3157" y="361"/>
                    <a:pt x="3097" y="327"/>
                  </a:cubicBezTo>
                  <a:cubicBezTo>
                    <a:pt x="3016" y="276"/>
                    <a:pt x="2946" y="225"/>
                    <a:pt x="2874" y="175"/>
                  </a:cubicBezTo>
                  <a:cubicBezTo>
                    <a:pt x="2863" y="170"/>
                    <a:pt x="2852" y="167"/>
                    <a:pt x="2842" y="167"/>
                  </a:cubicBezTo>
                  <a:close/>
                  <a:moveTo>
                    <a:pt x="1772" y="219"/>
                  </a:moveTo>
                  <a:cubicBezTo>
                    <a:pt x="1703" y="219"/>
                    <a:pt x="1680" y="342"/>
                    <a:pt x="1761" y="378"/>
                  </a:cubicBezTo>
                  <a:cubicBezTo>
                    <a:pt x="1842" y="408"/>
                    <a:pt x="1923" y="448"/>
                    <a:pt x="2004" y="479"/>
                  </a:cubicBezTo>
                  <a:cubicBezTo>
                    <a:pt x="2014" y="484"/>
                    <a:pt x="2024" y="486"/>
                    <a:pt x="2033" y="486"/>
                  </a:cubicBezTo>
                  <a:cubicBezTo>
                    <a:pt x="2103" y="486"/>
                    <a:pt x="2125" y="362"/>
                    <a:pt x="2044" y="327"/>
                  </a:cubicBezTo>
                  <a:cubicBezTo>
                    <a:pt x="1963" y="297"/>
                    <a:pt x="1882" y="256"/>
                    <a:pt x="1801" y="225"/>
                  </a:cubicBezTo>
                  <a:cubicBezTo>
                    <a:pt x="1791" y="221"/>
                    <a:pt x="1781" y="219"/>
                    <a:pt x="1772" y="219"/>
                  </a:cubicBezTo>
                  <a:close/>
                  <a:moveTo>
                    <a:pt x="3835" y="196"/>
                  </a:moveTo>
                  <a:cubicBezTo>
                    <a:pt x="3778" y="196"/>
                    <a:pt x="3737" y="283"/>
                    <a:pt x="3806" y="317"/>
                  </a:cubicBezTo>
                  <a:cubicBezTo>
                    <a:pt x="3918" y="378"/>
                    <a:pt x="4029" y="438"/>
                    <a:pt x="4150" y="499"/>
                  </a:cubicBezTo>
                  <a:cubicBezTo>
                    <a:pt x="4158" y="503"/>
                    <a:pt x="4167" y="505"/>
                    <a:pt x="4175" y="505"/>
                  </a:cubicBezTo>
                  <a:cubicBezTo>
                    <a:pt x="4225" y="505"/>
                    <a:pt x="4263" y="433"/>
                    <a:pt x="4211" y="398"/>
                  </a:cubicBezTo>
                  <a:cubicBezTo>
                    <a:pt x="4089" y="327"/>
                    <a:pt x="3978" y="266"/>
                    <a:pt x="3867" y="205"/>
                  </a:cubicBezTo>
                  <a:cubicBezTo>
                    <a:pt x="3856" y="199"/>
                    <a:pt x="3846" y="196"/>
                    <a:pt x="3835" y="196"/>
                  </a:cubicBezTo>
                  <a:close/>
                  <a:moveTo>
                    <a:pt x="4524" y="285"/>
                  </a:moveTo>
                  <a:cubicBezTo>
                    <a:pt x="4482" y="285"/>
                    <a:pt x="4446" y="342"/>
                    <a:pt x="4485" y="387"/>
                  </a:cubicBezTo>
                  <a:cubicBezTo>
                    <a:pt x="4566" y="468"/>
                    <a:pt x="4656" y="529"/>
                    <a:pt x="4758" y="580"/>
                  </a:cubicBezTo>
                  <a:cubicBezTo>
                    <a:pt x="4768" y="586"/>
                    <a:pt x="4778" y="588"/>
                    <a:pt x="4787" y="588"/>
                  </a:cubicBezTo>
                  <a:cubicBezTo>
                    <a:pt x="4846" y="588"/>
                    <a:pt x="4888" y="495"/>
                    <a:pt x="4818" y="468"/>
                  </a:cubicBezTo>
                  <a:cubicBezTo>
                    <a:pt x="4728" y="428"/>
                    <a:pt x="4636" y="378"/>
                    <a:pt x="4566" y="306"/>
                  </a:cubicBezTo>
                  <a:cubicBezTo>
                    <a:pt x="4553" y="291"/>
                    <a:pt x="4538" y="285"/>
                    <a:pt x="4524" y="285"/>
                  </a:cubicBezTo>
                  <a:close/>
                  <a:moveTo>
                    <a:pt x="1184" y="418"/>
                  </a:moveTo>
                  <a:cubicBezTo>
                    <a:pt x="1133" y="418"/>
                    <a:pt x="1123" y="499"/>
                    <a:pt x="1173" y="509"/>
                  </a:cubicBezTo>
                  <a:cubicBezTo>
                    <a:pt x="1254" y="519"/>
                    <a:pt x="1335" y="549"/>
                    <a:pt x="1407" y="590"/>
                  </a:cubicBezTo>
                  <a:cubicBezTo>
                    <a:pt x="1415" y="597"/>
                    <a:pt x="1425" y="600"/>
                    <a:pt x="1433" y="600"/>
                  </a:cubicBezTo>
                  <a:cubicBezTo>
                    <a:pt x="1474" y="600"/>
                    <a:pt x="1507" y="533"/>
                    <a:pt x="1457" y="499"/>
                  </a:cubicBezTo>
                  <a:cubicBezTo>
                    <a:pt x="1376" y="459"/>
                    <a:pt x="1285" y="428"/>
                    <a:pt x="1184" y="418"/>
                  </a:cubicBezTo>
                  <a:close/>
                  <a:moveTo>
                    <a:pt x="2812" y="473"/>
                  </a:moveTo>
                  <a:cubicBezTo>
                    <a:pt x="2764" y="473"/>
                    <a:pt x="2726" y="531"/>
                    <a:pt x="2773" y="570"/>
                  </a:cubicBezTo>
                  <a:cubicBezTo>
                    <a:pt x="2854" y="630"/>
                    <a:pt x="2935" y="661"/>
                    <a:pt x="3036" y="671"/>
                  </a:cubicBezTo>
                  <a:cubicBezTo>
                    <a:pt x="3117" y="671"/>
                    <a:pt x="3117" y="549"/>
                    <a:pt x="3036" y="549"/>
                  </a:cubicBezTo>
                  <a:cubicBezTo>
                    <a:pt x="2966" y="549"/>
                    <a:pt x="2905" y="529"/>
                    <a:pt x="2854" y="489"/>
                  </a:cubicBezTo>
                  <a:cubicBezTo>
                    <a:pt x="2841" y="478"/>
                    <a:pt x="2826" y="473"/>
                    <a:pt x="2812" y="473"/>
                  </a:cubicBezTo>
                  <a:close/>
                  <a:moveTo>
                    <a:pt x="2001" y="543"/>
                  </a:moveTo>
                  <a:cubicBezTo>
                    <a:pt x="1961" y="543"/>
                    <a:pt x="1930" y="605"/>
                    <a:pt x="1974" y="630"/>
                  </a:cubicBezTo>
                  <a:lnTo>
                    <a:pt x="2115" y="711"/>
                  </a:lnTo>
                  <a:cubicBezTo>
                    <a:pt x="2123" y="714"/>
                    <a:pt x="2130" y="715"/>
                    <a:pt x="2137" y="715"/>
                  </a:cubicBezTo>
                  <a:cubicBezTo>
                    <a:pt x="2185" y="715"/>
                    <a:pt x="2210" y="657"/>
                    <a:pt x="2166" y="630"/>
                  </a:cubicBezTo>
                  <a:lnTo>
                    <a:pt x="2024" y="549"/>
                  </a:lnTo>
                  <a:cubicBezTo>
                    <a:pt x="2016" y="545"/>
                    <a:pt x="2009" y="543"/>
                    <a:pt x="2001" y="543"/>
                  </a:cubicBezTo>
                  <a:close/>
                  <a:moveTo>
                    <a:pt x="3462" y="600"/>
                  </a:moveTo>
                  <a:cubicBezTo>
                    <a:pt x="3381" y="600"/>
                    <a:pt x="3381" y="732"/>
                    <a:pt x="3462" y="732"/>
                  </a:cubicBezTo>
                  <a:cubicBezTo>
                    <a:pt x="3553" y="732"/>
                    <a:pt x="3553" y="600"/>
                    <a:pt x="3462" y="600"/>
                  </a:cubicBezTo>
                  <a:close/>
                  <a:moveTo>
                    <a:pt x="2533" y="622"/>
                  </a:moveTo>
                  <a:cubicBezTo>
                    <a:pt x="2474" y="622"/>
                    <a:pt x="2424" y="695"/>
                    <a:pt x="2480" y="742"/>
                  </a:cubicBezTo>
                  <a:cubicBezTo>
                    <a:pt x="2550" y="803"/>
                    <a:pt x="2631" y="853"/>
                    <a:pt x="2723" y="894"/>
                  </a:cubicBezTo>
                  <a:cubicBezTo>
                    <a:pt x="2732" y="897"/>
                    <a:pt x="2741" y="899"/>
                    <a:pt x="2749" y="899"/>
                  </a:cubicBezTo>
                  <a:cubicBezTo>
                    <a:pt x="2818" y="899"/>
                    <a:pt x="2865" y="800"/>
                    <a:pt x="2793" y="772"/>
                  </a:cubicBezTo>
                  <a:cubicBezTo>
                    <a:pt x="2712" y="732"/>
                    <a:pt x="2642" y="691"/>
                    <a:pt x="2581" y="641"/>
                  </a:cubicBezTo>
                  <a:cubicBezTo>
                    <a:pt x="2566" y="628"/>
                    <a:pt x="2549" y="622"/>
                    <a:pt x="2533" y="622"/>
                  </a:cubicBezTo>
                  <a:close/>
                  <a:moveTo>
                    <a:pt x="3856" y="755"/>
                  </a:moveTo>
                  <a:cubicBezTo>
                    <a:pt x="3789" y="755"/>
                    <a:pt x="3732" y="836"/>
                    <a:pt x="3796" y="884"/>
                  </a:cubicBezTo>
                  <a:lnTo>
                    <a:pt x="3897" y="965"/>
                  </a:lnTo>
                  <a:cubicBezTo>
                    <a:pt x="3915" y="978"/>
                    <a:pt x="3934" y="984"/>
                    <a:pt x="3952" y="984"/>
                  </a:cubicBezTo>
                  <a:cubicBezTo>
                    <a:pt x="4017" y="984"/>
                    <a:pt x="4072" y="909"/>
                    <a:pt x="4008" y="853"/>
                  </a:cubicBezTo>
                  <a:lnTo>
                    <a:pt x="3907" y="772"/>
                  </a:lnTo>
                  <a:cubicBezTo>
                    <a:pt x="3891" y="760"/>
                    <a:pt x="3873" y="755"/>
                    <a:pt x="3856" y="755"/>
                  </a:cubicBezTo>
                  <a:close/>
                  <a:moveTo>
                    <a:pt x="980" y="774"/>
                  </a:moveTo>
                  <a:cubicBezTo>
                    <a:pt x="892" y="774"/>
                    <a:pt x="831" y="931"/>
                    <a:pt x="951" y="965"/>
                  </a:cubicBezTo>
                  <a:cubicBezTo>
                    <a:pt x="1002" y="985"/>
                    <a:pt x="1042" y="995"/>
                    <a:pt x="1083" y="1015"/>
                  </a:cubicBezTo>
                  <a:cubicBezTo>
                    <a:pt x="1092" y="1018"/>
                    <a:pt x="1101" y="1020"/>
                    <a:pt x="1109" y="1020"/>
                  </a:cubicBezTo>
                  <a:cubicBezTo>
                    <a:pt x="1181" y="1020"/>
                    <a:pt x="1207" y="910"/>
                    <a:pt x="1143" y="873"/>
                  </a:cubicBezTo>
                  <a:cubicBezTo>
                    <a:pt x="1103" y="843"/>
                    <a:pt x="1072" y="813"/>
                    <a:pt x="1032" y="792"/>
                  </a:cubicBezTo>
                  <a:cubicBezTo>
                    <a:pt x="1014" y="780"/>
                    <a:pt x="997" y="774"/>
                    <a:pt x="980" y="774"/>
                  </a:cubicBezTo>
                  <a:close/>
                  <a:moveTo>
                    <a:pt x="5096" y="797"/>
                  </a:moveTo>
                  <a:cubicBezTo>
                    <a:pt x="5052" y="797"/>
                    <a:pt x="5012" y="855"/>
                    <a:pt x="5052" y="894"/>
                  </a:cubicBezTo>
                  <a:lnTo>
                    <a:pt x="5264" y="1107"/>
                  </a:lnTo>
                  <a:cubicBezTo>
                    <a:pt x="5279" y="1120"/>
                    <a:pt x="5296" y="1125"/>
                    <a:pt x="5312" y="1125"/>
                  </a:cubicBezTo>
                  <a:cubicBezTo>
                    <a:pt x="5371" y="1125"/>
                    <a:pt x="5421" y="1053"/>
                    <a:pt x="5365" y="1005"/>
                  </a:cubicBezTo>
                  <a:cubicBezTo>
                    <a:pt x="5295" y="934"/>
                    <a:pt x="5214" y="873"/>
                    <a:pt x="5133" y="813"/>
                  </a:cubicBezTo>
                  <a:cubicBezTo>
                    <a:pt x="5121" y="802"/>
                    <a:pt x="5109" y="797"/>
                    <a:pt x="5096" y="797"/>
                  </a:cubicBezTo>
                  <a:close/>
                  <a:moveTo>
                    <a:pt x="3199" y="874"/>
                  </a:moveTo>
                  <a:cubicBezTo>
                    <a:pt x="3154" y="874"/>
                    <a:pt x="3126" y="943"/>
                    <a:pt x="3168" y="985"/>
                  </a:cubicBezTo>
                  <a:cubicBezTo>
                    <a:pt x="3229" y="1026"/>
                    <a:pt x="3290" y="1076"/>
                    <a:pt x="3351" y="1116"/>
                  </a:cubicBezTo>
                  <a:cubicBezTo>
                    <a:pt x="3362" y="1124"/>
                    <a:pt x="3373" y="1128"/>
                    <a:pt x="3384" y="1128"/>
                  </a:cubicBezTo>
                  <a:cubicBezTo>
                    <a:pt x="3443" y="1128"/>
                    <a:pt x="3489" y="1029"/>
                    <a:pt x="3421" y="995"/>
                  </a:cubicBezTo>
                  <a:cubicBezTo>
                    <a:pt x="3360" y="954"/>
                    <a:pt x="3290" y="914"/>
                    <a:pt x="3229" y="884"/>
                  </a:cubicBezTo>
                  <a:cubicBezTo>
                    <a:pt x="3219" y="877"/>
                    <a:pt x="3208" y="874"/>
                    <a:pt x="3199" y="874"/>
                  </a:cubicBezTo>
                  <a:close/>
                  <a:moveTo>
                    <a:pt x="4647" y="864"/>
                  </a:moveTo>
                  <a:cubicBezTo>
                    <a:pt x="4601" y="864"/>
                    <a:pt x="4557" y="928"/>
                    <a:pt x="4596" y="975"/>
                  </a:cubicBezTo>
                  <a:cubicBezTo>
                    <a:pt x="4656" y="1046"/>
                    <a:pt x="4717" y="1096"/>
                    <a:pt x="4788" y="1137"/>
                  </a:cubicBezTo>
                  <a:cubicBezTo>
                    <a:pt x="4800" y="1142"/>
                    <a:pt x="4811" y="1145"/>
                    <a:pt x="4822" y="1145"/>
                  </a:cubicBezTo>
                  <a:cubicBezTo>
                    <a:pt x="4889" y="1145"/>
                    <a:pt x="4939" y="1050"/>
                    <a:pt x="4869" y="1015"/>
                  </a:cubicBezTo>
                  <a:cubicBezTo>
                    <a:pt x="4798" y="985"/>
                    <a:pt x="4737" y="945"/>
                    <a:pt x="4687" y="884"/>
                  </a:cubicBezTo>
                  <a:cubicBezTo>
                    <a:pt x="4675" y="870"/>
                    <a:pt x="4661" y="864"/>
                    <a:pt x="4647" y="864"/>
                  </a:cubicBezTo>
                  <a:close/>
                  <a:moveTo>
                    <a:pt x="1898" y="849"/>
                  </a:moveTo>
                  <a:cubicBezTo>
                    <a:pt x="1822" y="849"/>
                    <a:pt x="1779" y="969"/>
                    <a:pt x="1852" y="1005"/>
                  </a:cubicBezTo>
                  <a:cubicBezTo>
                    <a:pt x="1923" y="1035"/>
                    <a:pt x="1983" y="1076"/>
                    <a:pt x="2034" y="1127"/>
                  </a:cubicBezTo>
                  <a:cubicBezTo>
                    <a:pt x="2055" y="1146"/>
                    <a:pt x="2078" y="1154"/>
                    <a:pt x="2099" y="1154"/>
                  </a:cubicBezTo>
                  <a:cubicBezTo>
                    <a:pt x="2180" y="1154"/>
                    <a:pt x="2244" y="1039"/>
                    <a:pt x="2156" y="975"/>
                  </a:cubicBezTo>
                  <a:cubicBezTo>
                    <a:pt x="2085" y="914"/>
                    <a:pt x="2004" y="884"/>
                    <a:pt x="1923" y="853"/>
                  </a:cubicBezTo>
                  <a:cubicBezTo>
                    <a:pt x="1914" y="850"/>
                    <a:pt x="1906" y="849"/>
                    <a:pt x="1898" y="849"/>
                  </a:cubicBezTo>
                  <a:close/>
                  <a:moveTo>
                    <a:pt x="2672" y="1066"/>
                  </a:moveTo>
                  <a:cubicBezTo>
                    <a:pt x="2591" y="1066"/>
                    <a:pt x="2591" y="1197"/>
                    <a:pt x="2672" y="1197"/>
                  </a:cubicBezTo>
                  <a:cubicBezTo>
                    <a:pt x="2753" y="1197"/>
                    <a:pt x="2753" y="1066"/>
                    <a:pt x="2672" y="1066"/>
                  </a:cubicBezTo>
                  <a:close/>
                  <a:moveTo>
                    <a:pt x="1489" y="1077"/>
                  </a:moveTo>
                  <a:cubicBezTo>
                    <a:pt x="1441" y="1077"/>
                    <a:pt x="1408" y="1154"/>
                    <a:pt x="1467" y="1188"/>
                  </a:cubicBezTo>
                  <a:cubicBezTo>
                    <a:pt x="1528" y="1228"/>
                    <a:pt x="1599" y="1269"/>
                    <a:pt x="1659" y="1309"/>
                  </a:cubicBezTo>
                  <a:cubicBezTo>
                    <a:pt x="1671" y="1318"/>
                    <a:pt x="1683" y="1321"/>
                    <a:pt x="1694" y="1321"/>
                  </a:cubicBezTo>
                  <a:cubicBezTo>
                    <a:pt x="1750" y="1321"/>
                    <a:pt x="1789" y="1231"/>
                    <a:pt x="1731" y="1197"/>
                  </a:cubicBezTo>
                  <a:cubicBezTo>
                    <a:pt x="1659" y="1167"/>
                    <a:pt x="1589" y="1127"/>
                    <a:pt x="1518" y="1086"/>
                  </a:cubicBezTo>
                  <a:cubicBezTo>
                    <a:pt x="1508" y="1080"/>
                    <a:pt x="1498" y="1077"/>
                    <a:pt x="1489" y="1077"/>
                  </a:cubicBezTo>
                  <a:close/>
                  <a:moveTo>
                    <a:pt x="4428" y="1151"/>
                  </a:moveTo>
                  <a:cubicBezTo>
                    <a:pt x="4373" y="1151"/>
                    <a:pt x="4320" y="1223"/>
                    <a:pt x="4373" y="1258"/>
                  </a:cubicBezTo>
                  <a:cubicBezTo>
                    <a:pt x="4393" y="1278"/>
                    <a:pt x="4413" y="1289"/>
                    <a:pt x="4434" y="1309"/>
                  </a:cubicBezTo>
                  <a:cubicBezTo>
                    <a:pt x="4449" y="1321"/>
                    <a:pt x="4465" y="1326"/>
                    <a:pt x="4480" y="1326"/>
                  </a:cubicBezTo>
                  <a:cubicBezTo>
                    <a:pt x="4543" y="1326"/>
                    <a:pt x="4589" y="1239"/>
                    <a:pt x="4515" y="1197"/>
                  </a:cubicBezTo>
                  <a:cubicBezTo>
                    <a:pt x="4494" y="1188"/>
                    <a:pt x="4474" y="1167"/>
                    <a:pt x="4454" y="1157"/>
                  </a:cubicBezTo>
                  <a:cubicBezTo>
                    <a:pt x="4445" y="1153"/>
                    <a:pt x="4437" y="1151"/>
                    <a:pt x="4428" y="1151"/>
                  </a:cubicBezTo>
                  <a:close/>
                  <a:moveTo>
                    <a:pt x="5482" y="1255"/>
                  </a:moveTo>
                  <a:cubicBezTo>
                    <a:pt x="5444" y="1255"/>
                    <a:pt x="5415" y="1298"/>
                    <a:pt x="5446" y="1329"/>
                  </a:cubicBezTo>
                  <a:cubicBezTo>
                    <a:pt x="5487" y="1359"/>
                    <a:pt x="5527" y="1400"/>
                    <a:pt x="5568" y="1431"/>
                  </a:cubicBezTo>
                  <a:cubicBezTo>
                    <a:pt x="5579" y="1440"/>
                    <a:pt x="5592" y="1444"/>
                    <a:pt x="5603" y="1444"/>
                  </a:cubicBezTo>
                  <a:cubicBezTo>
                    <a:pt x="5641" y="1444"/>
                    <a:pt x="5670" y="1401"/>
                    <a:pt x="5639" y="1370"/>
                  </a:cubicBezTo>
                  <a:cubicBezTo>
                    <a:pt x="5598" y="1329"/>
                    <a:pt x="5558" y="1299"/>
                    <a:pt x="5517" y="1269"/>
                  </a:cubicBezTo>
                  <a:cubicBezTo>
                    <a:pt x="5505" y="1259"/>
                    <a:pt x="5493" y="1255"/>
                    <a:pt x="5482" y="1255"/>
                  </a:cubicBezTo>
                  <a:close/>
                  <a:moveTo>
                    <a:pt x="2915" y="1168"/>
                  </a:moveTo>
                  <a:cubicBezTo>
                    <a:pt x="2859" y="1168"/>
                    <a:pt x="2824" y="1255"/>
                    <a:pt x="2885" y="1289"/>
                  </a:cubicBezTo>
                  <a:cubicBezTo>
                    <a:pt x="2976" y="1359"/>
                    <a:pt x="3077" y="1420"/>
                    <a:pt x="3168" y="1481"/>
                  </a:cubicBezTo>
                  <a:cubicBezTo>
                    <a:pt x="3179" y="1487"/>
                    <a:pt x="3189" y="1490"/>
                    <a:pt x="3199" y="1490"/>
                  </a:cubicBezTo>
                  <a:cubicBezTo>
                    <a:pt x="3254" y="1490"/>
                    <a:pt x="3289" y="1403"/>
                    <a:pt x="3229" y="1359"/>
                  </a:cubicBezTo>
                  <a:lnTo>
                    <a:pt x="2946" y="1177"/>
                  </a:lnTo>
                  <a:cubicBezTo>
                    <a:pt x="2935" y="1171"/>
                    <a:pt x="2925" y="1168"/>
                    <a:pt x="2915" y="1168"/>
                  </a:cubicBezTo>
                  <a:close/>
                  <a:moveTo>
                    <a:pt x="3674" y="1331"/>
                  </a:moveTo>
                  <a:cubicBezTo>
                    <a:pt x="3616" y="1331"/>
                    <a:pt x="3573" y="1418"/>
                    <a:pt x="3634" y="1461"/>
                  </a:cubicBezTo>
                  <a:lnTo>
                    <a:pt x="3735" y="1521"/>
                  </a:lnTo>
                  <a:cubicBezTo>
                    <a:pt x="3746" y="1527"/>
                    <a:pt x="3756" y="1530"/>
                    <a:pt x="3767" y="1530"/>
                  </a:cubicBezTo>
                  <a:cubicBezTo>
                    <a:pt x="3824" y="1530"/>
                    <a:pt x="3866" y="1443"/>
                    <a:pt x="3806" y="1400"/>
                  </a:cubicBezTo>
                  <a:lnTo>
                    <a:pt x="3705" y="1339"/>
                  </a:lnTo>
                  <a:cubicBezTo>
                    <a:pt x="3694" y="1333"/>
                    <a:pt x="3684" y="1331"/>
                    <a:pt x="3674" y="1331"/>
                  </a:cubicBezTo>
                  <a:close/>
                  <a:moveTo>
                    <a:pt x="1124" y="1248"/>
                  </a:moveTo>
                  <a:cubicBezTo>
                    <a:pt x="1021" y="1248"/>
                    <a:pt x="956" y="1427"/>
                    <a:pt x="1092" y="1461"/>
                  </a:cubicBezTo>
                  <a:cubicBezTo>
                    <a:pt x="1153" y="1481"/>
                    <a:pt x="1214" y="1512"/>
                    <a:pt x="1254" y="1552"/>
                  </a:cubicBezTo>
                  <a:cubicBezTo>
                    <a:pt x="1270" y="1565"/>
                    <a:pt x="1288" y="1571"/>
                    <a:pt x="1306" y="1571"/>
                  </a:cubicBezTo>
                  <a:cubicBezTo>
                    <a:pt x="1357" y="1571"/>
                    <a:pt x="1404" y="1524"/>
                    <a:pt x="1366" y="1471"/>
                  </a:cubicBezTo>
                  <a:cubicBezTo>
                    <a:pt x="1326" y="1380"/>
                    <a:pt x="1265" y="1319"/>
                    <a:pt x="1184" y="1269"/>
                  </a:cubicBezTo>
                  <a:cubicBezTo>
                    <a:pt x="1163" y="1254"/>
                    <a:pt x="1143" y="1248"/>
                    <a:pt x="1124" y="1248"/>
                  </a:cubicBezTo>
                  <a:close/>
                  <a:moveTo>
                    <a:pt x="2168" y="1331"/>
                  </a:moveTo>
                  <a:cubicBezTo>
                    <a:pt x="2110" y="1331"/>
                    <a:pt x="2060" y="1403"/>
                    <a:pt x="2115" y="1451"/>
                  </a:cubicBezTo>
                  <a:cubicBezTo>
                    <a:pt x="2186" y="1521"/>
                    <a:pt x="2267" y="1562"/>
                    <a:pt x="2368" y="1582"/>
                  </a:cubicBezTo>
                  <a:cubicBezTo>
                    <a:pt x="2374" y="1584"/>
                    <a:pt x="2380" y="1584"/>
                    <a:pt x="2386" y="1584"/>
                  </a:cubicBezTo>
                  <a:cubicBezTo>
                    <a:pt x="2455" y="1584"/>
                    <a:pt x="2483" y="1479"/>
                    <a:pt x="2409" y="1461"/>
                  </a:cubicBezTo>
                  <a:cubicBezTo>
                    <a:pt x="2328" y="1440"/>
                    <a:pt x="2267" y="1400"/>
                    <a:pt x="2217" y="1350"/>
                  </a:cubicBezTo>
                  <a:cubicBezTo>
                    <a:pt x="2201" y="1337"/>
                    <a:pt x="2184" y="1331"/>
                    <a:pt x="2168" y="1331"/>
                  </a:cubicBezTo>
                  <a:close/>
                  <a:moveTo>
                    <a:pt x="698" y="1350"/>
                  </a:moveTo>
                  <a:cubicBezTo>
                    <a:pt x="647" y="1350"/>
                    <a:pt x="606" y="1420"/>
                    <a:pt x="637" y="1461"/>
                  </a:cubicBezTo>
                  <a:cubicBezTo>
                    <a:pt x="678" y="1521"/>
                    <a:pt x="759" y="1542"/>
                    <a:pt x="819" y="1593"/>
                  </a:cubicBezTo>
                  <a:cubicBezTo>
                    <a:pt x="826" y="1598"/>
                    <a:pt x="834" y="1600"/>
                    <a:pt x="842" y="1600"/>
                  </a:cubicBezTo>
                  <a:cubicBezTo>
                    <a:pt x="881" y="1600"/>
                    <a:pt x="925" y="1545"/>
                    <a:pt x="900" y="1512"/>
                  </a:cubicBezTo>
                  <a:cubicBezTo>
                    <a:pt x="840" y="1440"/>
                    <a:pt x="789" y="1359"/>
                    <a:pt x="698" y="1350"/>
                  </a:cubicBezTo>
                  <a:close/>
                  <a:moveTo>
                    <a:pt x="4137" y="1324"/>
                  </a:moveTo>
                  <a:cubicBezTo>
                    <a:pt x="4069" y="1324"/>
                    <a:pt x="4011" y="1423"/>
                    <a:pt x="4069" y="1481"/>
                  </a:cubicBezTo>
                  <a:lnTo>
                    <a:pt x="4181" y="1593"/>
                  </a:lnTo>
                  <a:cubicBezTo>
                    <a:pt x="4205" y="1614"/>
                    <a:pt x="4230" y="1624"/>
                    <a:pt x="4254" y="1624"/>
                  </a:cubicBezTo>
                  <a:cubicBezTo>
                    <a:pt x="4341" y="1624"/>
                    <a:pt x="4407" y="1502"/>
                    <a:pt x="4312" y="1431"/>
                  </a:cubicBezTo>
                  <a:cubicBezTo>
                    <a:pt x="4272" y="1400"/>
                    <a:pt x="4221" y="1370"/>
                    <a:pt x="4181" y="1339"/>
                  </a:cubicBezTo>
                  <a:cubicBezTo>
                    <a:pt x="4166" y="1328"/>
                    <a:pt x="4151" y="1324"/>
                    <a:pt x="4137" y="1324"/>
                  </a:cubicBezTo>
                  <a:close/>
                  <a:moveTo>
                    <a:pt x="4911" y="1434"/>
                  </a:moveTo>
                  <a:cubicBezTo>
                    <a:pt x="4844" y="1434"/>
                    <a:pt x="4787" y="1520"/>
                    <a:pt x="4849" y="1582"/>
                  </a:cubicBezTo>
                  <a:cubicBezTo>
                    <a:pt x="4899" y="1643"/>
                    <a:pt x="4950" y="1694"/>
                    <a:pt x="5001" y="1755"/>
                  </a:cubicBezTo>
                  <a:cubicBezTo>
                    <a:pt x="5021" y="1775"/>
                    <a:pt x="5045" y="1784"/>
                    <a:pt x="5067" y="1784"/>
                  </a:cubicBezTo>
                  <a:cubicBezTo>
                    <a:pt x="5144" y="1784"/>
                    <a:pt x="5213" y="1683"/>
                    <a:pt x="5142" y="1613"/>
                  </a:cubicBezTo>
                  <a:cubicBezTo>
                    <a:pt x="5082" y="1562"/>
                    <a:pt x="5031" y="1512"/>
                    <a:pt x="4971" y="1461"/>
                  </a:cubicBezTo>
                  <a:cubicBezTo>
                    <a:pt x="4952" y="1442"/>
                    <a:pt x="4931" y="1434"/>
                    <a:pt x="4911" y="1434"/>
                  </a:cubicBezTo>
                  <a:close/>
                  <a:moveTo>
                    <a:pt x="2652" y="1502"/>
                  </a:moveTo>
                  <a:cubicBezTo>
                    <a:pt x="2611" y="1502"/>
                    <a:pt x="2576" y="1553"/>
                    <a:pt x="2611" y="1602"/>
                  </a:cubicBezTo>
                  <a:cubicBezTo>
                    <a:pt x="2672" y="1683"/>
                    <a:pt x="2743" y="1744"/>
                    <a:pt x="2824" y="1795"/>
                  </a:cubicBezTo>
                  <a:cubicBezTo>
                    <a:pt x="2833" y="1799"/>
                    <a:pt x="2841" y="1801"/>
                    <a:pt x="2849" y="1801"/>
                  </a:cubicBezTo>
                  <a:cubicBezTo>
                    <a:pt x="2897" y="1801"/>
                    <a:pt x="2928" y="1730"/>
                    <a:pt x="2885" y="1704"/>
                  </a:cubicBezTo>
                  <a:cubicBezTo>
                    <a:pt x="2814" y="1653"/>
                    <a:pt x="2753" y="1602"/>
                    <a:pt x="2703" y="1532"/>
                  </a:cubicBezTo>
                  <a:cubicBezTo>
                    <a:pt x="2688" y="1511"/>
                    <a:pt x="2669" y="1502"/>
                    <a:pt x="2652" y="1502"/>
                  </a:cubicBezTo>
                  <a:close/>
                  <a:moveTo>
                    <a:pt x="2076" y="1609"/>
                  </a:moveTo>
                  <a:cubicBezTo>
                    <a:pt x="1991" y="1609"/>
                    <a:pt x="1940" y="1735"/>
                    <a:pt x="2034" y="1795"/>
                  </a:cubicBezTo>
                  <a:cubicBezTo>
                    <a:pt x="2075" y="1815"/>
                    <a:pt x="2125" y="1845"/>
                    <a:pt x="2176" y="1876"/>
                  </a:cubicBezTo>
                  <a:cubicBezTo>
                    <a:pt x="2193" y="1887"/>
                    <a:pt x="2210" y="1892"/>
                    <a:pt x="2226" y="1892"/>
                  </a:cubicBezTo>
                  <a:cubicBezTo>
                    <a:pt x="2316" y="1892"/>
                    <a:pt x="2380" y="1745"/>
                    <a:pt x="2277" y="1694"/>
                  </a:cubicBezTo>
                  <a:cubicBezTo>
                    <a:pt x="2226" y="1674"/>
                    <a:pt x="2176" y="1643"/>
                    <a:pt x="2125" y="1623"/>
                  </a:cubicBezTo>
                  <a:cubicBezTo>
                    <a:pt x="2108" y="1613"/>
                    <a:pt x="2092" y="1609"/>
                    <a:pt x="2076" y="1609"/>
                  </a:cubicBezTo>
                  <a:close/>
                  <a:moveTo>
                    <a:pt x="5400" y="1681"/>
                  </a:moveTo>
                  <a:cubicBezTo>
                    <a:pt x="5356" y="1681"/>
                    <a:pt x="5315" y="1731"/>
                    <a:pt x="5345" y="1775"/>
                  </a:cubicBezTo>
                  <a:cubicBezTo>
                    <a:pt x="5355" y="1805"/>
                    <a:pt x="5376" y="1836"/>
                    <a:pt x="5396" y="1866"/>
                  </a:cubicBezTo>
                  <a:cubicBezTo>
                    <a:pt x="5410" y="1895"/>
                    <a:pt x="5433" y="1906"/>
                    <a:pt x="5456" y="1906"/>
                  </a:cubicBezTo>
                  <a:cubicBezTo>
                    <a:pt x="5514" y="1906"/>
                    <a:pt x="5575" y="1833"/>
                    <a:pt x="5517" y="1775"/>
                  </a:cubicBezTo>
                  <a:lnTo>
                    <a:pt x="5446" y="1704"/>
                  </a:lnTo>
                  <a:cubicBezTo>
                    <a:pt x="5433" y="1687"/>
                    <a:pt x="5416" y="1681"/>
                    <a:pt x="5400" y="1681"/>
                  </a:cubicBezTo>
                  <a:close/>
                  <a:moveTo>
                    <a:pt x="3434" y="1615"/>
                  </a:moveTo>
                  <a:cubicBezTo>
                    <a:pt x="3354" y="1615"/>
                    <a:pt x="3282" y="1712"/>
                    <a:pt x="3360" y="1764"/>
                  </a:cubicBezTo>
                  <a:lnTo>
                    <a:pt x="3513" y="1886"/>
                  </a:lnTo>
                  <a:cubicBezTo>
                    <a:pt x="3537" y="1905"/>
                    <a:pt x="3562" y="1913"/>
                    <a:pt x="3585" y="1913"/>
                  </a:cubicBezTo>
                  <a:cubicBezTo>
                    <a:pt x="3684" y="1913"/>
                    <a:pt x="3751" y="1764"/>
                    <a:pt x="3644" y="1714"/>
                  </a:cubicBezTo>
                  <a:cubicBezTo>
                    <a:pt x="3583" y="1683"/>
                    <a:pt x="3533" y="1653"/>
                    <a:pt x="3472" y="1623"/>
                  </a:cubicBezTo>
                  <a:cubicBezTo>
                    <a:pt x="3459" y="1617"/>
                    <a:pt x="3446" y="1615"/>
                    <a:pt x="3434" y="1615"/>
                  </a:cubicBezTo>
                  <a:close/>
                  <a:moveTo>
                    <a:pt x="1186" y="1762"/>
                  </a:moveTo>
                  <a:cubicBezTo>
                    <a:pt x="1119" y="1762"/>
                    <a:pt x="1099" y="1867"/>
                    <a:pt x="1173" y="1886"/>
                  </a:cubicBezTo>
                  <a:cubicBezTo>
                    <a:pt x="1245" y="1917"/>
                    <a:pt x="1315" y="1957"/>
                    <a:pt x="1376" y="2007"/>
                  </a:cubicBezTo>
                  <a:cubicBezTo>
                    <a:pt x="1394" y="2022"/>
                    <a:pt x="1413" y="2028"/>
                    <a:pt x="1431" y="2028"/>
                  </a:cubicBezTo>
                  <a:cubicBezTo>
                    <a:pt x="1500" y="2028"/>
                    <a:pt x="1548" y="1934"/>
                    <a:pt x="1467" y="1886"/>
                  </a:cubicBezTo>
                  <a:cubicBezTo>
                    <a:pt x="1386" y="1825"/>
                    <a:pt x="1295" y="1785"/>
                    <a:pt x="1204" y="1764"/>
                  </a:cubicBezTo>
                  <a:cubicBezTo>
                    <a:pt x="1198" y="1763"/>
                    <a:pt x="1192" y="1762"/>
                    <a:pt x="1186" y="1762"/>
                  </a:cubicBezTo>
                  <a:close/>
                  <a:moveTo>
                    <a:pt x="554" y="1803"/>
                  </a:moveTo>
                  <a:cubicBezTo>
                    <a:pt x="520" y="1803"/>
                    <a:pt x="497" y="1840"/>
                    <a:pt x="516" y="1876"/>
                  </a:cubicBezTo>
                  <a:cubicBezTo>
                    <a:pt x="556" y="1937"/>
                    <a:pt x="637" y="1987"/>
                    <a:pt x="698" y="2028"/>
                  </a:cubicBezTo>
                  <a:cubicBezTo>
                    <a:pt x="712" y="2039"/>
                    <a:pt x="726" y="2044"/>
                    <a:pt x="740" y="2044"/>
                  </a:cubicBezTo>
                  <a:cubicBezTo>
                    <a:pt x="788" y="2044"/>
                    <a:pt x="826" y="1986"/>
                    <a:pt x="779" y="1947"/>
                  </a:cubicBezTo>
                  <a:cubicBezTo>
                    <a:pt x="718" y="1896"/>
                    <a:pt x="647" y="1825"/>
                    <a:pt x="566" y="1805"/>
                  </a:cubicBezTo>
                  <a:cubicBezTo>
                    <a:pt x="562" y="1804"/>
                    <a:pt x="558" y="1803"/>
                    <a:pt x="554" y="1803"/>
                  </a:cubicBezTo>
                  <a:close/>
                  <a:moveTo>
                    <a:pt x="4380" y="1786"/>
                  </a:moveTo>
                  <a:cubicBezTo>
                    <a:pt x="4338" y="1786"/>
                    <a:pt x="4300" y="1831"/>
                    <a:pt x="4323" y="1876"/>
                  </a:cubicBezTo>
                  <a:cubicBezTo>
                    <a:pt x="4373" y="1977"/>
                    <a:pt x="4474" y="2048"/>
                    <a:pt x="4566" y="2088"/>
                  </a:cubicBezTo>
                  <a:cubicBezTo>
                    <a:pt x="4577" y="2094"/>
                    <a:pt x="4588" y="2097"/>
                    <a:pt x="4599" y="2097"/>
                  </a:cubicBezTo>
                  <a:cubicBezTo>
                    <a:pt x="4666" y="2097"/>
                    <a:pt x="4715" y="2002"/>
                    <a:pt x="4636" y="1967"/>
                  </a:cubicBezTo>
                  <a:cubicBezTo>
                    <a:pt x="4555" y="1926"/>
                    <a:pt x="4494" y="1856"/>
                    <a:pt x="4424" y="1805"/>
                  </a:cubicBezTo>
                  <a:cubicBezTo>
                    <a:pt x="4411" y="1792"/>
                    <a:pt x="4395" y="1786"/>
                    <a:pt x="4380" y="1786"/>
                  </a:cubicBezTo>
                  <a:close/>
                  <a:moveTo>
                    <a:pt x="197" y="1885"/>
                  </a:moveTo>
                  <a:cubicBezTo>
                    <a:pt x="142" y="1885"/>
                    <a:pt x="92" y="1932"/>
                    <a:pt x="111" y="1998"/>
                  </a:cubicBezTo>
                  <a:cubicBezTo>
                    <a:pt x="131" y="2088"/>
                    <a:pt x="242" y="2119"/>
                    <a:pt x="333" y="2129"/>
                  </a:cubicBezTo>
                  <a:cubicBezTo>
                    <a:pt x="337" y="2129"/>
                    <a:pt x="340" y="2129"/>
                    <a:pt x="343" y="2129"/>
                  </a:cubicBezTo>
                  <a:cubicBezTo>
                    <a:pt x="425" y="2129"/>
                    <a:pt x="441" y="1997"/>
                    <a:pt x="354" y="1967"/>
                  </a:cubicBezTo>
                  <a:cubicBezTo>
                    <a:pt x="303" y="1947"/>
                    <a:pt x="262" y="1906"/>
                    <a:pt x="212" y="1886"/>
                  </a:cubicBezTo>
                  <a:cubicBezTo>
                    <a:pt x="207" y="1885"/>
                    <a:pt x="202" y="1885"/>
                    <a:pt x="197" y="1885"/>
                  </a:cubicBezTo>
                  <a:close/>
                  <a:moveTo>
                    <a:pt x="3084" y="1827"/>
                  </a:moveTo>
                  <a:cubicBezTo>
                    <a:pt x="3031" y="1827"/>
                    <a:pt x="2981" y="1897"/>
                    <a:pt x="3036" y="1937"/>
                  </a:cubicBezTo>
                  <a:cubicBezTo>
                    <a:pt x="3108" y="1998"/>
                    <a:pt x="3189" y="2068"/>
                    <a:pt x="3270" y="2129"/>
                  </a:cubicBezTo>
                  <a:cubicBezTo>
                    <a:pt x="3281" y="2138"/>
                    <a:pt x="3294" y="2142"/>
                    <a:pt x="3306" y="2142"/>
                  </a:cubicBezTo>
                  <a:cubicBezTo>
                    <a:pt x="3346" y="2142"/>
                    <a:pt x="3379" y="2097"/>
                    <a:pt x="3340" y="2058"/>
                  </a:cubicBezTo>
                  <a:lnTo>
                    <a:pt x="3128" y="1845"/>
                  </a:lnTo>
                  <a:cubicBezTo>
                    <a:pt x="3115" y="1832"/>
                    <a:pt x="3099" y="1827"/>
                    <a:pt x="3084" y="1827"/>
                  </a:cubicBezTo>
                  <a:close/>
                  <a:moveTo>
                    <a:pt x="4958" y="1850"/>
                  </a:moveTo>
                  <a:cubicBezTo>
                    <a:pt x="4903" y="1850"/>
                    <a:pt x="4849" y="1914"/>
                    <a:pt x="4879" y="1967"/>
                  </a:cubicBezTo>
                  <a:cubicBezTo>
                    <a:pt x="4920" y="2018"/>
                    <a:pt x="4950" y="2068"/>
                    <a:pt x="4980" y="2109"/>
                  </a:cubicBezTo>
                  <a:cubicBezTo>
                    <a:pt x="5001" y="2138"/>
                    <a:pt x="5028" y="2151"/>
                    <a:pt x="5054" y="2151"/>
                  </a:cubicBezTo>
                  <a:cubicBezTo>
                    <a:pt x="5116" y="2151"/>
                    <a:pt x="5170" y="2079"/>
                    <a:pt x="5112" y="2007"/>
                  </a:cubicBezTo>
                  <a:cubicBezTo>
                    <a:pt x="5082" y="1967"/>
                    <a:pt x="5041" y="1917"/>
                    <a:pt x="5011" y="1876"/>
                  </a:cubicBezTo>
                  <a:cubicBezTo>
                    <a:pt x="4996" y="1858"/>
                    <a:pt x="4977" y="1850"/>
                    <a:pt x="4958" y="1850"/>
                  </a:cubicBezTo>
                  <a:close/>
                  <a:moveTo>
                    <a:pt x="2550" y="1902"/>
                  </a:moveTo>
                  <a:cubicBezTo>
                    <a:pt x="2505" y="1902"/>
                    <a:pt x="2461" y="1972"/>
                    <a:pt x="2500" y="2018"/>
                  </a:cubicBezTo>
                  <a:cubicBezTo>
                    <a:pt x="2561" y="2079"/>
                    <a:pt x="2631" y="2129"/>
                    <a:pt x="2703" y="2160"/>
                  </a:cubicBezTo>
                  <a:cubicBezTo>
                    <a:pt x="2712" y="2164"/>
                    <a:pt x="2722" y="2166"/>
                    <a:pt x="2731" y="2166"/>
                  </a:cubicBezTo>
                  <a:cubicBezTo>
                    <a:pt x="2787" y="2166"/>
                    <a:pt x="2824" y="2093"/>
                    <a:pt x="2763" y="2058"/>
                  </a:cubicBezTo>
                  <a:cubicBezTo>
                    <a:pt x="2692" y="2028"/>
                    <a:pt x="2642" y="1977"/>
                    <a:pt x="2591" y="1926"/>
                  </a:cubicBezTo>
                  <a:cubicBezTo>
                    <a:pt x="2579" y="1909"/>
                    <a:pt x="2564" y="1902"/>
                    <a:pt x="2550" y="1902"/>
                  </a:cubicBezTo>
                  <a:close/>
                  <a:moveTo>
                    <a:pt x="5785" y="1993"/>
                  </a:moveTo>
                  <a:cubicBezTo>
                    <a:pt x="5743" y="1993"/>
                    <a:pt x="5701" y="2036"/>
                    <a:pt x="5730" y="2079"/>
                  </a:cubicBezTo>
                  <a:lnTo>
                    <a:pt x="5781" y="2139"/>
                  </a:lnTo>
                  <a:cubicBezTo>
                    <a:pt x="5793" y="2158"/>
                    <a:pt x="5812" y="2166"/>
                    <a:pt x="5830" y="2166"/>
                  </a:cubicBezTo>
                  <a:cubicBezTo>
                    <a:pt x="5869" y="2166"/>
                    <a:pt x="5906" y="2127"/>
                    <a:pt x="5871" y="2079"/>
                  </a:cubicBezTo>
                  <a:lnTo>
                    <a:pt x="5831" y="2018"/>
                  </a:lnTo>
                  <a:cubicBezTo>
                    <a:pt x="5819" y="2000"/>
                    <a:pt x="5802" y="1993"/>
                    <a:pt x="5785" y="1993"/>
                  </a:cubicBezTo>
                  <a:close/>
                  <a:moveTo>
                    <a:pt x="1787" y="1844"/>
                  </a:moveTo>
                  <a:cubicBezTo>
                    <a:pt x="1718" y="1844"/>
                    <a:pt x="1656" y="1932"/>
                    <a:pt x="1720" y="1987"/>
                  </a:cubicBezTo>
                  <a:lnTo>
                    <a:pt x="1933" y="2160"/>
                  </a:lnTo>
                  <a:cubicBezTo>
                    <a:pt x="1949" y="2176"/>
                    <a:pt x="1967" y="2182"/>
                    <a:pt x="1984" y="2182"/>
                  </a:cubicBezTo>
                  <a:cubicBezTo>
                    <a:pt x="2044" y="2182"/>
                    <a:pt x="2097" y="2103"/>
                    <a:pt x="2034" y="2048"/>
                  </a:cubicBezTo>
                  <a:cubicBezTo>
                    <a:pt x="1974" y="1987"/>
                    <a:pt x="1902" y="1926"/>
                    <a:pt x="1842" y="1866"/>
                  </a:cubicBezTo>
                  <a:cubicBezTo>
                    <a:pt x="1824" y="1851"/>
                    <a:pt x="1805" y="1844"/>
                    <a:pt x="1787" y="1844"/>
                  </a:cubicBezTo>
                  <a:close/>
                  <a:moveTo>
                    <a:pt x="4058" y="2101"/>
                  </a:moveTo>
                  <a:cubicBezTo>
                    <a:pt x="3992" y="2101"/>
                    <a:pt x="3948" y="2204"/>
                    <a:pt x="4019" y="2230"/>
                  </a:cubicBezTo>
                  <a:lnTo>
                    <a:pt x="4140" y="2291"/>
                  </a:lnTo>
                  <a:cubicBezTo>
                    <a:pt x="4151" y="2295"/>
                    <a:pt x="4161" y="2297"/>
                    <a:pt x="4170" y="2297"/>
                  </a:cubicBezTo>
                  <a:cubicBezTo>
                    <a:pt x="4235" y="2297"/>
                    <a:pt x="4273" y="2215"/>
                    <a:pt x="4211" y="2180"/>
                  </a:cubicBezTo>
                  <a:cubicBezTo>
                    <a:pt x="4170" y="2160"/>
                    <a:pt x="4130" y="2129"/>
                    <a:pt x="4089" y="2109"/>
                  </a:cubicBezTo>
                  <a:cubicBezTo>
                    <a:pt x="4079" y="2103"/>
                    <a:pt x="4068" y="2101"/>
                    <a:pt x="4058" y="2101"/>
                  </a:cubicBezTo>
                  <a:close/>
                  <a:moveTo>
                    <a:pt x="2206" y="2261"/>
                  </a:moveTo>
                  <a:cubicBezTo>
                    <a:pt x="2075" y="2261"/>
                    <a:pt x="2075" y="2453"/>
                    <a:pt x="2206" y="2453"/>
                  </a:cubicBezTo>
                  <a:cubicBezTo>
                    <a:pt x="2328" y="2453"/>
                    <a:pt x="2328" y="2261"/>
                    <a:pt x="2206" y="2261"/>
                  </a:cubicBezTo>
                  <a:close/>
                  <a:moveTo>
                    <a:pt x="539" y="2176"/>
                  </a:moveTo>
                  <a:cubicBezTo>
                    <a:pt x="461" y="2176"/>
                    <a:pt x="410" y="2292"/>
                    <a:pt x="495" y="2352"/>
                  </a:cubicBezTo>
                  <a:lnTo>
                    <a:pt x="627" y="2453"/>
                  </a:lnTo>
                  <a:cubicBezTo>
                    <a:pt x="644" y="2465"/>
                    <a:pt x="662" y="2471"/>
                    <a:pt x="678" y="2471"/>
                  </a:cubicBezTo>
                  <a:cubicBezTo>
                    <a:pt x="754" y="2471"/>
                    <a:pt x="803" y="2352"/>
                    <a:pt x="728" y="2301"/>
                  </a:cubicBezTo>
                  <a:cubicBezTo>
                    <a:pt x="678" y="2261"/>
                    <a:pt x="627" y="2230"/>
                    <a:pt x="586" y="2190"/>
                  </a:cubicBezTo>
                  <a:cubicBezTo>
                    <a:pt x="570" y="2180"/>
                    <a:pt x="554" y="2176"/>
                    <a:pt x="539" y="2176"/>
                  </a:cubicBezTo>
                  <a:close/>
                  <a:moveTo>
                    <a:pt x="1313" y="2242"/>
                  </a:moveTo>
                  <a:cubicBezTo>
                    <a:pt x="1248" y="2242"/>
                    <a:pt x="1205" y="2337"/>
                    <a:pt x="1275" y="2372"/>
                  </a:cubicBezTo>
                  <a:lnTo>
                    <a:pt x="1457" y="2473"/>
                  </a:lnTo>
                  <a:cubicBezTo>
                    <a:pt x="1470" y="2482"/>
                    <a:pt x="1484" y="2485"/>
                    <a:pt x="1496" y="2485"/>
                  </a:cubicBezTo>
                  <a:cubicBezTo>
                    <a:pt x="1557" y="2485"/>
                    <a:pt x="1596" y="2394"/>
                    <a:pt x="1528" y="2352"/>
                  </a:cubicBezTo>
                  <a:lnTo>
                    <a:pt x="1346" y="2250"/>
                  </a:lnTo>
                  <a:cubicBezTo>
                    <a:pt x="1335" y="2245"/>
                    <a:pt x="1323" y="2242"/>
                    <a:pt x="1313" y="2242"/>
                  </a:cubicBezTo>
                  <a:close/>
                  <a:moveTo>
                    <a:pt x="3776" y="2342"/>
                  </a:moveTo>
                  <a:cubicBezTo>
                    <a:pt x="3644" y="2342"/>
                    <a:pt x="3644" y="2534"/>
                    <a:pt x="3776" y="2534"/>
                  </a:cubicBezTo>
                  <a:cubicBezTo>
                    <a:pt x="3897" y="2534"/>
                    <a:pt x="3897" y="2342"/>
                    <a:pt x="3776" y="2342"/>
                  </a:cubicBezTo>
                  <a:close/>
                  <a:moveTo>
                    <a:pt x="5418" y="2205"/>
                  </a:moveTo>
                  <a:cubicBezTo>
                    <a:pt x="5339" y="2205"/>
                    <a:pt x="5274" y="2301"/>
                    <a:pt x="5345" y="2372"/>
                  </a:cubicBezTo>
                  <a:lnTo>
                    <a:pt x="5527" y="2524"/>
                  </a:lnTo>
                  <a:cubicBezTo>
                    <a:pt x="5549" y="2542"/>
                    <a:pt x="5573" y="2550"/>
                    <a:pt x="5596" y="2550"/>
                  </a:cubicBezTo>
                  <a:cubicBezTo>
                    <a:pt x="5676" y="2550"/>
                    <a:pt x="5740" y="2455"/>
                    <a:pt x="5669" y="2392"/>
                  </a:cubicBezTo>
                  <a:cubicBezTo>
                    <a:pt x="5608" y="2331"/>
                    <a:pt x="5547" y="2281"/>
                    <a:pt x="5487" y="2230"/>
                  </a:cubicBezTo>
                  <a:cubicBezTo>
                    <a:pt x="5464" y="2212"/>
                    <a:pt x="5441" y="2205"/>
                    <a:pt x="5418" y="2205"/>
                  </a:cubicBezTo>
                  <a:close/>
                  <a:moveTo>
                    <a:pt x="4851" y="2299"/>
                  </a:moveTo>
                  <a:cubicBezTo>
                    <a:pt x="4789" y="2299"/>
                    <a:pt x="4749" y="2391"/>
                    <a:pt x="4809" y="2433"/>
                  </a:cubicBezTo>
                  <a:lnTo>
                    <a:pt x="4980" y="2554"/>
                  </a:lnTo>
                  <a:cubicBezTo>
                    <a:pt x="4994" y="2566"/>
                    <a:pt x="5008" y="2571"/>
                    <a:pt x="5020" y="2571"/>
                  </a:cubicBezTo>
                  <a:cubicBezTo>
                    <a:pt x="5073" y="2571"/>
                    <a:pt x="5109" y="2482"/>
                    <a:pt x="5052" y="2433"/>
                  </a:cubicBezTo>
                  <a:lnTo>
                    <a:pt x="4890" y="2311"/>
                  </a:lnTo>
                  <a:cubicBezTo>
                    <a:pt x="4876" y="2303"/>
                    <a:pt x="4863" y="2299"/>
                    <a:pt x="4851" y="2299"/>
                  </a:cubicBezTo>
                  <a:close/>
                  <a:moveTo>
                    <a:pt x="3010" y="2315"/>
                  </a:moveTo>
                  <a:cubicBezTo>
                    <a:pt x="2921" y="2315"/>
                    <a:pt x="2873" y="2444"/>
                    <a:pt x="2966" y="2504"/>
                  </a:cubicBezTo>
                  <a:lnTo>
                    <a:pt x="3117" y="2625"/>
                  </a:lnTo>
                  <a:cubicBezTo>
                    <a:pt x="3136" y="2638"/>
                    <a:pt x="3155" y="2644"/>
                    <a:pt x="3174" y="2644"/>
                  </a:cubicBezTo>
                  <a:cubicBezTo>
                    <a:pt x="3274" y="2644"/>
                    <a:pt x="3350" y="2482"/>
                    <a:pt x="3239" y="2423"/>
                  </a:cubicBezTo>
                  <a:cubicBezTo>
                    <a:pt x="3178" y="2392"/>
                    <a:pt x="3128" y="2362"/>
                    <a:pt x="3067" y="2331"/>
                  </a:cubicBezTo>
                  <a:cubicBezTo>
                    <a:pt x="3047" y="2320"/>
                    <a:pt x="3028" y="2315"/>
                    <a:pt x="3010" y="2315"/>
                  </a:cubicBezTo>
                  <a:close/>
                  <a:moveTo>
                    <a:pt x="133" y="2552"/>
                  </a:moveTo>
                  <a:cubicBezTo>
                    <a:pt x="55" y="2552"/>
                    <a:pt x="0" y="2665"/>
                    <a:pt x="90" y="2706"/>
                  </a:cubicBezTo>
                  <a:cubicBezTo>
                    <a:pt x="131" y="2727"/>
                    <a:pt x="171" y="2757"/>
                    <a:pt x="222" y="2777"/>
                  </a:cubicBezTo>
                  <a:cubicBezTo>
                    <a:pt x="231" y="2782"/>
                    <a:pt x="240" y="2784"/>
                    <a:pt x="250" y="2784"/>
                  </a:cubicBezTo>
                  <a:cubicBezTo>
                    <a:pt x="301" y="2784"/>
                    <a:pt x="346" y="2719"/>
                    <a:pt x="303" y="2676"/>
                  </a:cubicBezTo>
                  <a:cubicBezTo>
                    <a:pt x="262" y="2646"/>
                    <a:pt x="222" y="2605"/>
                    <a:pt x="192" y="2574"/>
                  </a:cubicBezTo>
                  <a:cubicBezTo>
                    <a:pt x="172" y="2559"/>
                    <a:pt x="152" y="2552"/>
                    <a:pt x="133" y="2552"/>
                  </a:cubicBezTo>
                  <a:close/>
                  <a:moveTo>
                    <a:pt x="1881" y="2431"/>
                  </a:moveTo>
                  <a:cubicBezTo>
                    <a:pt x="1813" y="2431"/>
                    <a:pt x="1754" y="2524"/>
                    <a:pt x="1821" y="2574"/>
                  </a:cubicBezTo>
                  <a:cubicBezTo>
                    <a:pt x="1893" y="2646"/>
                    <a:pt x="1974" y="2706"/>
                    <a:pt x="2055" y="2767"/>
                  </a:cubicBezTo>
                  <a:cubicBezTo>
                    <a:pt x="2078" y="2786"/>
                    <a:pt x="2101" y="2794"/>
                    <a:pt x="2123" y="2794"/>
                  </a:cubicBezTo>
                  <a:cubicBezTo>
                    <a:pt x="2206" y="2794"/>
                    <a:pt x="2264" y="2679"/>
                    <a:pt x="2176" y="2615"/>
                  </a:cubicBezTo>
                  <a:cubicBezTo>
                    <a:pt x="2085" y="2565"/>
                    <a:pt x="2004" y="2504"/>
                    <a:pt x="1923" y="2443"/>
                  </a:cubicBezTo>
                  <a:cubicBezTo>
                    <a:pt x="1909" y="2435"/>
                    <a:pt x="1895" y="2431"/>
                    <a:pt x="1881" y="2431"/>
                  </a:cubicBezTo>
                  <a:close/>
                  <a:moveTo>
                    <a:pt x="4120" y="2534"/>
                  </a:moveTo>
                  <a:cubicBezTo>
                    <a:pt x="4066" y="2534"/>
                    <a:pt x="4022" y="2599"/>
                    <a:pt x="4069" y="2646"/>
                  </a:cubicBezTo>
                  <a:cubicBezTo>
                    <a:pt x="4130" y="2696"/>
                    <a:pt x="4191" y="2747"/>
                    <a:pt x="4251" y="2808"/>
                  </a:cubicBezTo>
                  <a:cubicBezTo>
                    <a:pt x="4266" y="2818"/>
                    <a:pt x="4281" y="2822"/>
                    <a:pt x="4296" y="2822"/>
                  </a:cubicBezTo>
                  <a:cubicBezTo>
                    <a:pt x="4353" y="2822"/>
                    <a:pt x="4401" y="2757"/>
                    <a:pt x="4353" y="2716"/>
                  </a:cubicBezTo>
                  <a:cubicBezTo>
                    <a:pt x="4292" y="2655"/>
                    <a:pt x="4231" y="2605"/>
                    <a:pt x="4170" y="2554"/>
                  </a:cubicBezTo>
                  <a:cubicBezTo>
                    <a:pt x="4154" y="2540"/>
                    <a:pt x="4137" y="2534"/>
                    <a:pt x="4120" y="2534"/>
                  </a:cubicBezTo>
                  <a:close/>
                  <a:moveTo>
                    <a:pt x="2692" y="2608"/>
                  </a:moveTo>
                  <a:cubicBezTo>
                    <a:pt x="2616" y="2608"/>
                    <a:pt x="2566" y="2727"/>
                    <a:pt x="2642" y="2777"/>
                  </a:cubicBezTo>
                  <a:lnTo>
                    <a:pt x="2712" y="2817"/>
                  </a:lnTo>
                  <a:cubicBezTo>
                    <a:pt x="2728" y="2830"/>
                    <a:pt x="2744" y="2835"/>
                    <a:pt x="2759" y="2835"/>
                  </a:cubicBezTo>
                  <a:cubicBezTo>
                    <a:pt x="2830" y="2835"/>
                    <a:pt x="2879" y="2716"/>
                    <a:pt x="2804" y="2666"/>
                  </a:cubicBezTo>
                  <a:lnTo>
                    <a:pt x="2743" y="2625"/>
                  </a:lnTo>
                  <a:cubicBezTo>
                    <a:pt x="2725" y="2613"/>
                    <a:pt x="2708" y="2608"/>
                    <a:pt x="2692" y="2608"/>
                  </a:cubicBezTo>
                  <a:close/>
                  <a:moveTo>
                    <a:pt x="1166" y="2522"/>
                  </a:moveTo>
                  <a:cubicBezTo>
                    <a:pt x="1107" y="2522"/>
                    <a:pt x="1074" y="2615"/>
                    <a:pt x="1133" y="2666"/>
                  </a:cubicBezTo>
                  <a:cubicBezTo>
                    <a:pt x="1224" y="2727"/>
                    <a:pt x="1315" y="2797"/>
                    <a:pt x="1416" y="2868"/>
                  </a:cubicBezTo>
                  <a:cubicBezTo>
                    <a:pt x="1429" y="2879"/>
                    <a:pt x="1443" y="2884"/>
                    <a:pt x="1456" y="2884"/>
                  </a:cubicBezTo>
                  <a:cubicBezTo>
                    <a:pt x="1514" y="2884"/>
                    <a:pt x="1562" y="2786"/>
                    <a:pt x="1488" y="2736"/>
                  </a:cubicBezTo>
                  <a:cubicBezTo>
                    <a:pt x="1396" y="2666"/>
                    <a:pt x="1295" y="2605"/>
                    <a:pt x="1204" y="2534"/>
                  </a:cubicBezTo>
                  <a:cubicBezTo>
                    <a:pt x="1191" y="2526"/>
                    <a:pt x="1178" y="2522"/>
                    <a:pt x="1166" y="2522"/>
                  </a:cubicBezTo>
                  <a:close/>
                  <a:moveTo>
                    <a:pt x="5805" y="2705"/>
                  </a:moveTo>
                  <a:cubicBezTo>
                    <a:pt x="5742" y="2705"/>
                    <a:pt x="5702" y="2805"/>
                    <a:pt x="5770" y="2848"/>
                  </a:cubicBezTo>
                  <a:lnTo>
                    <a:pt x="5892" y="2929"/>
                  </a:lnTo>
                  <a:cubicBezTo>
                    <a:pt x="5904" y="2937"/>
                    <a:pt x="5917" y="2940"/>
                    <a:pt x="5928" y="2940"/>
                  </a:cubicBezTo>
                  <a:cubicBezTo>
                    <a:pt x="5991" y="2940"/>
                    <a:pt x="6031" y="2840"/>
                    <a:pt x="5963" y="2797"/>
                  </a:cubicBezTo>
                  <a:lnTo>
                    <a:pt x="5841" y="2716"/>
                  </a:lnTo>
                  <a:cubicBezTo>
                    <a:pt x="5829" y="2708"/>
                    <a:pt x="5816" y="2705"/>
                    <a:pt x="5805" y="2705"/>
                  </a:cubicBezTo>
                  <a:close/>
                  <a:moveTo>
                    <a:pt x="618" y="2705"/>
                  </a:moveTo>
                  <a:cubicBezTo>
                    <a:pt x="547" y="2705"/>
                    <a:pt x="492" y="2792"/>
                    <a:pt x="556" y="2848"/>
                  </a:cubicBezTo>
                  <a:lnTo>
                    <a:pt x="779" y="3030"/>
                  </a:lnTo>
                  <a:cubicBezTo>
                    <a:pt x="795" y="3043"/>
                    <a:pt x="813" y="3048"/>
                    <a:pt x="831" y="3048"/>
                  </a:cubicBezTo>
                  <a:cubicBezTo>
                    <a:pt x="901" y="3048"/>
                    <a:pt x="965" y="2965"/>
                    <a:pt x="900" y="2909"/>
                  </a:cubicBezTo>
                  <a:lnTo>
                    <a:pt x="678" y="2727"/>
                  </a:lnTo>
                  <a:cubicBezTo>
                    <a:pt x="658" y="2711"/>
                    <a:pt x="638" y="2705"/>
                    <a:pt x="618" y="2705"/>
                  </a:cubicBezTo>
                  <a:close/>
                  <a:moveTo>
                    <a:pt x="4771" y="2814"/>
                  </a:moveTo>
                  <a:cubicBezTo>
                    <a:pt x="4718" y="2814"/>
                    <a:pt x="4671" y="2885"/>
                    <a:pt x="4717" y="2939"/>
                  </a:cubicBezTo>
                  <a:cubicBezTo>
                    <a:pt x="4758" y="2979"/>
                    <a:pt x="4798" y="3030"/>
                    <a:pt x="4839" y="3081"/>
                  </a:cubicBezTo>
                  <a:cubicBezTo>
                    <a:pt x="4854" y="3101"/>
                    <a:pt x="4872" y="3109"/>
                    <a:pt x="4889" y="3109"/>
                  </a:cubicBezTo>
                  <a:cubicBezTo>
                    <a:pt x="4944" y="3109"/>
                    <a:pt x="4996" y="3031"/>
                    <a:pt x="4950" y="2970"/>
                  </a:cubicBezTo>
                  <a:lnTo>
                    <a:pt x="4818" y="2838"/>
                  </a:lnTo>
                  <a:cubicBezTo>
                    <a:pt x="4804" y="2821"/>
                    <a:pt x="4787" y="2814"/>
                    <a:pt x="4771" y="2814"/>
                  </a:cubicBezTo>
                  <a:close/>
                  <a:moveTo>
                    <a:pt x="3734" y="2967"/>
                  </a:moveTo>
                  <a:cubicBezTo>
                    <a:pt x="3674" y="2967"/>
                    <a:pt x="3619" y="3046"/>
                    <a:pt x="3675" y="3101"/>
                  </a:cubicBezTo>
                  <a:lnTo>
                    <a:pt x="3776" y="3202"/>
                  </a:lnTo>
                  <a:cubicBezTo>
                    <a:pt x="3792" y="3218"/>
                    <a:pt x="3810" y="3225"/>
                    <a:pt x="3827" y="3225"/>
                  </a:cubicBezTo>
                  <a:cubicBezTo>
                    <a:pt x="3888" y="3225"/>
                    <a:pt x="3942" y="3146"/>
                    <a:pt x="3887" y="3091"/>
                  </a:cubicBezTo>
                  <a:lnTo>
                    <a:pt x="3786" y="2990"/>
                  </a:lnTo>
                  <a:cubicBezTo>
                    <a:pt x="3770" y="2974"/>
                    <a:pt x="3752" y="2967"/>
                    <a:pt x="3734" y="2967"/>
                  </a:cubicBezTo>
                  <a:close/>
                  <a:moveTo>
                    <a:pt x="2980" y="2873"/>
                  </a:moveTo>
                  <a:cubicBezTo>
                    <a:pt x="2912" y="2873"/>
                    <a:pt x="2852" y="2967"/>
                    <a:pt x="2915" y="3030"/>
                  </a:cubicBezTo>
                  <a:cubicBezTo>
                    <a:pt x="2996" y="3121"/>
                    <a:pt x="3097" y="3192"/>
                    <a:pt x="3219" y="3243"/>
                  </a:cubicBezTo>
                  <a:cubicBezTo>
                    <a:pt x="3233" y="3250"/>
                    <a:pt x="3247" y="3253"/>
                    <a:pt x="3260" y="3253"/>
                  </a:cubicBezTo>
                  <a:cubicBezTo>
                    <a:pt x="3342" y="3253"/>
                    <a:pt x="3397" y="3134"/>
                    <a:pt x="3310" y="3091"/>
                  </a:cubicBezTo>
                  <a:cubicBezTo>
                    <a:pt x="3209" y="3040"/>
                    <a:pt x="3117" y="2979"/>
                    <a:pt x="3036" y="2898"/>
                  </a:cubicBezTo>
                  <a:cubicBezTo>
                    <a:pt x="3019" y="2881"/>
                    <a:pt x="2999" y="2873"/>
                    <a:pt x="2980" y="2873"/>
                  </a:cubicBezTo>
                  <a:close/>
                  <a:moveTo>
                    <a:pt x="1901" y="3075"/>
                  </a:moveTo>
                  <a:cubicBezTo>
                    <a:pt x="1858" y="3075"/>
                    <a:pt x="1820" y="3146"/>
                    <a:pt x="1872" y="3172"/>
                  </a:cubicBezTo>
                  <a:cubicBezTo>
                    <a:pt x="1923" y="3213"/>
                    <a:pt x="1983" y="3243"/>
                    <a:pt x="2034" y="3273"/>
                  </a:cubicBezTo>
                  <a:cubicBezTo>
                    <a:pt x="2045" y="3281"/>
                    <a:pt x="2055" y="3284"/>
                    <a:pt x="2065" y="3284"/>
                  </a:cubicBezTo>
                  <a:cubicBezTo>
                    <a:pt x="2109" y="3284"/>
                    <a:pt x="2135" y="3215"/>
                    <a:pt x="2085" y="3182"/>
                  </a:cubicBezTo>
                  <a:cubicBezTo>
                    <a:pt x="2034" y="3152"/>
                    <a:pt x="1974" y="3121"/>
                    <a:pt x="1923" y="3081"/>
                  </a:cubicBezTo>
                  <a:cubicBezTo>
                    <a:pt x="1916" y="3077"/>
                    <a:pt x="1909" y="3075"/>
                    <a:pt x="1901" y="3075"/>
                  </a:cubicBezTo>
                  <a:close/>
                  <a:moveTo>
                    <a:pt x="5540" y="3033"/>
                  </a:moveTo>
                  <a:cubicBezTo>
                    <a:pt x="5479" y="3033"/>
                    <a:pt x="5434" y="3115"/>
                    <a:pt x="5466" y="3172"/>
                  </a:cubicBezTo>
                  <a:cubicBezTo>
                    <a:pt x="5497" y="3253"/>
                    <a:pt x="5578" y="3294"/>
                    <a:pt x="5659" y="3314"/>
                  </a:cubicBezTo>
                  <a:cubicBezTo>
                    <a:pt x="5669" y="3317"/>
                    <a:pt x="5678" y="3318"/>
                    <a:pt x="5687" y="3318"/>
                  </a:cubicBezTo>
                  <a:cubicBezTo>
                    <a:pt x="5770" y="3318"/>
                    <a:pt x="5812" y="3197"/>
                    <a:pt x="5730" y="3152"/>
                  </a:cubicBezTo>
                  <a:cubicBezTo>
                    <a:pt x="5679" y="3121"/>
                    <a:pt x="5639" y="3081"/>
                    <a:pt x="5588" y="3051"/>
                  </a:cubicBezTo>
                  <a:cubicBezTo>
                    <a:pt x="5571" y="3038"/>
                    <a:pt x="5555" y="3033"/>
                    <a:pt x="5540" y="3033"/>
                  </a:cubicBezTo>
                  <a:close/>
                  <a:moveTo>
                    <a:pt x="2567" y="3030"/>
                  </a:moveTo>
                  <a:cubicBezTo>
                    <a:pt x="2500" y="3030"/>
                    <a:pt x="2459" y="3105"/>
                    <a:pt x="2510" y="3172"/>
                  </a:cubicBezTo>
                  <a:cubicBezTo>
                    <a:pt x="2550" y="3222"/>
                    <a:pt x="2601" y="3263"/>
                    <a:pt x="2652" y="3314"/>
                  </a:cubicBezTo>
                  <a:cubicBezTo>
                    <a:pt x="2675" y="3333"/>
                    <a:pt x="2700" y="3342"/>
                    <a:pt x="2723" y="3342"/>
                  </a:cubicBezTo>
                  <a:cubicBezTo>
                    <a:pt x="2821" y="3342"/>
                    <a:pt x="2898" y="3197"/>
                    <a:pt x="2784" y="3132"/>
                  </a:cubicBezTo>
                  <a:cubicBezTo>
                    <a:pt x="2733" y="3101"/>
                    <a:pt x="2672" y="3060"/>
                    <a:pt x="2611" y="3040"/>
                  </a:cubicBezTo>
                  <a:cubicBezTo>
                    <a:pt x="2596" y="3033"/>
                    <a:pt x="2581" y="3030"/>
                    <a:pt x="2567" y="3030"/>
                  </a:cubicBezTo>
                  <a:close/>
                  <a:moveTo>
                    <a:pt x="4265" y="3057"/>
                  </a:moveTo>
                  <a:cubicBezTo>
                    <a:pt x="4200" y="3057"/>
                    <a:pt x="4134" y="3131"/>
                    <a:pt x="4181" y="3192"/>
                  </a:cubicBezTo>
                  <a:cubicBezTo>
                    <a:pt x="4201" y="3233"/>
                    <a:pt x="4231" y="3263"/>
                    <a:pt x="4251" y="3303"/>
                  </a:cubicBezTo>
                  <a:cubicBezTo>
                    <a:pt x="4276" y="3334"/>
                    <a:pt x="4306" y="3346"/>
                    <a:pt x="4335" y="3346"/>
                  </a:cubicBezTo>
                  <a:cubicBezTo>
                    <a:pt x="4412" y="3346"/>
                    <a:pt x="4480" y="3256"/>
                    <a:pt x="4413" y="3182"/>
                  </a:cubicBezTo>
                  <a:cubicBezTo>
                    <a:pt x="4383" y="3152"/>
                    <a:pt x="4353" y="3111"/>
                    <a:pt x="4323" y="3081"/>
                  </a:cubicBezTo>
                  <a:cubicBezTo>
                    <a:pt x="4306" y="3064"/>
                    <a:pt x="4286" y="3057"/>
                    <a:pt x="4265" y="3057"/>
                  </a:cubicBezTo>
                  <a:close/>
                  <a:moveTo>
                    <a:pt x="518" y="3182"/>
                  </a:moveTo>
                  <a:cubicBezTo>
                    <a:pt x="437" y="3182"/>
                    <a:pt x="361" y="3284"/>
                    <a:pt x="435" y="3364"/>
                  </a:cubicBezTo>
                  <a:cubicBezTo>
                    <a:pt x="495" y="3425"/>
                    <a:pt x="566" y="3476"/>
                    <a:pt x="647" y="3486"/>
                  </a:cubicBezTo>
                  <a:cubicBezTo>
                    <a:pt x="658" y="3488"/>
                    <a:pt x="668" y="3489"/>
                    <a:pt x="677" y="3489"/>
                  </a:cubicBezTo>
                  <a:cubicBezTo>
                    <a:pt x="784" y="3489"/>
                    <a:pt x="810" y="3341"/>
                    <a:pt x="708" y="3303"/>
                  </a:cubicBezTo>
                  <a:cubicBezTo>
                    <a:pt x="667" y="3283"/>
                    <a:pt x="637" y="3263"/>
                    <a:pt x="606" y="3233"/>
                  </a:cubicBezTo>
                  <a:cubicBezTo>
                    <a:pt x="581" y="3197"/>
                    <a:pt x="549" y="3182"/>
                    <a:pt x="518" y="3182"/>
                  </a:cubicBezTo>
                  <a:close/>
                  <a:moveTo>
                    <a:pt x="5283" y="3372"/>
                  </a:moveTo>
                  <a:cubicBezTo>
                    <a:pt x="5223" y="3372"/>
                    <a:pt x="5169" y="3451"/>
                    <a:pt x="5223" y="3506"/>
                  </a:cubicBezTo>
                  <a:lnTo>
                    <a:pt x="5264" y="3546"/>
                  </a:lnTo>
                  <a:cubicBezTo>
                    <a:pt x="5280" y="3563"/>
                    <a:pt x="5298" y="3569"/>
                    <a:pt x="5316" y="3569"/>
                  </a:cubicBezTo>
                  <a:cubicBezTo>
                    <a:pt x="5376" y="3569"/>
                    <a:pt x="5430" y="3490"/>
                    <a:pt x="5376" y="3435"/>
                  </a:cubicBezTo>
                  <a:lnTo>
                    <a:pt x="5335" y="3395"/>
                  </a:lnTo>
                  <a:cubicBezTo>
                    <a:pt x="5319" y="3379"/>
                    <a:pt x="5301" y="3372"/>
                    <a:pt x="5283" y="3372"/>
                  </a:cubicBezTo>
                  <a:close/>
                  <a:moveTo>
                    <a:pt x="1576" y="3356"/>
                  </a:moveTo>
                  <a:cubicBezTo>
                    <a:pt x="1509" y="3356"/>
                    <a:pt x="1460" y="3452"/>
                    <a:pt x="1538" y="3496"/>
                  </a:cubicBezTo>
                  <a:cubicBezTo>
                    <a:pt x="1578" y="3526"/>
                    <a:pt x="1629" y="3557"/>
                    <a:pt x="1670" y="3587"/>
                  </a:cubicBezTo>
                  <a:cubicBezTo>
                    <a:pt x="1685" y="3597"/>
                    <a:pt x="1699" y="3601"/>
                    <a:pt x="1713" y="3601"/>
                  </a:cubicBezTo>
                  <a:cubicBezTo>
                    <a:pt x="1786" y="3601"/>
                    <a:pt x="1837" y="3488"/>
                    <a:pt x="1761" y="3445"/>
                  </a:cubicBezTo>
                  <a:cubicBezTo>
                    <a:pt x="1710" y="3415"/>
                    <a:pt x="1659" y="3395"/>
                    <a:pt x="1609" y="3364"/>
                  </a:cubicBezTo>
                  <a:cubicBezTo>
                    <a:pt x="1598" y="3359"/>
                    <a:pt x="1587" y="3356"/>
                    <a:pt x="1576" y="3356"/>
                  </a:cubicBezTo>
                  <a:close/>
                  <a:moveTo>
                    <a:pt x="226" y="3422"/>
                  </a:moveTo>
                  <a:cubicBezTo>
                    <a:pt x="174" y="3422"/>
                    <a:pt x="144" y="3505"/>
                    <a:pt x="201" y="3546"/>
                  </a:cubicBezTo>
                  <a:lnTo>
                    <a:pt x="282" y="3607"/>
                  </a:lnTo>
                  <a:cubicBezTo>
                    <a:pt x="293" y="3616"/>
                    <a:pt x="304" y="3620"/>
                    <a:pt x="315" y="3620"/>
                  </a:cubicBezTo>
                  <a:cubicBezTo>
                    <a:pt x="364" y="3620"/>
                    <a:pt x="402" y="3537"/>
                    <a:pt x="343" y="3496"/>
                  </a:cubicBezTo>
                  <a:lnTo>
                    <a:pt x="262" y="3435"/>
                  </a:lnTo>
                  <a:cubicBezTo>
                    <a:pt x="250" y="3426"/>
                    <a:pt x="237" y="3422"/>
                    <a:pt x="226" y="3422"/>
                  </a:cubicBezTo>
                  <a:close/>
                  <a:moveTo>
                    <a:pt x="3344" y="3383"/>
                  </a:moveTo>
                  <a:cubicBezTo>
                    <a:pt x="3271" y="3383"/>
                    <a:pt x="3203" y="3472"/>
                    <a:pt x="3270" y="3546"/>
                  </a:cubicBezTo>
                  <a:cubicBezTo>
                    <a:pt x="3320" y="3587"/>
                    <a:pt x="3360" y="3627"/>
                    <a:pt x="3401" y="3678"/>
                  </a:cubicBezTo>
                  <a:cubicBezTo>
                    <a:pt x="3418" y="3693"/>
                    <a:pt x="3439" y="3700"/>
                    <a:pt x="3459" y="3700"/>
                  </a:cubicBezTo>
                  <a:cubicBezTo>
                    <a:pt x="3521" y="3700"/>
                    <a:pt x="3579" y="3638"/>
                    <a:pt x="3533" y="3577"/>
                  </a:cubicBezTo>
                  <a:lnTo>
                    <a:pt x="3421" y="3425"/>
                  </a:lnTo>
                  <a:cubicBezTo>
                    <a:pt x="3399" y="3395"/>
                    <a:pt x="3371" y="3383"/>
                    <a:pt x="3344" y="3383"/>
                  </a:cubicBezTo>
                  <a:close/>
                  <a:moveTo>
                    <a:pt x="3730" y="3423"/>
                  </a:moveTo>
                  <a:cubicBezTo>
                    <a:pt x="3656" y="3423"/>
                    <a:pt x="3597" y="3518"/>
                    <a:pt x="3664" y="3577"/>
                  </a:cubicBezTo>
                  <a:cubicBezTo>
                    <a:pt x="3705" y="3607"/>
                    <a:pt x="3756" y="3648"/>
                    <a:pt x="3786" y="3699"/>
                  </a:cubicBezTo>
                  <a:cubicBezTo>
                    <a:pt x="3804" y="3720"/>
                    <a:pt x="3830" y="3730"/>
                    <a:pt x="3856" y="3730"/>
                  </a:cubicBezTo>
                  <a:cubicBezTo>
                    <a:pt x="3903" y="3730"/>
                    <a:pt x="3947" y="3697"/>
                    <a:pt x="3927" y="3638"/>
                  </a:cubicBezTo>
                  <a:cubicBezTo>
                    <a:pt x="3897" y="3546"/>
                    <a:pt x="3857" y="3476"/>
                    <a:pt x="3776" y="3435"/>
                  </a:cubicBezTo>
                  <a:cubicBezTo>
                    <a:pt x="3761" y="3427"/>
                    <a:pt x="3745" y="3423"/>
                    <a:pt x="3730" y="3423"/>
                  </a:cubicBezTo>
                  <a:close/>
                  <a:moveTo>
                    <a:pt x="1088" y="3528"/>
                  </a:moveTo>
                  <a:cubicBezTo>
                    <a:pt x="1027" y="3528"/>
                    <a:pt x="992" y="3613"/>
                    <a:pt x="1052" y="3648"/>
                  </a:cubicBezTo>
                  <a:cubicBezTo>
                    <a:pt x="1133" y="3699"/>
                    <a:pt x="1214" y="3739"/>
                    <a:pt x="1295" y="3789"/>
                  </a:cubicBezTo>
                  <a:cubicBezTo>
                    <a:pt x="1305" y="3794"/>
                    <a:pt x="1315" y="3796"/>
                    <a:pt x="1324" y="3796"/>
                  </a:cubicBezTo>
                  <a:cubicBezTo>
                    <a:pt x="1381" y="3796"/>
                    <a:pt x="1417" y="3723"/>
                    <a:pt x="1356" y="3688"/>
                  </a:cubicBezTo>
                  <a:cubicBezTo>
                    <a:pt x="1275" y="3638"/>
                    <a:pt x="1194" y="3587"/>
                    <a:pt x="1123" y="3537"/>
                  </a:cubicBezTo>
                  <a:cubicBezTo>
                    <a:pt x="1111" y="3531"/>
                    <a:pt x="1099" y="3528"/>
                    <a:pt x="1088" y="3528"/>
                  </a:cubicBezTo>
                  <a:close/>
                  <a:moveTo>
                    <a:pt x="2186" y="3535"/>
                  </a:moveTo>
                  <a:cubicBezTo>
                    <a:pt x="2117" y="3535"/>
                    <a:pt x="2077" y="3635"/>
                    <a:pt x="2145" y="3678"/>
                  </a:cubicBezTo>
                  <a:cubicBezTo>
                    <a:pt x="2186" y="3719"/>
                    <a:pt x="2237" y="3759"/>
                    <a:pt x="2287" y="3789"/>
                  </a:cubicBezTo>
                  <a:cubicBezTo>
                    <a:pt x="2301" y="3800"/>
                    <a:pt x="2315" y="3804"/>
                    <a:pt x="2328" y="3804"/>
                  </a:cubicBezTo>
                  <a:cubicBezTo>
                    <a:pt x="2394" y="3804"/>
                    <a:pt x="2444" y="3698"/>
                    <a:pt x="2368" y="3648"/>
                  </a:cubicBezTo>
                  <a:cubicBezTo>
                    <a:pt x="2318" y="3607"/>
                    <a:pt x="2267" y="3577"/>
                    <a:pt x="2226" y="3546"/>
                  </a:cubicBezTo>
                  <a:cubicBezTo>
                    <a:pt x="2212" y="3539"/>
                    <a:pt x="2199" y="3535"/>
                    <a:pt x="2186" y="3535"/>
                  </a:cubicBezTo>
                  <a:close/>
                  <a:moveTo>
                    <a:pt x="4607" y="3600"/>
                  </a:moveTo>
                  <a:cubicBezTo>
                    <a:pt x="4564" y="3600"/>
                    <a:pt x="4527" y="3653"/>
                    <a:pt x="4566" y="3699"/>
                  </a:cubicBezTo>
                  <a:lnTo>
                    <a:pt x="4656" y="3800"/>
                  </a:lnTo>
                  <a:cubicBezTo>
                    <a:pt x="4671" y="3817"/>
                    <a:pt x="4688" y="3824"/>
                    <a:pt x="4705" y="3824"/>
                  </a:cubicBezTo>
                  <a:cubicBezTo>
                    <a:pt x="4756" y="3824"/>
                    <a:pt x="4804" y="3755"/>
                    <a:pt x="4758" y="3708"/>
                  </a:cubicBezTo>
                  <a:cubicBezTo>
                    <a:pt x="4717" y="3678"/>
                    <a:pt x="4687" y="3648"/>
                    <a:pt x="4647" y="3618"/>
                  </a:cubicBezTo>
                  <a:cubicBezTo>
                    <a:pt x="4634" y="3605"/>
                    <a:pt x="4620" y="3600"/>
                    <a:pt x="4607" y="3600"/>
                  </a:cubicBezTo>
                  <a:close/>
                  <a:moveTo>
                    <a:pt x="5017" y="3661"/>
                  </a:moveTo>
                  <a:cubicBezTo>
                    <a:pt x="4960" y="3661"/>
                    <a:pt x="4915" y="3720"/>
                    <a:pt x="4940" y="3780"/>
                  </a:cubicBezTo>
                  <a:cubicBezTo>
                    <a:pt x="4980" y="3861"/>
                    <a:pt x="5052" y="3891"/>
                    <a:pt x="5112" y="3951"/>
                  </a:cubicBezTo>
                  <a:cubicBezTo>
                    <a:pt x="5123" y="3958"/>
                    <a:pt x="5134" y="3961"/>
                    <a:pt x="5146" y="3961"/>
                  </a:cubicBezTo>
                  <a:cubicBezTo>
                    <a:pt x="5201" y="3961"/>
                    <a:pt x="5257" y="3891"/>
                    <a:pt x="5223" y="3840"/>
                  </a:cubicBezTo>
                  <a:cubicBezTo>
                    <a:pt x="5173" y="3769"/>
                    <a:pt x="5133" y="3708"/>
                    <a:pt x="5052" y="3668"/>
                  </a:cubicBezTo>
                  <a:cubicBezTo>
                    <a:pt x="5040" y="3663"/>
                    <a:pt x="5029" y="3661"/>
                    <a:pt x="5017" y="3661"/>
                  </a:cubicBezTo>
                  <a:close/>
                  <a:moveTo>
                    <a:pt x="5766" y="3773"/>
                  </a:moveTo>
                  <a:cubicBezTo>
                    <a:pt x="5704" y="3773"/>
                    <a:pt x="5647" y="3859"/>
                    <a:pt x="5709" y="3921"/>
                  </a:cubicBezTo>
                  <a:lnTo>
                    <a:pt x="5770" y="3982"/>
                  </a:lnTo>
                  <a:cubicBezTo>
                    <a:pt x="5786" y="3998"/>
                    <a:pt x="5804" y="4005"/>
                    <a:pt x="5823" y="4005"/>
                  </a:cubicBezTo>
                  <a:cubicBezTo>
                    <a:pt x="5886" y="4005"/>
                    <a:pt x="5945" y="3924"/>
                    <a:pt x="5882" y="3861"/>
                  </a:cubicBezTo>
                  <a:lnTo>
                    <a:pt x="5821" y="3800"/>
                  </a:lnTo>
                  <a:cubicBezTo>
                    <a:pt x="5805" y="3781"/>
                    <a:pt x="5785" y="3773"/>
                    <a:pt x="5766" y="3773"/>
                  </a:cubicBezTo>
                  <a:close/>
                  <a:moveTo>
                    <a:pt x="580" y="3674"/>
                  </a:moveTo>
                  <a:cubicBezTo>
                    <a:pt x="522" y="3674"/>
                    <a:pt x="463" y="3737"/>
                    <a:pt x="505" y="3800"/>
                  </a:cubicBezTo>
                  <a:cubicBezTo>
                    <a:pt x="556" y="3891"/>
                    <a:pt x="637" y="3962"/>
                    <a:pt x="738" y="4012"/>
                  </a:cubicBezTo>
                  <a:cubicBezTo>
                    <a:pt x="752" y="4020"/>
                    <a:pt x="765" y="4023"/>
                    <a:pt x="778" y="4023"/>
                  </a:cubicBezTo>
                  <a:cubicBezTo>
                    <a:pt x="852" y="4023"/>
                    <a:pt x="906" y="3914"/>
                    <a:pt x="819" y="3870"/>
                  </a:cubicBezTo>
                  <a:cubicBezTo>
                    <a:pt x="748" y="3830"/>
                    <a:pt x="687" y="3780"/>
                    <a:pt x="647" y="3719"/>
                  </a:cubicBezTo>
                  <a:cubicBezTo>
                    <a:pt x="631" y="3687"/>
                    <a:pt x="606" y="3674"/>
                    <a:pt x="580" y="3674"/>
                  </a:cubicBezTo>
                  <a:close/>
                  <a:moveTo>
                    <a:pt x="3450" y="3797"/>
                  </a:moveTo>
                  <a:cubicBezTo>
                    <a:pt x="3387" y="3797"/>
                    <a:pt x="3328" y="3879"/>
                    <a:pt x="3391" y="3942"/>
                  </a:cubicBezTo>
                  <a:cubicBezTo>
                    <a:pt x="3432" y="3982"/>
                    <a:pt x="3482" y="4032"/>
                    <a:pt x="3522" y="4083"/>
                  </a:cubicBezTo>
                  <a:cubicBezTo>
                    <a:pt x="3541" y="4104"/>
                    <a:pt x="3562" y="4113"/>
                    <a:pt x="3583" y="4113"/>
                  </a:cubicBezTo>
                  <a:cubicBezTo>
                    <a:pt x="3652" y="4113"/>
                    <a:pt x="3717" y="4014"/>
                    <a:pt x="3654" y="3951"/>
                  </a:cubicBezTo>
                  <a:cubicBezTo>
                    <a:pt x="3603" y="3911"/>
                    <a:pt x="3553" y="3861"/>
                    <a:pt x="3502" y="3820"/>
                  </a:cubicBezTo>
                  <a:cubicBezTo>
                    <a:pt x="3486" y="3804"/>
                    <a:pt x="3468" y="3797"/>
                    <a:pt x="3450" y="3797"/>
                  </a:cubicBezTo>
                  <a:close/>
                  <a:moveTo>
                    <a:pt x="1882" y="3882"/>
                  </a:moveTo>
                  <a:cubicBezTo>
                    <a:pt x="1810" y="3882"/>
                    <a:pt x="1741" y="3982"/>
                    <a:pt x="1812" y="4053"/>
                  </a:cubicBezTo>
                  <a:lnTo>
                    <a:pt x="1872" y="4113"/>
                  </a:lnTo>
                  <a:cubicBezTo>
                    <a:pt x="1893" y="4134"/>
                    <a:pt x="1916" y="4143"/>
                    <a:pt x="1938" y="4143"/>
                  </a:cubicBezTo>
                  <a:cubicBezTo>
                    <a:pt x="2012" y="4143"/>
                    <a:pt x="2074" y="4042"/>
                    <a:pt x="2004" y="3972"/>
                  </a:cubicBezTo>
                  <a:lnTo>
                    <a:pt x="1943" y="3911"/>
                  </a:lnTo>
                  <a:cubicBezTo>
                    <a:pt x="1925" y="3890"/>
                    <a:pt x="1903" y="3882"/>
                    <a:pt x="1882" y="3882"/>
                  </a:cubicBezTo>
                  <a:close/>
                  <a:moveTo>
                    <a:pt x="2872" y="3815"/>
                  </a:moveTo>
                  <a:cubicBezTo>
                    <a:pt x="2800" y="3815"/>
                    <a:pt x="2757" y="3901"/>
                    <a:pt x="2784" y="3972"/>
                  </a:cubicBezTo>
                  <a:cubicBezTo>
                    <a:pt x="2824" y="4053"/>
                    <a:pt x="2895" y="4093"/>
                    <a:pt x="2955" y="4144"/>
                  </a:cubicBezTo>
                  <a:cubicBezTo>
                    <a:pt x="2979" y="4164"/>
                    <a:pt x="3006" y="4172"/>
                    <a:pt x="3031" y="4172"/>
                  </a:cubicBezTo>
                  <a:cubicBezTo>
                    <a:pt x="3124" y="4172"/>
                    <a:pt x="3205" y="4062"/>
                    <a:pt x="3117" y="3982"/>
                  </a:cubicBezTo>
                  <a:cubicBezTo>
                    <a:pt x="3057" y="3921"/>
                    <a:pt x="2996" y="3850"/>
                    <a:pt x="2905" y="3820"/>
                  </a:cubicBezTo>
                  <a:cubicBezTo>
                    <a:pt x="2894" y="3816"/>
                    <a:pt x="2883" y="3815"/>
                    <a:pt x="2872" y="3815"/>
                  </a:cubicBezTo>
                  <a:close/>
                  <a:moveTo>
                    <a:pt x="4221" y="3764"/>
                  </a:moveTo>
                  <a:cubicBezTo>
                    <a:pt x="4123" y="3764"/>
                    <a:pt x="4033" y="3890"/>
                    <a:pt x="4130" y="3972"/>
                  </a:cubicBezTo>
                  <a:cubicBezTo>
                    <a:pt x="4211" y="4032"/>
                    <a:pt x="4292" y="4093"/>
                    <a:pt x="4363" y="4164"/>
                  </a:cubicBezTo>
                  <a:cubicBezTo>
                    <a:pt x="4379" y="4176"/>
                    <a:pt x="4399" y="4181"/>
                    <a:pt x="4418" y="4181"/>
                  </a:cubicBezTo>
                  <a:cubicBezTo>
                    <a:pt x="4484" y="4181"/>
                    <a:pt x="4549" y="4123"/>
                    <a:pt x="4494" y="4053"/>
                  </a:cubicBezTo>
                  <a:cubicBezTo>
                    <a:pt x="4444" y="3982"/>
                    <a:pt x="4383" y="3901"/>
                    <a:pt x="4323" y="3820"/>
                  </a:cubicBezTo>
                  <a:cubicBezTo>
                    <a:pt x="4293" y="3780"/>
                    <a:pt x="4257" y="3764"/>
                    <a:pt x="4221" y="3764"/>
                  </a:cubicBezTo>
                  <a:close/>
                  <a:moveTo>
                    <a:pt x="2369" y="4120"/>
                  </a:moveTo>
                  <a:cubicBezTo>
                    <a:pt x="2268" y="4120"/>
                    <a:pt x="2225" y="4260"/>
                    <a:pt x="2318" y="4316"/>
                  </a:cubicBezTo>
                  <a:lnTo>
                    <a:pt x="2348" y="4347"/>
                  </a:lnTo>
                  <a:cubicBezTo>
                    <a:pt x="2367" y="4358"/>
                    <a:pt x="2386" y="4364"/>
                    <a:pt x="2404" y="4364"/>
                  </a:cubicBezTo>
                  <a:cubicBezTo>
                    <a:pt x="2509" y="4364"/>
                    <a:pt x="2578" y="4187"/>
                    <a:pt x="2439" y="4144"/>
                  </a:cubicBezTo>
                  <a:cubicBezTo>
                    <a:pt x="2419" y="4134"/>
                    <a:pt x="2409" y="4134"/>
                    <a:pt x="2399" y="4124"/>
                  </a:cubicBezTo>
                  <a:cubicBezTo>
                    <a:pt x="2389" y="4121"/>
                    <a:pt x="2379" y="4120"/>
                    <a:pt x="2369" y="4120"/>
                  </a:cubicBezTo>
                  <a:close/>
                  <a:moveTo>
                    <a:pt x="5442" y="4295"/>
                  </a:moveTo>
                  <a:cubicBezTo>
                    <a:pt x="5390" y="4295"/>
                    <a:pt x="5343" y="4358"/>
                    <a:pt x="5376" y="4407"/>
                  </a:cubicBezTo>
                  <a:cubicBezTo>
                    <a:pt x="5406" y="4448"/>
                    <a:pt x="5436" y="4458"/>
                    <a:pt x="5487" y="4478"/>
                  </a:cubicBezTo>
                  <a:cubicBezTo>
                    <a:pt x="5491" y="4479"/>
                    <a:pt x="5496" y="4480"/>
                    <a:pt x="5500" y="4480"/>
                  </a:cubicBezTo>
                  <a:cubicBezTo>
                    <a:pt x="5535" y="4480"/>
                    <a:pt x="5565" y="4445"/>
                    <a:pt x="5547" y="4417"/>
                  </a:cubicBezTo>
                  <a:cubicBezTo>
                    <a:pt x="5538" y="4367"/>
                    <a:pt x="5517" y="4336"/>
                    <a:pt x="5477" y="4306"/>
                  </a:cubicBezTo>
                  <a:cubicBezTo>
                    <a:pt x="5465" y="4299"/>
                    <a:pt x="5453" y="4295"/>
                    <a:pt x="5442" y="4295"/>
                  </a:cubicBezTo>
                  <a:close/>
                  <a:moveTo>
                    <a:pt x="1326" y="4252"/>
                  </a:moveTo>
                  <a:cubicBezTo>
                    <a:pt x="1241" y="4252"/>
                    <a:pt x="1184" y="4393"/>
                    <a:pt x="1275" y="4468"/>
                  </a:cubicBezTo>
                  <a:lnTo>
                    <a:pt x="1356" y="4529"/>
                  </a:lnTo>
                  <a:cubicBezTo>
                    <a:pt x="1374" y="4543"/>
                    <a:pt x="1393" y="4548"/>
                    <a:pt x="1411" y="4548"/>
                  </a:cubicBezTo>
                  <a:cubicBezTo>
                    <a:pt x="1498" y="4548"/>
                    <a:pt x="1560" y="4404"/>
                    <a:pt x="1467" y="4336"/>
                  </a:cubicBezTo>
                  <a:lnTo>
                    <a:pt x="1386" y="4275"/>
                  </a:lnTo>
                  <a:cubicBezTo>
                    <a:pt x="1366" y="4259"/>
                    <a:pt x="1345" y="4252"/>
                    <a:pt x="1326" y="4252"/>
                  </a:cubicBezTo>
                  <a:close/>
                  <a:moveTo>
                    <a:pt x="4989" y="4323"/>
                  </a:moveTo>
                  <a:cubicBezTo>
                    <a:pt x="4923" y="4323"/>
                    <a:pt x="4861" y="4388"/>
                    <a:pt x="4910" y="4458"/>
                  </a:cubicBezTo>
                  <a:lnTo>
                    <a:pt x="4971" y="4539"/>
                  </a:lnTo>
                  <a:cubicBezTo>
                    <a:pt x="4991" y="4565"/>
                    <a:pt x="5020" y="4577"/>
                    <a:pt x="5048" y="4577"/>
                  </a:cubicBezTo>
                  <a:cubicBezTo>
                    <a:pt x="5116" y="4577"/>
                    <a:pt x="5182" y="4512"/>
                    <a:pt x="5133" y="4448"/>
                  </a:cubicBezTo>
                  <a:lnTo>
                    <a:pt x="5072" y="4367"/>
                  </a:lnTo>
                  <a:cubicBezTo>
                    <a:pt x="5050" y="4336"/>
                    <a:pt x="5019" y="4323"/>
                    <a:pt x="4989" y="4323"/>
                  </a:cubicBezTo>
                  <a:close/>
                  <a:moveTo>
                    <a:pt x="4060" y="4321"/>
                  </a:moveTo>
                  <a:cubicBezTo>
                    <a:pt x="3998" y="4321"/>
                    <a:pt x="3940" y="4418"/>
                    <a:pt x="3999" y="4468"/>
                  </a:cubicBezTo>
                  <a:cubicBezTo>
                    <a:pt x="4039" y="4498"/>
                    <a:pt x="4080" y="4539"/>
                    <a:pt x="4120" y="4569"/>
                  </a:cubicBezTo>
                  <a:cubicBezTo>
                    <a:pt x="4140" y="4589"/>
                    <a:pt x="4161" y="4597"/>
                    <a:pt x="4181" y="4597"/>
                  </a:cubicBezTo>
                  <a:cubicBezTo>
                    <a:pt x="4253" y="4597"/>
                    <a:pt x="4308" y="4491"/>
                    <a:pt x="4221" y="4428"/>
                  </a:cubicBezTo>
                  <a:lnTo>
                    <a:pt x="4100" y="4336"/>
                  </a:lnTo>
                  <a:cubicBezTo>
                    <a:pt x="4087" y="4325"/>
                    <a:pt x="4073" y="4321"/>
                    <a:pt x="4060" y="4321"/>
                  </a:cubicBezTo>
                  <a:close/>
                  <a:moveTo>
                    <a:pt x="3626" y="4341"/>
                  </a:moveTo>
                  <a:cubicBezTo>
                    <a:pt x="3556" y="4341"/>
                    <a:pt x="3498" y="4436"/>
                    <a:pt x="3543" y="4498"/>
                  </a:cubicBezTo>
                  <a:cubicBezTo>
                    <a:pt x="3563" y="4539"/>
                    <a:pt x="3573" y="4579"/>
                    <a:pt x="3624" y="4610"/>
                  </a:cubicBezTo>
                  <a:cubicBezTo>
                    <a:pt x="3654" y="4630"/>
                    <a:pt x="3684" y="4630"/>
                    <a:pt x="3715" y="4640"/>
                  </a:cubicBezTo>
                  <a:cubicBezTo>
                    <a:pt x="3735" y="4640"/>
                    <a:pt x="3756" y="4640"/>
                    <a:pt x="3765" y="4630"/>
                  </a:cubicBezTo>
                  <a:cubicBezTo>
                    <a:pt x="3806" y="4579"/>
                    <a:pt x="3826" y="4539"/>
                    <a:pt x="3806" y="4478"/>
                  </a:cubicBezTo>
                  <a:cubicBezTo>
                    <a:pt x="3786" y="4407"/>
                    <a:pt x="3725" y="4377"/>
                    <a:pt x="3654" y="4347"/>
                  </a:cubicBezTo>
                  <a:cubicBezTo>
                    <a:pt x="3645" y="4343"/>
                    <a:pt x="3635" y="4341"/>
                    <a:pt x="3626" y="4341"/>
                  </a:cubicBezTo>
                  <a:close/>
                  <a:moveTo>
                    <a:pt x="821" y="4461"/>
                  </a:moveTo>
                  <a:cubicBezTo>
                    <a:pt x="781" y="4461"/>
                    <a:pt x="748" y="4510"/>
                    <a:pt x="779" y="4549"/>
                  </a:cubicBezTo>
                  <a:lnTo>
                    <a:pt x="890" y="4650"/>
                  </a:lnTo>
                  <a:cubicBezTo>
                    <a:pt x="898" y="4659"/>
                    <a:pt x="908" y="4662"/>
                    <a:pt x="918" y="4662"/>
                  </a:cubicBezTo>
                  <a:cubicBezTo>
                    <a:pt x="955" y="4662"/>
                    <a:pt x="993" y="4611"/>
                    <a:pt x="961" y="4579"/>
                  </a:cubicBezTo>
                  <a:lnTo>
                    <a:pt x="860" y="4478"/>
                  </a:lnTo>
                  <a:cubicBezTo>
                    <a:pt x="848" y="4466"/>
                    <a:pt x="834" y="4461"/>
                    <a:pt x="821" y="4461"/>
                  </a:cubicBezTo>
                  <a:close/>
                  <a:moveTo>
                    <a:pt x="1857" y="4529"/>
                  </a:moveTo>
                  <a:cubicBezTo>
                    <a:pt x="1808" y="4529"/>
                    <a:pt x="1765" y="4593"/>
                    <a:pt x="1812" y="4640"/>
                  </a:cubicBezTo>
                  <a:lnTo>
                    <a:pt x="1852" y="4680"/>
                  </a:lnTo>
                  <a:cubicBezTo>
                    <a:pt x="1866" y="4695"/>
                    <a:pt x="1882" y="4700"/>
                    <a:pt x="1897" y="4700"/>
                  </a:cubicBezTo>
                  <a:cubicBezTo>
                    <a:pt x="1947" y="4700"/>
                    <a:pt x="1989" y="4636"/>
                    <a:pt x="1943" y="4590"/>
                  </a:cubicBezTo>
                  <a:lnTo>
                    <a:pt x="1902" y="4549"/>
                  </a:lnTo>
                  <a:cubicBezTo>
                    <a:pt x="1888" y="4535"/>
                    <a:pt x="1872" y="4529"/>
                    <a:pt x="1857" y="4529"/>
                  </a:cubicBezTo>
                  <a:close/>
                  <a:moveTo>
                    <a:pt x="2939" y="4445"/>
                  </a:moveTo>
                  <a:cubicBezTo>
                    <a:pt x="2870" y="4445"/>
                    <a:pt x="2803" y="4499"/>
                    <a:pt x="2834" y="4579"/>
                  </a:cubicBezTo>
                  <a:cubicBezTo>
                    <a:pt x="2854" y="4650"/>
                    <a:pt x="2895" y="4711"/>
                    <a:pt x="2935" y="4772"/>
                  </a:cubicBezTo>
                  <a:cubicBezTo>
                    <a:pt x="2957" y="4798"/>
                    <a:pt x="2983" y="4809"/>
                    <a:pt x="3008" y="4809"/>
                  </a:cubicBezTo>
                  <a:cubicBezTo>
                    <a:pt x="3089" y="4809"/>
                    <a:pt x="3167" y="4697"/>
                    <a:pt x="3097" y="4620"/>
                  </a:cubicBezTo>
                  <a:cubicBezTo>
                    <a:pt x="3077" y="4590"/>
                    <a:pt x="3057" y="4559"/>
                    <a:pt x="3047" y="4518"/>
                  </a:cubicBezTo>
                  <a:cubicBezTo>
                    <a:pt x="3027" y="4467"/>
                    <a:pt x="2983" y="4445"/>
                    <a:pt x="2939" y="4445"/>
                  </a:cubicBezTo>
                  <a:close/>
                  <a:moveTo>
                    <a:pt x="2470" y="4574"/>
                  </a:moveTo>
                  <a:cubicBezTo>
                    <a:pt x="2412" y="4574"/>
                    <a:pt x="2357" y="4628"/>
                    <a:pt x="2399" y="4691"/>
                  </a:cubicBezTo>
                  <a:lnTo>
                    <a:pt x="2490" y="4842"/>
                  </a:lnTo>
                  <a:cubicBezTo>
                    <a:pt x="2511" y="4872"/>
                    <a:pt x="2540" y="4885"/>
                    <a:pt x="2568" y="4885"/>
                  </a:cubicBezTo>
                  <a:cubicBezTo>
                    <a:pt x="2636" y="4885"/>
                    <a:pt x="2702" y="4816"/>
                    <a:pt x="2652" y="4752"/>
                  </a:cubicBezTo>
                  <a:cubicBezTo>
                    <a:pt x="2611" y="4701"/>
                    <a:pt x="2581" y="4660"/>
                    <a:pt x="2541" y="4610"/>
                  </a:cubicBezTo>
                  <a:cubicBezTo>
                    <a:pt x="2522" y="4585"/>
                    <a:pt x="2495" y="4574"/>
                    <a:pt x="2470" y="4574"/>
                  </a:cubicBezTo>
                  <a:close/>
                  <a:moveTo>
                    <a:pt x="4748" y="4977"/>
                  </a:moveTo>
                  <a:cubicBezTo>
                    <a:pt x="4746" y="4984"/>
                    <a:pt x="4737" y="4984"/>
                    <a:pt x="4737" y="4984"/>
                  </a:cubicBezTo>
                  <a:cubicBezTo>
                    <a:pt x="4741" y="4981"/>
                    <a:pt x="4745" y="4979"/>
                    <a:pt x="4748" y="4977"/>
                  </a:cubicBezTo>
                  <a:close/>
                  <a:moveTo>
                    <a:pt x="3469" y="4828"/>
                  </a:moveTo>
                  <a:cubicBezTo>
                    <a:pt x="3431" y="4828"/>
                    <a:pt x="3396" y="4871"/>
                    <a:pt x="3432" y="4914"/>
                  </a:cubicBezTo>
                  <a:cubicBezTo>
                    <a:pt x="3452" y="4934"/>
                    <a:pt x="3472" y="4964"/>
                    <a:pt x="3492" y="4984"/>
                  </a:cubicBezTo>
                  <a:cubicBezTo>
                    <a:pt x="3503" y="4995"/>
                    <a:pt x="3515" y="4999"/>
                    <a:pt x="3526" y="4999"/>
                  </a:cubicBezTo>
                  <a:cubicBezTo>
                    <a:pt x="3558" y="4999"/>
                    <a:pt x="3586" y="4964"/>
                    <a:pt x="3563" y="4934"/>
                  </a:cubicBezTo>
                  <a:cubicBezTo>
                    <a:pt x="3543" y="4903"/>
                    <a:pt x="3533" y="4873"/>
                    <a:pt x="3513" y="4853"/>
                  </a:cubicBezTo>
                  <a:cubicBezTo>
                    <a:pt x="3501" y="4835"/>
                    <a:pt x="3485" y="4828"/>
                    <a:pt x="3469" y="4828"/>
                  </a:cubicBezTo>
                  <a:close/>
                  <a:moveTo>
                    <a:pt x="4574" y="4662"/>
                  </a:moveTo>
                  <a:cubicBezTo>
                    <a:pt x="4477" y="4662"/>
                    <a:pt x="4381" y="4748"/>
                    <a:pt x="4413" y="4853"/>
                  </a:cubicBezTo>
                  <a:cubicBezTo>
                    <a:pt x="4444" y="4923"/>
                    <a:pt x="4485" y="4974"/>
                    <a:pt x="4555" y="5015"/>
                  </a:cubicBezTo>
                  <a:cubicBezTo>
                    <a:pt x="4575" y="5030"/>
                    <a:pt x="4601" y="5037"/>
                    <a:pt x="4627" y="5037"/>
                  </a:cubicBezTo>
                  <a:cubicBezTo>
                    <a:pt x="4654" y="5037"/>
                    <a:pt x="4682" y="5030"/>
                    <a:pt x="4707" y="5015"/>
                  </a:cubicBezTo>
                  <a:cubicBezTo>
                    <a:pt x="4727" y="5005"/>
                    <a:pt x="4746" y="4995"/>
                    <a:pt x="4748" y="4977"/>
                  </a:cubicBezTo>
                  <a:lnTo>
                    <a:pt x="4748" y="4977"/>
                  </a:lnTo>
                  <a:cubicBezTo>
                    <a:pt x="4754" y="4973"/>
                    <a:pt x="4758" y="4971"/>
                    <a:pt x="4758" y="4964"/>
                  </a:cubicBezTo>
                  <a:cubicBezTo>
                    <a:pt x="4778" y="4923"/>
                    <a:pt x="4788" y="4883"/>
                    <a:pt x="4778" y="4842"/>
                  </a:cubicBezTo>
                  <a:cubicBezTo>
                    <a:pt x="4758" y="4772"/>
                    <a:pt x="4707" y="4711"/>
                    <a:pt x="4647" y="4680"/>
                  </a:cubicBezTo>
                  <a:cubicBezTo>
                    <a:pt x="4624" y="4668"/>
                    <a:pt x="4599" y="4662"/>
                    <a:pt x="4574" y="4662"/>
                  </a:cubicBezTo>
                  <a:close/>
                  <a:moveTo>
                    <a:pt x="1467" y="4883"/>
                  </a:moveTo>
                  <a:cubicBezTo>
                    <a:pt x="1356" y="4883"/>
                    <a:pt x="1356" y="5065"/>
                    <a:pt x="1467" y="5065"/>
                  </a:cubicBezTo>
                  <a:cubicBezTo>
                    <a:pt x="1589" y="5065"/>
                    <a:pt x="1589" y="4883"/>
                    <a:pt x="1467" y="4883"/>
                  </a:cubicBezTo>
                  <a:close/>
                  <a:moveTo>
                    <a:pt x="5039" y="4820"/>
                  </a:moveTo>
                  <a:cubicBezTo>
                    <a:pt x="4976" y="4820"/>
                    <a:pt x="4918" y="4899"/>
                    <a:pt x="4980" y="4954"/>
                  </a:cubicBezTo>
                  <a:cubicBezTo>
                    <a:pt x="5021" y="4995"/>
                    <a:pt x="5061" y="5025"/>
                    <a:pt x="5102" y="5065"/>
                  </a:cubicBezTo>
                  <a:cubicBezTo>
                    <a:pt x="5119" y="5082"/>
                    <a:pt x="5137" y="5089"/>
                    <a:pt x="5154" y="5089"/>
                  </a:cubicBezTo>
                  <a:cubicBezTo>
                    <a:pt x="5208" y="5089"/>
                    <a:pt x="5249" y="5018"/>
                    <a:pt x="5203" y="4964"/>
                  </a:cubicBezTo>
                  <a:lnTo>
                    <a:pt x="5092" y="4842"/>
                  </a:lnTo>
                  <a:cubicBezTo>
                    <a:pt x="5076" y="4827"/>
                    <a:pt x="5057" y="4820"/>
                    <a:pt x="5039" y="4820"/>
                  </a:cubicBezTo>
                  <a:close/>
                  <a:moveTo>
                    <a:pt x="984" y="4851"/>
                  </a:moveTo>
                  <a:cubicBezTo>
                    <a:pt x="950" y="4851"/>
                    <a:pt x="919" y="4902"/>
                    <a:pt x="951" y="4934"/>
                  </a:cubicBezTo>
                  <a:cubicBezTo>
                    <a:pt x="1002" y="4984"/>
                    <a:pt x="1062" y="5035"/>
                    <a:pt x="1113" y="5085"/>
                  </a:cubicBezTo>
                  <a:cubicBezTo>
                    <a:pt x="1122" y="5095"/>
                    <a:pt x="1132" y="5099"/>
                    <a:pt x="1142" y="5099"/>
                  </a:cubicBezTo>
                  <a:cubicBezTo>
                    <a:pt x="1173" y="5099"/>
                    <a:pt x="1197" y="5058"/>
                    <a:pt x="1173" y="5035"/>
                  </a:cubicBezTo>
                  <a:cubicBezTo>
                    <a:pt x="1123" y="4974"/>
                    <a:pt x="1062" y="4923"/>
                    <a:pt x="1011" y="4863"/>
                  </a:cubicBezTo>
                  <a:cubicBezTo>
                    <a:pt x="1003" y="4854"/>
                    <a:pt x="994" y="4851"/>
                    <a:pt x="984" y="4851"/>
                  </a:cubicBezTo>
                  <a:close/>
                  <a:moveTo>
                    <a:pt x="1938" y="5116"/>
                  </a:moveTo>
                  <a:cubicBezTo>
                    <a:pt x="1889" y="5116"/>
                    <a:pt x="1846" y="5181"/>
                    <a:pt x="1893" y="5227"/>
                  </a:cubicBezTo>
                  <a:lnTo>
                    <a:pt x="1994" y="5328"/>
                  </a:lnTo>
                  <a:cubicBezTo>
                    <a:pt x="2008" y="5343"/>
                    <a:pt x="2024" y="5348"/>
                    <a:pt x="2039" y="5348"/>
                  </a:cubicBezTo>
                  <a:cubicBezTo>
                    <a:pt x="2089" y="5348"/>
                    <a:pt x="2131" y="5284"/>
                    <a:pt x="2085" y="5238"/>
                  </a:cubicBezTo>
                  <a:lnTo>
                    <a:pt x="1983" y="5136"/>
                  </a:lnTo>
                  <a:cubicBezTo>
                    <a:pt x="1969" y="5122"/>
                    <a:pt x="1953" y="5116"/>
                    <a:pt x="1938" y="5116"/>
                  </a:cubicBezTo>
                  <a:close/>
                  <a:moveTo>
                    <a:pt x="4126" y="5005"/>
                  </a:moveTo>
                  <a:cubicBezTo>
                    <a:pt x="4031" y="5005"/>
                    <a:pt x="3943" y="5134"/>
                    <a:pt x="4029" y="5227"/>
                  </a:cubicBezTo>
                  <a:cubicBezTo>
                    <a:pt x="4089" y="5308"/>
                    <a:pt x="4140" y="5349"/>
                    <a:pt x="4242" y="5359"/>
                  </a:cubicBezTo>
                  <a:cubicBezTo>
                    <a:pt x="4282" y="5359"/>
                    <a:pt x="4312" y="5319"/>
                    <a:pt x="4323" y="5278"/>
                  </a:cubicBezTo>
                  <a:cubicBezTo>
                    <a:pt x="4323" y="5177"/>
                    <a:pt x="4272" y="5126"/>
                    <a:pt x="4211" y="5045"/>
                  </a:cubicBezTo>
                  <a:cubicBezTo>
                    <a:pt x="4185" y="5017"/>
                    <a:pt x="4155" y="5005"/>
                    <a:pt x="4126" y="5005"/>
                  </a:cubicBezTo>
                  <a:close/>
                  <a:moveTo>
                    <a:pt x="2212" y="4993"/>
                  </a:moveTo>
                  <a:cubicBezTo>
                    <a:pt x="2143" y="4993"/>
                    <a:pt x="2082" y="5080"/>
                    <a:pt x="2145" y="5136"/>
                  </a:cubicBezTo>
                  <a:cubicBezTo>
                    <a:pt x="2217" y="5207"/>
                    <a:pt x="2298" y="5278"/>
                    <a:pt x="2368" y="5339"/>
                  </a:cubicBezTo>
                  <a:cubicBezTo>
                    <a:pt x="2387" y="5358"/>
                    <a:pt x="2408" y="5366"/>
                    <a:pt x="2429" y="5366"/>
                  </a:cubicBezTo>
                  <a:cubicBezTo>
                    <a:pt x="2495" y="5366"/>
                    <a:pt x="2552" y="5282"/>
                    <a:pt x="2490" y="5227"/>
                  </a:cubicBezTo>
                  <a:cubicBezTo>
                    <a:pt x="2409" y="5157"/>
                    <a:pt x="2338" y="5085"/>
                    <a:pt x="2267" y="5015"/>
                  </a:cubicBezTo>
                  <a:cubicBezTo>
                    <a:pt x="2250" y="5000"/>
                    <a:pt x="2230" y="4993"/>
                    <a:pt x="2212" y="4993"/>
                  </a:cubicBezTo>
                  <a:close/>
                  <a:moveTo>
                    <a:pt x="3211" y="5069"/>
                  </a:moveTo>
                  <a:cubicBezTo>
                    <a:pt x="3136" y="5069"/>
                    <a:pt x="3058" y="5153"/>
                    <a:pt x="3108" y="5238"/>
                  </a:cubicBezTo>
                  <a:cubicBezTo>
                    <a:pt x="3138" y="5308"/>
                    <a:pt x="3189" y="5369"/>
                    <a:pt x="3229" y="5430"/>
                  </a:cubicBezTo>
                  <a:cubicBezTo>
                    <a:pt x="3247" y="5454"/>
                    <a:pt x="3275" y="5466"/>
                    <a:pt x="3303" y="5466"/>
                  </a:cubicBezTo>
                  <a:cubicBezTo>
                    <a:pt x="3356" y="5466"/>
                    <a:pt x="3407" y="5425"/>
                    <a:pt x="3381" y="5359"/>
                  </a:cubicBezTo>
                  <a:cubicBezTo>
                    <a:pt x="3360" y="5278"/>
                    <a:pt x="3330" y="5197"/>
                    <a:pt x="3300" y="5126"/>
                  </a:cubicBezTo>
                  <a:cubicBezTo>
                    <a:pt x="3278" y="5086"/>
                    <a:pt x="3245" y="5069"/>
                    <a:pt x="3211" y="5069"/>
                  </a:cubicBezTo>
                  <a:close/>
                  <a:moveTo>
                    <a:pt x="4546" y="5216"/>
                  </a:moveTo>
                  <a:cubicBezTo>
                    <a:pt x="4473" y="5216"/>
                    <a:pt x="4413" y="5305"/>
                    <a:pt x="4485" y="5369"/>
                  </a:cubicBezTo>
                  <a:cubicBezTo>
                    <a:pt x="4515" y="5389"/>
                    <a:pt x="4545" y="5420"/>
                    <a:pt x="4586" y="5450"/>
                  </a:cubicBezTo>
                  <a:cubicBezTo>
                    <a:pt x="4604" y="5464"/>
                    <a:pt x="4624" y="5470"/>
                    <a:pt x="4643" y="5470"/>
                  </a:cubicBezTo>
                  <a:cubicBezTo>
                    <a:pt x="4717" y="5470"/>
                    <a:pt x="4780" y="5375"/>
                    <a:pt x="4707" y="5319"/>
                  </a:cubicBezTo>
                  <a:cubicBezTo>
                    <a:pt x="4677" y="5288"/>
                    <a:pt x="4647" y="5268"/>
                    <a:pt x="4606" y="5238"/>
                  </a:cubicBezTo>
                  <a:cubicBezTo>
                    <a:pt x="4587" y="5223"/>
                    <a:pt x="4566" y="5216"/>
                    <a:pt x="4546" y="5216"/>
                  </a:cubicBezTo>
                  <a:close/>
                  <a:moveTo>
                    <a:pt x="1780" y="5309"/>
                  </a:moveTo>
                  <a:cubicBezTo>
                    <a:pt x="1708" y="5309"/>
                    <a:pt x="1640" y="5408"/>
                    <a:pt x="1710" y="5470"/>
                  </a:cubicBezTo>
                  <a:lnTo>
                    <a:pt x="1751" y="5511"/>
                  </a:lnTo>
                  <a:cubicBezTo>
                    <a:pt x="1772" y="5532"/>
                    <a:pt x="1795" y="5540"/>
                    <a:pt x="1817" y="5540"/>
                  </a:cubicBezTo>
                  <a:cubicBezTo>
                    <a:pt x="1890" y="5540"/>
                    <a:pt x="1953" y="5442"/>
                    <a:pt x="1882" y="5379"/>
                  </a:cubicBezTo>
                  <a:lnTo>
                    <a:pt x="1842" y="5339"/>
                  </a:lnTo>
                  <a:cubicBezTo>
                    <a:pt x="1823" y="5318"/>
                    <a:pt x="1801" y="5309"/>
                    <a:pt x="1780" y="5309"/>
                  </a:cubicBezTo>
                  <a:close/>
                  <a:moveTo>
                    <a:pt x="3648" y="5300"/>
                  </a:moveTo>
                  <a:cubicBezTo>
                    <a:pt x="3581" y="5300"/>
                    <a:pt x="3524" y="5405"/>
                    <a:pt x="3603" y="5460"/>
                  </a:cubicBezTo>
                  <a:cubicBezTo>
                    <a:pt x="3644" y="5490"/>
                    <a:pt x="3695" y="5521"/>
                    <a:pt x="3735" y="5541"/>
                  </a:cubicBezTo>
                  <a:cubicBezTo>
                    <a:pt x="3748" y="5552"/>
                    <a:pt x="3760" y="5556"/>
                    <a:pt x="3773" y="5556"/>
                  </a:cubicBezTo>
                  <a:cubicBezTo>
                    <a:pt x="3820" y="5556"/>
                    <a:pt x="3856" y="5489"/>
                    <a:pt x="3816" y="5440"/>
                  </a:cubicBezTo>
                  <a:lnTo>
                    <a:pt x="3705" y="5328"/>
                  </a:lnTo>
                  <a:cubicBezTo>
                    <a:pt x="3687" y="5308"/>
                    <a:pt x="3667" y="5300"/>
                    <a:pt x="3648" y="5300"/>
                  </a:cubicBezTo>
                  <a:close/>
                  <a:moveTo>
                    <a:pt x="2844" y="5418"/>
                  </a:moveTo>
                  <a:cubicBezTo>
                    <a:pt x="2784" y="5418"/>
                    <a:pt x="2713" y="5487"/>
                    <a:pt x="2763" y="5551"/>
                  </a:cubicBezTo>
                  <a:cubicBezTo>
                    <a:pt x="2784" y="5582"/>
                    <a:pt x="2814" y="5612"/>
                    <a:pt x="2834" y="5643"/>
                  </a:cubicBezTo>
                  <a:cubicBezTo>
                    <a:pt x="2850" y="5664"/>
                    <a:pt x="2871" y="5674"/>
                    <a:pt x="2892" y="5674"/>
                  </a:cubicBezTo>
                  <a:cubicBezTo>
                    <a:pt x="2939" y="5674"/>
                    <a:pt x="2983" y="5627"/>
                    <a:pt x="2955" y="5571"/>
                  </a:cubicBezTo>
                  <a:cubicBezTo>
                    <a:pt x="2946" y="5531"/>
                    <a:pt x="2925" y="5501"/>
                    <a:pt x="2905" y="5460"/>
                  </a:cubicBezTo>
                  <a:cubicBezTo>
                    <a:pt x="2893" y="5430"/>
                    <a:pt x="2870" y="5418"/>
                    <a:pt x="2844" y="5418"/>
                  </a:cubicBezTo>
                  <a:close/>
                  <a:moveTo>
                    <a:pt x="2409" y="5632"/>
                  </a:moveTo>
                  <a:cubicBezTo>
                    <a:pt x="2328" y="5632"/>
                    <a:pt x="2328" y="5744"/>
                    <a:pt x="2409" y="5744"/>
                  </a:cubicBezTo>
                  <a:cubicBezTo>
                    <a:pt x="2480" y="5744"/>
                    <a:pt x="2480" y="5632"/>
                    <a:pt x="2409" y="5632"/>
                  </a:cubicBezTo>
                  <a:close/>
                  <a:moveTo>
                    <a:pt x="3308" y="5598"/>
                  </a:moveTo>
                  <a:cubicBezTo>
                    <a:pt x="3247" y="5598"/>
                    <a:pt x="3192" y="5672"/>
                    <a:pt x="3249" y="5713"/>
                  </a:cubicBezTo>
                  <a:lnTo>
                    <a:pt x="3351" y="5794"/>
                  </a:lnTo>
                  <a:cubicBezTo>
                    <a:pt x="3368" y="5807"/>
                    <a:pt x="3387" y="5813"/>
                    <a:pt x="3404" y="5813"/>
                  </a:cubicBezTo>
                  <a:cubicBezTo>
                    <a:pt x="3467" y="5813"/>
                    <a:pt x="3515" y="5740"/>
                    <a:pt x="3452" y="5693"/>
                  </a:cubicBezTo>
                  <a:lnTo>
                    <a:pt x="3351" y="5612"/>
                  </a:lnTo>
                  <a:cubicBezTo>
                    <a:pt x="3337" y="5602"/>
                    <a:pt x="3322" y="5598"/>
                    <a:pt x="3308" y="5598"/>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1"/>
            <p:cNvSpPr/>
            <p:nvPr/>
          </p:nvSpPr>
          <p:spPr>
            <a:xfrm>
              <a:off x="8736751" y="1375553"/>
              <a:ext cx="501220" cy="372568"/>
            </a:xfrm>
            <a:custGeom>
              <a:avLst/>
              <a:gdLst/>
              <a:ahLst/>
              <a:cxnLst/>
              <a:rect l="l" t="t" r="r" b="b"/>
              <a:pathLst>
                <a:path w="2836" h="2108" extrusionOk="0">
                  <a:moveTo>
                    <a:pt x="652" y="0"/>
                  </a:moveTo>
                  <a:cubicBezTo>
                    <a:pt x="639" y="0"/>
                    <a:pt x="626" y="7"/>
                    <a:pt x="619" y="22"/>
                  </a:cubicBezTo>
                  <a:cubicBezTo>
                    <a:pt x="608" y="72"/>
                    <a:pt x="588" y="123"/>
                    <a:pt x="568" y="173"/>
                  </a:cubicBezTo>
                  <a:cubicBezTo>
                    <a:pt x="527" y="164"/>
                    <a:pt x="477" y="164"/>
                    <a:pt x="437" y="164"/>
                  </a:cubicBezTo>
                  <a:cubicBezTo>
                    <a:pt x="386" y="164"/>
                    <a:pt x="386" y="234"/>
                    <a:pt x="437" y="245"/>
                  </a:cubicBezTo>
                  <a:lnTo>
                    <a:pt x="527" y="275"/>
                  </a:lnTo>
                  <a:lnTo>
                    <a:pt x="497" y="366"/>
                  </a:lnTo>
                  <a:cubicBezTo>
                    <a:pt x="485" y="404"/>
                    <a:pt x="515" y="429"/>
                    <a:pt x="544" y="429"/>
                  </a:cubicBezTo>
                  <a:cubicBezTo>
                    <a:pt x="562" y="429"/>
                    <a:pt x="580" y="419"/>
                    <a:pt x="588" y="396"/>
                  </a:cubicBezTo>
                  <a:cubicBezTo>
                    <a:pt x="599" y="366"/>
                    <a:pt x="608" y="335"/>
                    <a:pt x="608" y="305"/>
                  </a:cubicBezTo>
                  <a:cubicBezTo>
                    <a:pt x="649" y="315"/>
                    <a:pt x="680" y="326"/>
                    <a:pt x="720" y="335"/>
                  </a:cubicBezTo>
                  <a:cubicBezTo>
                    <a:pt x="770" y="335"/>
                    <a:pt x="801" y="265"/>
                    <a:pt x="761" y="224"/>
                  </a:cubicBezTo>
                  <a:cubicBezTo>
                    <a:pt x="730" y="204"/>
                    <a:pt x="689" y="194"/>
                    <a:pt x="649" y="184"/>
                  </a:cubicBezTo>
                  <a:cubicBezTo>
                    <a:pt x="659" y="143"/>
                    <a:pt x="680" y="92"/>
                    <a:pt x="689" y="52"/>
                  </a:cubicBezTo>
                  <a:cubicBezTo>
                    <a:pt x="696" y="20"/>
                    <a:pt x="674" y="0"/>
                    <a:pt x="652" y="0"/>
                  </a:cubicBezTo>
                  <a:close/>
                  <a:moveTo>
                    <a:pt x="1266" y="106"/>
                  </a:moveTo>
                  <a:cubicBezTo>
                    <a:pt x="1252" y="106"/>
                    <a:pt x="1240" y="114"/>
                    <a:pt x="1236" y="133"/>
                  </a:cubicBezTo>
                  <a:cubicBezTo>
                    <a:pt x="1216" y="173"/>
                    <a:pt x="1196" y="224"/>
                    <a:pt x="1175" y="275"/>
                  </a:cubicBezTo>
                  <a:lnTo>
                    <a:pt x="1054" y="275"/>
                  </a:lnTo>
                  <a:cubicBezTo>
                    <a:pt x="1050" y="274"/>
                    <a:pt x="1047" y="274"/>
                    <a:pt x="1044" y="274"/>
                  </a:cubicBezTo>
                  <a:cubicBezTo>
                    <a:pt x="993" y="274"/>
                    <a:pt x="996" y="346"/>
                    <a:pt x="1044" y="356"/>
                  </a:cubicBezTo>
                  <a:cubicBezTo>
                    <a:pt x="1074" y="356"/>
                    <a:pt x="1105" y="376"/>
                    <a:pt x="1145" y="386"/>
                  </a:cubicBezTo>
                  <a:cubicBezTo>
                    <a:pt x="1135" y="416"/>
                    <a:pt x="1125" y="447"/>
                    <a:pt x="1105" y="467"/>
                  </a:cubicBezTo>
                  <a:cubicBezTo>
                    <a:pt x="1092" y="507"/>
                    <a:pt x="1125" y="533"/>
                    <a:pt x="1156" y="533"/>
                  </a:cubicBezTo>
                  <a:cubicBezTo>
                    <a:pt x="1173" y="533"/>
                    <a:pt x="1189" y="525"/>
                    <a:pt x="1196" y="508"/>
                  </a:cubicBezTo>
                  <a:lnTo>
                    <a:pt x="1226" y="416"/>
                  </a:lnTo>
                  <a:cubicBezTo>
                    <a:pt x="1256" y="427"/>
                    <a:pt x="1297" y="437"/>
                    <a:pt x="1328" y="437"/>
                  </a:cubicBezTo>
                  <a:cubicBezTo>
                    <a:pt x="1331" y="437"/>
                    <a:pt x="1335" y="437"/>
                    <a:pt x="1338" y="437"/>
                  </a:cubicBezTo>
                  <a:cubicBezTo>
                    <a:pt x="1392" y="437"/>
                    <a:pt x="1415" y="364"/>
                    <a:pt x="1368" y="335"/>
                  </a:cubicBezTo>
                  <a:cubicBezTo>
                    <a:pt x="1337" y="315"/>
                    <a:pt x="1297" y="305"/>
                    <a:pt x="1256" y="295"/>
                  </a:cubicBezTo>
                  <a:cubicBezTo>
                    <a:pt x="1277" y="245"/>
                    <a:pt x="1287" y="204"/>
                    <a:pt x="1307" y="153"/>
                  </a:cubicBezTo>
                  <a:cubicBezTo>
                    <a:pt x="1313" y="128"/>
                    <a:pt x="1288" y="106"/>
                    <a:pt x="1266" y="106"/>
                  </a:cubicBezTo>
                  <a:close/>
                  <a:moveTo>
                    <a:pt x="1853" y="225"/>
                  </a:moveTo>
                  <a:cubicBezTo>
                    <a:pt x="1841" y="225"/>
                    <a:pt x="1830" y="231"/>
                    <a:pt x="1823" y="245"/>
                  </a:cubicBezTo>
                  <a:cubicBezTo>
                    <a:pt x="1814" y="295"/>
                    <a:pt x="1793" y="346"/>
                    <a:pt x="1773" y="396"/>
                  </a:cubicBezTo>
                  <a:cubicBezTo>
                    <a:pt x="1733" y="396"/>
                    <a:pt x="1682" y="396"/>
                    <a:pt x="1641" y="386"/>
                  </a:cubicBezTo>
                  <a:cubicBezTo>
                    <a:pt x="1591" y="386"/>
                    <a:pt x="1591" y="457"/>
                    <a:pt x="1641" y="477"/>
                  </a:cubicBezTo>
                  <a:cubicBezTo>
                    <a:pt x="1672" y="477"/>
                    <a:pt x="1702" y="497"/>
                    <a:pt x="1733" y="508"/>
                  </a:cubicBezTo>
                  <a:cubicBezTo>
                    <a:pt x="1722" y="538"/>
                    <a:pt x="1712" y="558"/>
                    <a:pt x="1702" y="589"/>
                  </a:cubicBezTo>
                  <a:cubicBezTo>
                    <a:pt x="1689" y="628"/>
                    <a:pt x="1723" y="655"/>
                    <a:pt x="1754" y="655"/>
                  </a:cubicBezTo>
                  <a:cubicBezTo>
                    <a:pt x="1770" y="655"/>
                    <a:pt x="1786" y="647"/>
                    <a:pt x="1793" y="629"/>
                  </a:cubicBezTo>
                  <a:lnTo>
                    <a:pt x="1823" y="538"/>
                  </a:lnTo>
                  <a:cubicBezTo>
                    <a:pt x="1854" y="548"/>
                    <a:pt x="1884" y="558"/>
                    <a:pt x="1925" y="558"/>
                  </a:cubicBezTo>
                  <a:cubicBezTo>
                    <a:pt x="1928" y="559"/>
                    <a:pt x="1931" y="559"/>
                    <a:pt x="1934" y="559"/>
                  </a:cubicBezTo>
                  <a:cubicBezTo>
                    <a:pt x="1979" y="559"/>
                    <a:pt x="2003" y="486"/>
                    <a:pt x="1965" y="457"/>
                  </a:cubicBezTo>
                  <a:cubicBezTo>
                    <a:pt x="1935" y="437"/>
                    <a:pt x="1895" y="416"/>
                    <a:pt x="1854" y="416"/>
                  </a:cubicBezTo>
                  <a:cubicBezTo>
                    <a:pt x="1864" y="366"/>
                    <a:pt x="1884" y="326"/>
                    <a:pt x="1895" y="275"/>
                  </a:cubicBezTo>
                  <a:cubicBezTo>
                    <a:pt x="1901" y="248"/>
                    <a:pt x="1876" y="225"/>
                    <a:pt x="1853" y="225"/>
                  </a:cubicBezTo>
                  <a:close/>
                  <a:moveTo>
                    <a:pt x="2566" y="370"/>
                  </a:moveTo>
                  <a:cubicBezTo>
                    <a:pt x="2553" y="370"/>
                    <a:pt x="2540" y="377"/>
                    <a:pt x="2532" y="396"/>
                  </a:cubicBezTo>
                  <a:cubicBezTo>
                    <a:pt x="2512" y="437"/>
                    <a:pt x="2502" y="488"/>
                    <a:pt x="2482" y="538"/>
                  </a:cubicBezTo>
                  <a:lnTo>
                    <a:pt x="2350" y="538"/>
                  </a:lnTo>
                  <a:cubicBezTo>
                    <a:pt x="2347" y="537"/>
                    <a:pt x="2344" y="537"/>
                    <a:pt x="2342" y="537"/>
                  </a:cubicBezTo>
                  <a:cubicBezTo>
                    <a:pt x="2299" y="537"/>
                    <a:pt x="2292" y="610"/>
                    <a:pt x="2340" y="619"/>
                  </a:cubicBezTo>
                  <a:cubicBezTo>
                    <a:pt x="2381" y="629"/>
                    <a:pt x="2411" y="639"/>
                    <a:pt x="2441" y="650"/>
                  </a:cubicBezTo>
                  <a:cubicBezTo>
                    <a:pt x="2431" y="680"/>
                    <a:pt x="2421" y="710"/>
                    <a:pt x="2411" y="731"/>
                  </a:cubicBezTo>
                  <a:cubicBezTo>
                    <a:pt x="2397" y="770"/>
                    <a:pt x="2431" y="796"/>
                    <a:pt x="2459" y="796"/>
                  </a:cubicBezTo>
                  <a:cubicBezTo>
                    <a:pt x="2475" y="796"/>
                    <a:pt x="2488" y="789"/>
                    <a:pt x="2492" y="771"/>
                  </a:cubicBezTo>
                  <a:lnTo>
                    <a:pt x="2522" y="680"/>
                  </a:lnTo>
                  <a:cubicBezTo>
                    <a:pt x="2563" y="690"/>
                    <a:pt x="2593" y="700"/>
                    <a:pt x="2624" y="700"/>
                  </a:cubicBezTo>
                  <a:cubicBezTo>
                    <a:pt x="2627" y="700"/>
                    <a:pt x="2631" y="701"/>
                    <a:pt x="2634" y="701"/>
                  </a:cubicBezTo>
                  <a:cubicBezTo>
                    <a:pt x="2688" y="701"/>
                    <a:pt x="2711" y="627"/>
                    <a:pt x="2664" y="599"/>
                  </a:cubicBezTo>
                  <a:cubicBezTo>
                    <a:pt x="2633" y="578"/>
                    <a:pt x="2603" y="569"/>
                    <a:pt x="2563" y="558"/>
                  </a:cubicBezTo>
                  <a:cubicBezTo>
                    <a:pt x="2573" y="508"/>
                    <a:pt x="2593" y="467"/>
                    <a:pt x="2603" y="416"/>
                  </a:cubicBezTo>
                  <a:cubicBezTo>
                    <a:pt x="2609" y="391"/>
                    <a:pt x="2588" y="370"/>
                    <a:pt x="2566" y="370"/>
                  </a:cubicBezTo>
                  <a:close/>
                  <a:moveTo>
                    <a:pt x="770" y="765"/>
                  </a:moveTo>
                  <a:cubicBezTo>
                    <a:pt x="756" y="765"/>
                    <a:pt x="744" y="772"/>
                    <a:pt x="740" y="791"/>
                  </a:cubicBezTo>
                  <a:cubicBezTo>
                    <a:pt x="720" y="842"/>
                    <a:pt x="700" y="893"/>
                    <a:pt x="689" y="933"/>
                  </a:cubicBezTo>
                  <a:lnTo>
                    <a:pt x="558" y="933"/>
                  </a:lnTo>
                  <a:cubicBezTo>
                    <a:pt x="507" y="933"/>
                    <a:pt x="497" y="1004"/>
                    <a:pt x="548" y="1014"/>
                  </a:cubicBezTo>
                  <a:cubicBezTo>
                    <a:pt x="578" y="1024"/>
                    <a:pt x="619" y="1034"/>
                    <a:pt x="649" y="1044"/>
                  </a:cubicBezTo>
                  <a:lnTo>
                    <a:pt x="619" y="1136"/>
                  </a:lnTo>
                  <a:cubicBezTo>
                    <a:pt x="606" y="1168"/>
                    <a:pt x="639" y="1196"/>
                    <a:pt x="667" y="1196"/>
                  </a:cubicBezTo>
                  <a:cubicBezTo>
                    <a:pt x="682" y="1196"/>
                    <a:pt x="696" y="1187"/>
                    <a:pt x="700" y="1166"/>
                  </a:cubicBezTo>
                  <a:lnTo>
                    <a:pt x="730" y="1075"/>
                  </a:lnTo>
                  <a:cubicBezTo>
                    <a:pt x="761" y="1085"/>
                    <a:pt x="801" y="1095"/>
                    <a:pt x="831" y="1095"/>
                  </a:cubicBezTo>
                  <a:cubicBezTo>
                    <a:pt x="835" y="1096"/>
                    <a:pt x="838" y="1096"/>
                    <a:pt x="841" y="1096"/>
                  </a:cubicBezTo>
                  <a:cubicBezTo>
                    <a:pt x="895" y="1096"/>
                    <a:pt x="920" y="1022"/>
                    <a:pt x="872" y="994"/>
                  </a:cubicBezTo>
                  <a:cubicBezTo>
                    <a:pt x="842" y="974"/>
                    <a:pt x="801" y="963"/>
                    <a:pt x="770" y="953"/>
                  </a:cubicBezTo>
                  <a:cubicBezTo>
                    <a:pt x="781" y="902"/>
                    <a:pt x="791" y="862"/>
                    <a:pt x="811" y="812"/>
                  </a:cubicBezTo>
                  <a:cubicBezTo>
                    <a:pt x="817" y="786"/>
                    <a:pt x="792" y="765"/>
                    <a:pt x="770" y="765"/>
                  </a:cubicBezTo>
                  <a:close/>
                  <a:moveTo>
                    <a:pt x="1381" y="871"/>
                  </a:moveTo>
                  <a:cubicBezTo>
                    <a:pt x="1368" y="871"/>
                    <a:pt x="1355" y="878"/>
                    <a:pt x="1348" y="893"/>
                  </a:cubicBezTo>
                  <a:cubicBezTo>
                    <a:pt x="1328" y="943"/>
                    <a:pt x="1317" y="994"/>
                    <a:pt x="1297" y="1044"/>
                  </a:cubicBezTo>
                  <a:cubicBezTo>
                    <a:pt x="1256" y="1044"/>
                    <a:pt x="1206" y="1034"/>
                    <a:pt x="1166" y="1034"/>
                  </a:cubicBezTo>
                  <a:cubicBezTo>
                    <a:pt x="1115" y="1034"/>
                    <a:pt x="1105" y="1105"/>
                    <a:pt x="1155" y="1115"/>
                  </a:cubicBezTo>
                  <a:cubicBezTo>
                    <a:pt x="1196" y="1125"/>
                    <a:pt x="1226" y="1136"/>
                    <a:pt x="1256" y="1156"/>
                  </a:cubicBezTo>
                  <a:cubicBezTo>
                    <a:pt x="1247" y="1176"/>
                    <a:pt x="1236" y="1206"/>
                    <a:pt x="1226" y="1237"/>
                  </a:cubicBezTo>
                  <a:cubicBezTo>
                    <a:pt x="1213" y="1276"/>
                    <a:pt x="1247" y="1303"/>
                    <a:pt x="1278" y="1303"/>
                  </a:cubicBezTo>
                  <a:cubicBezTo>
                    <a:pt x="1294" y="1303"/>
                    <a:pt x="1310" y="1295"/>
                    <a:pt x="1317" y="1277"/>
                  </a:cubicBezTo>
                  <a:cubicBezTo>
                    <a:pt x="1328" y="1237"/>
                    <a:pt x="1328" y="1206"/>
                    <a:pt x="1337" y="1176"/>
                  </a:cubicBezTo>
                  <a:cubicBezTo>
                    <a:pt x="1378" y="1196"/>
                    <a:pt x="1409" y="1206"/>
                    <a:pt x="1449" y="1206"/>
                  </a:cubicBezTo>
                  <a:cubicBezTo>
                    <a:pt x="1499" y="1206"/>
                    <a:pt x="1530" y="1136"/>
                    <a:pt x="1490" y="1105"/>
                  </a:cubicBezTo>
                  <a:cubicBezTo>
                    <a:pt x="1449" y="1085"/>
                    <a:pt x="1418" y="1064"/>
                    <a:pt x="1378" y="1055"/>
                  </a:cubicBezTo>
                  <a:cubicBezTo>
                    <a:pt x="1388" y="1014"/>
                    <a:pt x="1409" y="963"/>
                    <a:pt x="1418" y="923"/>
                  </a:cubicBezTo>
                  <a:cubicBezTo>
                    <a:pt x="1425" y="891"/>
                    <a:pt x="1403" y="871"/>
                    <a:pt x="1381" y="871"/>
                  </a:cubicBezTo>
                  <a:close/>
                  <a:moveTo>
                    <a:pt x="1974" y="993"/>
                  </a:moveTo>
                  <a:cubicBezTo>
                    <a:pt x="1961" y="993"/>
                    <a:pt x="1949" y="999"/>
                    <a:pt x="1945" y="1014"/>
                  </a:cubicBezTo>
                  <a:cubicBezTo>
                    <a:pt x="1925" y="1064"/>
                    <a:pt x="1904" y="1115"/>
                    <a:pt x="1895" y="1166"/>
                  </a:cubicBezTo>
                  <a:cubicBezTo>
                    <a:pt x="1844" y="1156"/>
                    <a:pt x="1803" y="1156"/>
                    <a:pt x="1763" y="1156"/>
                  </a:cubicBezTo>
                  <a:cubicBezTo>
                    <a:pt x="1712" y="1156"/>
                    <a:pt x="1702" y="1226"/>
                    <a:pt x="1753" y="1237"/>
                  </a:cubicBezTo>
                  <a:cubicBezTo>
                    <a:pt x="1783" y="1247"/>
                    <a:pt x="1823" y="1257"/>
                    <a:pt x="1854" y="1267"/>
                  </a:cubicBezTo>
                  <a:lnTo>
                    <a:pt x="1823" y="1358"/>
                  </a:lnTo>
                  <a:cubicBezTo>
                    <a:pt x="1811" y="1396"/>
                    <a:pt x="1841" y="1422"/>
                    <a:pt x="1868" y="1422"/>
                  </a:cubicBezTo>
                  <a:cubicBezTo>
                    <a:pt x="1885" y="1422"/>
                    <a:pt x="1901" y="1412"/>
                    <a:pt x="1904" y="1388"/>
                  </a:cubicBezTo>
                  <a:lnTo>
                    <a:pt x="1935" y="1298"/>
                  </a:lnTo>
                  <a:cubicBezTo>
                    <a:pt x="1965" y="1307"/>
                    <a:pt x="2006" y="1318"/>
                    <a:pt x="2036" y="1328"/>
                  </a:cubicBezTo>
                  <a:cubicBezTo>
                    <a:pt x="2097" y="1328"/>
                    <a:pt x="2127" y="1257"/>
                    <a:pt x="2077" y="1226"/>
                  </a:cubicBezTo>
                  <a:cubicBezTo>
                    <a:pt x="2046" y="1196"/>
                    <a:pt x="2006" y="1186"/>
                    <a:pt x="1976" y="1176"/>
                  </a:cubicBezTo>
                  <a:cubicBezTo>
                    <a:pt x="1985" y="1136"/>
                    <a:pt x="1996" y="1085"/>
                    <a:pt x="2016" y="1044"/>
                  </a:cubicBezTo>
                  <a:cubicBezTo>
                    <a:pt x="2022" y="1012"/>
                    <a:pt x="1996" y="993"/>
                    <a:pt x="1974" y="993"/>
                  </a:cubicBezTo>
                  <a:close/>
                  <a:moveTo>
                    <a:pt x="2679" y="1137"/>
                  </a:moveTo>
                  <a:cubicBezTo>
                    <a:pt x="2667" y="1137"/>
                    <a:pt x="2657" y="1142"/>
                    <a:pt x="2654" y="1156"/>
                  </a:cubicBezTo>
                  <a:lnTo>
                    <a:pt x="2593" y="1307"/>
                  </a:lnTo>
                  <a:cubicBezTo>
                    <a:pt x="2552" y="1307"/>
                    <a:pt x="2512" y="1298"/>
                    <a:pt x="2471" y="1298"/>
                  </a:cubicBezTo>
                  <a:cubicBezTo>
                    <a:pt x="2411" y="1298"/>
                    <a:pt x="2411" y="1368"/>
                    <a:pt x="2462" y="1388"/>
                  </a:cubicBezTo>
                  <a:cubicBezTo>
                    <a:pt x="2492" y="1388"/>
                    <a:pt x="2522" y="1399"/>
                    <a:pt x="2552" y="1419"/>
                  </a:cubicBezTo>
                  <a:cubicBezTo>
                    <a:pt x="2543" y="1439"/>
                    <a:pt x="2532" y="1469"/>
                    <a:pt x="2522" y="1500"/>
                  </a:cubicBezTo>
                  <a:cubicBezTo>
                    <a:pt x="2509" y="1539"/>
                    <a:pt x="2543" y="1566"/>
                    <a:pt x="2574" y="1566"/>
                  </a:cubicBezTo>
                  <a:cubicBezTo>
                    <a:pt x="2590" y="1566"/>
                    <a:pt x="2606" y="1558"/>
                    <a:pt x="2613" y="1541"/>
                  </a:cubicBezTo>
                  <a:cubicBezTo>
                    <a:pt x="2624" y="1510"/>
                    <a:pt x="2633" y="1469"/>
                    <a:pt x="2644" y="1439"/>
                  </a:cubicBezTo>
                  <a:cubicBezTo>
                    <a:pt x="2674" y="1460"/>
                    <a:pt x="2705" y="1469"/>
                    <a:pt x="2745" y="1469"/>
                  </a:cubicBezTo>
                  <a:cubicBezTo>
                    <a:pt x="2795" y="1469"/>
                    <a:pt x="2836" y="1399"/>
                    <a:pt x="2786" y="1368"/>
                  </a:cubicBezTo>
                  <a:cubicBezTo>
                    <a:pt x="2755" y="1348"/>
                    <a:pt x="2714" y="1328"/>
                    <a:pt x="2674" y="1318"/>
                  </a:cubicBezTo>
                  <a:cubicBezTo>
                    <a:pt x="2694" y="1277"/>
                    <a:pt x="2705" y="1226"/>
                    <a:pt x="2714" y="1186"/>
                  </a:cubicBezTo>
                  <a:cubicBezTo>
                    <a:pt x="2728" y="1159"/>
                    <a:pt x="2701" y="1137"/>
                    <a:pt x="2679" y="1137"/>
                  </a:cubicBezTo>
                  <a:close/>
                  <a:moveTo>
                    <a:pt x="273" y="1309"/>
                  </a:moveTo>
                  <a:cubicBezTo>
                    <a:pt x="262" y="1309"/>
                    <a:pt x="251" y="1314"/>
                    <a:pt x="244" y="1328"/>
                  </a:cubicBezTo>
                  <a:cubicBezTo>
                    <a:pt x="234" y="1379"/>
                    <a:pt x="214" y="1429"/>
                    <a:pt x="194" y="1480"/>
                  </a:cubicBezTo>
                  <a:cubicBezTo>
                    <a:pt x="153" y="1480"/>
                    <a:pt x="102" y="1469"/>
                    <a:pt x="62" y="1469"/>
                  </a:cubicBezTo>
                  <a:cubicBezTo>
                    <a:pt x="11" y="1469"/>
                    <a:pt x="1" y="1541"/>
                    <a:pt x="62" y="1550"/>
                  </a:cubicBezTo>
                  <a:cubicBezTo>
                    <a:pt x="92" y="1561"/>
                    <a:pt x="122" y="1571"/>
                    <a:pt x="153" y="1591"/>
                  </a:cubicBezTo>
                  <a:cubicBezTo>
                    <a:pt x="143" y="1611"/>
                    <a:pt x="133" y="1642"/>
                    <a:pt x="122" y="1672"/>
                  </a:cubicBezTo>
                  <a:cubicBezTo>
                    <a:pt x="109" y="1711"/>
                    <a:pt x="143" y="1738"/>
                    <a:pt x="174" y="1738"/>
                  </a:cubicBezTo>
                  <a:cubicBezTo>
                    <a:pt x="191" y="1738"/>
                    <a:pt x="207" y="1730"/>
                    <a:pt x="214" y="1712"/>
                  </a:cubicBezTo>
                  <a:cubicBezTo>
                    <a:pt x="224" y="1682"/>
                    <a:pt x="224" y="1642"/>
                    <a:pt x="234" y="1611"/>
                  </a:cubicBezTo>
                  <a:cubicBezTo>
                    <a:pt x="275" y="1631"/>
                    <a:pt x="305" y="1642"/>
                    <a:pt x="345" y="1642"/>
                  </a:cubicBezTo>
                  <a:cubicBezTo>
                    <a:pt x="396" y="1642"/>
                    <a:pt x="426" y="1571"/>
                    <a:pt x="386" y="1541"/>
                  </a:cubicBezTo>
                  <a:cubicBezTo>
                    <a:pt x="345" y="1520"/>
                    <a:pt x="315" y="1500"/>
                    <a:pt x="275" y="1490"/>
                  </a:cubicBezTo>
                  <a:cubicBezTo>
                    <a:pt x="284" y="1449"/>
                    <a:pt x="305" y="1399"/>
                    <a:pt x="315" y="1358"/>
                  </a:cubicBezTo>
                  <a:cubicBezTo>
                    <a:pt x="322" y="1331"/>
                    <a:pt x="297" y="1309"/>
                    <a:pt x="273" y="1309"/>
                  </a:cubicBezTo>
                  <a:close/>
                  <a:moveTo>
                    <a:pt x="891" y="1413"/>
                  </a:moveTo>
                  <a:cubicBezTo>
                    <a:pt x="878" y="1413"/>
                    <a:pt x="866" y="1420"/>
                    <a:pt x="862" y="1439"/>
                  </a:cubicBezTo>
                  <a:cubicBezTo>
                    <a:pt x="842" y="1490"/>
                    <a:pt x="821" y="1541"/>
                    <a:pt x="801" y="1581"/>
                  </a:cubicBezTo>
                  <a:lnTo>
                    <a:pt x="680" y="1581"/>
                  </a:lnTo>
                  <a:cubicBezTo>
                    <a:pt x="619" y="1581"/>
                    <a:pt x="619" y="1652"/>
                    <a:pt x="669" y="1662"/>
                  </a:cubicBezTo>
                  <a:cubicBezTo>
                    <a:pt x="700" y="1672"/>
                    <a:pt x="730" y="1682"/>
                    <a:pt x="770" y="1692"/>
                  </a:cubicBezTo>
                  <a:cubicBezTo>
                    <a:pt x="750" y="1723"/>
                    <a:pt x="740" y="1753"/>
                    <a:pt x="730" y="1784"/>
                  </a:cubicBezTo>
                  <a:cubicBezTo>
                    <a:pt x="717" y="1816"/>
                    <a:pt x="750" y="1844"/>
                    <a:pt x="781" y="1844"/>
                  </a:cubicBezTo>
                  <a:cubicBezTo>
                    <a:pt x="798" y="1844"/>
                    <a:pt x="814" y="1835"/>
                    <a:pt x="821" y="1814"/>
                  </a:cubicBezTo>
                  <a:lnTo>
                    <a:pt x="851" y="1723"/>
                  </a:lnTo>
                  <a:cubicBezTo>
                    <a:pt x="882" y="1733"/>
                    <a:pt x="923" y="1743"/>
                    <a:pt x="953" y="1743"/>
                  </a:cubicBezTo>
                  <a:cubicBezTo>
                    <a:pt x="955" y="1744"/>
                    <a:pt x="958" y="1744"/>
                    <a:pt x="961" y="1744"/>
                  </a:cubicBezTo>
                  <a:cubicBezTo>
                    <a:pt x="1008" y="1744"/>
                    <a:pt x="1041" y="1670"/>
                    <a:pt x="993" y="1642"/>
                  </a:cubicBezTo>
                  <a:cubicBezTo>
                    <a:pt x="963" y="1622"/>
                    <a:pt x="923" y="1611"/>
                    <a:pt x="882" y="1601"/>
                  </a:cubicBezTo>
                  <a:cubicBezTo>
                    <a:pt x="902" y="1550"/>
                    <a:pt x="912" y="1510"/>
                    <a:pt x="923" y="1460"/>
                  </a:cubicBezTo>
                  <a:cubicBezTo>
                    <a:pt x="935" y="1434"/>
                    <a:pt x="912" y="1413"/>
                    <a:pt x="891" y="1413"/>
                  </a:cubicBezTo>
                  <a:close/>
                  <a:moveTo>
                    <a:pt x="1483" y="1534"/>
                  </a:moveTo>
                  <a:cubicBezTo>
                    <a:pt x="1470" y="1534"/>
                    <a:pt x="1457" y="1542"/>
                    <a:pt x="1449" y="1561"/>
                  </a:cubicBezTo>
                  <a:cubicBezTo>
                    <a:pt x="1439" y="1611"/>
                    <a:pt x="1418" y="1662"/>
                    <a:pt x="1398" y="1703"/>
                  </a:cubicBezTo>
                  <a:lnTo>
                    <a:pt x="1267" y="1703"/>
                  </a:lnTo>
                  <a:cubicBezTo>
                    <a:pt x="1216" y="1703"/>
                    <a:pt x="1206" y="1773"/>
                    <a:pt x="1267" y="1784"/>
                  </a:cubicBezTo>
                  <a:lnTo>
                    <a:pt x="1358" y="1814"/>
                  </a:lnTo>
                  <a:lnTo>
                    <a:pt x="1328" y="1905"/>
                  </a:lnTo>
                  <a:cubicBezTo>
                    <a:pt x="1315" y="1937"/>
                    <a:pt x="1347" y="1966"/>
                    <a:pt x="1378" y="1966"/>
                  </a:cubicBezTo>
                  <a:cubicBezTo>
                    <a:pt x="1395" y="1966"/>
                    <a:pt x="1411" y="1957"/>
                    <a:pt x="1418" y="1935"/>
                  </a:cubicBezTo>
                  <a:cubicBezTo>
                    <a:pt x="1429" y="1905"/>
                    <a:pt x="1429" y="1874"/>
                    <a:pt x="1439" y="1844"/>
                  </a:cubicBezTo>
                  <a:cubicBezTo>
                    <a:pt x="1479" y="1854"/>
                    <a:pt x="1510" y="1865"/>
                    <a:pt x="1550" y="1865"/>
                  </a:cubicBezTo>
                  <a:cubicBezTo>
                    <a:pt x="1553" y="1865"/>
                    <a:pt x="1556" y="1865"/>
                    <a:pt x="1559" y="1865"/>
                  </a:cubicBezTo>
                  <a:cubicBezTo>
                    <a:pt x="1604" y="1865"/>
                    <a:pt x="1629" y="1792"/>
                    <a:pt x="1591" y="1763"/>
                  </a:cubicBezTo>
                  <a:cubicBezTo>
                    <a:pt x="1550" y="1743"/>
                    <a:pt x="1520" y="1733"/>
                    <a:pt x="1479" y="1723"/>
                  </a:cubicBezTo>
                  <a:cubicBezTo>
                    <a:pt x="1490" y="1672"/>
                    <a:pt x="1510" y="1631"/>
                    <a:pt x="1520" y="1581"/>
                  </a:cubicBezTo>
                  <a:cubicBezTo>
                    <a:pt x="1526" y="1556"/>
                    <a:pt x="1505" y="1534"/>
                    <a:pt x="1483" y="1534"/>
                  </a:cubicBezTo>
                  <a:close/>
                  <a:moveTo>
                    <a:pt x="2192" y="1676"/>
                  </a:moveTo>
                  <a:cubicBezTo>
                    <a:pt x="2179" y="1676"/>
                    <a:pt x="2165" y="1684"/>
                    <a:pt x="2158" y="1703"/>
                  </a:cubicBezTo>
                  <a:cubicBezTo>
                    <a:pt x="2138" y="1753"/>
                    <a:pt x="2117" y="1804"/>
                    <a:pt x="2107" y="1854"/>
                  </a:cubicBezTo>
                  <a:cubicBezTo>
                    <a:pt x="2057" y="1844"/>
                    <a:pt x="2016" y="1844"/>
                    <a:pt x="1976" y="1844"/>
                  </a:cubicBezTo>
                  <a:cubicBezTo>
                    <a:pt x="1925" y="1844"/>
                    <a:pt x="1915" y="1915"/>
                    <a:pt x="1965" y="1925"/>
                  </a:cubicBezTo>
                  <a:cubicBezTo>
                    <a:pt x="2006" y="1935"/>
                    <a:pt x="2036" y="1946"/>
                    <a:pt x="2066" y="1955"/>
                  </a:cubicBezTo>
                  <a:lnTo>
                    <a:pt x="2036" y="2047"/>
                  </a:lnTo>
                  <a:cubicBezTo>
                    <a:pt x="2023" y="2079"/>
                    <a:pt x="2056" y="2107"/>
                    <a:pt x="2084" y="2107"/>
                  </a:cubicBezTo>
                  <a:cubicBezTo>
                    <a:pt x="2100" y="2107"/>
                    <a:pt x="2114" y="2099"/>
                    <a:pt x="2117" y="2077"/>
                  </a:cubicBezTo>
                  <a:lnTo>
                    <a:pt x="2147" y="1986"/>
                  </a:lnTo>
                  <a:cubicBezTo>
                    <a:pt x="2178" y="1996"/>
                    <a:pt x="2219" y="2006"/>
                    <a:pt x="2249" y="2006"/>
                  </a:cubicBezTo>
                  <a:cubicBezTo>
                    <a:pt x="2252" y="2007"/>
                    <a:pt x="2256" y="2007"/>
                    <a:pt x="2260" y="2007"/>
                  </a:cubicBezTo>
                  <a:cubicBezTo>
                    <a:pt x="2313" y="2007"/>
                    <a:pt x="2337" y="1943"/>
                    <a:pt x="2289" y="1905"/>
                  </a:cubicBezTo>
                  <a:cubicBezTo>
                    <a:pt x="2259" y="1885"/>
                    <a:pt x="2228" y="1874"/>
                    <a:pt x="2188" y="1865"/>
                  </a:cubicBezTo>
                  <a:cubicBezTo>
                    <a:pt x="2198" y="1814"/>
                    <a:pt x="2208" y="1773"/>
                    <a:pt x="2228" y="1723"/>
                  </a:cubicBezTo>
                  <a:cubicBezTo>
                    <a:pt x="2235" y="1697"/>
                    <a:pt x="2214" y="1676"/>
                    <a:pt x="2192" y="167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1"/>
            <p:cNvSpPr/>
            <p:nvPr/>
          </p:nvSpPr>
          <p:spPr>
            <a:xfrm>
              <a:off x="7090436" y="3875335"/>
              <a:ext cx="499100" cy="373098"/>
            </a:xfrm>
            <a:custGeom>
              <a:avLst/>
              <a:gdLst/>
              <a:ahLst/>
              <a:cxnLst/>
              <a:rect l="l" t="t" r="r" b="b"/>
              <a:pathLst>
                <a:path w="2824" h="2111" extrusionOk="0">
                  <a:moveTo>
                    <a:pt x="652" y="0"/>
                  </a:moveTo>
                  <a:cubicBezTo>
                    <a:pt x="639" y="0"/>
                    <a:pt x="626" y="7"/>
                    <a:pt x="619" y="22"/>
                  </a:cubicBezTo>
                  <a:cubicBezTo>
                    <a:pt x="599" y="73"/>
                    <a:pt x="588" y="123"/>
                    <a:pt x="568" y="174"/>
                  </a:cubicBezTo>
                  <a:cubicBezTo>
                    <a:pt x="518" y="164"/>
                    <a:pt x="477" y="164"/>
                    <a:pt x="437" y="164"/>
                  </a:cubicBezTo>
                  <a:cubicBezTo>
                    <a:pt x="386" y="164"/>
                    <a:pt x="376" y="235"/>
                    <a:pt x="426" y="245"/>
                  </a:cubicBezTo>
                  <a:cubicBezTo>
                    <a:pt x="467" y="255"/>
                    <a:pt x="498" y="265"/>
                    <a:pt x="527" y="275"/>
                  </a:cubicBezTo>
                  <a:lnTo>
                    <a:pt x="498" y="366"/>
                  </a:lnTo>
                  <a:cubicBezTo>
                    <a:pt x="485" y="404"/>
                    <a:pt x="515" y="430"/>
                    <a:pt x="542" y="430"/>
                  </a:cubicBezTo>
                  <a:cubicBezTo>
                    <a:pt x="559" y="430"/>
                    <a:pt x="575" y="420"/>
                    <a:pt x="579" y="397"/>
                  </a:cubicBezTo>
                  <a:lnTo>
                    <a:pt x="608" y="305"/>
                  </a:lnTo>
                  <a:cubicBezTo>
                    <a:pt x="649" y="316"/>
                    <a:pt x="680" y="326"/>
                    <a:pt x="710" y="336"/>
                  </a:cubicBezTo>
                  <a:cubicBezTo>
                    <a:pt x="770" y="336"/>
                    <a:pt x="801" y="265"/>
                    <a:pt x="750" y="235"/>
                  </a:cubicBezTo>
                  <a:cubicBezTo>
                    <a:pt x="720" y="204"/>
                    <a:pt x="689" y="194"/>
                    <a:pt x="649" y="184"/>
                  </a:cubicBezTo>
                  <a:cubicBezTo>
                    <a:pt x="660" y="143"/>
                    <a:pt x="680" y="93"/>
                    <a:pt x="689" y="53"/>
                  </a:cubicBezTo>
                  <a:cubicBezTo>
                    <a:pt x="696" y="20"/>
                    <a:pt x="674" y="0"/>
                    <a:pt x="652" y="0"/>
                  </a:cubicBezTo>
                  <a:close/>
                  <a:moveTo>
                    <a:pt x="1263" y="107"/>
                  </a:moveTo>
                  <a:cubicBezTo>
                    <a:pt x="1249" y="107"/>
                    <a:pt x="1234" y="115"/>
                    <a:pt x="1227" y="134"/>
                  </a:cubicBezTo>
                  <a:cubicBezTo>
                    <a:pt x="1216" y="184"/>
                    <a:pt x="1196" y="224"/>
                    <a:pt x="1175" y="275"/>
                  </a:cubicBezTo>
                  <a:lnTo>
                    <a:pt x="1054" y="275"/>
                  </a:lnTo>
                  <a:cubicBezTo>
                    <a:pt x="993" y="275"/>
                    <a:pt x="993" y="346"/>
                    <a:pt x="1044" y="356"/>
                  </a:cubicBezTo>
                  <a:lnTo>
                    <a:pt x="1135" y="386"/>
                  </a:lnTo>
                  <a:lnTo>
                    <a:pt x="1105" y="478"/>
                  </a:lnTo>
                  <a:cubicBezTo>
                    <a:pt x="1092" y="510"/>
                    <a:pt x="1125" y="538"/>
                    <a:pt x="1155" y="538"/>
                  </a:cubicBezTo>
                  <a:cubicBezTo>
                    <a:pt x="1172" y="538"/>
                    <a:pt x="1188" y="530"/>
                    <a:pt x="1196" y="508"/>
                  </a:cubicBezTo>
                  <a:lnTo>
                    <a:pt x="1227" y="417"/>
                  </a:lnTo>
                  <a:cubicBezTo>
                    <a:pt x="1256" y="427"/>
                    <a:pt x="1287" y="437"/>
                    <a:pt x="1328" y="437"/>
                  </a:cubicBezTo>
                  <a:cubicBezTo>
                    <a:pt x="1331" y="438"/>
                    <a:pt x="1333" y="438"/>
                    <a:pt x="1336" y="438"/>
                  </a:cubicBezTo>
                  <a:cubicBezTo>
                    <a:pt x="1381" y="438"/>
                    <a:pt x="1406" y="365"/>
                    <a:pt x="1368" y="336"/>
                  </a:cubicBezTo>
                  <a:cubicBezTo>
                    <a:pt x="1337" y="316"/>
                    <a:pt x="1297" y="305"/>
                    <a:pt x="1256" y="296"/>
                  </a:cubicBezTo>
                  <a:cubicBezTo>
                    <a:pt x="1277" y="245"/>
                    <a:pt x="1287" y="204"/>
                    <a:pt x="1297" y="154"/>
                  </a:cubicBezTo>
                  <a:cubicBezTo>
                    <a:pt x="1310" y="129"/>
                    <a:pt x="1287" y="107"/>
                    <a:pt x="1263" y="107"/>
                  </a:cubicBezTo>
                  <a:close/>
                  <a:moveTo>
                    <a:pt x="1857" y="229"/>
                  </a:moveTo>
                  <a:cubicBezTo>
                    <a:pt x="1844" y="229"/>
                    <a:pt x="1831" y="236"/>
                    <a:pt x="1823" y="255"/>
                  </a:cubicBezTo>
                  <a:cubicBezTo>
                    <a:pt x="1803" y="305"/>
                    <a:pt x="1794" y="346"/>
                    <a:pt x="1773" y="397"/>
                  </a:cubicBezTo>
                  <a:lnTo>
                    <a:pt x="1641" y="397"/>
                  </a:lnTo>
                  <a:cubicBezTo>
                    <a:pt x="1638" y="396"/>
                    <a:pt x="1635" y="396"/>
                    <a:pt x="1633" y="396"/>
                  </a:cubicBezTo>
                  <a:cubicBezTo>
                    <a:pt x="1590" y="396"/>
                    <a:pt x="1584" y="468"/>
                    <a:pt x="1632" y="478"/>
                  </a:cubicBezTo>
                  <a:cubicBezTo>
                    <a:pt x="1672" y="488"/>
                    <a:pt x="1702" y="498"/>
                    <a:pt x="1733" y="508"/>
                  </a:cubicBezTo>
                  <a:lnTo>
                    <a:pt x="1702" y="599"/>
                  </a:lnTo>
                  <a:cubicBezTo>
                    <a:pt x="1689" y="632"/>
                    <a:pt x="1722" y="660"/>
                    <a:pt x="1750" y="660"/>
                  </a:cubicBezTo>
                  <a:cubicBezTo>
                    <a:pt x="1766" y="660"/>
                    <a:pt x="1779" y="651"/>
                    <a:pt x="1783" y="629"/>
                  </a:cubicBezTo>
                  <a:lnTo>
                    <a:pt x="1814" y="539"/>
                  </a:lnTo>
                  <a:cubicBezTo>
                    <a:pt x="1854" y="548"/>
                    <a:pt x="1884" y="559"/>
                    <a:pt x="1915" y="559"/>
                  </a:cubicBezTo>
                  <a:cubicBezTo>
                    <a:pt x="1918" y="560"/>
                    <a:pt x="1922" y="560"/>
                    <a:pt x="1925" y="560"/>
                  </a:cubicBezTo>
                  <a:cubicBezTo>
                    <a:pt x="1979" y="560"/>
                    <a:pt x="2003" y="486"/>
                    <a:pt x="1956" y="458"/>
                  </a:cubicBezTo>
                  <a:cubicBezTo>
                    <a:pt x="1925" y="437"/>
                    <a:pt x="1895" y="427"/>
                    <a:pt x="1854" y="417"/>
                  </a:cubicBezTo>
                  <a:cubicBezTo>
                    <a:pt x="1864" y="366"/>
                    <a:pt x="1884" y="326"/>
                    <a:pt x="1895" y="275"/>
                  </a:cubicBezTo>
                  <a:cubicBezTo>
                    <a:pt x="1901" y="250"/>
                    <a:pt x="1879" y="229"/>
                    <a:pt x="1857" y="229"/>
                  </a:cubicBezTo>
                  <a:close/>
                  <a:moveTo>
                    <a:pt x="2562" y="370"/>
                  </a:moveTo>
                  <a:cubicBezTo>
                    <a:pt x="2548" y="370"/>
                    <a:pt x="2536" y="378"/>
                    <a:pt x="2532" y="397"/>
                  </a:cubicBezTo>
                  <a:cubicBezTo>
                    <a:pt x="2512" y="447"/>
                    <a:pt x="2492" y="498"/>
                    <a:pt x="2482" y="539"/>
                  </a:cubicBezTo>
                  <a:lnTo>
                    <a:pt x="2350" y="539"/>
                  </a:lnTo>
                  <a:cubicBezTo>
                    <a:pt x="2300" y="539"/>
                    <a:pt x="2289" y="609"/>
                    <a:pt x="2340" y="620"/>
                  </a:cubicBezTo>
                  <a:cubicBezTo>
                    <a:pt x="2370" y="629"/>
                    <a:pt x="2411" y="640"/>
                    <a:pt x="2441" y="650"/>
                  </a:cubicBezTo>
                  <a:lnTo>
                    <a:pt x="2411" y="741"/>
                  </a:lnTo>
                  <a:cubicBezTo>
                    <a:pt x="2398" y="773"/>
                    <a:pt x="2431" y="802"/>
                    <a:pt x="2459" y="802"/>
                  </a:cubicBezTo>
                  <a:cubicBezTo>
                    <a:pt x="2474" y="802"/>
                    <a:pt x="2488" y="793"/>
                    <a:pt x="2492" y="771"/>
                  </a:cubicBezTo>
                  <a:lnTo>
                    <a:pt x="2522" y="680"/>
                  </a:lnTo>
                  <a:cubicBezTo>
                    <a:pt x="2552" y="690"/>
                    <a:pt x="2593" y="701"/>
                    <a:pt x="2624" y="701"/>
                  </a:cubicBezTo>
                  <a:cubicBezTo>
                    <a:pt x="2627" y="701"/>
                    <a:pt x="2630" y="702"/>
                    <a:pt x="2634" y="702"/>
                  </a:cubicBezTo>
                  <a:cubicBezTo>
                    <a:pt x="2688" y="702"/>
                    <a:pt x="2712" y="628"/>
                    <a:pt x="2664" y="599"/>
                  </a:cubicBezTo>
                  <a:cubicBezTo>
                    <a:pt x="2633" y="579"/>
                    <a:pt x="2593" y="569"/>
                    <a:pt x="2563" y="559"/>
                  </a:cubicBezTo>
                  <a:cubicBezTo>
                    <a:pt x="2573" y="508"/>
                    <a:pt x="2583" y="467"/>
                    <a:pt x="2603" y="417"/>
                  </a:cubicBezTo>
                  <a:cubicBezTo>
                    <a:pt x="2610" y="392"/>
                    <a:pt x="2584" y="370"/>
                    <a:pt x="2562" y="370"/>
                  </a:cubicBezTo>
                  <a:close/>
                  <a:moveTo>
                    <a:pt x="768" y="770"/>
                  </a:moveTo>
                  <a:cubicBezTo>
                    <a:pt x="756" y="770"/>
                    <a:pt x="744" y="777"/>
                    <a:pt x="741" y="791"/>
                  </a:cubicBezTo>
                  <a:lnTo>
                    <a:pt x="680" y="944"/>
                  </a:lnTo>
                  <a:cubicBezTo>
                    <a:pt x="639" y="933"/>
                    <a:pt x="599" y="933"/>
                    <a:pt x="558" y="933"/>
                  </a:cubicBezTo>
                  <a:cubicBezTo>
                    <a:pt x="498" y="933"/>
                    <a:pt x="498" y="1004"/>
                    <a:pt x="548" y="1014"/>
                  </a:cubicBezTo>
                  <a:lnTo>
                    <a:pt x="639" y="1045"/>
                  </a:lnTo>
                  <a:lnTo>
                    <a:pt x="608" y="1136"/>
                  </a:lnTo>
                  <a:cubicBezTo>
                    <a:pt x="595" y="1168"/>
                    <a:pt x="629" y="1197"/>
                    <a:pt x="659" y="1197"/>
                  </a:cubicBezTo>
                  <a:cubicBezTo>
                    <a:pt x="676" y="1197"/>
                    <a:pt x="693" y="1188"/>
                    <a:pt x="700" y="1166"/>
                  </a:cubicBezTo>
                  <a:lnTo>
                    <a:pt x="730" y="1075"/>
                  </a:lnTo>
                  <a:cubicBezTo>
                    <a:pt x="761" y="1085"/>
                    <a:pt x="791" y="1095"/>
                    <a:pt x="831" y="1106"/>
                  </a:cubicBezTo>
                  <a:cubicBezTo>
                    <a:pt x="882" y="1106"/>
                    <a:pt x="923" y="1034"/>
                    <a:pt x="872" y="994"/>
                  </a:cubicBezTo>
                  <a:cubicBezTo>
                    <a:pt x="842" y="974"/>
                    <a:pt x="801" y="964"/>
                    <a:pt x="761" y="953"/>
                  </a:cubicBezTo>
                  <a:cubicBezTo>
                    <a:pt x="781" y="913"/>
                    <a:pt x="791" y="863"/>
                    <a:pt x="801" y="822"/>
                  </a:cubicBezTo>
                  <a:cubicBezTo>
                    <a:pt x="814" y="790"/>
                    <a:pt x="790" y="770"/>
                    <a:pt x="768" y="770"/>
                  </a:cubicBezTo>
                  <a:close/>
                  <a:moveTo>
                    <a:pt x="1377" y="874"/>
                  </a:moveTo>
                  <a:cubicBezTo>
                    <a:pt x="1366" y="874"/>
                    <a:pt x="1355" y="879"/>
                    <a:pt x="1348" y="893"/>
                  </a:cubicBezTo>
                  <a:cubicBezTo>
                    <a:pt x="1328" y="944"/>
                    <a:pt x="1308" y="994"/>
                    <a:pt x="1297" y="1045"/>
                  </a:cubicBezTo>
                  <a:cubicBezTo>
                    <a:pt x="1247" y="1045"/>
                    <a:pt x="1206" y="1045"/>
                    <a:pt x="1166" y="1034"/>
                  </a:cubicBezTo>
                  <a:cubicBezTo>
                    <a:pt x="1115" y="1034"/>
                    <a:pt x="1105" y="1106"/>
                    <a:pt x="1155" y="1126"/>
                  </a:cubicBezTo>
                  <a:cubicBezTo>
                    <a:pt x="1186" y="1126"/>
                    <a:pt x="1227" y="1136"/>
                    <a:pt x="1256" y="1156"/>
                  </a:cubicBezTo>
                  <a:cubicBezTo>
                    <a:pt x="1247" y="1187"/>
                    <a:pt x="1236" y="1207"/>
                    <a:pt x="1227" y="1237"/>
                  </a:cubicBezTo>
                  <a:cubicBezTo>
                    <a:pt x="1213" y="1276"/>
                    <a:pt x="1247" y="1303"/>
                    <a:pt x="1275" y="1303"/>
                  </a:cubicBezTo>
                  <a:cubicBezTo>
                    <a:pt x="1290" y="1303"/>
                    <a:pt x="1304" y="1295"/>
                    <a:pt x="1308" y="1277"/>
                  </a:cubicBezTo>
                  <a:lnTo>
                    <a:pt x="1337" y="1187"/>
                  </a:lnTo>
                  <a:cubicBezTo>
                    <a:pt x="1368" y="1196"/>
                    <a:pt x="1409" y="1207"/>
                    <a:pt x="1439" y="1207"/>
                  </a:cubicBezTo>
                  <a:cubicBezTo>
                    <a:pt x="1442" y="1208"/>
                    <a:pt x="1445" y="1208"/>
                    <a:pt x="1449" y="1208"/>
                  </a:cubicBezTo>
                  <a:cubicBezTo>
                    <a:pt x="1503" y="1208"/>
                    <a:pt x="1527" y="1134"/>
                    <a:pt x="1479" y="1106"/>
                  </a:cubicBezTo>
                  <a:cubicBezTo>
                    <a:pt x="1449" y="1085"/>
                    <a:pt x="1409" y="1065"/>
                    <a:pt x="1378" y="1055"/>
                  </a:cubicBezTo>
                  <a:cubicBezTo>
                    <a:pt x="1389" y="1014"/>
                    <a:pt x="1398" y="974"/>
                    <a:pt x="1418" y="923"/>
                  </a:cubicBezTo>
                  <a:cubicBezTo>
                    <a:pt x="1426" y="896"/>
                    <a:pt x="1401" y="874"/>
                    <a:pt x="1377" y="874"/>
                  </a:cubicBezTo>
                  <a:close/>
                  <a:moveTo>
                    <a:pt x="1970" y="995"/>
                  </a:moveTo>
                  <a:cubicBezTo>
                    <a:pt x="1959" y="995"/>
                    <a:pt x="1948" y="1001"/>
                    <a:pt x="1945" y="1014"/>
                  </a:cubicBezTo>
                  <a:lnTo>
                    <a:pt x="1884" y="1166"/>
                  </a:lnTo>
                  <a:cubicBezTo>
                    <a:pt x="1844" y="1166"/>
                    <a:pt x="1803" y="1156"/>
                    <a:pt x="1763" y="1156"/>
                  </a:cubicBezTo>
                  <a:cubicBezTo>
                    <a:pt x="1702" y="1156"/>
                    <a:pt x="1702" y="1227"/>
                    <a:pt x="1753" y="1247"/>
                  </a:cubicBezTo>
                  <a:cubicBezTo>
                    <a:pt x="1783" y="1247"/>
                    <a:pt x="1814" y="1257"/>
                    <a:pt x="1844" y="1277"/>
                  </a:cubicBezTo>
                  <a:cubicBezTo>
                    <a:pt x="1834" y="1298"/>
                    <a:pt x="1823" y="1328"/>
                    <a:pt x="1814" y="1358"/>
                  </a:cubicBezTo>
                  <a:cubicBezTo>
                    <a:pt x="1801" y="1398"/>
                    <a:pt x="1834" y="1425"/>
                    <a:pt x="1865" y="1425"/>
                  </a:cubicBezTo>
                  <a:cubicBezTo>
                    <a:pt x="1882" y="1425"/>
                    <a:pt x="1897" y="1417"/>
                    <a:pt x="1904" y="1399"/>
                  </a:cubicBezTo>
                  <a:lnTo>
                    <a:pt x="1935" y="1308"/>
                  </a:lnTo>
                  <a:cubicBezTo>
                    <a:pt x="1965" y="1318"/>
                    <a:pt x="1996" y="1328"/>
                    <a:pt x="2037" y="1328"/>
                  </a:cubicBezTo>
                  <a:cubicBezTo>
                    <a:pt x="2039" y="1329"/>
                    <a:pt x="2042" y="1329"/>
                    <a:pt x="2045" y="1329"/>
                  </a:cubicBezTo>
                  <a:cubicBezTo>
                    <a:pt x="2091" y="1329"/>
                    <a:pt x="2124" y="1255"/>
                    <a:pt x="2077" y="1227"/>
                  </a:cubicBezTo>
                  <a:cubicBezTo>
                    <a:pt x="2046" y="1207"/>
                    <a:pt x="2006" y="1187"/>
                    <a:pt x="1965" y="1176"/>
                  </a:cubicBezTo>
                  <a:cubicBezTo>
                    <a:pt x="1985" y="1136"/>
                    <a:pt x="1996" y="1085"/>
                    <a:pt x="2006" y="1045"/>
                  </a:cubicBezTo>
                  <a:cubicBezTo>
                    <a:pt x="2019" y="1018"/>
                    <a:pt x="1992" y="995"/>
                    <a:pt x="1970" y="995"/>
                  </a:cubicBezTo>
                  <a:close/>
                  <a:moveTo>
                    <a:pt x="2673" y="1137"/>
                  </a:moveTo>
                  <a:cubicBezTo>
                    <a:pt x="2662" y="1137"/>
                    <a:pt x="2651" y="1142"/>
                    <a:pt x="2644" y="1156"/>
                  </a:cubicBezTo>
                  <a:cubicBezTo>
                    <a:pt x="2633" y="1207"/>
                    <a:pt x="2613" y="1257"/>
                    <a:pt x="2593" y="1308"/>
                  </a:cubicBezTo>
                  <a:cubicBezTo>
                    <a:pt x="2552" y="1308"/>
                    <a:pt x="2502" y="1308"/>
                    <a:pt x="2462" y="1298"/>
                  </a:cubicBezTo>
                  <a:cubicBezTo>
                    <a:pt x="2411" y="1298"/>
                    <a:pt x="2401" y="1369"/>
                    <a:pt x="2462" y="1389"/>
                  </a:cubicBezTo>
                  <a:cubicBezTo>
                    <a:pt x="2492" y="1389"/>
                    <a:pt x="2522" y="1409"/>
                    <a:pt x="2552" y="1419"/>
                  </a:cubicBezTo>
                  <a:cubicBezTo>
                    <a:pt x="2543" y="1450"/>
                    <a:pt x="2532" y="1470"/>
                    <a:pt x="2522" y="1500"/>
                  </a:cubicBezTo>
                  <a:cubicBezTo>
                    <a:pt x="2509" y="1540"/>
                    <a:pt x="2543" y="1566"/>
                    <a:pt x="2574" y="1566"/>
                  </a:cubicBezTo>
                  <a:cubicBezTo>
                    <a:pt x="2590" y="1566"/>
                    <a:pt x="2606" y="1559"/>
                    <a:pt x="2613" y="1541"/>
                  </a:cubicBezTo>
                  <a:cubicBezTo>
                    <a:pt x="2624" y="1511"/>
                    <a:pt x="2624" y="1480"/>
                    <a:pt x="2633" y="1450"/>
                  </a:cubicBezTo>
                  <a:cubicBezTo>
                    <a:pt x="2674" y="1460"/>
                    <a:pt x="2705" y="1470"/>
                    <a:pt x="2745" y="1470"/>
                  </a:cubicBezTo>
                  <a:cubicBezTo>
                    <a:pt x="2748" y="1471"/>
                    <a:pt x="2751" y="1471"/>
                    <a:pt x="2753" y="1471"/>
                  </a:cubicBezTo>
                  <a:cubicBezTo>
                    <a:pt x="2799" y="1471"/>
                    <a:pt x="2824" y="1397"/>
                    <a:pt x="2786" y="1369"/>
                  </a:cubicBezTo>
                  <a:cubicBezTo>
                    <a:pt x="2745" y="1349"/>
                    <a:pt x="2714" y="1328"/>
                    <a:pt x="2674" y="1328"/>
                  </a:cubicBezTo>
                  <a:cubicBezTo>
                    <a:pt x="2684" y="1277"/>
                    <a:pt x="2705" y="1237"/>
                    <a:pt x="2714" y="1187"/>
                  </a:cubicBezTo>
                  <a:cubicBezTo>
                    <a:pt x="2722" y="1160"/>
                    <a:pt x="2697" y="1137"/>
                    <a:pt x="2673" y="1137"/>
                  </a:cubicBezTo>
                  <a:close/>
                  <a:moveTo>
                    <a:pt x="274" y="1309"/>
                  </a:moveTo>
                  <a:cubicBezTo>
                    <a:pt x="262" y="1309"/>
                    <a:pt x="251" y="1315"/>
                    <a:pt x="244" y="1328"/>
                  </a:cubicBezTo>
                  <a:cubicBezTo>
                    <a:pt x="224" y="1379"/>
                    <a:pt x="203" y="1430"/>
                    <a:pt x="194" y="1480"/>
                  </a:cubicBezTo>
                  <a:cubicBezTo>
                    <a:pt x="143" y="1480"/>
                    <a:pt x="102" y="1480"/>
                    <a:pt x="62" y="1470"/>
                  </a:cubicBezTo>
                  <a:cubicBezTo>
                    <a:pt x="12" y="1470"/>
                    <a:pt x="1" y="1541"/>
                    <a:pt x="52" y="1561"/>
                  </a:cubicBezTo>
                  <a:cubicBezTo>
                    <a:pt x="82" y="1561"/>
                    <a:pt x="122" y="1581"/>
                    <a:pt x="153" y="1592"/>
                  </a:cubicBezTo>
                  <a:cubicBezTo>
                    <a:pt x="143" y="1622"/>
                    <a:pt x="133" y="1642"/>
                    <a:pt x="122" y="1673"/>
                  </a:cubicBezTo>
                  <a:cubicBezTo>
                    <a:pt x="109" y="1712"/>
                    <a:pt x="143" y="1739"/>
                    <a:pt x="171" y="1739"/>
                  </a:cubicBezTo>
                  <a:cubicBezTo>
                    <a:pt x="187" y="1739"/>
                    <a:pt x="200" y="1731"/>
                    <a:pt x="203" y="1713"/>
                  </a:cubicBezTo>
                  <a:lnTo>
                    <a:pt x="234" y="1622"/>
                  </a:lnTo>
                  <a:cubicBezTo>
                    <a:pt x="264" y="1632"/>
                    <a:pt x="305" y="1642"/>
                    <a:pt x="336" y="1642"/>
                  </a:cubicBezTo>
                  <a:cubicBezTo>
                    <a:pt x="339" y="1643"/>
                    <a:pt x="343" y="1643"/>
                    <a:pt x="346" y="1643"/>
                  </a:cubicBezTo>
                  <a:cubicBezTo>
                    <a:pt x="400" y="1643"/>
                    <a:pt x="423" y="1570"/>
                    <a:pt x="376" y="1541"/>
                  </a:cubicBezTo>
                  <a:cubicBezTo>
                    <a:pt x="345" y="1520"/>
                    <a:pt x="315" y="1500"/>
                    <a:pt x="275" y="1500"/>
                  </a:cubicBezTo>
                  <a:cubicBezTo>
                    <a:pt x="284" y="1450"/>
                    <a:pt x="295" y="1409"/>
                    <a:pt x="315" y="1358"/>
                  </a:cubicBezTo>
                  <a:cubicBezTo>
                    <a:pt x="322" y="1331"/>
                    <a:pt x="297" y="1309"/>
                    <a:pt x="274" y="1309"/>
                  </a:cubicBezTo>
                  <a:close/>
                  <a:moveTo>
                    <a:pt x="885" y="1418"/>
                  </a:moveTo>
                  <a:cubicBezTo>
                    <a:pt x="872" y="1418"/>
                    <a:pt x="859" y="1425"/>
                    <a:pt x="851" y="1439"/>
                  </a:cubicBezTo>
                  <a:cubicBezTo>
                    <a:pt x="842" y="1490"/>
                    <a:pt x="822" y="1541"/>
                    <a:pt x="801" y="1592"/>
                  </a:cubicBezTo>
                  <a:cubicBezTo>
                    <a:pt x="761" y="1581"/>
                    <a:pt x="710" y="1581"/>
                    <a:pt x="669" y="1581"/>
                  </a:cubicBezTo>
                  <a:cubicBezTo>
                    <a:pt x="619" y="1581"/>
                    <a:pt x="608" y="1652"/>
                    <a:pt x="669" y="1662"/>
                  </a:cubicBezTo>
                  <a:lnTo>
                    <a:pt x="761" y="1693"/>
                  </a:lnTo>
                  <a:lnTo>
                    <a:pt x="730" y="1784"/>
                  </a:lnTo>
                  <a:cubicBezTo>
                    <a:pt x="717" y="1816"/>
                    <a:pt x="750" y="1845"/>
                    <a:pt x="781" y="1845"/>
                  </a:cubicBezTo>
                  <a:cubicBezTo>
                    <a:pt x="798" y="1845"/>
                    <a:pt x="814" y="1836"/>
                    <a:pt x="822" y="1814"/>
                  </a:cubicBezTo>
                  <a:cubicBezTo>
                    <a:pt x="831" y="1784"/>
                    <a:pt x="842" y="1754"/>
                    <a:pt x="842" y="1723"/>
                  </a:cubicBezTo>
                  <a:cubicBezTo>
                    <a:pt x="882" y="1733"/>
                    <a:pt x="912" y="1743"/>
                    <a:pt x="953" y="1754"/>
                  </a:cubicBezTo>
                  <a:cubicBezTo>
                    <a:pt x="1004" y="1754"/>
                    <a:pt x="1034" y="1682"/>
                    <a:pt x="993" y="1642"/>
                  </a:cubicBezTo>
                  <a:cubicBezTo>
                    <a:pt x="963" y="1622"/>
                    <a:pt x="923" y="1612"/>
                    <a:pt x="882" y="1601"/>
                  </a:cubicBezTo>
                  <a:cubicBezTo>
                    <a:pt x="892" y="1561"/>
                    <a:pt x="912" y="1511"/>
                    <a:pt x="923" y="1470"/>
                  </a:cubicBezTo>
                  <a:cubicBezTo>
                    <a:pt x="929" y="1438"/>
                    <a:pt x="907" y="1418"/>
                    <a:pt x="885" y="1418"/>
                  </a:cubicBezTo>
                  <a:close/>
                  <a:moveTo>
                    <a:pt x="1483" y="1535"/>
                  </a:moveTo>
                  <a:cubicBezTo>
                    <a:pt x="1470" y="1535"/>
                    <a:pt x="1457" y="1542"/>
                    <a:pt x="1449" y="1561"/>
                  </a:cubicBezTo>
                  <a:cubicBezTo>
                    <a:pt x="1429" y="1612"/>
                    <a:pt x="1409" y="1662"/>
                    <a:pt x="1398" y="1713"/>
                  </a:cubicBezTo>
                  <a:cubicBezTo>
                    <a:pt x="1348" y="1703"/>
                    <a:pt x="1308" y="1703"/>
                    <a:pt x="1267" y="1703"/>
                  </a:cubicBezTo>
                  <a:cubicBezTo>
                    <a:pt x="1216" y="1703"/>
                    <a:pt x="1206" y="1774"/>
                    <a:pt x="1256" y="1784"/>
                  </a:cubicBezTo>
                  <a:cubicBezTo>
                    <a:pt x="1287" y="1794"/>
                    <a:pt x="1328" y="1804"/>
                    <a:pt x="1358" y="1814"/>
                  </a:cubicBezTo>
                  <a:lnTo>
                    <a:pt x="1328" y="1905"/>
                  </a:lnTo>
                  <a:cubicBezTo>
                    <a:pt x="1315" y="1938"/>
                    <a:pt x="1348" y="1966"/>
                    <a:pt x="1376" y="1966"/>
                  </a:cubicBezTo>
                  <a:cubicBezTo>
                    <a:pt x="1391" y="1966"/>
                    <a:pt x="1405" y="1958"/>
                    <a:pt x="1409" y="1936"/>
                  </a:cubicBezTo>
                  <a:lnTo>
                    <a:pt x="1439" y="1844"/>
                  </a:lnTo>
                  <a:cubicBezTo>
                    <a:pt x="1470" y="1855"/>
                    <a:pt x="1510" y="1865"/>
                    <a:pt x="1540" y="1865"/>
                  </a:cubicBezTo>
                  <a:cubicBezTo>
                    <a:pt x="1544" y="1865"/>
                    <a:pt x="1548" y="1866"/>
                    <a:pt x="1552" y="1866"/>
                  </a:cubicBezTo>
                  <a:cubicBezTo>
                    <a:pt x="1605" y="1866"/>
                    <a:pt x="1628" y="1801"/>
                    <a:pt x="1580" y="1763"/>
                  </a:cubicBezTo>
                  <a:cubicBezTo>
                    <a:pt x="1551" y="1743"/>
                    <a:pt x="1520" y="1733"/>
                    <a:pt x="1479" y="1723"/>
                  </a:cubicBezTo>
                  <a:cubicBezTo>
                    <a:pt x="1490" y="1673"/>
                    <a:pt x="1499" y="1632"/>
                    <a:pt x="1520" y="1581"/>
                  </a:cubicBezTo>
                  <a:cubicBezTo>
                    <a:pt x="1526" y="1556"/>
                    <a:pt x="1505" y="1535"/>
                    <a:pt x="1483" y="1535"/>
                  </a:cubicBezTo>
                  <a:close/>
                  <a:moveTo>
                    <a:pt x="2186" y="1681"/>
                  </a:moveTo>
                  <a:cubicBezTo>
                    <a:pt x="2173" y="1681"/>
                    <a:pt x="2162" y="1688"/>
                    <a:pt x="2158" y="1703"/>
                  </a:cubicBezTo>
                  <a:lnTo>
                    <a:pt x="2097" y="1855"/>
                  </a:lnTo>
                  <a:cubicBezTo>
                    <a:pt x="2057" y="1844"/>
                    <a:pt x="2016" y="1844"/>
                    <a:pt x="1976" y="1844"/>
                  </a:cubicBezTo>
                  <a:cubicBezTo>
                    <a:pt x="1915" y="1844"/>
                    <a:pt x="1915" y="1916"/>
                    <a:pt x="1965" y="1925"/>
                  </a:cubicBezTo>
                  <a:cubicBezTo>
                    <a:pt x="1996" y="1936"/>
                    <a:pt x="2026" y="1946"/>
                    <a:pt x="2066" y="1956"/>
                  </a:cubicBezTo>
                  <a:cubicBezTo>
                    <a:pt x="2057" y="1986"/>
                    <a:pt x="2037" y="2017"/>
                    <a:pt x="2026" y="2047"/>
                  </a:cubicBezTo>
                  <a:cubicBezTo>
                    <a:pt x="2013" y="2085"/>
                    <a:pt x="2044" y="2111"/>
                    <a:pt x="2074" y="2111"/>
                  </a:cubicBezTo>
                  <a:cubicBezTo>
                    <a:pt x="2092" y="2111"/>
                    <a:pt x="2110" y="2101"/>
                    <a:pt x="2118" y="2078"/>
                  </a:cubicBezTo>
                  <a:lnTo>
                    <a:pt x="2147" y="1986"/>
                  </a:lnTo>
                  <a:cubicBezTo>
                    <a:pt x="2178" y="1997"/>
                    <a:pt x="2219" y="2006"/>
                    <a:pt x="2249" y="2017"/>
                  </a:cubicBezTo>
                  <a:cubicBezTo>
                    <a:pt x="2309" y="2017"/>
                    <a:pt x="2340" y="1946"/>
                    <a:pt x="2289" y="1905"/>
                  </a:cubicBezTo>
                  <a:cubicBezTo>
                    <a:pt x="2259" y="1885"/>
                    <a:pt x="2219" y="1875"/>
                    <a:pt x="2178" y="1865"/>
                  </a:cubicBezTo>
                  <a:cubicBezTo>
                    <a:pt x="2199" y="1824"/>
                    <a:pt x="2208" y="1774"/>
                    <a:pt x="2219" y="1733"/>
                  </a:cubicBezTo>
                  <a:cubicBezTo>
                    <a:pt x="2232" y="1701"/>
                    <a:pt x="2208" y="1681"/>
                    <a:pt x="2186" y="16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1"/>
            <p:cNvSpPr/>
            <p:nvPr/>
          </p:nvSpPr>
          <p:spPr>
            <a:xfrm>
              <a:off x="7271415" y="1354344"/>
              <a:ext cx="379450" cy="379461"/>
            </a:xfrm>
            <a:custGeom>
              <a:avLst/>
              <a:gdLst/>
              <a:ahLst/>
              <a:cxnLst/>
              <a:rect l="l" t="t" r="r" b="b"/>
              <a:pathLst>
                <a:path w="2147" h="2147" extrusionOk="0">
                  <a:moveTo>
                    <a:pt x="1073" y="0"/>
                  </a:moveTo>
                  <a:cubicBezTo>
                    <a:pt x="475" y="0"/>
                    <a:pt x="0" y="486"/>
                    <a:pt x="0" y="1073"/>
                  </a:cubicBezTo>
                  <a:cubicBezTo>
                    <a:pt x="0" y="1670"/>
                    <a:pt x="475" y="2147"/>
                    <a:pt x="1073" y="2147"/>
                  </a:cubicBezTo>
                  <a:cubicBezTo>
                    <a:pt x="1660" y="2147"/>
                    <a:pt x="2146" y="1670"/>
                    <a:pt x="2146" y="1073"/>
                  </a:cubicBezTo>
                  <a:cubicBezTo>
                    <a:pt x="2146" y="486"/>
                    <a:pt x="1660" y="0"/>
                    <a:pt x="1073"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1"/>
            <p:cNvSpPr/>
            <p:nvPr/>
          </p:nvSpPr>
          <p:spPr>
            <a:xfrm>
              <a:off x="7917216" y="2306608"/>
              <a:ext cx="1007743" cy="1102681"/>
            </a:xfrm>
            <a:custGeom>
              <a:avLst/>
              <a:gdLst/>
              <a:ahLst/>
              <a:cxnLst/>
              <a:rect l="l" t="t" r="r" b="b"/>
              <a:pathLst>
                <a:path w="5702" h="6239" extrusionOk="0">
                  <a:moveTo>
                    <a:pt x="1402" y="0"/>
                  </a:moveTo>
                  <a:cubicBezTo>
                    <a:pt x="1022" y="0"/>
                    <a:pt x="840" y="715"/>
                    <a:pt x="912" y="930"/>
                  </a:cubicBezTo>
                  <a:cubicBezTo>
                    <a:pt x="958" y="1067"/>
                    <a:pt x="945" y="1108"/>
                    <a:pt x="904" y="1108"/>
                  </a:cubicBezTo>
                  <a:cubicBezTo>
                    <a:pt x="872" y="1108"/>
                    <a:pt x="823" y="1083"/>
                    <a:pt x="770" y="1061"/>
                  </a:cubicBezTo>
                  <a:cubicBezTo>
                    <a:pt x="744" y="1050"/>
                    <a:pt x="701" y="1043"/>
                    <a:pt x="649" y="1043"/>
                  </a:cubicBezTo>
                  <a:cubicBezTo>
                    <a:pt x="477" y="1043"/>
                    <a:pt x="206" y="1111"/>
                    <a:pt x="112" y="1274"/>
                  </a:cubicBezTo>
                  <a:cubicBezTo>
                    <a:pt x="1" y="1477"/>
                    <a:pt x="2603" y="4099"/>
                    <a:pt x="3433" y="5223"/>
                  </a:cubicBezTo>
                  <a:cubicBezTo>
                    <a:pt x="2927" y="4474"/>
                    <a:pt x="2512" y="3876"/>
                    <a:pt x="1874" y="3239"/>
                  </a:cubicBezTo>
                  <a:cubicBezTo>
                    <a:pt x="1834" y="3208"/>
                    <a:pt x="1762" y="3147"/>
                    <a:pt x="1834" y="3097"/>
                  </a:cubicBezTo>
                  <a:cubicBezTo>
                    <a:pt x="1837" y="3095"/>
                    <a:pt x="1840" y="3094"/>
                    <a:pt x="1844" y="3094"/>
                  </a:cubicBezTo>
                  <a:cubicBezTo>
                    <a:pt x="2059" y="3094"/>
                    <a:pt x="3832" y="5604"/>
                    <a:pt x="4041" y="5992"/>
                  </a:cubicBezTo>
                  <a:cubicBezTo>
                    <a:pt x="4111" y="6114"/>
                    <a:pt x="4223" y="6215"/>
                    <a:pt x="4375" y="6225"/>
                  </a:cubicBezTo>
                  <a:cubicBezTo>
                    <a:pt x="4021" y="5253"/>
                    <a:pt x="2664" y="3704"/>
                    <a:pt x="2704" y="3623"/>
                  </a:cubicBezTo>
                  <a:cubicBezTo>
                    <a:pt x="2706" y="3620"/>
                    <a:pt x="2709" y="3618"/>
                    <a:pt x="2713" y="3618"/>
                  </a:cubicBezTo>
                  <a:cubicBezTo>
                    <a:pt x="2798" y="3618"/>
                    <a:pt x="3351" y="4309"/>
                    <a:pt x="3544" y="4686"/>
                  </a:cubicBezTo>
                  <a:cubicBezTo>
                    <a:pt x="3868" y="5212"/>
                    <a:pt x="4253" y="5617"/>
                    <a:pt x="4486" y="6134"/>
                  </a:cubicBezTo>
                  <a:cubicBezTo>
                    <a:pt x="4529" y="6216"/>
                    <a:pt x="4570" y="6238"/>
                    <a:pt x="4607" y="6238"/>
                  </a:cubicBezTo>
                  <a:cubicBezTo>
                    <a:pt x="4647" y="6238"/>
                    <a:pt x="4682" y="6210"/>
                    <a:pt x="4709" y="6205"/>
                  </a:cubicBezTo>
                  <a:cubicBezTo>
                    <a:pt x="4972" y="6154"/>
                    <a:pt x="5387" y="5779"/>
                    <a:pt x="5306" y="5658"/>
                  </a:cubicBezTo>
                  <a:cubicBezTo>
                    <a:pt x="5215" y="5547"/>
                    <a:pt x="5245" y="5567"/>
                    <a:pt x="5185" y="5516"/>
                  </a:cubicBezTo>
                  <a:cubicBezTo>
                    <a:pt x="5094" y="5435"/>
                    <a:pt x="5448" y="5455"/>
                    <a:pt x="5418" y="5334"/>
                  </a:cubicBezTo>
                  <a:cubicBezTo>
                    <a:pt x="5398" y="5223"/>
                    <a:pt x="3818" y="3086"/>
                    <a:pt x="3949" y="3036"/>
                  </a:cubicBezTo>
                  <a:cubicBezTo>
                    <a:pt x="3953" y="3035"/>
                    <a:pt x="3957" y="3034"/>
                    <a:pt x="3961" y="3034"/>
                  </a:cubicBezTo>
                  <a:cubicBezTo>
                    <a:pt x="4103" y="3034"/>
                    <a:pt x="4484" y="3907"/>
                    <a:pt x="4759" y="4312"/>
                  </a:cubicBezTo>
                  <a:cubicBezTo>
                    <a:pt x="5002" y="4636"/>
                    <a:pt x="5256" y="4960"/>
                    <a:pt x="5499" y="5293"/>
                  </a:cubicBezTo>
                  <a:cubicBezTo>
                    <a:pt x="5590" y="5233"/>
                    <a:pt x="5671" y="5172"/>
                    <a:pt x="5671" y="5050"/>
                  </a:cubicBezTo>
                  <a:cubicBezTo>
                    <a:pt x="5701" y="4868"/>
                    <a:pt x="5317" y="4616"/>
                    <a:pt x="5195" y="4393"/>
                  </a:cubicBezTo>
                  <a:cubicBezTo>
                    <a:pt x="4901" y="3734"/>
                    <a:pt x="4375" y="3187"/>
                    <a:pt x="4021" y="2570"/>
                  </a:cubicBezTo>
                  <a:cubicBezTo>
                    <a:pt x="3767" y="2125"/>
                    <a:pt x="3393" y="1781"/>
                    <a:pt x="3018" y="1446"/>
                  </a:cubicBezTo>
                  <a:cubicBezTo>
                    <a:pt x="2482" y="991"/>
                    <a:pt x="2097" y="312"/>
                    <a:pt x="1560" y="39"/>
                  </a:cubicBezTo>
                  <a:cubicBezTo>
                    <a:pt x="1504" y="12"/>
                    <a:pt x="1451" y="0"/>
                    <a:pt x="1402"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1"/>
            <p:cNvSpPr/>
            <p:nvPr/>
          </p:nvSpPr>
          <p:spPr>
            <a:xfrm>
              <a:off x="5027372" y="-1378202"/>
              <a:ext cx="1059526" cy="1160121"/>
            </a:xfrm>
            <a:custGeom>
              <a:avLst/>
              <a:gdLst/>
              <a:ahLst/>
              <a:cxnLst/>
              <a:rect l="l" t="t" r="r" b="b"/>
              <a:pathLst>
                <a:path w="5995" h="6564" extrusionOk="0">
                  <a:moveTo>
                    <a:pt x="1474" y="0"/>
                  </a:moveTo>
                  <a:cubicBezTo>
                    <a:pt x="1070" y="0"/>
                    <a:pt x="880" y="749"/>
                    <a:pt x="952" y="982"/>
                  </a:cubicBezTo>
                  <a:cubicBezTo>
                    <a:pt x="997" y="1122"/>
                    <a:pt x="986" y="1163"/>
                    <a:pt x="947" y="1163"/>
                  </a:cubicBezTo>
                  <a:cubicBezTo>
                    <a:pt x="915" y="1163"/>
                    <a:pt x="865" y="1136"/>
                    <a:pt x="810" y="1114"/>
                  </a:cubicBezTo>
                  <a:cubicBezTo>
                    <a:pt x="782" y="1102"/>
                    <a:pt x="737" y="1096"/>
                    <a:pt x="682" y="1096"/>
                  </a:cubicBezTo>
                  <a:cubicBezTo>
                    <a:pt x="500" y="1096"/>
                    <a:pt x="215" y="1165"/>
                    <a:pt x="122" y="1336"/>
                  </a:cubicBezTo>
                  <a:cubicBezTo>
                    <a:pt x="0" y="1559"/>
                    <a:pt x="2744" y="4313"/>
                    <a:pt x="3615" y="5498"/>
                  </a:cubicBezTo>
                  <a:cubicBezTo>
                    <a:pt x="3078" y="4708"/>
                    <a:pt x="2633" y="4081"/>
                    <a:pt x="1965" y="3412"/>
                  </a:cubicBezTo>
                  <a:cubicBezTo>
                    <a:pt x="1924" y="3372"/>
                    <a:pt x="1853" y="3311"/>
                    <a:pt x="1924" y="3260"/>
                  </a:cubicBezTo>
                  <a:cubicBezTo>
                    <a:pt x="1927" y="3258"/>
                    <a:pt x="1931" y="3257"/>
                    <a:pt x="1935" y="3257"/>
                  </a:cubicBezTo>
                  <a:cubicBezTo>
                    <a:pt x="2166" y="3257"/>
                    <a:pt x="4034" y="5900"/>
                    <a:pt x="4253" y="6308"/>
                  </a:cubicBezTo>
                  <a:cubicBezTo>
                    <a:pt x="4323" y="6430"/>
                    <a:pt x="4445" y="6541"/>
                    <a:pt x="4597" y="6551"/>
                  </a:cubicBezTo>
                  <a:cubicBezTo>
                    <a:pt x="4233" y="5528"/>
                    <a:pt x="2805" y="3898"/>
                    <a:pt x="2845" y="3817"/>
                  </a:cubicBezTo>
                  <a:cubicBezTo>
                    <a:pt x="2847" y="3813"/>
                    <a:pt x="2850" y="3812"/>
                    <a:pt x="2855" y="3812"/>
                  </a:cubicBezTo>
                  <a:cubicBezTo>
                    <a:pt x="2946" y="3812"/>
                    <a:pt x="3524" y="4536"/>
                    <a:pt x="3736" y="4931"/>
                  </a:cubicBezTo>
                  <a:cubicBezTo>
                    <a:pt x="4071" y="5488"/>
                    <a:pt x="4476" y="5913"/>
                    <a:pt x="4719" y="6460"/>
                  </a:cubicBezTo>
                  <a:cubicBezTo>
                    <a:pt x="4767" y="6541"/>
                    <a:pt x="4808" y="6564"/>
                    <a:pt x="4844" y="6564"/>
                  </a:cubicBezTo>
                  <a:cubicBezTo>
                    <a:pt x="4884" y="6564"/>
                    <a:pt x="4919" y="6536"/>
                    <a:pt x="4951" y="6531"/>
                  </a:cubicBezTo>
                  <a:cubicBezTo>
                    <a:pt x="5235" y="6480"/>
                    <a:pt x="5670" y="6085"/>
                    <a:pt x="5579" y="5964"/>
                  </a:cubicBezTo>
                  <a:cubicBezTo>
                    <a:pt x="5488" y="5832"/>
                    <a:pt x="5518" y="5863"/>
                    <a:pt x="5457" y="5802"/>
                  </a:cubicBezTo>
                  <a:cubicBezTo>
                    <a:pt x="5367" y="5731"/>
                    <a:pt x="5731" y="5741"/>
                    <a:pt x="5700" y="5620"/>
                  </a:cubicBezTo>
                  <a:cubicBezTo>
                    <a:pt x="5670" y="5498"/>
                    <a:pt x="4010" y="3250"/>
                    <a:pt x="4152" y="3199"/>
                  </a:cubicBezTo>
                  <a:cubicBezTo>
                    <a:pt x="4155" y="3198"/>
                    <a:pt x="4159" y="3198"/>
                    <a:pt x="4163" y="3198"/>
                  </a:cubicBezTo>
                  <a:cubicBezTo>
                    <a:pt x="4315" y="3198"/>
                    <a:pt x="4726" y="4112"/>
                    <a:pt x="5002" y="4536"/>
                  </a:cubicBezTo>
                  <a:cubicBezTo>
                    <a:pt x="5265" y="4880"/>
                    <a:pt x="5529" y="5224"/>
                    <a:pt x="5781" y="5569"/>
                  </a:cubicBezTo>
                  <a:cubicBezTo>
                    <a:pt x="5883" y="5508"/>
                    <a:pt x="5964" y="5437"/>
                    <a:pt x="5964" y="5326"/>
                  </a:cubicBezTo>
                  <a:cubicBezTo>
                    <a:pt x="5994" y="5123"/>
                    <a:pt x="5589" y="4860"/>
                    <a:pt x="5457" y="4617"/>
                  </a:cubicBezTo>
                  <a:cubicBezTo>
                    <a:pt x="5154" y="3928"/>
                    <a:pt x="4597" y="3352"/>
                    <a:pt x="4233" y="2704"/>
                  </a:cubicBezTo>
                  <a:cubicBezTo>
                    <a:pt x="3959" y="2238"/>
                    <a:pt x="3564" y="1873"/>
                    <a:pt x="3169" y="1519"/>
                  </a:cubicBezTo>
                  <a:cubicBezTo>
                    <a:pt x="2602" y="1043"/>
                    <a:pt x="2197" y="334"/>
                    <a:pt x="1641" y="40"/>
                  </a:cubicBezTo>
                  <a:cubicBezTo>
                    <a:pt x="1581" y="13"/>
                    <a:pt x="1526" y="0"/>
                    <a:pt x="1474" y="0"/>
                  </a:cubicBezTo>
                  <a:close/>
                </a:path>
              </a:pathLst>
            </a:custGeom>
            <a:solidFill>
              <a:srgbClr val="BDD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1"/>
            <p:cNvSpPr/>
            <p:nvPr/>
          </p:nvSpPr>
          <p:spPr>
            <a:xfrm>
              <a:off x="6161854" y="2578255"/>
              <a:ext cx="658691" cy="658710"/>
            </a:xfrm>
            <a:custGeom>
              <a:avLst/>
              <a:gdLst/>
              <a:ahLst/>
              <a:cxnLst/>
              <a:rect l="l" t="t" r="r" b="b"/>
              <a:pathLst>
                <a:path w="3727" h="3727" extrusionOk="0">
                  <a:moveTo>
                    <a:pt x="1671" y="1"/>
                  </a:moveTo>
                  <a:lnTo>
                    <a:pt x="1" y="2055"/>
                  </a:lnTo>
                  <a:lnTo>
                    <a:pt x="2066" y="3726"/>
                  </a:lnTo>
                  <a:lnTo>
                    <a:pt x="3727" y="1661"/>
                  </a:lnTo>
                  <a:lnTo>
                    <a:pt x="1671" y="1"/>
                  </a:lnTo>
                  <a:close/>
                </a:path>
              </a:pathLst>
            </a:custGeom>
            <a:solidFill>
              <a:srgbClr val="C1E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1"/>
            <p:cNvSpPr/>
            <p:nvPr/>
          </p:nvSpPr>
          <p:spPr>
            <a:xfrm>
              <a:off x="7189586" y="5181606"/>
              <a:ext cx="1337000" cy="1280128"/>
            </a:xfrm>
            <a:custGeom>
              <a:avLst/>
              <a:gdLst/>
              <a:ahLst/>
              <a:cxnLst/>
              <a:rect l="l" t="t" r="r" b="b"/>
              <a:pathLst>
                <a:path w="7565" h="7243" extrusionOk="0">
                  <a:moveTo>
                    <a:pt x="1629" y="1"/>
                  </a:moveTo>
                  <a:cubicBezTo>
                    <a:pt x="1601" y="1"/>
                    <a:pt x="1574" y="21"/>
                    <a:pt x="1586" y="53"/>
                  </a:cubicBezTo>
                  <a:lnTo>
                    <a:pt x="1708" y="417"/>
                  </a:lnTo>
                  <a:cubicBezTo>
                    <a:pt x="1722" y="459"/>
                    <a:pt x="1760" y="486"/>
                    <a:pt x="1798" y="486"/>
                  </a:cubicBezTo>
                  <a:cubicBezTo>
                    <a:pt x="1816" y="486"/>
                    <a:pt x="1834" y="480"/>
                    <a:pt x="1850" y="468"/>
                  </a:cubicBezTo>
                  <a:cubicBezTo>
                    <a:pt x="1931" y="397"/>
                    <a:pt x="2012" y="316"/>
                    <a:pt x="2083" y="235"/>
                  </a:cubicBezTo>
                  <a:cubicBezTo>
                    <a:pt x="2147" y="171"/>
                    <a:pt x="2091" y="82"/>
                    <a:pt x="2024" y="82"/>
                  </a:cubicBezTo>
                  <a:cubicBezTo>
                    <a:pt x="2007" y="82"/>
                    <a:pt x="1988" y="88"/>
                    <a:pt x="1971" y="103"/>
                  </a:cubicBezTo>
                  <a:cubicBezTo>
                    <a:pt x="1910" y="154"/>
                    <a:pt x="1860" y="204"/>
                    <a:pt x="1809" y="265"/>
                  </a:cubicBezTo>
                  <a:cubicBezTo>
                    <a:pt x="1759" y="184"/>
                    <a:pt x="1719" y="103"/>
                    <a:pt x="1667" y="22"/>
                  </a:cubicBezTo>
                  <a:cubicBezTo>
                    <a:pt x="1660" y="7"/>
                    <a:pt x="1644" y="1"/>
                    <a:pt x="1629" y="1"/>
                  </a:cubicBezTo>
                  <a:close/>
                  <a:moveTo>
                    <a:pt x="2308" y="209"/>
                  </a:moveTo>
                  <a:cubicBezTo>
                    <a:pt x="2281" y="209"/>
                    <a:pt x="2252" y="233"/>
                    <a:pt x="2265" y="265"/>
                  </a:cubicBezTo>
                  <a:lnTo>
                    <a:pt x="2387" y="630"/>
                  </a:lnTo>
                  <a:cubicBezTo>
                    <a:pt x="2400" y="669"/>
                    <a:pt x="2434" y="696"/>
                    <a:pt x="2471" y="696"/>
                  </a:cubicBezTo>
                  <a:cubicBezTo>
                    <a:pt x="2490" y="696"/>
                    <a:pt x="2511" y="688"/>
                    <a:pt x="2528" y="670"/>
                  </a:cubicBezTo>
                  <a:cubicBezTo>
                    <a:pt x="2609" y="600"/>
                    <a:pt x="2690" y="528"/>
                    <a:pt x="2761" y="438"/>
                  </a:cubicBezTo>
                  <a:cubicBezTo>
                    <a:pt x="2816" y="375"/>
                    <a:pt x="2769" y="289"/>
                    <a:pt x="2707" y="289"/>
                  </a:cubicBezTo>
                  <a:cubicBezTo>
                    <a:pt x="2689" y="289"/>
                    <a:pt x="2669" y="297"/>
                    <a:pt x="2650" y="316"/>
                  </a:cubicBezTo>
                  <a:cubicBezTo>
                    <a:pt x="2589" y="366"/>
                    <a:pt x="2538" y="417"/>
                    <a:pt x="2488" y="468"/>
                  </a:cubicBezTo>
                  <a:cubicBezTo>
                    <a:pt x="2437" y="397"/>
                    <a:pt x="2396" y="316"/>
                    <a:pt x="2346" y="235"/>
                  </a:cubicBezTo>
                  <a:cubicBezTo>
                    <a:pt x="2339" y="217"/>
                    <a:pt x="2324" y="209"/>
                    <a:pt x="2308" y="209"/>
                  </a:cubicBezTo>
                  <a:close/>
                  <a:moveTo>
                    <a:pt x="2987" y="417"/>
                  </a:moveTo>
                  <a:cubicBezTo>
                    <a:pt x="2959" y="417"/>
                    <a:pt x="2930" y="439"/>
                    <a:pt x="2943" y="478"/>
                  </a:cubicBezTo>
                  <a:lnTo>
                    <a:pt x="3065" y="843"/>
                  </a:lnTo>
                  <a:cubicBezTo>
                    <a:pt x="3078" y="882"/>
                    <a:pt x="3112" y="904"/>
                    <a:pt x="3148" y="904"/>
                  </a:cubicBezTo>
                  <a:cubicBezTo>
                    <a:pt x="3168" y="904"/>
                    <a:pt x="3189" y="897"/>
                    <a:pt x="3206" y="883"/>
                  </a:cubicBezTo>
                  <a:cubicBezTo>
                    <a:pt x="3287" y="812"/>
                    <a:pt x="3368" y="741"/>
                    <a:pt x="3440" y="650"/>
                  </a:cubicBezTo>
                  <a:cubicBezTo>
                    <a:pt x="3494" y="588"/>
                    <a:pt x="3447" y="502"/>
                    <a:pt x="3385" y="502"/>
                  </a:cubicBezTo>
                  <a:cubicBezTo>
                    <a:pt x="3367" y="502"/>
                    <a:pt x="3347" y="510"/>
                    <a:pt x="3328" y="528"/>
                  </a:cubicBezTo>
                  <a:cubicBezTo>
                    <a:pt x="3267" y="579"/>
                    <a:pt x="3217" y="630"/>
                    <a:pt x="3166" y="681"/>
                  </a:cubicBezTo>
                  <a:cubicBezTo>
                    <a:pt x="3116" y="600"/>
                    <a:pt x="3075" y="519"/>
                    <a:pt x="3024" y="438"/>
                  </a:cubicBezTo>
                  <a:cubicBezTo>
                    <a:pt x="3017" y="423"/>
                    <a:pt x="3002" y="417"/>
                    <a:pt x="2987" y="417"/>
                  </a:cubicBezTo>
                  <a:close/>
                  <a:moveTo>
                    <a:pt x="1458" y="563"/>
                  </a:moveTo>
                  <a:cubicBezTo>
                    <a:pt x="1430" y="563"/>
                    <a:pt x="1402" y="587"/>
                    <a:pt x="1415" y="620"/>
                  </a:cubicBezTo>
                  <a:lnTo>
                    <a:pt x="1536" y="984"/>
                  </a:lnTo>
                  <a:cubicBezTo>
                    <a:pt x="1549" y="1024"/>
                    <a:pt x="1580" y="1050"/>
                    <a:pt x="1613" y="1050"/>
                  </a:cubicBezTo>
                  <a:cubicBezTo>
                    <a:pt x="1631" y="1050"/>
                    <a:pt x="1650" y="1043"/>
                    <a:pt x="1667" y="1025"/>
                  </a:cubicBezTo>
                  <a:cubicBezTo>
                    <a:pt x="1759" y="954"/>
                    <a:pt x="1840" y="883"/>
                    <a:pt x="1910" y="792"/>
                  </a:cubicBezTo>
                  <a:cubicBezTo>
                    <a:pt x="1965" y="729"/>
                    <a:pt x="1918" y="643"/>
                    <a:pt x="1857" y="643"/>
                  </a:cubicBezTo>
                  <a:cubicBezTo>
                    <a:pt x="1838" y="643"/>
                    <a:pt x="1818" y="651"/>
                    <a:pt x="1799" y="670"/>
                  </a:cubicBezTo>
                  <a:cubicBezTo>
                    <a:pt x="1739" y="721"/>
                    <a:pt x="1688" y="771"/>
                    <a:pt x="1638" y="822"/>
                  </a:cubicBezTo>
                  <a:cubicBezTo>
                    <a:pt x="1586" y="751"/>
                    <a:pt x="1546" y="670"/>
                    <a:pt x="1496" y="589"/>
                  </a:cubicBezTo>
                  <a:cubicBezTo>
                    <a:pt x="1488" y="571"/>
                    <a:pt x="1473" y="563"/>
                    <a:pt x="1458" y="563"/>
                  </a:cubicBezTo>
                  <a:close/>
                  <a:moveTo>
                    <a:pt x="3664" y="628"/>
                  </a:moveTo>
                  <a:cubicBezTo>
                    <a:pt x="3637" y="628"/>
                    <a:pt x="3609" y="648"/>
                    <a:pt x="3622" y="681"/>
                  </a:cubicBezTo>
                  <a:cubicBezTo>
                    <a:pt x="3662" y="802"/>
                    <a:pt x="3703" y="933"/>
                    <a:pt x="3743" y="1055"/>
                  </a:cubicBezTo>
                  <a:cubicBezTo>
                    <a:pt x="3757" y="1094"/>
                    <a:pt x="3787" y="1116"/>
                    <a:pt x="3822" y="1116"/>
                  </a:cubicBezTo>
                  <a:cubicBezTo>
                    <a:pt x="3842" y="1116"/>
                    <a:pt x="3864" y="1110"/>
                    <a:pt x="3885" y="1095"/>
                  </a:cubicBezTo>
                  <a:cubicBezTo>
                    <a:pt x="3966" y="1025"/>
                    <a:pt x="4047" y="944"/>
                    <a:pt x="4118" y="863"/>
                  </a:cubicBezTo>
                  <a:cubicBezTo>
                    <a:pt x="4174" y="799"/>
                    <a:pt x="4123" y="710"/>
                    <a:pt x="4059" y="710"/>
                  </a:cubicBezTo>
                  <a:cubicBezTo>
                    <a:pt x="4042" y="710"/>
                    <a:pt x="4024" y="716"/>
                    <a:pt x="4007" y="731"/>
                  </a:cubicBezTo>
                  <a:cubicBezTo>
                    <a:pt x="3946" y="782"/>
                    <a:pt x="3895" y="832"/>
                    <a:pt x="3845" y="893"/>
                  </a:cubicBezTo>
                  <a:cubicBezTo>
                    <a:pt x="3794" y="812"/>
                    <a:pt x="3753" y="731"/>
                    <a:pt x="3703" y="650"/>
                  </a:cubicBezTo>
                  <a:cubicBezTo>
                    <a:pt x="3696" y="635"/>
                    <a:pt x="3680" y="628"/>
                    <a:pt x="3664" y="628"/>
                  </a:cubicBezTo>
                  <a:close/>
                  <a:moveTo>
                    <a:pt x="2137" y="771"/>
                  </a:moveTo>
                  <a:cubicBezTo>
                    <a:pt x="2109" y="771"/>
                    <a:pt x="2080" y="793"/>
                    <a:pt x="2093" y="832"/>
                  </a:cubicBezTo>
                  <a:lnTo>
                    <a:pt x="2214" y="1197"/>
                  </a:lnTo>
                  <a:cubicBezTo>
                    <a:pt x="2227" y="1236"/>
                    <a:pt x="2257" y="1258"/>
                    <a:pt x="2291" y="1258"/>
                  </a:cubicBezTo>
                  <a:cubicBezTo>
                    <a:pt x="2309" y="1258"/>
                    <a:pt x="2328" y="1251"/>
                    <a:pt x="2346" y="1237"/>
                  </a:cubicBezTo>
                  <a:cubicBezTo>
                    <a:pt x="2437" y="1167"/>
                    <a:pt x="2518" y="1095"/>
                    <a:pt x="2589" y="1005"/>
                  </a:cubicBezTo>
                  <a:cubicBezTo>
                    <a:pt x="2643" y="942"/>
                    <a:pt x="2596" y="856"/>
                    <a:pt x="2530" y="856"/>
                  </a:cubicBezTo>
                  <a:cubicBezTo>
                    <a:pt x="2510" y="856"/>
                    <a:pt x="2489" y="864"/>
                    <a:pt x="2468" y="883"/>
                  </a:cubicBezTo>
                  <a:cubicBezTo>
                    <a:pt x="2417" y="933"/>
                    <a:pt x="2356" y="984"/>
                    <a:pt x="2306" y="1035"/>
                  </a:cubicBezTo>
                  <a:cubicBezTo>
                    <a:pt x="2265" y="954"/>
                    <a:pt x="2225" y="873"/>
                    <a:pt x="2174" y="792"/>
                  </a:cubicBezTo>
                  <a:cubicBezTo>
                    <a:pt x="2167" y="777"/>
                    <a:pt x="2152" y="771"/>
                    <a:pt x="2137" y="771"/>
                  </a:cubicBezTo>
                  <a:close/>
                  <a:moveTo>
                    <a:pt x="4342" y="841"/>
                  </a:moveTo>
                  <a:cubicBezTo>
                    <a:pt x="4315" y="841"/>
                    <a:pt x="4287" y="861"/>
                    <a:pt x="4300" y="893"/>
                  </a:cubicBezTo>
                  <a:lnTo>
                    <a:pt x="4421" y="1257"/>
                  </a:lnTo>
                  <a:cubicBezTo>
                    <a:pt x="4435" y="1299"/>
                    <a:pt x="4468" y="1327"/>
                    <a:pt x="4507" y="1327"/>
                  </a:cubicBezTo>
                  <a:cubicBezTo>
                    <a:pt x="4525" y="1327"/>
                    <a:pt x="4544" y="1321"/>
                    <a:pt x="4563" y="1308"/>
                  </a:cubicBezTo>
                  <a:cubicBezTo>
                    <a:pt x="4644" y="1227"/>
                    <a:pt x="4725" y="1156"/>
                    <a:pt x="4796" y="1075"/>
                  </a:cubicBezTo>
                  <a:cubicBezTo>
                    <a:pt x="4852" y="1011"/>
                    <a:pt x="4801" y="922"/>
                    <a:pt x="4737" y="922"/>
                  </a:cubicBezTo>
                  <a:cubicBezTo>
                    <a:pt x="4720" y="922"/>
                    <a:pt x="4702" y="929"/>
                    <a:pt x="4685" y="944"/>
                  </a:cubicBezTo>
                  <a:cubicBezTo>
                    <a:pt x="4624" y="994"/>
                    <a:pt x="4574" y="1045"/>
                    <a:pt x="4523" y="1106"/>
                  </a:cubicBezTo>
                  <a:cubicBezTo>
                    <a:pt x="4472" y="1025"/>
                    <a:pt x="4432" y="944"/>
                    <a:pt x="4381" y="863"/>
                  </a:cubicBezTo>
                  <a:cubicBezTo>
                    <a:pt x="4373" y="848"/>
                    <a:pt x="4358" y="841"/>
                    <a:pt x="4342" y="841"/>
                  </a:cubicBezTo>
                  <a:close/>
                  <a:moveTo>
                    <a:pt x="2813" y="983"/>
                  </a:moveTo>
                  <a:cubicBezTo>
                    <a:pt x="2785" y="983"/>
                    <a:pt x="2755" y="1003"/>
                    <a:pt x="2761" y="1035"/>
                  </a:cubicBezTo>
                  <a:cubicBezTo>
                    <a:pt x="2812" y="1156"/>
                    <a:pt x="2852" y="1288"/>
                    <a:pt x="2893" y="1410"/>
                  </a:cubicBezTo>
                  <a:cubicBezTo>
                    <a:pt x="2906" y="1449"/>
                    <a:pt x="2936" y="1471"/>
                    <a:pt x="2969" y="1471"/>
                  </a:cubicBezTo>
                  <a:cubicBezTo>
                    <a:pt x="2987" y="1471"/>
                    <a:pt x="3006" y="1464"/>
                    <a:pt x="3024" y="1450"/>
                  </a:cubicBezTo>
                  <a:cubicBezTo>
                    <a:pt x="3116" y="1379"/>
                    <a:pt x="3186" y="1298"/>
                    <a:pt x="3267" y="1217"/>
                  </a:cubicBezTo>
                  <a:cubicBezTo>
                    <a:pt x="3323" y="1153"/>
                    <a:pt x="3272" y="1064"/>
                    <a:pt x="3204" y="1064"/>
                  </a:cubicBezTo>
                  <a:cubicBezTo>
                    <a:pt x="3185" y="1064"/>
                    <a:pt x="3165" y="1071"/>
                    <a:pt x="3146" y="1086"/>
                  </a:cubicBezTo>
                  <a:cubicBezTo>
                    <a:pt x="3095" y="1136"/>
                    <a:pt x="3035" y="1187"/>
                    <a:pt x="2984" y="1248"/>
                  </a:cubicBezTo>
                  <a:cubicBezTo>
                    <a:pt x="2943" y="1167"/>
                    <a:pt x="2893" y="1086"/>
                    <a:pt x="2852" y="1005"/>
                  </a:cubicBezTo>
                  <a:cubicBezTo>
                    <a:pt x="2845" y="990"/>
                    <a:pt x="2829" y="983"/>
                    <a:pt x="2813" y="983"/>
                  </a:cubicBezTo>
                  <a:close/>
                  <a:moveTo>
                    <a:pt x="5022" y="1049"/>
                  </a:moveTo>
                  <a:cubicBezTo>
                    <a:pt x="4994" y="1049"/>
                    <a:pt x="4966" y="1073"/>
                    <a:pt x="4979" y="1106"/>
                  </a:cubicBezTo>
                  <a:lnTo>
                    <a:pt x="5100" y="1470"/>
                  </a:lnTo>
                  <a:cubicBezTo>
                    <a:pt x="5113" y="1510"/>
                    <a:pt x="5143" y="1532"/>
                    <a:pt x="5176" y="1532"/>
                  </a:cubicBezTo>
                  <a:cubicBezTo>
                    <a:pt x="5195" y="1532"/>
                    <a:pt x="5214" y="1525"/>
                    <a:pt x="5231" y="1511"/>
                  </a:cubicBezTo>
                  <a:cubicBezTo>
                    <a:pt x="5323" y="1440"/>
                    <a:pt x="5404" y="1369"/>
                    <a:pt x="5474" y="1278"/>
                  </a:cubicBezTo>
                  <a:cubicBezTo>
                    <a:pt x="5529" y="1215"/>
                    <a:pt x="5482" y="1129"/>
                    <a:pt x="5416" y="1129"/>
                  </a:cubicBezTo>
                  <a:cubicBezTo>
                    <a:pt x="5396" y="1129"/>
                    <a:pt x="5374" y="1137"/>
                    <a:pt x="5353" y="1156"/>
                  </a:cubicBezTo>
                  <a:cubicBezTo>
                    <a:pt x="5303" y="1207"/>
                    <a:pt x="5252" y="1257"/>
                    <a:pt x="5191" y="1308"/>
                  </a:cubicBezTo>
                  <a:cubicBezTo>
                    <a:pt x="5150" y="1227"/>
                    <a:pt x="5110" y="1146"/>
                    <a:pt x="5060" y="1075"/>
                  </a:cubicBezTo>
                  <a:cubicBezTo>
                    <a:pt x="5052" y="1057"/>
                    <a:pt x="5037" y="1049"/>
                    <a:pt x="5022" y="1049"/>
                  </a:cubicBezTo>
                  <a:close/>
                  <a:moveTo>
                    <a:pt x="1281" y="1125"/>
                  </a:moveTo>
                  <a:cubicBezTo>
                    <a:pt x="1253" y="1125"/>
                    <a:pt x="1226" y="1148"/>
                    <a:pt x="1233" y="1187"/>
                  </a:cubicBezTo>
                  <a:cubicBezTo>
                    <a:pt x="1273" y="1308"/>
                    <a:pt x="1323" y="1430"/>
                    <a:pt x="1364" y="1551"/>
                  </a:cubicBezTo>
                  <a:cubicBezTo>
                    <a:pt x="1377" y="1591"/>
                    <a:pt x="1407" y="1613"/>
                    <a:pt x="1440" y="1613"/>
                  </a:cubicBezTo>
                  <a:cubicBezTo>
                    <a:pt x="1458" y="1613"/>
                    <a:pt x="1478" y="1606"/>
                    <a:pt x="1496" y="1592"/>
                  </a:cubicBezTo>
                  <a:cubicBezTo>
                    <a:pt x="1586" y="1521"/>
                    <a:pt x="1658" y="1450"/>
                    <a:pt x="1739" y="1359"/>
                  </a:cubicBezTo>
                  <a:cubicBezTo>
                    <a:pt x="1793" y="1296"/>
                    <a:pt x="1746" y="1210"/>
                    <a:pt x="1680" y="1210"/>
                  </a:cubicBezTo>
                  <a:cubicBezTo>
                    <a:pt x="1660" y="1210"/>
                    <a:pt x="1638" y="1218"/>
                    <a:pt x="1617" y="1237"/>
                  </a:cubicBezTo>
                  <a:cubicBezTo>
                    <a:pt x="1557" y="1288"/>
                    <a:pt x="1505" y="1338"/>
                    <a:pt x="1455" y="1389"/>
                  </a:cubicBezTo>
                  <a:cubicBezTo>
                    <a:pt x="1415" y="1308"/>
                    <a:pt x="1364" y="1227"/>
                    <a:pt x="1323" y="1146"/>
                  </a:cubicBezTo>
                  <a:cubicBezTo>
                    <a:pt x="1313" y="1132"/>
                    <a:pt x="1297" y="1125"/>
                    <a:pt x="1281" y="1125"/>
                  </a:cubicBezTo>
                  <a:close/>
                  <a:moveTo>
                    <a:pt x="3487" y="1195"/>
                  </a:moveTo>
                  <a:cubicBezTo>
                    <a:pt x="3459" y="1195"/>
                    <a:pt x="3433" y="1215"/>
                    <a:pt x="3440" y="1248"/>
                  </a:cubicBezTo>
                  <a:cubicBezTo>
                    <a:pt x="3490" y="1369"/>
                    <a:pt x="3530" y="1491"/>
                    <a:pt x="3571" y="1612"/>
                  </a:cubicBezTo>
                  <a:cubicBezTo>
                    <a:pt x="3585" y="1654"/>
                    <a:pt x="3618" y="1681"/>
                    <a:pt x="3653" y="1681"/>
                  </a:cubicBezTo>
                  <a:cubicBezTo>
                    <a:pt x="3670" y="1681"/>
                    <a:pt x="3687" y="1675"/>
                    <a:pt x="3703" y="1662"/>
                  </a:cubicBezTo>
                  <a:cubicBezTo>
                    <a:pt x="3794" y="1581"/>
                    <a:pt x="3865" y="1511"/>
                    <a:pt x="3946" y="1430"/>
                  </a:cubicBezTo>
                  <a:cubicBezTo>
                    <a:pt x="4002" y="1366"/>
                    <a:pt x="3950" y="1277"/>
                    <a:pt x="3881" y="1277"/>
                  </a:cubicBezTo>
                  <a:cubicBezTo>
                    <a:pt x="3863" y="1277"/>
                    <a:pt x="3844" y="1283"/>
                    <a:pt x="3824" y="1298"/>
                  </a:cubicBezTo>
                  <a:cubicBezTo>
                    <a:pt x="3773" y="1349"/>
                    <a:pt x="3713" y="1399"/>
                    <a:pt x="3662" y="1460"/>
                  </a:cubicBezTo>
                  <a:cubicBezTo>
                    <a:pt x="3622" y="1379"/>
                    <a:pt x="3571" y="1298"/>
                    <a:pt x="3530" y="1217"/>
                  </a:cubicBezTo>
                  <a:cubicBezTo>
                    <a:pt x="3519" y="1202"/>
                    <a:pt x="3503" y="1195"/>
                    <a:pt x="3487" y="1195"/>
                  </a:cubicBezTo>
                  <a:close/>
                  <a:moveTo>
                    <a:pt x="5698" y="1256"/>
                  </a:moveTo>
                  <a:cubicBezTo>
                    <a:pt x="5670" y="1256"/>
                    <a:pt x="5640" y="1276"/>
                    <a:pt x="5647" y="1308"/>
                  </a:cubicBezTo>
                  <a:cubicBezTo>
                    <a:pt x="5697" y="1440"/>
                    <a:pt x="5738" y="1561"/>
                    <a:pt x="5778" y="1683"/>
                  </a:cubicBezTo>
                  <a:cubicBezTo>
                    <a:pt x="5791" y="1722"/>
                    <a:pt x="5821" y="1744"/>
                    <a:pt x="5855" y="1744"/>
                  </a:cubicBezTo>
                  <a:cubicBezTo>
                    <a:pt x="5873" y="1744"/>
                    <a:pt x="5892" y="1737"/>
                    <a:pt x="5910" y="1723"/>
                  </a:cubicBezTo>
                  <a:cubicBezTo>
                    <a:pt x="6001" y="1653"/>
                    <a:pt x="6082" y="1581"/>
                    <a:pt x="6153" y="1491"/>
                  </a:cubicBezTo>
                  <a:cubicBezTo>
                    <a:pt x="6209" y="1427"/>
                    <a:pt x="6157" y="1337"/>
                    <a:pt x="6089" y="1337"/>
                  </a:cubicBezTo>
                  <a:cubicBezTo>
                    <a:pt x="6070" y="1337"/>
                    <a:pt x="6051" y="1344"/>
                    <a:pt x="6032" y="1359"/>
                  </a:cubicBezTo>
                  <a:lnTo>
                    <a:pt x="5870" y="1521"/>
                  </a:lnTo>
                  <a:cubicBezTo>
                    <a:pt x="5829" y="1440"/>
                    <a:pt x="5778" y="1359"/>
                    <a:pt x="5738" y="1278"/>
                  </a:cubicBezTo>
                  <a:cubicBezTo>
                    <a:pt x="5730" y="1263"/>
                    <a:pt x="5715" y="1256"/>
                    <a:pt x="5698" y="1256"/>
                  </a:cubicBezTo>
                  <a:close/>
                  <a:moveTo>
                    <a:pt x="1958" y="1337"/>
                  </a:moveTo>
                  <a:cubicBezTo>
                    <a:pt x="1930" y="1337"/>
                    <a:pt x="1904" y="1357"/>
                    <a:pt x="1910" y="1389"/>
                  </a:cubicBezTo>
                  <a:cubicBezTo>
                    <a:pt x="1951" y="1511"/>
                    <a:pt x="1991" y="1642"/>
                    <a:pt x="2042" y="1764"/>
                  </a:cubicBezTo>
                  <a:cubicBezTo>
                    <a:pt x="2056" y="1803"/>
                    <a:pt x="2086" y="1825"/>
                    <a:pt x="2119" y="1825"/>
                  </a:cubicBezTo>
                  <a:cubicBezTo>
                    <a:pt x="2137" y="1825"/>
                    <a:pt x="2156" y="1818"/>
                    <a:pt x="2174" y="1804"/>
                  </a:cubicBezTo>
                  <a:cubicBezTo>
                    <a:pt x="2265" y="1734"/>
                    <a:pt x="2336" y="1653"/>
                    <a:pt x="2417" y="1572"/>
                  </a:cubicBezTo>
                  <a:cubicBezTo>
                    <a:pt x="2473" y="1508"/>
                    <a:pt x="2422" y="1418"/>
                    <a:pt x="2353" y="1418"/>
                  </a:cubicBezTo>
                  <a:cubicBezTo>
                    <a:pt x="2334" y="1418"/>
                    <a:pt x="2314" y="1425"/>
                    <a:pt x="2295" y="1440"/>
                  </a:cubicBezTo>
                  <a:cubicBezTo>
                    <a:pt x="2234" y="1491"/>
                    <a:pt x="2184" y="1541"/>
                    <a:pt x="2133" y="1602"/>
                  </a:cubicBezTo>
                  <a:cubicBezTo>
                    <a:pt x="2093" y="1521"/>
                    <a:pt x="2042" y="1440"/>
                    <a:pt x="2002" y="1359"/>
                  </a:cubicBezTo>
                  <a:cubicBezTo>
                    <a:pt x="1991" y="1344"/>
                    <a:pt x="1974" y="1337"/>
                    <a:pt x="1958" y="1337"/>
                  </a:cubicBezTo>
                  <a:close/>
                  <a:moveTo>
                    <a:pt x="4166" y="1404"/>
                  </a:moveTo>
                  <a:cubicBezTo>
                    <a:pt x="4138" y="1404"/>
                    <a:pt x="4111" y="1428"/>
                    <a:pt x="4118" y="1460"/>
                  </a:cubicBezTo>
                  <a:cubicBezTo>
                    <a:pt x="4158" y="1581"/>
                    <a:pt x="4209" y="1703"/>
                    <a:pt x="4250" y="1824"/>
                  </a:cubicBezTo>
                  <a:cubicBezTo>
                    <a:pt x="4263" y="1864"/>
                    <a:pt x="4293" y="1886"/>
                    <a:pt x="4326" y="1886"/>
                  </a:cubicBezTo>
                  <a:cubicBezTo>
                    <a:pt x="4344" y="1886"/>
                    <a:pt x="4363" y="1879"/>
                    <a:pt x="4381" y="1865"/>
                  </a:cubicBezTo>
                  <a:cubicBezTo>
                    <a:pt x="4472" y="1794"/>
                    <a:pt x="4543" y="1723"/>
                    <a:pt x="4624" y="1632"/>
                  </a:cubicBezTo>
                  <a:cubicBezTo>
                    <a:pt x="4679" y="1570"/>
                    <a:pt x="4632" y="1484"/>
                    <a:pt x="4566" y="1484"/>
                  </a:cubicBezTo>
                  <a:cubicBezTo>
                    <a:pt x="4546" y="1484"/>
                    <a:pt x="4524" y="1492"/>
                    <a:pt x="4502" y="1511"/>
                  </a:cubicBezTo>
                  <a:cubicBezTo>
                    <a:pt x="4442" y="1561"/>
                    <a:pt x="4391" y="1612"/>
                    <a:pt x="4340" y="1662"/>
                  </a:cubicBezTo>
                  <a:cubicBezTo>
                    <a:pt x="4300" y="1581"/>
                    <a:pt x="4250" y="1500"/>
                    <a:pt x="4209" y="1430"/>
                  </a:cubicBezTo>
                  <a:cubicBezTo>
                    <a:pt x="4198" y="1411"/>
                    <a:pt x="4182" y="1404"/>
                    <a:pt x="4166" y="1404"/>
                  </a:cubicBezTo>
                  <a:close/>
                  <a:moveTo>
                    <a:pt x="6372" y="1469"/>
                  </a:moveTo>
                  <a:cubicBezTo>
                    <a:pt x="6345" y="1469"/>
                    <a:pt x="6319" y="1489"/>
                    <a:pt x="6325" y="1521"/>
                  </a:cubicBezTo>
                  <a:cubicBezTo>
                    <a:pt x="6376" y="1642"/>
                    <a:pt x="6416" y="1764"/>
                    <a:pt x="6457" y="1896"/>
                  </a:cubicBezTo>
                  <a:cubicBezTo>
                    <a:pt x="6471" y="1930"/>
                    <a:pt x="6503" y="1955"/>
                    <a:pt x="6538" y="1955"/>
                  </a:cubicBezTo>
                  <a:cubicBezTo>
                    <a:pt x="6555" y="1955"/>
                    <a:pt x="6572" y="1949"/>
                    <a:pt x="6588" y="1936"/>
                  </a:cubicBezTo>
                  <a:cubicBezTo>
                    <a:pt x="6680" y="1865"/>
                    <a:pt x="6750" y="1784"/>
                    <a:pt x="6831" y="1703"/>
                  </a:cubicBezTo>
                  <a:cubicBezTo>
                    <a:pt x="6887" y="1639"/>
                    <a:pt x="6836" y="1550"/>
                    <a:pt x="6767" y="1550"/>
                  </a:cubicBezTo>
                  <a:cubicBezTo>
                    <a:pt x="6749" y="1550"/>
                    <a:pt x="6729" y="1557"/>
                    <a:pt x="6710" y="1572"/>
                  </a:cubicBezTo>
                  <a:cubicBezTo>
                    <a:pt x="6659" y="1622"/>
                    <a:pt x="6599" y="1673"/>
                    <a:pt x="6548" y="1734"/>
                  </a:cubicBezTo>
                  <a:cubicBezTo>
                    <a:pt x="6507" y="1653"/>
                    <a:pt x="6457" y="1572"/>
                    <a:pt x="6416" y="1491"/>
                  </a:cubicBezTo>
                  <a:cubicBezTo>
                    <a:pt x="6405" y="1476"/>
                    <a:pt x="6388" y="1469"/>
                    <a:pt x="6372" y="1469"/>
                  </a:cubicBezTo>
                  <a:close/>
                  <a:moveTo>
                    <a:pt x="2634" y="1550"/>
                  </a:moveTo>
                  <a:cubicBezTo>
                    <a:pt x="2604" y="1550"/>
                    <a:pt x="2576" y="1570"/>
                    <a:pt x="2589" y="1602"/>
                  </a:cubicBezTo>
                  <a:lnTo>
                    <a:pt x="2711" y="1966"/>
                  </a:lnTo>
                  <a:cubicBezTo>
                    <a:pt x="2725" y="2008"/>
                    <a:pt x="2762" y="2035"/>
                    <a:pt x="2801" y="2035"/>
                  </a:cubicBezTo>
                  <a:cubicBezTo>
                    <a:pt x="2819" y="2035"/>
                    <a:pt x="2837" y="2030"/>
                    <a:pt x="2852" y="2017"/>
                  </a:cubicBezTo>
                  <a:cubicBezTo>
                    <a:pt x="2943" y="1936"/>
                    <a:pt x="3014" y="1865"/>
                    <a:pt x="3095" y="1784"/>
                  </a:cubicBezTo>
                  <a:cubicBezTo>
                    <a:pt x="3151" y="1720"/>
                    <a:pt x="3100" y="1631"/>
                    <a:pt x="3031" y="1631"/>
                  </a:cubicBezTo>
                  <a:cubicBezTo>
                    <a:pt x="3013" y="1631"/>
                    <a:pt x="2993" y="1638"/>
                    <a:pt x="2974" y="1653"/>
                  </a:cubicBezTo>
                  <a:cubicBezTo>
                    <a:pt x="2913" y="1703"/>
                    <a:pt x="2862" y="1754"/>
                    <a:pt x="2812" y="1815"/>
                  </a:cubicBezTo>
                  <a:cubicBezTo>
                    <a:pt x="2771" y="1734"/>
                    <a:pt x="2720" y="1653"/>
                    <a:pt x="2680" y="1572"/>
                  </a:cubicBezTo>
                  <a:cubicBezTo>
                    <a:pt x="2669" y="1557"/>
                    <a:pt x="2651" y="1550"/>
                    <a:pt x="2634" y="1550"/>
                  </a:cubicBezTo>
                  <a:close/>
                  <a:moveTo>
                    <a:pt x="4844" y="1611"/>
                  </a:moveTo>
                  <a:cubicBezTo>
                    <a:pt x="4816" y="1611"/>
                    <a:pt x="4790" y="1631"/>
                    <a:pt x="4796" y="1662"/>
                  </a:cubicBezTo>
                  <a:cubicBezTo>
                    <a:pt x="4837" y="1794"/>
                    <a:pt x="4877" y="1916"/>
                    <a:pt x="4928" y="2037"/>
                  </a:cubicBezTo>
                  <a:cubicBezTo>
                    <a:pt x="4941" y="2077"/>
                    <a:pt x="4971" y="2099"/>
                    <a:pt x="5004" y="2099"/>
                  </a:cubicBezTo>
                  <a:cubicBezTo>
                    <a:pt x="5022" y="2099"/>
                    <a:pt x="5042" y="2092"/>
                    <a:pt x="5060" y="2078"/>
                  </a:cubicBezTo>
                  <a:cubicBezTo>
                    <a:pt x="5150" y="2007"/>
                    <a:pt x="5222" y="1936"/>
                    <a:pt x="5303" y="1845"/>
                  </a:cubicBezTo>
                  <a:cubicBezTo>
                    <a:pt x="5358" y="1781"/>
                    <a:pt x="5307" y="1692"/>
                    <a:pt x="5239" y="1692"/>
                  </a:cubicBezTo>
                  <a:cubicBezTo>
                    <a:pt x="5220" y="1692"/>
                    <a:pt x="5200" y="1698"/>
                    <a:pt x="5181" y="1713"/>
                  </a:cubicBezTo>
                  <a:cubicBezTo>
                    <a:pt x="5120" y="1764"/>
                    <a:pt x="5069" y="1824"/>
                    <a:pt x="5019" y="1875"/>
                  </a:cubicBezTo>
                  <a:cubicBezTo>
                    <a:pt x="4979" y="1794"/>
                    <a:pt x="4928" y="1713"/>
                    <a:pt x="4887" y="1632"/>
                  </a:cubicBezTo>
                  <a:cubicBezTo>
                    <a:pt x="4876" y="1618"/>
                    <a:pt x="4860" y="1611"/>
                    <a:pt x="4844" y="1611"/>
                  </a:cubicBezTo>
                  <a:close/>
                  <a:moveTo>
                    <a:pt x="7052" y="1677"/>
                  </a:moveTo>
                  <a:cubicBezTo>
                    <a:pt x="7024" y="1677"/>
                    <a:pt x="6997" y="1701"/>
                    <a:pt x="7004" y="1734"/>
                  </a:cubicBezTo>
                  <a:cubicBezTo>
                    <a:pt x="7044" y="1855"/>
                    <a:pt x="7094" y="1977"/>
                    <a:pt x="7135" y="2098"/>
                  </a:cubicBezTo>
                  <a:cubicBezTo>
                    <a:pt x="7148" y="2138"/>
                    <a:pt x="7178" y="2164"/>
                    <a:pt x="7212" y="2164"/>
                  </a:cubicBezTo>
                  <a:cubicBezTo>
                    <a:pt x="7230" y="2164"/>
                    <a:pt x="7249" y="2156"/>
                    <a:pt x="7267" y="2139"/>
                  </a:cubicBezTo>
                  <a:cubicBezTo>
                    <a:pt x="7358" y="2067"/>
                    <a:pt x="7429" y="1997"/>
                    <a:pt x="7510" y="1916"/>
                  </a:cubicBezTo>
                  <a:cubicBezTo>
                    <a:pt x="7564" y="1845"/>
                    <a:pt x="7517" y="1757"/>
                    <a:pt x="7451" y="1757"/>
                  </a:cubicBezTo>
                  <a:cubicBezTo>
                    <a:pt x="7431" y="1757"/>
                    <a:pt x="7409" y="1765"/>
                    <a:pt x="7388" y="1784"/>
                  </a:cubicBezTo>
                  <a:cubicBezTo>
                    <a:pt x="7328" y="1835"/>
                    <a:pt x="7277" y="1885"/>
                    <a:pt x="7226" y="1936"/>
                  </a:cubicBezTo>
                  <a:cubicBezTo>
                    <a:pt x="7186" y="1865"/>
                    <a:pt x="7135" y="1784"/>
                    <a:pt x="7094" y="1703"/>
                  </a:cubicBezTo>
                  <a:cubicBezTo>
                    <a:pt x="7084" y="1685"/>
                    <a:pt x="7067" y="1677"/>
                    <a:pt x="7052" y="1677"/>
                  </a:cubicBezTo>
                  <a:close/>
                  <a:moveTo>
                    <a:pt x="1105" y="1692"/>
                  </a:moveTo>
                  <a:cubicBezTo>
                    <a:pt x="1075" y="1692"/>
                    <a:pt x="1047" y="1712"/>
                    <a:pt x="1060" y="1743"/>
                  </a:cubicBezTo>
                  <a:cubicBezTo>
                    <a:pt x="1100" y="1865"/>
                    <a:pt x="1141" y="1997"/>
                    <a:pt x="1181" y="2118"/>
                  </a:cubicBezTo>
                  <a:cubicBezTo>
                    <a:pt x="1195" y="2158"/>
                    <a:pt x="1229" y="2180"/>
                    <a:pt x="1265" y="2180"/>
                  </a:cubicBezTo>
                  <a:cubicBezTo>
                    <a:pt x="1285" y="2180"/>
                    <a:pt x="1305" y="2173"/>
                    <a:pt x="1323" y="2159"/>
                  </a:cubicBezTo>
                  <a:cubicBezTo>
                    <a:pt x="1415" y="2088"/>
                    <a:pt x="1485" y="2007"/>
                    <a:pt x="1566" y="1926"/>
                  </a:cubicBezTo>
                  <a:cubicBezTo>
                    <a:pt x="1622" y="1862"/>
                    <a:pt x="1565" y="1773"/>
                    <a:pt x="1498" y="1773"/>
                  </a:cubicBezTo>
                  <a:cubicBezTo>
                    <a:pt x="1480" y="1773"/>
                    <a:pt x="1462" y="1779"/>
                    <a:pt x="1445" y="1794"/>
                  </a:cubicBezTo>
                  <a:cubicBezTo>
                    <a:pt x="1384" y="1845"/>
                    <a:pt x="1334" y="1896"/>
                    <a:pt x="1283" y="1956"/>
                  </a:cubicBezTo>
                  <a:cubicBezTo>
                    <a:pt x="1233" y="1875"/>
                    <a:pt x="1192" y="1794"/>
                    <a:pt x="1152" y="1713"/>
                  </a:cubicBezTo>
                  <a:cubicBezTo>
                    <a:pt x="1140" y="1699"/>
                    <a:pt x="1122" y="1692"/>
                    <a:pt x="1105" y="1692"/>
                  </a:cubicBezTo>
                  <a:close/>
                  <a:moveTo>
                    <a:pt x="3313" y="1758"/>
                  </a:moveTo>
                  <a:cubicBezTo>
                    <a:pt x="3283" y="1758"/>
                    <a:pt x="3254" y="1782"/>
                    <a:pt x="3267" y="1815"/>
                  </a:cubicBezTo>
                  <a:lnTo>
                    <a:pt x="3389" y="2179"/>
                  </a:lnTo>
                  <a:cubicBezTo>
                    <a:pt x="3402" y="2218"/>
                    <a:pt x="3436" y="2241"/>
                    <a:pt x="3472" y="2241"/>
                  </a:cubicBezTo>
                  <a:cubicBezTo>
                    <a:pt x="3492" y="2241"/>
                    <a:pt x="3513" y="2234"/>
                    <a:pt x="3530" y="2220"/>
                  </a:cubicBezTo>
                  <a:cubicBezTo>
                    <a:pt x="3622" y="2148"/>
                    <a:pt x="3692" y="2078"/>
                    <a:pt x="3773" y="1986"/>
                  </a:cubicBezTo>
                  <a:cubicBezTo>
                    <a:pt x="3828" y="1924"/>
                    <a:pt x="3781" y="1838"/>
                    <a:pt x="3715" y="1838"/>
                  </a:cubicBezTo>
                  <a:cubicBezTo>
                    <a:pt x="3695" y="1838"/>
                    <a:pt x="3673" y="1846"/>
                    <a:pt x="3652" y="1865"/>
                  </a:cubicBezTo>
                  <a:cubicBezTo>
                    <a:pt x="3591" y="1916"/>
                    <a:pt x="3541" y="1966"/>
                    <a:pt x="3490" y="2017"/>
                  </a:cubicBezTo>
                  <a:cubicBezTo>
                    <a:pt x="3449" y="1936"/>
                    <a:pt x="3399" y="1855"/>
                    <a:pt x="3359" y="1784"/>
                  </a:cubicBezTo>
                  <a:cubicBezTo>
                    <a:pt x="3348" y="1766"/>
                    <a:pt x="3330" y="1758"/>
                    <a:pt x="3313" y="1758"/>
                  </a:cubicBezTo>
                  <a:close/>
                  <a:moveTo>
                    <a:pt x="5519" y="1823"/>
                  </a:moveTo>
                  <a:cubicBezTo>
                    <a:pt x="5489" y="1823"/>
                    <a:pt x="5462" y="1843"/>
                    <a:pt x="5474" y="1875"/>
                  </a:cubicBezTo>
                  <a:cubicBezTo>
                    <a:pt x="5515" y="1997"/>
                    <a:pt x="5555" y="2118"/>
                    <a:pt x="5606" y="2250"/>
                  </a:cubicBezTo>
                  <a:cubicBezTo>
                    <a:pt x="5620" y="2284"/>
                    <a:pt x="5652" y="2309"/>
                    <a:pt x="5687" y="2309"/>
                  </a:cubicBezTo>
                  <a:cubicBezTo>
                    <a:pt x="5704" y="2309"/>
                    <a:pt x="5721" y="2303"/>
                    <a:pt x="5738" y="2290"/>
                  </a:cubicBezTo>
                  <a:cubicBezTo>
                    <a:pt x="5829" y="2220"/>
                    <a:pt x="5900" y="2139"/>
                    <a:pt x="5981" y="2058"/>
                  </a:cubicBezTo>
                  <a:cubicBezTo>
                    <a:pt x="6037" y="1994"/>
                    <a:pt x="5986" y="1904"/>
                    <a:pt x="5917" y="1904"/>
                  </a:cubicBezTo>
                  <a:cubicBezTo>
                    <a:pt x="5898" y="1904"/>
                    <a:pt x="5878" y="1911"/>
                    <a:pt x="5859" y="1926"/>
                  </a:cubicBezTo>
                  <a:cubicBezTo>
                    <a:pt x="5798" y="1977"/>
                    <a:pt x="5748" y="2027"/>
                    <a:pt x="5697" y="2088"/>
                  </a:cubicBezTo>
                  <a:cubicBezTo>
                    <a:pt x="5657" y="2007"/>
                    <a:pt x="5606" y="1926"/>
                    <a:pt x="5566" y="1845"/>
                  </a:cubicBezTo>
                  <a:cubicBezTo>
                    <a:pt x="5555" y="1830"/>
                    <a:pt x="5537" y="1823"/>
                    <a:pt x="5519" y="1823"/>
                  </a:cubicBezTo>
                  <a:close/>
                  <a:moveTo>
                    <a:pt x="1781" y="1904"/>
                  </a:moveTo>
                  <a:cubicBezTo>
                    <a:pt x="1754" y="1904"/>
                    <a:pt x="1726" y="1924"/>
                    <a:pt x="1739" y="1956"/>
                  </a:cubicBezTo>
                  <a:lnTo>
                    <a:pt x="1860" y="2321"/>
                  </a:lnTo>
                  <a:cubicBezTo>
                    <a:pt x="1874" y="2362"/>
                    <a:pt x="1912" y="2390"/>
                    <a:pt x="1950" y="2390"/>
                  </a:cubicBezTo>
                  <a:cubicBezTo>
                    <a:pt x="1968" y="2390"/>
                    <a:pt x="1986" y="2384"/>
                    <a:pt x="2002" y="2371"/>
                  </a:cubicBezTo>
                  <a:cubicBezTo>
                    <a:pt x="2093" y="2290"/>
                    <a:pt x="2164" y="2220"/>
                    <a:pt x="2234" y="2139"/>
                  </a:cubicBezTo>
                  <a:cubicBezTo>
                    <a:pt x="2298" y="2075"/>
                    <a:pt x="2243" y="1985"/>
                    <a:pt x="2177" y="1985"/>
                  </a:cubicBezTo>
                  <a:cubicBezTo>
                    <a:pt x="2159" y="1985"/>
                    <a:pt x="2141" y="1992"/>
                    <a:pt x="2123" y="2007"/>
                  </a:cubicBezTo>
                  <a:cubicBezTo>
                    <a:pt x="2063" y="2058"/>
                    <a:pt x="2012" y="2108"/>
                    <a:pt x="1961" y="2169"/>
                  </a:cubicBezTo>
                  <a:cubicBezTo>
                    <a:pt x="1910" y="2088"/>
                    <a:pt x="1870" y="2007"/>
                    <a:pt x="1820" y="1926"/>
                  </a:cubicBezTo>
                  <a:cubicBezTo>
                    <a:pt x="1812" y="1911"/>
                    <a:pt x="1797" y="1904"/>
                    <a:pt x="1781" y="1904"/>
                  </a:cubicBezTo>
                  <a:close/>
                  <a:moveTo>
                    <a:pt x="3991" y="1965"/>
                  </a:moveTo>
                  <a:cubicBezTo>
                    <a:pt x="3961" y="1965"/>
                    <a:pt x="3933" y="1985"/>
                    <a:pt x="3946" y="2017"/>
                  </a:cubicBezTo>
                  <a:cubicBezTo>
                    <a:pt x="3986" y="2148"/>
                    <a:pt x="4027" y="2270"/>
                    <a:pt x="4067" y="2391"/>
                  </a:cubicBezTo>
                  <a:cubicBezTo>
                    <a:pt x="4081" y="2431"/>
                    <a:pt x="4115" y="2453"/>
                    <a:pt x="4151" y="2453"/>
                  </a:cubicBezTo>
                  <a:cubicBezTo>
                    <a:pt x="4171" y="2453"/>
                    <a:pt x="4191" y="2446"/>
                    <a:pt x="4209" y="2432"/>
                  </a:cubicBezTo>
                  <a:cubicBezTo>
                    <a:pt x="4300" y="2361"/>
                    <a:pt x="4371" y="2290"/>
                    <a:pt x="4452" y="2199"/>
                  </a:cubicBezTo>
                  <a:cubicBezTo>
                    <a:pt x="4508" y="2135"/>
                    <a:pt x="4450" y="2046"/>
                    <a:pt x="4384" y="2046"/>
                  </a:cubicBezTo>
                  <a:cubicBezTo>
                    <a:pt x="4366" y="2046"/>
                    <a:pt x="4348" y="2053"/>
                    <a:pt x="4331" y="2067"/>
                  </a:cubicBezTo>
                  <a:cubicBezTo>
                    <a:pt x="4270" y="2118"/>
                    <a:pt x="4219" y="2179"/>
                    <a:pt x="4169" y="2229"/>
                  </a:cubicBezTo>
                  <a:cubicBezTo>
                    <a:pt x="4118" y="2148"/>
                    <a:pt x="4077" y="2067"/>
                    <a:pt x="4037" y="1986"/>
                  </a:cubicBezTo>
                  <a:cubicBezTo>
                    <a:pt x="4026" y="1972"/>
                    <a:pt x="4008" y="1965"/>
                    <a:pt x="3991" y="1965"/>
                  </a:cubicBezTo>
                  <a:close/>
                  <a:moveTo>
                    <a:pt x="6199" y="2031"/>
                  </a:moveTo>
                  <a:cubicBezTo>
                    <a:pt x="6169" y="2031"/>
                    <a:pt x="6140" y="2056"/>
                    <a:pt x="6153" y="2088"/>
                  </a:cubicBezTo>
                  <a:lnTo>
                    <a:pt x="6275" y="2452"/>
                  </a:lnTo>
                  <a:cubicBezTo>
                    <a:pt x="6288" y="2492"/>
                    <a:pt x="6322" y="2518"/>
                    <a:pt x="6359" y="2518"/>
                  </a:cubicBezTo>
                  <a:cubicBezTo>
                    <a:pt x="6378" y="2518"/>
                    <a:pt x="6399" y="2511"/>
                    <a:pt x="6416" y="2493"/>
                  </a:cubicBezTo>
                  <a:cubicBezTo>
                    <a:pt x="6507" y="2422"/>
                    <a:pt x="6578" y="2351"/>
                    <a:pt x="6659" y="2270"/>
                  </a:cubicBezTo>
                  <a:cubicBezTo>
                    <a:pt x="6714" y="2200"/>
                    <a:pt x="6666" y="2112"/>
                    <a:pt x="6600" y="2112"/>
                  </a:cubicBezTo>
                  <a:cubicBezTo>
                    <a:pt x="6580" y="2112"/>
                    <a:pt x="6559" y="2120"/>
                    <a:pt x="6538" y="2139"/>
                  </a:cubicBezTo>
                  <a:cubicBezTo>
                    <a:pt x="6477" y="2189"/>
                    <a:pt x="6426" y="2240"/>
                    <a:pt x="6376" y="2290"/>
                  </a:cubicBezTo>
                  <a:cubicBezTo>
                    <a:pt x="6335" y="2220"/>
                    <a:pt x="6284" y="2139"/>
                    <a:pt x="6244" y="2058"/>
                  </a:cubicBezTo>
                  <a:cubicBezTo>
                    <a:pt x="6233" y="2039"/>
                    <a:pt x="6216" y="2031"/>
                    <a:pt x="6199" y="2031"/>
                  </a:cubicBezTo>
                  <a:close/>
                  <a:moveTo>
                    <a:pt x="2460" y="2112"/>
                  </a:moveTo>
                  <a:cubicBezTo>
                    <a:pt x="2432" y="2112"/>
                    <a:pt x="2404" y="2137"/>
                    <a:pt x="2417" y="2169"/>
                  </a:cubicBezTo>
                  <a:lnTo>
                    <a:pt x="2538" y="2533"/>
                  </a:lnTo>
                  <a:cubicBezTo>
                    <a:pt x="2551" y="2572"/>
                    <a:pt x="2586" y="2595"/>
                    <a:pt x="2622" y="2595"/>
                  </a:cubicBezTo>
                  <a:cubicBezTo>
                    <a:pt x="2642" y="2595"/>
                    <a:pt x="2662" y="2588"/>
                    <a:pt x="2680" y="2574"/>
                  </a:cubicBezTo>
                  <a:cubicBezTo>
                    <a:pt x="2771" y="2503"/>
                    <a:pt x="2842" y="2432"/>
                    <a:pt x="2913" y="2341"/>
                  </a:cubicBezTo>
                  <a:cubicBezTo>
                    <a:pt x="2975" y="2279"/>
                    <a:pt x="2924" y="2193"/>
                    <a:pt x="2860" y="2193"/>
                  </a:cubicBezTo>
                  <a:cubicBezTo>
                    <a:pt x="2841" y="2193"/>
                    <a:pt x="2820" y="2201"/>
                    <a:pt x="2801" y="2220"/>
                  </a:cubicBezTo>
                  <a:cubicBezTo>
                    <a:pt x="2741" y="2270"/>
                    <a:pt x="2690" y="2321"/>
                    <a:pt x="2639" y="2371"/>
                  </a:cubicBezTo>
                  <a:cubicBezTo>
                    <a:pt x="2589" y="2290"/>
                    <a:pt x="2549" y="2209"/>
                    <a:pt x="2498" y="2139"/>
                  </a:cubicBezTo>
                  <a:cubicBezTo>
                    <a:pt x="2490" y="2120"/>
                    <a:pt x="2475" y="2112"/>
                    <a:pt x="2460" y="2112"/>
                  </a:cubicBezTo>
                  <a:close/>
                  <a:moveTo>
                    <a:pt x="4666" y="2178"/>
                  </a:moveTo>
                  <a:cubicBezTo>
                    <a:pt x="4639" y="2178"/>
                    <a:pt x="4611" y="2198"/>
                    <a:pt x="4624" y="2229"/>
                  </a:cubicBezTo>
                  <a:cubicBezTo>
                    <a:pt x="4664" y="2351"/>
                    <a:pt x="4705" y="2472"/>
                    <a:pt x="4745" y="2604"/>
                  </a:cubicBezTo>
                  <a:cubicBezTo>
                    <a:pt x="4759" y="2638"/>
                    <a:pt x="4796" y="2664"/>
                    <a:pt x="4835" y="2664"/>
                  </a:cubicBezTo>
                  <a:cubicBezTo>
                    <a:pt x="4853" y="2664"/>
                    <a:pt x="4871" y="2658"/>
                    <a:pt x="4887" y="2645"/>
                  </a:cubicBezTo>
                  <a:cubicBezTo>
                    <a:pt x="4979" y="2574"/>
                    <a:pt x="5049" y="2493"/>
                    <a:pt x="5120" y="2412"/>
                  </a:cubicBezTo>
                  <a:cubicBezTo>
                    <a:pt x="5184" y="2348"/>
                    <a:pt x="5128" y="2259"/>
                    <a:pt x="5062" y="2259"/>
                  </a:cubicBezTo>
                  <a:cubicBezTo>
                    <a:pt x="5044" y="2259"/>
                    <a:pt x="5026" y="2265"/>
                    <a:pt x="5009" y="2280"/>
                  </a:cubicBezTo>
                  <a:cubicBezTo>
                    <a:pt x="4948" y="2331"/>
                    <a:pt x="4898" y="2382"/>
                    <a:pt x="4847" y="2442"/>
                  </a:cubicBezTo>
                  <a:cubicBezTo>
                    <a:pt x="4796" y="2361"/>
                    <a:pt x="4756" y="2280"/>
                    <a:pt x="4705" y="2199"/>
                  </a:cubicBezTo>
                  <a:cubicBezTo>
                    <a:pt x="4697" y="2184"/>
                    <a:pt x="4682" y="2178"/>
                    <a:pt x="4666" y="2178"/>
                  </a:cubicBezTo>
                  <a:close/>
                  <a:moveTo>
                    <a:pt x="6882" y="2241"/>
                  </a:moveTo>
                  <a:cubicBezTo>
                    <a:pt x="6850" y="2241"/>
                    <a:pt x="6817" y="2266"/>
                    <a:pt x="6831" y="2301"/>
                  </a:cubicBezTo>
                  <a:lnTo>
                    <a:pt x="6953" y="2665"/>
                  </a:lnTo>
                  <a:cubicBezTo>
                    <a:pt x="6966" y="2704"/>
                    <a:pt x="7000" y="2727"/>
                    <a:pt x="7036" y="2727"/>
                  </a:cubicBezTo>
                  <a:cubicBezTo>
                    <a:pt x="7056" y="2727"/>
                    <a:pt x="7077" y="2720"/>
                    <a:pt x="7094" y="2706"/>
                  </a:cubicBezTo>
                  <a:cubicBezTo>
                    <a:pt x="7186" y="2634"/>
                    <a:pt x="7256" y="2564"/>
                    <a:pt x="7337" y="2472"/>
                  </a:cubicBezTo>
                  <a:cubicBezTo>
                    <a:pt x="7392" y="2410"/>
                    <a:pt x="7345" y="2324"/>
                    <a:pt x="7279" y="2324"/>
                  </a:cubicBezTo>
                  <a:cubicBezTo>
                    <a:pt x="7259" y="2324"/>
                    <a:pt x="7237" y="2332"/>
                    <a:pt x="7216" y="2351"/>
                  </a:cubicBezTo>
                  <a:cubicBezTo>
                    <a:pt x="7155" y="2402"/>
                    <a:pt x="7105" y="2452"/>
                    <a:pt x="7054" y="2503"/>
                  </a:cubicBezTo>
                  <a:cubicBezTo>
                    <a:pt x="7013" y="2422"/>
                    <a:pt x="6963" y="2341"/>
                    <a:pt x="6923" y="2260"/>
                  </a:cubicBezTo>
                  <a:cubicBezTo>
                    <a:pt x="6913" y="2247"/>
                    <a:pt x="6897" y="2241"/>
                    <a:pt x="6882" y="2241"/>
                  </a:cubicBezTo>
                  <a:close/>
                  <a:moveTo>
                    <a:pt x="930" y="2259"/>
                  </a:moveTo>
                  <a:cubicBezTo>
                    <a:pt x="903" y="2259"/>
                    <a:pt x="875" y="2279"/>
                    <a:pt x="888" y="2310"/>
                  </a:cubicBezTo>
                  <a:lnTo>
                    <a:pt x="1010" y="2675"/>
                  </a:lnTo>
                  <a:cubicBezTo>
                    <a:pt x="1024" y="2717"/>
                    <a:pt x="1061" y="2744"/>
                    <a:pt x="1100" y="2744"/>
                  </a:cubicBezTo>
                  <a:cubicBezTo>
                    <a:pt x="1118" y="2744"/>
                    <a:pt x="1136" y="2739"/>
                    <a:pt x="1152" y="2726"/>
                  </a:cubicBezTo>
                  <a:cubicBezTo>
                    <a:pt x="1233" y="2645"/>
                    <a:pt x="1314" y="2574"/>
                    <a:pt x="1384" y="2493"/>
                  </a:cubicBezTo>
                  <a:cubicBezTo>
                    <a:pt x="1440" y="2429"/>
                    <a:pt x="1389" y="2340"/>
                    <a:pt x="1325" y="2340"/>
                  </a:cubicBezTo>
                  <a:cubicBezTo>
                    <a:pt x="1308" y="2340"/>
                    <a:pt x="1290" y="2346"/>
                    <a:pt x="1273" y="2361"/>
                  </a:cubicBezTo>
                  <a:cubicBezTo>
                    <a:pt x="1212" y="2412"/>
                    <a:pt x="1161" y="2463"/>
                    <a:pt x="1111" y="2523"/>
                  </a:cubicBezTo>
                  <a:cubicBezTo>
                    <a:pt x="1060" y="2442"/>
                    <a:pt x="1019" y="2361"/>
                    <a:pt x="969" y="2280"/>
                  </a:cubicBezTo>
                  <a:cubicBezTo>
                    <a:pt x="962" y="2265"/>
                    <a:pt x="946" y="2259"/>
                    <a:pt x="930" y="2259"/>
                  </a:cubicBezTo>
                  <a:close/>
                  <a:moveTo>
                    <a:pt x="3138" y="2320"/>
                  </a:moveTo>
                  <a:cubicBezTo>
                    <a:pt x="3110" y="2320"/>
                    <a:pt x="3083" y="2339"/>
                    <a:pt x="3095" y="2371"/>
                  </a:cubicBezTo>
                  <a:cubicBezTo>
                    <a:pt x="3136" y="2503"/>
                    <a:pt x="3176" y="2625"/>
                    <a:pt x="3217" y="2746"/>
                  </a:cubicBezTo>
                  <a:cubicBezTo>
                    <a:pt x="3230" y="2785"/>
                    <a:pt x="3264" y="2808"/>
                    <a:pt x="3300" y="2808"/>
                  </a:cubicBezTo>
                  <a:cubicBezTo>
                    <a:pt x="3320" y="2808"/>
                    <a:pt x="3341" y="2801"/>
                    <a:pt x="3359" y="2787"/>
                  </a:cubicBezTo>
                  <a:cubicBezTo>
                    <a:pt x="3440" y="2715"/>
                    <a:pt x="3521" y="2645"/>
                    <a:pt x="3591" y="2553"/>
                  </a:cubicBezTo>
                  <a:cubicBezTo>
                    <a:pt x="3647" y="2490"/>
                    <a:pt x="3596" y="2401"/>
                    <a:pt x="3533" y="2401"/>
                  </a:cubicBezTo>
                  <a:cubicBezTo>
                    <a:pt x="3515" y="2401"/>
                    <a:pt x="3497" y="2407"/>
                    <a:pt x="3480" y="2422"/>
                  </a:cubicBezTo>
                  <a:cubicBezTo>
                    <a:pt x="3419" y="2472"/>
                    <a:pt x="3368" y="2533"/>
                    <a:pt x="3318" y="2584"/>
                  </a:cubicBezTo>
                  <a:cubicBezTo>
                    <a:pt x="3267" y="2503"/>
                    <a:pt x="3227" y="2422"/>
                    <a:pt x="3176" y="2341"/>
                  </a:cubicBezTo>
                  <a:cubicBezTo>
                    <a:pt x="3169" y="2326"/>
                    <a:pt x="3153" y="2320"/>
                    <a:pt x="3138" y="2320"/>
                  </a:cubicBezTo>
                  <a:close/>
                  <a:moveTo>
                    <a:pt x="5346" y="2386"/>
                  </a:moveTo>
                  <a:cubicBezTo>
                    <a:pt x="5318" y="2386"/>
                    <a:pt x="5290" y="2410"/>
                    <a:pt x="5303" y="2442"/>
                  </a:cubicBezTo>
                  <a:lnTo>
                    <a:pt x="5424" y="2807"/>
                  </a:lnTo>
                  <a:cubicBezTo>
                    <a:pt x="5437" y="2846"/>
                    <a:pt x="5472" y="2873"/>
                    <a:pt x="5508" y="2873"/>
                  </a:cubicBezTo>
                  <a:cubicBezTo>
                    <a:pt x="5528" y="2873"/>
                    <a:pt x="5548" y="2865"/>
                    <a:pt x="5566" y="2847"/>
                  </a:cubicBezTo>
                  <a:cubicBezTo>
                    <a:pt x="5657" y="2776"/>
                    <a:pt x="5728" y="2706"/>
                    <a:pt x="5798" y="2625"/>
                  </a:cubicBezTo>
                  <a:cubicBezTo>
                    <a:pt x="5861" y="2554"/>
                    <a:pt x="5809" y="2466"/>
                    <a:pt x="5746" y="2466"/>
                  </a:cubicBezTo>
                  <a:cubicBezTo>
                    <a:pt x="5726" y="2466"/>
                    <a:pt x="5706" y="2474"/>
                    <a:pt x="5687" y="2493"/>
                  </a:cubicBezTo>
                  <a:cubicBezTo>
                    <a:pt x="5627" y="2544"/>
                    <a:pt x="5576" y="2594"/>
                    <a:pt x="5525" y="2645"/>
                  </a:cubicBezTo>
                  <a:cubicBezTo>
                    <a:pt x="5474" y="2574"/>
                    <a:pt x="5434" y="2493"/>
                    <a:pt x="5384" y="2412"/>
                  </a:cubicBezTo>
                  <a:cubicBezTo>
                    <a:pt x="5376" y="2393"/>
                    <a:pt x="5361" y="2386"/>
                    <a:pt x="5346" y="2386"/>
                  </a:cubicBezTo>
                  <a:close/>
                  <a:moveTo>
                    <a:pt x="1609" y="2467"/>
                  </a:moveTo>
                  <a:cubicBezTo>
                    <a:pt x="1582" y="2467"/>
                    <a:pt x="1553" y="2491"/>
                    <a:pt x="1566" y="2523"/>
                  </a:cubicBezTo>
                  <a:lnTo>
                    <a:pt x="1688" y="2888"/>
                  </a:lnTo>
                  <a:cubicBezTo>
                    <a:pt x="1701" y="2927"/>
                    <a:pt x="1731" y="2949"/>
                    <a:pt x="1767" y="2949"/>
                  </a:cubicBezTo>
                  <a:cubicBezTo>
                    <a:pt x="1786" y="2949"/>
                    <a:pt x="1808" y="2943"/>
                    <a:pt x="1829" y="2928"/>
                  </a:cubicBezTo>
                  <a:cubicBezTo>
                    <a:pt x="1910" y="2857"/>
                    <a:pt x="1991" y="2787"/>
                    <a:pt x="2063" y="2695"/>
                  </a:cubicBezTo>
                  <a:cubicBezTo>
                    <a:pt x="2117" y="2633"/>
                    <a:pt x="2070" y="2547"/>
                    <a:pt x="2008" y="2547"/>
                  </a:cubicBezTo>
                  <a:cubicBezTo>
                    <a:pt x="1990" y="2547"/>
                    <a:pt x="1970" y="2555"/>
                    <a:pt x="1951" y="2574"/>
                  </a:cubicBezTo>
                  <a:cubicBezTo>
                    <a:pt x="1890" y="2625"/>
                    <a:pt x="1840" y="2675"/>
                    <a:pt x="1789" y="2726"/>
                  </a:cubicBezTo>
                  <a:cubicBezTo>
                    <a:pt x="1739" y="2645"/>
                    <a:pt x="1698" y="2564"/>
                    <a:pt x="1647" y="2493"/>
                  </a:cubicBezTo>
                  <a:cubicBezTo>
                    <a:pt x="1640" y="2474"/>
                    <a:pt x="1625" y="2467"/>
                    <a:pt x="1609" y="2467"/>
                  </a:cubicBezTo>
                  <a:close/>
                  <a:moveTo>
                    <a:pt x="3816" y="2532"/>
                  </a:moveTo>
                  <a:cubicBezTo>
                    <a:pt x="3788" y="2532"/>
                    <a:pt x="3761" y="2552"/>
                    <a:pt x="3773" y="2584"/>
                  </a:cubicBezTo>
                  <a:cubicBezTo>
                    <a:pt x="3814" y="2706"/>
                    <a:pt x="3854" y="2827"/>
                    <a:pt x="3895" y="2958"/>
                  </a:cubicBezTo>
                  <a:cubicBezTo>
                    <a:pt x="3909" y="2993"/>
                    <a:pt x="3946" y="3018"/>
                    <a:pt x="3984" y="3018"/>
                  </a:cubicBezTo>
                  <a:cubicBezTo>
                    <a:pt x="4002" y="3018"/>
                    <a:pt x="4020" y="3012"/>
                    <a:pt x="4037" y="2999"/>
                  </a:cubicBezTo>
                  <a:cubicBezTo>
                    <a:pt x="4118" y="2928"/>
                    <a:pt x="4199" y="2847"/>
                    <a:pt x="4270" y="2766"/>
                  </a:cubicBezTo>
                  <a:cubicBezTo>
                    <a:pt x="4326" y="2702"/>
                    <a:pt x="4274" y="2613"/>
                    <a:pt x="4210" y="2613"/>
                  </a:cubicBezTo>
                  <a:cubicBezTo>
                    <a:pt x="4193" y="2613"/>
                    <a:pt x="4175" y="2620"/>
                    <a:pt x="4158" y="2634"/>
                  </a:cubicBezTo>
                  <a:cubicBezTo>
                    <a:pt x="4097" y="2685"/>
                    <a:pt x="4047" y="2736"/>
                    <a:pt x="3996" y="2796"/>
                  </a:cubicBezTo>
                  <a:cubicBezTo>
                    <a:pt x="3946" y="2715"/>
                    <a:pt x="3905" y="2634"/>
                    <a:pt x="3854" y="2553"/>
                  </a:cubicBezTo>
                  <a:cubicBezTo>
                    <a:pt x="3847" y="2539"/>
                    <a:pt x="3831" y="2532"/>
                    <a:pt x="3816" y="2532"/>
                  </a:cubicBezTo>
                  <a:close/>
                  <a:moveTo>
                    <a:pt x="6029" y="2595"/>
                  </a:moveTo>
                  <a:cubicBezTo>
                    <a:pt x="6000" y="2595"/>
                    <a:pt x="5967" y="2621"/>
                    <a:pt x="5981" y="2655"/>
                  </a:cubicBezTo>
                  <a:lnTo>
                    <a:pt x="6102" y="3019"/>
                  </a:lnTo>
                  <a:cubicBezTo>
                    <a:pt x="6115" y="3058"/>
                    <a:pt x="6150" y="3081"/>
                    <a:pt x="6186" y="3081"/>
                  </a:cubicBezTo>
                  <a:cubicBezTo>
                    <a:pt x="6206" y="3081"/>
                    <a:pt x="6226" y="3074"/>
                    <a:pt x="6244" y="3060"/>
                  </a:cubicBezTo>
                  <a:cubicBezTo>
                    <a:pt x="6325" y="2989"/>
                    <a:pt x="6406" y="2918"/>
                    <a:pt x="6477" y="2827"/>
                  </a:cubicBezTo>
                  <a:cubicBezTo>
                    <a:pt x="6539" y="2765"/>
                    <a:pt x="6488" y="2679"/>
                    <a:pt x="6424" y="2679"/>
                  </a:cubicBezTo>
                  <a:cubicBezTo>
                    <a:pt x="6405" y="2679"/>
                    <a:pt x="6384" y="2687"/>
                    <a:pt x="6365" y="2706"/>
                  </a:cubicBezTo>
                  <a:cubicBezTo>
                    <a:pt x="6305" y="2756"/>
                    <a:pt x="6254" y="2807"/>
                    <a:pt x="6203" y="2857"/>
                  </a:cubicBezTo>
                  <a:cubicBezTo>
                    <a:pt x="6153" y="2776"/>
                    <a:pt x="6113" y="2695"/>
                    <a:pt x="6062" y="2614"/>
                  </a:cubicBezTo>
                  <a:cubicBezTo>
                    <a:pt x="6055" y="2601"/>
                    <a:pt x="6042" y="2595"/>
                    <a:pt x="6029" y="2595"/>
                  </a:cubicBezTo>
                  <a:close/>
                  <a:moveTo>
                    <a:pt x="2287" y="2674"/>
                  </a:moveTo>
                  <a:cubicBezTo>
                    <a:pt x="2260" y="2674"/>
                    <a:pt x="2232" y="2694"/>
                    <a:pt x="2245" y="2726"/>
                  </a:cubicBezTo>
                  <a:cubicBezTo>
                    <a:pt x="2285" y="2857"/>
                    <a:pt x="2326" y="2979"/>
                    <a:pt x="2366" y="3100"/>
                  </a:cubicBezTo>
                  <a:cubicBezTo>
                    <a:pt x="2380" y="3139"/>
                    <a:pt x="2410" y="3162"/>
                    <a:pt x="2443" y="3162"/>
                  </a:cubicBezTo>
                  <a:cubicBezTo>
                    <a:pt x="2461" y="3162"/>
                    <a:pt x="2480" y="3155"/>
                    <a:pt x="2498" y="3141"/>
                  </a:cubicBezTo>
                  <a:cubicBezTo>
                    <a:pt x="2589" y="3070"/>
                    <a:pt x="2670" y="2999"/>
                    <a:pt x="2741" y="2908"/>
                  </a:cubicBezTo>
                  <a:cubicBezTo>
                    <a:pt x="2797" y="2844"/>
                    <a:pt x="2746" y="2755"/>
                    <a:pt x="2682" y="2755"/>
                  </a:cubicBezTo>
                  <a:cubicBezTo>
                    <a:pt x="2665" y="2755"/>
                    <a:pt x="2647" y="2761"/>
                    <a:pt x="2630" y="2776"/>
                  </a:cubicBezTo>
                  <a:cubicBezTo>
                    <a:pt x="2569" y="2827"/>
                    <a:pt x="2518" y="2888"/>
                    <a:pt x="2468" y="2938"/>
                  </a:cubicBezTo>
                  <a:cubicBezTo>
                    <a:pt x="2417" y="2857"/>
                    <a:pt x="2376" y="2776"/>
                    <a:pt x="2326" y="2695"/>
                  </a:cubicBezTo>
                  <a:cubicBezTo>
                    <a:pt x="2319" y="2680"/>
                    <a:pt x="2303" y="2674"/>
                    <a:pt x="2287" y="2674"/>
                  </a:cubicBezTo>
                  <a:close/>
                  <a:moveTo>
                    <a:pt x="4495" y="2740"/>
                  </a:moveTo>
                  <a:cubicBezTo>
                    <a:pt x="4468" y="2740"/>
                    <a:pt x="4439" y="2764"/>
                    <a:pt x="4452" y="2796"/>
                  </a:cubicBezTo>
                  <a:lnTo>
                    <a:pt x="4574" y="3161"/>
                  </a:lnTo>
                  <a:cubicBezTo>
                    <a:pt x="4587" y="3200"/>
                    <a:pt x="4621" y="3227"/>
                    <a:pt x="4658" y="3227"/>
                  </a:cubicBezTo>
                  <a:cubicBezTo>
                    <a:pt x="4677" y="3227"/>
                    <a:pt x="4698" y="3219"/>
                    <a:pt x="4715" y="3201"/>
                  </a:cubicBezTo>
                  <a:cubicBezTo>
                    <a:pt x="4796" y="3131"/>
                    <a:pt x="4877" y="3060"/>
                    <a:pt x="4948" y="2979"/>
                  </a:cubicBezTo>
                  <a:cubicBezTo>
                    <a:pt x="5003" y="2909"/>
                    <a:pt x="4955" y="2821"/>
                    <a:pt x="4894" y="2821"/>
                  </a:cubicBezTo>
                  <a:cubicBezTo>
                    <a:pt x="4875" y="2821"/>
                    <a:pt x="4856" y="2829"/>
                    <a:pt x="4837" y="2847"/>
                  </a:cubicBezTo>
                  <a:cubicBezTo>
                    <a:pt x="4776" y="2898"/>
                    <a:pt x="4725" y="2949"/>
                    <a:pt x="4675" y="2999"/>
                  </a:cubicBezTo>
                  <a:cubicBezTo>
                    <a:pt x="4624" y="2928"/>
                    <a:pt x="4583" y="2847"/>
                    <a:pt x="4533" y="2766"/>
                  </a:cubicBezTo>
                  <a:cubicBezTo>
                    <a:pt x="4526" y="2748"/>
                    <a:pt x="4511" y="2740"/>
                    <a:pt x="4495" y="2740"/>
                  </a:cubicBezTo>
                  <a:close/>
                  <a:moveTo>
                    <a:pt x="6702" y="2806"/>
                  </a:moveTo>
                  <a:cubicBezTo>
                    <a:pt x="6674" y="2806"/>
                    <a:pt x="6647" y="2825"/>
                    <a:pt x="6659" y="2857"/>
                  </a:cubicBezTo>
                  <a:cubicBezTo>
                    <a:pt x="6700" y="2979"/>
                    <a:pt x="6740" y="3111"/>
                    <a:pt x="6781" y="3232"/>
                  </a:cubicBezTo>
                  <a:cubicBezTo>
                    <a:pt x="6794" y="3271"/>
                    <a:pt x="6828" y="3294"/>
                    <a:pt x="6864" y="3294"/>
                  </a:cubicBezTo>
                  <a:cubicBezTo>
                    <a:pt x="6884" y="3294"/>
                    <a:pt x="6905" y="3287"/>
                    <a:pt x="6923" y="3273"/>
                  </a:cubicBezTo>
                  <a:cubicBezTo>
                    <a:pt x="7004" y="3201"/>
                    <a:pt x="7085" y="3120"/>
                    <a:pt x="7155" y="3039"/>
                  </a:cubicBezTo>
                  <a:cubicBezTo>
                    <a:pt x="7211" y="2976"/>
                    <a:pt x="7160" y="2887"/>
                    <a:pt x="7097" y="2887"/>
                  </a:cubicBezTo>
                  <a:cubicBezTo>
                    <a:pt x="7079" y="2887"/>
                    <a:pt x="7061" y="2893"/>
                    <a:pt x="7044" y="2908"/>
                  </a:cubicBezTo>
                  <a:cubicBezTo>
                    <a:pt x="6983" y="2958"/>
                    <a:pt x="6932" y="3019"/>
                    <a:pt x="6882" y="3070"/>
                  </a:cubicBezTo>
                  <a:cubicBezTo>
                    <a:pt x="6831" y="2989"/>
                    <a:pt x="6791" y="2908"/>
                    <a:pt x="6740" y="2827"/>
                  </a:cubicBezTo>
                  <a:cubicBezTo>
                    <a:pt x="6733" y="2812"/>
                    <a:pt x="6717" y="2806"/>
                    <a:pt x="6702" y="2806"/>
                  </a:cubicBezTo>
                  <a:close/>
                  <a:moveTo>
                    <a:pt x="758" y="2821"/>
                  </a:moveTo>
                  <a:cubicBezTo>
                    <a:pt x="730" y="2821"/>
                    <a:pt x="699" y="2845"/>
                    <a:pt x="706" y="2877"/>
                  </a:cubicBezTo>
                  <a:cubicBezTo>
                    <a:pt x="756" y="2999"/>
                    <a:pt x="797" y="3120"/>
                    <a:pt x="837" y="3242"/>
                  </a:cubicBezTo>
                  <a:cubicBezTo>
                    <a:pt x="850" y="3281"/>
                    <a:pt x="880" y="3303"/>
                    <a:pt x="914" y="3303"/>
                  </a:cubicBezTo>
                  <a:cubicBezTo>
                    <a:pt x="932" y="3303"/>
                    <a:pt x="951" y="3297"/>
                    <a:pt x="969" y="3282"/>
                  </a:cubicBezTo>
                  <a:cubicBezTo>
                    <a:pt x="1060" y="3212"/>
                    <a:pt x="1131" y="3141"/>
                    <a:pt x="1212" y="3050"/>
                  </a:cubicBezTo>
                  <a:cubicBezTo>
                    <a:pt x="1266" y="2988"/>
                    <a:pt x="1219" y="2902"/>
                    <a:pt x="1153" y="2902"/>
                  </a:cubicBezTo>
                  <a:cubicBezTo>
                    <a:pt x="1133" y="2902"/>
                    <a:pt x="1112" y="2910"/>
                    <a:pt x="1091" y="2928"/>
                  </a:cubicBezTo>
                  <a:cubicBezTo>
                    <a:pt x="1040" y="2979"/>
                    <a:pt x="979" y="3030"/>
                    <a:pt x="929" y="3080"/>
                  </a:cubicBezTo>
                  <a:cubicBezTo>
                    <a:pt x="888" y="2999"/>
                    <a:pt x="837" y="2918"/>
                    <a:pt x="797" y="2847"/>
                  </a:cubicBezTo>
                  <a:cubicBezTo>
                    <a:pt x="789" y="2829"/>
                    <a:pt x="774" y="2821"/>
                    <a:pt x="758" y="2821"/>
                  </a:cubicBezTo>
                  <a:close/>
                  <a:moveTo>
                    <a:pt x="2965" y="2887"/>
                  </a:moveTo>
                  <a:cubicBezTo>
                    <a:pt x="2938" y="2887"/>
                    <a:pt x="2910" y="2906"/>
                    <a:pt x="2923" y="2938"/>
                  </a:cubicBezTo>
                  <a:cubicBezTo>
                    <a:pt x="2963" y="3060"/>
                    <a:pt x="3004" y="3181"/>
                    <a:pt x="3044" y="3313"/>
                  </a:cubicBezTo>
                  <a:cubicBezTo>
                    <a:pt x="3058" y="3347"/>
                    <a:pt x="3091" y="3372"/>
                    <a:pt x="3126" y="3372"/>
                  </a:cubicBezTo>
                  <a:cubicBezTo>
                    <a:pt x="3143" y="3372"/>
                    <a:pt x="3160" y="3367"/>
                    <a:pt x="3176" y="3354"/>
                  </a:cubicBezTo>
                  <a:cubicBezTo>
                    <a:pt x="3267" y="3282"/>
                    <a:pt x="3348" y="3201"/>
                    <a:pt x="3419" y="3120"/>
                  </a:cubicBezTo>
                  <a:cubicBezTo>
                    <a:pt x="3475" y="3057"/>
                    <a:pt x="3424" y="2968"/>
                    <a:pt x="3355" y="2968"/>
                  </a:cubicBezTo>
                  <a:cubicBezTo>
                    <a:pt x="3337" y="2968"/>
                    <a:pt x="3317" y="2974"/>
                    <a:pt x="3298" y="2989"/>
                  </a:cubicBezTo>
                  <a:cubicBezTo>
                    <a:pt x="3247" y="3039"/>
                    <a:pt x="3186" y="3090"/>
                    <a:pt x="3136" y="3151"/>
                  </a:cubicBezTo>
                  <a:cubicBezTo>
                    <a:pt x="3095" y="3070"/>
                    <a:pt x="3055" y="2989"/>
                    <a:pt x="3004" y="2908"/>
                  </a:cubicBezTo>
                  <a:cubicBezTo>
                    <a:pt x="2997" y="2893"/>
                    <a:pt x="2981" y="2887"/>
                    <a:pt x="2965" y="2887"/>
                  </a:cubicBezTo>
                  <a:close/>
                  <a:moveTo>
                    <a:pt x="5178" y="2950"/>
                  </a:moveTo>
                  <a:cubicBezTo>
                    <a:pt x="5149" y="2950"/>
                    <a:pt x="5116" y="2975"/>
                    <a:pt x="5130" y="3009"/>
                  </a:cubicBezTo>
                  <a:lnTo>
                    <a:pt x="5252" y="3374"/>
                  </a:lnTo>
                  <a:cubicBezTo>
                    <a:pt x="5265" y="3413"/>
                    <a:pt x="5295" y="3435"/>
                    <a:pt x="5331" y="3435"/>
                  </a:cubicBezTo>
                  <a:cubicBezTo>
                    <a:pt x="5350" y="3435"/>
                    <a:pt x="5372" y="3429"/>
                    <a:pt x="5393" y="3414"/>
                  </a:cubicBezTo>
                  <a:cubicBezTo>
                    <a:pt x="5474" y="3343"/>
                    <a:pt x="5555" y="3273"/>
                    <a:pt x="5627" y="3181"/>
                  </a:cubicBezTo>
                  <a:cubicBezTo>
                    <a:pt x="5681" y="3119"/>
                    <a:pt x="5634" y="3033"/>
                    <a:pt x="5572" y="3033"/>
                  </a:cubicBezTo>
                  <a:cubicBezTo>
                    <a:pt x="5554" y="3033"/>
                    <a:pt x="5534" y="3041"/>
                    <a:pt x="5515" y="3060"/>
                  </a:cubicBezTo>
                  <a:cubicBezTo>
                    <a:pt x="5454" y="3111"/>
                    <a:pt x="5404" y="3161"/>
                    <a:pt x="5353" y="3212"/>
                  </a:cubicBezTo>
                  <a:cubicBezTo>
                    <a:pt x="5303" y="3131"/>
                    <a:pt x="5262" y="3050"/>
                    <a:pt x="5211" y="2969"/>
                  </a:cubicBezTo>
                  <a:cubicBezTo>
                    <a:pt x="5205" y="2956"/>
                    <a:pt x="5192" y="2950"/>
                    <a:pt x="5178" y="2950"/>
                  </a:cubicBezTo>
                  <a:close/>
                  <a:moveTo>
                    <a:pt x="1431" y="3028"/>
                  </a:moveTo>
                  <a:cubicBezTo>
                    <a:pt x="1404" y="3028"/>
                    <a:pt x="1378" y="3048"/>
                    <a:pt x="1384" y="3080"/>
                  </a:cubicBezTo>
                  <a:cubicBezTo>
                    <a:pt x="1424" y="3212"/>
                    <a:pt x="1476" y="3333"/>
                    <a:pt x="1516" y="3455"/>
                  </a:cubicBezTo>
                  <a:cubicBezTo>
                    <a:pt x="1529" y="3494"/>
                    <a:pt x="1559" y="3516"/>
                    <a:pt x="1592" y="3516"/>
                  </a:cubicBezTo>
                  <a:cubicBezTo>
                    <a:pt x="1610" y="3516"/>
                    <a:pt x="1629" y="3510"/>
                    <a:pt x="1647" y="3495"/>
                  </a:cubicBezTo>
                  <a:cubicBezTo>
                    <a:pt x="1739" y="3424"/>
                    <a:pt x="1809" y="3354"/>
                    <a:pt x="1890" y="3262"/>
                  </a:cubicBezTo>
                  <a:cubicBezTo>
                    <a:pt x="1946" y="3198"/>
                    <a:pt x="1895" y="3109"/>
                    <a:pt x="1827" y="3109"/>
                  </a:cubicBezTo>
                  <a:cubicBezTo>
                    <a:pt x="1808" y="3109"/>
                    <a:pt x="1788" y="3116"/>
                    <a:pt x="1769" y="3131"/>
                  </a:cubicBezTo>
                  <a:lnTo>
                    <a:pt x="1607" y="3293"/>
                  </a:lnTo>
                  <a:cubicBezTo>
                    <a:pt x="1566" y="3212"/>
                    <a:pt x="1516" y="3131"/>
                    <a:pt x="1476" y="3050"/>
                  </a:cubicBezTo>
                  <a:cubicBezTo>
                    <a:pt x="1464" y="3035"/>
                    <a:pt x="1448" y="3028"/>
                    <a:pt x="1431" y="3028"/>
                  </a:cubicBezTo>
                  <a:close/>
                  <a:moveTo>
                    <a:pt x="3644" y="3095"/>
                  </a:moveTo>
                  <a:cubicBezTo>
                    <a:pt x="3616" y="3095"/>
                    <a:pt x="3585" y="3119"/>
                    <a:pt x="3591" y="3151"/>
                  </a:cubicBezTo>
                  <a:cubicBezTo>
                    <a:pt x="3642" y="3273"/>
                    <a:pt x="3683" y="3394"/>
                    <a:pt x="3723" y="3516"/>
                  </a:cubicBezTo>
                  <a:cubicBezTo>
                    <a:pt x="3736" y="3555"/>
                    <a:pt x="3767" y="3582"/>
                    <a:pt x="3800" y="3582"/>
                  </a:cubicBezTo>
                  <a:cubicBezTo>
                    <a:pt x="3818" y="3582"/>
                    <a:pt x="3837" y="3574"/>
                    <a:pt x="3854" y="3556"/>
                  </a:cubicBezTo>
                  <a:cubicBezTo>
                    <a:pt x="3946" y="3485"/>
                    <a:pt x="4016" y="3414"/>
                    <a:pt x="4097" y="3333"/>
                  </a:cubicBezTo>
                  <a:cubicBezTo>
                    <a:pt x="4152" y="3263"/>
                    <a:pt x="4105" y="3175"/>
                    <a:pt x="4039" y="3175"/>
                  </a:cubicBezTo>
                  <a:cubicBezTo>
                    <a:pt x="4019" y="3175"/>
                    <a:pt x="3997" y="3183"/>
                    <a:pt x="3976" y="3201"/>
                  </a:cubicBezTo>
                  <a:cubicBezTo>
                    <a:pt x="3926" y="3252"/>
                    <a:pt x="3865" y="3303"/>
                    <a:pt x="3814" y="3354"/>
                  </a:cubicBezTo>
                  <a:cubicBezTo>
                    <a:pt x="3773" y="3282"/>
                    <a:pt x="3723" y="3201"/>
                    <a:pt x="3683" y="3120"/>
                  </a:cubicBezTo>
                  <a:cubicBezTo>
                    <a:pt x="3675" y="3102"/>
                    <a:pt x="3660" y="3095"/>
                    <a:pt x="3644" y="3095"/>
                  </a:cubicBezTo>
                  <a:close/>
                  <a:moveTo>
                    <a:pt x="5851" y="3160"/>
                  </a:moveTo>
                  <a:cubicBezTo>
                    <a:pt x="5824" y="3160"/>
                    <a:pt x="5796" y="3180"/>
                    <a:pt x="5809" y="3212"/>
                  </a:cubicBezTo>
                  <a:cubicBezTo>
                    <a:pt x="5849" y="3333"/>
                    <a:pt x="5890" y="3465"/>
                    <a:pt x="5930" y="3586"/>
                  </a:cubicBezTo>
                  <a:cubicBezTo>
                    <a:pt x="5944" y="3625"/>
                    <a:pt x="5973" y="3648"/>
                    <a:pt x="6007" y="3648"/>
                  </a:cubicBezTo>
                  <a:cubicBezTo>
                    <a:pt x="6025" y="3648"/>
                    <a:pt x="6044" y="3641"/>
                    <a:pt x="6062" y="3627"/>
                  </a:cubicBezTo>
                  <a:cubicBezTo>
                    <a:pt x="6153" y="3556"/>
                    <a:pt x="6234" y="3475"/>
                    <a:pt x="6305" y="3394"/>
                  </a:cubicBezTo>
                  <a:cubicBezTo>
                    <a:pt x="6361" y="3330"/>
                    <a:pt x="6310" y="3241"/>
                    <a:pt x="6241" y="3241"/>
                  </a:cubicBezTo>
                  <a:cubicBezTo>
                    <a:pt x="6222" y="3241"/>
                    <a:pt x="6202" y="3247"/>
                    <a:pt x="6183" y="3262"/>
                  </a:cubicBezTo>
                  <a:cubicBezTo>
                    <a:pt x="6133" y="3313"/>
                    <a:pt x="6082" y="3374"/>
                    <a:pt x="6021" y="3424"/>
                  </a:cubicBezTo>
                  <a:cubicBezTo>
                    <a:pt x="5981" y="3343"/>
                    <a:pt x="5940" y="3262"/>
                    <a:pt x="5890" y="3181"/>
                  </a:cubicBezTo>
                  <a:cubicBezTo>
                    <a:pt x="5883" y="3166"/>
                    <a:pt x="5867" y="3160"/>
                    <a:pt x="5851" y="3160"/>
                  </a:cubicBezTo>
                  <a:close/>
                  <a:moveTo>
                    <a:pt x="2110" y="3241"/>
                  </a:moveTo>
                  <a:cubicBezTo>
                    <a:pt x="2082" y="3241"/>
                    <a:pt x="2056" y="3261"/>
                    <a:pt x="2063" y="3293"/>
                  </a:cubicBezTo>
                  <a:cubicBezTo>
                    <a:pt x="2103" y="3414"/>
                    <a:pt x="2153" y="3536"/>
                    <a:pt x="2194" y="3667"/>
                  </a:cubicBezTo>
                  <a:cubicBezTo>
                    <a:pt x="2208" y="3702"/>
                    <a:pt x="2240" y="3726"/>
                    <a:pt x="2275" y="3726"/>
                  </a:cubicBezTo>
                  <a:cubicBezTo>
                    <a:pt x="2292" y="3726"/>
                    <a:pt x="2309" y="3721"/>
                    <a:pt x="2326" y="3708"/>
                  </a:cubicBezTo>
                  <a:cubicBezTo>
                    <a:pt x="2417" y="3637"/>
                    <a:pt x="2488" y="3556"/>
                    <a:pt x="2569" y="3475"/>
                  </a:cubicBezTo>
                  <a:cubicBezTo>
                    <a:pt x="2625" y="3411"/>
                    <a:pt x="2573" y="3322"/>
                    <a:pt x="2504" y="3322"/>
                  </a:cubicBezTo>
                  <a:cubicBezTo>
                    <a:pt x="2486" y="3322"/>
                    <a:pt x="2467" y="3328"/>
                    <a:pt x="2447" y="3343"/>
                  </a:cubicBezTo>
                  <a:cubicBezTo>
                    <a:pt x="2387" y="3394"/>
                    <a:pt x="2336" y="3444"/>
                    <a:pt x="2285" y="3505"/>
                  </a:cubicBezTo>
                  <a:cubicBezTo>
                    <a:pt x="2245" y="3424"/>
                    <a:pt x="2194" y="3343"/>
                    <a:pt x="2153" y="3262"/>
                  </a:cubicBezTo>
                  <a:cubicBezTo>
                    <a:pt x="2142" y="3247"/>
                    <a:pt x="2126" y="3241"/>
                    <a:pt x="2110" y="3241"/>
                  </a:cubicBezTo>
                  <a:close/>
                  <a:moveTo>
                    <a:pt x="4323" y="3304"/>
                  </a:moveTo>
                  <a:cubicBezTo>
                    <a:pt x="4293" y="3304"/>
                    <a:pt x="4263" y="3329"/>
                    <a:pt x="4270" y="3363"/>
                  </a:cubicBezTo>
                  <a:cubicBezTo>
                    <a:pt x="4320" y="3485"/>
                    <a:pt x="4361" y="3606"/>
                    <a:pt x="4401" y="3728"/>
                  </a:cubicBezTo>
                  <a:cubicBezTo>
                    <a:pt x="4414" y="3767"/>
                    <a:pt x="4444" y="3789"/>
                    <a:pt x="4478" y="3789"/>
                  </a:cubicBezTo>
                  <a:cubicBezTo>
                    <a:pt x="4496" y="3789"/>
                    <a:pt x="4515" y="3783"/>
                    <a:pt x="4533" y="3768"/>
                  </a:cubicBezTo>
                  <a:cubicBezTo>
                    <a:pt x="4624" y="3698"/>
                    <a:pt x="4695" y="3627"/>
                    <a:pt x="4776" y="3536"/>
                  </a:cubicBezTo>
                  <a:cubicBezTo>
                    <a:pt x="4830" y="3474"/>
                    <a:pt x="4783" y="3388"/>
                    <a:pt x="4717" y="3388"/>
                  </a:cubicBezTo>
                  <a:cubicBezTo>
                    <a:pt x="4697" y="3388"/>
                    <a:pt x="4676" y="3396"/>
                    <a:pt x="4655" y="3414"/>
                  </a:cubicBezTo>
                  <a:cubicBezTo>
                    <a:pt x="4604" y="3465"/>
                    <a:pt x="4543" y="3516"/>
                    <a:pt x="4493" y="3566"/>
                  </a:cubicBezTo>
                  <a:cubicBezTo>
                    <a:pt x="4452" y="3485"/>
                    <a:pt x="4401" y="3404"/>
                    <a:pt x="4361" y="3323"/>
                  </a:cubicBezTo>
                  <a:cubicBezTo>
                    <a:pt x="4351" y="3310"/>
                    <a:pt x="4337" y="3304"/>
                    <a:pt x="4323" y="3304"/>
                  </a:cubicBezTo>
                  <a:close/>
                  <a:moveTo>
                    <a:pt x="6529" y="3373"/>
                  </a:moveTo>
                  <a:cubicBezTo>
                    <a:pt x="6502" y="3373"/>
                    <a:pt x="6474" y="3392"/>
                    <a:pt x="6487" y="3424"/>
                  </a:cubicBezTo>
                  <a:lnTo>
                    <a:pt x="6608" y="3789"/>
                  </a:lnTo>
                  <a:cubicBezTo>
                    <a:pt x="6622" y="3830"/>
                    <a:pt x="6655" y="3858"/>
                    <a:pt x="6691" y="3858"/>
                  </a:cubicBezTo>
                  <a:cubicBezTo>
                    <a:pt x="6708" y="3858"/>
                    <a:pt x="6724" y="3852"/>
                    <a:pt x="6740" y="3840"/>
                  </a:cubicBezTo>
                  <a:cubicBezTo>
                    <a:pt x="6831" y="3759"/>
                    <a:pt x="6912" y="3687"/>
                    <a:pt x="6983" y="3606"/>
                  </a:cubicBezTo>
                  <a:cubicBezTo>
                    <a:pt x="7039" y="3543"/>
                    <a:pt x="6988" y="3454"/>
                    <a:pt x="6919" y="3454"/>
                  </a:cubicBezTo>
                  <a:cubicBezTo>
                    <a:pt x="6901" y="3454"/>
                    <a:pt x="6881" y="3460"/>
                    <a:pt x="6862" y="3475"/>
                  </a:cubicBezTo>
                  <a:cubicBezTo>
                    <a:pt x="6811" y="3525"/>
                    <a:pt x="6750" y="3576"/>
                    <a:pt x="6700" y="3637"/>
                  </a:cubicBezTo>
                  <a:cubicBezTo>
                    <a:pt x="6659" y="3556"/>
                    <a:pt x="6608" y="3475"/>
                    <a:pt x="6568" y="3394"/>
                  </a:cubicBezTo>
                  <a:cubicBezTo>
                    <a:pt x="6560" y="3379"/>
                    <a:pt x="6545" y="3373"/>
                    <a:pt x="6529" y="3373"/>
                  </a:cubicBezTo>
                  <a:close/>
                  <a:moveTo>
                    <a:pt x="578" y="3382"/>
                  </a:moveTo>
                  <a:cubicBezTo>
                    <a:pt x="548" y="3382"/>
                    <a:pt x="521" y="3402"/>
                    <a:pt x="533" y="3435"/>
                  </a:cubicBezTo>
                  <a:cubicBezTo>
                    <a:pt x="574" y="3566"/>
                    <a:pt x="614" y="3687"/>
                    <a:pt x="655" y="3809"/>
                  </a:cubicBezTo>
                  <a:cubicBezTo>
                    <a:pt x="668" y="3848"/>
                    <a:pt x="702" y="3870"/>
                    <a:pt x="739" y="3870"/>
                  </a:cubicBezTo>
                  <a:cubicBezTo>
                    <a:pt x="759" y="3870"/>
                    <a:pt x="779" y="3864"/>
                    <a:pt x="797" y="3849"/>
                  </a:cubicBezTo>
                  <a:cubicBezTo>
                    <a:pt x="888" y="3779"/>
                    <a:pt x="959" y="3708"/>
                    <a:pt x="1040" y="3617"/>
                  </a:cubicBezTo>
                  <a:cubicBezTo>
                    <a:pt x="1096" y="3553"/>
                    <a:pt x="1045" y="3464"/>
                    <a:pt x="976" y="3464"/>
                  </a:cubicBezTo>
                  <a:cubicBezTo>
                    <a:pt x="957" y="3464"/>
                    <a:pt x="937" y="3470"/>
                    <a:pt x="918" y="3485"/>
                  </a:cubicBezTo>
                  <a:cubicBezTo>
                    <a:pt x="857" y="3536"/>
                    <a:pt x="807" y="3597"/>
                    <a:pt x="756" y="3647"/>
                  </a:cubicBezTo>
                  <a:cubicBezTo>
                    <a:pt x="716" y="3566"/>
                    <a:pt x="666" y="3485"/>
                    <a:pt x="625" y="3404"/>
                  </a:cubicBezTo>
                  <a:cubicBezTo>
                    <a:pt x="614" y="3389"/>
                    <a:pt x="596" y="3382"/>
                    <a:pt x="578" y="3382"/>
                  </a:cubicBezTo>
                  <a:close/>
                  <a:moveTo>
                    <a:pt x="2789" y="3449"/>
                  </a:moveTo>
                  <a:cubicBezTo>
                    <a:pt x="2761" y="3449"/>
                    <a:pt x="2735" y="3473"/>
                    <a:pt x="2741" y="3505"/>
                  </a:cubicBezTo>
                  <a:cubicBezTo>
                    <a:pt x="2781" y="3627"/>
                    <a:pt x="2822" y="3748"/>
                    <a:pt x="2873" y="3870"/>
                  </a:cubicBezTo>
                  <a:cubicBezTo>
                    <a:pt x="2886" y="3909"/>
                    <a:pt x="2916" y="3936"/>
                    <a:pt x="2949" y="3936"/>
                  </a:cubicBezTo>
                  <a:cubicBezTo>
                    <a:pt x="2967" y="3936"/>
                    <a:pt x="2986" y="3928"/>
                    <a:pt x="3004" y="3910"/>
                  </a:cubicBezTo>
                  <a:cubicBezTo>
                    <a:pt x="3095" y="3840"/>
                    <a:pt x="3166" y="3768"/>
                    <a:pt x="3247" y="3687"/>
                  </a:cubicBezTo>
                  <a:cubicBezTo>
                    <a:pt x="3302" y="3618"/>
                    <a:pt x="3255" y="3530"/>
                    <a:pt x="3188" y="3530"/>
                  </a:cubicBezTo>
                  <a:cubicBezTo>
                    <a:pt x="3168" y="3530"/>
                    <a:pt x="3147" y="3537"/>
                    <a:pt x="3125" y="3556"/>
                  </a:cubicBezTo>
                  <a:cubicBezTo>
                    <a:pt x="3065" y="3606"/>
                    <a:pt x="3014" y="3657"/>
                    <a:pt x="2963" y="3708"/>
                  </a:cubicBezTo>
                  <a:cubicBezTo>
                    <a:pt x="2923" y="3637"/>
                    <a:pt x="2873" y="3556"/>
                    <a:pt x="2832" y="3475"/>
                  </a:cubicBezTo>
                  <a:cubicBezTo>
                    <a:pt x="2821" y="3457"/>
                    <a:pt x="2805" y="3449"/>
                    <a:pt x="2789" y="3449"/>
                  </a:cubicBezTo>
                  <a:close/>
                  <a:moveTo>
                    <a:pt x="4995" y="3514"/>
                  </a:moveTo>
                  <a:cubicBezTo>
                    <a:pt x="4968" y="3514"/>
                    <a:pt x="4942" y="3534"/>
                    <a:pt x="4948" y="3566"/>
                  </a:cubicBezTo>
                  <a:cubicBezTo>
                    <a:pt x="4988" y="3687"/>
                    <a:pt x="5039" y="3819"/>
                    <a:pt x="5080" y="3941"/>
                  </a:cubicBezTo>
                  <a:cubicBezTo>
                    <a:pt x="5093" y="3980"/>
                    <a:pt x="5123" y="4002"/>
                    <a:pt x="5156" y="4002"/>
                  </a:cubicBezTo>
                  <a:cubicBezTo>
                    <a:pt x="5174" y="4002"/>
                    <a:pt x="5193" y="3996"/>
                    <a:pt x="5211" y="3981"/>
                  </a:cubicBezTo>
                  <a:cubicBezTo>
                    <a:pt x="5303" y="3910"/>
                    <a:pt x="5373" y="3829"/>
                    <a:pt x="5454" y="3748"/>
                  </a:cubicBezTo>
                  <a:cubicBezTo>
                    <a:pt x="5510" y="3684"/>
                    <a:pt x="5459" y="3595"/>
                    <a:pt x="5390" y="3595"/>
                  </a:cubicBezTo>
                  <a:cubicBezTo>
                    <a:pt x="5372" y="3595"/>
                    <a:pt x="5352" y="3602"/>
                    <a:pt x="5333" y="3617"/>
                  </a:cubicBezTo>
                  <a:cubicBezTo>
                    <a:pt x="5272" y="3667"/>
                    <a:pt x="5222" y="3728"/>
                    <a:pt x="5171" y="3779"/>
                  </a:cubicBezTo>
                  <a:cubicBezTo>
                    <a:pt x="5130" y="3698"/>
                    <a:pt x="5080" y="3617"/>
                    <a:pt x="5039" y="3536"/>
                  </a:cubicBezTo>
                  <a:cubicBezTo>
                    <a:pt x="5028" y="3521"/>
                    <a:pt x="5011" y="3514"/>
                    <a:pt x="4995" y="3514"/>
                  </a:cubicBezTo>
                  <a:close/>
                  <a:moveTo>
                    <a:pt x="1257" y="3595"/>
                  </a:moveTo>
                  <a:cubicBezTo>
                    <a:pt x="1227" y="3595"/>
                    <a:pt x="1199" y="3615"/>
                    <a:pt x="1212" y="3647"/>
                  </a:cubicBezTo>
                  <a:cubicBezTo>
                    <a:pt x="1253" y="3768"/>
                    <a:pt x="1293" y="3890"/>
                    <a:pt x="1334" y="4022"/>
                  </a:cubicBezTo>
                  <a:cubicBezTo>
                    <a:pt x="1347" y="4056"/>
                    <a:pt x="1384" y="4081"/>
                    <a:pt x="1423" y="4081"/>
                  </a:cubicBezTo>
                  <a:cubicBezTo>
                    <a:pt x="1441" y="4081"/>
                    <a:pt x="1459" y="4075"/>
                    <a:pt x="1476" y="4062"/>
                  </a:cubicBezTo>
                  <a:cubicBezTo>
                    <a:pt x="1566" y="3991"/>
                    <a:pt x="1638" y="3910"/>
                    <a:pt x="1719" y="3829"/>
                  </a:cubicBezTo>
                  <a:cubicBezTo>
                    <a:pt x="1774" y="3765"/>
                    <a:pt x="1723" y="3676"/>
                    <a:pt x="1654" y="3676"/>
                  </a:cubicBezTo>
                  <a:cubicBezTo>
                    <a:pt x="1636" y="3676"/>
                    <a:pt x="1616" y="3683"/>
                    <a:pt x="1597" y="3698"/>
                  </a:cubicBezTo>
                  <a:cubicBezTo>
                    <a:pt x="1536" y="3748"/>
                    <a:pt x="1485" y="3799"/>
                    <a:pt x="1435" y="3860"/>
                  </a:cubicBezTo>
                  <a:cubicBezTo>
                    <a:pt x="1395" y="3779"/>
                    <a:pt x="1343" y="3698"/>
                    <a:pt x="1303" y="3617"/>
                  </a:cubicBezTo>
                  <a:cubicBezTo>
                    <a:pt x="1292" y="3602"/>
                    <a:pt x="1274" y="3595"/>
                    <a:pt x="1257" y="3595"/>
                  </a:cubicBezTo>
                  <a:close/>
                  <a:moveTo>
                    <a:pt x="3470" y="3659"/>
                  </a:moveTo>
                  <a:cubicBezTo>
                    <a:pt x="3438" y="3659"/>
                    <a:pt x="3406" y="3684"/>
                    <a:pt x="3419" y="3718"/>
                  </a:cubicBezTo>
                  <a:lnTo>
                    <a:pt x="3541" y="4083"/>
                  </a:lnTo>
                  <a:cubicBezTo>
                    <a:pt x="3554" y="4122"/>
                    <a:pt x="3588" y="4144"/>
                    <a:pt x="3624" y="4144"/>
                  </a:cubicBezTo>
                  <a:cubicBezTo>
                    <a:pt x="3644" y="4144"/>
                    <a:pt x="3665" y="4137"/>
                    <a:pt x="3683" y="4123"/>
                  </a:cubicBezTo>
                  <a:cubicBezTo>
                    <a:pt x="3773" y="4052"/>
                    <a:pt x="3845" y="3981"/>
                    <a:pt x="3926" y="3890"/>
                  </a:cubicBezTo>
                  <a:cubicBezTo>
                    <a:pt x="3980" y="3828"/>
                    <a:pt x="3933" y="3742"/>
                    <a:pt x="3867" y="3742"/>
                  </a:cubicBezTo>
                  <a:cubicBezTo>
                    <a:pt x="3847" y="3742"/>
                    <a:pt x="3825" y="3750"/>
                    <a:pt x="3804" y="3768"/>
                  </a:cubicBezTo>
                  <a:cubicBezTo>
                    <a:pt x="3743" y="3819"/>
                    <a:pt x="3692" y="3870"/>
                    <a:pt x="3642" y="3921"/>
                  </a:cubicBezTo>
                  <a:cubicBezTo>
                    <a:pt x="3602" y="3840"/>
                    <a:pt x="3551" y="3759"/>
                    <a:pt x="3510" y="3678"/>
                  </a:cubicBezTo>
                  <a:cubicBezTo>
                    <a:pt x="3500" y="3664"/>
                    <a:pt x="3485" y="3659"/>
                    <a:pt x="3470" y="3659"/>
                  </a:cubicBezTo>
                  <a:close/>
                  <a:moveTo>
                    <a:pt x="5674" y="3727"/>
                  </a:moveTo>
                  <a:cubicBezTo>
                    <a:pt x="5646" y="3727"/>
                    <a:pt x="5620" y="3747"/>
                    <a:pt x="5627" y="3779"/>
                  </a:cubicBezTo>
                  <a:cubicBezTo>
                    <a:pt x="5667" y="3900"/>
                    <a:pt x="5708" y="4022"/>
                    <a:pt x="5758" y="4143"/>
                  </a:cubicBezTo>
                  <a:cubicBezTo>
                    <a:pt x="5772" y="4185"/>
                    <a:pt x="5805" y="4212"/>
                    <a:pt x="5840" y="4212"/>
                  </a:cubicBezTo>
                  <a:cubicBezTo>
                    <a:pt x="5857" y="4212"/>
                    <a:pt x="5874" y="4206"/>
                    <a:pt x="5890" y="4194"/>
                  </a:cubicBezTo>
                  <a:cubicBezTo>
                    <a:pt x="5981" y="4113"/>
                    <a:pt x="6052" y="4042"/>
                    <a:pt x="6133" y="3961"/>
                  </a:cubicBezTo>
                  <a:cubicBezTo>
                    <a:pt x="6189" y="3897"/>
                    <a:pt x="6137" y="3808"/>
                    <a:pt x="6068" y="3808"/>
                  </a:cubicBezTo>
                  <a:cubicBezTo>
                    <a:pt x="6050" y="3808"/>
                    <a:pt x="6031" y="3814"/>
                    <a:pt x="6011" y="3829"/>
                  </a:cubicBezTo>
                  <a:cubicBezTo>
                    <a:pt x="5951" y="3880"/>
                    <a:pt x="5900" y="3930"/>
                    <a:pt x="5849" y="3991"/>
                  </a:cubicBezTo>
                  <a:cubicBezTo>
                    <a:pt x="5809" y="3910"/>
                    <a:pt x="5758" y="3829"/>
                    <a:pt x="5717" y="3748"/>
                  </a:cubicBezTo>
                  <a:cubicBezTo>
                    <a:pt x="5706" y="3733"/>
                    <a:pt x="5690" y="3727"/>
                    <a:pt x="5674" y="3727"/>
                  </a:cubicBezTo>
                  <a:close/>
                  <a:moveTo>
                    <a:pt x="1936" y="3803"/>
                  </a:moveTo>
                  <a:cubicBezTo>
                    <a:pt x="1906" y="3803"/>
                    <a:pt x="1877" y="3827"/>
                    <a:pt x="1890" y="3860"/>
                  </a:cubicBezTo>
                  <a:lnTo>
                    <a:pt x="2012" y="4224"/>
                  </a:lnTo>
                  <a:cubicBezTo>
                    <a:pt x="2025" y="4264"/>
                    <a:pt x="2059" y="4290"/>
                    <a:pt x="2096" y="4290"/>
                  </a:cubicBezTo>
                  <a:cubicBezTo>
                    <a:pt x="2116" y="4290"/>
                    <a:pt x="2136" y="4282"/>
                    <a:pt x="2153" y="4265"/>
                  </a:cubicBezTo>
                  <a:cubicBezTo>
                    <a:pt x="2245" y="4194"/>
                    <a:pt x="2315" y="4123"/>
                    <a:pt x="2396" y="4032"/>
                  </a:cubicBezTo>
                  <a:cubicBezTo>
                    <a:pt x="2451" y="3969"/>
                    <a:pt x="2398" y="3883"/>
                    <a:pt x="2334" y="3883"/>
                  </a:cubicBezTo>
                  <a:cubicBezTo>
                    <a:pt x="2314" y="3883"/>
                    <a:pt x="2294" y="3891"/>
                    <a:pt x="2275" y="3910"/>
                  </a:cubicBezTo>
                  <a:cubicBezTo>
                    <a:pt x="2214" y="3961"/>
                    <a:pt x="2164" y="4011"/>
                    <a:pt x="2113" y="4062"/>
                  </a:cubicBezTo>
                  <a:cubicBezTo>
                    <a:pt x="2063" y="3991"/>
                    <a:pt x="2022" y="3910"/>
                    <a:pt x="1982" y="3829"/>
                  </a:cubicBezTo>
                  <a:cubicBezTo>
                    <a:pt x="1971" y="3811"/>
                    <a:pt x="1953" y="3803"/>
                    <a:pt x="1936" y="3803"/>
                  </a:cubicBezTo>
                  <a:close/>
                  <a:moveTo>
                    <a:pt x="4142" y="3868"/>
                  </a:moveTo>
                  <a:cubicBezTo>
                    <a:pt x="4112" y="3868"/>
                    <a:pt x="4085" y="3888"/>
                    <a:pt x="4097" y="3921"/>
                  </a:cubicBezTo>
                  <a:cubicBezTo>
                    <a:pt x="4138" y="4042"/>
                    <a:pt x="4178" y="4173"/>
                    <a:pt x="4219" y="4295"/>
                  </a:cubicBezTo>
                  <a:cubicBezTo>
                    <a:pt x="4232" y="4334"/>
                    <a:pt x="4266" y="4356"/>
                    <a:pt x="4303" y="4356"/>
                  </a:cubicBezTo>
                  <a:cubicBezTo>
                    <a:pt x="4322" y="4356"/>
                    <a:pt x="4343" y="4350"/>
                    <a:pt x="4361" y="4335"/>
                  </a:cubicBezTo>
                  <a:cubicBezTo>
                    <a:pt x="4452" y="4265"/>
                    <a:pt x="4523" y="4184"/>
                    <a:pt x="4604" y="4103"/>
                  </a:cubicBezTo>
                  <a:cubicBezTo>
                    <a:pt x="4660" y="4039"/>
                    <a:pt x="4609" y="3950"/>
                    <a:pt x="4540" y="3950"/>
                  </a:cubicBezTo>
                  <a:cubicBezTo>
                    <a:pt x="4521" y="3950"/>
                    <a:pt x="4501" y="3956"/>
                    <a:pt x="4482" y="3971"/>
                  </a:cubicBezTo>
                  <a:cubicBezTo>
                    <a:pt x="4421" y="4022"/>
                    <a:pt x="4371" y="4083"/>
                    <a:pt x="4320" y="4133"/>
                  </a:cubicBezTo>
                  <a:cubicBezTo>
                    <a:pt x="4280" y="4052"/>
                    <a:pt x="4229" y="3971"/>
                    <a:pt x="4189" y="3890"/>
                  </a:cubicBezTo>
                  <a:cubicBezTo>
                    <a:pt x="4178" y="3875"/>
                    <a:pt x="4160" y="3868"/>
                    <a:pt x="4142" y="3868"/>
                  </a:cubicBezTo>
                  <a:close/>
                  <a:moveTo>
                    <a:pt x="6350" y="3935"/>
                  </a:moveTo>
                  <a:cubicBezTo>
                    <a:pt x="6320" y="3935"/>
                    <a:pt x="6292" y="3959"/>
                    <a:pt x="6305" y="3991"/>
                  </a:cubicBezTo>
                  <a:cubicBezTo>
                    <a:pt x="6345" y="4113"/>
                    <a:pt x="6386" y="4234"/>
                    <a:pt x="6437" y="4356"/>
                  </a:cubicBezTo>
                  <a:cubicBezTo>
                    <a:pt x="6450" y="4395"/>
                    <a:pt x="6480" y="4417"/>
                    <a:pt x="6513" y="4417"/>
                  </a:cubicBezTo>
                  <a:cubicBezTo>
                    <a:pt x="6531" y="4417"/>
                    <a:pt x="6550" y="4410"/>
                    <a:pt x="6568" y="4396"/>
                  </a:cubicBezTo>
                  <a:cubicBezTo>
                    <a:pt x="6659" y="4326"/>
                    <a:pt x="6730" y="4254"/>
                    <a:pt x="6811" y="4164"/>
                  </a:cubicBezTo>
                  <a:cubicBezTo>
                    <a:pt x="6866" y="4101"/>
                    <a:pt x="6819" y="4015"/>
                    <a:pt x="6753" y="4015"/>
                  </a:cubicBezTo>
                  <a:cubicBezTo>
                    <a:pt x="6732" y="4015"/>
                    <a:pt x="6711" y="4023"/>
                    <a:pt x="6689" y="4042"/>
                  </a:cubicBezTo>
                  <a:cubicBezTo>
                    <a:pt x="6629" y="4092"/>
                    <a:pt x="6578" y="4143"/>
                    <a:pt x="6527" y="4194"/>
                  </a:cubicBezTo>
                  <a:cubicBezTo>
                    <a:pt x="6487" y="4113"/>
                    <a:pt x="6437" y="4042"/>
                    <a:pt x="6396" y="3961"/>
                  </a:cubicBezTo>
                  <a:cubicBezTo>
                    <a:pt x="6385" y="3943"/>
                    <a:pt x="6367" y="3935"/>
                    <a:pt x="6350" y="3935"/>
                  </a:cubicBezTo>
                  <a:close/>
                  <a:moveTo>
                    <a:pt x="404" y="3949"/>
                  </a:moveTo>
                  <a:cubicBezTo>
                    <a:pt x="377" y="3949"/>
                    <a:pt x="349" y="3969"/>
                    <a:pt x="362" y="4002"/>
                  </a:cubicBezTo>
                  <a:cubicBezTo>
                    <a:pt x="402" y="4123"/>
                    <a:pt x="443" y="4245"/>
                    <a:pt x="483" y="4376"/>
                  </a:cubicBezTo>
                  <a:cubicBezTo>
                    <a:pt x="497" y="4410"/>
                    <a:pt x="534" y="4435"/>
                    <a:pt x="572" y="4435"/>
                  </a:cubicBezTo>
                  <a:cubicBezTo>
                    <a:pt x="590" y="4435"/>
                    <a:pt x="608" y="4429"/>
                    <a:pt x="625" y="4416"/>
                  </a:cubicBezTo>
                  <a:cubicBezTo>
                    <a:pt x="706" y="4346"/>
                    <a:pt x="787" y="4265"/>
                    <a:pt x="857" y="4184"/>
                  </a:cubicBezTo>
                  <a:cubicBezTo>
                    <a:pt x="921" y="4120"/>
                    <a:pt x="866" y="4031"/>
                    <a:pt x="800" y="4031"/>
                  </a:cubicBezTo>
                  <a:cubicBezTo>
                    <a:pt x="782" y="4031"/>
                    <a:pt x="764" y="4037"/>
                    <a:pt x="747" y="4052"/>
                  </a:cubicBezTo>
                  <a:cubicBezTo>
                    <a:pt x="686" y="4103"/>
                    <a:pt x="635" y="4153"/>
                    <a:pt x="585" y="4214"/>
                  </a:cubicBezTo>
                  <a:cubicBezTo>
                    <a:pt x="533" y="4133"/>
                    <a:pt x="493" y="4052"/>
                    <a:pt x="443" y="3971"/>
                  </a:cubicBezTo>
                  <a:cubicBezTo>
                    <a:pt x="435" y="3956"/>
                    <a:pt x="420" y="3949"/>
                    <a:pt x="404" y="3949"/>
                  </a:cubicBezTo>
                  <a:close/>
                  <a:moveTo>
                    <a:pt x="2617" y="4013"/>
                  </a:moveTo>
                  <a:cubicBezTo>
                    <a:pt x="2588" y="4013"/>
                    <a:pt x="2555" y="4038"/>
                    <a:pt x="2569" y="4072"/>
                  </a:cubicBezTo>
                  <a:lnTo>
                    <a:pt x="2690" y="4437"/>
                  </a:lnTo>
                  <a:cubicBezTo>
                    <a:pt x="2704" y="4476"/>
                    <a:pt x="2738" y="4498"/>
                    <a:pt x="2774" y="4498"/>
                  </a:cubicBezTo>
                  <a:cubicBezTo>
                    <a:pt x="2794" y="4498"/>
                    <a:pt x="2814" y="4491"/>
                    <a:pt x="2832" y="4477"/>
                  </a:cubicBezTo>
                  <a:cubicBezTo>
                    <a:pt x="2923" y="4407"/>
                    <a:pt x="2994" y="4335"/>
                    <a:pt x="3065" y="4245"/>
                  </a:cubicBezTo>
                  <a:cubicBezTo>
                    <a:pt x="3127" y="4182"/>
                    <a:pt x="3076" y="4096"/>
                    <a:pt x="3012" y="4096"/>
                  </a:cubicBezTo>
                  <a:cubicBezTo>
                    <a:pt x="2993" y="4096"/>
                    <a:pt x="2973" y="4104"/>
                    <a:pt x="2954" y="4123"/>
                  </a:cubicBezTo>
                  <a:cubicBezTo>
                    <a:pt x="2893" y="4173"/>
                    <a:pt x="2842" y="4224"/>
                    <a:pt x="2792" y="4275"/>
                  </a:cubicBezTo>
                  <a:cubicBezTo>
                    <a:pt x="2741" y="4194"/>
                    <a:pt x="2700" y="4113"/>
                    <a:pt x="2650" y="4032"/>
                  </a:cubicBezTo>
                  <a:cubicBezTo>
                    <a:pt x="2643" y="4019"/>
                    <a:pt x="2631" y="4013"/>
                    <a:pt x="2617" y="4013"/>
                  </a:cubicBezTo>
                  <a:close/>
                  <a:moveTo>
                    <a:pt x="4821" y="4081"/>
                  </a:moveTo>
                  <a:cubicBezTo>
                    <a:pt x="4791" y="4081"/>
                    <a:pt x="4763" y="4101"/>
                    <a:pt x="4776" y="4133"/>
                  </a:cubicBezTo>
                  <a:lnTo>
                    <a:pt x="4898" y="4497"/>
                  </a:lnTo>
                  <a:cubicBezTo>
                    <a:pt x="4912" y="4539"/>
                    <a:pt x="4949" y="4567"/>
                    <a:pt x="4988" y="4567"/>
                  </a:cubicBezTo>
                  <a:cubicBezTo>
                    <a:pt x="5006" y="4567"/>
                    <a:pt x="5024" y="4561"/>
                    <a:pt x="5039" y="4548"/>
                  </a:cubicBezTo>
                  <a:cubicBezTo>
                    <a:pt x="5130" y="4467"/>
                    <a:pt x="5201" y="4396"/>
                    <a:pt x="5282" y="4315"/>
                  </a:cubicBezTo>
                  <a:cubicBezTo>
                    <a:pt x="5338" y="4251"/>
                    <a:pt x="5281" y="4162"/>
                    <a:pt x="5215" y="4162"/>
                  </a:cubicBezTo>
                  <a:cubicBezTo>
                    <a:pt x="5197" y="4162"/>
                    <a:pt x="5178" y="4169"/>
                    <a:pt x="5161" y="4184"/>
                  </a:cubicBezTo>
                  <a:cubicBezTo>
                    <a:pt x="5100" y="4234"/>
                    <a:pt x="5049" y="4285"/>
                    <a:pt x="4999" y="4346"/>
                  </a:cubicBezTo>
                  <a:cubicBezTo>
                    <a:pt x="4958" y="4265"/>
                    <a:pt x="4907" y="4184"/>
                    <a:pt x="4867" y="4103"/>
                  </a:cubicBezTo>
                  <a:cubicBezTo>
                    <a:pt x="4856" y="4088"/>
                    <a:pt x="4838" y="4081"/>
                    <a:pt x="4821" y="4081"/>
                  </a:cubicBezTo>
                  <a:close/>
                  <a:moveTo>
                    <a:pt x="1083" y="4158"/>
                  </a:moveTo>
                  <a:cubicBezTo>
                    <a:pt x="1055" y="4158"/>
                    <a:pt x="1027" y="4182"/>
                    <a:pt x="1040" y="4214"/>
                  </a:cubicBezTo>
                  <a:lnTo>
                    <a:pt x="1161" y="4578"/>
                  </a:lnTo>
                  <a:cubicBezTo>
                    <a:pt x="1174" y="4618"/>
                    <a:pt x="1209" y="4645"/>
                    <a:pt x="1245" y="4645"/>
                  </a:cubicBezTo>
                  <a:cubicBezTo>
                    <a:pt x="1265" y="4645"/>
                    <a:pt x="1285" y="4637"/>
                    <a:pt x="1303" y="4619"/>
                  </a:cubicBezTo>
                  <a:cubicBezTo>
                    <a:pt x="1384" y="4548"/>
                    <a:pt x="1465" y="4477"/>
                    <a:pt x="1536" y="4386"/>
                  </a:cubicBezTo>
                  <a:cubicBezTo>
                    <a:pt x="1590" y="4324"/>
                    <a:pt x="1543" y="4238"/>
                    <a:pt x="1482" y="4238"/>
                  </a:cubicBezTo>
                  <a:cubicBezTo>
                    <a:pt x="1463" y="4238"/>
                    <a:pt x="1443" y="4246"/>
                    <a:pt x="1424" y="4265"/>
                  </a:cubicBezTo>
                  <a:cubicBezTo>
                    <a:pt x="1364" y="4315"/>
                    <a:pt x="1314" y="4366"/>
                    <a:pt x="1262" y="4416"/>
                  </a:cubicBezTo>
                  <a:cubicBezTo>
                    <a:pt x="1212" y="4346"/>
                    <a:pt x="1172" y="4265"/>
                    <a:pt x="1121" y="4184"/>
                  </a:cubicBezTo>
                  <a:cubicBezTo>
                    <a:pt x="1113" y="4165"/>
                    <a:pt x="1098" y="4158"/>
                    <a:pt x="1083" y="4158"/>
                  </a:cubicBezTo>
                  <a:close/>
                  <a:moveTo>
                    <a:pt x="3289" y="4223"/>
                  </a:moveTo>
                  <a:cubicBezTo>
                    <a:pt x="3262" y="4223"/>
                    <a:pt x="3234" y="4243"/>
                    <a:pt x="3247" y="4275"/>
                  </a:cubicBezTo>
                  <a:cubicBezTo>
                    <a:pt x="3287" y="4396"/>
                    <a:pt x="3328" y="4528"/>
                    <a:pt x="3368" y="4650"/>
                  </a:cubicBezTo>
                  <a:cubicBezTo>
                    <a:pt x="3382" y="4689"/>
                    <a:pt x="3416" y="4711"/>
                    <a:pt x="3452" y="4711"/>
                  </a:cubicBezTo>
                  <a:cubicBezTo>
                    <a:pt x="3472" y="4711"/>
                    <a:pt x="3492" y="4704"/>
                    <a:pt x="3510" y="4690"/>
                  </a:cubicBezTo>
                  <a:cubicBezTo>
                    <a:pt x="3602" y="4619"/>
                    <a:pt x="3672" y="4538"/>
                    <a:pt x="3743" y="4457"/>
                  </a:cubicBezTo>
                  <a:cubicBezTo>
                    <a:pt x="3807" y="4393"/>
                    <a:pt x="3751" y="4304"/>
                    <a:pt x="3685" y="4304"/>
                  </a:cubicBezTo>
                  <a:cubicBezTo>
                    <a:pt x="3667" y="4304"/>
                    <a:pt x="3649" y="4310"/>
                    <a:pt x="3632" y="4326"/>
                  </a:cubicBezTo>
                  <a:cubicBezTo>
                    <a:pt x="3571" y="4376"/>
                    <a:pt x="3521" y="4437"/>
                    <a:pt x="3470" y="4488"/>
                  </a:cubicBezTo>
                  <a:cubicBezTo>
                    <a:pt x="3419" y="4407"/>
                    <a:pt x="3379" y="4326"/>
                    <a:pt x="3328" y="4245"/>
                  </a:cubicBezTo>
                  <a:cubicBezTo>
                    <a:pt x="3321" y="4230"/>
                    <a:pt x="3305" y="4223"/>
                    <a:pt x="3289" y="4223"/>
                  </a:cubicBezTo>
                  <a:close/>
                  <a:moveTo>
                    <a:pt x="5497" y="4289"/>
                  </a:moveTo>
                  <a:cubicBezTo>
                    <a:pt x="5470" y="4289"/>
                    <a:pt x="5441" y="4313"/>
                    <a:pt x="5454" y="4346"/>
                  </a:cubicBezTo>
                  <a:lnTo>
                    <a:pt x="5576" y="4710"/>
                  </a:lnTo>
                  <a:cubicBezTo>
                    <a:pt x="5589" y="4750"/>
                    <a:pt x="5623" y="4772"/>
                    <a:pt x="5659" y="4772"/>
                  </a:cubicBezTo>
                  <a:cubicBezTo>
                    <a:pt x="5679" y="4772"/>
                    <a:pt x="5700" y="4765"/>
                    <a:pt x="5717" y="4751"/>
                  </a:cubicBezTo>
                  <a:cubicBezTo>
                    <a:pt x="5809" y="4680"/>
                    <a:pt x="5879" y="4609"/>
                    <a:pt x="5951" y="4518"/>
                  </a:cubicBezTo>
                  <a:cubicBezTo>
                    <a:pt x="6013" y="4455"/>
                    <a:pt x="5961" y="4369"/>
                    <a:pt x="5898" y="4369"/>
                  </a:cubicBezTo>
                  <a:cubicBezTo>
                    <a:pt x="5878" y="4369"/>
                    <a:pt x="5858" y="4377"/>
                    <a:pt x="5839" y="4396"/>
                  </a:cubicBezTo>
                  <a:cubicBezTo>
                    <a:pt x="5778" y="4447"/>
                    <a:pt x="5728" y="4497"/>
                    <a:pt x="5677" y="4548"/>
                  </a:cubicBezTo>
                  <a:cubicBezTo>
                    <a:pt x="5627" y="4467"/>
                    <a:pt x="5586" y="4396"/>
                    <a:pt x="5535" y="4315"/>
                  </a:cubicBezTo>
                  <a:cubicBezTo>
                    <a:pt x="5528" y="4297"/>
                    <a:pt x="5513" y="4289"/>
                    <a:pt x="5497" y="4289"/>
                  </a:cubicBezTo>
                  <a:close/>
                  <a:moveTo>
                    <a:pt x="1766" y="4368"/>
                  </a:moveTo>
                  <a:cubicBezTo>
                    <a:pt x="1737" y="4368"/>
                    <a:pt x="1705" y="4392"/>
                    <a:pt x="1719" y="4427"/>
                  </a:cubicBezTo>
                  <a:lnTo>
                    <a:pt x="1840" y="4791"/>
                  </a:lnTo>
                  <a:cubicBezTo>
                    <a:pt x="1853" y="4831"/>
                    <a:pt x="1887" y="4853"/>
                    <a:pt x="1923" y="4853"/>
                  </a:cubicBezTo>
                  <a:cubicBezTo>
                    <a:pt x="1943" y="4853"/>
                    <a:pt x="1964" y="4846"/>
                    <a:pt x="1982" y="4832"/>
                  </a:cubicBezTo>
                  <a:cubicBezTo>
                    <a:pt x="2063" y="4761"/>
                    <a:pt x="2144" y="4690"/>
                    <a:pt x="2214" y="4599"/>
                  </a:cubicBezTo>
                  <a:cubicBezTo>
                    <a:pt x="2269" y="4536"/>
                    <a:pt x="2222" y="4450"/>
                    <a:pt x="2161" y="4450"/>
                  </a:cubicBezTo>
                  <a:cubicBezTo>
                    <a:pt x="2142" y="4450"/>
                    <a:pt x="2122" y="4458"/>
                    <a:pt x="2103" y="4477"/>
                  </a:cubicBezTo>
                  <a:cubicBezTo>
                    <a:pt x="2042" y="4528"/>
                    <a:pt x="1991" y="4578"/>
                    <a:pt x="1941" y="4629"/>
                  </a:cubicBezTo>
                  <a:cubicBezTo>
                    <a:pt x="1890" y="4548"/>
                    <a:pt x="1850" y="4467"/>
                    <a:pt x="1799" y="4386"/>
                  </a:cubicBezTo>
                  <a:cubicBezTo>
                    <a:pt x="1793" y="4373"/>
                    <a:pt x="1780" y="4368"/>
                    <a:pt x="1766" y="4368"/>
                  </a:cubicBezTo>
                  <a:close/>
                  <a:moveTo>
                    <a:pt x="3968" y="4435"/>
                  </a:moveTo>
                  <a:cubicBezTo>
                    <a:pt x="3941" y="4435"/>
                    <a:pt x="3913" y="4455"/>
                    <a:pt x="3926" y="4488"/>
                  </a:cubicBezTo>
                  <a:lnTo>
                    <a:pt x="4047" y="4852"/>
                  </a:lnTo>
                  <a:cubicBezTo>
                    <a:pt x="4061" y="4894"/>
                    <a:pt x="4098" y="4921"/>
                    <a:pt x="4137" y="4921"/>
                  </a:cubicBezTo>
                  <a:cubicBezTo>
                    <a:pt x="4155" y="4921"/>
                    <a:pt x="4173" y="4915"/>
                    <a:pt x="4189" y="4902"/>
                  </a:cubicBezTo>
                  <a:cubicBezTo>
                    <a:pt x="4270" y="4821"/>
                    <a:pt x="4351" y="4751"/>
                    <a:pt x="4421" y="4670"/>
                  </a:cubicBezTo>
                  <a:cubicBezTo>
                    <a:pt x="4478" y="4606"/>
                    <a:pt x="4426" y="4517"/>
                    <a:pt x="4362" y="4517"/>
                  </a:cubicBezTo>
                  <a:cubicBezTo>
                    <a:pt x="4345" y="4517"/>
                    <a:pt x="4328" y="4523"/>
                    <a:pt x="4310" y="4538"/>
                  </a:cubicBezTo>
                  <a:cubicBezTo>
                    <a:pt x="4250" y="4589"/>
                    <a:pt x="4199" y="4639"/>
                    <a:pt x="4148" y="4700"/>
                  </a:cubicBezTo>
                  <a:cubicBezTo>
                    <a:pt x="4097" y="4619"/>
                    <a:pt x="4057" y="4538"/>
                    <a:pt x="4007" y="4457"/>
                  </a:cubicBezTo>
                  <a:cubicBezTo>
                    <a:pt x="3999" y="4442"/>
                    <a:pt x="3984" y="4435"/>
                    <a:pt x="3968" y="4435"/>
                  </a:cubicBezTo>
                  <a:close/>
                  <a:moveTo>
                    <a:pt x="6177" y="4497"/>
                  </a:moveTo>
                  <a:cubicBezTo>
                    <a:pt x="6149" y="4497"/>
                    <a:pt x="6120" y="4519"/>
                    <a:pt x="6133" y="4558"/>
                  </a:cubicBezTo>
                  <a:lnTo>
                    <a:pt x="6254" y="4923"/>
                  </a:lnTo>
                  <a:cubicBezTo>
                    <a:pt x="6268" y="4962"/>
                    <a:pt x="6302" y="4984"/>
                    <a:pt x="6338" y="4984"/>
                  </a:cubicBezTo>
                  <a:cubicBezTo>
                    <a:pt x="6358" y="4984"/>
                    <a:pt x="6378" y="4977"/>
                    <a:pt x="6396" y="4963"/>
                  </a:cubicBezTo>
                  <a:cubicBezTo>
                    <a:pt x="6487" y="4893"/>
                    <a:pt x="6558" y="4821"/>
                    <a:pt x="6629" y="4731"/>
                  </a:cubicBezTo>
                  <a:cubicBezTo>
                    <a:pt x="6693" y="4667"/>
                    <a:pt x="6637" y="4577"/>
                    <a:pt x="6571" y="4577"/>
                  </a:cubicBezTo>
                  <a:cubicBezTo>
                    <a:pt x="6553" y="4577"/>
                    <a:pt x="6535" y="4584"/>
                    <a:pt x="6518" y="4599"/>
                  </a:cubicBezTo>
                  <a:cubicBezTo>
                    <a:pt x="6457" y="4650"/>
                    <a:pt x="6406" y="4710"/>
                    <a:pt x="6356" y="4761"/>
                  </a:cubicBezTo>
                  <a:cubicBezTo>
                    <a:pt x="6305" y="4680"/>
                    <a:pt x="6264" y="4599"/>
                    <a:pt x="6214" y="4518"/>
                  </a:cubicBezTo>
                  <a:cubicBezTo>
                    <a:pt x="6207" y="4503"/>
                    <a:pt x="6192" y="4497"/>
                    <a:pt x="6177" y="4497"/>
                  </a:cubicBezTo>
                  <a:close/>
                  <a:moveTo>
                    <a:pt x="232" y="4512"/>
                  </a:moveTo>
                  <a:cubicBezTo>
                    <a:pt x="205" y="4512"/>
                    <a:pt x="176" y="4536"/>
                    <a:pt x="189" y="4569"/>
                  </a:cubicBezTo>
                  <a:lnTo>
                    <a:pt x="311" y="4933"/>
                  </a:lnTo>
                  <a:cubicBezTo>
                    <a:pt x="324" y="4973"/>
                    <a:pt x="354" y="4999"/>
                    <a:pt x="388" y="4999"/>
                  </a:cubicBezTo>
                  <a:cubicBezTo>
                    <a:pt x="406" y="4999"/>
                    <a:pt x="425" y="4991"/>
                    <a:pt x="443" y="4974"/>
                  </a:cubicBezTo>
                  <a:cubicBezTo>
                    <a:pt x="533" y="4902"/>
                    <a:pt x="614" y="4832"/>
                    <a:pt x="686" y="4740"/>
                  </a:cubicBezTo>
                  <a:cubicBezTo>
                    <a:pt x="740" y="4678"/>
                    <a:pt x="693" y="4592"/>
                    <a:pt x="631" y="4592"/>
                  </a:cubicBezTo>
                  <a:cubicBezTo>
                    <a:pt x="613" y="4592"/>
                    <a:pt x="593" y="4600"/>
                    <a:pt x="574" y="4619"/>
                  </a:cubicBezTo>
                  <a:cubicBezTo>
                    <a:pt x="513" y="4670"/>
                    <a:pt x="463" y="4720"/>
                    <a:pt x="412" y="4771"/>
                  </a:cubicBezTo>
                  <a:cubicBezTo>
                    <a:pt x="362" y="4700"/>
                    <a:pt x="321" y="4619"/>
                    <a:pt x="270" y="4538"/>
                  </a:cubicBezTo>
                  <a:cubicBezTo>
                    <a:pt x="263" y="4520"/>
                    <a:pt x="248" y="4512"/>
                    <a:pt x="232" y="4512"/>
                  </a:cubicBezTo>
                  <a:close/>
                  <a:moveTo>
                    <a:pt x="2439" y="4577"/>
                  </a:moveTo>
                  <a:cubicBezTo>
                    <a:pt x="2411" y="4577"/>
                    <a:pt x="2384" y="4597"/>
                    <a:pt x="2396" y="4629"/>
                  </a:cubicBezTo>
                  <a:cubicBezTo>
                    <a:pt x="2437" y="4751"/>
                    <a:pt x="2477" y="4882"/>
                    <a:pt x="2518" y="5004"/>
                  </a:cubicBezTo>
                  <a:cubicBezTo>
                    <a:pt x="2531" y="5043"/>
                    <a:pt x="2561" y="5065"/>
                    <a:pt x="2597" y="5065"/>
                  </a:cubicBezTo>
                  <a:cubicBezTo>
                    <a:pt x="2617" y="5065"/>
                    <a:pt x="2638" y="5058"/>
                    <a:pt x="2660" y="5044"/>
                  </a:cubicBezTo>
                  <a:cubicBezTo>
                    <a:pt x="2741" y="4974"/>
                    <a:pt x="2822" y="4893"/>
                    <a:pt x="2893" y="4812"/>
                  </a:cubicBezTo>
                  <a:cubicBezTo>
                    <a:pt x="2949" y="4748"/>
                    <a:pt x="2897" y="4658"/>
                    <a:pt x="2833" y="4658"/>
                  </a:cubicBezTo>
                  <a:cubicBezTo>
                    <a:pt x="2816" y="4658"/>
                    <a:pt x="2798" y="4665"/>
                    <a:pt x="2781" y="4680"/>
                  </a:cubicBezTo>
                  <a:cubicBezTo>
                    <a:pt x="2720" y="4731"/>
                    <a:pt x="2670" y="4791"/>
                    <a:pt x="2619" y="4842"/>
                  </a:cubicBezTo>
                  <a:cubicBezTo>
                    <a:pt x="2569" y="4761"/>
                    <a:pt x="2528" y="4680"/>
                    <a:pt x="2477" y="4599"/>
                  </a:cubicBezTo>
                  <a:cubicBezTo>
                    <a:pt x="2470" y="4584"/>
                    <a:pt x="2454" y="4577"/>
                    <a:pt x="2439" y="4577"/>
                  </a:cubicBezTo>
                  <a:close/>
                  <a:moveTo>
                    <a:pt x="4647" y="4644"/>
                  </a:moveTo>
                  <a:cubicBezTo>
                    <a:pt x="4619" y="4644"/>
                    <a:pt x="4591" y="4668"/>
                    <a:pt x="4604" y="4700"/>
                  </a:cubicBezTo>
                  <a:lnTo>
                    <a:pt x="4725" y="5064"/>
                  </a:lnTo>
                  <a:cubicBezTo>
                    <a:pt x="4738" y="5104"/>
                    <a:pt x="4773" y="5126"/>
                    <a:pt x="4809" y="5126"/>
                  </a:cubicBezTo>
                  <a:cubicBezTo>
                    <a:pt x="4829" y="5126"/>
                    <a:pt x="4849" y="5119"/>
                    <a:pt x="4867" y="5105"/>
                  </a:cubicBezTo>
                  <a:cubicBezTo>
                    <a:pt x="4948" y="5034"/>
                    <a:pt x="5029" y="4963"/>
                    <a:pt x="5100" y="4872"/>
                  </a:cubicBezTo>
                  <a:cubicBezTo>
                    <a:pt x="5154" y="4810"/>
                    <a:pt x="5107" y="4724"/>
                    <a:pt x="5046" y="4724"/>
                  </a:cubicBezTo>
                  <a:cubicBezTo>
                    <a:pt x="5027" y="4724"/>
                    <a:pt x="5007" y="4732"/>
                    <a:pt x="4988" y="4751"/>
                  </a:cubicBezTo>
                  <a:cubicBezTo>
                    <a:pt x="4928" y="4801"/>
                    <a:pt x="4877" y="4852"/>
                    <a:pt x="4826" y="4902"/>
                  </a:cubicBezTo>
                  <a:cubicBezTo>
                    <a:pt x="4776" y="4821"/>
                    <a:pt x="4736" y="4751"/>
                    <a:pt x="4685" y="4670"/>
                  </a:cubicBezTo>
                  <a:cubicBezTo>
                    <a:pt x="4677" y="4651"/>
                    <a:pt x="4662" y="4644"/>
                    <a:pt x="4647" y="4644"/>
                  </a:cubicBezTo>
                  <a:close/>
                  <a:moveTo>
                    <a:pt x="916" y="4722"/>
                  </a:moveTo>
                  <a:cubicBezTo>
                    <a:pt x="887" y="4722"/>
                    <a:pt x="854" y="4747"/>
                    <a:pt x="868" y="4781"/>
                  </a:cubicBezTo>
                  <a:lnTo>
                    <a:pt x="990" y="5145"/>
                  </a:lnTo>
                  <a:cubicBezTo>
                    <a:pt x="1003" y="5185"/>
                    <a:pt x="1033" y="5207"/>
                    <a:pt x="1066" y="5207"/>
                  </a:cubicBezTo>
                  <a:cubicBezTo>
                    <a:pt x="1084" y="5207"/>
                    <a:pt x="1103" y="5200"/>
                    <a:pt x="1121" y="5186"/>
                  </a:cubicBezTo>
                  <a:cubicBezTo>
                    <a:pt x="1212" y="5115"/>
                    <a:pt x="1293" y="5044"/>
                    <a:pt x="1364" y="4953"/>
                  </a:cubicBezTo>
                  <a:cubicBezTo>
                    <a:pt x="1418" y="4891"/>
                    <a:pt x="1371" y="4805"/>
                    <a:pt x="1305" y="4805"/>
                  </a:cubicBezTo>
                  <a:cubicBezTo>
                    <a:pt x="1285" y="4805"/>
                    <a:pt x="1263" y="4813"/>
                    <a:pt x="1242" y="4832"/>
                  </a:cubicBezTo>
                  <a:cubicBezTo>
                    <a:pt x="1192" y="4882"/>
                    <a:pt x="1131" y="4933"/>
                    <a:pt x="1080" y="4983"/>
                  </a:cubicBezTo>
                  <a:cubicBezTo>
                    <a:pt x="1040" y="4902"/>
                    <a:pt x="990" y="4821"/>
                    <a:pt x="949" y="4740"/>
                  </a:cubicBezTo>
                  <a:cubicBezTo>
                    <a:pt x="942" y="4727"/>
                    <a:pt x="930" y="4722"/>
                    <a:pt x="916" y="4722"/>
                  </a:cubicBezTo>
                  <a:close/>
                  <a:moveTo>
                    <a:pt x="3117" y="4790"/>
                  </a:moveTo>
                  <a:cubicBezTo>
                    <a:pt x="3090" y="4790"/>
                    <a:pt x="3062" y="4810"/>
                    <a:pt x="3075" y="4842"/>
                  </a:cubicBezTo>
                  <a:lnTo>
                    <a:pt x="3197" y="5206"/>
                  </a:lnTo>
                  <a:cubicBezTo>
                    <a:pt x="3211" y="5248"/>
                    <a:pt x="3244" y="5275"/>
                    <a:pt x="3279" y="5275"/>
                  </a:cubicBezTo>
                  <a:cubicBezTo>
                    <a:pt x="3296" y="5275"/>
                    <a:pt x="3312" y="5270"/>
                    <a:pt x="3328" y="5257"/>
                  </a:cubicBezTo>
                  <a:cubicBezTo>
                    <a:pt x="3419" y="5176"/>
                    <a:pt x="3500" y="5105"/>
                    <a:pt x="3571" y="5024"/>
                  </a:cubicBezTo>
                  <a:cubicBezTo>
                    <a:pt x="3627" y="4960"/>
                    <a:pt x="3576" y="4871"/>
                    <a:pt x="3512" y="4871"/>
                  </a:cubicBezTo>
                  <a:cubicBezTo>
                    <a:pt x="3495" y="4871"/>
                    <a:pt x="3477" y="4877"/>
                    <a:pt x="3460" y="4893"/>
                  </a:cubicBezTo>
                  <a:cubicBezTo>
                    <a:pt x="3399" y="4943"/>
                    <a:pt x="3348" y="4994"/>
                    <a:pt x="3298" y="5055"/>
                  </a:cubicBezTo>
                  <a:cubicBezTo>
                    <a:pt x="3247" y="4974"/>
                    <a:pt x="3206" y="4893"/>
                    <a:pt x="3156" y="4812"/>
                  </a:cubicBezTo>
                  <a:cubicBezTo>
                    <a:pt x="3149" y="4797"/>
                    <a:pt x="3133" y="4790"/>
                    <a:pt x="3117" y="4790"/>
                  </a:cubicBezTo>
                  <a:close/>
                  <a:moveTo>
                    <a:pt x="5326" y="4851"/>
                  </a:moveTo>
                  <a:cubicBezTo>
                    <a:pt x="5299" y="4851"/>
                    <a:pt x="5269" y="4874"/>
                    <a:pt x="5282" y="4913"/>
                  </a:cubicBezTo>
                  <a:lnTo>
                    <a:pt x="5404" y="5277"/>
                  </a:lnTo>
                  <a:cubicBezTo>
                    <a:pt x="5417" y="5317"/>
                    <a:pt x="5451" y="5339"/>
                    <a:pt x="5487" y="5339"/>
                  </a:cubicBezTo>
                  <a:cubicBezTo>
                    <a:pt x="5507" y="5339"/>
                    <a:pt x="5528" y="5332"/>
                    <a:pt x="5546" y="5318"/>
                  </a:cubicBezTo>
                  <a:cubicBezTo>
                    <a:pt x="5627" y="5247"/>
                    <a:pt x="5708" y="5176"/>
                    <a:pt x="5778" y="5085"/>
                  </a:cubicBezTo>
                  <a:cubicBezTo>
                    <a:pt x="5834" y="5021"/>
                    <a:pt x="5783" y="4932"/>
                    <a:pt x="5720" y="4932"/>
                  </a:cubicBezTo>
                  <a:cubicBezTo>
                    <a:pt x="5702" y="4932"/>
                    <a:pt x="5684" y="4938"/>
                    <a:pt x="5667" y="4953"/>
                  </a:cubicBezTo>
                  <a:cubicBezTo>
                    <a:pt x="5606" y="5004"/>
                    <a:pt x="5555" y="5064"/>
                    <a:pt x="5505" y="5115"/>
                  </a:cubicBezTo>
                  <a:cubicBezTo>
                    <a:pt x="5454" y="5034"/>
                    <a:pt x="5414" y="4953"/>
                    <a:pt x="5363" y="4872"/>
                  </a:cubicBezTo>
                  <a:cubicBezTo>
                    <a:pt x="5356" y="4858"/>
                    <a:pt x="5341" y="4851"/>
                    <a:pt x="5326" y="4851"/>
                  </a:cubicBezTo>
                  <a:close/>
                  <a:moveTo>
                    <a:pt x="1588" y="4932"/>
                  </a:moveTo>
                  <a:cubicBezTo>
                    <a:pt x="1560" y="4932"/>
                    <a:pt x="1530" y="4952"/>
                    <a:pt x="1536" y="4983"/>
                  </a:cubicBezTo>
                  <a:cubicBezTo>
                    <a:pt x="1586" y="5105"/>
                    <a:pt x="1627" y="5237"/>
                    <a:pt x="1667" y="5358"/>
                  </a:cubicBezTo>
                  <a:cubicBezTo>
                    <a:pt x="1681" y="5398"/>
                    <a:pt x="1711" y="5420"/>
                    <a:pt x="1744" y="5420"/>
                  </a:cubicBezTo>
                  <a:cubicBezTo>
                    <a:pt x="1762" y="5420"/>
                    <a:pt x="1781" y="5413"/>
                    <a:pt x="1799" y="5399"/>
                  </a:cubicBezTo>
                  <a:cubicBezTo>
                    <a:pt x="1890" y="5328"/>
                    <a:pt x="1961" y="5247"/>
                    <a:pt x="2042" y="5166"/>
                  </a:cubicBezTo>
                  <a:cubicBezTo>
                    <a:pt x="2098" y="5102"/>
                    <a:pt x="2047" y="5013"/>
                    <a:pt x="1978" y="5013"/>
                  </a:cubicBezTo>
                  <a:cubicBezTo>
                    <a:pt x="1960" y="5013"/>
                    <a:pt x="1940" y="5019"/>
                    <a:pt x="1921" y="5034"/>
                  </a:cubicBezTo>
                  <a:lnTo>
                    <a:pt x="1759" y="5196"/>
                  </a:lnTo>
                  <a:cubicBezTo>
                    <a:pt x="1719" y="5115"/>
                    <a:pt x="1667" y="5034"/>
                    <a:pt x="1627" y="4953"/>
                  </a:cubicBezTo>
                  <a:cubicBezTo>
                    <a:pt x="1620" y="4938"/>
                    <a:pt x="1604" y="4932"/>
                    <a:pt x="1588" y="4932"/>
                  </a:cubicBezTo>
                  <a:close/>
                  <a:moveTo>
                    <a:pt x="3796" y="4998"/>
                  </a:moveTo>
                  <a:cubicBezTo>
                    <a:pt x="3769" y="4998"/>
                    <a:pt x="3740" y="5022"/>
                    <a:pt x="3753" y="5055"/>
                  </a:cubicBezTo>
                  <a:lnTo>
                    <a:pt x="3875" y="5419"/>
                  </a:lnTo>
                  <a:cubicBezTo>
                    <a:pt x="3888" y="5458"/>
                    <a:pt x="3918" y="5481"/>
                    <a:pt x="3951" y="5481"/>
                  </a:cubicBezTo>
                  <a:cubicBezTo>
                    <a:pt x="3969" y="5481"/>
                    <a:pt x="3989" y="5474"/>
                    <a:pt x="4007" y="5460"/>
                  </a:cubicBezTo>
                  <a:cubicBezTo>
                    <a:pt x="4097" y="5388"/>
                    <a:pt x="4178" y="5318"/>
                    <a:pt x="4250" y="5226"/>
                  </a:cubicBezTo>
                  <a:cubicBezTo>
                    <a:pt x="4304" y="5164"/>
                    <a:pt x="4257" y="5078"/>
                    <a:pt x="4191" y="5078"/>
                  </a:cubicBezTo>
                  <a:cubicBezTo>
                    <a:pt x="4171" y="5078"/>
                    <a:pt x="4149" y="5086"/>
                    <a:pt x="4128" y="5105"/>
                  </a:cubicBezTo>
                  <a:cubicBezTo>
                    <a:pt x="4077" y="5156"/>
                    <a:pt x="4027" y="5206"/>
                    <a:pt x="3966" y="5257"/>
                  </a:cubicBezTo>
                  <a:cubicBezTo>
                    <a:pt x="3926" y="5176"/>
                    <a:pt x="3885" y="5105"/>
                    <a:pt x="3834" y="5024"/>
                  </a:cubicBezTo>
                  <a:cubicBezTo>
                    <a:pt x="3827" y="5006"/>
                    <a:pt x="3812" y="4998"/>
                    <a:pt x="3796" y="4998"/>
                  </a:cubicBezTo>
                  <a:close/>
                  <a:moveTo>
                    <a:pt x="6003" y="5063"/>
                  </a:moveTo>
                  <a:cubicBezTo>
                    <a:pt x="5975" y="5063"/>
                    <a:pt x="5948" y="5083"/>
                    <a:pt x="5960" y="5115"/>
                  </a:cubicBezTo>
                  <a:cubicBezTo>
                    <a:pt x="6001" y="5237"/>
                    <a:pt x="6041" y="5358"/>
                    <a:pt x="6082" y="5490"/>
                  </a:cubicBezTo>
                  <a:cubicBezTo>
                    <a:pt x="6095" y="5529"/>
                    <a:pt x="6125" y="5551"/>
                    <a:pt x="6161" y="5551"/>
                  </a:cubicBezTo>
                  <a:cubicBezTo>
                    <a:pt x="6181" y="5551"/>
                    <a:pt x="6202" y="5544"/>
                    <a:pt x="6224" y="5530"/>
                  </a:cubicBezTo>
                  <a:cubicBezTo>
                    <a:pt x="6305" y="5460"/>
                    <a:pt x="6386" y="5379"/>
                    <a:pt x="6457" y="5298"/>
                  </a:cubicBezTo>
                  <a:cubicBezTo>
                    <a:pt x="6513" y="5234"/>
                    <a:pt x="6461" y="5144"/>
                    <a:pt x="6397" y="5144"/>
                  </a:cubicBezTo>
                  <a:cubicBezTo>
                    <a:pt x="6380" y="5144"/>
                    <a:pt x="6362" y="5151"/>
                    <a:pt x="6345" y="5166"/>
                  </a:cubicBezTo>
                  <a:cubicBezTo>
                    <a:pt x="6284" y="5217"/>
                    <a:pt x="6234" y="5267"/>
                    <a:pt x="6183" y="5328"/>
                  </a:cubicBezTo>
                  <a:cubicBezTo>
                    <a:pt x="6133" y="5247"/>
                    <a:pt x="6092" y="5166"/>
                    <a:pt x="6041" y="5085"/>
                  </a:cubicBezTo>
                  <a:cubicBezTo>
                    <a:pt x="6034" y="5070"/>
                    <a:pt x="6018" y="5063"/>
                    <a:pt x="6003" y="5063"/>
                  </a:cubicBezTo>
                  <a:close/>
                  <a:moveTo>
                    <a:pt x="60" y="5076"/>
                  </a:moveTo>
                  <a:cubicBezTo>
                    <a:pt x="30" y="5076"/>
                    <a:pt x="0" y="5101"/>
                    <a:pt x="7" y="5136"/>
                  </a:cubicBezTo>
                  <a:cubicBezTo>
                    <a:pt x="47" y="5257"/>
                    <a:pt x="99" y="5379"/>
                    <a:pt x="139" y="5500"/>
                  </a:cubicBezTo>
                  <a:cubicBezTo>
                    <a:pt x="152" y="5539"/>
                    <a:pt x="182" y="5562"/>
                    <a:pt x="215" y="5562"/>
                  </a:cubicBezTo>
                  <a:cubicBezTo>
                    <a:pt x="233" y="5562"/>
                    <a:pt x="252" y="5555"/>
                    <a:pt x="270" y="5541"/>
                  </a:cubicBezTo>
                  <a:cubicBezTo>
                    <a:pt x="362" y="5469"/>
                    <a:pt x="432" y="5399"/>
                    <a:pt x="513" y="5307"/>
                  </a:cubicBezTo>
                  <a:cubicBezTo>
                    <a:pt x="568" y="5245"/>
                    <a:pt x="521" y="5159"/>
                    <a:pt x="455" y="5159"/>
                  </a:cubicBezTo>
                  <a:cubicBezTo>
                    <a:pt x="435" y="5159"/>
                    <a:pt x="413" y="5167"/>
                    <a:pt x="392" y="5186"/>
                  </a:cubicBezTo>
                  <a:cubicBezTo>
                    <a:pt x="331" y="5237"/>
                    <a:pt x="281" y="5287"/>
                    <a:pt x="230" y="5338"/>
                  </a:cubicBezTo>
                  <a:cubicBezTo>
                    <a:pt x="189" y="5257"/>
                    <a:pt x="139" y="5176"/>
                    <a:pt x="99" y="5095"/>
                  </a:cubicBezTo>
                  <a:cubicBezTo>
                    <a:pt x="89" y="5082"/>
                    <a:pt x="74" y="5076"/>
                    <a:pt x="60" y="5076"/>
                  </a:cubicBezTo>
                  <a:close/>
                  <a:moveTo>
                    <a:pt x="2262" y="5144"/>
                  </a:moveTo>
                  <a:cubicBezTo>
                    <a:pt x="2234" y="5144"/>
                    <a:pt x="2208" y="5164"/>
                    <a:pt x="2214" y="5196"/>
                  </a:cubicBezTo>
                  <a:cubicBezTo>
                    <a:pt x="2255" y="5318"/>
                    <a:pt x="2306" y="5439"/>
                    <a:pt x="2346" y="5561"/>
                  </a:cubicBezTo>
                  <a:cubicBezTo>
                    <a:pt x="2360" y="5602"/>
                    <a:pt x="2393" y="5630"/>
                    <a:pt x="2428" y="5630"/>
                  </a:cubicBezTo>
                  <a:cubicBezTo>
                    <a:pt x="2445" y="5630"/>
                    <a:pt x="2462" y="5624"/>
                    <a:pt x="2477" y="5611"/>
                  </a:cubicBezTo>
                  <a:cubicBezTo>
                    <a:pt x="2569" y="5530"/>
                    <a:pt x="2639" y="5460"/>
                    <a:pt x="2720" y="5379"/>
                  </a:cubicBezTo>
                  <a:cubicBezTo>
                    <a:pt x="2777" y="5315"/>
                    <a:pt x="2725" y="5225"/>
                    <a:pt x="2656" y="5225"/>
                  </a:cubicBezTo>
                  <a:cubicBezTo>
                    <a:pt x="2638" y="5225"/>
                    <a:pt x="2618" y="5232"/>
                    <a:pt x="2599" y="5247"/>
                  </a:cubicBezTo>
                  <a:cubicBezTo>
                    <a:pt x="2549" y="5298"/>
                    <a:pt x="2488" y="5348"/>
                    <a:pt x="2437" y="5409"/>
                  </a:cubicBezTo>
                  <a:cubicBezTo>
                    <a:pt x="2396" y="5328"/>
                    <a:pt x="2346" y="5247"/>
                    <a:pt x="2306" y="5166"/>
                  </a:cubicBezTo>
                  <a:cubicBezTo>
                    <a:pt x="2294" y="5151"/>
                    <a:pt x="2278" y="5144"/>
                    <a:pt x="2262" y="5144"/>
                  </a:cubicBezTo>
                  <a:close/>
                  <a:moveTo>
                    <a:pt x="4474" y="5205"/>
                  </a:moveTo>
                  <a:cubicBezTo>
                    <a:pt x="4446" y="5205"/>
                    <a:pt x="4415" y="5225"/>
                    <a:pt x="4421" y="5257"/>
                  </a:cubicBezTo>
                  <a:cubicBezTo>
                    <a:pt x="4472" y="5388"/>
                    <a:pt x="4513" y="5510"/>
                    <a:pt x="4553" y="5631"/>
                  </a:cubicBezTo>
                  <a:cubicBezTo>
                    <a:pt x="4567" y="5671"/>
                    <a:pt x="4597" y="5693"/>
                    <a:pt x="4630" y="5693"/>
                  </a:cubicBezTo>
                  <a:cubicBezTo>
                    <a:pt x="4648" y="5693"/>
                    <a:pt x="4667" y="5686"/>
                    <a:pt x="4685" y="5672"/>
                  </a:cubicBezTo>
                  <a:cubicBezTo>
                    <a:pt x="4776" y="5601"/>
                    <a:pt x="4857" y="5530"/>
                    <a:pt x="4928" y="5439"/>
                  </a:cubicBezTo>
                  <a:cubicBezTo>
                    <a:pt x="4984" y="5375"/>
                    <a:pt x="4933" y="5286"/>
                    <a:pt x="4864" y="5286"/>
                  </a:cubicBezTo>
                  <a:cubicBezTo>
                    <a:pt x="4845" y="5286"/>
                    <a:pt x="4825" y="5293"/>
                    <a:pt x="4806" y="5307"/>
                  </a:cubicBezTo>
                  <a:lnTo>
                    <a:pt x="4644" y="5469"/>
                  </a:lnTo>
                  <a:cubicBezTo>
                    <a:pt x="4604" y="5388"/>
                    <a:pt x="4553" y="5307"/>
                    <a:pt x="4513" y="5226"/>
                  </a:cubicBezTo>
                  <a:cubicBezTo>
                    <a:pt x="4506" y="5211"/>
                    <a:pt x="4490" y="5205"/>
                    <a:pt x="4474" y="5205"/>
                  </a:cubicBezTo>
                  <a:close/>
                  <a:moveTo>
                    <a:pt x="733" y="5286"/>
                  </a:moveTo>
                  <a:cubicBezTo>
                    <a:pt x="705" y="5286"/>
                    <a:pt x="679" y="5306"/>
                    <a:pt x="686" y="5338"/>
                  </a:cubicBezTo>
                  <a:cubicBezTo>
                    <a:pt x="726" y="5460"/>
                    <a:pt x="767" y="5591"/>
                    <a:pt x="817" y="5712"/>
                  </a:cubicBezTo>
                  <a:cubicBezTo>
                    <a:pt x="830" y="5752"/>
                    <a:pt x="860" y="5774"/>
                    <a:pt x="893" y="5774"/>
                  </a:cubicBezTo>
                  <a:cubicBezTo>
                    <a:pt x="912" y="5774"/>
                    <a:pt x="931" y="5767"/>
                    <a:pt x="949" y="5753"/>
                  </a:cubicBezTo>
                  <a:cubicBezTo>
                    <a:pt x="1040" y="5682"/>
                    <a:pt x="1111" y="5601"/>
                    <a:pt x="1192" y="5520"/>
                  </a:cubicBezTo>
                  <a:cubicBezTo>
                    <a:pt x="1248" y="5456"/>
                    <a:pt x="1196" y="5367"/>
                    <a:pt x="1127" y="5367"/>
                  </a:cubicBezTo>
                  <a:cubicBezTo>
                    <a:pt x="1109" y="5367"/>
                    <a:pt x="1090" y="5374"/>
                    <a:pt x="1071" y="5388"/>
                  </a:cubicBezTo>
                  <a:cubicBezTo>
                    <a:pt x="1010" y="5439"/>
                    <a:pt x="959" y="5500"/>
                    <a:pt x="909" y="5550"/>
                  </a:cubicBezTo>
                  <a:cubicBezTo>
                    <a:pt x="868" y="5469"/>
                    <a:pt x="817" y="5388"/>
                    <a:pt x="776" y="5307"/>
                  </a:cubicBezTo>
                  <a:cubicBezTo>
                    <a:pt x="765" y="5292"/>
                    <a:pt x="749" y="5286"/>
                    <a:pt x="733" y="5286"/>
                  </a:cubicBezTo>
                  <a:close/>
                  <a:moveTo>
                    <a:pt x="2941" y="5352"/>
                  </a:moveTo>
                  <a:cubicBezTo>
                    <a:pt x="2913" y="5352"/>
                    <a:pt x="2886" y="5377"/>
                    <a:pt x="2893" y="5409"/>
                  </a:cubicBezTo>
                  <a:cubicBezTo>
                    <a:pt x="2933" y="5530"/>
                    <a:pt x="2984" y="5652"/>
                    <a:pt x="3024" y="5773"/>
                  </a:cubicBezTo>
                  <a:cubicBezTo>
                    <a:pt x="3037" y="5812"/>
                    <a:pt x="3067" y="5835"/>
                    <a:pt x="3101" y="5835"/>
                  </a:cubicBezTo>
                  <a:cubicBezTo>
                    <a:pt x="3119" y="5835"/>
                    <a:pt x="3138" y="5828"/>
                    <a:pt x="3156" y="5814"/>
                  </a:cubicBezTo>
                  <a:cubicBezTo>
                    <a:pt x="3247" y="5743"/>
                    <a:pt x="3318" y="5672"/>
                    <a:pt x="3399" y="5581"/>
                  </a:cubicBezTo>
                  <a:cubicBezTo>
                    <a:pt x="3453" y="5519"/>
                    <a:pt x="3406" y="5433"/>
                    <a:pt x="3340" y="5433"/>
                  </a:cubicBezTo>
                  <a:cubicBezTo>
                    <a:pt x="3320" y="5433"/>
                    <a:pt x="3299" y="5441"/>
                    <a:pt x="3278" y="5460"/>
                  </a:cubicBezTo>
                  <a:cubicBezTo>
                    <a:pt x="3217" y="5510"/>
                    <a:pt x="3166" y="5561"/>
                    <a:pt x="3116" y="5611"/>
                  </a:cubicBezTo>
                  <a:cubicBezTo>
                    <a:pt x="3075" y="5530"/>
                    <a:pt x="3024" y="5460"/>
                    <a:pt x="2984" y="5379"/>
                  </a:cubicBezTo>
                  <a:cubicBezTo>
                    <a:pt x="2973" y="5360"/>
                    <a:pt x="2957" y="5352"/>
                    <a:pt x="2941" y="5352"/>
                  </a:cubicBezTo>
                  <a:close/>
                  <a:moveTo>
                    <a:pt x="5147" y="5418"/>
                  </a:moveTo>
                  <a:cubicBezTo>
                    <a:pt x="5120" y="5418"/>
                    <a:pt x="5094" y="5438"/>
                    <a:pt x="5100" y="5469"/>
                  </a:cubicBezTo>
                  <a:cubicBezTo>
                    <a:pt x="5150" y="5591"/>
                    <a:pt x="5191" y="5712"/>
                    <a:pt x="5231" y="5844"/>
                  </a:cubicBezTo>
                  <a:cubicBezTo>
                    <a:pt x="5245" y="5884"/>
                    <a:pt x="5274" y="5906"/>
                    <a:pt x="5308" y="5906"/>
                  </a:cubicBezTo>
                  <a:cubicBezTo>
                    <a:pt x="5326" y="5906"/>
                    <a:pt x="5345" y="5899"/>
                    <a:pt x="5363" y="5885"/>
                  </a:cubicBezTo>
                  <a:cubicBezTo>
                    <a:pt x="5454" y="5814"/>
                    <a:pt x="5525" y="5733"/>
                    <a:pt x="5606" y="5652"/>
                  </a:cubicBezTo>
                  <a:cubicBezTo>
                    <a:pt x="5662" y="5588"/>
                    <a:pt x="5611" y="5499"/>
                    <a:pt x="5542" y="5499"/>
                  </a:cubicBezTo>
                  <a:cubicBezTo>
                    <a:pt x="5524" y="5499"/>
                    <a:pt x="5504" y="5505"/>
                    <a:pt x="5485" y="5520"/>
                  </a:cubicBezTo>
                  <a:cubicBezTo>
                    <a:pt x="5434" y="5571"/>
                    <a:pt x="5373" y="5622"/>
                    <a:pt x="5323" y="5682"/>
                  </a:cubicBezTo>
                  <a:cubicBezTo>
                    <a:pt x="5282" y="5601"/>
                    <a:pt x="5231" y="5520"/>
                    <a:pt x="5191" y="5439"/>
                  </a:cubicBezTo>
                  <a:cubicBezTo>
                    <a:pt x="5180" y="5424"/>
                    <a:pt x="5163" y="5418"/>
                    <a:pt x="5147" y="5418"/>
                  </a:cubicBezTo>
                  <a:close/>
                  <a:moveTo>
                    <a:pt x="1408" y="5499"/>
                  </a:moveTo>
                  <a:cubicBezTo>
                    <a:pt x="1379" y="5499"/>
                    <a:pt x="1351" y="5519"/>
                    <a:pt x="1364" y="5550"/>
                  </a:cubicBezTo>
                  <a:lnTo>
                    <a:pt x="1485" y="5915"/>
                  </a:lnTo>
                  <a:cubicBezTo>
                    <a:pt x="1499" y="5957"/>
                    <a:pt x="1537" y="5984"/>
                    <a:pt x="1576" y="5984"/>
                  </a:cubicBezTo>
                  <a:cubicBezTo>
                    <a:pt x="1594" y="5984"/>
                    <a:pt x="1611" y="5978"/>
                    <a:pt x="1627" y="5966"/>
                  </a:cubicBezTo>
                  <a:cubicBezTo>
                    <a:pt x="1719" y="5885"/>
                    <a:pt x="1789" y="5814"/>
                    <a:pt x="1870" y="5733"/>
                  </a:cubicBezTo>
                  <a:cubicBezTo>
                    <a:pt x="1926" y="5669"/>
                    <a:pt x="1875" y="5580"/>
                    <a:pt x="1806" y="5580"/>
                  </a:cubicBezTo>
                  <a:cubicBezTo>
                    <a:pt x="1788" y="5580"/>
                    <a:pt x="1768" y="5586"/>
                    <a:pt x="1748" y="5601"/>
                  </a:cubicBezTo>
                  <a:cubicBezTo>
                    <a:pt x="1688" y="5652"/>
                    <a:pt x="1638" y="5703"/>
                    <a:pt x="1586" y="5763"/>
                  </a:cubicBezTo>
                  <a:cubicBezTo>
                    <a:pt x="1546" y="5682"/>
                    <a:pt x="1496" y="5601"/>
                    <a:pt x="1455" y="5520"/>
                  </a:cubicBezTo>
                  <a:cubicBezTo>
                    <a:pt x="1444" y="5505"/>
                    <a:pt x="1426" y="5499"/>
                    <a:pt x="1408" y="5499"/>
                  </a:cubicBezTo>
                  <a:close/>
                  <a:moveTo>
                    <a:pt x="3618" y="5560"/>
                  </a:moveTo>
                  <a:cubicBezTo>
                    <a:pt x="3591" y="5560"/>
                    <a:pt x="3565" y="5579"/>
                    <a:pt x="3571" y="5611"/>
                  </a:cubicBezTo>
                  <a:cubicBezTo>
                    <a:pt x="3611" y="5743"/>
                    <a:pt x="3652" y="5865"/>
                    <a:pt x="3703" y="5986"/>
                  </a:cubicBezTo>
                  <a:cubicBezTo>
                    <a:pt x="3716" y="6025"/>
                    <a:pt x="3746" y="6048"/>
                    <a:pt x="3779" y="6048"/>
                  </a:cubicBezTo>
                  <a:cubicBezTo>
                    <a:pt x="3797" y="6048"/>
                    <a:pt x="3816" y="6041"/>
                    <a:pt x="3834" y="6027"/>
                  </a:cubicBezTo>
                  <a:cubicBezTo>
                    <a:pt x="3926" y="5955"/>
                    <a:pt x="3996" y="5885"/>
                    <a:pt x="4077" y="5793"/>
                  </a:cubicBezTo>
                  <a:cubicBezTo>
                    <a:pt x="4133" y="5730"/>
                    <a:pt x="4082" y="5641"/>
                    <a:pt x="4014" y="5641"/>
                  </a:cubicBezTo>
                  <a:cubicBezTo>
                    <a:pt x="3995" y="5641"/>
                    <a:pt x="3975" y="5647"/>
                    <a:pt x="3956" y="5662"/>
                  </a:cubicBezTo>
                  <a:cubicBezTo>
                    <a:pt x="3895" y="5712"/>
                    <a:pt x="3845" y="5773"/>
                    <a:pt x="3794" y="5824"/>
                  </a:cubicBezTo>
                  <a:cubicBezTo>
                    <a:pt x="3753" y="5743"/>
                    <a:pt x="3703" y="5662"/>
                    <a:pt x="3662" y="5581"/>
                  </a:cubicBezTo>
                  <a:cubicBezTo>
                    <a:pt x="3651" y="5566"/>
                    <a:pt x="3634" y="5560"/>
                    <a:pt x="3618" y="5560"/>
                  </a:cubicBezTo>
                  <a:close/>
                  <a:moveTo>
                    <a:pt x="5826" y="5626"/>
                  </a:moveTo>
                  <a:cubicBezTo>
                    <a:pt x="5798" y="5626"/>
                    <a:pt x="5772" y="5650"/>
                    <a:pt x="5778" y="5682"/>
                  </a:cubicBezTo>
                  <a:cubicBezTo>
                    <a:pt x="5819" y="5804"/>
                    <a:pt x="5870" y="5925"/>
                    <a:pt x="5910" y="6047"/>
                  </a:cubicBezTo>
                  <a:cubicBezTo>
                    <a:pt x="5923" y="6086"/>
                    <a:pt x="5954" y="6113"/>
                    <a:pt x="5987" y="6113"/>
                  </a:cubicBezTo>
                  <a:cubicBezTo>
                    <a:pt x="6005" y="6113"/>
                    <a:pt x="6024" y="6105"/>
                    <a:pt x="6041" y="6087"/>
                  </a:cubicBezTo>
                  <a:cubicBezTo>
                    <a:pt x="6133" y="6016"/>
                    <a:pt x="6203" y="5946"/>
                    <a:pt x="6284" y="5865"/>
                  </a:cubicBezTo>
                  <a:cubicBezTo>
                    <a:pt x="6340" y="5793"/>
                    <a:pt x="6291" y="5710"/>
                    <a:pt x="6223" y="5710"/>
                  </a:cubicBezTo>
                  <a:cubicBezTo>
                    <a:pt x="6204" y="5710"/>
                    <a:pt x="6183" y="5717"/>
                    <a:pt x="6163" y="5733"/>
                  </a:cubicBezTo>
                  <a:cubicBezTo>
                    <a:pt x="6102" y="5784"/>
                    <a:pt x="6052" y="5834"/>
                    <a:pt x="6001" y="5895"/>
                  </a:cubicBezTo>
                  <a:cubicBezTo>
                    <a:pt x="5960" y="5814"/>
                    <a:pt x="5910" y="5733"/>
                    <a:pt x="5870" y="5652"/>
                  </a:cubicBezTo>
                  <a:cubicBezTo>
                    <a:pt x="5859" y="5633"/>
                    <a:pt x="5842" y="5626"/>
                    <a:pt x="5826" y="5626"/>
                  </a:cubicBezTo>
                  <a:close/>
                  <a:moveTo>
                    <a:pt x="2088" y="5707"/>
                  </a:moveTo>
                  <a:cubicBezTo>
                    <a:pt x="2058" y="5707"/>
                    <a:pt x="2030" y="5731"/>
                    <a:pt x="2042" y="5763"/>
                  </a:cubicBezTo>
                  <a:lnTo>
                    <a:pt x="2164" y="6128"/>
                  </a:lnTo>
                  <a:cubicBezTo>
                    <a:pt x="2177" y="6167"/>
                    <a:pt x="2211" y="6189"/>
                    <a:pt x="2247" y="6189"/>
                  </a:cubicBezTo>
                  <a:cubicBezTo>
                    <a:pt x="2267" y="6189"/>
                    <a:pt x="2288" y="6183"/>
                    <a:pt x="2306" y="6168"/>
                  </a:cubicBezTo>
                  <a:cubicBezTo>
                    <a:pt x="2396" y="6097"/>
                    <a:pt x="2468" y="6027"/>
                    <a:pt x="2549" y="5935"/>
                  </a:cubicBezTo>
                  <a:cubicBezTo>
                    <a:pt x="2603" y="5873"/>
                    <a:pt x="2556" y="5787"/>
                    <a:pt x="2490" y="5787"/>
                  </a:cubicBezTo>
                  <a:cubicBezTo>
                    <a:pt x="2470" y="5787"/>
                    <a:pt x="2448" y="5795"/>
                    <a:pt x="2427" y="5814"/>
                  </a:cubicBezTo>
                  <a:cubicBezTo>
                    <a:pt x="2366" y="5865"/>
                    <a:pt x="2315" y="5915"/>
                    <a:pt x="2265" y="5966"/>
                  </a:cubicBezTo>
                  <a:cubicBezTo>
                    <a:pt x="2225" y="5885"/>
                    <a:pt x="2174" y="5814"/>
                    <a:pt x="2133" y="5733"/>
                  </a:cubicBezTo>
                  <a:cubicBezTo>
                    <a:pt x="2122" y="5714"/>
                    <a:pt x="2105" y="5707"/>
                    <a:pt x="2088" y="5707"/>
                  </a:cubicBezTo>
                  <a:close/>
                  <a:moveTo>
                    <a:pt x="4294" y="5772"/>
                  </a:moveTo>
                  <a:cubicBezTo>
                    <a:pt x="4265" y="5772"/>
                    <a:pt x="4237" y="5792"/>
                    <a:pt x="4250" y="5824"/>
                  </a:cubicBezTo>
                  <a:cubicBezTo>
                    <a:pt x="4290" y="5946"/>
                    <a:pt x="4331" y="6067"/>
                    <a:pt x="4371" y="6198"/>
                  </a:cubicBezTo>
                  <a:cubicBezTo>
                    <a:pt x="4391" y="6238"/>
                    <a:pt x="4423" y="6260"/>
                    <a:pt x="4457" y="6260"/>
                  </a:cubicBezTo>
                  <a:cubicBezTo>
                    <a:pt x="4476" y="6260"/>
                    <a:pt x="4495" y="6253"/>
                    <a:pt x="4513" y="6239"/>
                  </a:cubicBezTo>
                  <a:cubicBezTo>
                    <a:pt x="4604" y="6168"/>
                    <a:pt x="4675" y="6087"/>
                    <a:pt x="4756" y="6006"/>
                  </a:cubicBezTo>
                  <a:cubicBezTo>
                    <a:pt x="4812" y="5942"/>
                    <a:pt x="4760" y="5853"/>
                    <a:pt x="4691" y="5853"/>
                  </a:cubicBezTo>
                  <a:cubicBezTo>
                    <a:pt x="4673" y="5853"/>
                    <a:pt x="4654" y="5859"/>
                    <a:pt x="4634" y="5874"/>
                  </a:cubicBezTo>
                  <a:cubicBezTo>
                    <a:pt x="4574" y="5925"/>
                    <a:pt x="4523" y="5976"/>
                    <a:pt x="4472" y="6036"/>
                  </a:cubicBezTo>
                  <a:cubicBezTo>
                    <a:pt x="4432" y="5955"/>
                    <a:pt x="4381" y="5874"/>
                    <a:pt x="4340" y="5793"/>
                  </a:cubicBezTo>
                  <a:cubicBezTo>
                    <a:pt x="4329" y="5778"/>
                    <a:pt x="4312" y="5772"/>
                    <a:pt x="4294" y="5772"/>
                  </a:cubicBezTo>
                  <a:close/>
                  <a:moveTo>
                    <a:pt x="2765" y="5914"/>
                  </a:moveTo>
                  <a:cubicBezTo>
                    <a:pt x="2735" y="5914"/>
                    <a:pt x="2708" y="5934"/>
                    <a:pt x="2720" y="5966"/>
                  </a:cubicBezTo>
                  <a:cubicBezTo>
                    <a:pt x="2761" y="6097"/>
                    <a:pt x="2801" y="6219"/>
                    <a:pt x="2842" y="6340"/>
                  </a:cubicBezTo>
                  <a:cubicBezTo>
                    <a:pt x="2855" y="6379"/>
                    <a:pt x="2889" y="6402"/>
                    <a:pt x="2926" y="6402"/>
                  </a:cubicBezTo>
                  <a:cubicBezTo>
                    <a:pt x="2945" y="6402"/>
                    <a:pt x="2966" y="6395"/>
                    <a:pt x="2984" y="6381"/>
                  </a:cubicBezTo>
                  <a:cubicBezTo>
                    <a:pt x="3075" y="6310"/>
                    <a:pt x="3146" y="6239"/>
                    <a:pt x="3227" y="6148"/>
                  </a:cubicBezTo>
                  <a:cubicBezTo>
                    <a:pt x="3283" y="6084"/>
                    <a:pt x="3225" y="5995"/>
                    <a:pt x="3158" y="5995"/>
                  </a:cubicBezTo>
                  <a:cubicBezTo>
                    <a:pt x="3141" y="5995"/>
                    <a:pt x="3122" y="6001"/>
                    <a:pt x="3105" y="6016"/>
                  </a:cubicBezTo>
                  <a:cubicBezTo>
                    <a:pt x="3044" y="6067"/>
                    <a:pt x="2994" y="6128"/>
                    <a:pt x="2943" y="6178"/>
                  </a:cubicBezTo>
                  <a:cubicBezTo>
                    <a:pt x="2893" y="6097"/>
                    <a:pt x="2852" y="6016"/>
                    <a:pt x="2812" y="5935"/>
                  </a:cubicBezTo>
                  <a:cubicBezTo>
                    <a:pt x="2801" y="5920"/>
                    <a:pt x="2783" y="5914"/>
                    <a:pt x="2765" y="5914"/>
                  </a:cubicBezTo>
                  <a:close/>
                  <a:moveTo>
                    <a:pt x="4973" y="5980"/>
                  </a:moveTo>
                  <a:cubicBezTo>
                    <a:pt x="4943" y="5980"/>
                    <a:pt x="4915" y="6004"/>
                    <a:pt x="4928" y="6036"/>
                  </a:cubicBezTo>
                  <a:lnTo>
                    <a:pt x="5049" y="6401"/>
                  </a:lnTo>
                  <a:cubicBezTo>
                    <a:pt x="5062" y="6440"/>
                    <a:pt x="5097" y="6467"/>
                    <a:pt x="5133" y="6467"/>
                  </a:cubicBezTo>
                  <a:cubicBezTo>
                    <a:pt x="5153" y="6467"/>
                    <a:pt x="5173" y="6459"/>
                    <a:pt x="5191" y="6441"/>
                  </a:cubicBezTo>
                  <a:cubicBezTo>
                    <a:pt x="5282" y="6371"/>
                    <a:pt x="5353" y="6300"/>
                    <a:pt x="5434" y="6219"/>
                  </a:cubicBezTo>
                  <a:cubicBezTo>
                    <a:pt x="5489" y="6148"/>
                    <a:pt x="5440" y="6065"/>
                    <a:pt x="5373" y="6065"/>
                  </a:cubicBezTo>
                  <a:cubicBezTo>
                    <a:pt x="5354" y="6065"/>
                    <a:pt x="5333" y="6072"/>
                    <a:pt x="5312" y="6087"/>
                  </a:cubicBezTo>
                  <a:cubicBezTo>
                    <a:pt x="5252" y="6138"/>
                    <a:pt x="5201" y="6189"/>
                    <a:pt x="5150" y="6249"/>
                  </a:cubicBezTo>
                  <a:cubicBezTo>
                    <a:pt x="5110" y="6168"/>
                    <a:pt x="5060" y="6087"/>
                    <a:pt x="5019" y="6006"/>
                  </a:cubicBezTo>
                  <a:cubicBezTo>
                    <a:pt x="5008" y="5988"/>
                    <a:pt x="4990" y="5980"/>
                    <a:pt x="4973" y="5980"/>
                  </a:cubicBezTo>
                  <a:close/>
                  <a:moveTo>
                    <a:pt x="3441" y="6127"/>
                  </a:moveTo>
                  <a:cubicBezTo>
                    <a:pt x="3414" y="6127"/>
                    <a:pt x="3386" y="6146"/>
                    <a:pt x="3399" y="6178"/>
                  </a:cubicBezTo>
                  <a:cubicBezTo>
                    <a:pt x="3440" y="6300"/>
                    <a:pt x="3480" y="6421"/>
                    <a:pt x="3521" y="6553"/>
                  </a:cubicBezTo>
                  <a:cubicBezTo>
                    <a:pt x="3534" y="6592"/>
                    <a:pt x="3568" y="6615"/>
                    <a:pt x="3604" y="6615"/>
                  </a:cubicBezTo>
                  <a:cubicBezTo>
                    <a:pt x="3624" y="6615"/>
                    <a:pt x="3644" y="6608"/>
                    <a:pt x="3662" y="6594"/>
                  </a:cubicBezTo>
                  <a:cubicBezTo>
                    <a:pt x="3753" y="6522"/>
                    <a:pt x="3824" y="6441"/>
                    <a:pt x="3895" y="6360"/>
                  </a:cubicBezTo>
                  <a:cubicBezTo>
                    <a:pt x="3959" y="6296"/>
                    <a:pt x="3903" y="6208"/>
                    <a:pt x="3837" y="6208"/>
                  </a:cubicBezTo>
                  <a:cubicBezTo>
                    <a:pt x="3820" y="6208"/>
                    <a:pt x="3801" y="6214"/>
                    <a:pt x="3784" y="6229"/>
                  </a:cubicBezTo>
                  <a:cubicBezTo>
                    <a:pt x="3723" y="6279"/>
                    <a:pt x="3672" y="6330"/>
                    <a:pt x="3622" y="6391"/>
                  </a:cubicBezTo>
                  <a:cubicBezTo>
                    <a:pt x="3571" y="6310"/>
                    <a:pt x="3530" y="6229"/>
                    <a:pt x="3480" y="6148"/>
                  </a:cubicBezTo>
                  <a:cubicBezTo>
                    <a:pt x="3473" y="6133"/>
                    <a:pt x="3457" y="6127"/>
                    <a:pt x="3441" y="6127"/>
                  </a:cubicBezTo>
                  <a:close/>
                  <a:moveTo>
                    <a:pt x="5657" y="6190"/>
                  </a:moveTo>
                  <a:cubicBezTo>
                    <a:pt x="5625" y="6190"/>
                    <a:pt x="5593" y="6215"/>
                    <a:pt x="5606" y="6249"/>
                  </a:cubicBezTo>
                  <a:lnTo>
                    <a:pt x="5728" y="6614"/>
                  </a:lnTo>
                  <a:cubicBezTo>
                    <a:pt x="5741" y="6653"/>
                    <a:pt x="5775" y="6675"/>
                    <a:pt x="5811" y="6675"/>
                  </a:cubicBezTo>
                  <a:cubicBezTo>
                    <a:pt x="5831" y="6675"/>
                    <a:pt x="5852" y="6669"/>
                    <a:pt x="5870" y="6654"/>
                  </a:cubicBezTo>
                  <a:cubicBezTo>
                    <a:pt x="5960" y="6583"/>
                    <a:pt x="6032" y="6513"/>
                    <a:pt x="6113" y="6421"/>
                  </a:cubicBezTo>
                  <a:cubicBezTo>
                    <a:pt x="6167" y="6359"/>
                    <a:pt x="6114" y="6273"/>
                    <a:pt x="6050" y="6273"/>
                  </a:cubicBezTo>
                  <a:cubicBezTo>
                    <a:pt x="6030" y="6273"/>
                    <a:pt x="6010" y="6281"/>
                    <a:pt x="5991" y="6300"/>
                  </a:cubicBezTo>
                  <a:cubicBezTo>
                    <a:pt x="5930" y="6351"/>
                    <a:pt x="5879" y="6401"/>
                    <a:pt x="5829" y="6452"/>
                  </a:cubicBezTo>
                  <a:cubicBezTo>
                    <a:pt x="5789" y="6371"/>
                    <a:pt x="5738" y="6290"/>
                    <a:pt x="5697" y="6209"/>
                  </a:cubicBezTo>
                  <a:cubicBezTo>
                    <a:pt x="5687" y="6196"/>
                    <a:pt x="5672" y="6190"/>
                    <a:pt x="5657" y="6190"/>
                  </a:cubicBezTo>
                  <a:close/>
                  <a:moveTo>
                    <a:pt x="4120" y="6334"/>
                  </a:moveTo>
                  <a:cubicBezTo>
                    <a:pt x="4093" y="6334"/>
                    <a:pt x="4064" y="6358"/>
                    <a:pt x="4077" y="6391"/>
                  </a:cubicBezTo>
                  <a:lnTo>
                    <a:pt x="4199" y="6756"/>
                  </a:lnTo>
                  <a:cubicBezTo>
                    <a:pt x="4212" y="6795"/>
                    <a:pt x="4246" y="6821"/>
                    <a:pt x="4283" y="6821"/>
                  </a:cubicBezTo>
                  <a:cubicBezTo>
                    <a:pt x="4303" y="6821"/>
                    <a:pt x="4323" y="6814"/>
                    <a:pt x="4340" y="6796"/>
                  </a:cubicBezTo>
                  <a:cubicBezTo>
                    <a:pt x="4432" y="6725"/>
                    <a:pt x="4502" y="6654"/>
                    <a:pt x="4574" y="6573"/>
                  </a:cubicBezTo>
                  <a:cubicBezTo>
                    <a:pt x="4637" y="6502"/>
                    <a:pt x="4583" y="6419"/>
                    <a:pt x="4518" y="6419"/>
                  </a:cubicBezTo>
                  <a:cubicBezTo>
                    <a:pt x="4499" y="6419"/>
                    <a:pt x="4480" y="6426"/>
                    <a:pt x="4462" y="6441"/>
                  </a:cubicBezTo>
                  <a:cubicBezTo>
                    <a:pt x="4401" y="6492"/>
                    <a:pt x="4351" y="6543"/>
                    <a:pt x="4300" y="6603"/>
                  </a:cubicBezTo>
                  <a:cubicBezTo>
                    <a:pt x="4250" y="6522"/>
                    <a:pt x="4209" y="6441"/>
                    <a:pt x="4158" y="6360"/>
                  </a:cubicBezTo>
                  <a:cubicBezTo>
                    <a:pt x="4151" y="6342"/>
                    <a:pt x="4136" y="6334"/>
                    <a:pt x="4120" y="6334"/>
                  </a:cubicBezTo>
                  <a:close/>
                  <a:moveTo>
                    <a:pt x="4804" y="6544"/>
                  </a:moveTo>
                  <a:cubicBezTo>
                    <a:pt x="4775" y="6544"/>
                    <a:pt x="4742" y="6569"/>
                    <a:pt x="4756" y="6603"/>
                  </a:cubicBezTo>
                  <a:lnTo>
                    <a:pt x="4877" y="6968"/>
                  </a:lnTo>
                  <a:cubicBezTo>
                    <a:pt x="4891" y="7007"/>
                    <a:pt x="4925" y="7029"/>
                    <a:pt x="4961" y="7029"/>
                  </a:cubicBezTo>
                  <a:cubicBezTo>
                    <a:pt x="4981" y="7029"/>
                    <a:pt x="5001" y="7023"/>
                    <a:pt x="5019" y="7008"/>
                  </a:cubicBezTo>
                  <a:cubicBezTo>
                    <a:pt x="5100" y="6938"/>
                    <a:pt x="5181" y="6867"/>
                    <a:pt x="5252" y="6776"/>
                  </a:cubicBezTo>
                  <a:cubicBezTo>
                    <a:pt x="5314" y="6714"/>
                    <a:pt x="5263" y="6628"/>
                    <a:pt x="5199" y="6628"/>
                  </a:cubicBezTo>
                  <a:cubicBezTo>
                    <a:pt x="5180" y="6628"/>
                    <a:pt x="5160" y="6636"/>
                    <a:pt x="5141" y="6654"/>
                  </a:cubicBezTo>
                  <a:cubicBezTo>
                    <a:pt x="5080" y="6705"/>
                    <a:pt x="5029" y="6756"/>
                    <a:pt x="4979" y="6806"/>
                  </a:cubicBezTo>
                  <a:cubicBezTo>
                    <a:pt x="4928" y="6725"/>
                    <a:pt x="4887" y="6644"/>
                    <a:pt x="4837" y="6563"/>
                  </a:cubicBezTo>
                  <a:cubicBezTo>
                    <a:pt x="4830" y="6550"/>
                    <a:pt x="4818" y="6544"/>
                    <a:pt x="4804" y="6544"/>
                  </a:cubicBezTo>
                  <a:close/>
                  <a:moveTo>
                    <a:pt x="5476" y="6754"/>
                  </a:moveTo>
                  <a:cubicBezTo>
                    <a:pt x="5449" y="6754"/>
                    <a:pt x="5421" y="6774"/>
                    <a:pt x="5434" y="6806"/>
                  </a:cubicBezTo>
                  <a:cubicBezTo>
                    <a:pt x="5474" y="6927"/>
                    <a:pt x="5515" y="7059"/>
                    <a:pt x="5555" y="7181"/>
                  </a:cubicBezTo>
                  <a:cubicBezTo>
                    <a:pt x="5568" y="7220"/>
                    <a:pt x="5603" y="7242"/>
                    <a:pt x="5639" y="7242"/>
                  </a:cubicBezTo>
                  <a:cubicBezTo>
                    <a:pt x="5659" y="7242"/>
                    <a:pt x="5679" y="7236"/>
                    <a:pt x="5697" y="7221"/>
                  </a:cubicBezTo>
                  <a:cubicBezTo>
                    <a:pt x="5778" y="7150"/>
                    <a:pt x="5859" y="7069"/>
                    <a:pt x="5930" y="6988"/>
                  </a:cubicBezTo>
                  <a:cubicBezTo>
                    <a:pt x="5986" y="6924"/>
                    <a:pt x="5935" y="6835"/>
                    <a:pt x="5871" y="6835"/>
                  </a:cubicBezTo>
                  <a:cubicBezTo>
                    <a:pt x="5854" y="6835"/>
                    <a:pt x="5836" y="6842"/>
                    <a:pt x="5819" y="6857"/>
                  </a:cubicBezTo>
                  <a:cubicBezTo>
                    <a:pt x="5758" y="6907"/>
                    <a:pt x="5708" y="6968"/>
                    <a:pt x="5657" y="7019"/>
                  </a:cubicBezTo>
                  <a:cubicBezTo>
                    <a:pt x="5606" y="6938"/>
                    <a:pt x="5566" y="6857"/>
                    <a:pt x="5515" y="6776"/>
                  </a:cubicBezTo>
                  <a:cubicBezTo>
                    <a:pt x="5507" y="6761"/>
                    <a:pt x="5492" y="6754"/>
                    <a:pt x="5476" y="6754"/>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1"/>
            <p:cNvSpPr/>
            <p:nvPr/>
          </p:nvSpPr>
          <p:spPr>
            <a:xfrm>
              <a:off x="482199" y="245667"/>
              <a:ext cx="8464016" cy="4778166"/>
            </a:xfrm>
            <a:custGeom>
              <a:avLst/>
              <a:gdLst/>
              <a:ahLst/>
              <a:cxnLst/>
              <a:rect l="l" t="t" r="r" b="b"/>
              <a:pathLst>
                <a:path w="47891" h="27035" extrusionOk="0">
                  <a:moveTo>
                    <a:pt x="23177" y="1"/>
                  </a:moveTo>
                  <a:cubicBezTo>
                    <a:pt x="16397" y="1"/>
                    <a:pt x="10087" y="592"/>
                    <a:pt x="7158" y="2750"/>
                  </a:cubicBezTo>
                  <a:cubicBezTo>
                    <a:pt x="172" y="7903"/>
                    <a:pt x="0" y="21177"/>
                    <a:pt x="3564" y="24528"/>
                  </a:cubicBezTo>
                  <a:cubicBezTo>
                    <a:pt x="5829" y="26654"/>
                    <a:pt x="10390" y="27034"/>
                    <a:pt x="15913" y="27034"/>
                  </a:cubicBezTo>
                  <a:cubicBezTo>
                    <a:pt x="18833" y="27034"/>
                    <a:pt x="22022" y="26928"/>
                    <a:pt x="25282" y="26917"/>
                  </a:cubicBezTo>
                  <a:cubicBezTo>
                    <a:pt x="33392" y="26887"/>
                    <a:pt x="41441" y="26452"/>
                    <a:pt x="44397" y="24336"/>
                  </a:cubicBezTo>
                  <a:cubicBezTo>
                    <a:pt x="47891" y="21845"/>
                    <a:pt x="46969" y="7083"/>
                    <a:pt x="40874" y="2921"/>
                  </a:cubicBezTo>
                  <a:cubicBezTo>
                    <a:pt x="37057" y="309"/>
                    <a:pt x="32076" y="77"/>
                    <a:pt x="24219" y="5"/>
                  </a:cubicBezTo>
                  <a:cubicBezTo>
                    <a:pt x="23871" y="2"/>
                    <a:pt x="23523" y="1"/>
                    <a:pt x="23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1"/>
            <p:cNvSpPr/>
            <p:nvPr/>
          </p:nvSpPr>
          <p:spPr>
            <a:xfrm>
              <a:off x="850698" y="362844"/>
              <a:ext cx="7709004" cy="4532851"/>
            </a:xfrm>
            <a:custGeom>
              <a:avLst/>
              <a:gdLst/>
              <a:ahLst/>
              <a:cxnLst/>
              <a:rect l="l" t="t" r="r" b="b"/>
              <a:pathLst>
                <a:path w="43619" h="25647" extrusionOk="0">
                  <a:moveTo>
                    <a:pt x="21329" y="140"/>
                  </a:moveTo>
                  <a:cubicBezTo>
                    <a:pt x="22833" y="140"/>
                    <a:pt x="24336" y="169"/>
                    <a:pt x="25840" y="213"/>
                  </a:cubicBezTo>
                  <a:cubicBezTo>
                    <a:pt x="27692" y="264"/>
                    <a:pt x="29555" y="345"/>
                    <a:pt x="31398" y="598"/>
                  </a:cubicBezTo>
                  <a:cubicBezTo>
                    <a:pt x="34354" y="993"/>
                    <a:pt x="37564" y="1864"/>
                    <a:pt x="39569" y="4233"/>
                  </a:cubicBezTo>
                  <a:cubicBezTo>
                    <a:pt x="41887" y="6977"/>
                    <a:pt x="42839" y="10875"/>
                    <a:pt x="43183" y="14378"/>
                  </a:cubicBezTo>
                  <a:cubicBezTo>
                    <a:pt x="43365" y="16312"/>
                    <a:pt x="43376" y="18327"/>
                    <a:pt x="42971" y="20240"/>
                  </a:cubicBezTo>
                  <a:cubicBezTo>
                    <a:pt x="42758" y="21253"/>
                    <a:pt x="42414" y="22549"/>
                    <a:pt x="41502" y="23167"/>
                  </a:cubicBezTo>
                  <a:cubicBezTo>
                    <a:pt x="40105" y="24118"/>
                    <a:pt x="38222" y="24422"/>
                    <a:pt x="36592" y="24685"/>
                  </a:cubicBezTo>
                  <a:cubicBezTo>
                    <a:pt x="34719" y="24989"/>
                    <a:pt x="32815" y="25141"/>
                    <a:pt x="30922" y="25252"/>
                  </a:cubicBezTo>
                  <a:cubicBezTo>
                    <a:pt x="26366" y="25516"/>
                    <a:pt x="21799" y="25455"/>
                    <a:pt x="17243" y="25536"/>
                  </a:cubicBezTo>
                  <a:cubicBezTo>
                    <a:pt x="16120" y="25546"/>
                    <a:pt x="14986" y="25566"/>
                    <a:pt x="13862" y="25566"/>
                  </a:cubicBezTo>
                  <a:cubicBezTo>
                    <a:pt x="11816" y="25566"/>
                    <a:pt x="9771" y="25536"/>
                    <a:pt x="7736" y="25282"/>
                  </a:cubicBezTo>
                  <a:cubicBezTo>
                    <a:pt x="5995" y="25070"/>
                    <a:pt x="4071" y="24726"/>
                    <a:pt x="2633" y="23632"/>
                  </a:cubicBezTo>
                  <a:cubicBezTo>
                    <a:pt x="1317" y="22620"/>
                    <a:pt x="811" y="20858"/>
                    <a:pt x="517" y="19299"/>
                  </a:cubicBezTo>
                  <a:cubicBezTo>
                    <a:pt x="112" y="17092"/>
                    <a:pt x="152" y="14804"/>
                    <a:pt x="507" y="12586"/>
                  </a:cubicBezTo>
                  <a:cubicBezTo>
                    <a:pt x="861" y="10379"/>
                    <a:pt x="1550" y="8182"/>
                    <a:pt x="2674" y="6238"/>
                  </a:cubicBezTo>
                  <a:cubicBezTo>
                    <a:pt x="3605" y="4638"/>
                    <a:pt x="4891" y="3079"/>
                    <a:pt x="6542" y="2188"/>
                  </a:cubicBezTo>
                  <a:cubicBezTo>
                    <a:pt x="8374" y="1205"/>
                    <a:pt x="10541" y="841"/>
                    <a:pt x="12576" y="578"/>
                  </a:cubicBezTo>
                  <a:cubicBezTo>
                    <a:pt x="14601" y="325"/>
                    <a:pt x="16636" y="213"/>
                    <a:pt x="18671" y="173"/>
                  </a:cubicBezTo>
                  <a:cubicBezTo>
                    <a:pt x="19557" y="150"/>
                    <a:pt x="20443" y="140"/>
                    <a:pt x="21329" y="140"/>
                  </a:cubicBezTo>
                  <a:close/>
                  <a:moveTo>
                    <a:pt x="20354" y="58"/>
                  </a:moveTo>
                  <a:cubicBezTo>
                    <a:pt x="16464" y="58"/>
                    <a:pt x="12422" y="190"/>
                    <a:pt x="8688" y="1266"/>
                  </a:cubicBezTo>
                  <a:cubicBezTo>
                    <a:pt x="7028" y="1752"/>
                    <a:pt x="5600" y="2492"/>
                    <a:pt x="4385" y="3727"/>
                  </a:cubicBezTo>
                  <a:cubicBezTo>
                    <a:pt x="2866" y="5266"/>
                    <a:pt x="1823" y="7220"/>
                    <a:pt x="1135" y="9255"/>
                  </a:cubicBezTo>
                  <a:cubicBezTo>
                    <a:pt x="365" y="11513"/>
                    <a:pt x="1" y="13933"/>
                    <a:pt x="31" y="16322"/>
                  </a:cubicBezTo>
                  <a:cubicBezTo>
                    <a:pt x="51" y="18307"/>
                    <a:pt x="305" y="20473"/>
                    <a:pt x="1256" y="22265"/>
                  </a:cubicBezTo>
                  <a:cubicBezTo>
                    <a:pt x="2026" y="23703"/>
                    <a:pt x="3423" y="24422"/>
                    <a:pt x="4952" y="24857"/>
                  </a:cubicBezTo>
                  <a:cubicBezTo>
                    <a:pt x="6704" y="25354"/>
                    <a:pt x="8556" y="25505"/>
                    <a:pt x="10379" y="25586"/>
                  </a:cubicBezTo>
                  <a:cubicBezTo>
                    <a:pt x="11503" y="25637"/>
                    <a:pt x="12637" y="25647"/>
                    <a:pt x="13771" y="25647"/>
                  </a:cubicBezTo>
                  <a:cubicBezTo>
                    <a:pt x="16291" y="25647"/>
                    <a:pt x="18823" y="25576"/>
                    <a:pt x="21344" y="25546"/>
                  </a:cubicBezTo>
                  <a:cubicBezTo>
                    <a:pt x="23815" y="25516"/>
                    <a:pt x="26285" y="25525"/>
                    <a:pt x="28745" y="25435"/>
                  </a:cubicBezTo>
                  <a:cubicBezTo>
                    <a:pt x="30598" y="25363"/>
                    <a:pt x="32451" y="25252"/>
                    <a:pt x="34294" y="25060"/>
                  </a:cubicBezTo>
                  <a:cubicBezTo>
                    <a:pt x="36248" y="24847"/>
                    <a:pt x="38262" y="24584"/>
                    <a:pt x="40125" y="23916"/>
                  </a:cubicBezTo>
                  <a:cubicBezTo>
                    <a:pt x="41097" y="23572"/>
                    <a:pt x="41988" y="23156"/>
                    <a:pt x="42495" y="22225"/>
                  </a:cubicBezTo>
                  <a:cubicBezTo>
                    <a:pt x="43275" y="20787"/>
                    <a:pt x="43446" y="19005"/>
                    <a:pt x="43497" y="17395"/>
                  </a:cubicBezTo>
                  <a:cubicBezTo>
                    <a:pt x="43619" y="13548"/>
                    <a:pt x="42890" y="9377"/>
                    <a:pt x="41007" y="5984"/>
                  </a:cubicBezTo>
                  <a:cubicBezTo>
                    <a:pt x="40206" y="4537"/>
                    <a:pt x="39153" y="3302"/>
                    <a:pt x="37726" y="2451"/>
                  </a:cubicBezTo>
                  <a:cubicBezTo>
                    <a:pt x="36451" y="1682"/>
                    <a:pt x="35033" y="1185"/>
                    <a:pt x="33575" y="872"/>
                  </a:cubicBezTo>
                  <a:cubicBezTo>
                    <a:pt x="29656" y="1"/>
                    <a:pt x="25516" y="71"/>
                    <a:pt x="21526" y="62"/>
                  </a:cubicBezTo>
                  <a:cubicBezTo>
                    <a:pt x="21137" y="60"/>
                    <a:pt x="20746" y="58"/>
                    <a:pt x="20354" y="58"/>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4" name="Google Shape;1374;p21"/>
          <p:cNvSpPr txBox="1">
            <a:spLocks noGrp="1"/>
          </p:cNvSpPr>
          <p:nvPr>
            <p:ph type="ctrTitle"/>
          </p:nvPr>
        </p:nvSpPr>
        <p:spPr>
          <a:xfrm>
            <a:off x="311700" y="1276075"/>
            <a:ext cx="85206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rgbClr val="FAC963"/>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75" name="Google Shape;1375;p21"/>
          <p:cNvSpPr txBox="1">
            <a:spLocks noGrp="1"/>
          </p:cNvSpPr>
          <p:nvPr>
            <p:ph type="subTitle" idx="1"/>
          </p:nvPr>
        </p:nvSpPr>
        <p:spPr>
          <a:xfrm>
            <a:off x="311700" y="2051875"/>
            <a:ext cx="8520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rgbClr val="003C47"/>
                </a:solidFill>
                <a:latin typeface="Quicksand"/>
                <a:ea typeface="Quicksand"/>
                <a:cs typeface="Quicksand"/>
                <a:sym typeface="Quicksan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76" name="Google Shape;1376;p21"/>
          <p:cNvSpPr txBox="1">
            <a:spLocks noGrp="1"/>
          </p:cNvSpPr>
          <p:nvPr>
            <p:ph type="ctrTitle" idx="2"/>
          </p:nvPr>
        </p:nvSpPr>
        <p:spPr>
          <a:xfrm>
            <a:off x="311700" y="2571750"/>
            <a:ext cx="85206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rgbClr val="E55C5E"/>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77" name="Google Shape;1377;p21"/>
          <p:cNvSpPr txBox="1">
            <a:spLocks noGrp="1"/>
          </p:cNvSpPr>
          <p:nvPr>
            <p:ph type="ctrTitle" idx="3"/>
          </p:nvPr>
        </p:nvSpPr>
        <p:spPr>
          <a:xfrm>
            <a:off x="1495750" y="3594925"/>
            <a:ext cx="6152400" cy="43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Quicksand"/>
              <a:buNone/>
              <a:defRPr sz="2000">
                <a:latin typeface="Quicksand"/>
                <a:ea typeface="Quicksand"/>
                <a:cs typeface="Quicksand"/>
                <a:sym typeface="Quicksand"/>
              </a:defRPr>
            </a:lvl1pPr>
            <a:lvl2pPr lvl="1" algn="ctr" rtl="0">
              <a:spcBef>
                <a:spcPts val="0"/>
              </a:spcBef>
              <a:spcAft>
                <a:spcPts val="0"/>
              </a:spcAft>
              <a:buSzPts val="5200"/>
              <a:buFont typeface="Quicksand"/>
              <a:buNone/>
              <a:defRPr sz="5200">
                <a:latin typeface="Quicksand"/>
                <a:ea typeface="Quicksand"/>
                <a:cs typeface="Quicksand"/>
                <a:sym typeface="Quicksand"/>
              </a:defRPr>
            </a:lvl2pPr>
            <a:lvl3pPr lvl="2" algn="ctr" rtl="0">
              <a:spcBef>
                <a:spcPts val="0"/>
              </a:spcBef>
              <a:spcAft>
                <a:spcPts val="0"/>
              </a:spcAft>
              <a:buSzPts val="5200"/>
              <a:buFont typeface="Quicksand"/>
              <a:buNone/>
              <a:defRPr sz="5200">
                <a:latin typeface="Quicksand"/>
                <a:ea typeface="Quicksand"/>
                <a:cs typeface="Quicksand"/>
                <a:sym typeface="Quicksand"/>
              </a:defRPr>
            </a:lvl3pPr>
            <a:lvl4pPr lvl="3" algn="ctr" rtl="0">
              <a:spcBef>
                <a:spcPts val="0"/>
              </a:spcBef>
              <a:spcAft>
                <a:spcPts val="0"/>
              </a:spcAft>
              <a:buSzPts val="5200"/>
              <a:buFont typeface="Quicksand"/>
              <a:buNone/>
              <a:defRPr sz="5200">
                <a:latin typeface="Quicksand"/>
                <a:ea typeface="Quicksand"/>
                <a:cs typeface="Quicksand"/>
                <a:sym typeface="Quicksand"/>
              </a:defRPr>
            </a:lvl4pPr>
            <a:lvl5pPr lvl="4" algn="ctr" rtl="0">
              <a:spcBef>
                <a:spcPts val="0"/>
              </a:spcBef>
              <a:spcAft>
                <a:spcPts val="0"/>
              </a:spcAft>
              <a:buSzPts val="5200"/>
              <a:buFont typeface="Quicksand"/>
              <a:buNone/>
              <a:defRPr sz="5200">
                <a:latin typeface="Quicksand"/>
                <a:ea typeface="Quicksand"/>
                <a:cs typeface="Quicksand"/>
                <a:sym typeface="Quicksand"/>
              </a:defRPr>
            </a:lvl5pPr>
            <a:lvl6pPr lvl="5" algn="ctr" rtl="0">
              <a:spcBef>
                <a:spcPts val="0"/>
              </a:spcBef>
              <a:spcAft>
                <a:spcPts val="0"/>
              </a:spcAft>
              <a:buSzPts val="5200"/>
              <a:buFont typeface="Quicksand"/>
              <a:buNone/>
              <a:defRPr sz="5200">
                <a:latin typeface="Quicksand"/>
                <a:ea typeface="Quicksand"/>
                <a:cs typeface="Quicksand"/>
                <a:sym typeface="Quicksand"/>
              </a:defRPr>
            </a:lvl6pPr>
            <a:lvl7pPr lvl="6" algn="ctr" rtl="0">
              <a:spcBef>
                <a:spcPts val="0"/>
              </a:spcBef>
              <a:spcAft>
                <a:spcPts val="0"/>
              </a:spcAft>
              <a:buSzPts val="5200"/>
              <a:buFont typeface="Quicksand"/>
              <a:buNone/>
              <a:defRPr sz="5200">
                <a:latin typeface="Quicksand"/>
                <a:ea typeface="Quicksand"/>
                <a:cs typeface="Quicksand"/>
                <a:sym typeface="Quicksand"/>
              </a:defRPr>
            </a:lvl7pPr>
            <a:lvl8pPr lvl="7" algn="ctr" rtl="0">
              <a:spcBef>
                <a:spcPts val="0"/>
              </a:spcBef>
              <a:spcAft>
                <a:spcPts val="0"/>
              </a:spcAft>
              <a:buSzPts val="5200"/>
              <a:buFont typeface="Quicksand"/>
              <a:buNone/>
              <a:defRPr sz="5200">
                <a:latin typeface="Quicksand"/>
                <a:ea typeface="Quicksand"/>
                <a:cs typeface="Quicksand"/>
                <a:sym typeface="Quicksand"/>
              </a:defRPr>
            </a:lvl8pPr>
            <a:lvl9pPr lvl="8" algn="ctr" rtl="0">
              <a:spcBef>
                <a:spcPts val="0"/>
              </a:spcBef>
              <a:spcAft>
                <a:spcPts val="0"/>
              </a:spcAft>
              <a:buSzPts val="5200"/>
              <a:buFont typeface="Quicksand"/>
              <a:buNone/>
              <a:defRPr sz="5200">
                <a:latin typeface="Quicksand"/>
                <a:ea typeface="Quicksand"/>
                <a:cs typeface="Quicksand"/>
                <a:sym typeface="Quicksand"/>
              </a:defRPr>
            </a:lvl9pPr>
          </a:lstStyle>
          <a:p>
            <a:endParaRPr/>
          </a:p>
        </p:txBody>
      </p:sp>
      <p:cxnSp>
        <p:nvCxnSpPr>
          <p:cNvPr id="1378" name="Google Shape;1378;p21"/>
          <p:cNvCxnSpPr/>
          <p:nvPr/>
        </p:nvCxnSpPr>
        <p:spPr>
          <a:xfrm>
            <a:off x="2144200" y="3315450"/>
            <a:ext cx="4855500" cy="0"/>
          </a:xfrm>
          <a:prstGeom prst="straightConnector1">
            <a:avLst/>
          </a:prstGeom>
          <a:noFill/>
          <a:ln w="28575" cap="flat" cmpd="sng">
            <a:solidFill>
              <a:srgbClr val="48B5B5"/>
            </a:solidFill>
            <a:prstDash val="dot"/>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9">
  <p:cSld name="CUSTOM_12">
    <p:spTree>
      <p:nvGrpSpPr>
        <p:cNvPr id="1" name="Shape 1379"/>
        <p:cNvGrpSpPr/>
        <p:nvPr/>
      </p:nvGrpSpPr>
      <p:grpSpPr>
        <a:xfrm>
          <a:off x="0" y="0"/>
          <a:ext cx="0" cy="0"/>
          <a:chOff x="0" y="0"/>
          <a:chExt cx="0" cy="0"/>
        </a:xfrm>
      </p:grpSpPr>
      <p:grpSp>
        <p:nvGrpSpPr>
          <p:cNvPr id="1380" name="Google Shape;1380;p22"/>
          <p:cNvGrpSpPr/>
          <p:nvPr/>
        </p:nvGrpSpPr>
        <p:grpSpPr>
          <a:xfrm>
            <a:off x="4891400" y="-188562"/>
            <a:ext cx="4465963" cy="5520623"/>
            <a:chOff x="4891400" y="-188562"/>
            <a:chExt cx="4465963" cy="5520623"/>
          </a:xfrm>
        </p:grpSpPr>
        <p:sp>
          <p:nvSpPr>
            <p:cNvPr id="1381" name="Google Shape;1381;p22"/>
            <p:cNvSpPr/>
            <p:nvPr/>
          </p:nvSpPr>
          <p:spPr>
            <a:xfrm>
              <a:off x="7557781" y="2484229"/>
              <a:ext cx="1044202" cy="547379"/>
            </a:xfrm>
            <a:custGeom>
              <a:avLst/>
              <a:gdLst/>
              <a:ahLst/>
              <a:cxnLst/>
              <a:rect l="l" t="t" r="r" b="b"/>
              <a:pathLst>
                <a:path w="5864" h="3074" extrusionOk="0">
                  <a:moveTo>
                    <a:pt x="3069" y="1"/>
                  </a:moveTo>
                  <a:cubicBezTo>
                    <a:pt x="1593" y="1"/>
                    <a:pt x="160" y="1521"/>
                    <a:pt x="0" y="3073"/>
                  </a:cubicBezTo>
                  <a:lnTo>
                    <a:pt x="5843" y="3073"/>
                  </a:lnTo>
                  <a:cubicBezTo>
                    <a:pt x="5863" y="2415"/>
                    <a:pt x="5721" y="1767"/>
                    <a:pt x="5458" y="1180"/>
                  </a:cubicBezTo>
                  <a:cubicBezTo>
                    <a:pt x="4952" y="643"/>
                    <a:pt x="4324" y="248"/>
                    <a:pt x="3696" y="97"/>
                  </a:cubicBezTo>
                  <a:cubicBezTo>
                    <a:pt x="3489" y="31"/>
                    <a:pt x="3279" y="1"/>
                    <a:pt x="3069"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2"/>
            <p:cNvSpPr/>
            <p:nvPr/>
          </p:nvSpPr>
          <p:spPr>
            <a:xfrm>
              <a:off x="7278393" y="2317457"/>
              <a:ext cx="1251476" cy="716009"/>
            </a:xfrm>
            <a:custGeom>
              <a:avLst/>
              <a:gdLst/>
              <a:ahLst/>
              <a:cxnLst/>
              <a:rect l="l" t="t" r="r" b="b"/>
              <a:pathLst>
                <a:path w="7028" h="4021" extrusionOk="0">
                  <a:moveTo>
                    <a:pt x="3943" y="1"/>
                  </a:moveTo>
                  <a:cubicBezTo>
                    <a:pt x="3723" y="1"/>
                    <a:pt x="3502" y="17"/>
                    <a:pt x="3281" y="51"/>
                  </a:cubicBezTo>
                  <a:cubicBezTo>
                    <a:pt x="1691" y="284"/>
                    <a:pt x="172" y="1357"/>
                    <a:pt x="1" y="4020"/>
                  </a:cubicBezTo>
                  <a:lnTo>
                    <a:pt x="1569" y="4020"/>
                  </a:lnTo>
                  <a:cubicBezTo>
                    <a:pt x="1729" y="2468"/>
                    <a:pt x="3162" y="948"/>
                    <a:pt x="4638" y="948"/>
                  </a:cubicBezTo>
                  <a:cubicBezTo>
                    <a:pt x="4848" y="948"/>
                    <a:pt x="5058" y="978"/>
                    <a:pt x="5265" y="1044"/>
                  </a:cubicBezTo>
                  <a:cubicBezTo>
                    <a:pt x="5893" y="1195"/>
                    <a:pt x="6521" y="1590"/>
                    <a:pt x="7027" y="2127"/>
                  </a:cubicBezTo>
                  <a:cubicBezTo>
                    <a:pt x="6571" y="1134"/>
                    <a:pt x="5772" y="335"/>
                    <a:pt x="4759" y="92"/>
                  </a:cubicBezTo>
                  <a:cubicBezTo>
                    <a:pt x="4597" y="51"/>
                    <a:pt x="4425" y="21"/>
                    <a:pt x="4253" y="11"/>
                  </a:cubicBezTo>
                  <a:cubicBezTo>
                    <a:pt x="4150" y="4"/>
                    <a:pt x="4047" y="1"/>
                    <a:pt x="3943" y="1"/>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2"/>
            <p:cNvSpPr/>
            <p:nvPr/>
          </p:nvSpPr>
          <p:spPr>
            <a:xfrm>
              <a:off x="7171909" y="3031430"/>
              <a:ext cx="1514663" cy="180382"/>
            </a:xfrm>
            <a:custGeom>
              <a:avLst/>
              <a:gdLst/>
              <a:ahLst/>
              <a:cxnLst/>
              <a:rect l="l" t="t" r="r" b="b"/>
              <a:pathLst>
                <a:path w="8506" h="1013" extrusionOk="0">
                  <a:moveTo>
                    <a:pt x="1" y="0"/>
                  </a:moveTo>
                  <a:lnTo>
                    <a:pt x="1" y="1013"/>
                  </a:lnTo>
                  <a:lnTo>
                    <a:pt x="8506" y="1013"/>
                  </a:lnTo>
                  <a:lnTo>
                    <a:pt x="8506"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2"/>
            <p:cNvSpPr/>
            <p:nvPr/>
          </p:nvSpPr>
          <p:spPr>
            <a:xfrm>
              <a:off x="7361372" y="3211634"/>
              <a:ext cx="1220670" cy="928622"/>
            </a:xfrm>
            <a:custGeom>
              <a:avLst/>
              <a:gdLst/>
              <a:ahLst/>
              <a:cxnLst/>
              <a:rect l="l" t="t" r="r" b="b"/>
              <a:pathLst>
                <a:path w="6855" h="5215" extrusionOk="0">
                  <a:moveTo>
                    <a:pt x="0" y="1"/>
                  </a:moveTo>
                  <a:cubicBezTo>
                    <a:pt x="2633" y="1286"/>
                    <a:pt x="4840" y="3149"/>
                    <a:pt x="6854" y="5215"/>
                  </a:cubicBezTo>
                  <a:lnTo>
                    <a:pt x="6854"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2"/>
            <p:cNvSpPr/>
            <p:nvPr/>
          </p:nvSpPr>
          <p:spPr>
            <a:xfrm>
              <a:off x="7278393" y="3211634"/>
              <a:ext cx="1303650" cy="945004"/>
            </a:xfrm>
            <a:custGeom>
              <a:avLst/>
              <a:gdLst/>
              <a:ahLst/>
              <a:cxnLst/>
              <a:rect l="l" t="t" r="r" b="b"/>
              <a:pathLst>
                <a:path w="7321" h="5307" extrusionOk="0">
                  <a:moveTo>
                    <a:pt x="1" y="1"/>
                  </a:moveTo>
                  <a:lnTo>
                    <a:pt x="1" y="5306"/>
                  </a:lnTo>
                  <a:lnTo>
                    <a:pt x="7320" y="5306"/>
                  </a:lnTo>
                  <a:lnTo>
                    <a:pt x="7320" y="5215"/>
                  </a:lnTo>
                  <a:cubicBezTo>
                    <a:pt x="5306" y="3149"/>
                    <a:pt x="3099" y="1286"/>
                    <a:pt x="466" y="1"/>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2"/>
            <p:cNvSpPr/>
            <p:nvPr/>
          </p:nvSpPr>
          <p:spPr>
            <a:xfrm>
              <a:off x="8228382" y="3314379"/>
              <a:ext cx="220273" cy="276005"/>
            </a:xfrm>
            <a:custGeom>
              <a:avLst/>
              <a:gdLst/>
              <a:ahLst/>
              <a:cxnLst/>
              <a:rect l="l" t="t" r="r" b="b"/>
              <a:pathLst>
                <a:path w="1237" h="1550" extrusionOk="0">
                  <a:moveTo>
                    <a:pt x="82" y="0"/>
                  </a:moveTo>
                  <a:cubicBezTo>
                    <a:pt x="41" y="0"/>
                    <a:pt x="1" y="31"/>
                    <a:pt x="1" y="81"/>
                  </a:cubicBezTo>
                  <a:lnTo>
                    <a:pt x="1" y="1550"/>
                  </a:lnTo>
                  <a:lnTo>
                    <a:pt x="1236" y="1550"/>
                  </a:lnTo>
                  <a:lnTo>
                    <a:pt x="1236" y="81"/>
                  </a:lnTo>
                  <a:cubicBezTo>
                    <a:pt x="1236" y="31"/>
                    <a:pt x="1196" y="0"/>
                    <a:pt x="1145"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2"/>
            <p:cNvSpPr/>
            <p:nvPr/>
          </p:nvSpPr>
          <p:spPr>
            <a:xfrm>
              <a:off x="7429928" y="3314379"/>
              <a:ext cx="218136" cy="276005"/>
            </a:xfrm>
            <a:custGeom>
              <a:avLst/>
              <a:gdLst/>
              <a:ahLst/>
              <a:cxnLst/>
              <a:rect l="l" t="t" r="r" b="b"/>
              <a:pathLst>
                <a:path w="1225" h="1550" extrusionOk="0">
                  <a:moveTo>
                    <a:pt x="81" y="0"/>
                  </a:moveTo>
                  <a:cubicBezTo>
                    <a:pt x="41" y="0"/>
                    <a:pt x="0" y="31"/>
                    <a:pt x="0" y="81"/>
                  </a:cubicBezTo>
                  <a:lnTo>
                    <a:pt x="0" y="1550"/>
                  </a:lnTo>
                  <a:lnTo>
                    <a:pt x="1225" y="1550"/>
                  </a:lnTo>
                  <a:lnTo>
                    <a:pt x="1225" y="81"/>
                  </a:lnTo>
                  <a:cubicBezTo>
                    <a:pt x="1225" y="31"/>
                    <a:pt x="1184" y="0"/>
                    <a:pt x="1144"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2"/>
            <p:cNvSpPr/>
            <p:nvPr/>
          </p:nvSpPr>
          <p:spPr>
            <a:xfrm>
              <a:off x="8228382" y="3786791"/>
              <a:ext cx="220273" cy="277785"/>
            </a:xfrm>
            <a:custGeom>
              <a:avLst/>
              <a:gdLst/>
              <a:ahLst/>
              <a:cxnLst/>
              <a:rect l="l" t="t" r="r" b="b"/>
              <a:pathLst>
                <a:path w="1237" h="1560" extrusionOk="0">
                  <a:moveTo>
                    <a:pt x="82" y="0"/>
                  </a:moveTo>
                  <a:cubicBezTo>
                    <a:pt x="41" y="0"/>
                    <a:pt x="1" y="41"/>
                    <a:pt x="1" y="81"/>
                  </a:cubicBezTo>
                  <a:lnTo>
                    <a:pt x="1" y="1559"/>
                  </a:lnTo>
                  <a:lnTo>
                    <a:pt x="1236" y="1559"/>
                  </a:lnTo>
                  <a:lnTo>
                    <a:pt x="1236" y="81"/>
                  </a:lnTo>
                  <a:cubicBezTo>
                    <a:pt x="1236" y="41"/>
                    <a:pt x="1196" y="0"/>
                    <a:pt x="1145"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2"/>
            <p:cNvSpPr/>
            <p:nvPr/>
          </p:nvSpPr>
          <p:spPr>
            <a:xfrm>
              <a:off x="7429928" y="3786791"/>
              <a:ext cx="218136" cy="277785"/>
            </a:xfrm>
            <a:custGeom>
              <a:avLst/>
              <a:gdLst/>
              <a:ahLst/>
              <a:cxnLst/>
              <a:rect l="l" t="t" r="r" b="b"/>
              <a:pathLst>
                <a:path w="1225" h="1560" extrusionOk="0">
                  <a:moveTo>
                    <a:pt x="81" y="0"/>
                  </a:moveTo>
                  <a:cubicBezTo>
                    <a:pt x="41" y="0"/>
                    <a:pt x="0" y="41"/>
                    <a:pt x="0" y="81"/>
                  </a:cubicBezTo>
                  <a:lnTo>
                    <a:pt x="0" y="1559"/>
                  </a:lnTo>
                  <a:lnTo>
                    <a:pt x="1225" y="1559"/>
                  </a:lnTo>
                  <a:lnTo>
                    <a:pt x="1225" y="81"/>
                  </a:lnTo>
                  <a:cubicBezTo>
                    <a:pt x="1225" y="41"/>
                    <a:pt x="1184" y="0"/>
                    <a:pt x="1144"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2"/>
            <p:cNvSpPr/>
            <p:nvPr/>
          </p:nvSpPr>
          <p:spPr>
            <a:xfrm>
              <a:off x="7682250" y="2316133"/>
              <a:ext cx="443750" cy="715475"/>
            </a:xfrm>
            <a:custGeom>
              <a:avLst/>
              <a:gdLst/>
              <a:ahLst/>
              <a:cxnLst/>
              <a:rect l="l" t="t" r="r" b="b"/>
              <a:pathLst>
                <a:path w="2492" h="4018" extrusionOk="0">
                  <a:moveTo>
                    <a:pt x="1705" y="1"/>
                  </a:moveTo>
                  <a:cubicBezTo>
                    <a:pt x="1576" y="1"/>
                    <a:pt x="1446" y="6"/>
                    <a:pt x="1317" y="18"/>
                  </a:cubicBezTo>
                  <a:cubicBezTo>
                    <a:pt x="1215" y="18"/>
                    <a:pt x="1114" y="38"/>
                    <a:pt x="1013" y="48"/>
                  </a:cubicBezTo>
                  <a:cubicBezTo>
                    <a:pt x="770" y="382"/>
                    <a:pt x="597" y="777"/>
                    <a:pt x="456" y="1182"/>
                  </a:cubicBezTo>
                  <a:cubicBezTo>
                    <a:pt x="0" y="2539"/>
                    <a:pt x="30" y="4017"/>
                    <a:pt x="30" y="4017"/>
                  </a:cubicBezTo>
                  <a:lnTo>
                    <a:pt x="1407" y="4017"/>
                  </a:lnTo>
                  <a:cubicBezTo>
                    <a:pt x="1407" y="4017"/>
                    <a:pt x="1407" y="3248"/>
                    <a:pt x="1580" y="2316"/>
                  </a:cubicBezTo>
                  <a:cubicBezTo>
                    <a:pt x="1671" y="1881"/>
                    <a:pt x="1803" y="1405"/>
                    <a:pt x="1985" y="960"/>
                  </a:cubicBezTo>
                  <a:cubicBezTo>
                    <a:pt x="2127" y="645"/>
                    <a:pt x="2289" y="352"/>
                    <a:pt x="2491" y="89"/>
                  </a:cubicBezTo>
                  <a:cubicBezTo>
                    <a:pt x="2329" y="48"/>
                    <a:pt x="2157" y="18"/>
                    <a:pt x="1985" y="8"/>
                  </a:cubicBezTo>
                  <a:cubicBezTo>
                    <a:pt x="1892" y="3"/>
                    <a:pt x="1798" y="1"/>
                    <a:pt x="1705"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2"/>
            <p:cNvSpPr/>
            <p:nvPr/>
          </p:nvSpPr>
          <p:spPr>
            <a:xfrm>
              <a:off x="7662306" y="2324680"/>
              <a:ext cx="272447" cy="313933"/>
            </a:xfrm>
            <a:custGeom>
              <a:avLst/>
              <a:gdLst/>
              <a:ahLst/>
              <a:cxnLst/>
              <a:rect l="l" t="t" r="r" b="b"/>
              <a:pathLst>
                <a:path w="1530" h="1763" extrusionOk="0">
                  <a:moveTo>
                    <a:pt x="689" y="0"/>
                  </a:moveTo>
                  <a:lnTo>
                    <a:pt x="1" y="516"/>
                  </a:lnTo>
                  <a:cubicBezTo>
                    <a:pt x="1" y="516"/>
                    <a:pt x="183" y="729"/>
                    <a:pt x="568" y="1134"/>
                  </a:cubicBezTo>
                  <a:cubicBezTo>
                    <a:pt x="730" y="1306"/>
                    <a:pt x="932" y="1519"/>
                    <a:pt x="1175" y="1762"/>
                  </a:cubicBezTo>
                  <a:cubicBezTo>
                    <a:pt x="1267" y="1488"/>
                    <a:pt x="1388" y="1236"/>
                    <a:pt x="1530" y="1002"/>
                  </a:cubicBezTo>
                  <a:cubicBezTo>
                    <a:pt x="1256" y="669"/>
                    <a:pt x="983" y="334"/>
                    <a:pt x="689"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2"/>
            <p:cNvSpPr/>
            <p:nvPr/>
          </p:nvSpPr>
          <p:spPr>
            <a:xfrm>
              <a:off x="7784994" y="2259686"/>
              <a:ext cx="207452" cy="243596"/>
            </a:xfrm>
            <a:custGeom>
              <a:avLst/>
              <a:gdLst/>
              <a:ahLst/>
              <a:cxnLst/>
              <a:rect l="l" t="t" r="r" b="b"/>
              <a:pathLst>
                <a:path w="1165" h="1368" extrusionOk="0">
                  <a:moveTo>
                    <a:pt x="486" y="1"/>
                  </a:moveTo>
                  <a:lnTo>
                    <a:pt x="0" y="365"/>
                  </a:lnTo>
                  <a:cubicBezTo>
                    <a:pt x="294" y="699"/>
                    <a:pt x="567" y="1034"/>
                    <a:pt x="841" y="1367"/>
                  </a:cubicBezTo>
                  <a:cubicBezTo>
                    <a:pt x="942" y="1205"/>
                    <a:pt x="1043" y="1064"/>
                    <a:pt x="1165" y="932"/>
                  </a:cubicBezTo>
                  <a:cubicBezTo>
                    <a:pt x="1023" y="719"/>
                    <a:pt x="861" y="507"/>
                    <a:pt x="740" y="335"/>
                  </a:cubicBezTo>
                  <a:cubicBezTo>
                    <a:pt x="618" y="163"/>
                    <a:pt x="517" y="31"/>
                    <a:pt x="486" y="1"/>
                  </a:cubicBezTo>
                  <a:close/>
                </a:path>
              </a:pathLst>
            </a:custGeom>
            <a:solidFill>
              <a:srgbClr val="BDD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2"/>
            <p:cNvSpPr/>
            <p:nvPr/>
          </p:nvSpPr>
          <p:spPr>
            <a:xfrm>
              <a:off x="7871535" y="2503104"/>
              <a:ext cx="131772" cy="225612"/>
            </a:xfrm>
            <a:custGeom>
              <a:avLst/>
              <a:gdLst/>
              <a:ahLst/>
              <a:cxnLst/>
              <a:rect l="l" t="t" r="r" b="b"/>
              <a:pathLst>
                <a:path w="740" h="1267" extrusionOk="0">
                  <a:moveTo>
                    <a:pt x="355" y="0"/>
                  </a:moveTo>
                  <a:cubicBezTo>
                    <a:pt x="213" y="234"/>
                    <a:pt x="92" y="486"/>
                    <a:pt x="0" y="760"/>
                  </a:cubicBezTo>
                  <a:cubicBezTo>
                    <a:pt x="162" y="912"/>
                    <a:pt x="335" y="1084"/>
                    <a:pt x="517" y="1266"/>
                  </a:cubicBezTo>
                  <a:cubicBezTo>
                    <a:pt x="578" y="993"/>
                    <a:pt x="648" y="709"/>
                    <a:pt x="740" y="426"/>
                  </a:cubicBezTo>
                  <a:cubicBezTo>
                    <a:pt x="608" y="284"/>
                    <a:pt x="486" y="142"/>
                    <a:pt x="355" y="0"/>
                  </a:cubicBezTo>
                  <a:close/>
                </a:path>
              </a:pathLst>
            </a:custGeom>
            <a:solidFill>
              <a:srgbClr val="BDD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2"/>
            <p:cNvSpPr/>
            <p:nvPr/>
          </p:nvSpPr>
          <p:spPr>
            <a:xfrm>
              <a:off x="7934571" y="2425644"/>
              <a:ext cx="101144" cy="153316"/>
            </a:xfrm>
            <a:custGeom>
              <a:avLst/>
              <a:gdLst/>
              <a:ahLst/>
              <a:cxnLst/>
              <a:rect l="l" t="t" r="r" b="b"/>
              <a:pathLst>
                <a:path w="568" h="861" extrusionOk="0">
                  <a:moveTo>
                    <a:pt x="325" y="0"/>
                  </a:moveTo>
                  <a:cubicBezTo>
                    <a:pt x="203" y="132"/>
                    <a:pt x="102" y="273"/>
                    <a:pt x="1" y="435"/>
                  </a:cubicBezTo>
                  <a:cubicBezTo>
                    <a:pt x="132" y="577"/>
                    <a:pt x="254" y="719"/>
                    <a:pt x="386" y="861"/>
                  </a:cubicBezTo>
                  <a:cubicBezTo>
                    <a:pt x="436" y="689"/>
                    <a:pt x="497" y="516"/>
                    <a:pt x="568" y="345"/>
                  </a:cubicBezTo>
                  <a:cubicBezTo>
                    <a:pt x="497" y="243"/>
                    <a:pt x="416" y="122"/>
                    <a:pt x="325"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2"/>
            <p:cNvSpPr/>
            <p:nvPr/>
          </p:nvSpPr>
          <p:spPr>
            <a:xfrm>
              <a:off x="7382918" y="2277849"/>
              <a:ext cx="313937" cy="245377"/>
            </a:xfrm>
            <a:custGeom>
              <a:avLst/>
              <a:gdLst/>
              <a:ahLst/>
              <a:cxnLst/>
              <a:rect l="l" t="t" r="r" b="b"/>
              <a:pathLst>
                <a:path w="1763" h="1378" extrusionOk="0">
                  <a:moveTo>
                    <a:pt x="253" y="0"/>
                  </a:moveTo>
                  <a:lnTo>
                    <a:pt x="1" y="212"/>
                  </a:lnTo>
                  <a:cubicBezTo>
                    <a:pt x="1" y="212"/>
                    <a:pt x="800" y="1073"/>
                    <a:pt x="1529" y="1377"/>
                  </a:cubicBezTo>
                  <a:cubicBezTo>
                    <a:pt x="1610" y="1367"/>
                    <a:pt x="1681" y="1367"/>
                    <a:pt x="1762" y="1346"/>
                  </a:cubicBezTo>
                  <a:cubicBezTo>
                    <a:pt x="1225" y="941"/>
                    <a:pt x="730" y="486"/>
                    <a:pt x="253"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2"/>
            <p:cNvSpPr/>
            <p:nvPr/>
          </p:nvSpPr>
          <p:spPr>
            <a:xfrm>
              <a:off x="7427969" y="2144298"/>
              <a:ext cx="423985" cy="373408"/>
            </a:xfrm>
            <a:custGeom>
              <a:avLst/>
              <a:gdLst/>
              <a:ahLst/>
              <a:cxnLst/>
              <a:rect l="l" t="t" r="r" b="b"/>
              <a:pathLst>
                <a:path w="2381" h="2097" extrusionOk="0">
                  <a:moveTo>
                    <a:pt x="932" y="1"/>
                  </a:moveTo>
                  <a:lnTo>
                    <a:pt x="0" y="750"/>
                  </a:lnTo>
                  <a:cubicBezTo>
                    <a:pt x="477" y="1236"/>
                    <a:pt x="972" y="1691"/>
                    <a:pt x="1509" y="2096"/>
                  </a:cubicBezTo>
                  <a:cubicBezTo>
                    <a:pt x="1863" y="2026"/>
                    <a:pt x="2157" y="1813"/>
                    <a:pt x="2380" y="1580"/>
                  </a:cubicBezTo>
                  <a:cubicBezTo>
                    <a:pt x="1894" y="1064"/>
                    <a:pt x="1428" y="527"/>
                    <a:pt x="932" y="1"/>
                  </a:cubicBezTo>
                  <a:close/>
                </a:path>
              </a:pathLst>
            </a:custGeom>
            <a:solidFill>
              <a:srgbClr val="BDD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2"/>
            <p:cNvSpPr/>
            <p:nvPr/>
          </p:nvSpPr>
          <p:spPr>
            <a:xfrm>
              <a:off x="7593750" y="1998283"/>
              <a:ext cx="350086" cy="427540"/>
            </a:xfrm>
            <a:custGeom>
              <a:avLst/>
              <a:gdLst/>
              <a:ahLst/>
              <a:cxnLst/>
              <a:rect l="l" t="t" r="r" b="b"/>
              <a:pathLst>
                <a:path w="1966" h="2401" extrusionOk="0">
                  <a:moveTo>
                    <a:pt x="1024" y="0"/>
                  </a:moveTo>
                  <a:lnTo>
                    <a:pt x="1" y="821"/>
                  </a:lnTo>
                  <a:cubicBezTo>
                    <a:pt x="497" y="1347"/>
                    <a:pt x="963" y="1884"/>
                    <a:pt x="1449" y="2400"/>
                  </a:cubicBezTo>
                  <a:cubicBezTo>
                    <a:pt x="1793" y="2036"/>
                    <a:pt x="1965" y="1620"/>
                    <a:pt x="1965" y="1620"/>
                  </a:cubicBezTo>
                  <a:lnTo>
                    <a:pt x="1024"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2"/>
            <p:cNvSpPr/>
            <p:nvPr/>
          </p:nvSpPr>
          <p:spPr>
            <a:xfrm>
              <a:off x="7318102" y="1944150"/>
              <a:ext cx="512129" cy="413117"/>
            </a:xfrm>
            <a:custGeom>
              <a:avLst/>
              <a:gdLst/>
              <a:ahLst/>
              <a:cxnLst/>
              <a:rect l="l" t="t" r="r" b="b"/>
              <a:pathLst>
                <a:path w="2876" h="2320" extrusionOk="0">
                  <a:moveTo>
                    <a:pt x="1893" y="1"/>
                  </a:moveTo>
                  <a:cubicBezTo>
                    <a:pt x="1236" y="1"/>
                    <a:pt x="496" y="517"/>
                    <a:pt x="243" y="1155"/>
                  </a:cubicBezTo>
                  <a:cubicBezTo>
                    <a:pt x="0" y="1803"/>
                    <a:pt x="324" y="2320"/>
                    <a:pt x="982" y="2320"/>
                  </a:cubicBezTo>
                  <a:cubicBezTo>
                    <a:pt x="1630" y="2320"/>
                    <a:pt x="2369" y="1803"/>
                    <a:pt x="2622" y="1155"/>
                  </a:cubicBezTo>
                  <a:cubicBezTo>
                    <a:pt x="2876" y="517"/>
                    <a:pt x="2541" y="1"/>
                    <a:pt x="1893" y="1"/>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2"/>
            <p:cNvSpPr/>
            <p:nvPr/>
          </p:nvSpPr>
          <p:spPr>
            <a:xfrm>
              <a:off x="7364934" y="1976559"/>
              <a:ext cx="369673" cy="340999"/>
            </a:xfrm>
            <a:custGeom>
              <a:avLst/>
              <a:gdLst/>
              <a:ahLst/>
              <a:cxnLst/>
              <a:rect l="l" t="t" r="r" b="b"/>
              <a:pathLst>
                <a:path w="2076" h="1915" extrusionOk="0">
                  <a:moveTo>
                    <a:pt x="1549" y="1"/>
                  </a:moveTo>
                  <a:cubicBezTo>
                    <a:pt x="1002" y="1"/>
                    <a:pt x="385" y="437"/>
                    <a:pt x="172" y="973"/>
                  </a:cubicBezTo>
                  <a:cubicBezTo>
                    <a:pt x="1" y="1418"/>
                    <a:pt x="152" y="1793"/>
                    <a:pt x="516" y="1915"/>
                  </a:cubicBezTo>
                  <a:cubicBezTo>
                    <a:pt x="638" y="1125"/>
                    <a:pt x="1286" y="558"/>
                    <a:pt x="2076" y="194"/>
                  </a:cubicBezTo>
                  <a:cubicBezTo>
                    <a:pt x="1954" y="72"/>
                    <a:pt x="1772" y="1"/>
                    <a:pt x="1549" y="1"/>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2"/>
            <p:cNvSpPr/>
            <p:nvPr/>
          </p:nvSpPr>
          <p:spPr>
            <a:xfrm>
              <a:off x="7456816" y="2010926"/>
              <a:ext cx="317499" cy="313933"/>
            </a:xfrm>
            <a:custGeom>
              <a:avLst/>
              <a:gdLst/>
              <a:ahLst/>
              <a:cxnLst/>
              <a:rect l="l" t="t" r="r" b="b"/>
              <a:pathLst>
                <a:path w="1783" h="1763" extrusionOk="0">
                  <a:moveTo>
                    <a:pt x="1560" y="1"/>
                  </a:moveTo>
                  <a:cubicBezTo>
                    <a:pt x="770" y="365"/>
                    <a:pt x="122" y="932"/>
                    <a:pt x="0" y="1722"/>
                  </a:cubicBezTo>
                  <a:cubicBezTo>
                    <a:pt x="81" y="1742"/>
                    <a:pt x="173" y="1762"/>
                    <a:pt x="274" y="1762"/>
                  </a:cubicBezTo>
                  <a:cubicBezTo>
                    <a:pt x="821" y="1762"/>
                    <a:pt x="1438" y="1327"/>
                    <a:pt x="1651" y="780"/>
                  </a:cubicBezTo>
                  <a:cubicBezTo>
                    <a:pt x="1782" y="456"/>
                    <a:pt x="1732" y="172"/>
                    <a:pt x="1560"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2"/>
            <p:cNvSpPr/>
            <p:nvPr/>
          </p:nvSpPr>
          <p:spPr>
            <a:xfrm>
              <a:off x="4891400" y="3881523"/>
              <a:ext cx="4292912" cy="1308084"/>
            </a:xfrm>
            <a:custGeom>
              <a:avLst/>
              <a:gdLst/>
              <a:ahLst/>
              <a:cxnLst/>
              <a:rect l="l" t="t" r="r" b="b"/>
              <a:pathLst>
                <a:path w="24108" h="7346" extrusionOk="0">
                  <a:moveTo>
                    <a:pt x="22960" y="0"/>
                  </a:moveTo>
                  <a:cubicBezTo>
                    <a:pt x="11554" y="0"/>
                    <a:pt x="0" y="7345"/>
                    <a:pt x="0" y="7345"/>
                  </a:cubicBezTo>
                  <a:lnTo>
                    <a:pt x="9416" y="7345"/>
                  </a:lnTo>
                  <a:cubicBezTo>
                    <a:pt x="13669" y="4055"/>
                    <a:pt x="18792" y="1888"/>
                    <a:pt x="24107" y="1594"/>
                  </a:cubicBezTo>
                  <a:lnTo>
                    <a:pt x="24107" y="25"/>
                  </a:lnTo>
                  <a:cubicBezTo>
                    <a:pt x="23725" y="8"/>
                    <a:pt x="23343" y="0"/>
                    <a:pt x="22960" y="0"/>
                  </a:cubicBezTo>
                  <a:close/>
                </a:path>
              </a:pathLst>
            </a:custGeom>
            <a:solidFill>
              <a:srgbClr val="035865"/>
            </a:solidFill>
            <a:ln w="9525" cap="flat" cmpd="sng">
              <a:solidFill>
                <a:srgbClr val="0358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2"/>
            <p:cNvSpPr/>
            <p:nvPr/>
          </p:nvSpPr>
          <p:spPr>
            <a:xfrm>
              <a:off x="6568082" y="4165363"/>
              <a:ext cx="2616204" cy="1024244"/>
            </a:xfrm>
            <a:custGeom>
              <a:avLst/>
              <a:gdLst/>
              <a:ahLst/>
              <a:cxnLst/>
              <a:rect l="l" t="t" r="r" b="b"/>
              <a:pathLst>
                <a:path w="14692" h="5752" extrusionOk="0">
                  <a:moveTo>
                    <a:pt x="14691" y="0"/>
                  </a:moveTo>
                  <a:cubicBezTo>
                    <a:pt x="9376" y="294"/>
                    <a:pt x="4253" y="2461"/>
                    <a:pt x="0" y="5751"/>
                  </a:cubicBezTo>
                  <a:lnTo>
                    <a:pt x="14691" y="5751"/>
                  </a:lnTo>
                  <a:lnTo>
                    <a:pt x="14691" y="0"/>
                  </a:lnTo>
                  <a:close/>
                </a:path>
              </a:pathLst>
            </a:custGeom>
            <a:solidFill>
              <a:srgbClr val="035865"/>
            </a:solidFill>
            <a:ln w="9525" cap="flat" cmpd="sng">
              <a:solidFill>
                <a:srgbClr val="0358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2"/>
            <p:cNvSpPr/>
            <p:nvPr/>
          </p:nvSpPr>
          <p:spPr>
            <a:xfrm>
              <a:off x="8471978" y="4747821"/>
              <a:ext cx="230957" cy="171301"/>
            </a:xfrm>
            <a:custGeom>
              <a:avLst/>
              <a:gdLst/>
              <a:ahLst/>
              <a:cxnLst/>
              <a:rect l="l" t="t" r="r" b="b"/>
              <a:pathLst>
                <a:path w="1297" h="962" extrusionOk="0">
                  <a:moveTo>
                    <a:pt x="506" y="0"/>
                  </a:moveTo>
                  <a:cubicBezTo>
                    <a:pt x="496" y="192"/>
                    <a:pt x="476" y="385"/>
                    <a:pt x="466" y="587"/>
                  </a:cubicBezTo>
                  <a:cubicBezTo>
                    <a:pt x="314" y="516"/>
                    <a:pt x="162" y="455"/>
                    <a:pt x="0" y="415"/>
                  </a:cubicBezTo>
                  <a:lnTo>
                    <a:pt x="0" y="415"/>
                  </a:lnTo>
                  <a:cubicBezTo>
                    <a:pt x="81" y="577"/>
                    <a:pt x="182" y="729"/>
                    <a:pt x="293" y="871"/>
                  </a:cubicBezTo>
                  <a:lnTo>
                    <a:pt x="941" y="962"/>
                  </a:lnTo>
                  <a:cubicBezTo>
                    <a:pt x="1053" y="729"/>
                    <a:pt x="1175" y="496"/>
                    <a:pt x="1296" y="273"/>
                  </a:cubicBezTo>
                  <a:lnTo>
                    <a:pt x="1296" y="273"/>
                  </a:lnTo>
                  <a:cubicBezTo>
                    <a:pt x="1134" y="334"/>
                    <a:pt x="972" y="415"/>
                    <a:pt x="820" y="506"/>
                  </a:cubicBezTo>
                  <a:cubicBezTo>
                    <a:pt x="739" y="334"/>
                    <a:pt x="628" y="162"/>
                    <a:pt x="506" y="0"/>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2"/>
            <p:cNvSpPr/>
            <p:nvPr/>
          </p:nvSpPr>
          <p:spPr>
            <a:xfrm>
              <a:off x="8857672" y="3889536"/>
              <a:ext cx="364509" cy="386050"/>
            </a:xfrm>
            <a:custGeom>
              <a:avLst/>
              <a:gdLst/>
              <a:ahLst/>
              <a:cxnLst/>
              <a:rect l="l" t="t" r="r" b="b"/>
              <a:pathLst>
                <a:path w="2047" h="2168" extrusionOk="0">
                  <a:moveTo>
                    <a:pt x="446" y="1"/>
                  </a:moveTo>
                  <a:cubicBezTo>
                    <a:pt x="375" y="61"/>
                    <a:pt x="305" y="132"/>
                    <a:pt x="233" y="193"/>
                  </a:cubicBezTo>
                  <a:cubicBezTo>
                    <a:pt x="152" y="253"/>
                    <a:pt x="82" y="325"/>
                    <a:pt x="1" y="385"/>
                  </a:cubicBezTo>
                  <a:lnTo>
                    <a:pt x="1479" y="2167"/>
                  </a:lnTo>
                  <a:cubicBezTo>
                    <a:pt x="1570" y="2086"/>
                    <a:pt x="1671" y="2005"/>
                    <a:pt x="1763" y="1924"/>
                  </a:cubicBezTo>
                  <a:cubicBezTo>
                    <a:pt x="1864" y="1843"/>
                    <a:pt x="1955" y="1762"/>
                    <a:pt x="2046" y="1671"/>
                  </a:cubicBezTo>
                  <a:lnTo>
                    <a:pt x="446" y="1"/>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2"/>
            <p:cNvSpPr/>
            <p:nvPr/>
          </p:nvSpPr>
          <p:spPr>
            <a:xfrm>
              <a:off x="8673907" y="4026648"/>
              <a:ext cx="333525" cy="405638"/>
            </a:xfrm>
            <a:custGeom>
              <a:avLst/>
              <a:gdLst/>
              <a:ahLst/>
              <a:cxnLst/>
              <a:rect l="l" t="t" r="r" b="b"/>
              <a:pathLst>
                <a:path w="1873" h="2278" extrusionOk="0">
                  <a:moveTo>
                    <a:pt x="516" y="0"/>
                  </a:moveTo>
                  <a:cubicBezTo>
                    <a:pt x="344" y="122"/>
                    <a:pt x="182" y="233"/>
                    <a:pt x="0" y="354"/>
                  </a:cubicBezTo>
                  <a:lnTo>
                    <a:pt x="1276" y="2278"/>
                  </a:lnTo>
                  <a:cubicBezTo>
                    <a:pt x="1478" y="2147"/>
                    <a:pt x="1681" y="2015"/>
                    <a:pt x="1873" y="1873"/>
                  </a:cubicBezTo>
                  <a:lnTo>
                    <a:pt x="516" y="0"/>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2"/>
            <p:cNvSpPr/>
            <p:nvPr/>
          </p:nvSpPr>
          <p:spPr>
            <a:xfrm>
              <a:off x="8470019" y="4152720"/>
              <a:ext cx="315718" cy="413117"/>
            </a:xfrm>
            <a:custGeom>
              <a:avLst/>
              <a:gdLst/>
              <a:ahLst/>
              <a:cxnLst/>
              <a:rect l="l" t="t" r="r" b="b"/>
              <a:pathLst>
                <a:path w="1773" h="2320" extrusionOk="0">
                  <a:moveTo>
                    <a:pt x="568" y="1"/>
                  </a:moveTo>
                  <a:cubicBezTo>
                    <a:pt x="385" y="112"/>
                    <a:pt x="193" y="224"/>
                    <a:pt x="1" y="335"/>
                  </a:cubicBezTo>
                  <a:lnTo>
                    <a:pt x="1175" y="2319"/>
                  </a:lnTo>
                  <a:cubicBezTo>
                    <a:pt x="1378" y="2208"/>
                    <a:pt x="1580" y="2087"/>
                    <a:pt x="1773" y="1965"/>
                  </a:cubicBezTo>
                  <a:lnTo>
                    <a:pt x="568" y="1"/>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2"/>
            <p:cNvSpPr/>
            <p:nvPr/>
          </p:nvSpPr>
          <p:spPr>
            <a:xfrm>
              <a:off x="8255626" y="4273449"/>
              <a:ext cx="311979" cy="414897"/>
            </a:xfrm>
            <a:custGeom>
              <a:avLst/>
              <a:gdLst/>
              <a:ahLst/>
              <a:cxnLst/>
              <a:rect l="l" t="t" r="r" b="b"/>
              <a:pathLst>
                <a:path w="1752" h="2330" extrusionOk="0">
                  <a:moveTo>
                    <a:pt x="587" y="1"/>
                  </a:moveTo>
                  <a:lnTo>
                    <a:pt x="0" y="335"/>
                  </a:lnTo>
                  <a:lnTo>
                    <a:pt x="1154" y="2330"/>
                  </a:lnTo>
                  <a:lnTo>
                    <a:pt x="1751" y="1996"/>
                  </a:lnTo>
                  <a:lnTo>
                    <a:pt x="587" y="1"/>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2"/>
            <p:cNvSpPr/>
            <p:nvPr/>
          </p:nvSpPr>
          <p:spPr>
            <a:xfrm>
              <a:off x="8044617" y="4392577"/>
              <a:ext cx="301294" cy="418459"/>
            </a:xfrm>
            <a:custGeom>
              <a:avLst/>
              <a:gdLst/>
              <a:ahLst/>
              <a:cxnLst/>
              <a:rect l="l" t="t" r="r" b="b"/>
              <a:pathLst>
                <a:path w="1692" h="2350" extrusionOk="0">
                  <a:moveTo>
                    <a:pt x="578" y="0"/>
                  </a:moveTo>
                  <a:lnTo>
                    <a:pt x="0" y="304"/>
                  </a:lnTo>
                  <a:lnTo>
                    <a:pt x="1064" y="2349"/>
                  </a:lnTo>
                  <a:cubicBezTo>
                    <a:pt x="1276" y="2238"/>
                    <a:pt x="1489" y="2126"/>
                    <a:pt x="1691" y="2015"/>
                  </a:cubicBezTo>
                  <a:lnTo>
                    <a:pt x="578" y="0"/>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2"/>
            <p:cNvSpPr/>
            <p:nvPr/>
          </p:nvSpPr>
          <p:spPr>
            <a:xfrm>
              <a:off x="7833607" y="4498883"/>
              <a:ext cx="279570" cy="422198"/>
            </a:xfrm>
            <a:custGeom>
              <a:avLst/>
              <a:gdLst/>
              <a:ahLst/>
              <a:cxnLst/>
              <a:rect l="l" t="t" r="r" b="b"/>
              <a:pathLst>
                <a:path w="1570" h="2371" extrusionOk="0">
                  <a:moveTo>
                    <a:pt x="578" y="1"/>
                  </a:moveTo>
                  <a:cubicBezTo>
                    <a:pt x="386" y="82"/>
                    <a:pt x="193" y="173"/>
                    <a:pt x="1" y="244"/>
                  </a:cubicBezTo>
                  <a:lnTo>
                    <a:pt x="902" y="2370"/>
                  </a:lnTo>
                  <a:cubicBezTo>
                    <a:pt x="1124" y="2279"/>
                    <a:pt x="1347" y="2177"/>
                    <a:pt x="1570" y="2076"/>
                  </a:cubicBezTo>
                  <a:lnTo>
                    <a:pt x="578" y="1"/>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2"/>
            <p:cNvSpPr/>
            <p:nvPr/>
          </p:nvSpPr>
          <p:spPr>
            <a:xfrm>
              <a:off x="7617433" y="4583643"/>
              <a:ext cx="246983" cy="427540"/>
            </a:xfrm>
            <a:custGeom>
              <a:avLst/>
              <a:gdLst/>
              <a:ahLst/>
              <a:cxnLst/>
              <a:rect l="l" t="t" r="r" b="b"/>
              <a:pathLst>
                <a:path w="1387" h="2401" extrusionOk="0">
                  <a:moveTo>
                    <a:pt x="607" y="0"/>
                  </a:moveTo>
                  <a:cubicBezTo>
                    <a:pt x="405" y="72"/>
                    <a:pt x="202" y="142"/>
                    <a:pt x="0" y="203"/>
                  </a:cubicBezTo>
                  <a:lnTo>
                    <a:pt x="698" y="2400"/>
                  </a:lnTo>
                  <a:cubicBezTo>
                    <a:pt x="931" y="2329"/>
                    <a:pt x="1154" y="2248"/>
                    <a:pt x="1387" y="2167"/>
                  </a:cubicBezTo>
                  <a:lnTo>
                    <a:pt x="607" y="0"/>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2"/>
            <p:cNvSpPr/>
            <p:nvPr/>
          </p:nvSpPr>
          <p:spPr>
            <a:xfrm>
              <a:off x="7384699" y="4655760"/>
              <a:ext cx="230957" cy="425581"/>
            </a:xfrm>
            <a:custGeom>
              <a:avLst/>
              <a:gdLst/>
              <a:ahLst/>
              <a:cxnLst/>
              <a:rect l="l" t="t" r="r" b="b"/>
              <a:pathLst>
                <a:path w="1297" h="2390" extrusionOk="0">
                  <a:moveTo>
                    <a:pt x="639" y="0"/>
                  </a:moveTo>
                  <a:lnTo>
                    <a:pt x="0" y="173"/>
                  </a:lnTo>
                  <a:lnTo>
                    <a:pt x="628" y="2390"/>
                  </a:lnTo>
                  <a:lnTo>
                    <a:pt x="1296" y="2208"/>
                  </a:lnTo>
                  <a:lnTo>
                    <a:pt x="639" y="0"/>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2"/>
            <p:cNvSpPr/>
            <p:nvPr/>
          </p:nvSpPr>
          <p:spPr>
            <a:xfrm>
              <a:off x="7146801" y="4720577"/>
              <a:ext cx="225615" cy="425759"/>
            </a:xfrm>
            <a:custGeom>
              <a:avLst/>
              <a:gdLst/>
              <a:ahLst/>
              <a:cxnLst/>
              <a:rect l="l" t="t" r="r" b="b"/>
              <a:pathLst>
                <a:path w="1267" h="2391" extrusionOk="0">
                  <a:moveTo>
                    <a:pt x="648" y="1"/>
                  </a:moveTo>
                  <a:lnTo>
                    <a:pt x="0" y="173"/>
                  </a:lnTo>
                  <a:lnTo>
                    <a:pt x="598" y="2390"/>
                  </a:lnTo>
                  <a:lnTo>
                    <a:pt x="1266" y="2219"/>
                  </a:lnTo>
                  <a:lnTo>
                    <a:pt x="648" y="1"/>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2"/>
            <p:cNvSpPr/>
            <p:nvPr/>
          </p:nvSpPr>
          <p:spPr>
            <a:xfrm>
              <a:off x="6912286" y="4782010"/>
              <a:ext cx="212972" cy="425581"/>
            </a:xfrm>
            <a:custGeom>
              <a:avLst/>
              <a:gdLst/>
              <a:ahLst/>
              <a:cxnLst/>
              <a:rect l="l" t="t" r="r" b="b"/>
              <a:pathLst>
                <a:path w="1196" h="2390" extrusionOk="0">
                  <a:moveTo>
                    <a:pt x="639" y="0"/>
                  </a:moveTo>
                  <a:lnTo>
                    <a:pt x="1" y="152"/>
                  </a:lnTo>
                  <a:lnTo>
                    <a:pt x="518" y="2390"/>
                  </a:lnTo>
                  <a:cubicBezTo>
                    <a:pt x="750" y="2339"/>
                    <a:pt x="973" y="2279"/>
                    <a:pt x="1196" y="2228"/>
                  </a:cubicBezTo>
                  <a:lnTo>
                    <a:pt x="639" y="0"/>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2"/>
            <p:cNvSpPr/>
            <p:nvPr/>
          </p:nvSpPr>
          <p:spPr>
            <a:xfrm>
              <a:off x="6676169" y="4834362"/>
              <a:ext cx="200329" cy="425581"/>
            </a:xfrm>
            <a:custGeom>
              <a:avLst/>
              <a:gdLst/>
              <a:ahLst/>
              <a:cxnLst/>
              <a:rect l="l" t="t" r="r" b="b"/>
              <a:pathLst>
                <a:path w="1125" h="2390" extrusionOk="0">
                  <a:moveTo>
                    <a:pt x="638" y="0"/>
                  </a:moveTo>
                  <a:cubicBezTo>
                    <a:pt x="426" y="41"/>
                    <a:pt x="213" y="91"/>
                    <a:pt x="1" y="131"/>
                  </a:cubicBezTo>
                  <a:lnTo>
                    <a:pt x="426" y="2390"/>
                  </a:lnTo>
                  <a:cubicBezTo>
                    <a:pt x="659" y="2349"/>
                    <a:pt x="892" y="2298"/>
                    <a:pt x="1124" y="2248"/>
                  </a:cubicBezTo>
                  <a:lnTo>
                    <a:pt x="638" y="0"/>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2"/>
            <p:cNvSpPr/>
            <p:nvPr/>
          </p:nvSpPr>
          <p:spPr>
            <a:xfrm>
              <a:off x="6441833" y="4877632"/>
              <a:ext cx="178604" cy="422020"/>
            </a:xfrm>
            <a:custGeom>
              <a:avLst/>
              <a:gdLst/>
              <a:ahLst/>
              <a:cxnLst/>
              <a:rect l="l" t="t" r="r" b="b"/>
              <a:pathLst>
                <a:path w="1003" h="2370" extrusionOk="0">
                  <a:moveTo>
                    <a:pt x="638" y="0"/>
                  </a:moveTo>
                  <a:lnTo>
                    <a:pt x="314" y="50"/>
                  </a:lnTo>
                  <a:lnTo>
                    <a:pt x="1" y="91"/>
                  </a:lnTo>
                  <a:lnTo>
                    <a:pt x="304" y="2369"/>
                  </a:lnTo>
                  <a:lnTo>
                    <a:pt x="658" y="2329"/>
                  </a:lnTo>
                  <a:lnTo>
                    <a:pt x="1003" y="2268"/>
                  </a:lnTo>
                  <a:lnTo>
                    <a:pt x="638" y="0"/>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2"/>
            <p:cNvSpPr/>
            <p:nvPr/>
          </p:nvSpPr>
          <p:spPr>
            <a:xfrm>
              <a:off x="6207496" y="4908082"/>
              <a:ext cx="153318" cy="416856"/>
            </a:xfrm>
            <a:custGeom>
              <a:avLst/>
              <a:gdLst/>
              <a:ahLst/>
              <a:cxnLst/>
              <a:rect l="l" t="t" r="r" b="b"/>
              <a:pathLst>
                <a:path w="861" h="2341" extrusionOk="0">
                  <a:moveTo>
                    <a:pt x="638" y="1"/>
                  </a:moveTo>
                  <a:cubicBezTo>
                    <a:pt x="426" y="21"/>
                    <a:pt x="213" y="32"/>
                    <a:pt x="0" y="41"/>
                  </a:cubicBezTo>
                  <a:lnTo>
                    <a:pt x="142" y="2340"/>
                  </a:lnTo>
                  <a:cubicBezTo>
                    <a:pt x="385" y="2330"/>
                    <a:pt x="628" y="2309"/>
                    <a:pt x="861" y="2289"/>
                  </a:cubicBezTo>
                  <a:lnTo>
                    <a:pt x="638" y="1"/>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2"/>
            <p:cNvSpPr/>
            <p:nvPr/>
          </p:nvSpPr>
          <p:spPr>
            <a:xfrm>
              <a:off x="5965859" y="4920902"/>
              <a:ext cx="129991" cy="411158"/>
            </a:xfrm>
            <a:custGeom>
              <a:avLst/>
              <a:gdLst/>
              <a:ahLst/>
              <a:cxnLst/>
              <a:rect l="l" t="t" r="r" b="b"/>
              <a:pathLst>
                <a:path w="730" h="2309" extrusionOk="0">
                  <a:moveTo>
                    <a:pt x="61" y="0"/>
                  </a:moveTo>
                  <a:lnTo>
                    <a:pt x="1" y="2298"/>
                  </a:lnTo>
                  <a:lnTo>
                    <a:pt x="365" y="2298"/>
                  </a:lnTo>
                  <a:lnTo>
                    <a:pt x="547" y="2309"/>
                  </a:lnTo>
                  <a:lnTo>
                    <a:pt x="730" y="2298"/>
                  </a:lnTo>
                  <a:lnTo>
                    <a:pt x="689" y="0"/>
                  </a:ln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2"/>
            <p:cNvSpPr/>
            <p:nvPr/>
          </p:nvSpPr>
          <p:spPr>
            <a:xfrm>
              <a:off x="5697155" y="4904520"/>
              <a:ext cx="162400" cy="418459"/>
            </a:xfrm>
            <a:custGeom>
              <a:avLst/>
              <a:gdLst/>
              <a:ahLst/>
              <a:cxnLst/>
              <a:rect l="l" t="t" r="r" b="b"/>
              <a:pathLst>
                <a:path w="912" h="2350" extrusionOk="0">
                  <a:moveTo>
                    <a:pt x="295" y="1"/>
                  </a:moveTo>
                  <a:lnTo>
                    <a:pt x="1" y="2279"/>
                  </a:lnTo>
                  <a:cubicBezTo>
                    <a:pt x="244" y="2299"/>
                    <a:pt x="487" y="2340"/>
                    <a:pt x="740" y="2350"/>
                  </a:cubicBezTo>
                  <a:lnTo>
                    <a:pt x="912" y="61"/>
                  </a:lnTo>
                  <a:cubicBezTo>
                    <a:pt x="700" y="41"/>
                    <a:pt x="497" y="21"/>
                    <a:pt x="295" y="1"/>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2"/>
            <p:cNvSpPr/>
            <p:nvPr/>
          </p:nvSpPr>
          <p:spPr>
            <a:xfrm>
              <a:off x="5635900" y="3767026"/>
              <a:ext cx="3564605" cy="1229734"/>
            </a:xfrm>
            <a:custGeom>
              <a:avLst/>
              <a:gdLst/>
              <a:ahLst/>
              <a:cxnLst/>
              <a:rect l="l" t="t" r="r" b="b"/>
              <a:pathLst>
                <a:path w="20018" h="6906" extrusionOk="0">
                  <a:moveTo>
                    <a:pt x="19896" y="0"/>
                  </a:moveTo>
                  <a:cubicBezTo>
                    <a:pt x="14773" y="4273"/>
                    <a:pt x="8334" y="6723"/>
                    <a:pt x="1661" y="6723"/>
                  </a:cubicBezTo>
                  <a:cubicBezTo>
                    <a:pt x="1114" y="6723"/>
                    <a:pt x="567" y="6703"/>
                    <a:pt x="11" y="6672"/>
                  </a:cubicBezTo>
                  <a:lnTo>
                    <a:pt x="0" y="6854"/>
                  </a:lnTo>
                  <a:cubicBezTo>
                    <a:pt x="558" y="6885"/>
                    <a:pt x="1114" y="6905"/>
                    <a:pt x="1661" y="6905"/>
                  </a:cubicBezTo>
                  <a:cubicBezTo>
                    <a:pt x="8384" y="6905"/>
                    <a:pt x="14854" y="4435"/>
                    <a:pt x="20018" y="142"/>
                  </a:cubicBezTo>
                  <a:lnTo>
                    <a:pt x="198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2"/>
            <p:cNvSpPr/>
            <p:nvPr/>
          </p:nvSpPr>
          <p:spPr>
            <a:xfrm>
              <a:off x="5635900" y="4042674"/>
              <a:ext cx="3670913" cy="1229912"/>
            </a:xfrm>
            <a:custGeom>
              <a:avLst/>
              <a:gdLst/>
              <a:ahLst/>
              <a:cxnLst/>
              <a:rect l="l" t="t" r="r" b="b"/>
              <a:pathLst>
                <a:path w="20615" h="6907" extrusionOk="0">
                  <a:moveTo>
                    <a:pt x="20493" y="1"/>
                  </a:moveTo>
                  <a:cubicBezTo>
                    <a:pt x="15208" y="4264"/>
                    <a:pt x="8577" y="6714"/>
                    <a:pt x="1712" y="6714"/>
                  </a:cubicBezTo>
                  <a:cubicBezTo>
                    <a:pt x="1145" y="6714"/>
                    <a:pt x="578" y="6704"/>
                    <a:pt x="11" y="6663"/>
                  </a:cubicBezTo>
                  <a:lnTo>
                    <a:pt x="0" y="6856"/>
                  </a:lnTo>
                  <a:cubicBezTo>
                    <a:pt x="567" y="6886"/>
                    <a:pt x="1145" y="6906"/>
                    <a:pt x="1712" y="6906"/>
                  </a:cubicBezTo>
                  <a:cubicBezTo>
                    <a:pt x="8627" y="6906"/>
                    <a:pt x="15289" y="4436"/>
                    <a:pt x="20615" y="143"/>
                  </a:cubicBezTo>
                  <a:lnTo>
                    <a:pt x="204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2"/>
            <p:cNvSpPr/>
            <p:nvPr/>
          </p:nvSpPr>
          <p:spPr>
            <a:xfrm>
              <a:off x="7584847" y="4605189"/>
              <a:ext cx="285090" cy="104882"/>
            </a:xfrm>
            <a:custGeom>
              <a:avLst/>
              <a:gdLst/>
              <a:ahLst/>
              <a:cxnLst/>
              <a:rect l="l" t="t" r="r" b="b"/>
              <a:pathLst>
                <a:path w="1601" h="589" extrusionOk="0">
                  <a:moveTo>
                    <a:pt x="1549" y="1"/>
                  </a:moveTo>
                  <a:lnTo>
                    <a:pt x="1" y="416"/>
                  </a:lnTo>
                  <a:lnTo>
                    <a:pt x="51" y="588"/>
                  </a:lnTo>
                  <a:lnTo>
                    <a:pt x="1600" y="173"/>
                  </a:lnTo>
                  <a:lnTo>
                    <a:pt x="1549" y="1"/>
                  </a:lnTo>
                  <a:close/>
                </a:path>
              </a:pathLst>
            </a:custGeom>
            <a:solidFill>
              <a:srgbClr val="7C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2"/>
            <p:cNvSpPr/>
            <p:nvPr/>
          </p:nvSpPr>
          <p:spPr>
            <a:xfrm>
              <a:off x="6481542" y="4897398"/>
              <a:ext cx="283131" cy="106484"/>
            </a:xfrm>
            <a:custGeom>
              <a:avLst/>
              <a:gdLst/>
              <a:ahLst/>
              <a:cxnLst/>
              <a:rect l="l" t="t" r="r" b="b"/>
              <a:pathLst>
                <a:path w="1590" h="598" extrusionOk="0">
                  <a:moveTo>
                    <a:pt x="1539" y="0"/>
                  </a:moveTo>
                  <a:lnTo>
                    <a:pt x="0" y="416"/>
                  </a:lnTo>
                  <a:lnTo>
                    <a:pt x="51" y="598"/>
                  </a:lnTo>
                  <a:lnTo>
                    <a:pt x="1590" y="173"/>
                  </a:lnTo>
                  <a:lnTo>
                    <a:pt x="1539" y="0"/>
                  </a:lnTo>
                  <a:close/>
                </a:path>
              </a:pathLst>
            </a:custGeom>
            <a:solidFill>
              <a:srgbClr val="7C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2"/>
            <p:cNvSpPr/>
            <p:nvPr/>
          </p:nvSpPr>
          <p:spPr>
            <a:xfrm>
              <a:off x="7260408" y="3252589"/>
              <a:ext cx="1069132" cy="522806"/>
            </a:xfrm>
            <a:custGeom>
              <a:avLst/>
              <a:gdLst/>
              <a:ahLst/>
              <a:cxnLst/>
              <a:rect l="l" t="t" r="r" b="b"/>
              <a:pathLst>
                <a:path w="6004" h="2936" extrusionOk="0">
                  <a:moveTo>
                    <a:pt x="3290" y="1"/>
                  </a:moveTo>
                  <a:cubicBezTo>
                    <a:pt x="3081" y="1"/>
                    <a:pt x="2870" y="50"/>
                    <a:pt x="2673" y="156"/>
                  </a:cubicBezTo>
                  <a:cubicBezTo>
                    <a:pt x="2552" y="216"/>
                    <a:pt x="2440" y="297"/>
                    <a:pt x="2349" y="388"/>
                  </a:cubicBezTo>
                  <a:cubicBezTo>
                    <a:pt x="2202" y="187"/>
                    <a:pt x="1970" y="74"/>
                    <a:pt x="1730" y="74"/>
                  </a:cubicBezTo>
                  <a:cubicBezTo>
                    <a:pt x="1607" y="74"/>
                    <a:pt x="1483" y="104"/>
                    <a:pt x="1367" y="165"/>
                  </a:cubicBezTo>
                  <a:cubicBezTo>
                    <a:pt x="1094" y="307"/>
                    <a:pt x="941" y="601"/>
                    <a:pt x="962" y="885"/>
                  </a:cubicBezTo>
                  <a:cubicBezTo>
                    <a:pt x="871" y="905"/>
                    <a:pt x="790" y="935"/>
                    <a:pt x="709" y="975"/>
                  </a:cubicBezTo>
                  <a:cubicBezTo>
                    <a:pt x="192" y="1249"/>
                    <a:pt x="0" y="1877"/>
                    <a:pt x="273" y="2383"/>
                  </a:cubicBezTo>
                  <a:cubicBezTo>
                    <a:pt x="464" y="2736"/>
                    <a:pt x="831" y="2936"/>
                    <a:pt x="1211" y="2936"/>
                  </a:cubicBezTo>
                  <a:cubicBezTo>
                    <a:pt x="1377" y="2936"/>
                    <a:pt x="1544" y="2898"/>
                    <a:pt x="1701" y="2818"/>
                  </a:cubicBezTo>
                  <a:cubicBezTo>
                    <a:pt x="1994" y="2656"/>
                    <a:pt x="2187" y="2393"/>
                    <a:pt x="2248" y="2100"/>
                  </a:cubicBezTo>
                  <a:cubicBezTo>
                    <a:pt x="2501" y="2425"/>
                    <a:pt x="2889" y="2607"/>
                    <a:pt x="3290" y="2607"/>
                  </a:cubicBezTo>
                  <a:cubicBezTo>
                    <a:pt x="3498" y="2607"/>
                    <a:pt x="3711" y="2558"/>
                    <a:pt x="3908" y="2453"/>
                  </a:cubicBezTo>
                  <a:cubicBezTo>
                    <a:pt x="4060" y="2372"/>
                    <a:pt x="4192" y="2262"/>
                    <a:pt x="4303" y="2140"/>
                  </a:cubicBezTo>
                  <a:cubicBezTo>
                    <a:pt x="4303" y="2150"/>
                    <a:pt x="4313" y="2170"/>
                    <a:pt x="4313" y="2181"/>
                  </a:cubicBezTo>
                  <a:cubicBezTo>
                    <a:pt x="4468" y="2454"/>
                    <a:pt x="4753" y="2611"/>
                    <a:pt x="5048" y="2611"/>
                  </a:cubicBezTo>
                  <a:cubicBezTo>
                    <a:pt x="5179" y="2611"/>
                    <a:pt x="5312" y="2580"/>
                    <a:pt x="5437" y="2514"/>
                  </a:cubicBezTo>
                  <a:cubicBezTo>
                    <a:pt x="5842" y="2302"/>
                    <a:pt x="6004" y="1805"/>
                    <a:pt x="5781" y="1411"/>
                  </a:cubicBezTo>
                  <a:cubicBezTo>
                    <a:pt x="5650" y="1168"/>
                    <a:pt x="5417" y="1016"/>
                    <a:pt x="5164" y="986"/>
                  </a:cubicBezTo>
                  <a:cubicBezTo>
                    <a:pt x="5153" y="935"/>
                    <a:pt x="5133" y="885"/>
                    <a:pt x="5103" y="833"/>
                  </a:cubicBezTo>
                  <a:cubicBezTo>
                    <a:pt x="4993" y="629"/>
                    <a:pt x="4779" y="510"/>
                    <a:pt x="4556" y="510"/>
                  </a:cubicBezTo>
                  <a:cubicBezTo>
                    <a:pt x="4492" y="510"/>
                    <a:pt x="4427" y="520"/>
                    <a:pt x="4364" y="540"/>
                  </a:cubicBezTo>
                  <a:cubicBezTo>
                    <a:pt x="4108" y="196"/>
                    <a:pt x="3704" y="1"/>
                    <a:pt x="3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2"/>
            <p:cNvSpPr/>
            <p:nvPr/>
          </p:nvSpPr>
          <p:spPr>
            <a:xfrm>
              <a:off x="6870820" y="4084342"/>
              <a:ext cx="573563" cy="512122"/>
            </a:xfrm>
            <a:custGeom>
              <a:avLst/>
              <a:gdLst/>
              <a:ahLst/>
              <a:cxnLst/>
              <a:rect l="l" t="t" r="r" b="b"/>
              <a:pathLst>
                <a:path w="3221" h="2876" extrusionOk="0">
                  <a:moveTo>
                    <a:pt x="1" y="0"/>
                  </a:moveTo>
                  <a:lnTo>
                    <a:pt x="800" y="2876"/>
                  </a:lnTo>
                  <a:lnTo>
                    <a:pt x="3220" y="2217"/>
                  </a:lnTo>
                  <a:lnTo>
                    <a:pt x="1"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2"/>
            <p:cNvSpPr/>
            <p:nvPr/>
          </p:nvSpPr>
          <p:spPr>
            <a:xfrm>
              <a:off x="6559001" y="4003143"/>
              <a:ext cx="503226" cy="833000"/>
            </a:xfrm>
            <a:custGeom>
              <a:avLst/>
              <a:gdLst/>
              <a:ahLst/>
              <a:cxnLst/>
              <a:rect l="l" t="t" r="r" b="b"/>
              <a:pathLst>
                <a:path w="2826" h="4678" extrusionOk="0">
                  <a:moveTo>
                    <a:pt x="1641" y="0"/>
                  </a:moveTo>
                  <a:lnTo>
                    <a:pt x="0" y="446"/>
                  </a:lnTo>
                  <a:lnTo>
                    <a:pt x="1175" y="4678"/>
                  </a:lnTo>
                  <a:lnTo>
                    <a:pt x="2826" y="4232"/>
                  </a:lnTo>
                  <a:lnTo>
                    <a:pt x="1641" y="0"/>
                  </a:ln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2"/>
            <p:cNvSpPr/>
            <p:nvPr/>
          </p:nvSpPr>
          <p:spPr>
            <a:xfrm>
              <a:off x="5720660" y="4122092"/>
              <a:ext cx="622177" cy="840301"/>
            </a:xfrm>
            <a:custGeom>
              <a:avLst/>
              <a:gdLst/>
              <a:ahLst/>
              <a:cxnLst/>
              <a:rect l="l" t="t" r="r" b="b"/>
              <a:pathLst>
                <a:path w="3494" h="4719" extrusionOk="0">
                  <a:moveTo>
                    <a:pt x="3382" y="0"/>
                  </a:moveTo>
                  <a:lnTo>
                    <a:pt x="1" y="81"/>
                  </a:lnTo>
                  <a:lnTo>
                    <a:pt x="112" y="4719"/>
                  </a:lnTo>
                  <a:lnTo>
                    <a:pt x="982" y="4698"/>
                  </a:lnTo>
                  <a:lnTo>
                    <a:pt x="912" y="1854"/>
                  </a:lnTo>
                  <a:cubicBezTo>
                    <a:pt x="901" y="1398"/>
                    <a:pt x="1266" y="1033"/>
                    <a:pt x="1722" y="1023"/>
                  </a:cubicBezTo>
                  <a:cubicBezTo>
                    <a:pt x="1728" y="1023"/>
                    <a:pt x="1735" y="1023"/>
                    <a:pt x="1741" y="1023"/>
                  </a:cubicBezTo>
                  <a:cubicBezTo>
                    <a:pt x="2178" y="1023"/>
                    <a:pt x="2552" y="1374"/>
                    <a:pt x="2562" y="1813"/>
                  </a:cubicBezTo>
                  <a:lnTo>
                    <a:pt x="2633" y="4658"/>
                  </a:lnTo>
                  <a:lnTo>
                    <a:pt x="3493" y="4638"/>
                  </a:lnTo>
                  <a:lnTo>
                    <a:pt x="3382"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2"/>
            <p:cNvSpPr/>
            <p:nvPr/>
          </p:nvSpPr>
          <p:spPr>
            <a:xfrm>
              <a:off x="7552338" y="3882414"/>
              <a:ext cx="505007" cy="405638"/>
            </a:xfrm>
            <a:custGeom>
              <a:avLst/>
              <a:gdLst/>
              <a:ahLst/>
              <a:cxnLst/>
              <a:rect l="l" t="t" r="r" b="b"/>
              <a:pathLst>
                <a:path w="2836" h="2278" extrusionOk="0">
                  <a:moveTo>
                    <a:pt x="2735" y="0"/>
                  </a:moveTo>
                  <a:lnTo>
                    <a:pt x="1" y="1438"/>
                  </a:lnTo>
                  <a:lnTo>
                    <a:pt x="548" y="2278"/>
                  </a:lnTo>
                  <a:lnTo>
                    <a:pt x="1125" y="1762"/>
                  </a:lnTo>
                  <a:cubicBezTo>
                    <a:pt x="1044" y="1448"/>
                    <a:pt x="1186" y="1103"/>
                    <a:pt x="1490" y="952"/>
                  </a:cubicBezTo>
                  <a:cubicBezTo>
                    <a:pt x="1598" y="892"/>
                    <a:pt x="1718" y="864"/>
                    <a:pt x="1835" y="864"/>
                  </a:cubicBezTo>
                  <a:cubicBezTo>
                    <a:pt x="1914" y="864"/>
                    <a:pt x="1993" y="876"/>
                    <a:pt x="2066" y="901"/>
                  </a:cubicBezTo>
                  <a:cubicBezTo>
                    <a:pt x="2147" y="830"/>
                    <a:pt x="2228" y="759"/>
                    <a:pt x="2300" y="678"/>
                  </a:cubicBezTo>
                  <a:cubicBezTo>
                    <a:pt x="2482" y="516"/>
                    <a:pt x="2664" y="354"/>
                    <a:pt x="2836" y="182"/>
                  </a:cubicBezTo>
                  <a:lnTo>
                    <a:pt x="2735" y="0"/>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2"/>
            <p:cNvSpPr/>
            <p:nvPr/>
          </p:nvSpPr>
          <p:spPr>
            <a:xfrm>
              <a:off x="7647883" y="3909302"/>
              <a:ext cx="970125" cy="680040"/>
            </a:xfrm>
            <a:custGeom>
              <a:avLst/>
              <a:gdLst/>
              <a:ahLst/>
              <a:cxnLst/>
              <a:rect l="l" t="t" r="r" b="b"/>
              <a:pathLst>
                <a:path w="5448" h="3819" extrusionOk="0">
                  <a:moveTo>
                    <a:pt x="4608" y="1"/>
                  </a:moveTo>
                  <a:lnTo>
                    <a:pt x="2785" y="952"/>
                  </a:lnTo>
                  <a:lnTo>
                    <a:pt x="2289" y="31"/>
                  </a:lnTo>
                  <a:cubicBezTo>
                    <a:pt x="2117" y="203"/>
                    <a:pt x="1935" y="365"/>
                    <a:pt x="1753" y="527"/>
                  </a:cubicBezTo>
                  <a:cubicBezTo>
                    <a:pt x="1681" y="608"/>
                    <a:pt x="1600" y="679"/>
                    <a:pt x="1519" y="750"/>
                  </a:cubicBezTo>
                  <a:cubicBezTo>
                    <a:pt x="1692" y="801"/>
                    <a:pt x="1843" y="922"/>
                    <a:pt x="1935" y="1094"/>
                  </a:cubicBezTo>
                  <a:lnTo>
                    <a:pt x="2188" y="1560"/>
                  </a:lnTo>
                  <a:lnTo>
                    <a:pt x="892" y="2239"/>
                  </a:lnTo>
                  <a:lnTo>
                    <a:pt x="639" y="1773"/>
                  </a:lnTo>
                  <a:cubicBezTo>
                    <a:pt x="619" y="1722"/>
                    <a:pt x="588" y="1661"/>
                    <a:pt x="578" y="1611"/>
                  </a:cubicBezTo>
                  <a:lnTo>
                    <a:pt x="1" y="2127"/>
                  </a:lnTo>
                  <a:lnTo>
                    <a:pt x="527" y="2907"/>
                  </a:lnTo>
                  <a:lnTo>
                    <a:pt x="720" y="3200"/>
                  </a:lnTo>
                  <a:lnTo>
                    <a:pt x="1125" y="3818"/>
                  </a:lnTo>
                  <a:lnTo>
                    <a:pt x="5448" y="1560"/>
                  </a:lnTo>
                  <a:lnTo>
                    <a:pt x="4608" y="1"/>
                  </a:ln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2"/>
            <p:cNvSpPr/>
            <p:nvPr/>
          </p:nvSpPr>
          <p:spPr>
            <a:xfrm>
              <a:off x="8617815" y="4156459"/>
              <a:ext cx="216533" cy="151535"/>
            </a:xfrm>
            <a:custGeom>
              <a:avLst/>
              <a:gdLst/>
              <a:ahLst/>
              <a:cxnLst/>
              <a:rect l="l" t="t" r="r" b="b"/>
              <a:pathLst>
                <a:path w="1216" h="851" extrusionOk="0">
                  <a:moveTo>
                    <a:pt x="325" y="0"/>
                  </a:moveTo>
                  <a:lnTo>
                    <a:pt x="1" y="172"/>
                  </a:lnTo>
                  <a:lnTo>
                    <a:pt x="365" y="851"/>
                  </a:lnTo>
                  <a:lnTo>
                    <a:pt x="1216" y="405"/>
                  </a:lnTo>
                  <a:lnTo>
                    <a:pt x="325" y="0"/>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2"/>
            <p:cNvSpPr/>
            <p:nvPr/>
          </p:nvSpPr>
          <p:spPr>
            <a:xfrm>
              <a:off x="8516851" y="3979638"/>
              <a:ext cx="94021" cy="120908"/>
            </a:xfrm>
            <a:custGeom>
              <a:avLst/>
              <a:gdLst/>
              <a:ahLst/>
              <a:cxnLst/>
              <a:rect l="l" t="t" r="r" b="b"/>
              <a:pathLst>
                <a:path w="528" h="679" extrusionOk="0">
                  <a:moveTo>
                    <a:pt x="234" y="1"/>
                  </a:moveTo>
                  <a:lnTo>
                    <a:pt x="1" y="122"/>
                  </a:lnTo>
                  <a:lnTo>
                    <a:pt x="305" y="679"/>
                  </a:lnTo>
                  <a:lnTo>
                    <a:pt x="527" y="557"/>
                  </a:lnTo>
                  <a:lnTo>
                    <a:pt x="234" y="1"/>
                  </a:ln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2"/>
            <p:cNvSpPr/>
            <p:nvPr/>
          </p:nvSpPr>
          <p:spPr>
            <a:xfrm>
              <a:off x="8213959" y="3727317"/>
              <a:ext cx="216533" cy="248938"/>
            </a:xfrm>
            <a:custGeom>
              <a:avLst/>
              <a:gdLst/>
              <a:ahLst/>
              <a:cxnLst/>
              <a:rect l="l" t="t" r="r" b="b"/>
              <a:pathLst>
                <a:path w="1216" h="1398" extrusionOk="0">
                  <a:moveTo>
                    <a:pt x="872" y="0"/>
                  </a:moveTo>
                  <a:lnTo>
                    <a:pt x="1" y="456"/>
                  </a:lnTo>
                  <a:lnTo>
                    <a:pt x="710" y="1398"/>
                  </a:lnTo>
                  <a:lnTo>
                    <a:pt x="1216" y="1134"/>
                  </a:lnTo>
                  <a:lnTo>
                    <a:pt x="872" y="0"/>
                  </a:ln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2"/>
            <p:cNvSpPr/>
            <p:nvPr/>
          </p:nvSpPr>
          <p:spPr>
            <a:xfrm>
              <a:off x="8177989" y="3682088"/>
              <a:ext cx="211191" cy="135509"/>
            </a:xfrm>
            <a:custGeom>
              <a:avLst/>
              <a:gdLst/>
              <a:ahLst/>
              <a:cxnLst/>
              <a:rect l="l" t="t" r="r" b="b"/>
              <a:pathLst>
                <a:path w="1186" h="761" extrusionOk="0">
                  <a:moveTo>
                    <a:pt x="1084" y="1"/>
                  </a:moveTo>
                  <a:lnTo>
                    <a:pt x="0" y="578"/>
                  </a:lnTo>
                  <a:lnTo>
                    <a:pt x="102" y="761"/>
                  </a:lnTo>
                  <a:lnTo>
                    <a:pt x="1185" y="194"/>
                  </a:lnTo>
                  <a:lnTo>
                    <a:pt x="1084" y="1"/>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2"/>
            <p:cNvSpPr/>
            <p:nvPr/>
          </p:nvSpPr>
          <p:spPr>
            <a:xfrm>
              <a:off x="7914806" y="4186909"/>
              <a:ext cx="768194" cy="490576"/>
            </a:xfrm>
            <a:custGeom>
              <a:avLst/>
              <a:gdLst/>
              <a:ahLst/>
              <a:cxnLst/>
              <a:rect l="l" t="t" r="r" b="b"/>
              <a:pathLst>
                <a:path w="4314" h="2755" extrusionOk="0">
                  <a:moveTo>
                    <a:pt x="3949" y="1"/>
                  </a:moveTo>
                  <a:lnTo>
                    <a:pt x="0" y="2066"/>
                  </a:lnTo>
                  <a:lnTo>
                    <a:pt x="375" y="2755"/>
                  </a:lnTo>
                  <a:lnTo>
                    <a:pt x="4313" y="680"/>
                  </a:lnTo>
                  <a:lnTo>
                    <a:pt x="3949" y="1"/>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2"/>
            <p:cNvSpPr/>
            <p:nvPr/>
          </p:nvSpPr>
          <p:spPr>
            <a:xfrm>
              <a:off x="7422783" y="3783207"/>
              <a:ext cx="667228" cy="405994"/>
            </a:xfrm>
            <a:custGeom>
              <a:avLst/>
              <a:gdLst/>
              <a:ahLst/>
              <a:cxnLst/>
              <a:rect l="l" t="t" r="r" b="b"/>
              <a:pathLst>
                <a:path w="3747" h="2280" extrusionOk="0">
                  <a:moveTo>
                    <a:pt x="3503" y="1"/>
                  </a:moveTo>
                  <a:lnTo>
                    <a:pt x="0" y="1834"/>
                  </a:lnTo>
                  <a:lnTo>
                    <a:pt x="233" y="2279"/>
                  </a:lnTo>
                  <a:lnTo>
                    <a:pt x="3746" y="436"/>
                  </a:lnTo>
                  <a:lnTo>
                    <a:pt x="3503" y="1"/>
                  </a:ln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2"/>
            <p:cNvSpPr/>
            <p:nvPr/>
          </p:nvSpPr>
          <p:spPr>
            <a:xfrm>
              <a:off x="7795679" y="4427122"/>
              <a:ext cx="386056" cy="334945"/>
            </a:xfrm>
            <a:custGeom>
              <a:avLst/>
              <a:gdLst/>
              <a:ahLst/>
              <a:cxnLst/>
              <a:rect l="l" t="t" r="r" b="b"/>
              <a:pathLst>
                <a:path w="2168" h="1881" extrusionOk="0">
                  <a:moveTo>
                    <a:pt x="1086" y="0"/>
                  </a:moveTo>
                  <a:cubicBezTo>
                    <a:pt x="935" y="0"/>
                    <a:pt x="782" y="36"/>
                    <a:pt x="639" y="110"/>
                  </a:cubicBezTo>
                  <a:cubicBezTo>
                    <a:pt x="173" y="353"/>
                    <a:pt x="1" y="930"/>
                    <a:pt x="244" y="1386"/>
                  </a:cubicBezTo>
                  <a:cubicBezTo>
                    <a:pt x="412" y="1701"/>
                    <a:pt x="741" y="1881"/>
                    <a:pt x="1081" y="1881"/>
                  </a:cubicBezTo>
                  <a:cubicBezTo>
                    <a:pt x="1233" y="1881"/>
                    <a:pt x="1387" y="1845"/>
                    <a:pt x="1530" y="1770"/>
                  </a:cubicBezTo>
                  <a:cubicBezTo>
                    <a:pt x="1996" y="1527"/>
                    <a:pt x="2168" y="960"/>
                    <a:pt x="1925" y="505"/>
                  </a:cubicBezTo>
                  <a:cubicBezTo>
                    <a:pt x="1756" y="182"/>
                    <a:pt x="1427" y="0"/>
                    <a:pt x="1086"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2"/>
            <p:cNvSpPr/>
            <p:nvPr/>
          </p:nvSpPr>
          <p:spPr>
            <a:xfrm>
              <a:off x="7893081" y="4512416"/>
              <a:ext cx="191247" cy="165069"/>
            </a:xfrm>
            <a:custGeom>
              <a:avLst/>
              <a:gdLst/>
              <a:ahLst/>
              <a:cxnLst/>
              <a:rect l="l" t="t" r="r" b="b"/>
              <a:pathLst>
                <a:path w="1074" h="927" extrusionOk="0">
                  <a:moveTo>
                    <a:pt x="541" y="0"/>
                  </a:moveTo>
                  <a:cubicBezTo>
                    <a:pt x="465" y="0"/>
                    <a:pt x="388" y="18"/>
                    <a:pt x="315" y="56"/>
                  </a:cubicBezTo>
                  <a:cubicBezTo>
                    <a:pt x="92" y="178"/>
                    <a:pt x="1" y="451"/>
                    <a:pt x="122" y="684"/>
                  </a:cubicBezTo>
                  <a:cubicBezTo>
                    <a:pt x="207" y="840"/>
                    <a:pt x="371" y="926"/>
                    <a:pt x="542" y="926"/>
                  </a:cubicBezTo>
                  <a:cubicBezTo>
                    <a:pt x="616" y="926"/>
                    <a:pt x="690" y="910"/>
                    <a:pt x="760" y="877"/>
                  </a:cubicBezTo>
                  <a:cubicBezTo>
                    <a:pt x="983" y="755"/>
                    <a:pt x="1074" y="472"/>
                    <a:pt x="952" y="249"/>
                  </a:cubicBezTo>
                  <a:cubicBezTo>
                    <a:pt x="869" y="88"/>
                    <a:pt x="709" y="0"/>
                    <a:pt x="541"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2"/>
            <p:cNvSpPr/>
            <p:nvPr/>
          </p:nvSpPr>
          <p:spPr>
            <a:xfrm>
              <a:off x="8262749" y="4181923"/>
              <a:ext cx="386056" cy="334945"/>
            </a:xfrm>
            <a:custGeom>
              <a:avLst/>
              <a:gdLst/>
              <a:ahLst/>
              <a:cxnLst/>
              <a:rect l="l" t="t" r="r" b="b"/>
              <a:pathLst>
                <a:path w="2168" h="1881" extrusionOk="0">
                  <a:moveTo>
                    <a:pt x="1085" y="0"/>
                  </a:moveTo>
                  <a:cubicBezTo>
                    <a:pt x="934" y="0"/>
                    <a:pt x="781" y="36"/>
                    <a:pt x="638" y="110"/>
                  </a:cubicBezTo>
                  <a:cubicBezTo>
                    <a:pt x="172" y="353"/>
                    <a:pt x="1" y="930"/>
                    <a:pt x="244" y="1386"/>
                  </a:cubicBezTo>
                  <a:cubicBezTo>
                    <a:pt x="412" y="1701"/>
                    <a:pt x="740" y="1881"/>
                    <a:pt x="1080" y="1881"/>
                  </a:cubicBezTo>
                  <a:cubicBezTo>
                    <a:pt x="1232" y="1881"/>
                    <a:pt x="1386" y="1845"/>
                    <a:pt x="1529" y="1770"/>
                  </a:cubicBezTo>
                  <a:cubicBezTo>
                    <a:pt x="1995" y="1527"/>
                    <a:pt x="2167" y="960"/>
                    <a:pt x="1924" y="505"/>
                  </a:cubicBezTo>
                  <a:cubicBezTo>
                    <a:pt x="1756" y="182"/>
                    <a:pt x="1426" y="0"/>
                    <a:pt x="1085"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2"/>
            <p:cNvSpPr/>
            <p:nvPr/>
          </p:nvSpPr>
          <p:spPr>
            <a:xfrm>
              <a:off x="8360152" y="4267217"/>
              <a:ext cx="191247" cy="165069"/>
            </a:xfrm>
            <a:custGeom>
              <a:avLst/>
              <a:gdLst/>
              <a:ahLst/>
              <a:cxnLst/>
              <a:rect l="l" t="t" r="r" b="b"/>
              <a:pathLst>
                <a:path w="1074" h="927" extrusionOk="0">
                  <a:moveTo>
                    <a:pt x="541" y="0"/>
                  </a:moveTo>
                  <a:cubicBezTo>
                    <a:pt x="464" y="0"/>
                    <a:pt x="387" y="18"/>
                    <a:pt x="314" y="56"/>
                  </a:cubicBezTo>
                  <a:cubicBezTo>
                    <a:pt x="91" y="178"/>
                    <a:pt x="0" y="451"/>
                    <a:pt x="122" y="684"/>
                  </a:cubicBezTo>
                  <a:cubicBezTo>
                    <a:pt x="207" y="840"/>
                    <a:pt x="371" y="926"/>
                    <a:pt x="542" y="926"/>
                  </a:cubicBezTo>
                  <a:cubicBezTo>
                    <a:pt x="615" y="926"/>
                    <a:pt x="689" y="910"/>
                    <a:pt x="759" y="877"/>
                  </a:cubicBezTo>
                  <a:cubicBezTo>
                    <a:pt x="982" y="755"/>
                    <a:pt x="1074" y="472"/>
                    <a:pt x="952" y="249"/>
                  </a:cubicBezTo>
                  <a:cubicBezTo>
                    <a:pt x="869" y="88"/>
                    <a:pt x="708" y="0"/>
                    <a:pt x="541"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2"/>
            <p:cNvSpPr/>
            <p:nvPr/>
          </p:nvSpPr>
          <p:spPr>
            <a:xfrm>
              <a:off x="7741724" y="4015786"/>
              <a:ext cx="813246" cy="463510"/>
            </a:xfrm>
            <a:custGeom>
              <a:avLst/>
              <a:gdLst/>
              <a:ahLst/>
              <a:cxnLst/>
              <a:rect l="l" t="t" r="r" b="b"/>
              <a:pathLst>
                <a:path w="4567" h="2603" extrusionOk="0">
                  <a:moveTo>
                    <a:pt x="4405" y="0"/>
                  </a:moveTo>
                  <a:lnTo>
                    <a:pt x="0" y="2309"/>
                  </a:lnTo>
                  <a:lnTo>
                    <a:pt x="193" y="2602"/>
                  </a:lnTo>
                  <a:lnTo>
                    <a:pt x="4567" y="304"/>
                  </a:lnTo>
                  <a:lnTo>
                    <a:pt x="4405"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2"/>
            <p:cNvSpPr/>
            <p:nvPr/>
          </p:nvSpPr>
          <p:spPr>
            <a:xfrm>
              <a:off x="7968760" y="4267573"/>
              <a:ext cx="631258" cy="354710"/>
            </a:xfrm>
            <a:custGeom>
              <a:avLst/>
              <a:gdLst/>
              <a:ahLst/>
              <a:cxnLst/>
              <a:rect l="l" t="t" r="r" b="b"/>
              <a:pathLst>
                <a:path w="3545" h="1992" extrusionOk="0">
                  <a:moveTo>
                    <a:pt x="3366" y="0"/>
                  </a:moveTo>
                  <a:cubicBezTo>
                    <a:pt x="3345" y="0"/>
                    <a:pt x="3323" y="5"/>
                    <a:pt x="3302" y="14"/>
                  </a:cubicBezTo>
                  <a:lnTo>
                    <a:pt x="92" y="1694"/>
                  </a:lnTo>
                  <a:cubicBezTo>
                    <a:pt x="32" y="1735"/>
                    <a:pt x="1" y="1816"/>
                    <a:pt x="41" y="1887"/>
                  </a:cubicBezTo>
                  <a:lnTo>
                    <a:pt x="62" y="1917"/>
                  </a:lnTo>
                  <a:cubicBezTo>
                    <a:pt x="83" y="1967"/>
                    <a:pt x="129" y="1992"/>
                    <a:pt x="179" y="1992"/>
                  </a:cubicBezTo>
                  <a:cubicBezTo>
                    <a:pt x="200" y="1992"/>
                    <a:pt x="223" y="1987"/>
                    <a:pt x="244" y="1978"/>
                  </a:cubicBezTo>
                  <a:lnTo>
                    <a:pt x="3454" y="297"/>
                  </a:lnTo>
                  <a:cubicBezTo>
                    <a:pt x="3515" y="257"/>
                    <a:pt x="3545" y="176"/>
                    <a:pt x="3504" y="105"/>
                  </a:cubicBezTo>
                  <a:lnTo>
                    <a:pt x="3484" y="74"/>
                  </a:lnTo>
                  <a:cubicBezTo>
                    <a:pt x="3463" y="25"/>
                    <a:pt x="3417" y="0"/>
                    <a:pt x="3366"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2"/>
            <p:cNvSpPr/>
            <p:nvPr/>
          </p:nvSpPr>
          <p:spPr>
            <a:xfrm>
              <a:off x="6629338" y="4246716"/>
              <a:ext cx="869160" cy="614867"/>
            </a:xfrm>
            <a:custGeom>
              <a:avLst/>
              <a:gdLst/>
              <a:ahLst/>
              <a:cxnLst/>
              <a:rect l="l" t="t" r="r" b="b"/>
              <a:pathLst>
                <a:path w="4881" h="3453" extrusionOk="0">
                  <a:moveTo>
                    <a:pt x="4809" y="0"/>
                  </a:moveTo>
                  <a:lnTo>
                    <a:pt x="1" y="1296"/>
                  </a:lnTo>
                  <a:lnTo>
                    <a:pt x="375" y="2228"/>
                  </a:lnTo>
                  <a:lnTo>
                    <a:pt x="476" y="2501"/>
                  </a:lnTo>
                  <a:lnTo>
                    <a:pt x="851" y="3452"/>
                  </a:lnTo>
                  <a:cubicBezTo>
                    <a:pt x="2157" y="2390"/>
                    <a:pt x="3453" y="1316"/>
                    <a:pt x="4881" y="455"/>
                  </a:cubicBezTo>
                  <a:lnTo>
                    <a:pt x="4809" y="0"/>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2"/>
            <p:cNvSpPr/>
            <p:nvPr/>
          </p:nvSpPr>
          <p:spPr>
            <a:xfrm>
              <a:off x="6780873" y="4324021"/>
              <a:ext cx="780659" cy="577117"/>
            </a:xfrm>
            <a:custGeom>
              <a:avLst/>
              <a:gdLst/>
              <a:ahLst/>
              <a:cxnLst/>
              <a:rect l="l" t="t" r="r" b="b"/>
              <a:pathLst>
                <a:path w="4384" h="3241" extrusionOk="0">
                  <a:moveTo>
                    <a:pt x="4030" y="0"/>
                  </a:moveTo>
                  <a:cubicBezTo>
                    <a:pt x="2602" y="861"/>
                    <a:pt x="1306" y="1935"/>
                    <a:pt x="0" y="2997"/>
                  </a:cubicBezTo>
                  <a:lnTo>
                    <a:pt x="101" y="3240"/>
                  </a:lnTo>
                  <a:lnTo>
                    <a:pt x="4384" y="2086"/>
                  </a:lnTo>
                  <a:lnTo>
                    <a:pt x="4172" y="821"/>
                  </a:lnTo>
                  <a:lnTo>
                    <a:pt x="4120" y="537"/>
                  </a:lnTo>
                  <a:lnTo>
                    <a:pt x="4030" y="0"/>
                  </a:ln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2"/>
            <p:cNvSpPr/>
            <p:nvPr/>
          </p:nvSpPr>
          <p:spPr>
            <a:xfrm>
              <a:off x="6802419" y="4695469"/>
              <a:ext cx="793480" cy="328178"/>
            </a:xfrm>
            <a:custGeom>
              <a:avLst/>
              <a:gdLst/>
              <a:ahLst/>
              <a:cxnLst/>
              <a:rect l="l" t="t" r="r" b="b"/>
              <a:pathLst>
                <a:path w="4456" h="1843" extrusionOk="0">
                  <a:moveTo>
                    <a:pt x="4263" y="0"/>
                  </a:moveTo>
                  <a:lnTo>
                    <a:pt x="1" y="1145"/>
                  </a:lnTo>
                  <a:lnTo>
                    <a:pt x="193" y="1843"/>
                  </a:lnTo>
                  <a:lnTo>
                    <a:pt x="4456" y="689"/>
                  </a:lnTo>
                  <a:lnTo>
                    <a:pt x="4263"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2"/>
            <p:cNvSpPr/>
            <p:nvPr/>
          </p:nvSpPr>
          <p:spPr>
            <a:xfrm>
              <a:off x="6600491" y="4235699"/>
              <a:ext cx="939497" cy="337260"/>
            </a:xfrm>
            <a:custGeom>
              <a:avLst/>
              <a:gdLst/>
              <a:ahLst/>
              <a:cxnLst/>
              <a:rect l="l" t="t" r="r" b="b"/>
              <a:pathLst>
                <a:path w="5276" h="1894" extrusionOk="0">
                  <a:moveTo>
                    <a:pt x="5133" y="1"/>
                  </a:moveTo>
                  <a:lnTo>
                    <a:pt x="1" y="1387"/>
                  </a:lnTo>
                  <a:lnTo>
                    <a:pt x="142" y="1894"/>
                  </a:lnTo>
                  <a:lnTo>
                    <a:pt x="5275" y="507"/>
                  </a:lnTo>
                  <a:lnTo>
                    <a:pt x="5133" y="1"/>
                  </a:ln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2"/>
            <p:cNvSpPr/>
            <p:nvPr/>
          </p:nvSpPr>
          <p:spPr>
            <a:xfrm>
              <a:off x="6677950" y="4414123"/>
              <a:ext cx="862037" cy="277785"/>
            </a:xfrm>
            <a:custGeom>
              <a:avLst/>
              <a:gdLst/>
              <a:ahLst/>
              <a:cxnLst/>
              <a:rect l="l" t="t" r="r" b="b"/>
              <a:pathLst>
                <a:path w="4841" h="1560" extrusionOk="0">
                  <a:moveTo>
                    <a:pt x="4800" y="1"/>
                  </a:moveTo>
                  <a:lnTo>
                    <a:pt x="1" y="1297"/>
                  </a:lnTo>
                  <a:lnTo>
                    <a:pt x="102" y="1560"/>
                  </a:lnTo>
                  <a:lnTo>
                    <a:pt x="4840" y="284"/>
                  </a:lnTo>
                  <a:lnTo>
                    <a:pt x="4800" y="1"/>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2"/>
            <p:cNvSpPr/>
            <p:nvPr/>
          </p:nvSpPr>
          <p:spPr>
            <a:xfrm>
              <a:off x="6733863" y="4558357"/>
              <a:ext cx="827669" cy="268882"/>
            </a:xfrm>
            <a:custGeom>
              <a:avLst/>
              <a:gdLst/>
              <a:ahLst/>
              <a:cxnLst/>
              <a:rect l="l" t="t" r="r" b="b"/>
              <a:pathLst>
                <a:path w="4648" h="1510" extrusionOk="0">
                  <a:moveTo>
                    <a:pt x="4607" y="1"/>
                  </a:moveTo>
                  <a:lnTo>
                    <a:pt x="1" y="1246"/>
                  </a:lnTo>
                  <a:lnTo>
                    <a:pt x="112" y="1510"/>
                  </a:lnTo>
                  <a:lnTo>
                    <a:pt x="4648" y="284"/>
                  </a:lnTo>
                  <a:lnTo>
                    <a:pt x="4607" y="1"/>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2"/>
            <p:cNvSpPr/>
            <p:nvPr/>
          </p:nvSpPr>
          <p:spPr>
            <a:xfrm>
              <a:off x="6697893" y="4770970"/>
              <a:ext cx="376974" cy="334767"/>
            </a:xfrm>
            <a:custGeom>
              <a:avLst/>
              <a:gdLst/>
              <a:ahLst/>
              <a:cxnLst/>
              <a:rect l="l" t="t" r="r" b="b"/>
              <a:pathLst>
                <a:path w="2117" h="1880" extrusionOk="0">
                  <a:moveTo>
                    <a:pt x="1055" y="1"/>
                  </a:moveTo>
                  <a:cubicBezTo>
                    <a:pt x="974" y="1"/>
                    <a:pt x="892" y="11"/>
                    <a:pt x="810" y="32"/>
                  </a:cubicBezTo>
                  <a:cubicBezTo>
                    <a:pt x="294" y="174"/>
                    <a:pt x="0" y="690"/>
                    <a:pt x="142" y="1186"/>
                  </a:cubicBezTo>
                  <a:cubicBezTo>
                    <a:pt x="251" y="1606"/>
                    <a:pt x="632" y="1880"/>
                    <a:pt x="1048" y="1880"/>
                  </a:cubicBezTo>
                  <a:cubicBezTo>
                    <a:pt x="1133" y="1880"/>
                    <a:pt x="1220" y="1868"/>
                    <a:pt x="1306" y="1844"/>
                  </a:cubicBezTo>
                  <a:cubicBezTo>
                    <a:pt x="1812" y="1713"/>
                    <a:pt x="2116" y="1196"/>
                    <a:pt x="1974" y="690"/>
                  </a:cubicBezTo>
                  <a:cubicBezTo>
                    <a:pt x="1855" y="274"/>
                    <a:pt x="1474" y="1"/>
                    <a:pt x="1055" y="1"/>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2"/>
            <p:cNvSpPr/>
            <p:nvPr/>
          </p:nvSpPr>
          <p:spPr>
            <a:xfrm>
              <a:off x="6793338" y="4856264"/>
              <a:ext cx="185905" cy="165247"/>
            </a:xfrm>
            <a:custGeom>
              <a:avLst/>
              <a:gdLst/>
              <a:ahLst/>
              <a:cxnLst/>
              <a:rect l="l" t="t" r="r" b="b"/>
              <a:pathLst>
                <a:path w="1044" h="928" extrusionOk="0">
                  <a:moveTo>
                    <a:pt x="527" y="1"/>
                  </a:moveTo>
                  <a:cubicBezTo>
                    <a:pt x="484" y="1"/>
                    <a:pt x="440" y="6"/>
                    <a:pt x="396" y="19"/>
                  </a:cubicBezTo>
                  <a:cubicBezTo>
                    <a:pt x="142" y="80"/>
                    <a:pt x="1" y="343"/>
                    <a:pt x="72" y="586"/>
                  </a:cubicBezTo>
                  <a:cubicBezTo>
                    <a:pt x="122" y="788"/>
                    <a:pt x="314" y="927"/>
                    <a:pt x="522" y="927"/>
                  </a:cubicBezTo>
                  <a:cubicBezTo>
                    <a:pt x="564" y="927"/>
                    <a:pt x="606" y="922"/>
                    <a:pt x="649" y="910"/>
                  </a:cubicBezTo>
                  <a:cubicBezTo>
                    <a:pt x="892" y="839"/>
                    <a:pt x="1044" y="586"/>
                    <a:pt x="973" y="343"/>
                  </a:cubicBezTo>
                  <a:cubicBezTo>
                    <a:pt x="914" y="134"/>
                    <a:pt x="731" y="1"/>
                    <a:pt x="527"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2"/>
            <p:cNvSpPr/>
            <p:nvPr/>
          </p:nvSpPr>
          <p:spPr>
            <a:xfrm>
              <a:off x="7316143" y="4604477"/>
              <a:ext cx="377152" cy="334767"/>
            </a:xfrm>
            <a:custGeom>
              <a:avLst/>
              <a:gdLst/>
              <a:ahLst/>
              <a:cxnLst/>
              <a:rect l="l" t="t" r="r" b="b"/>
              <a:pathLst>
                <a:path w="2118" h="1880" extrusionOk="0">
                  <a:moveTo>
                    <a:pt x="1059" y="0"/>
                  </a:moveTo>
                  <a:cubicBezTo>
                    <a:pt x="974" y="0"/>
                    <a:pt x="887" y="12"/>
                    <a:pt x="801" y="36"/>
                  </a:cubicBezTo>
                  <a:cubicBezTo>
                    <a:pt x="295" y="167"/>
                    <a:pt x="1" y="684"/>
                    <a:pt x="133" y="1190"/>
                  </a:cubicBezTo>
                  <a:cubicBezTo>
                    <a:pt x="252" y="1605"/>
                    <a:pt x="641" y="1879"/>
                    <a:pt x="1062" y="1879"/>
                  </a:cubicBezTo>
                  <a:cubicBezTo>
                    <a:pt x="1143" y="1879"/>
                    <a:pt x="1225" y="1869"/>
                    <a:pt x="1307" y="1848"/>
                  </a:cubicBezTo>
                  <a:cubicBezTo>
                    <a:pt x="1814" y="1706"/>
                    <a:pt x="2117" y="1190"/>
                    <a:pt x="1975" y="693"/>
                  </a:cubicBezTo>
                  <a:cubicBezTo>
                    <a:pt x="1858" y="273"/>
                    <a:pt x="1475" y="0"/>
                    <a:pt x="1059"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2"/>
            <p:cNvSpPr/>
            <p:nvPr/>
          </p:nvSpPr>
          <p:spPr>
            <a:xfrm>
              <a:off x="7411765" y="4689237"/>
              <a:ext cx="185905" cy="164712"/>
            </a:xfrm>
            <a:custGeom>
              <a:avLst/>
              <a:gdLst/>
              <a:ahLst/>
              <a:cxnLst/>
              <a:rect l="l" t="t" r="r" b="b"/>
              <a:pathLst>
                <a:path w="1044" h="925" extrusionOk="0">
                  <a:moveTo>
                    <a:pt x="513" y="1"/>
                  </a:moveTo>
                  <a:cubicBezTo>
                    <a:pt x="474" y="1"/>
                    <a:pt x="435" y="5"/>
                    <a:pt x="395" y="15"/>
                  </a:cubicBezTo>
                  <a:cubicBezTo>
                    <a:pt x="143" y="86"/>
                    <a:pt x="1" y="339"/>
                    <a:pt x="62" y="582"/>
                  </a:cubicBezTo>
                  <a:cubicBezTo>
                    <a:pt x="120" y="791"/>
                    <a:pt x="309" y="924"/>
                    <a:pt x="510" y="924"/>
                  </a:cubicBezTo>
                  <a:cubicBezTo>
                    <a:pt x="553" y="924"/>
                    <a:pt x="596" y="918"/>
                    <a:pt x="638" y="906"/>
                  </a:cubicBezTo>
                  <a:cubicBezTo>
                    <a:pt x="892" y="845"/>
                    <a:pt x="1043" y="592"/>
                    <a:pt x="973" y="339"/>
                  </a:cubicBezTo>
                  <a:cubicBezTo>
                    <a:pt x="913" y="134"/>
                    <a:pt x="723" y="1"/>
                    <a:pt x="513"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2"/>
            <p:cNvSpPr/>
            <p:nvPr/>
          </p:nvSpPr>
          <p:spPr>
            <a:xfrm>
              <a:off x="5563783" y="4533227"/>
              <a:ext cx="885542" cy="414897"/>
            </a:xfrm>
            <a:custGeom>
              <a:avLst/>
              <a:gdLst/>
              <a:ahLst/>
              <a:cxnLst/>
              <a:rect l="l" t="t" r="r" b="b"/>
              <a:pathLst>
                <a:path w="4973" h="2330" extrusionOk="0">
                  <a:moveTo>
                    <a:pt x="4972" y="1"/>
                  </a:moveTo>
                  <a:lnTo>
                    <a:pt x="0" y="223"/>
                  </a:lnTo>
                  <a:lnTo>
                    <a:pt x="142" y="1206"/>
                  </a:lnTo>
                  <a:lnTo>
                    <a:pt x="193" y="1489"/>
                  </a:lnTo>
                  <a:lnTo>
                    <a:pt x="315" y="2329"/>
                  </a:lnTo>
                  <a:cubicBezTo>
                    <a:pt x="1793" y="1459"/>
                    <a:pt x="3402" y="841"/>
                    <a:pt x="4962" y="122"/>
                  </a:cubicBezTo>
                  <a:lnTo>
                    <a:pt x="4972" y="1"/>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2"/>
            <p:cNvSpPr/>
            <p:nvPr/>
          </p:nvSpPr>
          <p:spPr>
            <a:xfrm>
              <a:off x="5619696" y="4551235"/>
              <a:ext cx="827669" cy="470810"/>
            </a:xfrm>
            <a:custGeom>
              <a:avLst/>
              <a:gdLst/>
              <a:ahLst/>
              <a:cxnLst/>
              <a:rect l="l" t="t" r="r" b="b"/>
              <a:pathLst>
                <a:path w="4648" h="2644" extrusionOk="0">
                  <a:moveTo>
                    <a:pt x="4648" y="0"/>
                  </a:moveTo>
                  <a:cubicBezTo>
                    <a:pt x="3088" y="719"/>
                    <a:pt x="1479" y="1337"/>
                    <a:pt x="1" y="2207"/>
                  </a:cubicBezTo>
                  <a:lnTo>
                    <a:pt x="71" y="2643"/>
                  </a:lnTo>
                  <a:lnTo>
                    <a:pt x="4506" y="2450"/>
                  </a:lnTo>
                  <a:lnTo>
                    <a:pt x="4577" y="1165"/>
                  </a:lnTo>
                  <a:lnTo>
                    <a:pt x="4597" y="881"/>
                  </a:lnTo>
                  <a:lnTo>
                    <a:pt x="4648" y="0"/>
                  </a:ln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2"/>
            <p:cNvSpPr/>
            <p:nvPr/>
          </p:nvSpPr>
          <p:spPr>
            <a:xfrm>
              <a:off x="5635900" y="4987500"/>
              <a:ext cx="791699" cy="162398"/>
            </a:xfrm>
            <a:custGeom>
              <a:avLst/>
              <a:gdLst/>
              <a:ahLst/>
              <a:cxnLst/>
              <a:rect l="l" t="t" r="r" b="b"/>
              <a:pathLst>
                <a:path w="4446" h="912" extrusionOk="0">
                  <a:moveTo>
                    <a:pt x="4415" y="0"/>
                  </a:moveTo>
                  <a:lnTo>
                    <a:pt x="0" y="193"/>
                  </a:lnTo>
                  <a:lnTo>
                    <a:pt x="31" y="912"/>
                  </a:lnTo>
                  <a:lnTo>
                    <a:pt x="4446" y="720"/>
                  </a:lnTo>
                  <a:lnTo>
                    <a:pt x="4415"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2"/>
            <p:cNvSpPr/>
            <p:nvPr/>
          </p:nvSpPr>
          <p:spPr>
            <a:xfrm>
              <a:off x="5524074" y="4527730"/>
              <a:ext cx="955702" cy="178602"/>
            </a:xfrm>
            <a:custGeom>
              <a:avLst/>
              <a:gdLst/>
              <a:ahLst/>
              <a:cxnLst/>
              <a:rect l="l" t="t" r="r" b="b"/>
              <a:pathLst>
                <a:path w="5367" h="1003" extrusionOk="0">
                  <a:moveTo>
                    <a:pt x="5367" y="1"/>
                  </a:moveTo>
                  <a:lnTo>
                    <a:pt x="41" y="233"/>
                  </a:lnTo>
                  <a:lnTo>
                    <a:pt x="1" y="1003"/>
                  </a:lnTo>
                  <a:lnTo>
                    <a:pt x="1" y="1003"/>
                  </a:lnTo>
                  <a:lnTo>
                    <a:pt x="5326" y="770"/>
                  </a:lnTo>
                  <a:lnTo>
                    <a:pt x="5367" y="1"/>
                  </a:ln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2"/>
            <p:cNvSpPr/>
            <p:nvPr/>
          </p:nvSpPr>
          <p:spPr>
            <a:xfrm>
              <a:off x="5570905" y="4706153"/>
              <a:ext cx="885542" cy="90458"/>
            </a:xfrm>
            <a:custGeom>
              <a:avLst/>
              <a:gdLst/>
              <a:ahLst/>
              <a:cxnLst/>
              <a:rect l="l" t="t" r="r" b="b"/>
              <a:pathLst>
                <a:path w="4973" h="508" extrusionOk="0">
                  <a:moveTo>
                    <a:pt x="4973" y="1"/>
                  </a:moveTo>
                  <a:lnTo>
                    <a:pt x="1" y="224"/>
                  </a:lnTo>
                  <a:lnTo>
                    <a:pt x="41" y="507"/>
                  </a:lnTo>
                  <a:lnTo>
                    <a:pt x="4952" y="284"/>
                  </a:lnTo>
                  <a:lnTo>
                    <a:pt x="4973" y="1"/>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2"/>
            <p:cNvSpPr/>
            <p:nvPr/>
          </p:nvSpPr>
          <p:spPr>
            <a:xfrm>
              <a:off x="5596191" y="4852346"/>
              <a:ext cx="849394" cy="88500"/>
            </a:xfrm>
            <a:custGeom>
              <a:avLst/>
              <a:gdLst/>
              <a:ahLst/>
              <a:cxnLst/>
              <a:rect l="l" t="t" r="r" b="b"/>
              <a:pathLst>
                <a:path w="4770" h="497" extrusionOk="0">
                  <a:moveTo>
                    <a:pt x="4770" y="0"/>
                  </a:moveTo>
                  <a:lnTo>
                    <a:pt x="1" y="213"/>
                  </a:lnTo>
                  <a:lnTo>
                    <a:pt x="41" y="496"/>
                  </a:lnTo>
                  <a:lnTo>
                    <a:pt x="4750" y="284"/>
                  </a:lnTo>
                  <a:lnTo>
                    <a:pt x="4770"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2"/>
            <p:cNvSpPr/>
            <p:nvPr/>
          </p:nvSpPr>
          <p:spPr>
            <a:xfrm>
              <a:off x="5534936" y="4909862"/>
              <a:ext cx="348127" cy="334055"/>
            </a:xfrm>
            <a:custGeom>
              <a:avLst/>
              <a:gdLst/>
              <a:ahLst/>
              <a:cxnLst/>
              <a:rect l="l" t="t" r="r" b="b"/>
              <a:pathLst>
                <a:path w="1955" h="1876" extrusionOk="0">
                  <a:moveTo>
                    <a:pt x="971" y="1"/>
                  </a:moveTo>
                  <a:cubicBezTo>
                    <a:pt x="958" y="1"/>
                    <a:pt x="945" y="1"/>
                    <a:pt x="932" y="1"/>
                  </a:cubicBezTo>
                  <a:cubicBezTo>
                    <a:pt x="405" y="22"/>
                    <a:pt x="0" y="467"/>
                    <a:pt x="31" y="983"/>
                  </a:cubicBezTo>
                  <a:cubicBezTo>
                    <a:pt x="51" y="1481"/>
                    <a:pt x="466" y="1876"/>
                    <a:pt x="967" y="1876"/>
                  </a:cubicBezTo>
                  <a:cubicBezTo>
                    <a:pt x="986" y="1876"/>
                    <a:pt x="1005" y="1875"/>
                    <a:pt x="1023" y="1874"/>
                  </a:cubicBezTo>
                  <a:cubicBezTo>
                    <a:pt x="1550" y="1854"/>
                    <a:pt x="1955" y="1419"/>
                    <a:pt x="1924" y="902"/>
                  </a:cubicBezTo>
                  <a:cubicBezTo>
                    <a:pt x="1904" y="389"/>
                    <a:pt x="1480" y="1"/>
                    <a:pt x="971" y="1"/>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2"/>
            <p:cNvSpPr/>
            <p:nvPr/>
          </p:nvSpPr>
          <p:spPr>
            <a:xfrm>
              <a:off x="5623257" y="4994622"/>
              <a:ext cx="171481" cy="164712"/>
            </a:xfrm>
            <a:custGeom>
              <a:avLst/>
              <a:gdLst/>
              <a:ahLst/>
              <a:cxnLst/>
              <a:rect l="l" t="t" r="r" b="b"/>
              <a:pathLst>
                <a:path w="963" h="925" extrusionOk="0">
                  <a:moveTo>
                    <a:pt x="474" y="1"/>
                  </a:moveTo>
                  <a:cubicBezTo>
                    <a:pt x="468" y="1"/>
                    <a:pt x="462" y="1"/>
                    <a:pt x="456" y="1"/>
                  </a:cubicBezTo>
                  <a:cubicBezTo>
                    <a:pt x="203" y="11"/>
                    <a:pt x="1" y="234"/>
                    <a:pt x="11" y="487"/>
                  </a:cubicBezTo>
                  <a:cubicBezTo>
                    <a:pt x="21" y="729"/>
                    <a:pt x="224" y="924"/>
                    <a:pt x="471" y="924"/>
                  </a:cubicBezTo>
                  <a:cubicBezTo>
                    <a:pt x="483" y="924"/>
                    <a:pt x="495" y="924"/>
                    <a:pt x="507" y="923"/>
                  </a:cubicBezTo>
                  <a:cubicBezTo>
                    <a:pt x="760" y="912"/>
                    <a:pt x="962" y="700"/>
                    <a:pt x="953" y="446"/>
                  </a:cubicBezTo>
                  <a:cubicBezTo>
                    <a:pt x="942" y="200"/>
                    <a:pt x="730" y="1"/>
                    <a:pt x="474"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2"/>
            <p:cNvSpPr/>
            <p:nvPr/>
          </p:nvSpPr>
          <p:spPr>
            <a:xfrm>
              <a:off x="6175088" y="4882618"/>
              <a:ext cx="347949" cy="334233"/>
            </a:xfrm>
            <a:custGeom>
              <a:avLst/>
              <a:gdLst/>
              <a:ahLst/>
              <a:cxnLst/>
              <a:rect l="l" t="t" r="r" b="b"/>
              <a:pathLst>
                <a:path w="1954" h="1877" extrusionOk="0">
                  <a:moveTo>
                    <a:pt x="986" y="1"/>
                  </a:moveTo>
                  <a:cubicBezTo>
                    <a:pt x="968" y="1"/>
                    <a:pt x="950" y="1"/>
                    <a:pt x="932" y="2"/>
                  </a:cubicBezTo>
                  <a:cubicBezTo>
                    <a:pt x="405" y="22"/>
                    <a:pt x="0" y="458"/>
                    <a:pt x="20" y="974"/>
                  </a:cubicBezTo>
                  <a:cubicBezTo>
                    <a:pt x="50" y="1479"/>
                    <a:pt x="475" y="1876"/>
                    <a:pt x="985" y="1876"/>
                  </a:cubicBezTo>
                  <a:cubicBezTo>
                    <a:pt x="997" y="1876"/>
                    <a:pt x="1010" y="1876"/>
                    <a:pt x="1022" y="1876"/>
                  </a:cubicBezTo>
                  <a:cubicBezTo>
                    <a:pt x="1549" y="1855"/>
                    <a:pt x="1954" y="1410"/>
                    <a:pt x="1924" y="893"/>
                  </a:cubicBezTo>
                  <a:cubicBezTo>
                    <a:pt x="1904" y="395"/>
                    <a:pt x="1489" y="1"/>
                    <a:pt x="986" y="1"/>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2"/>
            <p:cNvSpPr/>
            <p:nvPr/>
          </p:nvSpPr>
          <p:spPr>
            <a:xfrm>
              <a:off x="6263231" y="4967556"/>
              <a:ext cx="171659" cy="164356"/>
            </a:xfrm>
            <a:custGeom>
              <a:avLst/>
              <a:gdLst/>
              <a:ahLst/>
              <a:cxnLst/>
              <a:rect l="l" t="t" r="r" b="b"/>
              <a:pathLst>
                <a:path w="964" h="923" extrusionOk="0">
                  <a:moveTo>
                    <a:pt x="493" y="0"/>
                  </a:moveTo>
                  <a:cubicBezTo>
                    <a:pt x="481" y="0"/>
                    <a:pt x="469" y="0"/>
                    <a:pt x="457" y="1"/>
                  </a:cubicBezTo>
                  <a:cubicBezTo>
                    <a:pt x="203" y="11"/>
                    <a:pt x="1" y="224"/>
                    <a:pt x="11" y="477"/>
                  </a:cubicBezTo>
                  <a:cubicBezTo>
                    <a:pt x="21" y="724"/>
                    <a:pt x="233" y="923"/>
                    <a:pt x="487" y="923"/>
                  </a:cubicBezTo>
                  <a:cubicBezTo>
                    <a:pt x="494" y="923"/>
                    <a:pt x="500" y="923"/>
                    <a:pt x="507" y="922"/>
                  </a:cubicBezTo>
                  <a:cubicBezTo>
                    <a:pt x="761" y="913"/>
                    <a:pt x="963" y="690"/>
                    <a:pt x="953" y="436"/>
                  </a:cubicBezTo>
                  <a:cubicBezTo>
                    <a:pt x="943" y="195"/>
                    <a:pt x="740" y="0"/>
                    <a:pt x="493"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2"/>
            <p:cNvSpPr/>
            <p:nvPr/>
          </p:nvSpPr>
          <p:spPr>
            <a:xfrm>
              <a:off x="8498866" y="1424906"/>
              <a:ext cx="277789" cy="274224"/>
            </a:xfrm>
            <a:custGeom>
              <a:avLst/>
              <a:gdLst/>
              <a:ahLst/>
              <a:cxnLst/>
              <a:rect l="l" t="t" r="r" b="b"/>
              <a:pathLst>
                <a:path w="1560" h="1540" extrusionOk="0">
                  <a:moveTo>
                    <a:pt x="406" y="1"/>
                  </a:moveTo>
                  <a:lnTo>
                    <a:pt x="436" y="547"/>
                  </a:lnTo>
                  <a:lnTo>
                    <a:pt x="1" y="882"/>
                  </a:lnTo>
                  <a:lnTo>
                    <a:pt x="538" y="1024"/>
                  </a:lnTo>
                  <a:lnTo>
                    <a:pt x="720" y="1540"/>
                  </a:lnTo>
                  <a:lnTo>
                    <a:pt x="1013" y="1074"/>
                  </a:lnTo>
                  <a:lnTo>
                    <a:pt x="1560" y="1064"/>
                  </a:lnTo>
                  <a:lnTo>
                    <a:pt x="1216" y="639"/>
                  </a:lnTo>
                  <a:lnTo>
                    <a:pt x="1378" y="112"/>
                  </a:lnTo>
                  <a:lnTo>
                    <a:pt x="862" y="304"/>
                  </a:lnTo>
                  <a:lnTo>
                    <a:pt x="406" y="1"/>
                  </a:lnTo>
                  <a:close/>
                </a:path>
              </a:pathLst>
            </a:custGeom>
            <a:solidFill>
              <a:srgbClr val="F7B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2"/>
            <p:cNvSpPr/>
            <p:nvPr/>
          </p:nvSpPr>
          <p:spPr>
            <a:xfrm>
              <a:off x="6943092" y="-19220"/>
              <a:ext cx="27067" cy="1044010"/>
            </a:xfrm>
            <a:custGeom>
              <a:avLst/>
              <a:gdLst/>
              <a:ahLst/>
              <a:cxnLst/>
              <a:rect l="l" t="t" r="r" b="b"/>
              <a:pathLst>
                <a:path w="152" h="5863" extrusionOk="0">
                  <a:moveTo>
                    <a:pt x="0" y="1"/>
                  </a:moveTo>
                  <a:cubicBezTo>
                    <a:pt x="10" y="1570"/>
                    <a:pt x="41" y="5660"/>
                    <a:pt x="0" y="5843"/>
                  </a:cubicBezTo>
                  <a:lnTo>
                    <a:pt x="91" y="5863"/>
                  </a:lnTo>
                  <a:cubicBezTo>
                    <a:pt x="152" y="5640"/>
                    <a:pt x="102" y="233"/>
                    <a:pt x="102"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2"/>
            <p:cNvSpPr/>
            <p:nvPr/>
          </p:nvSpPr>
          <p:spPr>
            <a:xfrm>
              <a:off x="7036756" y="-188562"/>
              <a:ext cx="2320608" cy="1464071"/>
            </a:xfrm>
            <a:custGeom>
              <a:avLst/>
              <a:gdLst/>
              <a:ahLst/>
              <a:cxnLst/>
              <a:rect l="l" t="t" r="r" b="b"/>
              <a:pathLst>
                <a:path w="13032" h="8222" extrusionOk="0">
                  <a:moveTo>
                    <a:pt x="13031" y="0"/>
                  </a:moveTo>
                  <a:lnTo>
                    <a:pt x="71" y="628"/>
                  </a:lnTo>
                  <a:cubicBezTo>
                    <a:pt x="1" y="1215"/>
                    <a:pt x="264" y="1832"/>
                    <a:pt x="740" y="2187"/>
                  </a:cubicBezTo>
                  <a:cubicBezTo>
                    <a:pt x="1038" y="2414"/>
                    <a:pt x="1416" y="2533"/>
                    <a:pt x="1796" y="2533"/>
                  </a:cubicBezTo>
                  <a:cubicBezTo>
                    <a:pt x="2008" y="2533"/>
                    <a:pt x="2221" y="2496"/>
                    <a:pt x="2420" y="2420"/>
                  </a:cubicBezTo>
                  <a:lnTo>
                    <a:pt x="2420" y="2420"/>
                  </a:lnTo>
                  <a:cubicBezTo>
                    <a:pt x="2249" y="3098"/>
                    <a:pt x="2856" y="3767"/>
                    <a:pt x="3534" y="3929"/>
                  </a:cubicBezTo>
                  <a:cubicBezTo>
                    <a:pt x="3707" y="3970"/>
                    <a:pt x="3882" y="3988"/>
                    <a:pt x="4057" y="3988"/>
                  </a:cubicBezTo>
                  <a:cubicBezTo>
                    <a:pt x="4571" y="3988"/>
                    <a:pt x="5092" y="3837"/>
                    <a:pt x="5590" y="3686"/>
                  </a:cubicBezTo>
                  <a:lnTo>
                    <a:pt x="5590" y="3686"/>
                  </a:lnTo>
                  <a:cubicBezTo>
                    <a:pt x="5306" y="4060"/>
                    <a:pt x="5144" y="4505"/>
                    <a:pt x="5073" y="4971"/>
                  </a:cubicBezTo>
                  <a:cubicBezTo>
                    <a:pt x="4992" y="5457"/>
                    <a:pt x="5043" y="6035"/>
                    <a:pt x="5428" y="6338"/>
                  </a:cubicBezTo>
                  <a:cubicBezTo>
                    <a:pt x="5604" y="6483"/>
                    <a:pt x="5831" y="6545"/>
                    <a:pt x="6062" y="6545"/>
                  </a:cubicBezTo>
                  <a:cubicBezTo>
                    <a:pt x="6203" y="6545"/>
                    <a:pt x="6346" y="6522"/>
                    <a:pt x="6481" y="6480"/>
                  </a:cubicBezTo>
                  <a:cubicBezTo>
                    <a:pt x="6835" y="6368"/>
                    <a:pt x="7138" y="6156"/>
                    <a:pt x="7432" y="5943"/>
                  </a:cubicBezTo>
                  <a:lnTo>
                    <a:pt x="7432" y="5943"/>
                  </a:lnTo>
                  <a:cubicBezTo>
                    <a:pt x="7381" y="6429"/>
                    <a:pt x="7817" y="6875"/>
                    <a:pt x="8303" y="6986"/>
                  </a:cubicBezTo>
                  <a:cubicBezTo>
                    <a:pt x="8418" y="7013"/>
                    <a:pt x="8534" y="7024"/>
                    <a:pt x="8650" y="7024"/>
                  </a:cubicBezTo>
                  <a:cubicBezTo>
                    <a:pt x="9025" y="7024"/>
                    <a:pt x="9403" y="6903"/>
                    <a:pt x="9751" y="6764"/>
                  </a:cubicBezTo>
                  <a:cubicBezTo>
                    <a:pt x="9751" y="7432"/>
                    <a:pt x="10338" y="7999"/>
                    <a:pt x="10996" y="8161"/>
                  </a:cubicBezTo>
                  <a:cubicBezTo>
                    <a:pt x="11165" y="8203"/>
                    <a:pt x="11337" y="8222"/>
                    <a:pt x="11510" y="8222"/>
                  </a:cubicBezTo>
                  <a:cubicBezTo>
                    <a:pt x="12002" y="8222"/>
                    <a:pt x="12501" y="8069"/>
                    <a:pt x="12950" y="7867"/>
                  </a:cubicBezTo>
                  <a:cubicBezTo>
                    <a:pt x="12981" y="7857"/>
                    <a:pt x="13001" y="7847"/>
                    <a:pt x="13031" y="7837"/>
                  </a:cubicBezTo>
                  <a:lnTo>
                    <a:pt x="13031"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2"/>
            <p:cNvSpPr/>
            <p:nvPr/>
          </p:nvSpPr>
          <p:spPr>
            <a:xfrm>
              <a:off x="8439392" y="-188562"/>
              <a:ext cx="18341" cy="688765"/>
            </a:xfrm>
            <a:custGeom>
              <a:avLst/>
              <a:gdLst/>
              <a:ahLst/>
              <a:cxnLst/>
              <a:rect l="l" t="t" r="r" b="b"/>
              <a:pathLst>
                <a:path w="103" h="3868" extrusionOk="0">
                  <a:moveTo>
                    <a:pt x="1" y="0"/>
                  </a:moveTo>
                  <a:lnTo>
                    <a:pt x="1" y="3868"/>
                  </a:lnTo>
                  <a:lnTo>
                    <a:pt x="102" y="3868"/>
                  </a:lnTo>
                  <a:lnTo>
                    <a:pt x="102" y="0"/>
                  </a:ln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2"/>
            <p:cNvSpPr/>
            <p:nvPr/>
          </p:nvSpPr>
          <p:spPr>
            <a:xfrm>
              <a:off x="7784994" y="1313080"/>
              <a:ext cx="1363126" cy="2594622"/>
            </a:xfrm>
            <a:custGeom>
              <a:avLst/>
              <a:gdLst/>
              <a:ahLst/>
              <a:cxnLst/>
              <a:rect l="l" t="t" r="r" b="b"/>
              <a:pathLst>
                <a:path w="7655" h="14571" extrusionOk="0">
                  <a:moveTo>
                    <a:pt x="243" y="1"/>
                  </a:moveTo>
                  <a:lnTo>
                    <a:pt x="0" y="133"/>
                  </a:lnTo>
                  <a:lnTo>
                    <a:pt x="7412" y="14571"/>
                  </a:lnTo>
                  <a:lnTo>
                    <a:pt x="7655" y="14449"/>
                  </a:lnTo>
                  <a:lnTo>
                    <a:pt x="243" y="1"/>
                  </a:ln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2"/>
            <p:cNvSpPr/>
            <p:nvPr/>
          </p:nvSpPr>
          <p:spPr>
            <a:xfrm>
              <a:off x="7521099" y="1190391"/>
              <a:ext cx="337977" cy="631427"/>
            </a:xfrm>
            <a:custGeom>
              <a:avLst/>
              <a:gdLst/>
              <a:ahLst/>
              <a:cxnLst/>
              <a:rect l="l" t="t" r="r" b="b"/>
              <a:pathLst>
                <a:path w="1898" h="3546" extrusionOk="0">
                  <a:moveTo>
                    <a:pt x="970" y="1"/>
                  </a:moveTo>
                  <a:cubicBezTo>
                    <a:pt x="885" y="1"/>
                    <a:pt x="1" y="124"/>
                    <a:pt x="348" y="1561"/>
                  </a:cubicBezTo>
                  <a:cubicBezTo>
                    <a:pt x="643" y="2793"/>
                    <a:pt x="1450" y="3545"/>
                    <a:pt x="1629" y="3545"/>
                  </a:cubicBezTo>
                  <a:cubicBezTo>
                    <a:pt x="1653" y="3545"/>
                    <a:pt x="1666" y="3532"/>
                    <a:pt x="1664" y="3505"/>
                  </a:cubicBezTo>
                  <a:cubicBezTo>
                    <a:pt x="1655" y="3262"/>
                    <a:pt x="1280" y="2381"/>
                    <a:pt x="1898" y="2037"/>
                  </a:cubicBezTo>
                  <a:lnTo>
                    <a:pt x="976" y="1"/>
                  </a:lnTo>
                  <a:cubicBezTo>
                    <a:pt x="976" y="1"/>
                    <a:pt x="974" y="1"/>
                    <a:pt x="970"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2"/>
            <p:cNvSpPr/>
            <p:nvPr/>
          </p:nvSpPr>
          <p:spPr>
            <a:xfrm>
              <a:off x="7849811" y="1091030"/>
              <a:ext cx="418821" cy="536874"/>
            </a:xfrm>
            <a:custGeom>
              <a:avLst/>
              <a:gdLst/>
              <a:ahLst/>
              <a:cxnLst/>
              <a:rect l="l" t="t" r="r" b="b"/>
              <a:pathLst>
                <a:path w="2352" h="3015" extrusionOk="0">
                  <a:moveTo>
                    <a:pt x="509" y="0"/>
                  </a:moveTo>
                  <a:cubicBezTo>
                    <a:pt x="203" y="0"/>
                    <a:pt x="1" y="165"/>
                    <a:pt x="1" y="165"/>
                  </a:cubicBezTo>
                  <a:lnTo>
                    <a:pt x="912" y="2200"/>
                  </a:lnTo>
                  <a:cubicBezTo>
                    <a:pt x="990" y="2172"/>
                    <a:pt x="1064" y="2160"/>
                    <a:pt x="1135" y="2160"/>
                  </a:cubicBezTo>
                  <a:cubicBezTo>
                    <a:pt x="1674" y="2160"/>
                    <a:pt x="2016" y="2857"/>
                    <a:pt x="2167" y="3000"/>
                  </a:cubicBezTo>
                  <a:cubicBezTo>
                    <a:pt x="2178" y="3009"/>
                    <a:pt x="2188" y="3014"/>
                    <a:pt x="2197" y="3014"/>
                  </a:cubicBezTo>
                  <a:cubicBezTo>
                    <a:pt x="2344" y="3014"/>
                    <a:pt x="2352" y="1846"/>
                    <a:pt x="1580" y="732"/>
                  </a:cubicBezTo>
                  <a:cubicBezTo>
                    <a:pt x="1185" y="149"/>
                    <a:pt x="800" y="0"/>
                    <a:pt x="509"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2"/>
            <p:cNvSpPr/>
            <p:nvPr/>
          </p:nvSpPr>
          <p:spPr>
            <a:xfrm>
              <a:off x="7529089" y="665983"/>
              <a:ext cx="128210" cy="218311"/>
            </a:xfrm>
            <a:custGeom>
              <a:avLst/>
              <a:gdLst/>
              <a:ahLst/>
              <a:cxnLst/>
              <a:rect l="l" t="t" r="r" b="b"/>
              <a:pathLst>
                <a:path w="720" h="1226" extrusionOk="0">
                  <a:moveTo>
                    <a:pt x="41" y="0"/>
                  </a:moveTo>
                  <a:lnTo>
                    <a:pt x="41" y="10"/>
                  </a:lnTo>
                  <a:cubicBezTo>
                    <a:pt x="20" y="253"/>
                    <a:pt x="0" y="699"/>
                    <a:pt x="51" y="1225"/>
                  </a:cubicBezTo>
                  <a:cubicBezTo>
                    <a:pt x="284" y="1215"/>
                    <a:pt x="506" y="1144"/>
                    <a:pt x="719" y="1033"/>
                  </a:cubicBezTo>
                  <a:cubicBezTo>
                    <a:pt x="517" y="678"/>
                    <a:pt x="284" y="334"/>
                    <a:pt x="41" y="0"/>
                  </a:cubicBezTo>
                  <a:close/>
                </a:path>
              </a:pathLst>
            </a:custGeom>
            <a:solidFill>
              <a:srgbClr val="E55C5E"/>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2"/>
            <p:cNvSpPr/>
            <p:nvPr/>
          </p:nvSpPr>
          <p:spPr>
            <a:xfrm>
              <a:off x="7532495" y="648176"/>
              <a:ext cx="193206" cy="201929"/>
            </a:xfrm>
            <a:custGeom>
              <a:avLst/>
              <a:gdLst/>
              <a:ahLst/>
              <a:cxnLst/>
              <a:rect l="l" t="t" r="r" b="b"/>
              <a:pathLst>
                <a:path w="1085" h="1134" extrusionOk="0">
                  <a:moveTo>
                    <a:pt x="106" y="0"/>
                  </a:moveTo>
                  <a:cubicBezTo>
                    <a:pt x="56" y="0"/>
                    <a:pt x="14" y="39"/>
                    <a:pt x="1" y="100"/>
                  </a:cubicBezTo>
                  <a:cubicBezTo>
                    <a:pt x="244" y="434"/>
                    <a:pt x="477" y="778"/>
                    <a:pt x="679" y="1133"/>
                  </a:cubicBezTo>
                  <a:cubicBezTo>
                    <a:pt x="821" y="1052"/>
                    <a:pt x="963" y="951"/>
                    <a:pt x="1084" y="829"/>
                  </a:cubicBezTo>
                  <a:cubicBezTo>
                    <a:pt x="720" y="445"/>
                    <a:pt x="385" y="171"/>
                    <a:pt x="183" y="29"/>
                  </a:cubicBezTo>
                  <a:cubicBezTo>
                    <a:pt x="157" y="9"/>
                    <a:pt x="130" y="0"/>
                    <a:pt x="106"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2"/>
            <p:cNvSpPr/>
            <p:nvPr/>
          </p:nvSpPr>
          <p:spPr>
            <a:xfrm>
              <a:off x="7534454" y="849926"/>
              <a:ext cx="387658" cy="663658"/>
            </a:xfrm>
            <a:custGeom>
              <a:avLst/>
              <a:gdLst/>
              <a:ahLst/>
              <a:cxnLst/>
              <a:rect l="l" t="t" r="r" b="b"/>
              <a:pathLst>
                <a:path w="2177" h="3727" extrusionOk="0">
                  <a:moveTo>
                    <a:pt x="668" y="0"/>
                  </a:moveTo>
                  <a:cubicBezTo>
                    <a:pt x="455" y="111"/>
                    <a:pt x="233" y="182"/>
                    <a:pt x="0" y="192"/>
                  </a:cubicBezTo>
                  <a:cubicBezTo>
                    <a:pt x="50" y="759"/>
                    <a:pt x="183" y="1418"/>
                    <a:pt x="486" y="2025"/>
                  </a:cubicBezTo>
                  <a:cubicBezTo>
                    <a:pt x="932" y="2946"/>
                    <a:pt x="1337" y="3463"/>
                    <a:pt x="1580" y="3726"/>
                  </a:cubicBezTo>
                  <a:cubicBezTo>
                    <a:pt x="1782" y="3635"/>
                    <a:pt x="1985" y="3544"/>
                    <a:pt x="2177" y="3443"/>
                  </a:cubicBezTo>
                  <a:cubicBezTo>
                    <a:pt x="1772" y="2237"/>
                    <a:pt x="1296" y="1073"/>
                    <a:pt x="668" y="0"/>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2"/>
            <p:cNvSpPr/>
            <p:nvPr/>
          </p:nvSpPr>
          <p:spPr>
            <a:xfrm>
              <a:off x="7653403" y="795794"/>
              <a:ext cx="357208" cy="667219"/>
            </a:xfrm>
            <a:custGeom>
              <a:avLst/>
              <a:gdLst/>
              <a:ahLst/>
              <a:cxnLst/>
              <a:rect l="l" t="t" r="r" b="b"/>
              <a:pathLst>
                <a:path w="2006" h="3747" extrusionOk="0">
                  <a:moveTo>
                    <a:pt x="405" y="0"/>
                  </a:moveTo>
                  <a:cubicBezTo>
                    <a:pt x="284" y="122"/>
                    <a:pt x="142" y="223"/>
                    <a:pt x="0" y="304"/>
                  </a:cubicBezTo>
                  <a:cubicBezTo>
                    <a:pt x="628" y="1377"/>
                    <a:pt x="1104" y="2541"/>
                    <a:pt x="1509" y="3747"/>
                  </a:cubicBezTo>
                  <a:cubicBezTo>
                    <a:pt x="1681" y="3666"/>
                    <a:pt x="1843" y="3574"/>
                    <a:pt x="2005" y="3493"/>
                  </a:cubicBezTo>
                  <a:cubicBezTo>
                    <a:pt x="1965" y="3129"/>
                    <a:pt x="1843" y="2501"/>
                    <a:pt x="1468" y="1580"/>
                  </a:cubicBezTo>
                  <a:cubicBezTo>
                    <a:pt x="1205" y="952"/>
                    <a:pt x="790" y="415"/>
                    <a:pt x="405"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2"/>
            <p:cNvSpPr/>
            <p:nvPr/>
          </p:nvSpPr>
          <p:spPr>
            <a:xfrm>
              <a:off x="7815622" y="1462834"/>
              <a:ext cx="124471" cy="90280"/>
            </a:xfrm>
            <a:custGeom>
              <a:avLst/>
              <a:gdLst/>
              <a:ahLst/>
              <a:cxnLst/>
              <a:rect l="l" t="t" r="r" b="b"/>
              <a:pathLst>
                <a:path w="699" h="507" extrusionOk="0">
                  <a:moveTo>
                    <a:pt x="598" y="1"/>
                  </a:moveTo>
                  <a:cubicBezTo>
                    <a:pt x="406" y="102"/>
                    <a:pt x="203" y="193"/>
                    <a:pt x="1" y="284"/>
                  </a:cubicBezTo>
                  <a:cubicBezTo>
                    <a:pt x="152" y="446"/>
                    <a:pt x="244" y="507"/>
                    <a:pt x="244" y="507"/>
                  </a:cubicBezTo>
                  <a:lnTo>
                    <a:pt x="679" y="314"/>
                  </a:lnTo>
                  <a:lnTo>
                    <a:pt x="699" y="304"/>
                  </a:lnTo>
                  <a:cubicBezTo>
                    <a:pt x="669" y="203"/>
                    <a:pt x="638" y="102"/>
                    <a:pt x="598"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2"/>
            <p:cNvSpPr/>
            <p:nvPr/>
          </p:nvSpPr>
          <p:spPr>
            <a:xfrm>
              <a:off x="7921928" y="1417783"/>
              <a:ext cx="94021" cy="99362"/>
            </a:xfrm>
            <a:custGeom>
              <a:avLst/>
              <a:gdLst/>
              <a:ahLst/>
              <a:cxnLst/>
              <a:rect l="l" t="t" r="r" b="b"/>
              <a:pathLst>
                <a:path w="528" h="558" extrusionOk="0">
                  <a:moveTo>
                    <a:pt x="497" y="0"/>
                  </a:moveTo>
                  <a:cubicBezTo>
                    <a:pt x="335" y="81"/>
                    <a:pt x="173" y="173"/>
                    <a:pt x="1" y="254"/>
                  </a:cubicBezTo>
                  <a:cubicBezTo>
                    <a:pt x="41" y="355"/>
                    <a:pt x="72" y="456"/>
                    <a:pt x="102" y="557"/>
                  </a:cubicBezTo>
                  <a:lnTo>
                    <a:pt x="507" y="365"/>
                  </a:lnTo>
                  <a:cubicBezTo>
                    <a:pt x="507" y="365"/>
                    <a:pt x="527" y="243"/>
                    <a:pt x="497" y="0"/>
                  </a:cubicBezTo>
                  <a:close/>
                </a:path>
              </a:pathLst>
            </a:custGeom>
            <a:solidFill>
              <a:srgbClr val="2539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2"/>
            <p:cNvSpPr/>
            <p:nvPr/>
          </p:nvSpPr>
          <p:spPr>
            <a:xfrm>
              <a:off x="7608174" y="878595"/>
              <a:ext cx="186083" cy="198545"/>
            </a:xfrm>
            <a:custGeom>
              <a:avLst/>
              <a:gdLst/>
              <a:ahLst/>
              <a:cxnLst/>
              <a:rect l="l" t="t" r="r" b="b"/>
              <a:pathLst>
                <a:path w="1045" h="1115" extrusionOk="0">
                  <a:moveTo>
                    <a:pt x="421" y="1"/>
                  </a:moveTo>
                  <a:cubicBezTo>
                    <a:pt x="374" y="1"/>
                    <a:pt x="328" y="11"/>
                    <a:pt x="284" y="31"/>
                  </a:cubicBezTo>
                  <a:cubicBezTo>
                    <a:pt x="72" y="123"/>
                    <a:pt x="1" y="436"/>
                    <a:pt x="133" y="730"/>
                  </a:cubicBezTo>
                  <a:cubicBezTo>
                    <a:pt x="238" y="964"/>
                    <a:pt x="439" y="1114"/>
                    <a:pt x="624" y="1114"/>
                  </a:cubicBezTo>
                  <a:cubicBezTo>
                    <a:pt x="672" y="1114"/>
                    <a:pt x="718" y="1105"/>
                    <a:pt x="761" y="1084"/>
                  </a:cubicBezTo>
                  <a:cubicBezTo>
                    <a:pt x="973" y="993"/>
                    <a:pt x="1044" y="669"/>
                    <a:pt x="912" y="386"/>
                  </a:cubicBezTo>
                  <a:cubicBezTo>
                    <a:pt x="808" y="151"/>
                    <a:pt x="606" y="1"/>
                    <a:pt x="421"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2"/>
            <p:cNvSpPr/>
            <p:nvPr/>
          </p:nvSpPr>
          <p:spPr>
            <a:xfrm>
              <a:off x="7674949" y="914743"/>
              <a:ext cx="27245" cy="27244"/>
            </a:xfrm>
            <a:custGeom>
              <a:avLst/>
              <a:gdLst/>
              <a:ahLst/>
              <a:cxnLst/>
              <a:rect l="l" t="t" r="r" b="b"/>
              <a:pathLst>
                <a:path w="153" h="153" extrusionOk="0">
                  <a:moveTo>
                    <a:pt x="71" y="1"/>
                  </a:moveTo>
                  <a:cubicBezTo>
                    <a:pt x="31" y="1"/>
                    <a:pt x="1" y="41"/>
                    <a:pt x="1" y="82"/>
                  </a:cubicBezTo>
                  <a:cubicBezTo>
                    <a:pt x="1" y="122"/>
                    <a:pt x="31" y="152"/>
                    <a:pt x="71" y="152"/>
                  </a:cubicBezTo>
                  <a:cubicBezTo>
                    <a:pt x="112" y="152"/>
                    <a:pt x="152" y="122"/>
                    <a:pt x="152" y="82"/>
                  </a:cubicBezTo>
                  <a:cubicBezTo>
                    <a:pt x="152" y="41"/>
                    <a:pt x="112" y="1"/>
                    <a:pt x="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2"/>
            <p:cNvSpPr/>
            <p:nvPr/>
          </p:nvSpPr>
          <p:spPr>
            <a:xfrm>
              <a:off x="7752408" y="1482600"/>
              <a:ext cx="503404" cy="559132"/>
            </a:xfrm>
            <a:custGeom>
              <a:avLst/>
              <a:gdLst/>
              <a:ahLst/>
              <a:cxnLst/>
              <a:rect l="l" t="t" r="r" b="b"/>
              <a:pathLst>
                <a:path w="2827" h="3140" extrusionOk="0">
                  <a:moveTo>
                    <a:pt x="1459" y="1"/>
                  </a:moveTo>
                  <a:cubicBezTo>
                    <a:pt x="882" y="264"/>
                    <a:pt x="599" y="396"/>
                    <a:pt x="599" y="396"/>
                  </a:cubicBezTo>
                  <a:cubicBezTo>
                    <a:pt x="1" y="1672"/>
                    <a:pt x="2360" y="3139"/>
                    <a:pt x="2360" y="3139"/>
                  </a:cubicBezTo>
                  <a:cubicBezTo>
                    <a:pt x="2360" y="3139"/>
                    <a:pt x="2826" y="892"/>
                    <a:pt x="1459" y="1"/>
                  </a:cubicBezTo>
                  <a:close/>
                </a:path>
              </a:pathLst>
            </a:custGeom>
            <a:solidFill>
              <a:srgbClr val="F7B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2"/>
            <p:cNvSpPr/>
            <p:nvPr/>
          </p:nvSpPr>
          <p:spPr>
            <a:xfrm>
              <a:off x="7840908" y="1502543"/>
              <a:ext cx="252503" cy="279566"/>
            </a:xfrm>
            <a:custGeom>
              <a:avLst/>
              <a:gdLst/>
              <a:ahLst/>
              <a:cxnLst/>
              <a:rect l="l" t="t" r="r" b="b"/>
              <a:pathLst>
                <a:path w="1418" h="1570" extrusionOk="0">
                  <a:moveTo>
                    <a:pt x="729" y="0"/>
                  </a:moveTo>
                  <a:cubicBezTo>
                    <a:pt x="446" y="132"/>
                    <a:pt x="304" y="192"/>
                    <a:pt x="304" y="192"/>
                  </a:cubicBezTo>
                  <a:cubicBezTo>
                    <a:pt x="0" y="831"/>
                    <a:pt x="1175" y="1569"/>
                    <a:pt x="1175" y="1569"/>
                  </a:cubicBezTo>
                  <a:cubicBezTo>
                    <a:pt x="1175" y="1569"/>
                    <a:pt x="1418" y="446"/>
                    <a:pt x="729"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2"/>
            <p:cNvSpPr/>
            <p:nvPr/>
          </p:nvSpPr>
          <p:spPr>
            <a:xfrm>
              <a:off x="6356538" y="874322"/>
              <a:ext cx="1196096" cy="668465"/>
            </a:xfrm>
            <a:custGeom>
              <a:avLst/>
              <a:gdLst/>
              <a:ahLst/>
              <a:cxnLst/>
              <a:rect l="l" t="t" r="r" b="b"/>
              <a:pathLst>
                <a:path w="6717" h="3754" extrusionOk="0">
                  <a:moveTo>
                    <a:pt x="3294" y="1"/>
                  </a:moveTo>
                  <a:cubicBezTo>
                    <a:pt x="3180" y="1"/>
                    <a:pt x="3069" y="28"/>
                    <a:pt x="2960" y="96"/>
                  </a:cubicBezTo>
                  <a:cubicBezTo>
                    <a:pt x="2788" y="207"/>
                    <a:pt x="2575" y="561"/>
                    <a:pt x="2697" y="784"/>
                  </a:cubicBezTo>
                  <a:cubicBezTo>
                    <a:pt x="2590" y="601"/>
                    <a:pt x="2373" y="500"/>
                    <a:pt x="2159" y="500"/>
                  </a:cubicBezTo>
                  <a:cubicBezTo>
                    <a:pt x="2149" y="500"/>
                    <a:pt x="2139" y="500"/>
                    <a:pt x="2130" y="501"/>
                  </a:cubicBezTo>
                  <a:cubicBezTo>
                    <a:pt x="1907" y="521"/>
                    <a:pt x="1704" y="642"/>
                    <a:pt x="1553" y="795"/>
                  </a:cubicBezTo>
                  <a:cubicBezTo>
                    <a:pt x="1441" y="906"/>
                    <a:pt x="1350" y="1027"/>
                    <a:pt x="1320" y="1179"/>
                  </a:cubicBezTo>
                  <a:cubicBezTo>
                    <a:pt x="1290" y="1311"/>
                    <a:pt x="1310" y="1463"/>
                    <a:pt x="1371" y="1584"/>
                  </a:cubicBezTo>
                  <a:cubicBezTo>
                    <a:pt x="1243" y="1424"/>
                    <a:pt x="1050" y="1353"/>
                    <a:pt x="848" y="1353"/>
                  </a:cubicBezTo>
                  <a:cubicBezTo>
                    <a:pt x="440" y="1353"/>
                    <a:pt x="0" y="1643"/>
                    <a:pt x="14" y="2070"/>
                  </a:cubicBezTo>
                  <a:cubicBezTo>
                    <a:pt x="24" y="2404"/>
                    <a:pt x="358" y="2667"/>
                    <a:pt x="692" y="2718"/>
                  </a:cubicBezTo>
                  <a:cubicBezTo>
                    <a:pt x="751" y="2727"/>
                    <a:pt x="809" y="2731"/>
                    <a:pt x="868" y="2731"/>
                  </a:cubicBezTo>
                  <a:cubicBezTo>
                    <a:pt x="1150" y="2731"/>
                    <a:pt x="1426" y="2640"/>
                    <a:pt x="1695" y="2556"/>
                  </a:cubicBezTo>
                  <a:lnTo>
                    <a:pt x="1695" y="2556"/>
                  </a:lnTo>
                  <a:cubicBezTo>
                    <a:pt x="1593" y="3012"/>
                    <a:pt x="1866" y="3518"/>
                    <a:pt x="2292" y="3690"/>
                  </a:cubicBezTo>
                  <a:cubicBezTo>
                    <a:pt x="2400" y="3733"/>
                    <a:pt x="2516" y="3753"/>
                    <a:pt x="2632" y="3753"/>
                  </a:cubicBezTo>
                  <a:cubicBezTo>
                    <a:pt x="2981" y="3753"/>
                    <a:pt x="3332" y="3571"/>
                    <a:pt x="3507" y="3275"/>
                  </a:cubicBezTo>
                  <a:cubicBezTo>
                    <a:pt x="3689" y="3524"/>
                    <a:pt x="3995" y="3671"/>
                    <a:pt x="4306" y="3671"/>
                  </a:cubicBezTo>
                  <a:cubicBezTo>
                    <a:pt x="4374" y="3671"/>
                    <a:pt x="4442" y="3664"/>
                    <a:pt x="4509" y="3650"/>
                  </a:cubicBezTo>
                  <a:cubicBezTo>
                    <a:pt x="4874" y="3558"/>
                    <a:pt x="5167" y="3245"/>
                    <a:pt x="5228" y="2870"/>
                  </a:cubicBezTo>
                  <a:cubicBezTo>
                    <a:pt x="5389" y="3031"/>
                    <a:pt x="5617" y="3119"/>
                    <a:pt x="5841" y="3119"/>
                  </a:cubicBezTo>
                  <a:cubicBezTo>
                    <a:pt x="5969" y="3119"/>
                    <a:pt x="6096" y="3091"/>
                    <a:pt x="6210" y="3032"/>
                  </a:cubicBezTo>
                  <a:cubicBezTo>
                    <a:pt x="6524" y="2870"/>
                    <a:pt x="6717" y="2496"/>
                    <a:pt x="6656" y="2141"/>
                  </a:cubicBezTo>
                  <a:cubicBezTo>
                    <a:pt x="6636" y="1979"/>
                    <a:pt x="6534" y="1807"/>
                    <a:pt x="6382" y="1736"/>
                  </a:cubicBezTo>
                  <a:cubicBezTo>
                    <a:pt x="6340" y="1718"/>
                    <a:pt x="6295" y="1709"/>
                    <a:pt x="6250" y="1709"/>
                  </a:cubicBezTo>
                  <a:cubicBezTo>
                    <a:pt x="6121" y="1709"/>
                    <a:pt x="5995" y="1781"/>
                    <a:pt x="5957" y="1908"/>
                  </a:cubicBezTo>
                  <a:cubicBezTo>
                    <a:pt x="5855" y="1574"/>
                    <a:pt x="5684" y="1250"/>
                    <a:pt x="5380" y="1078"/>
                  </a:cubicBezTo>
                  <a:cubicBezTo>
                    <a:pt x="5261" y="1008"/>
                    <a:pt x="5121" y="972"/>
                    <a:pt x="4982" y="972"/>
                  </a:cubicBezTo>
                  <a:cubicBezTo>
                    <a:pt x="4778" y="972"/>
                    <a:pt x="4579" y="1051"/>
                    <a:pt x="4458" y="1220"/>
                  </a:cubicBezTo>
                  <a:cubicBezTo>
                    <a:pt x="4469" y="714"/>
                    <a:pt x="4104" y="237"/>
                    <a:pt x="3628" y="66"/>
                  </a:cubicBezTo>
                  <a:cubicBezTo>
                    <a:pt x="3514" y="26"/>
                    <a:pt x="3403" y="1"/>
                    <a:pt x="3294"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2"/>
            <p:cNvSpPr/>
            <p:nvPr/>
          </p:nvSpPr>
          <p:spPr>
            <a:xfrm>
              <a:off x="7543357" y="2025349"/>
              <a:ext cx="99363" cy="99362"/>
            </a:xfrm>
            <a:custGeom>
              <a:avLst/>
              <a:gdLst/>
              <a:ahLst/>
              <a:cxnLst/>
              <a:rect l="l" t="t" r="r" b="b"/>
              <a:pathLst>
                <a:path w="558" h="558" extrusionOk="0">
                  <a:moveTo>
                    <a:pt x="284" y="1"/>
                  </a:moveTo>
                  <a:cubicBezTo>
                    <a:pt x="133" y="1"/>
                    <a:pt x="0" y="132"/>
                    <a:pt x="0" y="284"/>
                  </a:cubicBezTo>
                  <a:cubicBezTo>
                    <a:pt x="0" y="436"/>
                    <a:pt x="133" y="557"/>
                    <a:pt x="284" y="557"/>
                  </a:cubicBezTo>
                  <a:cubicBezTo>
                    <a:pt x="436" y="557"/>
                    <a:pt x="558" y="436"/>
                    <a:pt x="558" y="284"/>
                  </a:cubicBezTo>
                  <a:cubicBezTo>
                    <a:pt x="558" y="132"/>
                    <a:pt x="436" y="1"/>
                    <a:pt x="2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2"/>
            <p:cNvSpPr/>
            <p:nvPr/>
          </p:nvSpPr>
          <p:spPr>
            <a:xfrm>
              <a:off x="7478363" y="2101028"/>
              <a:ext cx="50750" cy="48790"/>
            </a:xfrm>
            <a:custGeom>
              <a:avLst/>
              <a:gdLst/>
              <a:ahLst/>
              <a:cxnLst/>
              <a:rect l="l" t="t" r="r" b="b"/>
              <a:pathLst>
                <a:path w="285" h="274" extrusionOk="0">
                  <a:moveTo>
                    <a:pt x="143" y="1"/>
                  </a:moveTo>
                  <a:cubicBezTo>
                    <a:pt x="62" y="1"/>
                    <a:pt x="1" y="62"/>
                    <a:pt x="1" y="143"/>
                  </a:cubicBezTo>
                  <a:cubicBezTo>
                    <a:pt x="1" y="213"/>
                    <a:pt x="62" y="274"/>
                    <a:pt x="143" y="274"/>
                  </a:cubicBezTo>
                  <a:cubicBezTo>
                    <a:pt x="224" y="274"/>
                    <a:pt x="284" y="213"/>
                    <a:pt x="284" y="143"/>
                  </a:cubicBezTo>
                  <a:cubicBezTo>
                    <a:pt x="284" y="62"/>
                    <a:pt x="224"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2"/>
            <p:cNvSpPr/>
            <p:nvPr/>
          </p:nvSpPr>
          <p:spPr>
            <a:xfrm>
              <a:off x="6989924" y="1758604"/>
              <a:ext cx="277789" cy="275827"/>
            </a:xfrm>
            <a:custGeom>
              <a:avLst/>
              <a:gdLst/>
              <a:ahLst/>
              <a:cxnLst/>
              <a:rect l="l" t="t" r="r" b="b"/>
              <a:pathLst>
                <a:path w="1560" h="1549" extrusionOk="0">
                  <a:moveTo>
                    <a:pt x="406" y="0"/>
                  </a:moveTo>
                  <a:lnTo>
                    <a:pt x="436" y="557"/>
                  </a:lnTo>
                  <a:lnTo>
                    <a:pt x="1" y="891"/>
                  </a:lnTo>
                  <a:lnTo>
                    <a:pt x="537" y="1033"/>
                  </a:lnTo>
                  <a:lnTo>
                    <a:pt x="719" y="1549"/>
                  </a:lnTo>
                  <a:lnTo>
                    <a:pt x="1013" y="1083"/>
                  </a:lnTo>
                  <a:lnTo>
                    <a:pt x="1560" y="1073"/>
                  </a:lnTo>
                  <a:lnTo>
                    <a:pt x="1216" y="648"/>
                  </a:lnTo>
                  <a:lnTo>
                    <a:pt x="1378" y="122"/>
                  </a:lnTo>
                  <a:lnTo>
                    <a:pt x="1378" y="122"/>
                  </a:lnTo>
                  <a:lnTo>
                    <a:pt x="861" y="314"/>
                  </a:lnTo>
                  <a:lnTo>
                    <a:pt x="406" y="0"/>
                  </a:lnTo>
                  <a:close/>
                </a:path>
              </a:pathLst>
            </a:custGeom>
            <a:solidFill>
              <a:srgbClr val="F7B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2"/>
            <p:cNvSpPr/>
            <p:nvPr/>
          </p:nvSpPr>
          <p:spPr>
            <a:xfrm>
              <a:off x="8215917" y="393006"/>
              <a:ext cx="463516" cy="464756"/>
            </a:xfrm>
            <a:custGeom>
              <a:avLst/>
              <a:gdLst/>
              <a:ahLst/>
              <a:cxnLst/>
              <a:rect l="l" t="t" r="r" b="b"/>
              <a:pathLst>
                <a:path w="2603" h="2610" extrusionOk="0">
                  <a:moveTo>
                    <a:pt x="1323" y="1"/>
                  </a:moveTo>
                  <a:cubicBezTo>
                    <a:pt x="1238" y="1"/>
                    <a:pt x="1152" y="8"/>
                    <a:pt x="1063" y="24"/>
                  </a:cubicBezTo>
                  <a:cubicBezTo>
                    <a:pt x="446" y="136"/>
                    <a:pt x="10" y="672"/>
                    <a:pt x="0" y="1270"/>
                  </a:cubicBezTo>
                  <a:lnTo>
                    <a:pt x="0" y="1401"/>
                  </a:lnTo>
                  <a:cubicBezTo>
                    <a:pt x="0" y="1442"/>
                    <a:pt x="10" y="1493"/>
                    <a:pt x="21" y="1543"/>
                  </a:cubicBezTo>
                  <a:cubicBezTo>
                    <a:pt x="61" y="1746"/>
                    <a:pt x="142" y="1938"/>
                    <a:pt x="264" y="2090"/>
                  </a:cubicBezTo>
                  <a:cubicBezTo>
                    <a:pt x="273" y="2100"/>
                    <a:pt x="284" y="2110"/>
                    <a:pt x="284" y="2121"/>
                  </a:cubicBezTo>
                  <a:cubicBezTo>
                    <a:pt x="385" y="2242"/>
                    <a:pt x="507" y="2353"/>
                    <a:pt x="648" y="2434"/>
                  </a:cubicBezTo>
                  <a:cubicBezTo>
                    <a:pt x="836" y="2547"/>
                    <a:pt x="1057" y="2610"/>
                    <a:pt x="1291" y="2610"/>
                  </a:cubicBezTo>
                  <a:cubicBezTo>
                    <a:pt x="1373" y="2610"/>
                    <a:pt x="1456" y="2602"/>
                    <a:pt x="1539" y="2586"/>
                  </a:cubicBezTo>
                  <a:cubicBezTo>
                    <a:pt x="2157" y="2475"/>
                    <a:pt x="2592" y="1938"/>
                    <a:pt x="2602" y="1331"/>
                  </a:cubicBezTo>
                  <a:cubicBezTo>
                    <a:pt x="2602" y="1239"/>
                    <a:pt x="2602" y="1158"/>
                    <a:pt x="2582" y="1068"/>
                  </a:cubicBezTo>
                  <a:cubicBezTo>
                    <a:pt x="2572" y="987"/>
                    <a:pt x="2552" y="906"/>
                    <a:pt x="2521" y="834"/>
                  </a:cubicBezTo>
                  <a:cubicBezTo>
                    <a:pt x="2430" y="591"/>
                    <a:pt x="2268" y="389"/>
                    <a:pt x="2066" y="247"/>
                  </a:cubicBezTo>
                  <a:cubicBezTo>
                    <a:pt x="2025" y="217"/>
                    <a:pt x="1995" y="197"/>
                    <a:pt x="1954" y="177"/>
                  </a:cubicBezTo>
                  <a:cubicBezTo>
                    <a:pt x="1823" y="96"/>
                    <a:pt x="1681" y="45"/>
                    <a:pt x="1529" y="15"/>
                  </a:cubicBezTo>
                  <a:cubicBezTo>
                    <a:pt x="1461" y="6"/>
                    <a:pt x="1392" y="1"/>
                    <a:pt x="1323"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2"/>
            <p:cNvSpPr/>
            <p:nvPr/>
          </p:nvSpPr>
          <p:spPr>
            <a:xfrm>
              <a:off x="8075244" y="386239"/>
              <a:ext cx="761071" cy="471701"/>
            </a:xfrm>
            <a:custGeom>
              <a:avLst/>
              <a:gdLst/>
              <a:ahLst/>
              <a:cxnLst/>
              <a:rect l="l" t="t" r="r" b="b"/>
              <a:pathLst>
                <a:path w="4274" h="2649" extrusionOk="0">
                  <a:moveTo>
                    <a:pt x="3701" y="1"/>
                  </a:moveTo>
                  <a:cubicBezTo>
                    <a:pt x="3450" y="1"/>
                    <a:pt x="3117" y="71"/>
                    <a:pt x="2744" y="204"/>
                  </a:cubicBezTo>
                  <a:cubicBezTo>
                    <a:pt x="2785" y="224"/>
                    <a:pt x="2815" y="245"/>
                    <a:pt x="2856" y="265"/>
                  </a:cubicBezTo>
                  <a:cubicBezTo>
                    <a:pt x="3040" y="212"/>
                    <a:pt x="3201" y="184"/>
                    <a:pt x="3327" y="184"/>
                  </a:cubicBezTo>
                  <a:cubicBezTo>
                    <a:pt x="3463" y="184"/>
                    <a:pt x="3558" y="217"/>
                    <a:pt x="3595" y="285"/>
                  </a:cubicBezTo>
                  <a:cubicBezTo>
                    <a:pt x="3666" y="407"/>
                    <a:pt x="3554" y="620"/>
                    <a:pt x="3311" y="852"/>
                  </a:cubicBezTo>
                  <a:cubicBezTo>
                    <a:pt x="3068" y="1095"/>
                    <a:pt x="2694" y="1369"/>
                    <a:pt x="2258" y="1622"/>
                  </a:cubicBezTo>
                  <a:cubicBezTo>
                    <a:pt x="2197" y="1652"/>
                    <a:pt x="2127" y="1682"/>
                    <a:pt x="2066" y="1713"/>
                  </a:cubicBezTo>
                  <a:cubicBezTo>
                    <a:pt x="1702" y="1916"/>
                    <a:pt x="1337" y="2047"/>
                    <a:pt x="1054" y="2118"/>
                  </a:cubicBezTo>
                  <a:cubicBezTo>
                    <a:pt x="917" y="2152"/>
                    <a:pt x="794" y="2170"/>
                    <a:pt x="693" y="2170"/>
                  </a:cubicBezTo>
                  <a:cubicBezTo>
                    <a:pt x="555" y="2170"/>
                    <a:pt x="457" y="2137"/>
                    <a:pt x="415" y="2067"/>
                  </a:cubicBezTo>
                  <a:cubicBezTo>
                    <a:pt x="345" y="1936"/>
                    <a:pt x="496" y="1693"/>
                    <a:pt x="790" y="1419"/>
                  </a:cubicBezTo>
                  <a:lnTo>
                    <a:pt x="790" y="1298"/>
                  </a:lnTo>
                  <a:cubicBezTo>
                    <a:pt x="365" y="1642"/>
                    <a:pt x="91" y="1976"/>
                    <a:pt x="21" y="2229"/>
                  </a:cubicBezTo>
                  <a:cubicBezTo>
                    <a:pt x="1" y="2330"/>
                    <a:pt x="1" y="2411"/>
                    <a:pt x="41" y="2472"/>
                  </a:cubicBezTo>
                  <a:cubicBezTo>
                    <a:pt x="108" y="2592"/>
                    <a:pt x="269" y="2649"/>
                    <a:pt x="494" y="2649"/>
                  </a:cubicBezTo>
                  <a:cubicBezTo>
                    <a:pt x="743" y="2649"/>
                    <a:pt x="1071" y="2580"/>
                    <a:pt x="1438" y="2452"/>
                  </a:cubicBezTo>
                  <a:cubicBezTo>
                    <a:pt x="1752" y="2341"/>
                    <a:pt x="2107" y="2179"/>
                    <a:pt x="2461" y="1986"/>
                  </a:cubicBezTo>
                  <a:cubicBezTo>
                    <a:pt x="2815" y="1784"/>
                    <a:pt x="3129" y="1571"/>
                    <a:pt x="3392" y="1358"/>
                  </a:cubicBezTo>
                  <a:cubicBezTo>
                    <a:pt x="3443" y="1318"/>
                    <a:pt x="3493" y="1277"/>
                    <a:pt x="3534" y="1237"/>
                  </a:cubicBezTo>
                  <a:cubicBezTo>
                    <a:pt x="4020" y="812"/>
                    <a:pt x="4273" y="407"/>
                    <a:pt x="4141" y="174"/>
                  </a:cubicBezTo>
                  <a:cubicBezTo>
                    <a:pt x="4111" y="123"/>
                    <a:pt x="4051" y="73"/>
                    <a:pt x="3979" y="42"/>
                  </a:cubicBezTo>
                  <a:cubicBezTo>
                    <a:pt x="3905" y="14"/>
                    <a:pt x="3811" y="1"/>
                    <a:pt x="3701" y="1"/>
                  </a:cubicBezTo>
                  <a:close/>
                </a:path>
              </a:pathLst>
            </a:custGeom>
            <a:solidFill>
              <a:srgbClr val="F7B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4" name="Google Shape;1484;p22"/>
          <p:cNvSpPr txBox="1">
            <a:spLocks noGrp="1"/>
          </p:cNvSpPr>
          <p:nvPr>
            <p:ph type="ctrTitle"/>
          </p:nvPr>
        </p:nvSpPr>
        <p:spPr>
          <a:xfrm>
            <a:off x="720000" y="1276075"/>
            <a:ext cx="8520600" cy="6444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200">
                <a:solidFill>
                  <a:schemeClr val="accent4"/>
                </a:solidFill>
                <a:latin typeface="Londrina Solid"/>
                <a:ea typeface="Londrina Solid"/>
                <a:cs typeface="Londrina Solid"/>
                <a:sym typeface="Londrina Solid"/>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485" name="Google Shape;1485;p22"/>
          <p:cNvSpPr txBox="1">
            <a:spLocks noGrp="1"/>
          </p:cNvSpPr>
          <p:nvPr>
            <p:ph type="subTitle" idx="1"/>
          </p:nvPr>
        </p:nvSpPr>
        <p:spPr>
          <a:xfrm>
            <a:off x="720000" y="2051875"/>
            <a:ext cx="8520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solidFill>
                  <a:schemeClr val="hlink"/>
                </a:solidFill>
                <a:latin typeface="Quicksand"/>
                <a:ea typeface="Quicksand"/>
                <a:cs typeface="Quicksand"/>
                <a:sym typeface="Quicksand"/>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486" name="Google Shape;1486;p22"/>
          <p:cNvSpPr txBox="1">
            <a:spLocks noGrp="1"/>
          </p:cNvSpPr>
          <p:nvPr>
            <p:ph type="ctrTitle" idx="2"/>
          </p:nvPr>
        </p:nvSpPr>
        <p:spPr>
          <a:xfrm>
            <a:off x="720000" y="2571750"/>
            <a:ext cx="8520600" cy="6444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200">
                <a:solidFill>
                  <a:schemeClr val="lt2"/>
                </a:solidFill>
                <a:latin typeface="Londrina Solid"/>
                <a:ea typeface="Londrina Solid"/>
                <a:cs typeface="Londrina Solid"/>
                <a:sym typeface="Londrina Solid"/>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487" name="Google Shape;1487;p22"/>
          <p:cNvSpPr txBox="1">
            <a:spLocks noGrp="1"/>
          </p:cNvSpPr>
          <p:nvPr>
            <p:ph type="ctrTitle" idx="3"/>
          </p:nvPr>
        </p:nvSpPr>
        <p:spPr>
          <a:xfrm>
            <a:off x="720000" y="3594925"/>
            <a:ext cx="6152400" cy="4326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Font typeface="Quicksand"/>
              <a:buNone/>
              <a:defRPr sz="2000">
                <a:latin typeface="Quicksand"/>
                <a:ea typeface="Quicksand"/>
                <a:cs typeface="Quicksand"/>
                <a:sym typeface="Quicksand"/>
              </a:defRPr>
            </a:lvl1pPr>
            <a:lvl2pPr lvl="1" rtl="0">
              <a:spcBef>
                <a:spcPts val="0"/>
              </a:spcBef>
              <a:spcAft>
                <a:spcPts val="0"/>
              </a:spcAft>
              <a:buSzPts val="5200"/>
              <a:buFont typeface="Quicksand"/>
              <a:buNone/>
              <a:defRPr sz="5200">
                <a:latin typeface="Quicksand"/>
                <a:ea typeface="Quicksand"/>
                <a:cs typeface="Quicksand"/>
                <a:sym typeface="Quicksand"/>
              </a:defRPr>
            </a:lvl2pPr>
            <a:lvl3pPr lvl="2" rtl="0">
              <a:spcBef>
                <a:spcPts val="0"/>
              </a:spcBef>
              <a:spcAft>
                <a:spcPts val="0"/>
              </a:spcAft>
              <a:buSzPts val="5200"/>
              <a:buFont typeface="Quicksand"/>
              <a:buNone/>
              <a:defRPr sz="5200">
                <a:latin typeface="Quicksand"/>
                <a:ea typeface="Quicksand"/>
                <a:cs typeface="Quicksand"/>
                <a:sym typeface="Quicksand"/>
              </a:defRPr>
            </a:lvl3pPr>
            <a:lvl4pPr lvl="3" rtl="0">
              <a:spcBef>
                <a:spcPts val="0"/>
              </a:spcBef>
              <a:spcAft>
                <a:spcPts val="0"/>
              </a:spcAft>
              <a:buSzPts val="5200"/>
              <a:buFont typeface="Quicksand"/>
              <a:buNone/>
              <a:defRPr sz="5200">
                <a:latin typeface="Quicksand"/>
                <a:ea typeface="Quicksand"/>
                <a:cs typeface="Quicksand"/>
                <a:sym typeface="Quicksand"/>
              </a:defRPr>
            </a:lvl4pPr>
            <a:lvl5pPr lvl="4" rtl="0">
              <a:spcBef>
                <a:spcPts val="0"/>
              </a:spcBef>
              <a:spcAft>
                <a:spcPts val="0"/>
              </a:spcAft>
              <a:buSzPts val="5200"/>
              <a:buFont typeface="Quicksand"/>
              <a:buNone/>
              <a:defRPr sz="5200">
                <a:latin typeface="Quicksand"/>
                <a:ea typeface="Quicksand"/>
                <a:cs typeface="Quicksand"/>
                <a:sym typeface="Quicksand"/>
              </a:defRPr>
            </a:lvl5pPr>
            <a:lvl6pPr lvl="5" rtl="0">
              <a:spcBef>
                <a:spcPts val="0"/>
              </a:spcBef>
              <a:spcAft>
                <a:spcPts val="0"/>
              </a:spcAft>
              <a:buSzPts val="5200"/>
              <a:buFont typeface="Quicksand"/>
              <a:buNone/>
              <a:defRPr sz="5200">
                <a:latin typeface="Quicksand"/>
                <a:ea typeface="Quicksand"/>
                <a:cs typeface="Quicksand"/>
                <a:sym typeface="Quicksand"/>
              </a:defRPr>
            </a:lvl6pPr>
            <a:lvl7pPr lvl="6" rtl="0">
              <a:spcBef>
                <a:spcPts val="0"/>
              </a:spcBef>
              <a:spcAft>
                <a:spcPts val="0"/>
              </a:spcAft>
              <a:buSzPts val="5200"/>
              <a:buFont typeface="Quicksand"/>
              <a:buNone/>
              <a:defRPr sz="5200">
                <a:latin typeface="Quicksand"/>
                <a:ea typeface="Quicksand"/>
                <a:cs typeface="Quicksand"/>
                <a:sym typeface="Quicksand"/>
              </a:defRPr>
            </a:lvl7pPr>
            <a:lvl8pPr lvl="7" rtl="0">
              <a:spcBef>
                <a:spcPts val="0"/>
              </a:spcBef>
              <a:spcAft>
                <a:spcPts val="0"/>
              </a:spcAft>
              <a:buSzPts val="5200"/>
              <a:buFont typeface="Quicksand"/>
              <a:buNone/>
              <a:defRPr sz="5200">
                <a:latin typeface="Quicksand"/>
                <a:ea typeface="Quicksand"/>
                <a:cs typeface="Quicksand"/>
                <a:sym typeface="Quicksand"/>
              </a:defRPr>
            </a:lvl8pPr>
            <a:lvl9pPr lvl="8" rtl="0">
              <a:spcBef>
                <a:spcPts val="0"/>
              </a:spcBef>
              <a:spcAft>
                <a:spcPts val="0"/>
              </a:spcAft>
              <a:buSzPts val="5200"/>
              <a:buFont typeface="Quicksand"/>
              <a:buNone/>
              <a:defRPr sz="5200">
                <a:latin typeface="Quicksand"/>
                <a:ea typeface="Quicksand"/>
                <a:cs typeface="Quicksand"/>
                <a:sym typeface="Quicksand"/>
              </a:defRPr>
            </a:lvl9pPr>
          </a:lstStyle>
          <a:p>
            <a:endParaRPr/>
          </a:p>
        </p:txBody>
      </p:sp>
      <p:cxnSp>
        <p:nvCxnSpPr>
          <p:cNvPr id="1488" name="Google Shape;1488;p22"/>
          <p:cNvCxnSpPr/>
          <p:nvPr/>
        </p:nvCxnSpPr>
        <p:spPr>
          <a:xfrm>
            <a:off x="720000" y="3315450"/>
            <a:ext cx="4855500" cy="0"/>
          </a:xfrm>
          <a:prstGeom prst="straightConnector1">
            <a:avLst/>
          </a:prstGeom>
          <a:noFill/>
          <a:ln w="28575" cap="flat" cmpd="sng">
            <a:solidFill>
              <a:srgbClr val="48B5B5"/>
            </a:solidFill>
            <a:prstDash val="dot"/>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1">
  <p:cSld name="CUSTOM_14">
    <p:spTree>
      <p:nvGrpSpPr>
        <p:cNvPr id="1" name="Shape 1633"/>
        <p:cNvGrpSpPr/>
        <p:nvPr/>
      </p:nvGrpSpPr>
      <p:grpSpPr>
        <a:xfrm>
          <a:off x="0" y="0"/>
          <a:ext cx="0" cy="0"/>
          <a:chOff x="0" y="0"/>
          <a:chExt cx="0" cy="0"/>
        </a:xfrm>
      </p:grpSpPr>
      <p:grpSp>
        <p:nvGrpSpPr>
          <p:cNvPr id="1634" name="Google Shape;1634;p24"/>
          <p:cNvGrpSpPr/>
          <p:nvPr/>
        </p:nvGrpSpPr>
        <p:grpSpPr>
          <a:xfrm>
            <a:off x="6182439" y="-186170"/>
            <a:ext cx="3285285" cy="5544081"/>
            <a:chOff x="5998400" y="3344700"/>
            <a:chExt cx="456575" cy="770525"/>
          </a:xfrm>
        </p:grpSpPr>
        <p:sp>
          <p:nvSpPr>
            <p:cNvPr id="1635" name="Google Shape;1635;p24"/>
            <p:cNvSpPr/>
            <p:nvPr/>
          </p:nvSpPr>
          <p:spPr>
            <a:xfrm>
              <a:off x="6020325" y="3861275"/>
              <a:ext cx="216700" cy="232425"/>
            </a:xfrm>
            <a:custGeom>
              <a:avLst/>
              <a:gdLst/>
              <a:ahLst/>
              <a:cxnLst/>
              <a:rect l="l" t="t" r="r" b="b"/>
              <a:pathLst>
                <a:path w="8668" h="9297" extrusionOk="0">
                  <a:moveTo>
                    <a:pt x="3160" y="0"/>
                  </a:moveTo>
                  <a:cubicBezTo>
                    <a:pt x="2495" y="0"/>
                    <a:pt x="1744" y="183"/>
                    <a:pt x="1267" y="660"/>
                  </a:cubicBezTo>
                  <a:cubicBezTo>
                    <a:pt x="436" y="1491"/>
                    <a:pt x="1" y="2655"/>
                    <a:pt x="1438" y="4092"/>
                  </a:cubicBezTo>
                  <a:cubicBezTo>
                    <a:pt x="2876" y="5530"/>
                    <a:pt x="4071" y="7130"/>
                    <a:pt x="3666" y="9297"/>
                  </a:cubicBezTo>
                  <a:lnTo>
                    <a:pt x="8424" y="9297"/>
                  </a:lnTo>
                  <a:cubicBezTo>
                    <a:pt x="8424" y="9297"/>
                    <a:pt x="8667" y="7251"/>
                    <a:pt x="5853" y="5176"/>
                  </a:cubicBezTo>
                  <a:cubicBezTo>
                    <a:pt x="3038" y="3100"/>
                    <a:pt x="2461" y="2179"/>
                    <a:pt x="3544" y="1095"/>
                  </a:cubicBezTo>
                  <a:cubicBezTo>
                    <a:pt x="4292" y="348"/>
                    <a:pt x="4389" y="232"/>
                    <a:pt x="4377" y="232"/>
                  </a:cubicBezTo>
                  <a:lnTo>
                    <a:pt x="4377" y="232"/>
                  </a:lnTo>
                  <a:cubicBezTo>
                    <a:pt x="4372" y="232"/>
                    <a:pt x="4345" y="255"/>
                    <a:pt x="4345" y="255"/>
                  </a:cubicBezTo>
                  <a:cubicBezTo>
                    <a:pt x="4095" y="101"/>
                    <a:pt x="3651" y="0"/>
                    <a:pt x="3160"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4"/>
            <p:cNvSpPr/>
            <p:nvPr/>
          </p:nvSpPr>
          <p:spPr>
            <a:xfrm>
              <a:off x="6061100" y="3865625"/>
              <a:ext cx="175925" cy="228075"/>
            </a:xfrm>
            <a:custGeom>
              <a:avLst/>
              <a:gdLst/>
              <a:ahLst/>
              <a:cxnLst/>
              <a:rect l="l" t="t" r="r" b="b"/>
              <a:pathLst>
                <a:path w="7037" h="9123" extrusionOk="0">
                  <a:moveTo>
                    <a:pt x="2552" y="0"/>
                  </a:moveTo>
                  <a:cubicBezTo>
                    <a:pt x="1954" y="0"/>
                    <a:pt x="0" y="375"/>
                    <a:pt x="0" y="1681"/>
                  </a:cubicBezTo>
                  <a:cubicBezTo>
                    <a:pt x="0" y="2572"/>
                    <a:pt x="1559" y="3929"/>
                    <a:pt x="2602" y="5093"/>
                  </a:cubicBezTo>
                  <a:cubicBezTo>
                    <a:pt x="3817" y="6440"/>
                    <a:pt x="4435" y="8009"/>
                    <a:pt x="4444" y="9123"/>
                  </a:cubicBezTo>
                  <a:lnTo>
                    <a:pt x="6793" y="9123"/>
                  </a:lnTo>
                  <a:cubicBezTo>
                    <a:pt x="6793" y="9123"/>
                    <a:pt x="7036" y="7077"/>
                    <a:pt x="4222" y="5002"/>
                  </a:cubicBezTo>
                  <a:cubicBezTo>
                    <a:pt x="1407" y="2926"/>
                    <a:pt x="830" y="2005"/>
                    <a:pt x="1913" y="921"/>
                  </a:cubicBezTo>
                  <a:cubicBezTo>
                    <a:pt x="2661" y="174"/>
                    <a:pt x="2758" y="58"/>
                    <a:pt x="2746" y="58"/>
                  </a:cubicBezTo>
                  <a:lnTo>
                    <a:pt x="2746" y="58"/>
                  </a:lnTo>
                  <a:cubicBezTo>
                    <a:pt x="2741" y="58"/>
                    <a:pt x="2714" y="81"/>
                    <a:pt x="2714" y="81"/>
                  </a:cubicBezTo>
                  <a:cubicBezTo>
                    <a:pt x="2662" y="51"/>
                    <a:pt x="2612" y="21"/>
                    <a:pt x="2552" y="0"/>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4"/>
            <p:cNvSpPr/>
            <p:nvPr/>
          </p:nvSpPr>
          <p:spPr>
            <a:xfrm>
              <a:off x="6131225" y="3590950"/>
              <a:ext cx="24300" cy="22300"/>
            </a:xfrm>
            <a:custGeom>
              <a:avLst/>
              <a:gdLst/>
              <a:ahLst/>
              <a:cxnLst/>
              <a:rect l="l" t="t" r="r" b="b"/>
              <a:pathLst>
                <a:path w="972" h="892" extrusionOk="0">
                  <a:moveTo>
                    <a:pt x="489" y="1"/>
                  </a:moveTo>
                  <a:cubicBezTo>
                    <a:pt x="369" y="1"/>
                    <a:pt x="0" y="732"/>
                    <a:pt x="50" y="822"/>
                  </a:cubicBezTo>
                  <a:cubicBezTo>
                    <a:pt x="75" y="866"/>
                    <a:pt x="278" y="892"/>
                    <a:pt x="485" y="892"/>
                  </a:cubicBezTo>
                  <a:cubicBezTo>
                    <a:pt x="701" y="892"/>
                    <a:pt x="921" y="864"/>
                    <a:pt x="941" y="802"/>
                  </a:cubicBezTo>
                  <a:cubicBezTo>
                    <a:pt x="971" y="680"/>
                    <a:pt x="586" y="32"/>
                    <a:pt x="496" y="2"/>
                  </a:cubicBezTo>
                  <a:cubicBezTo>
                    <a:pt x="494" y="1"/>
                    <a:pt x="491" y="1"/>
                    <a:pt x="489"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4"/>
            <p:cNvSpPr/>
            <p:nvPr/>
          </p:nvSpPr>
          <p:spPr>
            <a:xfrm>
              <a:off x="6281000" y="3799325"/>
              <a:ext cx="30900" cy="25400"/>
            </a:xfrm>
            <a:custGeom>
              <a:avLst/>
              <a:gdLst/>
              <a:ahLst/>
              <a:cxnLst/>
              <a:rect l="l" t="t" r="r" b="b"/>
              <a:pathLst>
                <a:path w="1236" h="1016" extrusionOk="0">
                  <a:moveTo>
                    <a:pt x="966" y="0"/>
                  </a:moveTo>
                  <a:cubicBezTo>
                    <a:pt x="674" y="0"/>
                    <a:pt x="0" y="768"/>
                    <a:pt x="205" y="981"/>
                  </a:cubicBezTo>
                  <a:cubicBezTo>
                    <a:pt x="227" y="1005"/>
                    <a:pt x="256" y="1016"/>
                    <a:pt x="289" y="1016"/>
                  </a:cubicBezTo>
                  <a:cubicBezTo>
                    <a:pt x="584" y="1016"/>
                    <a:pt x="1235" y="166"/>
                    <a:pt x="1035" y="20"/>
                  </a:cubicBezTo>
                  <a:cubicBezTo>
                    <a:pt x="1016" y="7"/>
                    <a:pt x="993" y="0"/>
                    <a:pt x="966" y="0"/>
                  </a:cubicBezTo>
                  <a:close/>
                </a:path>
              </a:pathLst>
            </a:custGeom>
            <a:solidFill>
              <a:srgbClr val="FDD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4"/>
            <p:cNvSpPr/>
            <p:nvPr/>
          </p:nvSpPr>
          <p:spPr>
            <a:xfrm>
              <a:off x="6325425" y="3806225"/>
              <a:ext cx="29725" cy="26000"/>
            </a:xfrm>
            <a:custGeom>
              <a:avLst/>
              <a:gdLst/>
              <a:ahLst/>
              <a:cxnLst/>
              <a:rect l="l" t="t" r="r" b="b"/>
              <a:pathLst>
                <a:path w="1189" h="1040" extrusionOk="0">
                  <a:moveTo>
                    <a:pt x="896" y="1"/>
                  </a:moveTo>
                  <a:cubicBezTo>
                    <a:pt x="606" y="1"/>
                    <a:pt x="0" y="831"/>
                    <a:pt x="169" y="1009"/>
                  </a:cubicBezTo>
                  <a:cubicBezTo>
                    <a:pt x="189" y="1030"/>
                    <a:pt x="215" y="1040"/>
                    <a:pt x="244" y="1040"/>
                  </a:cubicBezTo>
                  <a:cubicBezTo>
                    <a:pt x="529" y="1040"/>
                    <a:pt x="1189" y="155"/>
                    <a:pt x="959" y="17"/>
                  </a:cubicBezTo>
                  <a:cubicBezTo>
                    <a:pt x="940" y="6"/>
                    <a:pt x="919" y="1"/>
                    <a:pt x="896" y="1"/>
                  </a:cubicBezTo>
                  <a:close/>
                </a:path>
              </a:pathLst>
            </a:custGeom>
            <a:solidFill>
              <a:srgbClr val="FDD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4"/>
            <p:cNvSpPr/>
            <p:nvPr/>
          </p:nvSpPr>
          <p:spPr>
            <a:xfrm>
              <a:off x="6314325" y="3759025"/>
              <a:ext cx="24600" cy="18025"/>
            </a:xfrm>
            <a:custGeom>
              <a:avLst/>
              <a:gdLst/>
              <a:ahLst/>
              <a:cxnLst/>
              <a:rect l="l" t="t" r="r" b="b"/>
              <a:pathLst>
                <a:path w="984" h="721" extrusionOk="0">
                  <a:moveTo>
                    <a:pt x="704" y="1"/>
                  </a:moveTo>
                  <a:cubicBezTo>
                    <a:pt x="449" y="1"/>
                    <a:pt x="0" y="524"/>
                    <a:pt x="158" y="690"/>
                  </a:cubicBezTo>
                  <a:cubicBezTo>
                    <a:pt x="179" y="711"/>
                    <a:pt x="208" y="721"/>
                    <a:pt x="242" y="721"/>
                  </a:cubicBezTo>
                  <a:cubicBezTo>
                    <a:pt x="484" y="721"/>
                    <a:pt x="983" y="237"/>
                    <a:pt x="806" y="42"/>
                  </a:cubicBezTo>
                  <a:cubicBezTo>
                    <a:pt x="779" y="13"/>
                    <a:pt x="744" y="1"/>
                    <a:pt x="704" y="1"/>
                  </a:cubicBezTo>
                  <a:close/>
                </a:path>
              </a:pathLst>
            </a:custGeom>
            <a:solidFill>
              <a:srgbClr val="FDD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4"/>
            <p:cNvSpPr/>
            <p:nvPr/>
          </p:nvSpPr>
          <p:spPr>
            <a:xfrm>
              <a:off x="6354175" y="3753775"/>
              <a:ext cx="28850" cy="25450"/>
            </a:xfrm>
            <a:custGeom>
              <a:avLst/>
              <a:gdLst/>
              <a:ahLst/>
              <a:cxnLst/>
              <a:rect l="l" t="t" r="r" b="b"/>
              <a:pathLst>
                <a:path w="1154" h="1018" extrusionOk="0">
                  <a:moveTo>
                    <a:pt x="912" y="1"/>
                  </a:moveTo>
                  <a:cubicBezTo>
                    <a:pt x="644" y="1"/>
                    <a:pt x="0" y="779"/>
                    <a:pt x="173" y="971"/>
                  </a:cubicBezTo>
                  <a:cubicBezTo>
                    <a:pt x="206" y="1003"/>
                    <a:pt x="244" y="1018"/>
                    <a:pt x="286" y="1018"/>
                  </a:cubicBezTo>
                  <a:cubicBezTo>
                    <a:pt x="606" y="1018"/>
                    <a:pt x="1154" y="208"/>
                    <a:pt x="983" y="29"/>
                  </a:cubicBezTo>
                  <a:cubicBezTo>
                    <a:pt x="965" y="10"/>
                    <a:pt x="940" y="1"/>
                    <a:pt x="912" y="1"/>
                  </a:cubicBezTo>
                  <a:close/>
                </a:path>
              </a:pathLst>
            </a:custGeom>
            <a:solidFill>
              <a:srgbClr val="FDD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4"/>
            <p:cNvSpPr/>
            <p:nvPr/>
          </p:nvSpPr>
          <p:spPr>
            <a:xfrm>
              <a:off x="6352475" y="3710125"/>
              <a:ext cx="27425" cy="21850"/>
            </a:xfrm>
            <a:custGeom>
              <a:avLst/>
              <a:gdLst/>
              <a:ahLst/>
              <a:cxnLst/>
              <a:rect l="l" t="t" r="r" b="b"/>
              <a:pathLst>
                <a:path w="1097" h="874" extrusionOk="0">
                  <a:moveTo>
                    <a:pt x="801" y="0"/>
                  </a:moveTo>
                  <a:cubicBezTo>
                    <a:pt x="516" y="0"/>
                    <a:pt x="0" y="605"/>
                    <a:pt x="211" y="834"/>
                  </a:cubicBezTo>
                  <a:cubicBezTo>
                    <a:pt x="239" y="861"/>
                    <a:pt x="273" y="874"/>
                    <a:pt x="312" y="874"/>
                  </a:cubicBezTo>
                  <a:cubicBezTo>
                    <a:pt x="590" y="874"/>
                    <a:pt x="1097" y="248"/>
                    <a:pt x="910" y="44"/>
                  </a:cubicBezTo>
                  <a:cubicBezTo>
                    <a:pt x="881" y="14"/>
                    <a:pt x="843" y="0"/>
                    <a:pt x="801" y="0"/>
                  </a:cubicBezTo>
                  <a:close/>
                </a:path>
              </a:pathLst>
            </a:custGeom>
            <a:solidFill>
              <a:srgbClr val="FDD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4"/>
            <p:cNvSpPr/>
            <p:nvPr/>
          </p:nvSpPr>
          <p:spPr>
            <a:xfrm>
              <a:off x="6394675" y="3714275"/>
              <a:ext cx="31400" cy="25600"/>
            </a:xfrm>
            <a:custGeom>
              <a:avLst/>
              <a:gdLst/>
              <a:ahLst/>
              <a:cxnLst/>
              <a:rect l="l" t="t" r="r" b="b"/>
              <a:pathLst>
                <a:path w="1256" h="1024" extrusionOk="0">
                  <a:moveTo>
                    <a:pt x="1017" y="1"/>
                  </a:moveTo>
                  <a:cubicBezTo>
                    <a:pt x="732" y="1"/>
                    <a:pt x="0" y="690"/>
                    <a:pt x="254" y="972"/>
                  </a:cubicBezTo>
                  <a:cubicBezTo>
                    <a:pt x="290" y="1008"/>
                    <a:pt x="333" y="1023"/>
                    <a:pt x="379" y="1023"/>
                  </a:cubicBezTo>
                  <a:cubicBezTo>
                    <a:pt x="713" y="1023"/>
                    <a:pt x="1255" y="199"/>
                    <a:pt x="1095" y="30"/>
                  </a:cubicBezTo>
                  <a:cubicBezTo>
                    <a:pt x="1076" y="10"/>
                    <a:pt x="1050" y="1"/>
                    <a:pt x="1017" y="1"/>
                  </a:cubicBezTo>
                  <a:close/>
                </a:path>
              </a:pathLst>
            </a:custGeom>
            <a:solidFill>
              <a:srgbClr val="FDD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4"/>
            <p:cNvSpPr/>
            <p:nvPr/>
          </p:nvSpPr>
          <p:spPr>
            <a:xfrm>
              <a:off x="6400550" y="3761100"/>
              <a:ext cx="25525" cy="20550"/>
            </a:xfrm>
            <a:custGeom>
              <a:avLst/>
              <a:gdLst/>
              <a:ahLst/>
              <a:cxnLst/>
              <a:rect l="l" t="t" r="r" b="b"/>
              <a:pathLst>
                <a:path w="1021" h="822" extrusionOk="0">
                  <a:moveTo>
                    <a:pt x="752" y="1"/>
                  </a:moveTo>
                  <a:cubicBezTo>
                    <a:pt x="489" y="1"/>
                    <a:pt x="0" y="569"/>
                    <a:pt x="212" y="789"/>
                  </a:cubicBezTo>
                  <a:cubicBezTo>
                    <a:pt x="233" y="811"/>
                    <a:pt x="260" y="821"/>
                    <a:pt x="291" y="821"/>
                  </a:cubicBezTo>
                  <a:cubicBezTo>
                    <a:pt x="532" y="821"/>
                    <a:pt x="1020" y="229"/>
                    <a:pt x="850" y="40"/>
                  </a:cubicBezTo>
                  <a:cubicBezTo>
                    <a:pt x="824" y="13"/>
                    <a:pt x="790" y="1"/>
                    <a:pt x="752" y="1"/>
                  </a:cubicBezTo>
                  <a:close/>
                </a:path>
              </a:pathLst>
            </a:custGeom>
            <a:solidFill>
              <a:srgbClr val="FDD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4"/>
            <p:cNvSpPr/>
            <p:nvPr/>
          </p:nvSpPr>
          <p:spPr>
            <a:xfrm>
              <a:off x="6369425" y="3799225"/>
              <a:ext cx="25200" cy="17750"/>
            </a:xfrm>
            <a:custGeom>
              <a:avLst/>
              <a:gdLst/>
              <a:ahLst/>
              <a:cxnLst/>
              <a:rect l="l" t="t" r="r" b="b"/>
              <a:pathLst>
                <a:path w="1008" h="710" extrusionOk="0">
                  <a:moveTo>
                    <a:pt x="766" y="1"/>
                  </a:moveTo>
                  <a:cubicBezTo>
                    <a:pt x="515" y="1"/>
                    <a:pt x="0" y="442"/>
                    <a:pt x="211" y="661"/>
                  </a:cubicBezTo>
                  <a:cubicBezTo>
                    <a:pt x="243" y="695"/>
                    <a:pt x="283" y="710"/>
                    <a:pt x="327" y="710"/>
                  </a:cubicBezTo>
                  <a:cubicBezTo>
                    <a:pt x="590" y="710"/>
                    <a:pt x="1007" y="190"/>
                    <a:pt x="859" y="34"/>
                  </a:cubicBezTo>
                  <a:cubicBezTo>
                    <a:pt x="837" y="11"/>
                    <a:pt x="805" y="1"/>
                    <a:pt x="766" y="1"/>
                  </a:cubicBezTo>
                  <a:close/>
                </a:path>
              </a:pathLst>
            </a:custGeom>
            <a:solidFill>
              <a:srgbClr val="FDD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4"/>
            <p:cNvSpPr/>
            <p:nvPr/>
          </p:nvSpPr>
          <p:spPr>
            <a:xfrm>
              <a:off x="6162350" y="3346225"/>
              <a:ext cx="254400" cy="156850"/>
            </a:xfrm>
            <a:custGeom>
              <a:avLst/>
              <a:gdLst/>
              <a:ahLst/>
              <a:cxnLst/>
              <a:rect l="l" t="t" r="r" b="b"/>
              <a:pathLst>
                <a:path w="10176" h="6274" extrusionOk="0">
                  <a:moveTo>
                    <a:pt x="0" y="0"/>
                  </a:moveTo>
                  <a:cubicBezTo>
                    <a:pt x="0" y="0"/>
                    <a:pt x="1806" y="6274"/>
                    <a:pt x="9307" y="6274"/>
                  </a:cubicBezTo>
                  <a:cubicBezTo>
                    <a:pt x="9589" y="6274"/>
                    <a:pt x="9878" y="6265"/>
                    <a:pt x="10175" y="6247"/>
                  </a:cubicBezTo>
                  <a:lnTo>
                    <a:pt x="10175" y="0"/>
                  </a:ln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4"/>
            <p:cNvSpPr/>
            <p:nvPr/>
          </p:nvSpPr>
          <p:spPr>
            <a:xfrm>
              <a:off x="6151700" y="3550775"/>
              <a:ext cx="218725" cy="259775"/>
            </a:xfrm>
            <a:custGeom>
              <a:avLst/>
              <a:gdLst/>
              <a:ahLst/>
              <a:cxnLst/>
              <a:rect l="l" t="t" r="r" b="b"/>
              <a:pathLst>
                <a:path w="8749" h="10391" extrusionOk="0">
                  <a:moveTo>
                    <a:pt x="7278" y="0"/>
                  </a:moveTo>
                  <a:cubicBezTo>
                    <a:pt x="6165" y="0"/>
                    <a:pt x="3035" y="733"/>
                    <a:pt x="1651" y="3118"/>
                  </a:cubicBezTo>
                  <a:cubicBezTo>
                    <a:pt x="1" y="5942"/>
                    <a:pt x="901" y="9375"/>
                    <a:pt x="901" y="9375"/>
                  </a:cubicBezTo>
                  <a:cubicBezTo>
                    <a:pt x="1034" y="9507"/>
                    <a:pt x="2695" y="10390"/>
                    <a:pt x="3029" y="10390"/>
                  </a:cubicBezTo>
                  <a:cubicBezTo>
                    <a:pt x="3053" y="10390"/>
                    <a:pt x="3069" y="10386"/>
                    <a:pt x="3079" y="10377"/>
                  </a:cubicBezTo>
                  <a:cubicBezTo>
                    <a:pt x="3210" y="10246"/>
                    <a:pt x="5782" y="9172"/>
                    <a:pt x="7260" y="6135"/>
                  </a:cubicBezTo>
                  <a:cubicBezTo>
                    <a:pt x="8749" y="3097"/>
                    <a:pt x="7948" y="353"/>
                    <a:pt x="7665" y="70"/>
                  </a:cubicBezTo>
                  <a:cubicBezTo>
                    <a:pt x="7621" y="25"/>
                    <a:pt x="7484" y="0"/>
                    <a:pt x="7278"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4"/>
            <p:cNvSpPr/>
            <p:nvPr/>
          </p:nvSpPr>
          <p:spPr>
            <a:xfrm>
              <a:off x="6207625" y="3551750"/>
              <a:ext cx="162800" cy="258800"/>
            </a:xfrm>
            <a:custGeom>
              <a:avLst/>
              <a:gdLst/>
              <a:ahLst/>
              <a:cxnLst/>
              <a:rect l="l" t="t" r="r" b="b"/>
              <a:pathLst>
                <a:path w="6512" h="10352" extrusionOk="0">
                  <a:moveTo>
                    <a:pt x="5357" y="1"/>
                  </a:moveTo>
                  <a:cubicBezTo>
                    <a:pt x="4760" y="628"/>
                    <a:pt x="4223" y="1317"/>
                    <a:pt x="3737" y="2035"/>
                  </a:cubicBezTo>
                  <a:cubicBezTo>
                    <a:pt x="3150" y="2886"/>
                    <a:pt x="2633" y="3767"/>
                    <a:pt x="2147" y="4668"/>
                  </a:cubicBezTo>
                  <a:cubicBezTo>
                    <a:pt x="1672" y="5579"/>
                    <a:pt x="1196" y="6501"/>
                    <a:pt x="811" y="7453"/>
                  </a:cubicBezTo>
                  <a:cubicBezTo>
                    <a:pt x="477" y="8303"/>
                    <a:pt x="203" y="9174"/>
                    <a:pt x="1" y="10054"/>
                  </a:cubicBezTo>
                  <a:cubicBezTo>
                    <a:pt x="350" y="10225"/>
                    <a:pt x="664" y="10352"/>
                    <a:pt x="791" y="10352"/>
                  </a:cubicBezTo>
                  <a:cubicBezTo>
                    <a:pt x="815" y="10352"/>
                    <a:pt x="832" y="10347"/>
                    <a:pt x="842" y="10338"/>
                  </a:cubicBezTo>
                  <a:cubicBezTo>
                    <a:pt x="973" y="10207"/>
                    <a:pt x="3545" y="9133"/>
                    <a:pt x="5023" y="6096"/>
                  </a:cubicBezTo>
                  <a:cubicBezTo>
                    <a:pt x="6512" y="3058"/>
                    <a:pt x="5711" y="314"/>
                    <a:pt x="5428" y="31"/>
                  </a:cubicBezTo>
                  <a:cubicBezTo>
                    <a:pt x="5418" y="21"/>
                    <a:pt x="5387" y="10"/>
                    <a:pt x="5357"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4"/>
            <p:cNvSpPr/>
            <p:nvPr/>
          </p:nvSpPr>
          <p:spPr>
            <a:xfrm>
              <a:off x="6294150" y="3678175"/>
              <a:ext cx="21450" cy="17275"/>
            </a:xfrm>
            <a:custGeom>
              <a:avLst/>
              <a:gdLst/>
              <a:ahLst/>
              <a:cxnLst/>
              <a:rect l="l" t="t" r="r" b="b"/>
              <a:pathLst>
                <a:path w="858" h="691" extrusionOk="0">
                  <a:moveTo>
                    <a:pt x="440" y="0"/>
                  </a:moveTo>
                  <a:cubicBezTo>
                    <a:pt x="223" y="0"/>
                    <a:pt x="0" y="175"/>
                    <a:pt x="63" y="421"/>
                  </a:cubicBezTo>
                  <a:cubicBezTo>
                    <a:pt x="109" y="613"/>
                    <a:pt x="238" y="691"/>
                    <a:pt x="376" y="691"/>
                  </a:cubicBezTo>
                  <a:cubicBezTo>
                    <a:pt x="606" y="691"/>
                    <a:pt x="857" y="472"/>
                    <a:pt x="762" y="218"/>
                  </a:cubicBezTo>
                  <a:cubicBezTo>
                    <a:pt x="701" y="65"/>
                    <a:pt x="572" y="0"/>
                    <a:pt x="440"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4"/>
            <p:cNvSpPr/>
            <p:nvPr/>
          </p:nvSpPr>
          <p:spPr>
            <a:xfrm>
              <a:off x="6240025" y="3665150"/>
              <a:ext cx="22825" cy="16975"/>
            </a:xfrm>
            <a:custGeom>
              <a:avLst/>
              <a:gdLst/>
              <a:ahLst/>
              <a:cxnLst/>
              <a:rect l="l" t="t" r="r" b="b"/>
              <a:pathLst>
                <a:path w="913" h="679" extrusionOk="0">
                  <a:moveTo>
                    <a:pt x="72" y="1"/>
                  </a:moveTo>
                  <a:cubicBezTo>
                    <a:pt x="41" y="1"/>
                    <a:pt x="11" y="21"/>
                    <a:pt x="11" y="61"/>
                  </a:cubicBezTo>
                  <a:cubicBezTo>
                    <a:pt x="1" y="365"/>
                    <a:pt x="122" y="577"/>
                    <a:pt x="325" y="649"/>
                  </a:cubicBezTo>
                  <a:cubicBezTo>
                    <a:pt x="386" y="669"/>
                    <a:pt x="437" y="679"/>
                    <a:pt x="487" y="679"/>
                  </a:cubicBezTo>
                  <a:cubicBezTo>
                    <a:pt x="680" y="679"/>
                    <a:pt x="831" y="547"/>
                    <a:pt x="892" y="456"/>
                  </a:cubicBezTo>
                  <a:cubicBezTo>
                    <a:pt x="912" y="426"/>
                    <a:pt x="902" y="395"/>
                    <a:pt x="882" y="375"/>
                  </a:cubicBezTo>
                  <a:cubicBezTo>
                    <a:pt x="871" y="367"/>
                    <a:pt x="859" y="364"/>
                    <a:pt x="848" y="364"/>
                  </a:cubicBezTo>
                  <a:cubicBezTo>
                    <a:pt x="830" y="364"/>
                    <a:pt x="814" y="373"/>
                    <a:pt x="801" y="385"/>
                  </a:cubicBezTo>
                  <a:cubicBezTo>
                    <a:pt x="792" y="393"/>
                    <a:pt x="678" y="558"/>
                    <a:pt x="486" y="558"/>
                  </a:cubicBezTo>
                  <a:cubicBezTo>
                    <a:pt x="449" y="558"/>
                    <a:pt x="408" y="552"/>
                    <a:pt x="365" y="537"/>
                  </a:cubicBezTo>
                  <a:cubicBezTo>
                    <a:pt x="153" y="456"/>
                    <a:pt x="122" y="213"/>
                    <a:pt x="133" y="71"/>
                  </a:cubicBezTo>
                  <a:lnTo>
                    <a:pt x="133" y="61"/>
                  </a:lnTo>
                  <a:cubicBezTo>
                    <a:pt x="133" y="21"/>
                    <a:pt x="102" y="1"/>
                    <a:pt x="72" y="1"/>
                  </a:cubicBezTo>
                  <a:close/>
                </a:path>
              </a:pathLst>
            </a:custGeom>
            <a:solidFill>
              <a:srgbClr val="00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4"/>
            <p:cNvSpPr/>
            <p:nvPr/>
          </p:nvSpPr>
          <p:spPr>
            <a:xfrm>
              <a:off x="6275975" y="3655175"/>
              <a:ext cx="27375" cy="20375"/>
            </a:xfrm>
            <a:custGeom>
              <a:avLst/>
              <a:gdLst/>
              <a:ahLst/>
              <a:cxnLst/>
              <a:rect l="l" t="t" r="r" b="b"/>
              <a:pathLst>
                <a:path w="1095" h="815" extrusionOk="0">
                  <a:moveTo>
                    <a:pt x="321" y="1"/>
                  </a:moveTo>
                  <a:cubicBezTo>
                    <a:pt x="297" y="1"/>
                    <a:pt x="272" y="12"/>
                    <a:pt x="264" y="35"/>
                  </a:cubicBezTo>
                  <a:cubicBezTo>
                    <a:pt x="254" y="65"/>
                    <a:pt x="1" y="643"/>
                    <a:pt x="335" y="794"/>
                  </a:cubicBezTo>
                  <a:cubicBezTo>
                    <a:pt x="376" y="814"/>
                    <a:pt x="426" y="814"/>
                    <a:pt x="477" y="814"/>
                  </a:cubicBezTo>
                  <a:cubicBezTo>
                    <a:pt x="760" y="814"/>
                    <a:pt x="1064" y="511"/>
                    <a:pt x="1074" y="501"/>
                  </a:cubicBezTo>
                  <a:cubicBezTo>
                    <a:pt x="1094" y="470"/>
                    <a:pt x="1094" y="440"/>
                    <a:pt x="1074" y="409"/>
                  </a:cubicBezTo>
                  <a:cubicBezTo>
                    <a:pt x="1065" y="400"/>
                    <a:pt x="1052" y="395"/>
                    <a:pt x="1038" y="395"/>
                  </a:cubicBezTo>
                  <a:cubicBezTo>
                    <a:pt x="1021" y="395"/>
                    <a:pt x="1004" y="403"/>
                    <a:pt x="993" y="420"/>
                  </a:cubicBezTo>
                  <a:cubicBezTo>
                    <a:pt x="907" y="506"/>
                    <a:pt x="666" y="702"/>
                    <a:pt x="478" y="702"/>
                  </a:cubicBezTo>
                  <a:cubicBezTo>
                    <a:pt x="445" y="702"/>
                    <a:pt x="414" y="696"/>
                    <a:pt x="385" y="683"/>
                  </a:cubicBezTo>
                  <a:cubicBezTo>
                    <a:pt x="163" y="582"/>
                    <a:pt x="365" y="85"/>
                    <a:pt x="376" y="85"/>
                  </a:cubicBezTo>
                  <a:cubicBezTo>
                    <a:pt x="385" y="55"/>
                    <a:pt x="365" y="15"/>
                    <a:pt x="345" y="4"/>
                  </a:cubicBezTo>
                  <a:cubicBezTo>
                    <a:pt x="337" y="2"/>
                    <a:pt x="329" y="1"/>
                    <a:pt x="321" y="1"/>
                  </a:cubicBezTo>
                  <a:close/>
                </a:path>
              </a:pathLst>
            </a:custGeom>
            <a:solidFill>
              <a:srgbClr val="00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4"/>
            <p:cNvSpPr/>
            <p:nvPr/>
          </p:nvSpPr>
          <p:spPr>
            <a:xfrm>
              <a:off x="6198375" y="3622825"/>
              <a:ext cx="23975" cy="18300"/>
            </a:xfrm>
            <a:custGeom>
              <a:avLst/>
              <a:gdLst/>
              <a:ahLst/>
              <a:cxnLst/>
              <a:rect l="l" t="t" r="r" b="b"/>
              <a:pathLst>
                <a:path w="959" h="732" extrusionOk="0">
                  <a:moveTo>
                    <a:pt x="491" y="1"/>
                  </a:moveTo>
                  <a:cubicBezTo>
                    <a:pt x="86" y="1"/>
                    <a:pt x="1" y="731"/>
                    <a:pt x="513" y="731"/>
                  </a:cubicBezTo>
                  <a:cubicBezTo>
                    <a:pt x="516" y="731"/>
                    <a:pt x="520" y="731"/>
                    <a:pt x="523" y="731"/>
                  </a:cubicBezTo>
                  <a:cubicBezTo>
                    <a:pt x="928" y="711"/>
                    <a:pt x="958" y="43"/>
                    <a:pt x="523" y="2"/>
                  </a:cubicBezTo>
                  <a:cubicBezTo>
                    <a:pt x="512" y="1"/>
                    <a:pt x="501" y="1"/>
                    <a:pt x="49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4"/>
            <p:cNvSpPr/>
            <p:nvPr/>
          </p:nvSpPr>
          <p:spPr>
            <a:xfrm>
              <a:off x="6223325" y="3626150"/>
              <a:ext cx="25100" cy="23075"/>
            </a:xfrm>
            <a:custGeom>
              <a:avLst/>
              <a:gdLst/>
              <a:ahLst/>
              <a:cxnLst/>
              <a:rect l="l" t="t" r="r" b="b"/>
              <a:pathLst>
                <a:path w="1004" h="923" extrusionOk="0">
                  <a:moveTo>
                    <a:pt x="354" y="1"/>
                  </a:moveTo>
                  <a:cubicBezTo>
                    <a:pt x="335" y="1"/>
                    <a:pt x="318" y="12"/>
                    <a:pt x="304" y="31"/>
                  </a:cubicBezTo>
                  <a:cubicBezTo>
                    <a:pt x="295" y="52"/>
                    <a:pt x="1" y="558"/>
                    <a:pt x="234" y="821"/>
                  </a:cubicBezTo>
                  <a:cubicBezTo>
                    <a:pt x="284" y="892"/>
                    <a:pt x="365" y="922"/>
                    <a:pt x="446" y="922"/>
                  </a:cubicBezTo>
                  <a:cubicBezTo>
                    <a:pt x="679" y="922"/>
                    <a:pt x="952" y="700"/>
                    <a:pt x="973" y="690"/>
                  </a:cubicBezTo>
                  <a:cubicBezTo>
                    <a:pt x="1003" y="670"/>
                    <a:pt x="1003" y="629"/>
                    <a:pt x="983" y="598"/>
                  </a:cubicBezTo>
                  <a:cubicBezTo>
                    <a:pt x="973" y="588"/>
                    <a:pt x="958" y="583"/>
                    <a:pt x="943" y="583"/>
                  </a:cubicBezTo>
                  <a:cubicBezTo>
                    <a:pt x="928" y="583"/>
                    <a:pt x="912" y="588"/>
                    <a:pt x="902" y="598"/>
                  </a:cubicBezTo>
                  <a:cubicBezTo>
                    <a:pt x="894" y="598"/>
                    <a:pt x="636" y="805"/>
                    <a:pt x="447" y="805"/>
                  </a:cubicBezTo>
                  <a:cubicBezTo>
                    <a:pt x="396" y="805"/>
                    <a:pt x="350" y="790"/>
                    <a:pt x="315" y="751"/>
                  </a:cubicBezTo>
                  <a:cubicBezTo>
                    <a:pt x="183" y="578"/>
                    <a:pt x="335" y="214"/>
                    <a:pt x="406" y="92"/>
                  </a:cubicBezTo>
                  <a:cubicBezTo>
                    <a:pt x="426" y="62"/>
                    <a:pt x="416" y="22"/>
                    <a:pt x="385" y="11"/>
                  </a:cubicBezTo>
                  <a:cubicBezTo>
                    <a:pt x="375" y="4"/>
                    <a:pt x="364" y="1"/>
                    <a:pt x="354" y="1"/>
                  </a:cubicBezTo>
                  <a:close/>
                </a:path>
              </a:pathLst>
            </a:custGeom>
            <a:solidFill>
              <a:srgbClr val="00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4"/>
            <p:cNvSpPr/>
            <p:nvPr/>
          </p:nvSpPr>
          <p:spPr>
            <a:xfrm>
              <a:off x="6167400" y="3722600"/>
              <a:ext cx="120000" cy="87950"/>
            </a:xfrm>
            <a:custGeom>
              <a:avLst/>
              <a:gdLst/>
              <a:ahLst/>
              <a:cxnLst/>
              <a:rect l="l" t="t" r="r" b="b"/>
              <a:pathLst>
                <a:path w="4800" h="3518" extrusionOk="0">
                  <a:moveTo>
                    <a:pt x="30" y="1"/>
                  </a:moveTo>
                  <a:lnTo>
                    <a:pt x="30" y="1"/>
                  </a:lnTo>
                  <a:cubicBezTo>
                    <a:pt x="1" y="1438"/>
                    <a:pt x="273" y="2502"/>
                    <a:pt x="273" y="2502"/>
                  </a:cubicBezTo>
                  <a:cubicBezTo>
                    <a:pt x="406" y="2634"/>
                    <a:pt x="2067" y="3517"/>
                    <a:pt x="2401" y="3517"/>
                  </a:cubicBezTo>
                  <a:cubicBezTo>
                    <a:pt x="2425" y="3517"/>
                    <a:pt x="2441" y="3513"/>
                    <a:pt x="2451" y="3504"/>
                  </a:cubicBezTo>
                  <a:cubicBezTo>
                    <a:pt x="2541" y="3413"/>
                    <a:pt x="3635" y="2947"/>
                    <a:pt x="4800" y="1803"/>
                  </a:cubicBezTo>
                  <a:lnTo>
                    <a:pt x="4800" y="1803"/>
                  </a:lnTo>
                  <a:cubicBezTo>
                    <a:pt x="4736" y="1804"/>
                    <a:pt x="4673" y="1805"/>
                    <a:pt x="4610" y="1805"/>
                  </a:cubicBezTo>
                  <a:cubicBezTo>
                    <a:pt x="3712" y="1805"/>
                    <a:pt x="2826" y="1668"/>
                    <a:pt x="1974" y="1337"/>
                  </a:cubicBezTo>
                  <a:cubicBezTo>
                    <a:pt x="1195" y="1044"/>
                    <a:pt x="577" y="568"/>
                    <a:pt x="30"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4"/>
            <p:cNvSpPr/>
            <p:nvPr/>
          </p:nvSpPr>
          <p:spPr>
            <a:xfrm>
              <a:off x="6079400" y="3768000"/>
              <a:ext cx="180150" cy="138725"/>
            </a:xfrm>
            <a:custGeom>
              <a:avLst/>
              <a:gdLst/>
              <a:ahLst/>
              <a:cxnLst/>
              <a:rect l="l" t="t" r="r" b="b"/>
              <a:pathLst>
                <a:path w="7206" h="5549" extrusionOk="0">
                  <a:moveTo>
                    <a:pt x="3020" y="0"/>
                  </a:moveTo>
                  <a:cubicBezTo>
                    <a:pt x="2778" y="0"/>
                    <a:pt x="2495" y="47"/>
                    <a:pt x="2214" y="200"/>
                  </a:cubicBezTo>
                  <a:cubicBezTo>
                    <a:pt x="1485" y="585"/>
                    <a:pt x="1637" y="1415"/>
                    <a:pt x="1637" y="2214"/>
                  </a:cubicBezTo>
                  <a:cubicBezTo>
                    <a:pt x="1637" y="3015"/>
                    <a:pt x="1181" y="3794"/>
                    <a:pt x="139" y="4108"/>
                  </a:cubicBezTo>
                  <a:cubicBezTo>
                    <a:pt x="1" y="4147"/>
                    <a:pt x="1445" y="5549"/>
                    <a:pt x="3334" y="5549"/>
                  </a:cubicBezTo>
                  <a:cubicBezTo>
                    <a:pt x="3385" y="5549"/>
                    <a:pt x="3437" y="5548"/>
                    <a:pt x="3490" y="5546"/>
                  </a:cubicBezTo>
                  <a:cubicBezTo>
                    <a:pt x="5464" y="5465"/>
                    <a:pt x="6588" y="4331"/>
                    <a:pt x="6892" y="3449"/>
                  </a:cubicBezTo>
                  <a:cubicBezTo>
                    <a:pt x="7206" y="2558"/>
                    <a:pt x="6396" y="1445"/>
                    <a:pt x="6396" y="1445"/>
                  </a:cubicBezTo>
                  <a:cubicBezTo>
                    <a:pt x="6396" y="1445"/>
                    <a:pt x="4837" y="1192"/>
                    <a:pt x="3683" y="119"/>
                  </a:cubicBezTo>
                  <a:cubicBezTo>
                    <a:pt x="3683" y="119"/>
                    <a:pt x="3404" y="0"/>
                    <a:pt x="3020"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4"/>
            <p:cNvSpPr/>
            <p:nvPr/>
          </p:nvSpPr>
          <p:spPr>
            <a:xfrm>
              <a:off x="6165625" y="3769175"/>
              <a:ext cx="275" cy="25"/>
            </a:xfrm>
            <a:custGeom>
              <a:avLst/>
              <a:gdLst/>
              <a:ahLst/>
              <a:cxnLst/>
              <a:rect l="l" t="t" r="r" b="b"/>
              <a:pathLst>
                <a:path w="11" h="1" extrusionOk="0">
                  <a:moveTo>
                    <a:pt x="0" y="1"/>
                  </a:moveTo>
                  <a:lnTo>
                    <a:pt x="11" y="1"/>
                  </a:lnTo>
                  <a:lnTo>
                    <a:pt x="11" y="1"/>
                  </a:lnTo>
                  <a:close/>
                </a:path>
              </a:pathLst>
            </a:custGeom>
            <a:solidFill>
              <a:srgbClr val="F6B4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4"/>
            <p:cNvSpPr/>
            <p:nvPr/>
          </p:nvSpPr>
          <p:spPr>
            <a:xfrm>
              <a:off x="6141575" y="3769175"/>
              <a:ext cx="28125" cy="48900"/>
            </a:xfrm>
            <a:custGeom>
              <a:avLst/>
              <a:gdLst/>
              <a:ahLst/>
              <a:cxnLst/>
              <a:rect l="l" t="t" r="r" b="b"/>
              <a:pathLst>
                <a:path w="1125" h="1956" extrusionOk="0">
                  <a:moveTo>
                    <a:pt x="962" y="1"/>
                  </a:moveTo>
                  <a:cubicBezTo>
                    <a:pt x="548" y="295"/>
                    <a:pt x="253" y="700"/>
                    <a:pt x="122" y="1236"/>
                  </a:cubicBezTo>
                  <a:cubicBezTo>
                    <a:pt x="62" y="1469"/>
                    <a:pt x="21" y="1712"/>
                    <a:pt x="1" y="1955"/>
                  </a:cubicBezTo>
                  <a:cubicBezTo>
                    <a:pt x="224" y="1236"/>
                    <a:pt x="588" y="567"/>
                    <a:pt x="1124" y="41"/>
                  </a:cubicBezTo>
                  <a:cubicBezTo>
                    <a:pt x="1084" y="31"/>
                    <a:pt x="1034" y="21"/>
                    <a:pt x="973" y="1"/>
                  </a:cubicBezTo>
                  <a:close/>
                </a:path>
              </a:pathLst>
            </a:custGeom>
            <a:solidFill>
              <a:srgbClr val="EF9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4"/>
            <p:cNvSpPr/>
            <p:nvPr/>
          </p:nvSpPr>
          <p:spPr>
            <a:xfrm>
              <a:off x="6185875" y="3782325"/>
              <a:ext cx="3325" cy="2050"/>
            </a:xfrm>
            <a:custGeom>
              <a:avLst/>
              <a:gdLst/>
              <a:ahLst/>
              <a:cxnLst/>
              <a:rect l="l" t="t" r="r" b="b"/>
              <a:pathLst>
                <a:path w="133" h="82" extrusionOk="0">
                  <a:moveTo>
                    <a:pt x="0" y="1"/>
                  </a:moveTo>
                  <a:lnTo>
                    <a:pt x="0" y="1"/>
                  </a:lnTo>
                  <a:cubicBezTo>
                    <a:pt x="51" y="32"/>
                    <a:pt x="92" y="52"/>
                    <a:pt x="132" y="82"/>
                  </a:cubicBezTo>
                  <a:lnTo>
                    <a:pt x="132" y="82"/>
                  </a:lnTo>
                  <a:cubicBezTo>
                    <a:pt x="92" y="52"/>
                    <a:pt x="51" y="32"/>
                    <a:pt x="0" y="1"/>
                  </a:cubicBezTo>
                  <a:close/>
                </a:path>
              </a:pathLst>
            </a:custGeom>
            <a:solidFill>
              <a:srgbClr val="E14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4"/>
            <p:cNvSpPr/>
            <p:nvPr/>
          </p:nvSpPr>
          <p:spPr>
            <a:xfrm>
              <a:off x="6155500" y="3782325"/>
              <a:ext cx="33700" cy="69400"/>
            </a:xfrm>
            <a:custGeom>
              <a:avLst/>
              <a:gdLst/>
              <a:ahLst/>
              <a:cxnLst/>
              <a:rect l="l" t="t" r="r" b="b"/>
              <a:pathLst>
                <a:path w="1348" h="2776" extrusionOk="0">
                  <a:moveTo>
                    <a:pt x="1215" y="1"/>
                  </a:moveTo>
                  <a:cubicBezTo>
                    <a:pt x="436" y="689"/>
                    <a:pt x="92" y="1722"/>
                    <a:pt x="0" y="2775"/>
                  </a:cubicBezTo>
                  <a:cubicBezTo>
                    <a:pt x="304" y="2512"/>
                    <a:pt x="567" y="2188"/>
                    <a:pt x="770" y="1823"/>
                  </a:cubicBezTo>
                  <a:cubicBezTo>
                    <a:pt x="1073" y="1287"/>
                    <a:pt x="1246" y="689"/>
                    <a:pt x="1347" y="82"/>
                  </a:cubicBezTo>
                  <a:cubicBezTo>
                    <a:pt x="1307" y="52"/>
                    <a:pt x="1266" y="32"/>
                    <a:pt x="1215" y="1"/>
                  </a:cubicBezTo>
                  <a:close/>
                </a:path>
              </a:pathLst>
            </a:custGeom>
            <a:solidFill>
              <a:srgbClr val="EF9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4"/>
            <p:cNvSpPr/>
            <p:nvPr/>
          </p:nvSpPr>
          <p:spPr>
            <a:xfrm>
              <a:off x="6235750" y="3803350"/>
              <a:ext cx="3550" cy="775"/>
            </a:xfrm>
            <a:custGeom>
              <a:avLst/>
              <a:gdLst/>
              <a:ahLst/>
              <a:cxnLst/>
              <a:rect l="l" t="t" r="r" b="b"/>
              <a:pathLst>
                <a:path w="142" h="31" extrusionOk="0">
                  <a:moveTo>
                    <a:pt x="0" y="1"/>
                  </a:moveTo>
                  <a:lnTo>
                    <a:pt x="0" y="1"/>
                  </a:lnTo>
                  <a:cubicBezTo>
                    <a:pt x="81" y="21"/>
                    <a:pt x="131" y="31"/>
                    <a:pt x="142" y="31"/>
                  </a:cubicBezTo>
                  <a:cubicBezTo>
                    <a:pt x="131" y="31"/>
                    <a:pt x="81" y="21"/>
                    <a:pt x="0" y="1"/>
                  </a:cubicBezTo>
                  <a:close/>
                </a:path>
              </a:pathLst>
            </a:custGeom>
            <a:solidFill>
              <a:srgbClr val="E14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4"/>
            <p:cNvSpPr/>
            <p:nvPr/>
          </p:nvSpPr>
          <p:spPr>
            <a:xfrm>
              <a:off x="6209150" y="3803350"/>
              <a:ext cx="33450" cy="44575"/>
            </a:xfrm>
            <a:custGeom>
              <a:avLst/>
              <a:gdLst/>
              <a:ahLst/>
              <a:cxnLst/>
              <a:rect l="l" t="t" r="r" b="b"/>
              <a:pathLst>
                <a:path w="1338" h="1783" extrusionOk="0">
                  <a:moveTo>
                    <a:pt x="1064" y="1"/>
                  </a:moveTo>
                  <a:cubicBezTo>
                    <a:pt x="862" y="658"/>
                    <a:pt x="477" y="1256"/>
                    <a:pt x="1" y="1783"/>
                  </a:cubicBezTo>
                  <a:cubicBezTo>
                    <a:pt x="153" y="1682"/>
                    <a:pt x="304" y="1560"/>
                    <a:pt x="457" y="1448"/>
                  </a:cubicBezTo>
                  <a:cubicBezTo>
                    <a:pt x="862" y="1094"/>
                    <a:pt x="1175" y="699"/>
                    <a:pt x="1337" y="233"/>
                  </a:cubicBezTo>
                  <a:cubicBezTo>
                    <a:pt x="1256" y="102"/>
                    <a:pt x="1206" y="31"/>
                    <a:pt x="1206" y="31"/>
                  </a:cubicBezTo>
                  <a:cubicBezTo>
                    <a:pt x="1195" y="31"/>
                    <a:pt x="1145" y="21"/>
                    <a:pt x="1064" y="1"/>
                  </a:cubicBezTo>
                  <a:close/>
                </a:path>
              </a:pathLst>
            </a:custGeom>
            <a:solidFill>
              <a:srgbClr val="EF9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4"/>
            <p:cNvSpPr/>
            <p:nvPr/>
          </p:nvSpPr>
          <p:spPr>
            <a:xfrm>
              <a:off x="6207625" y="3794250"/>
              <a:ext cx="8650" cy="3300"/>
            </a:xfrm>
            <a:custGeom>
              <a:avLst/>
              <a:gdLst/>
              <a:ahLst/>
              <a:cxnLst/>
              <a:rect l="l" t="t" r="r" b="b"/>
              <a:pathLst>
                <a:path w="346" h="132" extrusionOk="0">
                  <a:moveTo>
                    <a:pt x="1" y="0"/>
                  </a:moveTo>
                  <a:lnTo>
                    <a:pt x="1" y="0"/>
                  </a:lnTo>
                  <a:cubicBezTo>
                    <a:pt x="122" y="50"/>
                    <a:pt x="234" y="91"/>
                    <a:pt x="345" y="131"/>
                  </a:cubicBezTo>
                  <a:lnTo>
                    <a:pt x="345" y="131"/>
                  </a:lnTo>
                  <a:cubicBezTo>
                    <a:pt x="234" y="91"/>
                    <a:pt x="122" y="50"/>
                    <a:pt x="1" y="0"/>
                  </a:cubicBezTo>
                  <a:close/>
                </a:path>
              </a:pathLst>
            </a:custGeom>
            <a:solidFill>
              <a:srgbClr val="E14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4"/>
            <p:cNvSpPr/>
            <p:nvPr/>
          </p:nvSpPr>
          <p:spPr>
            <a:xfrm>
              <a:off x="6195250" y="3794250"/>
              <a:ext cx="21025" cy="38500"/>
            </a:xfrm>
            <a:custGeom>
              <a:avLst/>
              <a:gdLst/>
              <a:ahLst/>
              <a:cxnLst/>
              <a:rect l="l" t="t" r="r" b="b"/>
              <a:pathLst>
                <a:path w="841" h="1540" extrusionOk="0">
                  <a:moveTo>
                    <a:pt x="496" y="0"/>
                  </a:moveTo>
                  <a:cubicBezTo>
                    <a:pt x="395" y="527"/>
                    <a:pt x="233" y="1043"/>
                    <a:pt x="0" y="1539"/>
                  </a:cubicBezTo>
                  <a:cubicBezTo>
                    <a:pt x="365" y="1124"/>
                    <a:pt x="678" y="648"/>
                    <a:pt x="840" y="131"/>
                  </a:cubicBezTo>
                  <a:cubicBezTo>
                    <a:pt x="729" y="91"/>
                    <a:pt x="617" y="50"/>
                    <a:pt x="496" y="0"/>
                  </a:cubicBezTo>
                  <a:close/>
                </a:path>
              </a:pathLst>
            </a:custGeom>
            <a:solidFill>
              <a:srgbClr val="EF9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4"/>
            <p:cNvSpPr/>
            <p:nvPr/>
          </p:nvSpPr>
          <p:spPr>
            <a:xfrm>
              <a:off x="6082100" y="3837275"/>
              <a:ext cx="101525" cy="67850"/>
            </a:xfrm>
            <a:custGeom>
              <a:avLst/>
              <a:gdLst/>
              <a:ahLst/>
              <a:cxnLst/>
              <a:rect l="l" t="t" r="r" b="b"/>
              <a:pathLst>
                <a:path w="4061" h="2714" extrusionOk="0">
                  <a:moveTo>
                    <a:pt x="1914" y="1"/>
                  </a:moveTo>
                  <a:cubicBezTo>
                    <a:pt x="1752" y="1"/>
                    <a:pt x="1539" y="233"/>
                    <a:pt x="1357" y="435"/>
                  </a:cubicBezTo>
                  <a:cubicBezTo>
                    <a:pt x="972" y="861"/>
                    <a:pt x="830" y="1104"/>
                    <a:pt x="112" y="1337"/>
                  </a:cubicBezTo>
                  <a:cubicBezTo>
                    <a:pt x="0" y="1377"/>
                    <a:pt x="709" y="2086"/>
                    <a:pt x="1721" y="2430"/>
                  </a:cubicBezTo>
                  <a:cubicBezTo>
                    <a:pt x="2481" y="2683"/>
                    <a:pt x="3089" y="2714"/>
                    <a:pt x="3382" y="2714"/>
                  </a:cubicBezTo>
                  <a:lnTo>
                    <a:pt x="3554" y="2714"/>
                  </a:lnTo>
                  <a:cubicBezTo>
                    <a:pt x="3615" y="2714"/>
                    <a:pt x="4060" y="2309"/>
                    <a:pt x="3737" y="2248"/>
                  </a:cubicBezTo>
                  <a:cubicBezTo>
                    <a:pt x="3685" y="2238"/>
                    <a:pt x="3625" y="2228"/>
                    <a:pt x="3564" y="2228"/>
                  </a:cubicBezTo>
                  <a:cubicBezTo>
                    <a:pt x="3473" y="2228"/>
                    <a:pt x="3382" y="2238"/>
                    <a:pt x="3291" y="2248"/>
                  </a:cubicBezTo>
                  <a:cubicBezTo>
                    <a:pt x="3199" y="2248"/>
                    <a:pt x="3118" y="2258"/>
                    <a:pt x="3058" y="2258"/>
                  </a:cubicBezTo>
                  <a:cubicBezTo>
                    <a:pt x="2947" y="2258"/>
                    <a:pt x="2875" y="2238"/>
                    <a:pt x="2916" y="2157"/>
                  </a:cubicBezTo>
                  <a:cubicBezTo>
                    <a:pt x="3017" y="1965"/>
                    <a:pt x="3564" y="1812"/>
                    <a:pt x="3554" y="1479"/>
                  </a:cubicBezTo>
                  <a:cubicBezTo>
                    <a:pt x="3554" y="1387"/>
                    <a:pt x="3503" y="1357"/>
                    <a:pt x="3422" y="1357"/>
                  </a:cubicBezTo>
                  <a:cubicBezTo>
                    <a:pt x="3321" y="1357"/>
                    <a:pt x="3179" y="1418"/>
                    <a:pt x="3028" y="1479"/>
                  </a:cubicBezTo>
                  <a:cubicBezTo>
                    <a:pt x="2886" y="1529"/>
                    <a:pt x="2734" y="1590"/>
                    <a:pt x="2632" y="1590"/>
                  </a:cubicBezTo>
                  <a:cubicBezTo>
                    <a:pt x="2592" y="1590"/>
                    <a:pt x="2551" y="1580"/>
                    <a:pt x="2531" y="1560"/>
                  </a:cubicBezTo>
                  <a:cubicBezTo>
                    <a:pt x="2339" y="1387"/>
                    <a:pt x="2875" y="1054"/>
                    <a:pt x="2673" y="861"/>
                  </a:cubicBezTo>
                  <a:cubicBezTo>
                    <a:pt x="2632" y="831"/>
                    <a:pt x="2592" y="820"/>
                    <a:pt x="2542" y="820"/>
                  </a:cubicBezTo>
                  <a:cubicBezTo>
                    <a:pt x="2441" y="820"/>
                    <a:pt x="2319" y="871"/>
                    <a:pt x="2207" y="921"/>
                  </a:cubicBezTo>
                  <a:cubicBezTo>
                    <a:pt x="2096" y="973"/>
                    <a:pt x="1984" y="1023"/>
                    <a:pt x="1914" y="1023"/>
                  </a:cubicBezTo>
                  <a:cubicBezTo>
                    <a:pt x="1883" y="1023"/>
                    <a:pt x="1863" y="1013"/>
                    <a:pt x="1843" y="993"/>
                  </a:cubicBezTo>
                  <a:cubicBezTo>
                    <a:pt x="1701" y="871"/>
                    <a:pt x="2218" y="345"/>
                    <a:pt x="2056" y="91"/>
                  </a:cubicBezTo>
                  <a:cubicBezTo>
                    <a:pt x="2015" y="30"/>
                    <a:pt x="1964" y="1"/>
                    <a:pt x="1914" y="1"/>
                  </a:cubicBezTo>
                  <a:close/>
                </a:path>
              </a:pathLst>
            </a:custGeom>
            <a:solidFill>
              <a:srgbClr val="F7B6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4"/>
            <p:cNvSpPr/>
            <p:nvPr/>
          </p:nvSpPr>
          <p:spPr>
            <a:xfrm>
              <a:off x="6077300" y="3839450"/>
              <a:ext cx="100500" cy="69250"/>
            </a:xfrm>
            <a:custGeom>
              <a:avLst/>
              <a:gdLst/>
              <a:ahLst/>
              <a:cxnLst/>
              <a:rect l="l" t="t" r="r" b="b"/>
              <a:pathLst>
                <a:path w="4020" h="2770" extrusionOk="0">
                  <a:moveTo>
                    <a:pt x="1961" y="0"/>
                  </a:moveTo>
                  <a:cubicBezTo>
                    <a:pt x="1802" y="0"/>
                    <a:pt x="1583" y="216"/>
                    <a:pt x="1397" y="409"/>
                  </a:cubicBezTo>
                  <a:cubicBezTo>
                    <a:pt x="992" y="814"/>
                    <a:pt x="840" y="1057"/>
                    <a:pt x="111" y="1260"/>
                  </a:cubicBezTo>
                  <a:cubicBezTo>
                    <a:pt x="0" y="1300"/>
                    <a:pt x="678" y="2029"/>
                    <a:pt x="1681" y="2414"/>
                  </a:cubicBezTo>
                  <a:cubicBezTo>
                    <a:pt x="2548" y="2747"/>
                    <a:pt x="3233" y="2769"/>
                    <a:pt x="3442" y="2769"/>
                  </a:cubicBezTo>
                  <a:cubicBezTo>
                    <a:pt x="3474" y="2769"/>
                    <a:pt x="3495" y="2769"/>
                    <a:pt x="3503" y="2769"/>
                  </a:cubicBezTo>
                  <a:cubicBezTo>
                    <a:pt x="3553" y="2769"/>
                    <a:pt x="4019" y="2384"/>
                    <a:pt x="3706" y="2313"/>
                  </a:cubicBezTo>
                  <a:cubicBezTo>
                    <a:pt x="3629" y="2294"/>
                    <a:pt x="3537" y="2288"/>
                    <a:pt x="3443" y="2288"/>
                  </a:cubicBezTo>
                  <a:cubicBezTo>
                    <a:pt x="3312" y="2288"/>
                    <a:pt x="3177" y="2299"/>
                    <a:pt x="3071" y="2299"/>
                  </a:cubicBezTo>
                  <a:cubicBezTo>
                    <a:pt x="2930" y="2299"/>
                    <a:pt x="2841" y="2280"/>
                    <a:pt x="2885" y="2191"/>
                  </a:cubicBezTo>
                  <a:cubicBezTo>
                    <a:pt x="2997" y="1999"/>
                    <a:pt x="3553" y="1878"/>
                    <a:pt x="3553" y="1543"/>
                  </a:cubicBezTo>
                  <a:cubicBezTo>
                    <a:pt x="3553" y="1449"/>
                    <a:pt x="3500" y="1416"/>
                    <a:pt x="3416" y="1416"/>
                  </a:cubicBezTo>
                  <a:cubicBezTo>
                    <a:pt x="3215" y="1416"/>
                    <a:pt x="2840" y="1610"/>
                    <a:pt x="2633" y="1610"/>
                  </a:cubicBezTo>
                  <a:cubicBezTo>
                    <a:pt x="2585" y="1610"/>
                    <a:pt x="2546" y="1600"/>
                    <a:pt x="2521" y="1574"/>
                  </a:cubicBezTo>
                  <a:cubicBezTo>
                    <a:pt x="2338" y="1392"/>
                    <a:pt x="2885" y="1077"/>
                    <a:pt x="2693" y="886"/>
                  </a:cubicBezTo>
                  <a:cubicBezTo>
                    <a:pt x="2655" y="849"/>
                    <a:pt x="2607" y="835"/>
                    <a:pt x="2553" y="835"/>
                  </a:cubicBezTo>
                  <a:cubicBezTo>
                    <a:pt x="2360" y="835"/>
                    <a:pt x="2090" y="1016"/>
                    <a:pt x="1941" y="1016"/>
                  </a:cubicBezTo>
                  <a:cubicBezTo>
                    <a:pt x="1909" y="1016"/>
                    <a:pt x="1882" y="1007"/>
                    <a:pt x="1863" y="987"/>
                  </a:cubicBezTo>
                  <a:cubicBezTo>
                    <a:pt x="1721" y="855"/>
                    <a:pt x="2257" y="348"/>
                    <a:pt x="2106" y="96"/>
                  </a:cubicBezTo>
                  <a:cubicBezTo>
                    <a:pt x="2068" y="29"/>
                    <a:pt x="2019" y="0"/>
                    <a:pt x="1961" y="0"/>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4"/>
            <p:cNvSpPr/>
            <p:nvPr/>
          </p:nvSpPr>
          <p:spPr>
            <a:xfrm>
              <a:off x="6081350" y="3870675"/>
              <a:ext cx="96450" cy="38025"/>
            </a:xfrm>
            <a:custGeom>
              <a:avLst/>
              <a:gdLst/>
              <a:ahLst/>
              <a:cxnLst/>
              <a:rect l="l" t="t" r="r" b="b"/>
              <a:pathLst>
                <a:path w="3858" h="1521" extrusionOk="0">
                  <a:moveTo>
                    <a:pt x="2440" y="1"/>
                  </a:moveTo>
                  <a:cubicBezTo>
                    <a:pt x="2217" y="62"/>
                    <a:pt x="1994" y="112"/>
                    <a:pt x="1762" y="152"/>
                  </a:cubicBezTo>
                  <a:cubicBezTo>
                    <a:pt x="1460" y="201"/>
                    <a:pt x="1141" y="235"/>
                    <a:pt x="823" y="235"/>
                  </a:cubicBezTo>
                  <a:cubicBezTo>
                    <a:pt x="544" y="235"/>
                    <a:pt x="265" y="209"/>
                    <a:pt x="0" y="143"/>
                  </a:cubicBezTo>
                  <a:lnTo>
                    <a:pt x="0" y="143"/>
                  </a:lnTo>
                  <a:cubicBezTo>
                    <a:pt x="182" y="375"/>
                    <a:pt x="759" y="872"/>
                    <a:pt x="1519" y="1165"/>
                  </a:cubicBezTo>
                  <a:cubicBezTo>
                    <a:pt x="2386" y="1498"/>
                    <a:pt x="3071" y="1520"/>
                    <a:pt x="3280" y="1520"/>
                  </a:cubicBezTo>
                  <a:cubicBezTo>
                    <a:pt x="3312" y="1520"/>
                    <a:pt x="3333" y="1520"/>
                    <a:pt x="3341" y="1520"/>
                  </a:cubicBezTo>
                  <a:cubicBezTo>
                    <a:pt x="3391" y="1520"/>
                    <a:pt x="3857" y="1135"/>
                    <a:pt x="3544" y="1064"/>
                  </a:cubicBezTo>
                  <a:cubicBezTo>
                    <a:pt x="3467" y="1045"/>
                    <a:pt x="3375" y="1039"/>
                    <a:pt x="3281" y="1039"/>
                  </a:cubicBezTo>
                  <a:cubicBezTo>
                    <a:pt x="3150" y="1039"/>
                    <a:pt x="3015" y="1050"/>
                    <a:pt x="2909" y="1050"/>
                  </a:cubicBezTo>
                  <a:cubicBezTo>
                    <a:pt x="2768" y="1050"/>
                    <a:pt x="2679" y="1031"/>
                    <a:pt x="2723" y="942"/>
                  </a:cubicBezTo>
                  <a:cubicBezTo>
                    <a:pt x="2835" y="750"/>
                    <a:pt x="3391" y="629"/>
                    <a:pt x="3391" y="294"/>
                  </a:cubicBezTo>
                  <a:cubicBezTo>
                    <a:pt x="3391" y="200"/>
                    <a:pt x="3338" y="167"/>
                    <a:pt x="3254" y="167"/>
                  </a:cubicBezTo>
                  <a:cubicBezTo>
                    <a:pt x="3053" y="167"/>
                    <a:pt x="2678" y="361"/>
                    <a:pt x="2471" y="361"/>
                  </a:cubicBezTo>
                  <a:cubicBezTo>
                    <a:pt x="2423" y="361"/>
                    <a:pt x="2384" y="351"/>
                    <a:pt x="2359" y="325"/>
                  </a:cubicBezTo>
                  <a:cubicBezTo>
                    <a:pt x="2278" y="244"/>
                    <a:pt x="2359" y="122"/>
                    <a:pt x="2440"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4"/>
            <p:cNvSpPr/>
            <p:nvPr/>
          </p:nvSpPr>
          <p:spPr>
            <a:xfrm>
              <a:off x="6189425" y="3802550"/>
              <a:ext cx="265550" cy="218550"/>
            </a:xfrm>
            <a:custGeom>
              <a:avLst/>
              <a:gdLst/>
              <a:ahLst/>
              <a:cxnLst/>
              <a:rect l="l" t="t" r="r" b="b"/>
              <a:pathLst>
                <a:path w="10622" h="8742" extrusionOk="0">
                  <a:moveTo>
                    <a:pt x="7745" y="3961"/>
                  </a:moveTo>
                  <a:cubicBezTo>
                    <a:pt x="7745" y="3961"/>
                    <a:pt x="7746" y="3961"/>
                    <a:pt x="7746" y="3961"/>
                  </a:cubicBezTo>
                  <a:cubicBezTo>
                    <a:pt x="7776" y="3991"/>
                    <a:pt x="7270" y="6472"/>
                    <a:pt x="7240" y="6492"/>
                  </a:cubicBezTo>
                  <a:cubicBezTo>
                    <a:pt x="7239" y="6493"/>
                    <a:pt x="7239" y="6493"/>
                    <a:pt x="7237" y="6493"/>
                  </a:cubicBezTo>
                  <a:cubicBezTo>
                    <a:pt x="7146" y="6493"/>
                    <a:pt x="4698" y="5833"/>
                    <a:pt x="4708" y="5763"/>
                  </a:cubicBezTo>
                  <a:cubicBezTo>
                    <a:pt x="4718" y="5723"/>
                    <a:pt x="7675" y="3961"/>
                    <a:pt x="7745" y="3961"/>
                  </a:cubicBezTo>
                  <a:close/>
                  <a:moveTo>
                    <a:pt x="10525" y="0"/>
                  </a:moveTo>
                  <a:cubicBezTo>
                    <a:pt x="10248" y="0"/>
                    <a:pt x="51" y="6079"/>
                    <a:pt x="31" y="6239"/>
                  </a:cubicBezTo>
                  <a:cubicBezTo>
                    <a:pt x="0" y="6458"/>
                    <a:pt x="8432" y="8742"/>
                    <a:pt x="8759" y="8742"/>
                  </a:cubicBezTo>
                  <a:cubicBezTo>
                    <a:pt x="8764" y="8742"/>
                    <a:pt x="8767" y="8741"/>
                    <a:pt x="8768" y="8740"/>
                  </a:cubicBezTo>
                  <a:cubicBezTo>
                    <a:pt x="8849" y="8679"/>
                    <a:pt x="10621" y="114"/>
                    <a:pt x="10530" y="2"/>
                  </a:cubicBezTo>
                  <a:cubicBezTo>
                    <a:pt x="10529" y="1"/>
                    <a:pt x="10527" y="0"/>
                    <a:pt x="10525"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4"/>
            <p:cNvSpPr/>
            <p:nvPr/>
          </p:nvSpPr>
          <p:spPr>
            <a:xfrm>
              <a:off x="6189425" y="3885100"/>
              <a:ext cx="222750" cy="136000"/>
            </a:xfrm>
            <a:custGeom>
              <a:avLst/>
              <a:gdLst/>
              <a:ahLst/>
              <a:cxnLst/>
              <a:rect l="l" t="t" r="r" b="b"/>
              <a:pathLst>
                <a:path w="8910" h="5440" extrusionOk="0">
                  <a:moveTo>
                    <a:pt x="4779" y="1"/>
                  </a:moveTo>
                  <a:cubicBezTo>
                    <a:pt x="2339" y="1449"/>
                    <a:pt x="40" y="2856"/>
                    <a:pt x="31" y="2937"/>
                  </a:cubicBezTo>
                  <a:cubicBezTo>
                    <a:pt x="0" y="3156"/>
                    <a:pt x="8432" y="5440"/>
                    <a:pt x="8759" y="5440"/>
                  </a:cubicBezTo>
                  <a:cubicBezTo>
                    <a:pt x="8764" y="5440"/>
                    <a:pt x="8767" y="5439"/>
                    <a:pt x="8768" y="5438"/>
                  </a:cubicBezTo>
                  <a:cubicBezTo>
                    <a:pt x="8779" y="5428"/>
                    <a:pt x="8829" y="5225"/>
                    <a:pt x="8910" y="4881"/>
                  </a:cubicBezTo>
                  <a:cubicBezTo>
                    <a:pt x="8323" y="4334"/>
                    <a:pt x="7786" y="3737"/>
                    <a:pt x="7260" y="3130"/>
                  </a:cubicBezTo>
                  <a:cubicBezTo>
                    <a:pt x="7249" y="3170"/>
                    <a:pt x="7240" y="3190"/>
                    <a:pt x="7240" y="3190"/>
                  </a:cubicBezTo>
                  <a:cubicBezTo>
                    <a:pt x="7239" y="3191"/>
                    <a:pt x="7239" y="3191"/>
                    <a:pt x="7237" y="3191"/>
                  </a:cubicBezTo>
                  <a:cubicBezTo>
                    <a:pt x="7146" y="3191"/>
                    <a:pt x="4698" y="2531"/>
                    <a:pt x="4708" y="2461"/>
                  </a:cubicBezTo>
                  <a:cubicBezTo>
                    <a:pt x="4718" y="2441"/>
                    <a:pt x="5336" y="2056"/>
                    <a:pt x="6025" y="1651"/>
                  </a:cubicBezTo>
                  <a:cubicBezTo>
                    <a:pt x="5579" y="1125"/>
                    <a:pt x="5154" y="578"/>
                    <a:pt x="4779"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4"/>
            <p:cNvSpPr/>
            <p:nvPr/>
          </p:nvSpPr>
          <p:spPr>
            <a:xfrm>
              <a:off x="5998400" y="3431525"/>
              <a:ext cx="151725" cy="143175"/>
            </a:xfrm>
            <a:custGeom>
              <a:avLst/>
              <a:gdLst/>
              <a:ahLst/>
              <a:cxnLst/>
              <a:rect l="l" t="t" r="r" b="b"/>
              <a:pathLst>
                <a:path w="6069" h="5727" extrusionOk="0">
                  <a:moveTo>
                    <a:pt x="1323" y="0"/>
                  </a:moveTo>
                  <a:cubicBezTo>
                    <a:pt x="761" y="0"/>
                    <a:pt x="80" y="639"/>
                    <a:pt x="351" y="1225"/>
                  </a:cubicBezTo>
                  <a:cubicBezTo>
                    <a:pt x="544" y="1651"/>
                    <a:pt x="938" y="1833"/>
                    <a:pt x="1202" y="1914"/>
                  </a:cubicBezTo>
                  <a:cubicBezTo>
                    <a:pt x="695" y="2369"/>
                    <a:pt x="290" y="2764"/>
                    <a:pt x="270" y="2835"/>
                  </a:cubicBezTo>
                  <a:cubicBezTo>
                    <a:pt x="260" y="2896"/>
                    <a:pt x="635" y="3331"/>
                    <a:pt x="1100" y="3858"/>
                  </a:cubicBezTo>
                  <a:cubicBezTo>
                    <a:pt x="827" y="3919"/>
                    <a:pt x="371" y="4070"/>
                    <a:pt x="209" y="4465"/>
                  </a:cubicBezTo>
                  <a:cubicBezTo>
                    <a:pt x="1" y="4961"/>
                    <a:pt x="547" y="5726"/>
                    <a:pt x="1129" y="5726"/>
                  </a:cubicBezTo>
                  <a:cubicBezTo>
                    <a:pt x="1224" y="5726"/>
                    <a:pt x="1321" y="5706"/>
                    <a:pt x="1415" y="5660"/>
                  </a:cubicBezTo>
                  <a:cubicBezTo>
                    <a:pt x="1799" y="5467"/>
                    <a:pt x="1971" y="5123"/>
                    <a:pt x="2063" y="4860"/>
                  </a:cubicBezTo>
                  <a:cubicBezTo>
                    <a:pt x="2522" y="5329"/>
                    <a:pt x="2912" y="5690"/>
                    <a:pt x="3010" y="5690"/>
                  </a:cubicBezTo>
                  <a:cubicBezTo>
                    <a:pt x="3012" y="5690"/>
                    <a:pt x="3013" y="5690"/>
                    <a:pt x="3014" y="5690"/>
                  </a:cubicBezTo>
                  <a:cubicBezTo>
                    <a:pt x="3095" y="5680"/>
                    <a:pt x="3480" y="5366"/>
                    <a:pt x="3935" y="4951"/>
                  </a:cubicBezTo>
                  <a:cubicBezTo>
                    <a:pt x="3692" y="4870"/>
                    <a:pt x="3348" y="4698"/>
                    <a:pt x="3176" y="4324"/>
                  </a:cubicBezTo>
                  <a:cubicBezTo>
                    <a:pt x="2913" y="3770"/>
                    <a:pt x="3562" y="3164"/>
                    <a:pt x="4089" y="3164"/>
                  </a:cubicBezTo>
                  <a:cubicBezTo>
                    <a:pt x="4170" y="3164"/>
                    <a:pt x="4248" y="3179"/>
                    <a:pt x="4320" y="3210"/>
                  </a:cubicBezTo>
                  <a:cubicBezTo>
                    <a:pt x="4695" y="3372"/>
                    <a:pt x="4826" y="3807"/>
                    <a:pt x="4877" y="4070"/>
                  </a:cubicBezTo>
                  <a:cubicBezTo>
                    <a:pt x="5393" y="3564"/>
                    <a:pt x="5809" y="3118"/>
                    <a:pt x="5798" y="3048"/>
                  </a:cubicBezTo>
                  <a:cubicBezTo>
                    <a:pt x="5798" y="2977"/>
                    <a:pt x="5454" y="2592"/>
                    <a:pt x="5008" y="2116"/>
                  </a:cubicBezTo>
                  <a:cubicBezTo>
                    <a:pt x="5282" y="2065"/>
                    <a:pt x="5647" y="1934"/>
                    <a:pt x="5809" y="1610"/>
                  </a:cubicBezTo>
                  <a:cubicBezTo>
                    <a:pt x="6068" y="1126"/>
                    <a:pt x="5559" y="278"/>
                    <a:pt x="4955" y="278"/>
                  </a:cubicBezTo>
                  <a:cubicBezTo>
                    <a:pt x="4876" y="278"/>
                    <a:pt x="4796" y="292"/>
                    <a:pt x="4715" y="324"/>
                  </a:cubicBezTo>
                  <a:cubicBezTo>
                    <a:pt x="4300" y="476"/>
                    <a:pt x="4088" y="830"/>
                    <a:pt x="3986" y="1084"/>
                  </a:cubicBezTo>
                  <a:cubicBezTo>
                    <a:pt x="3543" y="640"/>
                    <a:pt x="3167" y="303"/>
                    <a:pt x="3091" y="303"/>
                  </a:cubicBezTo>
                  <a:cubicBezTo>
                    <a:pt x="3088" y="303"/>
                    <a:pt x="3086" y="303"/>
                    <a:pt x="3085" y="304"/>
                  </a:cubicBezTo>
                  <a:cubicBezTo>
                    <a:pt x="3035" y="324"/>
                    <a:pt x="2639" y="648"/>
                    <a:pt x="2174" y="1053"/>
                  </a:cubicBezTo>
                  <a:cubicBezTo>
                    <a:pt x="2144" y="810"/>
                    <a:pt x="2012" y="243"/>
                    <a:pt x="1577" y="51"/>
                  </a:cubicBezTo>
                  <a:cubicBezTo>
                    <a:pt x="1498" y="16"/>
                    <a:pt x="1412" y="0"/>
                    <a:pt x="1323"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4"/>
            <p:cNvSpPr/>
            <p:nvPr/>
          </p:nvSpPr>
          <p:spPr>
            <a:xfrm>
              <a:off x="5998400" y="3438850"/>
              <a:ext cx="98400" cy="135850"/>
            </a:xfrm>
            <a:custGeom>
              <a:avLst/>
              <a:gdLst/>
              <a:ahLst/>
              <a:cxnLst/>
              <a:rect l="l" t="t" r="r" b="b"/>
              <a:pathLst>
                <a:path w="3936" h="5434" extrusionOk="0">
                  <a:moveTo>
                    <a:pt x="635" y="1"/>
                  </a:moveTo>
                  <a:cubicBezTo>
                    <a:pt x="362" y="233"/>
                    <a:pt x="189" y="598"/>
                    <a:pt x="351" y="932"/>
                  </a:cubicBezTo>
                  <a:cubicBezTo>
                    <a:pt x="544" y="1358"/>
                    <a:pt x="938" y="1540"/>
                    <a:pt x="1202" y="1621"/>
                  </a:cubicBezTo>
                  <a:cubicBezTo>
                    <a:pt x="695" y="2076"/>
                    <a:pt x="290" y="2471"/>
                    <a:pt x="270" y="2542"/>
                  </a:cubicBezTo>
                  <a:cubicBezTo>
                    <a:pt x="260" y="2603"/>
                    <a:pt x="635" y="3038"/>
                    <a:pt x="1100" y="3565"/>
                  </a:cubicBezTo>
                  <a:cubicBezTo>
                    <a:pt x="827" y="3626"/>
                    <a:pt x="371" y="3777"/>
                    <a:pt x="209" y="4172"/>
                  </a:cubicBezTo>
                  <a:cubicBezTo>
                    <a:pt x="1" y="4668"/>
                    <a:pt x="547" y="5433"/>
                    <a:pt x="1129" y="5433"/>
                  </a:cubicBezTo>
                  <a:cubicBezTo>
                    <a:pt x="1224" y="5433"/>
                    <a:pt x="1321" y="5413"/>
                    <a:pt x="1415" y="5367"/>
                  </a:cubicBezTo>
                  <a:cubicBezTo>
                    <a:pt x="1799" y="5174"/>
                    <a:pt x="1971" y="4830"/>
                    <a:pt x="2063" y="4567"/>
                  </a:cubicBezTo>
                  <a:cubicBezTo>
                    <a:pt x="2522" y="5036"/>
                    <a:pt x="2912" y="5397"/>
                    <a:pt x="3010" y="5397"/>
                  </a:cubicBezTo>
                  <a:cubicBezTo>
                    <a:pt x="3012" y="5397"/>
                    <a:pt x="3013" y="5397"/>
                    <a:pt x="3014" y="5397"/>
                  </a:cubicBezTo>
                  <a:cubicBezTo>
                    <a:pt x="3095" y="5387"/>
                    <a:pt x="3480" y="5073"/>
                    <a:pt x="3935" y="4658"/>
                  </a:cubicBezTo>
                  <a:cubicBezTo>
                    <a:pt x="3692" y="4577"/>
                    <a:pt x="3348" y="4405"/>
                    <a:pt x="3176" y="4031"/>
                  </a:cubicBezTo>
                  <a:cubicBezTo>
                    <a:pt x="2963" y="3585"/>
                    <a:pt x="3348" y="3099"/>
                    <a:pt x="3784" y="2937"/>
                  </a:cubicBezTo>
                  <a:cubicBezTo>
                    <a:pt x="2579" y="2147"/>
                    <a:pt x="1505" y="1165"/>
                    <a:pt x="635"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4"/>
            <p:cNvSpPr/>
            <p:nvPr/>
          </p:nvSpPr>
          <p:spPr>
            <a:xfrm>
              <a:off x="6118800" y="3527450"/>
              <a:ext cx="4825" cy="5850"/>
            </a:xfrm>
            <a:custGeom>
              <a:avLst/>
              <a:gdLst/>
              <a:ahLst/>
              <a:cxnLst/>
              <a:rect l="l" t="t" r="r" b="b"/>
              <a:pathLst>
                <a:path w="193" h="234" extrusionOk="0">
                  <a:moveTo>
                    <a:pt x="1" y="1"/>
                  </a:moveTo>
                  <a:lnTo>
                    <a:pt x="1" y="1"/>
                  </a:lnTo>
                  <a:cubicBezTo>
                    <a:pt x="30" y="82"/>
                    <a:pt x="41" y="163"/>
                    <a:pt x="61" y="233"/>
                  </a:cubicBezTo>
                  <a:cubicBezTo>
                    <a:pt x="102" y="183"/>
                    <a:pt x="152" y="142"/>
                    <a:pt x="192" y="102"/>
                  </a:cubicBezTo>
                  <a:cubicBezTo>
                    <a:pt x="132" y="61"/>
                    <a:pt x="61" y="31"/>
                    <a:pt x="1"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4"/>
            <p:cNvSpPr/>
            <p:nvPr/>
          </p:nvSpPr>
          <p:spPr>
            <a:xfrm>
              <a:off x="6218275" y="3355700"/>
              <a:ext cx="149350" cy="41925"/>
            </a:xfrm>
            <a:custGeom>
              <a:avLst/>
              <a:gdLst/>
              <a:ahLst/>
              <a:cxnLst/>
              <a:rect l="l" t="t" r="r" b="b"/>
              <a:pathLst>
                <a:path w="5974" h="1677" extrusionOk="0">
                  <a:moveTo>
                    <a:pt x="1536" y="1"/>
                  </a:moveTo>
                  <a:cubicBezTo>
                    <a:pt x="739" y="1"/>
                    <a:pt x="140" y="18"/>
                    <a:pt x="92" y="67"/>
                  </a:cubicBezTo>
                  <a:cubicBezTo>
                    <a:pt x="0" y="157"/>
                    <a:pt x="476" y="1575"/>
                    <a:pt x="648" y="1575"/>
                  </a:cubicBezTo>
                  <a:cubicBezTo>
                    <a:pt x="830" y="1575"/>
                    <a:pt x="1256" y="836"/>
                    <a:pt x="1377" y="836"/>
                  </a:cubicBezTo>
                  <a:cubicBezTo>
                    <a:pt x="1499" y="836"/>
                    <a:pt x="2056" y="1676"/>
                    <a:pt x="2198" y="1676"/>
                  </a:cubicBezTo>
                  <a:cubicBezTo>
                    <a:pt x="2329" y="1676"/>
                    <a:pt x="3017" y="877"/>
                    <a:pt x="3098" y="877"/>
                  </a:cubicBezTo>
                  <a:cubicBezTo>
                    <a:pt x="3179" y="877"/>
                    <a:pt x="3838" y="1626"/>
                    <a:pt x="3980" y="1626"/>
                  </a:cubicBezTo>
                  <a:cubicBezTo>
                    <a:pt x="4111" y="1626"/>
                    <a:pt x="4567" y="897"/>
                    <a:pt x="4648" y="877"/>
                  </a:cubicBezTo>
                  <a:cubicBezTo>
                    <a:pt x="4650" y="876"/>
                    <a:pt x="4651" y="876"/>
                    <a:pt x="4653" y="876"/>
                  </a:cubicBezTo>
                  <a:cubicBezTo>
                    <a:pt x="4751" y="876"/>
                    <a:pt x="5289" y="1595"/>
                    <a:pt x="5447" y="1595"/>
                  </a:cubicBezTo>
                  <a:cubicBezTo>
                    <a:pt x="5600" y="1595"/>
                    <a:pt x="5974" y="168"/>
                    <a:pt x="5924" y="117"/>
                  </a:cubicBezTo>
                  <a:cubicBezTo>
                    <a:pt x="5889" y="83"/>
                    <a:pt x="3253" y="1"/>
                    <a:pt x="1536"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4"/>
            <p:cNvSpPr/>
            <p:nvPr/>
          </p:nvSpPr>
          <p:spPr>
            <a:xfrm>
              <a:off x="6231700" y="3355825"/>
              <a:ext cx="20275" cy="39250"/>
            </a:xfrm>
            <a:custGeom>
              <a:avLst/>
              <a:gdLst/>
              <a:ahLst/>
              <a:cxnLst/>
              <a:rect l="l" t="t" r="r" b="b"/>
              <a:pathLst>
                <a:path w="811" h="1570" extrusionOk="0">
                  <a:moveTo>
                    <a:pt x="810" y="1"/>
                  </a:moveTo>
                  <a:cubicBezTo>
                    <a:pt x="486" y="1"/>
                    <a:pt x="212" y="1"/>
                    <a:pt x="0" y="11"/>
                  </a:cubicBezTo>
                  <a:cubicBezTo>
                    <a:pt x="41" y="527"/>
                    <a:pt x="71" y="1043"/>
                    <a:pt x="91" y="1560"/>
                  </a:cubicBezTo>
                  <a:cubicBezTo>
                    <a:pt x="101" y="1570"/>
                    <a:pt x="101" y="1570"/>
                    <a:pt x="111" y="1570"/>
                  </a:cubicBezTo>
                  <a:cubicBezTo>
                    <a:pt x="273" y="1570"/>
                    <a:pt x="638" y="953"/>
                    <a:pt x="800" y="841"/>
                  </a:cubicBezTo>
                  <a:cubicBezTo>
                    <a:pt x="790" y="557"/>
                    <a:pt x="800" y="284"/>
                    <a:pt x="810"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4"/>
            <p:cNvSpPr/>
            <p:nvPr/>
          </p:nvSpPr>
          <p:spPr>
            <a:xfrm>
              <a:off x="6270925" y="3355825"/>
              <a:ext cx="26350" cy="41800"/>
            </a:xfrm>
            <a:custGeom>
              <a:avLst/>
              <a:gdLst/>
              <a:ahLst/>
              <a:cxnLst/>
              <a:rect l="l" t="t" r="r" b="b"/>
              <a:pathLst>
                <a:path w="1054" h="1672" extrusionOk="0">
                  <a:moveTo>
                    <a:pt x="31" y="1"/>
                  </a:moveTo>
                  <a:cubicBezTo>
                    <a:pt x="0" y="548"/>
                    <a:pt x="20" y="1104"/>
                    <a:pt x="41" y="1651"/>
                  </a:cubicBezTo>
                  <a:cubicBezTo>
                    <a:pt x="61" y="1661"/>
                    <a:pt x="81" y="1671"/>
                    <a:pt x="92" y="1671"/>
                  </a:cubicBezTo>
                  <a:cubicBezTo>
                    <a:pt x="223" y="1671"/>
                    <a:pt x="911" y="872"/>
                    <a:pt x="992" y="872"/>
                  </a:cubicBezTo>
                  <a:cubicBezTo>
                    <a:pt x="1003" y="872"/>
                    <a:pt x="1023" y="881"/>
                    <a:pt x="1053" y="912"/>
                  </a:cubicBezTo>
                  <a:cubicBezTo>
                    <a:pt x="1043" y="608"/>
                    <a:pt x="1023" y="314"/>
                    <a:pt x="1003" y="11"/>
                  </a:cubicBezTo>
                  <a:cubicBezTo>
                    <a:pt x="679" y="1"/>
                    <a:pt x="344" y="1"/>
                    <a:pt x="31"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4"/>
            <p:cNvSpPr/>
            <p:nvPr/>
          </p:nvSpPr>
          <p:spPr>
            <a:xfrm>
              <a:off x="6316225" y="3356575"/>
              <a:ext cx="17250" cy="39525"/>
            </a:xfrm>
            <a:custGeom>
              <a:avLst/>
              <a:gdLst/>
              <a:ahLst/>
              <a:cxnLst/>
              <a:rect l="l" t="t" r="r" b="b"/>
              <a:pathLst>
                <a:path w="690" h="1581" extrusionOk="0">
                  <a:moveTo>
                    <a:pt x="1" y="1"/>
                  </a:moveTo>
                  <a:lnTo>
                    <a:pt x="92" y="1580"/>
                  </a:lnTo>
                  <a:cubicBezTo>
                    <a:pt x="244" y="1499"/>
                    <a:pt x="568" y="1004"/>
                    <a:pt x="689" y="872"/>
                  </a:cubicBezTo>
                  <a:cubicBezTo>
                    <a:pt x="679" y="588"/>
                    <a:pt x="669" y="295"/>
                    <a:pt x="659" y="11"/>
                  </a:cubicBezTo>
                  <a:cubicBezTo>
                    <a:pt x="456" y="11"/>
                    <a:pt x="233" y="1"/>
                    <a:pt x="1"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4"/>
            <p:cNvSpPr/>
            <p:nvPr/>
          </p:nvSpPr>
          <p:spPr>
            <a:xfrm>
              <a:off x="6352925" y="3357600"/>
              <a:ext cx="14700" cy="38000"/>
            </a:xfrm>
            <a:custGeom>
              <a:avLst/>
              <a:gdLst/>
              <a:ahLst/>
              <a:cxnLst/>
              <a:rect l="l" t="t" r="r" b="b"/>
              <a:pathLst>
                <a:path w="588" h="1520" extrusionOk="0">
                  <a:moveTo>
                    <a:pt x="1" y="0"/>
                  </a:moveTo>
                  <a:lnTo>
                    <a:pt x="61" y="1519"/>
                  </a:lnTo>
                  <a:cubicBezTo>
                    <a:pt x="223" y="1499"/>
                    <a:pt x="588" y="92"/>
                    <a:pt x="538" y="41"/>
                  </a:cubicBezTo>
                  <a:cubicBezTo>
                    <a:pt x="527" y="31"/>
                    <a:pt x="325" y="11"/>
                    <a:pt x="1"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4"/>
            <p:cNvSpPr/>
            <p:nvPr/>
          </p:nvSpPr>
          <p:spPr>
            <a:xfrm>
              <a:off x="6175075" y="3502450"/>
              <a:ext cx="51325" cy="45125"/>
            </a:xfrm>
            <a:custGeom>
              <a:avLst/>
              <a:gdLst/>
              <a:ahLst/>
              <a:cxnLst/>
              <a:rect l="l" t="t" r="r" b="b"/>
              <a:pathLst>
                <a:path w="2053" h="1805" extrusionOk="0">
                  <a:moveTo>
                    <a:pt x="1708" y="1"/>
                  </a:moveTo>
                  <a:cubicBezTo>
                    <a:pt x="1300" y="1"/>
                    <a:pt x="161" y="381"/>
                    <a:pt x="98" y="535"/>
                  </a:cubicBezTo>
                  <a:cubicBezTo>
                    <a:pt x="1" y="759"/>
                    <a:pt x="1317" y="1804"/>
                    <a:pt x="1592" y="1804"/>
                  </a:cubicBezTo>
                  <a:cubicBezTo>
                    <a:pt x="1602" y="1804"/>
                    <a:pt x="1610" y="1803"/>
                    <a:pt x="1617" y="1800"/>
                  </a:cubicBezTo>
                  <a:cubicBezTo>
                    <a:pt x="1820" y="1719"/>
                    <a:pt x="2052" y="119"/>
                    <a:pt x="1820" y="18"/>
                  </a:cubicBezTo>
                  <a:cubicBezTo>
                    <a:pt x="1795" y="6"/>
                    <a:pt x="1757" y="1"/>
                    <a:pt x="1708" y="1"/>
                  </a:cubicBezTo>
                  <a:close/>
                </a:path>
              </a:pathLst>
            </a:custGeom>
            <a:solidFill>
              <a:srgbClr val="FBC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4"/>
            <p:cNvSpPr/>
            <p:nvPr/>
          </p:nvSpPr>
          <p:spPr>
            <a:xfrm>
              <a:off x="6215225" y="3536300"/>
              <a:ext cx="4850" cy="11175"/>
            </a:xfrm>
            <a:custGeom>
              <a:avLst/>
              <a:gdLst/>
              <a:ahLst/>
              <a:cxnLst/>
              <a:rect l="l" t="t" r="r" b="b"/>
              <a:pathLst>
                <a:path w="194" h="447" extrusionOk="0">
                  <a:moveTo>
                    <a:pt x="1" y="446"/>
                  </a:moveTo>
                  <a:lnTo>
                    <a:pt x="1" y="446"/>
                  </a:lnTo>
                  <a:lnTo>
                    <a:pt x="1" y="446"/>
                  </a:lnTo>
                  <a:close/>
                  <a:moveTo>
                    <a:pt x="1" y="446"/>
                  </a:moveTo>
                  <a:lnTo>
                    <a:pt x="1" y="446"/>
                  </a:lnTo>
                  <a:lnTo>
                    <a:pt x="1" y="446"/>
                  </a:lnTo>
                  <a:close/>
                  <a:moveTo>
                    <a:pt x="11" y="446"/>
                  </a:moveTo>
                  <a:lnTo>
                    <a:pt x="11" y="446"/>
                  </a:lnTo>
                  <a:lnTo>
                    <a:pt x="11" y="446"/>
                  </a:lnTo>
                  <a:close/>
                  <a:moveTo>
                    <a:pt x="11" y="446"/>
                  </a:moveTo>
                  <a:lnTo>
                    <a:pt x="11" y="446"/>
                  </a:lnTo>
                  <a:lnTo>
                    <a:pt x="11" y="446"/>
                  </a:lnTo>
                  <a:close/>
                  <a:moveTo>
                    <a:pt x="11" y="446"/>
                  </a:moveTo>
                  <a:lnTo>
                    <a:pt x="11" y="446"/>
                  </a:lnTo>
                  <a:lnTo>
                    <a:pt x="11" y="446"/>
                  </a:lnTo>
                  <a:close/>
                  <a:moveTo>
                    <a:pt x="11" y="446"/>
                  </a:moveTo>
                  <a:lnTo>
                    <a:pt x="11" y="446"/>
                  </a:lnTo>
                  <a:lnTo>
                    <a:pt x="11" y="446"/>
                  </a:lnTo>
                  <a:close/>
                  <a:moveTo>
                    <a:pt x="193" y="1"/>
                  </a:moveTo>
                  <a:cubicBezTo>
                    <a:pt x="142" y="244"/>
                    <a:pt x="72" y="416"/>
                    <a:pt x="11" y="446"/>
                  </a:cubicBezTo>
                  <a:cubicBezTo>
                    <a:pt x="72" y="416"/>
                    <a:pt x="142" y="244"/>
                    <a:pt x="193" y="1"/>
                  </a:cubicBezTo>
                  <a:close/>
                </a:path>
              </a:pathLst>
            </a:custGeom>
            <a:solidFill>
              <a:srgbClr val="FFE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4"/>
            <p:cNvSpPr/>
            <p:nvPr/>
          </p:nvSpPr>
          <p:spPr>
            <a:xfrm>
              <a:off x="6194725" y="3503150"/>
              <a:ext cx="29650" cy="44325"/>
            </a:xfrm>
            <a:custGeom>
              <a:avLst/>
              <a:gdLst/>
              <a:ahLst/>
              <a:cxnLst/>
              <a:rect l="l" t="t" r="r" b="b"/>
              <a:pathLst>
                <a:path w="1186" h="1773" extrusionOk="0">
                  <a:moveTo>
                    <a:pt x="1054" y="1"/>
                  </a:moveTo>
                  <a:lnTo>
                    <a:pt x="1054" y="1"/>
                  </a:lnTo>
                  <a:cubicBezTo>
                    <a:pt x="750" y="466"/>
                    <a:pt x="386" y="892"/>
                    <a:pt x="1" y="1297"/>
                  </a:cubicBezTo>
                  <a:cubicBezTo>
                    <a:pt x="335" y="1560"/>
                    <a:pt x="679" y="1772"/>
                    <a:pt x="800" y="1772"/>
                  </a:cubicBezTo>
                  <a:lnTo>
                    <a:pt x="831" y="1772"/>
                  </a:lnTo>
                  <a:cubicBezTo>
                    <a:pt x="892" y="1742"/>
                    <a:pt x="962" y="1570"/>
                    <a:pt x="1013" y="1327"/>
                  </a:cubicBezTo>
                  <a:cubicBezTo>
                    <a:pt x="1135" y="841"/>
                    <a:pt x="1185" y="112"/>
                    <a:pt x="1054" y="1"/>
                  </a:cubicBezTo>
                  <a:close/>
                </a:path>
              </a:pathLst>
            </a:custGeom>
            <a:solidFill>
              <a:srgbClr val="F9B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4"/>
            <p:cNvSpPr/>
            <p:nvPr/>
          </p:nvSpPr>
          <p:spPr>
            <a:xfrm>
              <a:off x="6265350" y="4020025"/>
              <a:ext cx="64325" cy="95200"/>
            </a:xfrm>
            <a:custGeom>
              <a:avLst/>
              <a:gdLst/>
              <a:ahLst/>
              <a:cxnLst/>
              <a:rect l="l" t="t" r="r" b="b"/>
              <a:pathLst>
                <a:path w="2573" h="3808" extrusionOk="0">
                  <a:moveTo>
                    <a:pt x="1078" y="1"/>
                  </a:moveTo>
                  <a:cubicBezTo>
                    <a:pt x="869" y="1"/>
                    <a:pt x="676" y="91"/>
                    <a:pt x="547" y="253"/>
                  </a:cubicBezTo>
                  <a:cubicBezTo>
                    <a:pt x="477" y="334"/>
                    <a:pt x="426" y="446"/>
                    <a:pt x="396" y="557"/>
                  </a:cubicBezTo>
                  <a:cubicBezTo>
                    <a:pt x="0" y="2694"/>
                    <a:pt x="1813" y="3767"/>
                    <a:pt x="1884" y="3808"/>
                  </a:cubicBezTo>
                  <a:lnTo>
                    <a:pt x="2572" y="2623"/>
                  </a:lnTo>
                  <a:cubicBezTo>
                    <a:pt x="2532" y="2602"/>
                    <a:pt x="1530" y="1985"/>
                    <a:pt x="1742" y="811"/>
                  </a:cubicBezTo>
                  <a:cubicBezTo>
                    <a:pt x="1813" y="436"/>
                    <a:pt x="1570" y="82"/>
                    <a:pt x="1195" y="10"/>
                  </a:cubicBezTo>
                  <a:cubicBezTo>
                    <a:pt x="1156" y="4"/>
                    <a:pt x="1116" y="1"/>
                    <a:pt x="1078"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4"/>
            <p:cNvSpPr/>
            <p:nvPr/>
          </p:nvSpPr>
          <p:spPr>
            <a:xfrm>
              <a:off x="6138275" y="3344700"/>
              <a:ext cx="279750" cy="182525"/>
            </a:xfrm>
            <a:custGeom>
              <a:avLst/>
              <a:gdLst/>
              <a:ahLst/>
              <a:cxnLst/>
              <a:rect l="l" t="t" r="r" b="b"/>
              <a:pathLst>
                <a:path w="11190" h="7301" extrusionOk="0">
                  <a:moveTo>
                    <a:pt x="41" y="0"/>
                  </a:moveTo>
                  <a:cubicBezTo>
                    <a:pt x="21" y="10"/>
                    <a:pt x="1" y="30"/>
                    <a:pt x="11" y="61"/>
                  </a:cubicBezTo>
                  <a:cubicBezTo>
                    <a:pt x="11" y="61"/>
                    <a:pt x="41" y="183"/>
                    <a:pt x="113" y="385"/>
                  </a:cubicBezTo>
                  <a:cubicBezTo>
                    <a:pt x="122" y="405"/>
                    <a:pt x="142" y="415"/>
                    <a:pt x="153" y="415"/>
                  </a:cubicBezTo>
                  <a:lnTo>
                    <a:pt x="173" y="415"/>
                  </a:lnTo>
                  <a:cubicBezTo>
                    <a:pt x="194" y="405"/>
                    <a:pt x="214" y="375"/>
                    <a:pt x="203" y="354"/>
                  </a:cubicBezTo>
                  <a:cubicBezTo>
                    <a:pt x="133" y="152"/>
                    <a:pt x="102" y="41"/>
                    <a:pt x="102" y="41"/>
                  </a:cubicBezTo>
                  <a:cubicBezTo>
                    <a:pt x="92" y="10"/>
                    <a:pt x="72" y="0"/>
                    <a:pt x="41" y="0"/>
                  </a:cubicBezTo>
                  <a:close/>
                  <a:moveTo>
                    <a:pt x="404" y="948"/>
                  </a:moveTo>
                  <a:cubicBezTo>
                    <a:pt x="397" y="948"/>
                    <a:pt x="391" y="949"/>
                    <a:pt x="385" y="952"/>
                  </a:cubicBezTo>
                  <a:cubicBezTo>
                    <a:pt x="356" y="962"/>
                    <a:pt x="345" y="982"/>
                    <a:pt x="356" y="1013"/>
                  </a:cubicBezTo>
                  <a:cubicBezTo>
                    <a:pt x="396" y="1114"/>
                    <a:pt x="446" y="1215"/>
                    <a:pt x="497" y="1317"/>
                  </a:cubicBezTo>
                  <a:cubicBezTo>
                    <a:pt x="507" y="1337"/>
                    <a:pt x="518" y="1347"/>
                    <a:pt x="538" y="1347"/>
                  </a:cubicBezTo>
                  <a:cubicBezTo>
                    <a:pt x="547" y="1347"/>
                    <a:pt x="547" y="1347"/>
                    <a:pt x="558" y="1337"/>
                  </a:cubicBezTo>
                  <a:cubicBezTo>
                    <a:pt x="578" y="1326"/>
                    <a:pt x="588" y="1296"/>
                    <a:pt x="578" y="1276"/>
                  </a:cubicBezTo>
                  <a:cubicBezTo>
                    <a:pt x="538" y="1175"/>
                    <a:pt x="487" y="1074"/>
                    <a:pt x="446" y="972"/>
                  </a:cubicBezTo>
                  <a:cubicBezTo>
                    <a:pt x="439" y="958"/>
                    <a:pt x="421" y="948"/>
                    <a:pt x="404" y="948"/>
                  </a:cubicBezTo>
                  <a:close/>
                  <a:moveTo>
                    <a:pt x="847" y="1842"/>
                  </a:moveTo>
                  <a:cubicBezTo>
                    <a:pt x="838" y="1842"/>
                    <a:pt x="829" y="1845"/>
                    <a:pt x="821" y="1853"/>
                  </a:cubicBezTo>
                  <a:cubicBezTo>
                    <a:pt x="790" y="1863"/>
                    <a:pt x="781" y="1893"/>
                    <a:pt x="801" y="1914"/>
                  </a:cubicBezTo>
                  <a:cubicBezTo>
                    <a:pt x="851" y="2015"/>
                    <a:pt x="902" y="2106"/>
                    <a:pt x="963" y="2208"/>
                  </a:cubicBezTo>
                  <a:cubicBezTo>
                    <a:pt x="973" y="2217"/>
                    <a:pt x="983" y="2228"/>
                    <a:pt x="1004" y="2228"/>
                  </a:cubicBezTo>
                  <a:cubicBezTo>
                    <a:pt x="1013" y="2228"/>
                    <a:pt x="1024" y="2228"/>
                    <a:pt x="1024" y="2217"/>
                  </a:cubicBezTo>
                  <a:cubicBezTo>
                    <a:pt x="1054" y="2208"/>
                    <a:pt x="1054" y="2177"/>
                    <a:pt x="1044" y="2157"/>
                  </a:cubicBezTo>
                  <a:cubicBezTo>
                    <a:pt x="993" y="2066"/>
                    <a:pt x="932" y="1965"/>
                    <a:pt x="882" y="1863"/>
                  </a:cubicBezTo>
                  <a:cubicBezTo>
                    <a:pt x="875" y="1851"/>
                    <a:pt x="861" y="1842"/>
                    <a:pt x="847" y="1842"/>
                  </a:cubicBezTo>
                  <a:close/>
                  <a:moveTo>
                    <a:pt x="1357" y="2698"/>
                  </a:moveTo>
                  <a:cubicBezTo>
                    <a:pt x="1348" y="2698"/>
                    <a:pt x="1338" y="2700"/>
                    <a:pt x="1328" y="2703"/>
                  </a:cubicBezTo>
                  <a:cubicBezTo>
                    <a:pt x="1307" y="2724"/>
                    <a:pt x="1307" y="2754"/>
                    <a:pt x="1317" y="2775"/>
                  </a:cubicBezTo>
                  <a:cubicBezTo>
                    <a:pt x="1378" y="2865"/>
                    <a:pt x="1449" y="2957"/>
                    <a:pt x="1510" y="3048"/>
                  </a:cubicBezTo>
                  <a:cubicBezTo>
                    <a:pt x="1519" y="3058"/>
                    <a:pt x="1530" y="3068"/>
                    <a:pt x="1550" y="3068"/>
                  </a:cubicBezTo>
                  <a:cubicBezTo>
                    <a:pt x="1560" y="3068"/>
                    <a:pt x="1570" y="3068"/>
                    <a:pt x="1570" y="3058"/>
                  </a:cubicBezTo>
                  <a:cubicBezTo>
                    <a:pt x="1600" y="3048"/>
                    <a:pt x="1600" y="3018"/>
                    <a:pt x="1591" y="2997"/>
                  </a:cubicBezTo>
                  <a:cubicBezTo>
                    <a:pt x="1519" y="2906"/>
                    <a:pt x="1459" y="2815"/>
                    <a:pt x="1398" y="2724"/>
                  </a:cubicBezTo>
                  <a:cubicBezTo>
                    <a:pt x="1385" y="2705"/>
                    <a:pt x="1372" y="2698"/>
                    <a:pt x="1357" y="2698"/>
                  </a:cubicBezTo>
                  <a:close/>
                  <a:moveTo>
                    <a:pt x="1950" y="3502"/>
                  </a:moveTo>
                  <a:cubicBezTo>
                    <a:pt x="1941" y="3502"/>
                    <a:pt x="1932" y="3506"/>
                    <a:pt x="1924" y="3513"/>
                  </a:cubicBezTo>
                  <a:cubicBezTo>
                    <a:pt x="1904" y="3534"/>
                    <a:pt x="1894" y="3564"/>
                    <a:pt x="1915" y="3585"/>
                  </a:cubicBezTo>
                  <a:cubicBezTo>
                    <a:pt x="1985" y="3666"/>
                    <a:pt x="2056" y="3756"/>
                    <a:pt x="2127" y="3837"/>
                  </a:cubicBezTo>
                  <a:cubicBezTo>
                    <a:pt x="2137" y="3848"/>
                    <a:pt x="2158" y="3858"/>
                    <a:pt x="2167" y="3858"/>
                  </a:cubicBezTo>
                  <a:cubicBezTo>
                    <a:pt x="2178" y="3858"/>
                    <a:pt x="2188" y="3848"/>
                    <a:pt x="2198" y="3837"/>
                  </a:cubicBezTo>
                  <a:cubicBezTo>
                    <a:pt x="2218" y="3828"/>
                    <a:pt x="2218" y="3797"/>
                    <a:pt x="2198" y="3777"/>
                  </a:cubicBezTo>
                  <a:cubicBezTo>
                    <a:pt x="2127" y="3696"/>
                    <a:pt x="2056" y="3605"/>
                    <a:pt x="1985" y="3524"/>
                  </a:cubicBezTo>
                  <a:cubicBezTo>
                    <a:pt x="1979" y="3511"/>
                    <a:pt x="1965" y="3502"/>
                    <a:pt x="1950" y="3502"/>
                  </a:cubicBezTo>
                  <a:close/>
                  <a:moveTo>
                    <a:pt x="2618" y="4247"/>
                  </a:moveTo>
                  <a:cubicBezTo>
                    <a:pt x="2606" y="4247"/>
                    <a:pt x="2593" y="4252"/>
                    <a:pt x="2583" y="4263"/>
                  </a:cubicBezTo>
                  <a:cubicBezTo>
                    <a:pt x="2563" y="4283"/>
                    <a:pt x="2563" y="4314"/>
                    <a:pt x="2583" y="4323"/>
                  </a:cubicBezTo>
                  <a:cubicBezTo>
                    <a:pt x="2664" y="4404"/>
                    <a:pt x="2745" y="4485"/>
                    <a:pt x="2826" y="4557"/>
                  </a:cubicBezTo>
                  <a:cubicBezTo>
                    <a:pt x="2836" y="4566"/>
                    <a:pt x="2846" y="4577"/>
                    <a:pt x="2856" y="4577"/>
                  </a:cubicBezTo>
                  <a:cubicBezTo>
                    <a:pt x="2866" y="4577"/>
                    <a:pt x="2887" y="4566"/>
                    <a:pt x="2896" y="4557"/>
                  </a:cubicBezTo>
                  <a:cubicBezTo>
                    <a:pt x="2907" y="4536"/>
                    <a:pt x="2907" y="4506"/>
                    <a:pt x="2887" y="4496"/>
                  </a:cubicBezTo>
                  <a:cubicBezTo>
                    <a:pt x="2806" y="4415"/>
                    <a:pt x="2734" y="4334"/>
                    <a:pt x="2653" y="4263"/>
                  </a:cubicBezTo>
                  <a:cubicBezTo>
                    <a:pt x="2643" y="4252"/>
                    <a:pt x="2631" y="4247"/>
                    <a:pt x="2618" y="4247"/>
                  </a:cubicBezTo>
                  <a:close/>
                  <a:moveTo>
                    <a:pt x="3357" y="4920"/>
                  </a:moveTo>
                  <a:cubicBezTo>
                    <a:pt x="3342" y="4920"/>
                    <a:pt x="3328" y="4929"/>
                    <a:pt x="3322" y="4941"/>
                  </a:cubicBezTo>
                  <a:cubicBezTo>
                    <a:pt x="3301" y="4962"/>
                    <a:pt x="3301" y="4992"/>
                    <a:pt x="3322" y="5002"/>
                  </a:cubicBezTo>
                  <a:cubicBezTo>
                    <a:pt x="3413" y="5073"/>
                    <a:pt x="3504" y="5144"/>
                    <a:pt x="3585" y="5214"/>
                  </a:cubicBezTo>
                  <a:cubicBezTo>
                    <a:pt x="3595" y="5214"/>
                    <a:pt x="3605" y="5225"/>
                    <a:pt x="3616" y="5225"/>
                  </a:cubicBezTo>
                  <a:cubicBezTo>
                    <a:pt x="3636" y="5225"/>
                    <a:pt x="3646" y="5214"/>
                    <a:pt x="3656" y="5205"/>
                  </a:cubicBezTo>
                  <a:cubicBezTo>
                    <a:pt x="3666" y="5184"/>
                    <a:pt x="3666" y="5154"/>
                    <a:pt x="3646" y="5133"/>
                  </a:cubicBezTo>
                  <a:cubicBezTo>
                    <a:pt x="3555" y="5073"/>
                    <a:pt x="3474" y="5002"/>
                    <a:pt x="3382" y="4931"/>
                  </a:cubicBezTo>
                  <a:cubicBezTo>
                    <a:pt x="3375" y="4923"/>
                    <a:pt x="3366" y="4920"/>
                    <a:pt x="3357" y="4920"/>
                  </a:cubicBezTo>
                  <a:close/>
                  <a:moveTo>
                    <a:pt x="4158" y="5512"/>
                  </a:moveTo>
                  <a:cubicBezTo>
                    <a:pt x="4143" y="5512"/>
                    <a:pt x="4128" y="5519"/>
                    <a:pt x="4122" y="5538"/>
                  </a:cubicBezTo>
                  <a:cubicBezTo>
                    <a:pt x="4102" y="5559"/>
                    <a:pt x="4111" y="5589"/>
                    <a:pt x="4132" y="5599"/>
                  </a:cubicBezTo>
                  <a:cubicBezTo>
                    <a:pt x="4223" y="5660"/>
                    <a:pt x="4324" y="5721"/>
                    <a:pt x="4415" y="5781"/>
                  </a:cubicBezTo>
                  <a:cubicBezTo>
                    <a:pt x="4426" y="5781"/>
                    <a:pt x="4435" y="5792"/>
                    <a:pt x="4435" y="5792"/>
                  </a:cubicBezTo>
                  <a:cubicBezTo>
                    <a:pt x="4456" y="5792"/>
                    <a:pt x="4466" y="5781"/>
                    <a:pt x="4476" y="5761"/>
                  </a:cubicBezTo>
                  <a:cubicBezTo>
                    <a:pt x="4496" y="5741"/>
                    <a:pt x="4486" y="5711"/>
                    <a:pt x="4466" y="5700"/>
                  </a:cubicBezTo>
                  <a:cubicBezTo>
                    <a:pt x="4375" y="5640"/>
                    <a:pt x="4273" y="5579"/>
                    <a:pt x="4183" y="5518"/>
                  </a:cubicBezTo>
                  <a:cubicBezTo>
                    <a:pt x="4175" y="5515"/>
                    <a:pt x="4167" y="5512"/>
                    <a:pt x="4158" y="5512"/>
                  </a:cubicBezTo>
                  <a:close/>
                  <a:moveTo>
                    <a:pt x="5021" y="6021"/>
                  </a:moveTo>
                  <a:cubicBezTo>
                    <a:pt x="5002" y="6021"/>
                    <a:pt x="4987" y="6030"/>
                    <a:pt x="4972" y="6045"/>
                  </a:cubicBezTo>
                  <a:cubicBezTo>
                    <a:pt x="4962" y="6075"/>
                    <a:pt x="4972" y="6096"/>
                    <a:pt x="4993" y="6116"/>
                  </a:cubicBezTo>
                  <a:cubicBezTo>
                    <a:pt x="5094" y="6166"/>
                    <a:pt x="5195" y="6217"/>
                    <a:pt x="5296" y="6258"/>
                  </a:cubicBezTo>
                  <a:cubicBezTo>
                    <a:pt x="5306" y="6267"/>
                    <a:pt x="5306" y="6267"/>
                    <a:pt x="5317" y="6267"/>
                  </a:cubicBezTo>
                  <a:cubicBezTo>
                    <a:pt x="5337" y="6267"/>
                    <a:pt x="5347" y="6258"/>
                    <a:pt x="5357" y="6237"/>
                  </a:cubicBezTo>
                  <a:cubicBezTo>
                    <a:pt x="5367" y="6217"/>
                    <a:pt x="5357" y="6186"/>
                    <a:pt x="5337" y="6177"/>
                  </a:cubicBezTo>
                  <a:cubicBezTo>
                    <a:pt x="5236" y="6126"/>
                    <a:pt x="5134" y="6075"/>
                    <a:pt x="5043" y="6024"/>
                  </a:cubicBezTo>
                  <a:cubicBezTo>
                    <a:pt x="5035" y="6022"/>
                    <a:pt x="5028" y="6021"/>
                    <a:pt x="5021" y="6021"/>
                  </a:cubicBezTo>
                  <a:close/>
                  <a:moveTo>
                    <a:pt x="5923" y="6436"/>
                  </a:moveTo>
                  <a:cubicBezTo>
                    <a:pt x="5904" y="6436"/>
                    <a:pt x="5891" y="6447"/>
                    <a:pt x="5884" y="6470"/>
                  </a:cubicBezTo>
                  <a:cubicBezTo>
                    <a:pt x="5873" y="6490"/>
                    <a:pt x="5884" y="6521"/>
                    <a:pt x="5904" y="6531"/>
                  </a:cubicBezTo>
                  <a:cubicBezTo>
                    <a:pt x="6005" y="6571"/>
                    <a:pt x="6116" y="6612"/>
                    <a:pt x="6217" y="6652"/>
                  </a:cubicBezTo>
                  <a:lnTo>
                    <a:pt x="6238" y="6652"/>
                  </a:lnTo>
                  <a:cubicBezTo>
                    <a:pt x="6258" y="6652"/>
                    <a:pt x="6278" y="6642"/>
                    <a:pt x="6278" y="6622"/>
                  </a:cubicBezTo>
                  <a:cubicBezTo>
                    <a:pt x="6289" y="6591"/>
                    <a:pt x="6278" y="6571"/>
                    <a:pt x="6248" y="6561"/>
                  </a:cubicBezTo>
                  <a:lnTo>
                    <a:pt x="5944" y="6440"/>
                  </a:lnTo>
                  <a:cubicBezTo>
                    <a:pt x="5937" y="6437"/>
                    <a:pt x="5930" y="6436"/>
                    <a:pt x="5923" y="6436"/>
                  </a:cubicBezTo>
                  <a:close/>
                  <a:moveTo>
                    <a:pt x="6870" y="6761"/>
                  </a:moveTo>
                  <a:cubicBezTo>
                    <a:pt x="6848" y="6761"/>
                    <a:pt x="6833" y="6777"/>
                    <a:pt x="6825" y="6794"/>
                  </a:cubicBezTo>
                  <a:cubicBezTo>
                    <a:pt x="6815" y="6825"/>
                    <a:pt x="6835" y="6845"/>
                    <a:pt x="6856" y="6855"/>
                  </a:cubicBezTo>
                  <a:cubicBezTo>
                    <a:pt x="6967" y="6885"/>
                    <a:pt x="7068" y="6915"/>
                    <a:pt x="7180" y="6946"/>
                  </a:cubicBezTo>
                  <a:lnTo>
                    <a:pt x="7189" y="6946"/>
                  </a:lnTo>
                  <a:cubicBezTo>
                    <a:pt x="7210" y="6946"/>
                    <a:pt x="7230" y="6926"/>
                    <a:pt x="7240" y="6906"/>
                  </a:cubicBezTo>
                  <a:cubicBezTo>
                    <a:pt x="7240" y="6885"/>
                    <a:pt x="7230" y="6855"/>
                    <a:pt x="7200" y="6845"/>
                  </a:cubicBezTo>
                  <a:cubicBezTo>
                    <a:pt x="7099" y="6825"/>
                    <a:pt x="6987" y="6794"/>
                    <a:pt x="6886" y="6764"/>
                  </a:cubicBezTo>
                  <a:cubicBezTo>
                    <a:pt x="6880" y="6762"/>
                    <a:pt x="6875" y="6761"/>
                    <a:pt x="6870" y="6761"/>
                  </a:cubicBezTo>
                  <a:close/>
                  <a:moveTo>
                    <a:pt x="7833" y="6994"/>
                  </a:moveTo>
                  <a:cubicBezTo>
                    <a:pt x="7811" y="6994"/>
                    <a:pt x="7797" y="7010"/>
                    <a:pt x="7797" y="7027"/>
                  </a:cubicBezTo>
                  <a:cubicBezTo>
                    <a:pt x="7787" y="7057"/>
                    <a:pt x="7807" y="7077"/>
                    <a:pt x="7828" y="7088"/>
                  </a:cubicBezTo>
                  <a:lnTo>
                    <a:pt x="8161" y="7149"/>
                  </a:lnTo>
                  <a:lnTo>
                    <a:pt x="8172" y="7149"/>
                  </a:lnTo>
                  <a:cubicBezTo>
                    <a:pt x="8192" y="7149"/>
                    <a:pt x="8212" y="7128"/>
                    <a:pt x="8212" y="7108"/>
                  </a:cubicBezTo>
                  <a:cubicBezTo>
                    <a:pt x="8222" y="7077"/>
                    <a:pt x="8202" y="7057"/>
                    <a:pt x="8172" y="7047"/>
                  </a:cubicBezTo>
                  <a:cubicBezTo>
                    <a:pt x="8060" y="7037"/>
                    <a:pt x="7959" y="7017"/>
                    <a:pt x="7848" y="6996"/>
                  </a:cubicBezTo>
                  <a:cubicBezTo>
                    <a:pt x="7842" y="6995"/>
                    <a:pt x="7837" y="6994"/>
                    <a:pt x="7833" y="6994"/>
                  </a:cubicBezTo>
                  <a:close/>
                  <a:moveTo>
                    <a:pt x="8830" y="7138"/>
                  </a:moveTo>
                  <a:cubicBezTo>
                    <a:pt x="8800" y="7138"/>
                    <a:pt x="8779" y="7158"/>
                    <a:pt x="8779" y="7179"/>
                  </a:cubicBezTo>
                  <a:cubicBezTo>
                    <a:pt x="8779" y="7209"/>
                    <a:pt x="8800" y="7230"/>
                    <a:pt x="8820" y="7230"/>
                  </a:cubicBezTo>
                  <a:lnTo>
                    <a:pt x="9154" y="7260"/>
                  </a:lnTo>
                  <a:cubicBezTo>
                    <a:pt x="9184" y="7260"/>
                    <a:pt x="9205" y="7239"/>
                    <a:pt x="9205" y="7219"/>
                  </a:cubicBezTo>
                  <a:cubicBezTo>
                    <a:pt x="9205" y="7189"/>
                    <a:pt x="9184" y="7169"/>
                    <a:pt x="9164" y="7169"/>
                  </a:cubicBezTo>
                  <a:lnTo>
                    <a:pt x="8830" y="7138"/>
                  </a:lnTo>
                  <a:close/>
                  <a:moveTo>
                    <a:pt x="11128" y="7179"/>
                  </a:moveTo>
                  <a:cubicBezTo>
                    <a:pt x="11027" y="7179"/>
                    <a:pt x="10926" y="7189"/>
                    <a:pt x="10814" y="7189"/>
                  </a:cubicBezTo>
                  <a:cubicBezTo>
                    <a:pt x="10794" y="7199"/>
                    <a:pt x="10774" y="7219"/>
                    <a:pt x="10774" y="7239"/>
                  </a:cubicBezTo>
                  <a:cubicBezTo>
                    <a:pt x="10774" y="7270"/>
                    <a:pt x="10794" y="7290"/>
                    <a:pt x="10825" y="7290"/>
                  </a:cubicBezTo>
                  <a:cubicBezTo>
                    <a:pt x="10926" y="7280"/>
                    <a:pt x="11037" y="7280"/>
                    <a:pt x="11138" y="7270"/>
                  </a:cubicBezTo>
                  <a:cubicBezTo>
                    <a:pt x="11169" y="7270"/>
                    <a:pt x="11189" y="7250"/>
                    <a:pt x="11179" y="7219"/>
                  </a:cubicBezTo>
                  <a:cubicBezTo>
                    <a:pt x="11179" y="7199"/>
                    <a:pt x="11158" y="7179"/>
                    <a:pt x="11128" y="7179"/>
                  </a:cubicBezTo>
                  <a:close/>
                  <a:moveTo>
                    <a:pt x="9822" y="7199"/>
                  </a:moveTo>
                  <a:cubicBezTo>
                    <a:pt x="9802" y="7199"/>
                    <a:pt x="9772" y="7219"/>
                    <a:pt x="9772" y="7250"/>
                  </a:cubicBezTo>
                  <a:cubicBezTo>
                    <a:pt x="9772" y="7270"/>
                    <a:pt x="9792" y="7300"/>
                    <a:pt x="9822" y="7300"/>
                  </a:cubicBezTo>
                  <a:lnTo>
                    <a:pt x="10156" y="7300"/>
                  </a:lnTo>
                  <a:cubicBezTo>
                    <a:pt x="10177" y="7300"/>
                    <a:pt x="10207" y="7280"/>
                    <a:pt x="10207" y="7250"/>
                  </a:cubicBezTo>
                  <a:cubicBezTo>
                    <a:pt x="10207" y="7230"/>
                    <a:pt x="10186" y="7209"/>
                    <a:pt x="10156" y="7209"/>
                  </a:cubicBezTo>
                  <a:cubicBezTo>
                    <a:pt x="10045" y="7209"/>
                    <a:pt x="9934" y="7209"/>
                    <a:pt x="9822" y="7199"/>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2" name="Google Shape;1682;p24"/>
          <p:cNvSpPr txBox="1">
            <a:spLocks noGrp="1"/>
          </p:cNvSpPr>
          <p:nvPr>
            <p:ph type="ctrTitle"/>
          </p:nvPr>
        </p:nvSpPr>
        <p:spPr>
          <a:xfrm>
            <a:off x="720000" y="882475"/>
            <a:ext cx="6152400" cy="1342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solidFill>
                  <a:srgbClr val="035865"/>
                </a:solidFill>
                <a:latin typeface="Londrina Solid"/>
                <a:ea typeface="Londrina Solid"/>
                <a:cs typeface="Londrina Solid"/>
                <a:sym typeface="Londrina Solid"/>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683" name="Google Shape;1683;p24"/>
          <p:cNvSpPr txBox="1">
            <a:spLocks noGrp="1"/>
          </p:cNvSpPr>
          <p:nvPr>
            <p:ph type="subTitle" idx="1"/>
          </p:nvPr>
        </p:nvSpPr>
        <p:spPr>
          <a:xfrm>
            <a:off x="720000" y="2106750"/>
            <a:ext cx="6152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solidFill>
                  <a:schemeClr val="hlink"/>
                </a:solidFill>
                <a:latin typeface="Quicksand"/>
                <a:ea typeface="Quicksand"/>
                <a:cs typeface="Quicksand"/>
                <a:sym typeface="Quicksand"/>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684" name="Google Shape;1684;p24"/>
          <p:cNvSpPr txBox="1">
            <a:spLocks noGrp="1"/>
          </p:cNvSpPr>
          <p:nvPr>
            <p:ph type="ctrTitle" idx="2"/>
          </p:nvPr>
        </p:nvSpPr>
        <p:spPr>
          <a:xfrm>
            <a:off x="720000" y="2774900"/>
            <a:ext cx="6152400" cy="6444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000">
                <a:solidFill>
                  <a:srgbClr val="F19A35"/>
                </a:solidFill>
                <a:latin typeface="Londrina Solid"/>
                <a:ea typeface="Londrina Solid"/>
                <a:cs typeface="Londrina Solid"/>
                <a:sym typeface="Londrina Solid"/>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685" name="Google Shape;1685;p24"/>
          <p:cNvSpPr txBox="1">
            <a:spLocks noGrp="1"/>
          </p:cNvSpPr>
          <p:nvPr>
            <p:ph type="ctrTitle" idx="3"/>
          </p:nvPr>
        </p:nvSpPr>
        <p:spPr>
          <a:xfrm>
            <a:off x="720000" y="3790025"/>
            <a:ext cx="6152400" cy="4326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Font typeface="Quicksand"/>
              <a:buNone/>
              <a:defRPr sz="2000">
                <a:latin typeface="Quicksand"/>
                <a:ea typeface="Quicksand"/>
                <a:cs typeface="Quicksand"/>
                <a:sym typeface="Quicksand"/>
              </a:defRPr>
            </a:lvl1pPr>
            <a:lvl2pPr lvl="1" rtl="0">
              <a:spcBef>
                <a:spcPts val="0"/>
              </a:spcBef>
              <a:spcAft>
                <a:spcPts val="0"/>
              </a:spcAft>
              <a:buSzPts val="5200"/>
              <a:buFont typeface="Quicksand"/>
              <a:buNone/>
              <a:defRPr sz="5200">
                <a:latin typeface="Quicksand"/>
                <a:ea typeface="Quicksand"/>
                <a:cs typeface="Quicksand"/>
                <a:sym typeface="Quicksand"/>
              </a:defRPr>
            </a:lvl2pPr>
            <a:lvl3pPr lvl="2" rtl="0">
              <a:spcBef>
                <a:spcPts val="0"/>
              </a:spcBef>
              <a:spcAft>
                <a:spcPts val="0"/>
              </a:spcAft>
              <a:buSzPts val="5200"/>
              <a:buFont typeface="Quicksand"/>
              <a:buNone/>
              <a:defRPr sz="5200">
                <a:latin typeface="Quicksand"/>
                <a:ea typeface="Quicksand"/>
                <a:cs typeface="Quicksand"/>
                <a:sym typeface="Quicksand"/>
              </a:defRPr>
            </a:lvl3pPr>
            <a:lvl4pPr lvl="3" rtl="0">
              <a:spcBef>
                <a:spcPts val="0"/>
              </a:spcBef>
              <a:spcAft>
                <a:spcPts val="0"/>
              </a:spcAft>
              <a:buSzPts val="5200"/>
              <a:buFont typeface="Quicksand"/>
              <a:buNone/>
              <a:defRPr sz="5200">
                <a:latin typeface="Quicksand"/>
                <a:ea typeface="Quicksand"/>
                <a:cs typeface="Quicksand"/>
                <a:sym typeface="Quicksand"/>
              </a:defRPr>
            </a:lvl4pPr>
            <a:lvl5pPr lvl="4" rtl="0">
              <a:spcBef>
                <a:spcPts val="0"/>
              </a:spcBef>
              <a:spcAft>
                <a:spcPts val="0"/>
              </a:spcAft>
              <a:buSzPts val="5200"/>
              <a:buFont typeface="Quicksand"/>
              <a:buNone/>
              <a:defRPr sz="5200">
                <a:latin typeface="Quicksand"/>
                <a:ea typeface="Quicksand"/>
                <a:cs typeface="Quicksand"/>
                <a:sym typeface="Quicksand"/>
              </a:defRPr>
            </a:lvl5pPr>
            <a:lvl6pPr lvl="5" rtl="0">
              <a:spcBef>
                <a:spcPts val="0"/>
              </a:spcBef>
              <a:spcAft>
                <a:spcPts val="0"/>
              </a:spcAft>
              <a:buSzPts val="5200"/>
              <a:buFont typeface="Quicksand"/>
              <a:buNone/>
              <a:defRPr sz="5200">
                <a:latin typeface="Quicksand"/>
                <a:ea typeface="Quicksand"/>
                <a:cs typeface="Quicksand"/>
                <a:sym typeface="Quicksand"/>
              </a:defRPr>
            </a:lvl6pPr>
            <a:lvl7pPr lvl="6" rtl="0">
              <a:spcBef>
                <a:spcPts val="0"/>
              </a:spcBef>
              <a:spcAft>
                <a:spcPts val="0"/>
              </a:spcAft>
              <a:buSzPts val="5200"/>
              <a:buFont typeface="Quicksand"/>
              <a:buNone/>
              <a:defRPr sz="5200">
                <a:latin typeface="Quicksand"/>
                <a:ea typeface="Quicksand"/>
                <a:cs typeface="Quicksand"/>
                <a:sym typeface="Quicksand"/>
              </a:defRPr>
            </a:lvl7pPr>
            <a:lvl8pPr lvl="7" rtl="0">
              <a:spcBef>
                <a:spcPts val="0"/>
              </a:spcBef>
              <a:spcAft>
                <a:spcPts val="0"/>
              </a:spcAft>
              <a:buSzPts val="5200"/>
              <a:buFont typeface="Quicksand"/>
              <a:buNone/>
              <a:defRPr sz="5200">
                <a:latin typeface="Quicksand"/>
                <a:ea typeface="Quicksand"/>
                <a:cs typeface="Quicksand"/>
                <a:sym typeface="Quicksand"/>
              </a:defRPr>
            </a:lvl8pPr>
            <a:lvl9pPr lvl="8" rtl="0">
              <a:spcBef>
                <a:spcPts val="0"/>
              </a:spcBef>
              <a:spcAft>
                <a:spcPts val="0"/>
              </a:spcAft>
              <a:buSzPts val="5200"/>
              <a:buFont typeface="Quicksand"/>
              <a:buNone/>
              <a:defRPr sz="5200">
                <a:latin typeface="Quicksand"/>
                <a:ea typeface="Quicksand"/>
                <a:cs typeface="Quicksand"/>
                <a:sym typeface="Quicksand"/>
              </a:defRPr>
            </a:lvl9pPr>
          </a:lstStyle>
          <a:p>
            <a:endParaRPr/>
          </a:p>
        </p:txBody>
      </p:sp>
      <p:cxnSp>
        <p:nvCxnSpPr>
          <p:cNvPr id="1686" name="Google Shape;1686;p24"/>
          <p:cNvCxnSpPr/>
          <p:nvPr/>
        </p:nvCxnSpPr>
        <p:spPr>
          <a:xfrm>
            <a:off x="720000" y="3594925"/>
            <a:ext cx="4855500" cy="0"/>
          </a:xfrm>
          <a:prstGeom prst="straightConnector1">
            <a:avLst/>
          </a:prstGeom>
          <a:noFill/>
          <a:ln w="28575" cap="flat" cmpd="sng">
            <a:solidFill>
              <a:srgbClr val="F19A35"/>
            </a:solidFill>
            <a:prstDash val="dot"/>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3">
  <p:cSld name="CUSTOM_16">
    <p:spTree>
      <p:nvGrpSpPr>
        <p:cNvPr id="1" name="Shape 1753"/>
        <p:cNvGrpSpPr/>
        <p:nvPr/>
      </p:nvGrpSpPr>
      <p:grpSpPr>
        <a:xfrm>
          <a:off x="0" y="0"/>
          <a:ext cx="0" cy="0"/>
          <a:chOff x="0" y="0"/>
          <a:chExt cx="0" cy="0"/>
        </a:xfrm>
      </p:grpSpPr>
      <p:grpSp>
        <p:nvGrpSpPr>
          <p:cNvPr id="1754" name="Google Shape;1754;p26"/>
          <p:cNvGrpSpPr/>
          <p:nvPr/>
        </p:nvGrpSpPr>
        <p:grpSpPr>
          <a:xfrm>
            <a:off x="-55966" y="-437431"/>
            <a:ext cx="4605146" cy="5684718"/>
            <a:chOff x="1330025" y="1710750"/>
            <a:chExt cx="632575" cy="780900"/>
          </a:xfrm>
        </p:grpSpPr>
        <p:sp>
          <p:nvSpPr>
            <p:cNvPr id="1755" name="Google Shape;1755;p26"/>
            <p:cNvSpPr/>
            <p:nvPr/>
          </p:nvSpPr>
          <p:spPr>
            <a:xfrm>
              <a:off x="1733775" y="1974250"/>
              <a:ext cx="23550" cy="22575"/>
            </a:xfrm>
            <a:custGeom>
              <a:avLst/>
              <a:gdLst/>
              <a:ahLst/>
              <a:cxnLst/>
              <a:rect l="l" t="t" r="r" b="b"/>
              <a:pathLst>
                <a:path w="942" h="903" extrusionOk="0">
                  <a:moveTo>
                    <a:pt x="372" y="0"/>
                  </a:moveTo>
                  <a:cubicBezTo>
                    <a:pt x="249" y="0"/>
                    <a:pt x="0" y="790"/>
                    <a:pt x="61" y="871"/>
                  </a:cubicBezTo>
                  <a:cubicBezTo>
                    <a:pt x="78" y="893"/>
                    <a:pt x="137" y="902"/>
                    <a:pt x="217" y="902"/>
                  </a:cubicBezTo>
                  <a:cubicBezTo>
                    <a:pt x="466" y="902"/>
                    <a:pt x="916" y="811"/>
                    <a:pt x="932" y="719"/>
                  </a:cubicBezTo>
                  <a:cubicBezTo>
                    <a:pt x="941" y="597"/>
                    <a:pt x="466" y="20"/>
                    <a:pt x="374" y="0"/>
                  </a:cubicBezTo>
                  <a:cubicBezTo>
                    <a:pt x="373" y="0"/>
                    <a:pt x="373" y="0"/>
                    <a:pt x="372" y="0"/>
                  </a:cubicBezTo>
                  <a:close/>
                </a:path>
              </a:pathLst>
            </a:custGeom>
            <a:solidFill>
              <a:srgbClr val="FCC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6"/>
            <p:cNvSpPr/>
            <p:nvPr/>
          </p:nvSpPr>
          <p:spPr>
            <a:xfrm>
              <a:off x="1589475" y="1857775"/>
              <a:ext cx="34825" cy="29525"/>
            </a:xfrm>
            <a:custGeom>
              <a:avLst/>
              <a:gdLst/>
              <a:ahLst/>
              <a:cxnLst/>
              <a:rect l="l" t="t" r="r" b="b"/>
              <a:pathLst>
                <a:path w="1393" h="1181" extrusionOk="0">
                  <a:moveTo>
                    <a:pt x="1071" y="1"/>
                  </a:moveTo>
                  <a:cubicBezTo>
                    <a:pt x="745" y="1"/>
                    <a:pt x="1" y="903"/>
                    <a:pt x="233" y="1145"/>
                  </a:cubicBezTo>
                  <a:cubicBezTo>
                    <a:pt x="258" y="1170"/>
                    <a:pt x="289" y="1181"/>
                    <a:pt x="325" y="1181"/>
                  </a:cubicBezTo>
                  <a:cubicBezTo>
                    <a:pt x="661" y="1181"/>
                    <a:pt x="1392" y="187"/>
                    <a:pt x="1145" y="22"/>
                  </a:cubicBezTo>
                  <a:cubicBezTo>
                    <a:pt x="1124" y="7"/>
                    <a:pt x="1099" y="1"/>
                    <a:pt x="1071" y="1"/>
                  </a:cubicBezTo>
                  <a:close/>
                </a:path>
              </a:pathLst>
            </a:custGeom>
            <a:solidFill>
              <a:srgbClr val="FDD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6"/>
            <p:cNvSpPr/>
            <p:nvPr/>
          </p:nvSpPr>
          <p:spPr>
            <a:xfrm>
              <a:off x="1640725" y="1857650"/>
              <a:ext cx="33425" cy="29825"/>
            </a:xfrm>
            <a:custGeom>
              <a:avLst/>
              <a:gdLst/>
              <a:ahLst/>
              <a:cxnLst/>
              <a:rect l="l" t="t" r="r" b="b"/>
              <a:pathLst>
                <a:path w="1337" h="1193" extrusionOk="0">
                  <a:moveTo>
                    <a:pt x="1003" y="0"/>
                  </a:moveTo>
                  <a:cubicBezTo>
                    <a:pt x="673" y="0"/>
                    <a:pt x="0" y="972"/>
                    <a:pt x="199" y="1161"/>
                  </a:cubicBezTo>
                  <a:cubicBezTo>
                    <a:pt x="220" y="1183"/>
                    <a:pt x="248" y="1193"/>
                    <a:pt x="279" y="1193"/>
                  </a:cubicBezTo>
                  <a:cubicBezTo>
                    <a:pt x="597" y="1193"/>
                    <a:pt x="1336" y="164"/>
                    <a:pt x="1069" y="16"/>
                  </a:cubicBezTo>
                  <a:cubicBezTo>
                    <a:pt x="1049" y="5"/>
                    <a:pt x="1027" y="0"/>
                    <a:pt x="1003" y="0"/>
                  </a:cubicBezTo>
                  <a:close/>
                </a:path>
              </a:pathLst>
            </a:custGeom>
            <a:solidFill>
              <a:srgbClr val="FDD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6"/>
            <p:cNvSpPr/>
            <p:nvPr/>
          </p:nvSpPr>
          <p:spPr>
            <a:xfrm>
              <a:off x="1625875" y="1811400"/>
              <a:ext cx="27975" cy="20750"/>
            </a:xfrm>
            <a:custGeom>
              <a:avLst/>
              <a:gdLst/>
              <a:ahLst/>
              <a:cxnLst/>
              <a:rect l="l" t="t" r="r" b="b"/>
              <a:pathLst>
                <a:path w="1119" h="830" extrusionOk="0">
                  <a:moveTo>
                    <a:pt x="800" y="1"/>
                  </a:moveTo>
                  <a:cubicBezTo>
                    <a:pt x="506" y="1"/>
                    <a:pt x="1" y="608"/>
                    <a:pt x="195" y="793"/>
                  </a:cubicBezTo>
                  <a:cubicBezTo>
                    <a:pt x="218" y="818"/>
                    <a:pt x="251" y="829"/>
                    <a:pt x="288" y="829"/>
                  </a:cubicBezTo>
                  <a:cubicBezTo>
                    <a:pt x="559" y="829"/>
                    <a:pt x="1118" y="257"/>
                    <a:pt x="914" y="44"/>
                  </a:cubicBezTo>
                  <a:cubicBezTo>
                    <a:pt x="883" y="14"/>
                    <a:pt x="844" y="1"/>
                    <a:pt x="800" y="1"/>
                  </a:cubicBezTo>
                  <a:close/>
                </a:path>
              </a:pathLst>
            </a:custGeom>
            <a:solidFill>
              <a:srgbClr val="FDD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6"/>
            <p:cNvSpPr/>
            <p:nvPr/>
          </p:nvSpPr>
          <p:spPr>
            <a:xfrm>
              <a:off x="1668700" y="1801600"/>
              <a:ext cx="32525" cy="29450"/>
            </a:xfrm>
            <a:custGeom>
              <a:avLst/>
              <a:gdLst/>
              <a:ahLst/>
              <a:cxnLst/>
              <a:rect l="l" t="t" r="r" b="b"/>
              <a:pathLst>
                <a:path w="1301" h="1178" extrusionOk="0">
                  <a:moveTo>
                    <a:pt x="1017" y="1"/>
                  </a:moveTo>
                  <a:cubicBezTo>
                    <a:pt x="716" y="1"/>
                    <a:pt x="1" y="913"/>
                    <a:pt x="203" y="1124"/>
                  </a:cubicBezTo>
                  <a:cubicBezTo>
                    <a:pt x="239" y="1161"/>
                    <a:pt x="283" y="1177"/>
                    <a:pt x="330" y="1177"/>
                  </a:cubicBezTo>
                  <a:cubicBezTo>
                    <a:pt x="691" y="1177"/>
                    <a:pt x="1300" y="228"/>
                    <a:pt x="1094" y="31"/>
                  </a:cubicBezTo>
                  <a:cubicBezTo>
                    <a:pt x="1074" y="10"/>
                    <a:pt x="1047" y="1"/>
                    <a:pt x="1017" y="1"/>
                  </a:cubicBezTo>
                  <a:close/>
                </a:path>
              </a:pathLst>
            </a:custGeom>
            <a:solidFill>
              <a:srgbClr val="FDD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6"/>
            <p:cNvSpPr/>
            <p:nvPr/>
          </p:nvSpPr>
          <p:spPr>
            <a:xfrm>
              <a:off x="1668100" y="1754650"/>
              <a:ext cx="31225" cy="25050"/>
            </a:xfrm>
            <a:custGeom>
              <a:avLst/>
              <a:gdLst/>
              <a:ahLst/>
              <a:cxnLst/>
              <a:rect l="l" t="t" r="r" b="b"/>
              <a:pathLst>
                <a:path w="1249" h="1002" extrusionOk="0">
                  <a:moveTo>
                    <a:pt x="901" y="0"/>
                  </a:moveTo>
                  <a:cubicBezTo>
                    <a:pt x="582" y="0"/>
                    <a:pt x="0" y="700"/>
                    <a:pt x="258" y="957"/>
                  </a:cubicBezTo>
                  <a:cubicBezTo>
                    <a:pt x="288" y="988"/>
                    <a:pt x="327" y="1002"/>
                    <a:pt x="370" y="1002"/>
                  </a:cubicBezTo>
                  <a:cubicBezTo>
                    <a:pt x="682" y="1002"/>
                    <a:pt x="1248" y="277"/>
                    <a:pt x="1017" y="46"/>
                  </a:cubicBezTo>
                  <a:cubicBezTo>
                    <a:pt x="985" y="15"/>
                    <a:pt x="946" y="0"/>
                    <a:pt x="901" y="0"/>
                  </a:cubicBezTo>
                  <a:close/>
                </a:path>
              </a:pathLst>
            </a:custGeom>
            <a:solidFill>
              <a:srgbClr val="FDD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6"/>
            <p:cNvSpPr/>
            <p:nvPr/>
          </p:nvSpPr>
          <p:spPr>
            <a:xfrm>
              <a:off x="1709800" y="1752500"/>
              <a:ext cx="35700" cy="29325"/>
            </a:xfrm>
            <a:custGeom>
              <a:avLst/>
              <a:gdLst/>
              <a:ahLst/>
              <a:cxnLst/>
              <a:rect l="l" t="t" r="r" b="b"/>
              <a:pathLst>
                <a:path w="1428" h="1173" extrusionOk="0">
                  <a:moveTo>
                    <a:pt x="1148" y="0"/>
                  </a:moveTo>
                  <a:cubicBezTo>
                    <a:pt x="827" y="0"/>
                    <a:pt x="0" y="813"/>
                    <a:pt x="311" y="1114"/>
                  </a:cubicBezTo>
                  <a:cubicBezTo>
                    <a:pt x="351" y="1155"/>
                    <a:pt x="398" y="1172"/>
                    <a:pt x="450" y="1172"/>
                  </a:cubicBezTo>
                  <a:cubicBezTo>
                    <a:pt x="825" y="1172"/>
                    <a:pt x="1428" y="218"/>
                    <a:pt x="1232" y="31"/>
                  </a:cubicBezTo>
                  <a:cubicBezTo>
                    <a:pt x="1211" y="10"/>
                    <a:pt x="1183" y="0"/>
                    <a:pt x="1148" y="0"/>
                  </a:cubicBezTo>
                  <a:close/>
                </a:path>
              </a:pathLst>
            </a:custGeom>
            <a:solidFill>
              <a:srgbClr val="FDD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6"/>
            <p:cNvSpPr/>
            <p:nvPr/>
          </p:nvSpPr>
          <p:spPr>
            <a:xfrm>
              <a:off x="1714875" y="1799575"/>
              <a:ext cx="28925" cy="23725"/>
            </a:xfrm>
            <a:custGeom>
              <a:avLst/>
              <a:gdLst/>
              <a:ahLst/>
              <a:cxnLst/>
              <a:rect l="l" t="t" r="r" b="b"/>
              <a:pathLst>
                <a:path w="1157" h="949" extrusionOk="0">
                  <a:moveTo>
                    <a:pt x="853" y="0"/>
                  </a:moveTo>
                  <a:cubicBezTo>
                    <a:pt x="556" y="0"/>
                    <a:pt x="1" y="663"/>
                    <a:pt x="250" y="912"/>
                  </a:cubicBezTo>
                  <a:cubicBezTo>
                    <a:pt x="275" y="937"/>
                    <a:pt x="306" y="949"/>
                    <a:pt x="342" y="949"/>
                  </a:cubicBezTo>
                  <a:cubicBezTo>
                    <a:pt x="621" y="949"/>
                    <a:pt x="1156" y="248"/>
                    <a:pt x="959" y="41"/>
                  </a:cubicBezTo>
                  <a:cubicBezTo>
                    <a:pt x="930" y="13"/>
                    <a:pt x="894" y="0"/>
                    <a:pt x="853" y="0"/>
                  </a:cubicBezTo>
                  <a:close/>
                </a:path>
              </a:pathLst>
            </a:custGeom>
            <a:solidFill>
              <a:srgbClr val="FDD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6"/>
            <p:cNvSpPr/>
            <p:nvPr/>
          </p:nvSpPr>
          <p:spPr>
            <a:xfrm>
              <a:off x="1686825" y="1847550"/>
              <a:ext cx="28600" cy="20625"/>
            </a:xfrm>
            <a:custGeom>
              <a:avLst/>
              <a:gdLst/>
              <a:ahLst/>
              <a:cxnLst/>
              <a:rect l="l" t="t" r="r" b="b"/>
              <a:pathLst>
                <a:path w="1144" h="825" extrusionOk="0">
                  <a:moveTo>
                    <a:pt x="873" y="0"/>
                  </a:moveTo>
                  <a:cubicBezTo>
                    <a:pt x="586" y="0"/>
                    <a:pt x="0" y="519"/>
                    <a:pt x="248" y="775"/>
                  </a:cubicBezTo>
                  <a:cubicBezTo>
                    <a:pt x="282" y="809"/>
                    <a:pt x="324" y="825"/>
                    <a:pt x="370" y="825"/>
                  </a:cubicBezTo>
                  <a:cubicBezTo>
                    <a:pt x="666" y="825"/>
                    <a:pt x="1143" y="211"/>
                    <a:pt x="977" y="36"/>
                  </a:cubicBezTo>
                  <a:cubicBezTo>
                    <a:pt x="951" y="11"/>
                    <a:pt x="915" y="0"/>
                    <a:pt x="873" y="0"/>
                  </a:cubicBezTo>
                  <a:close/>
                </a:path>
              </a:pathLst>
            </a:custGeom>
            <a:solidFill>
              <a:srgbClr val="FDD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6"/>
            <p:cNvSpPr/>
            <p:nvPr/>
          </p:nvSpPr>
          <p:spPr>
            <a:xfrm>
              <a:off x="1459525" y="2337550"/>
              <a:ext cx="34075" cy="30400"/>
            </a:xfrm>
            <a:custGeom>
              <a:avLst/>
              <a:gdLst/>
              <a:ahLst/>
              <a:cxnLst/>
              <a:rect l="l" t="t" r="r" b="b"/>
              <a:pathLst>
                <a:path w="1363" h="1216" extrusionOk="0">
                  <a:moveTo>
                    <a:pt x="322" y="1"/>
                  </a:moveTo>
                  <a:cubicBezTo>
                    <a:pt x="298" y="1"/>
                    <a:pt x="277" y="6"/>
                    <a:pt x="258" y="17"/>
                  </a:cubicBezTo>
                  <a:cubicBezTo>
                    <a:pt x="0" y="174"/>
                    <a:pt x="679" y="1216"/>
                    <a:pt x="1018" y="1216"/>
                  </a:cubicBezTo>
                  <a:cubicBezTo>
                    <a:pt x="1052" y="1216"/>
                    <a:pt x="1082" y="1205"/>
                    <a:pt x="1108" y="1182"/>
                  </a:cubicBezTo>
                  <a:cubicBezTo>
                    <a:pt x="1363" y="956"/>
                    <a:pt x="643" y="1"/>
                    <a:pt x="322"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6"/>
            <p:cNvSpPr/>
            <p:nvPr/>
          </p:nvSpPr>
          <p:spPr>
            <a:xfrm>
              <a:off x="1437475" y="2379125"/>
              <a:ext cx="32225" cy="30950"/>
            </a:xfrm>
            <a:custGeom>
              <a:avLst/>
              <a:gdLst/>
              <a:ahLst/>
              <a:cxnLst/>
              <a:rect l="l" t="t" r="r" b="b"/>
              <a:pathLst>
                <a:path w="1289" h="1238" extrusionOk="0">
                  <a:moveTo>
                    <a:pt x="338" y="1"/>
                  </a:moveTo>
                  <a:cubicBezTo>
                    <a:pt x="317" y="1"/>
                    <a:pt x="297" y="5"/>
                    <a:pt x="279" y="15"/>
                  </a:cubicBezTo>
                  <a:cubicBezTo>
                    <a:pt x="1" y="154"/>
                    <a:pt x="692" y="1238"/>
                    <a:pt x="1012" y="1238"/>
                  </a:cubicBezTo>
                  <a:cubicBezTo>
                    <a:pt x="1041" y="1238"/>
                    <a:pt x="1067" y="1229"/>
                    <a:pt x="1089" y="1209"/>
                  </a:cubicBezTo>
                  <a:cubicBezTo>
                    <a:pt x="1289" y="1019"/>
                    <a:pt x="659" y="1"/>
                    <a:pt x="338"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6"/>
            <p:cNvSpPr/>
            <p:nvPr/>
          </p:nvSpPr>
          <p:spPr>
            <a:xfrm>
              <a:off x="1382600" y="2249350"/>
              <a:ext cx="27525" cy="21275"/>
            </a:xfrm>
            <a:custGeom>
              <a:avLst/>
              <a:gdLst/>
              <a:ahLst/>
              <a:cxnLst/>
              <a:rect l="l" t="t" r="r" b="b"/>
              <a:pathLst>
                <a:path w="1101" h="851" extrusionOk="0">
                  <a:moveTo>
                    <a:pt x="336" y="0"/>
                  </a:moveTo>
                  <a:cubicBezTo>
                    <a:pt x="295" y="0"/>
                    <a:pt x="258" y="13"/>
                    <a:pt x="226" y="42"/>
                  </a:cubicBezTo>
                  <a:cubicBezTo>
                    <a:pt x="1" y="241"/>
                    <a:pt x="557" y="851"/>
                    <a:pt x="823" y="851"/>
                  </a:cubicBezTo>
                  <a:cubicBezTo>
                    <a:pt x="855" y="851"/>
                    <a:pt x="883" y="842"/>
                    <a:pt x="905" y="822"/>
                  </a:cubicBezTo>
                  <a:cubicBezTo>
                    <a:pt x="1100" y="645"/>
                    <a:pt x="627" y="0"/>
                    <a:pt x="336"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6"/>
            <p:cNvSpPr/>
            <p:nvPr/>
          </p:nvSpPr>
          <p:spPr>
            <a:xfrm>
              <a:off x="1410400" y="2331725"/>
              <a:ext cx="31525" cy="30200"/>
            </a:xfrm>
            <a:custGeom>
              <a:avLst/>
              <a:gdLst/>
              <a:ahLst/>
              <a:cxnLst/>
              <a:rect l="l" t="t" r="r" b="b"/>
              <a:pathLst>
                <a:path w="1261" h="1208" extrusionOk="0">
                  <a:moveTo>
                    <a:pt x="282" y="1"/>
                  </a:moveTo>
                  <a:cubicBezTo>
                    <a:pt x="254" y="1"/>
                    <a:pt x="228" y="9"/>
                    <a:pt x="208" y="27"/>
                  </a:cubicBezTo>
                  <a:cubicBezTo>
                    <a:pt x="0" y="218"/>
                    <a:pt x="567" y="1207"/>
                    <a:pt x="921" y="1207"/>
                  </a:cubicBezTo>
                  <a:cubicBezTo>
                    <a:pt x="964" y="1207"/>
                    <a:pt x="1003" y="1193"/>
                    <a:pt x="1038" y="1161"/>
                  </a:cubicBezTo>
                  <a:cubicBezTo>
                    <a:pt x="1260" y="958"/>
                    <a:pt x="585" y="1"/>
                    <a:pt x="282"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6"/>
            <p:cNvSpPr/>
            <p:nvPr/>
          </p:nvSpPr>
          <p:spPr>
            <a:xfrm>
              <a:off x="1416075" y="2295950"/>
              <a:ext cx="30825" cy="25750"/>
            </a:xfrm>
            <a:custGeom>
              <a:avLst/>
              <a:gdLst/>
              <a:ahLst/>
              <a:cxnLst/>
              <a:rect l="l" t="t" r="r" b="b"/>
              <a:pathLst>
                <a:path w="1233" h="1030" extrusionOk="0">
                  <a:moveTo>
                    <a:pt x="354" y="1"/>
                  </a:moveTo>
                  <a:cubicBezTo>
                    <a:pt x="313" y="1"/>
                    <a:pt x="275" y="13"/>
                    <a:pt x="244" y="41"/>
                  </a:cubicBezTo>
                  <a:cubicBezTo>
                    <a:pt x="1" y="258"/>
                    <a:pt x="545" y="1030"/>
                    <a:pt x="860" y="1030"/>
                  </a:cubicBezTo>
                  <a:cubicBezTo>
                    <a:pt x="898" y="1030"/>
                    <a:pt x="933" y="1018"/>
                    <a:pt x="963" y="993"/>
                  </a:cubicBezTo>
                  <a:cubicBezTo>
                    <a:pt x="1232" y="751"/>
                    <a:pt x="676" y="1"/>
                    <a:pt x="354"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6"/>
            <p:cNvSpPr/>
            <p:nvPr/>
          </p:nvSpPr>
          <p:spPr>
            <a:xfrm>
              <a:off x="1371175" y="2285675"/>
              <a:ext cx="34800" cy="30350"/>
            </a:xfrm>
            <a:custGeom>
              <a:avLst/>
              <a:gdLst/>
              <a:ahLst/>
              <a:cxnLst/>
              <a:rect l="l" t="t" r="r" b="b"/>
              <a:pathLst>
                <a:path w="1392" h="1214" extrusionOk="0">
                  <a:moveTo>
                    <a:pt x="284" y="0"/>
                  </a:moveTo>
                  <a:cubicBezTo>
                    <a:pt x="253" y="0"/>
                    <a:pt x="228" y="9"/>
                    <a:pt x="208" y="27"/>
                  </a:cubicBezTo>
                  <a:cubicBezTo>
                    <a:pt x="1" y="206"/>
                    <a:pt x="559" y="1214"/>
                    <a:pt x="935" y="1214"/>
                  </a:cubicBezTo>
                  <a:cubicBezTo>
                    <a:pt x="983" y="1214"/>
                    <a:pt x="1028" y="1197"/>
                    <a:pt x="1068" y="1161"/>
                  </a:cubicBezTo>
                  <a:cubicBezTo>
                    <a:pt x="1391" y="875"/>
                    <a:pt x="596" y="0"/>
                    <a:pt x="284"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6"/>
            <p:cNvSpPr/>
            <p:nvPr/>
          </p:nvSpPr>
          <p:spPr>
            <a:xfrm>
              <a:off x="1363800" y="2331575"/>
              <a:ext cx="28500" cy="24375"/>
            </a:xfrm>
            <a:custGeom>
              <a:avLst/>
              <a:gdLst/>
              <a:ahLst/>
              <a:cxnLst/>
              <a:rect l="l" t="t" r="r" b="b"/>
              <a:pathLst>
                <a:path w="1140" h="975" extrusionOk="0">
                  <a:moveTo>
                    <a:pt x="312" y="0"/>
                  </a:moveTo>
                  <a:cubicBezTo>
                    <a:pt x="277" y="0"/>
                    <a:pt x="246" y="11"/>
                    <a:pt x="219" y="33"/>
                  </a:cubicBezTo>
                  <a:cubicBezTo>
                    <a:pt x="1" y="234"/>
                    <a:pt x="519" y="974"/>
                    <a:pt x="795" y="974"/>
                  </a:cubicBezTo>
                  <a:cubicBezTo>
                    <a:pt x="826" y="974"/>
                    <a:pt x="854" y="965"/>
                    <a:pt x="877" y="945"/>
                  </a:cubicBezTo>
                  <a:cubicBezTo>
                    <a:pt x="1139" y="710"/>
                    <a:pt x="604" y="0"/>
                    <a:pt x="312"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6"/>
            <p:cNvSpPr/>
            <p:nvPr/>
          </p:nvSpPr>
          <p:spPr>
            <a:xfrm>
              <a:off x="1396250" y="2377625"/>
              <a:ext cx="28325" cy="21200"/>
            </a:xfrm>
            <a:custGeom>
              <a:avLst/>
              <a:gdLst/>
              <a:ahLst/>
              <a:cxnLst/>
              <a:rect l="l" t="t" r="r" b="b"/>
              <a:pathLst>
                <a:path w="1133" h="848" extrusionOk="0">
                  <a:moveTo>
                    <a:pt x="281" y="1"/>
                  </a:moveTo>
                  <a:cubicBezTo>
                    <a:pt x="243" y="1"/>
                    <a:pt x="211" y="11"/>
                    <a:pt x="186" y="34"/>
                  </a:cubicBezTo>
                  <a:cubicBezTo>
                    <a:pt x="1" y="193"/>
                    <a:pt x="449" y="848"/>
                    <a:pt x="748" y="848"/>
                  </a:cubicBezTo>
                  <a:cubicBezTo>
                    <a:pt x="791" y="848"/>
                    <a:pt x="831" y="834"/>
                    <a:pt x="865" y="804"/>
                  </a:cubicBezTo>
                  <a:cubicBezTo>
                    <a:pt x="1133" y="563"/>
                    <a:pt x="560" y="1"/>
                    <a:pt x="281"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6"/>
            <p:cNvSpPr/>
            <p:nvPr/>
          </p:nvSpPr>
          <p:spPr>
            <a:xfrm>
              <a:off x="1867775" y="1838925"/>
              <a:ext cx="21500" cy="18250"/>
            </a:xfrm>
            <a:custGeom>
              <a:avLst/>
              <a:gdLst/>
              <a:ahLst/>
              <a:cxnLst/>
              <a:rect l="l" t="t" r="r" b="b"/>
              <a:pathLst>
                <a:path w="860" h="730" extrusionOk="0">
                  <a:moveTo>
                    <a:pt x="573" y="1"/>
                  </a:moveTo>
                  <a:cubicBezTo>
                    <a:pt x="304" y="1"/>
                    <a:pt x="1" y="606"/>
                    <a:pt x="218" y="715"/>
                  </a:cubicBezTo>
                  <a:cubicBezTo>
                    <a:pt x="239" y="725"/>
                    <a:pt x="260" y="730"/>
                    <a:pt x="282" y="730"/>
                  </a:cubicBezTo>
                  <a:cubicBezTo>
                    <a:pt x="526" y="730"/>
                    <a:pt x="859" y="157"/>
                    <a:pt x="664" y="27"/>
                  </a:cubicBezTo>
                  <a:cubicBezTo>
                    <a:pt x="635" y="9"/>
                    <a:pt x="604" y="1"/>
                    <a:pt x="573"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6"/>
            <p:cNvSpPr/>
            <p:nvPr/>
          </p:nvSpPr>
          <p:spPr>
            <a:xfrm>
              <a:off x="1875850" y="1879350"/>
              <a:ext cx="24475" cy="22900"/>
            </a:xfrm>
            <a:custGeom>
              <a:avLst/>
              <a:gdLst/>
              <a:ahLst/>
              <a:cxnLst/>
              <a:rect l="l" t="t" r="r" b="b"/>
              <a:pathLst>
                <a:path w="979" h="916" extrusionOk="0">
                  <a:moveTo>
                    <a:pt x="734" y="1"/>
                  </a:moveTo>
                  <a:cubicBezTo>
                    <a:pt x="491" y="1"/>
                    <a:pt x="0" y="680"/>
                    <a:pt x="291" y="880"/>
                  </a:cubicBezTo>
                  <a:cubicBezTo>
                    <a:pt x="327" y="905"/>
                    <a:pt x="363" y="916"/>
                    <a:pt x="400" y="916"/>
                  </a:cubicBezTo>
                  <a:cubicBezTo>
                    <a:pt x="693" y="916"/>
                    <a:pt x="978" y="200"/>
                    <a:pt x="807" y="30"/>
                  </a:cubicBezTo>
                  <a:cubicBezTo>
                    <a:pt x="787" y="10"/>
                    <a:pt x="762" y="1"/>
                    <a:pt x="734"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6"/>
            <p:cNvSpPr/>
            <p:nvPr/>
          </p:nvSpPr>
          <p:spPr>
            <a:xfrm>
              <a:off x="1833050" y="1904200"/>
              <a:ext cx="23125" cy="16325"/>
            </a:xfrm>
            <a:custGeom>
              <a:avLst/>
              <a:gdLst/>
              <a:ahLst/>
              <a:cxnLst/>
              <a:rect l="l" t="t" r="r" b="b"/>
              <a:pathLst>
                <a:path w="925" h="653" extrusionOk="0">
                  <a:moveTo>
                    <a:pt x="719" y="0"/>
                  </a:moveTo>
                  <a:cubicBezTo>
                    <a:pt x="492" y="0"/>
                    <a:pt x="1" y="416"/>
                    <a:pt x="160" y="584"/>
                  </a:cubicBezTo>
                  <a:cubicBezTo>
                    <a:pt x="209" y="632"/>
                    <a:pt x="264" y="652"/>
                    <a:pt x="321" y="652"/>
                  </a:cubicBezTo>
                  <a:cubicBezTo>
                    <a:pt x="601" y="652"/>
                    <a:pt x="924" y="154"/>
                    <a:pt x="797" y="28"/>
                  </a:cubicBezTo>
                  <a:cubicBezTo>
                    <a:pt x="778" y="9"/>
                    <a:pt x="751" y="0"/>
                    <a:pt x="719"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6"/>
            <p:cNvSpPr/>
            <p:nvPr/>
          </p:nvSpPr>
          <p:spPr>
            <a:xfrm>
              <a:off x="1874000" y="1761825"/>
              <a:ext cx="28725" cy="38100"/>
            </a:xfrm>
            <a:custGeom>
              <a:avLst/>
              <a:gdLst/>
              <a:ahLst/>
              <a:cxnLst/>
              <a:rect l="l" t="t" r="r" b="b"/>
              <a:pathLst>
                <a:path w="1149" h="1524" extrusionOk="0">
                  <a:moveTo>
                    <a:pt x="808" y="0"/>
                  </a:moveTo>
                  <a:cubicBezTo>
                    <a:pt x="474" y="0"/>
                    <a:pt x="0" y="1366"/>
                    <a:pt x="374" y="1511"/>
                  </a:cubicBezTo>
                  <a:cubicBezTo>
                    <a:pt x="394" y="1519"/>
                    <a:pt x="414" y="1523"/>
                    <a:pt x="433" y="1523"/>
                  </a:cubicBezTo>
                  <a:cubicBezTo>
                    <a:pt x="799" y="1523"/>
                    <a:pt x="1149" y="156"/>
                    <a:pt x="860" y="12"/>
                  </a:cubicBezTo>
                  <a:cubicBezTo>
                    <a:pt x="843" y="4"/>
                    <a:pt x="826" y="0"/>
                    <a:pt x="808"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6"/>
            <p:cNvSpPr/>
            <p:nvPr/>
          </p:nvSpPr>
          <p:spPr>
            <a:xfrm>
              <a:off x="1330300" y="2014475"/>
              <a:ext cx="6600" cy="2825"/>
            </a:xfrm>
            <a:custGeom>
              <a:avLst/>
              <a:gdLst/>
              <a:ahLst/>
              <a:cxnLst/>
              <a:rect l="l" t="t" r="r" b="b"/>
              <a:pathLst>
                <a:path w="264" h="113" extrusionOk="0">
                  <a:moveTo>
                    <a:pt x="203" y="1"/>
                  </a:moveTo>
                  <a:cubicBezTo>
                    <a:pt x="101" y="11"/>
                    <a:pt x="41" y="21"/>
                    <a:pt x="41" y="21"/>
                  </a:cubicBezTo>
                  <a:cubicBezTo>
                    <a:pt x="20" y="21"/>
                    <a:pt x="0" y="52"/>
                    <a:pt x="0" y="72"/>
                  </a:cubicBezTo>
                  <a:cubicBezTo>
                    <a:pt x="0" y="102"/>
                    <a:pt x="20" y="112"/>
                    <a:pt x="50" y="112"/>
                  </a:cubicBezTo>
                  <a:cubicBezTo>
                    <a:pt x="50" y="112"/>
                    <a:pt x="111" y="112"/>
                    <a:pt x="223" y="92"/>
                  </a:cubicBezTo>
                  <a:cubicBezTo>
                    <a:pt x="243" y="92"/>
                    <a:pt x="263" y="61"/>
                    <a:pt x="253" y="41"/>
                  </a:cubicBezTo>
                  <a:cubicBezTo>
                    <a:pt x="253" y="11"/>
                    <a:pt x="232" y="1"/>
                    <a:pt x="212" y="1"/>
                  </a:cubicBezTo>
                  <a:close/>
                </a:path>
              </a:pathLst>
            </a:custGeom>
            <a:solidFill>
              <a:srgbClr val="4B6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6"/>
            <p:cNvSpPr/>
            <p:nvPr/>
          </p:nvSpPr>
          <p:spPr>
            <a:xfrm>
              <a:off x="1350550" y="1904625"/>
              <a:ext cx="207575" cy="109125"/>
            </a:xfrm>
            <a:custGeom>
              <a:avLst/>
              <a:gdLst/>
              <a:ahLst/>
              <a:cxnLst/>
              <a:rect l="l" t="t" r="r" b="b"/>
              <a:pathLst>
                <a:path w="8303" h="4365" extrusionOk="0">
                  <a:moveTo>
                    <a:pt x="8242" y="0"/>
                  </a:moveTo>
                  <a:cubicBezTo>
                    <a:pt x="8231" y="0"/>
                    <a:pt x="8221" y="0"/>
                    <a:pt x="8211" y="11"/>
                  </a:cubicBezTo>
                  <a:cubicBezTo>
                    <a:pt x="8130" y="81"/>
                    <a:pt x="8049" y="153"/>
                    <a:pt x="7958" y="223"/>
                  </a:cubicBezTo>
                  <a:cubicBezTo>
                    <a:pt x="7938" y="243"/>
                    <a:pt x="7938" y="274"/>
                    <a:pt x="7958" y="294"/>
                  </a:cubicBezTo>
                  <a:cubicBezTo>
                    <a:pt x="7968" y="304"/>
                    <a:pt x="7978" y="304"/>
                    <a:pt x="7988" y="304"/>
                  </a:cubicBezTo>
                  <a:cubicBezTo>
                    <a:pt x="7999" y="304"/>
                    <a:pt x="8008" y="304"/>
                    <a:pt x="8019" y="294"/>
                  </a:cubicBezTo>
                  <a:cubicBezTo>
                    <a:pt x="8110" y="223"/>
                    <a:pt x="8191" y="153"/>
                    <a:pt x="8272" y="81"/>
                  </a:cubicBezTo>
                  <a:cubicBezTo>
                    <a:pt x="8292" y="61"/>
                    <a:pt x="8302" y="31"/>
                    <a:pt x="8282" y="11"/>
                  </a:cubicBezTo>
                  <a:cubicBezTo>
                    <a:pt x="8272" y="0"/>
                    <a:pt x="8262" y="0"/>
                    <a:pt x="8242" y="0"/>
                  </a:cubicBezTo>
                  <a:close/>
                  <a:moveTo>
                    <a:pt x="7472" y="628"/>
                  </a:moveTo>
                  <a:cubicBezTo>
                    <a:pt x="7462" y="628"/>
                    <a:pt x="7452" y="639"/>
                    <a:pt x="7441" y="639"/>
                  </a:cubicBezTo>
                  <a:cubicBezTo>
                    <a:pt x="7351" y="709"/>
                    <a:pt x="7270" y="780"/>
                    <a:pt x="7178" y="841"/>
                  </a:cubicBezTo>
                  <a:cubicBezTo>
                    <a:pt x="7158" y="861"/>
                    <a:pt x="7158" y="891"/>
                    <a:pt x="7168" y="912"/>
                  </a:cubicBezTo>
                  <a:cubicBezTo>
                    <a:pt x="7178" y="922"/>
                    <a:pt x="7198" y="932"/>
                    <a:pt x="7209" y="932"/>
                  </a:cubicBezTo>
                  <a:cubicBezTo>
                    <a:pt x="7219" y="932"/>
                    <a:pt x="7229" y="922"/>
                    <a:pt x="7239" y="922"/>
                  </a:cubicBezTo>
                  <a:cubicBezTo>
                    <a:pt x="7320" y="851"/>
                    <a:pt x="7411" y="780"/>
                    <a:pt x="7502" y="720"/>
                  </a:cubicBezTo>
                  <a:cubicBezTo>
                    <a:pt x="7522" y="699"/>
                    <a:pt x="7522" y="669"/>
                    <a:pt x="7513" y="648"/>
                  </a:cubicBezTo>
                  <a:cubicBezTo>
                    <a:pt x="7502" y="639"/>
                    <a:pt x="7482" y="628"/>
                    <a:pt x="7472" y="628"/>
                  </a:cubicBezTo>
                  <a:close/>
                  <a:moveTo>
                    <a:pt x="6672" y="1226"/>
                  </a:moveTo>
                  <a:cubicBezTo>
                    <a:pt x="6662" y="1226"/>
                    <a:pt x="6652" y="1226"/>
                    <a:pt x="6642" y="1236"/>
                  </a:cubicBezTo>
                  <a:cubicBezTo>
                    <a:pt x="6550" y="1296"/>
                    <a:pt x="6460" y="1368"/>
                    <a:pt x="6368" y="1428"/>
                  </a:cubicBezTo>
                  <a:cubicBezTo>
                    <a:pt x="6348" y="1438"/>
                    <a:pt x="6348" y="1469"/>
                    <a:pt x="6358" y="1489"/>
                  </a:cubicBezTo>
                  <a:cubicBezTo>
                    <a:pt x="6368" y="1509"/>
                    <a:pt x="6379" y="1509"/>
                    <a:pt x="6399" y="1509"/>
                  </a:cubicBezTo>
                  <a:lnTo>
                    <a:pt x="6429" y="1509"/>
                  </a:lnTo>
                  <a:cubicBezTo>
                    <a:pt x="6520" y="1438"/>
                    <a:pt x="6611" y="1377"/>
                    <a:pt x="6703" y="1317"/>
                  </a:cubicBezTo>
                  <a:cubicBezTo>
                    <a:pt x="6723" y="1296"/>
                    <a:pt x="6723" y="1266"/>
                    <a:pt x="6712" y="1246"/>
                  </a:cubicBezTo>
                  <a:cubicBezTo>
                    <a:pt x="6703" y="1236"/>
                    <a:pt x="6682" y="1226"/>
                    <a:pt x="6672" y="1226"/>
                  </a:cubicBezTo>
                  <a:close/>
                  <a:moveTo>
                    <a:pt x="5842" y="1782"/>
                  </a:moveTo>
                  <a:cubicBezTo>
                    <a:pt x="5832" y="1782"/>
                    <a:pt x="5821" y="1793"/>
                    <a:pt x="5821" y="1793"/>
                  </a:cubicBezTo>
                  <a:cubicBezTo>
                    <a:pt x="5720" y="1854"/>
                    <a:pt x="5629" y="1914"/>
                    <a:pt x="5538" y="1975"/>
                  </a:cubicBezTo>
                  <a:cubicBezTo>
                    <a:pt x="5518" y="1985"/>
                    <a:pt x="5508" y="2016"/>
                    <a:pt x="5518" y="2036"/>
                  </a:cubicBezTo>
                  <a:cubicBezTo>
                    <a:pt x="5528" y="2046"/>
                    <a:pt x="5548" y="2056"/>
                    <a:pt x="5558" y="2056"/>
                  </a:cubicBezTo>
                  <a:cubicBezTo>
                    <a:pt x="5569" y="2056"/>
                    <a:pt x="5578" y="2056"/>
                    <a:pt x="5589" y="2046"/>
                  </a:cubicBezTo>
                  <a:cubicBezTo>
                    <a:pt x="5680" y="1995"/>
                    <a:pt x="5771" y="1935"/>
                    <a:pt x="5872" y="1874"/>
                  </a:cubicBezTo>
                  <a:cubicBezTo>
                    <a:pt x="5893" y="1863"/>
                    <a:pt x="5893" y="1833"/>
                    <a:pt x="5882" y="1803"/>
                  </a:cubicBezTo>
                  <a:cubicBezTo>
                    <a:pt x="5872" y="1793"/>
                    <a:pt x="5862" y="1782"/>
                    <a:pt x="5842" y="1782"/>
                  </a:cubicBezTo>
                  <a:close/>
                  <a:moveTo>
                    <a:pt x="4991" y="2299"/>
                  </a:moveTo>
                  <a:cubicBezTo>
                    <a:pt x="4981" y="2299"/>
                    <a:pt x="4971" y="2309"/>
                    <a:pt x="4961" y="2309"/>
                  </a:cubicBezTo>
                  <a:cubicBezTo>
                    <a:pt x="4870" y="2370"/>
                    <a:pt x="4768" y="2421"/>
                    <a:pt x="4678" y="2471"/>
                  </a:cubicBezTo>
                  <a:cubicBezTo>
                    <a:pt x="4647" y="2481"/>
                    <a:pt x="4647" y="2511"/>
                    <a:pt x="4657" y="2532"/>
                  </a:cubicBezTo>
                  <a:cubicBezTo>
                    <a:pt x="4667" y="2552"/>
                    <a:pt x="4678" y="2562"/>
                    <a:pt x="4698" y="2562"/>
                  </a:cubicBezTo>
                  <a:cubicBezTo>
                    <a:pt x="4708" y="2562"/>
                    <a:pt x="4718" y="2562"/>
                    <a:pt x="4718" y="2552"/>
                  </a:cubicBezTo>
                  <a:cubicBezTo>
                    <a:pt x="4819" y="2502"/>
                    <a:pt x="4910" y="2451"/>
                    <a:pt x="5011" y="2390"/>
                  </a:cubicBezTo>
                  <a:cubicBezTo>
                    <a:pt x="5032" y="2380"/>
                    <a:pt x="5042" y="2349"/>
                    <a:pt x="5032" y="2329"/>
                  </a:cubicBezTo>
                  <a:cubicBezTo>
                    <a:pt x="5022" y="2309"/>
                    <a:pt x="5002" y="2299"/>
                    <a:pt x="4991" y="2299"/>
                  </a:cubicBezTo>
                  <a:close/>
                  <a:moveTo>
                    <a:pt x="4111" y="2775"/>
                  </a:moveTo>
                  <a:cubicBezTo>
                    <a:pt x="4100" y="2775"/>
                    <a:pt x="4090" y="2775"/>
                    <a:pt x="4090" y="2785"/>
                  </a:cubicBezTo>
                  <a:cubicBezTo>
                    <a:pt x="3989" y="2835"/>
                    <a:pt x="3888" y="2886"/>
                    <a:pt x="3787" y="2927"/>
                  </a:cubicBezTo>
                  <a:cubicBezTo>
                    <a:pt x="3766" y="2947"/>
                    <a:pt x="3756" y="2967"/>
                    <a:pt x="3766" y="2997"/>
                  </a:cubicBezTo>
                  <a:cubicBezTo>
                    <a:pt x="3776" y="3008"/>
                    <a:pt x="3796" y="3018"/>
                    <a:pt x="3807" y="3018"/>
                  </a:cubicBezTo>
                  <a:lnTo>
                    <a:pt x="3827" y="3018"/>
                  </a:lnTo>
                  <a:lnTo>
                    <a:pt x="4131" y="2866"/>
                  </a:lnTo>
                  <a:cubicBezTo>
                    <a:pt x="4151" y="2856"/>
                    <a:pt x="4161" y="2826"/>
                    <a:pt x="4151" y="2805"/>
                  </a:cubicBezTo>
                  <a:cubicBezTo>
                    <a:pt x="4141" y="2785"/>
                    <a:pt x="4131" y="2775"/>
                    <a:pt x="4111" y="2775"/>
                  </a:cubicBezTo>
                  <a:close/>
                  <a:moveTo>
                    <a:pt x="3189" y="3210"/>
                  </a:moveTo>
                  <a:cubicBezTo>
                    <a:pt x="3088" y="3261"/>
                    <a:pt x="2986" y="3301"/>
                    <a:pt x="2885" y="3342"/>
                  </a:cubicBezTo>
                  <a:cubicBezTo>
                    <a:pt x="2855" y="3352"/>
                    <a:pt x="2845" y="3382"/>
                    <a:pt x="2855" y="3402"/>
                  </a:cubicBezTo>
                  <a:cubicBezTo>
                    <a:pt x="2865" y="3423"/>
                    <a:pt x="2885" y="3433"/>
                    <a:pt x="2905" y="3433"/>
                  </a:cubicBezTo>
                  <a:lnTo>
                    <a:pt x="2916" y="3433"/>
                  </a:lnTo>
                  <a:cubicBezTo>
                    <a:pt x="3017" y="3393"/>
                    <a:pt x="3118" y="3342"/>
                    <a:pt x="3229" y="3301"/>
                  </a:cubicBezTo>
                  <a:cubicBezTo>
                    <a:pt x="3250" y="3291"/>
                    <a:pt x="3260" y="3261"/>
                    <a:pt x="3250" y="3240"/>
                  </a:cubicBezTo>
                  <a:cubicBezTo>
                    <a:pt x="3240" y="3220"/>
                    <a:pt x="3229" y="3210"/>
                    <a:pt x="3209" y="3210"/>
                  </a:cubicBezTo>
                  <a:close/>
                  <a:moveTo>
                    <a:pt x="2288" y="3585"/>
                  </a:moveTo>
                  <a:cubicBezTo>
                    <a:pt x="2278" y="3585"/>
                    <a:pt x="2268" y="3595"/>
                    <a:pt x="2268" y="3595"/>
                  </a:cubicBezTo>
                  <a:cubicBezTo>
                    <a:pt x="2156" y="3636"/>
                    <a:pt x="2055" y="3676"/>
                    <a:pt x="1954" y="3706"/>
                  </a:cubicBezTo>
                  <a:cubicBezTo>
                    <a:pt x="1933" y="3717"/>
                    <a:pt x="1913" y="3747"/>
                    <a:pt x="1924" y="3767"/>
                  </a:cubicBezTo>
                  <a:cubicBezTo>
                    <a:pt x="1933" y="3787"/>
                    <a:pt x="1954" y="3798"/>
                    <a:pt x="1974" y="3798"/>
                  </a:cubicBezTo>
                  <a:lnTo>
                    <a:pt x="1984" y="3798"/>
                  </a:lnTo>
                  <a:cubicBezTo>
                    <a:pt x="2086" y="3757"/>
                    <a:pt x="2197" y="3717"/>
                    <a:pt x="2298" y="3676"/>
                  </a:cubicBezTo>
                  <a:cubicBezTo>
                    <a:pt x="2329" y="3676"/>
                    <a:pt x="2338" y="3645"/>
                    <a:pt x="2329" y="3615"/>
                  </a:cubicBezTo>
                  <a:cubicBezTo>
                    <a:pt x="2318" y="3605"/>
                    <a:pt x="2298" y="3585"/>
                    <a:pt x="2288" y="3585"/>
                  </a:cubicBezTo>
                  <a:close/>
                  <a:moveTo>
                    <a:pt x="1326" y="3919"/>
                  </a:moveTo>
                  <a:cubicBezTo>
                    <a:pt x="1225" y="3960"/>
                    <a:pt x="1114" y="3990"/>
                    <a:pt x="1012" y="4020"/>
                  </a:cubicBezTo>
                  <a:cubicBezTo>
                    <a:pt x="982" y="4030"/>
                    <a:pt x="972" y="4050"/>
                    <a:pt x="982" y="4081"/>
                  </a:cubicBezTo>
                  <a:cubicBezTo>
                    <a:pt x="982" y="4101"/>
                    <a:pt x="1002" y="4111"/>
                    <a:pt x="1022" y="4111"/>
                  </a:cubicBezTo>
                  <a:lnTo>
                    <a:pt x="1033" y="4111"/>
                  </a:lnTo>
                  <a:cubicBezTo>
                    <a:pt x="1144" y="4081"/>
                    <a:pt x="1245" y="4050"/>
                    <a:pt x="1357" y="4010"/>
                  </a:cubicBezTo>
                  <a:cubicBezTo>
                    <a:pt x="1377" y="4000"/>
                    <a:pt x="1397" y="3980"/>
                    <a:pt x="1387" y="3949"/>
                  </a:cubicBezTo>
                  <a:cubicBezTo>
                    <a:pt x="1377" y="3929"/>
                    <a:pt x="1357" y="3919"/>
                    <a:pt x="1336" y="3919"/>
                  </a:cubicBezTo>
                  <a:close/>
                  <a:moveTo>
                    <a:pt x="365" y="4192"/>
                  </a:moveTo>
                  <a:cubicBezTo>
                    <a:pt x="263" y="4223"/>
                    <a:pt x="151" y="4243"/>
                    <a:pt x="41" y="4273"/>
                  </a:cubicBezTo>
                  <a:cubicBezTo>
                    <a:pt x="20" y="4273"/>
                    <a:pt x="0" y="4304"/>
                    <a:pt x="10" y="4324"/>
                  </a:cubicBezTo>
                  <a:cubicBezTo>
                    <a:pt x="10" y="4344"/>
                    <a:pt x="30" y="4365"/>
                    <a:pt x="50" y="4365"/>
                  </a:cubicBezTo>
                  <a:lnTo>
                    <a:pt x="61" y="4365"/>
                  </a:lnTo>
                  <a:cubicBezTo>
                    <a:pt x="172" y="4334"/>
                    <a:pt x="284" y="4314"/>
                    <a:pt x="394" y="4284"/>
                  </a:cubicBezTo>
                  <a:cubicBezTo>
                    <a:pt x="415" y="4284"/>
                    <a:pt x="435" y="4253"/>
                    <a:pt x="425" y="4233"/>
                  </a:cubicBezTo>
                  <a:cubicBezTo>
                    <a:pt x="415" y="4203"/>
                    <a:pt x="405" y="4192"/>
                    <a:pt x="374" y="4192"/>
                  </a:cubicBezTo>
                  <a:close/>
                </a:path>
              </a:pathLst>
            </a:custGeom>
            <a:solidFill>
              <a:srgbClr val="4B6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6"/>
            <p:cNvSpPr/>
            <p:nvPr/>
          </p:nvSpPr>
          <p:spPr>
            <a:xfrm>
              <a:off x="1567725" y="1890700"/>
              <a:ext cx="5825" cy="5350"/>
            </a:xfrm>
            <a:custGeom>
              <a:avLst/>
              <a:gdLst/>
              <a:ahLst/>
              <a:cxnLst/>
              <a:rect l="l" t="t" r="r" b="b"/>
              <a:pathLst>
                <a:path w="233" h="214" extrusionOk="0">
                  <a:moveTo>
                    <a:pt x="182" y="1"/>
                  </a:moveTo>
                  <a:cubicBezTo>
                    <a:pt x="172" y="1"/>
                    <a:pt x="152" y="11"/>
                    <a:pt x="152" y="21"/>
                  </a:cubicBezTo>
                  <a:cubicBezTo>
                    <a:pt x="111" y="51"/>
                    <a:pt x="71" y="92"/>
                    <a:pt x="30" y="122"/>
                  </a:cubicBezTo>
                  <a:cubicBezTo>
                    <a:pt x="10" y="143"/>
                    <a:pt x="0" y="173"/>
                    <a:pt x="20" y="193"/>
                  </a:cubicBezTo>
                  <a:cubicBezTo>
                    <a:pt x="30" y="203"/>
                    <a:pt x="41" y="213"/>
                    <a:pt x="61" y="213"/>
                  </a:cubicBezTo>
                  <a:cubicBezTo>
                    <a:pt x="71" y="213"/>
                    <a:pt x="81" y="203"/>
                    <a:pt x="91" y="193"/>
                  </a:cubicBezTo>
                  <a:cubicBezTo>
                    <a:pt x="131" y="163"/>
                    <a:pt x="172" y="122"/>
                    <a:pt x="212" y="82"/>
                  </a:cubicBezTo>
                  <a:cubicBezTo>
                    <a:pt x="233" y="71"/>
                    <a:pt x="233" y="41"/>
                    <a:pt x="212" y="21"/>
                  </a:cubicBezTo>
                  <a:cubicBezTo>
                    <a:pt x="203" y="11"/>
                    <a:pt x="192" y="1"/>
                    <a:pt x="182" y="1"/>
                  </a:cubicBezTo>
                  <a:close/>
                </a:path>
              </a:pathLst>
            </a:custGeom>
            <a:solidFill>
              <a:srgbClr val="4B6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6"/>
            <p:cNvSpPr/>
            <p:nvPr/>
          </p:nvSpPr>
          <p:spPr>
            <a:xfrm>
              <a:off x="1330025" y="2370300"/>
              <a:ext cx="108625" cy="85150"/>
            </a:xfrm>
            <a:custGeom>
              <a:avLst/>
              <a:gdLst/>
              <a:ahLst/>
              <a:cxnLst/>
              <a:rect l="l" t="t" r="r" b="b"/>
              <a:pathLst>
                <a:path w="4345" h="3406" extrusionOk="0">
                  <a:moveTo>
                    <a:pt x="746" y="1"/>
                  </a:moveTo>
                  <a:cubicBezTo>
                    <a:pt x="727" y="1"/>
                    <a:pt x="710" y="8"/>
                    <a:pt x="700" y="23"/>
                  </a:cubicBezTo>
                  <a:cubicBezTo>
                    <a:pt x="173" y="540"/>
                    <a:pt x="0" y="1168"/>
                    <a:pt x="122" y="1472"/>
                  </a:cubicBezTo>
                  <a:cubicBezTo>
                    <a:pt x="173" y="1603"/>
                    <a:pt x="274" y="1674"/>
                    <a:pt x="416" y="1674"/>
                  </a:cubicBezTo>
                  <a:cubicBezTo>
                    <a:pt x="619" y="1674"/>
                    <a:pt x="851" y="1562"/>
                    <a:pt x="1084" y="1461"/>
                  </a:cubicBezTo>
                  <a:cubicBezTo>
                    <a:pt x="1271" y="1372"/>
                    <a:pt x="1472" y="1282"/>
                    <a:pt x="1617" y="1282"/>
                  </a:cubicBezTo>
                  <a:cubicBezTo>
                    <a:pt x="1652" y="1282"/>
                    <a:pt x="1684" y="1287"/>
                    <a:pt x="1712" y="1299"/>
                  </a:cubicBezTo>
                  <a:cubicBezTo>
                    <a:pt x="1803" y="1340"/>
                    <a:pt x="1793" y="1623"/>
                    <a:pt x="1773" y="1877"/>
                  </a:cubicBezTo>
                  <a:cubicBezTo>
                    <a:pt x="1752" y="2241"/>
                    <a:pt x="1732" y="2666"/>
                    <a:pt x="2005" y="2777"/>
                  </a:cubicBezTo>
                  <a:cubicBezTo>
                    <a:pt x="2063" y="2801"/>
                    <a:pt x="2123" y="2810"/>
                    <a:pt x="2183" y="2810"/>
                  </a:cubicBezTo>
                  <a:cubicBezTo>
                    <a:pt x="2387" y="2810"/>
                    <a:pt x="2602" y="2697"/>
                    <a:pt x="2805" y="2595"/>
                  </a:cubicBezTo>
                  <a:cubicBezTo>
                    <a:pt x="2975" y="2511"/>
                    <a:pt x="3139" y="2426"/>
                    <a:pt x="3261" y="2426"/>
                  </a:cubicBezTo>
                  <a:cubicBezTo>
                    <a:pt x="3299" y="2426"/>
                    <a:pt x="3333" y="2434"/>
                    <a:pt x="3362" y="2453"/>
                  </a:cubicBezTo>
                  <a:cubicBezTo>
                    <a:pt x="3494" y="2534"/>
                    <a:pt x="3494" y="2687"/>
                    <a:pt x="3494" y="2849"/>
                  </a:cubicBezTo>
                  <a:cubicBezTo>
                    <a:pt x="3494" y="3020"/>
                    <a:pt x="3494" y="3203"/>
                    <a:pt x="3656" y="3324"/>
                  </a:cubicBezTo>
                  <a:cubicBezTo>
                    <a:pt x="3747" y="3385"/>
                    <a:pt x="3838" y="3405"/>
                    <a:pt x="3929" y="3405"/>
                  </a:cubicBezTo>
                  <a:cubicBezTo>
                    <a:pt x="4091" y="3405"/>
                    <a:pt x="4233" y="3324"/>
                    <a:pt x="4314" y="3263"/>
                  </a:cubicBezTo>
                  <a:cubicBezTo>
                    <a:pt x="4334" y="3243"/>
                    <a:pt x="4344" y="3193"/>
                    <a:pt x="4314" y="3162"/>
                  </a:cubicBezTo>
                  <a:cubicBezTo>
                    <a:pt x="4304" y="3147"/>
                    <a:pt x="4288" y="3140"/>
                    <a:pt x="4272" y="3140"/>
                  </a:cubicBezTo>
                  <a:cubicBezTo>
                    <a:pt x="4256" y="3140"/>
                    <a:pt x="4238" y="3147"/>
                    <a:pt x="4223" y="3162"/>
                  </a:cubicBezTo>
                  <a:cubicBezTo>
                    <a:pt x="4215" y="3162"/>
                    <a:pt x="4089" y="3265"/>
                    <a:pt x="3933" y="3265"/>
                  </a:cubicBezTo>
                  <a:cubicBezTo>
                    <a:pt x="3871" y="3265"/>
                    <a:pt x="3803" y="3249"/>
                    <a:pt x="3737" y="3203"/>
                  </a:cubicBezTo>
                  <a:cubicBezTo>
                    <a:pt x="3636" y="3132"/>
                    <a:pt x="3636" y="3000"/>
                    <a:pt x="3636" y="2849"/>
                  </a:cubicBezTo>
                  <a:cubicBezTo>
                    <a:pt x="3636" y="2666"/>
                    <a:pt x="3636" y="2464"/>
                    <a:pt x="3433" y="2332"/>
                  </a:cubicBezTo>
                  <a:cubicBezTo>
                    <a:pt x="3380" y="2298"/>
                    <a:pt x="3322" y="2284"/>
                    <a:pt x="3261" y="2284"/>
                  </a:cubicBezTo>
                  <a:cubicBezTo>
                    <a:pt x="3104" y="2284"/>
                    <a:pt x="2924" y="2379"/>
                    <a:pt x="2734" y="2474"/>
                  </a:cubicBezTo>
                  <a:cubicBezTo>
                    <a:pt x="2549" y="2570"/>
                    <a:pt x="2351" y="2667"/>
                    <a:pt x="2181" y="2667"/>
                  </a:cubicBezTo>
                  <a:cubicBezTo>
                    <a:pt x="2137" y="2667"/>
                    <a:pt x="2095" y="2661"/>
                    <a:pt x="2056" y="2646"/>
                  </a:cubicBezTo>
                  <a:cubicBezTo>
                    <a:pt x="1874" y="2565"/>
                    <a:pt x="1894" y="2201"/>
                    <a:pt x="1914" y="1877"/>
                  </a:cubicBezTo>
                  <a:cubicBezTo>
                    <a:pt x="1935" y="1542"/>
                    <a:pt x="1955" y="1249"/>
                    <a:pt x="1773" y="1168"/>
                  </a:cubicBezTo>
                  <a:cubicBezTo>
                    <a:pt x="1724" y="1146"/>
                    <a:pt x="1671" y="1136"/>
                    <a:pt x="1615" y="1136"/>
                  </a:cubicBezTo>
                  <a:cubicBezTo>
                    <a:pt x="1441" y="1136"/>
                    <a:pt x="1238" y="1230"/>
                    <a:pt x="1024" y="1330"/>
                  </a:cubicBezTo>
                  <a:cubicBezTo>
                    <a:pt x="810" y="1431"/>
                    <a:pt x="588" y="1532"/>
                    <a:pt x="416" y="1532"/>
                  </a:cubicBezTo>
                  <a:cubicBezTo>
                    <a:pt x="335" y="1532"/>
                    <a:pt x="284" y="1492"/>
                    <a:pt x="254" y="1421"/>
                  </a:cubicBezTo>
                  <a:cubicBezTo>
                    <a:pt x="142" y="1168"/>
                    <a:pt x="324" y="590"/>
                    <a:pt x="801" y="125"/>
                  </a:cubicBezTo>
                  <a:cubicBezTo>
                    <a:pt x="821" y="95"/>
                    <a:pt x="821" y="54"/>
                    <a:pt x="801" y="23"/>
                  </a:cubicBezTo>
                  <a:cubicBezTo>
                    <a:pt x="785" y="8"/>
                    <a:pt x="765" y="1"/>
                    <a:pt x="746" y="1"/>
                  </a:cubicBezTo>
                  <a:close/>
                </a:path>
              </a:pathLst>
            </a:custGeom>
            <a:solidFill>
              <a:srgbClr val="CAE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6"/>
            <p:cNvSpPr/>
            <p:nvPr/>
          </p:nvSpPr>
          <p:spPr>
            <a:xfrm>
              <a:off x="1335075" y="1754025"/>
              <a:ext cx="306075" cy="243525"/>
            </a:xfrm>
            <a:custGeom>
              <a:avLst/>
              <a:gdLst/>
              <a:ahLst/>
              <a:cxnLst/>
              <a:rect l="l" t="t" r="r" b="b"/>
              <a:pathLst>
                <a:path w="12243" h="9741" extrusionOk="0">
                  <a:moveTo>
                    <a:pt x="12242" y="0"/>
                  </a:moveTo>
                  <a:lnTo>
                    <a:pt x="1" y="10"/>
                  </a:lnTo>
                  <a:lnTo>
                    <a:pt x="1" y="9741"/>
                  </a:lnTo>
                  <a:cubicBezTo>
                    <a:pt x="1" y="9741"/>
                    <a:pt x="8314" y="7766"/>
                    <a:pt x="12242"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6"/>
            <p:cNvSpPr/>
            <p:nvPr/>
          </p:nvSpPr>
          <p:spPr>
            <a:xfrm>
              <a:off x="1759325" y="1710750"/>
              <a:ext cx="97475" cy="210350"/>
            </a:xfrm>
            <a:custGeom>
              <a:avLst/>
              <a:gdLst/>
              <a:ahLst/>
              <a:cxnLst/>
              <a:rect l="l" t="t" r="r" b="b"/>
              <a:pathLst>
                <a:path w="3899" h="8414" extrusionOk="0">
                  <a:moveTo>
                    <a:pt x="2378" y="0"/>
                  </a:moveTo>
                  <a:cubicBezTo>
                    <a:pt x="2257" y="0"/>
                    <a:pt x="2133" y="26"/>
                    <a:pt x="2016" y="81"/>
                  </a:cubicBezTo>
                  <a:cubicBezTo>
                    <a:pt x="1580" y="283"/>
                    <a:pt x="1388" y="800"/>
                    <a:pt x="1590" y="1245"/>
                  </a:cubicBezTo>
                  <a:cubicBezTo>
                    <a:pt x="1590" y="1245"/>
                    <a:pt x="1995" y="2157"/>
                    <a:pt x="2056" y="3311"/>
                  </a:cubicBezTo>
                  <a:cubicBezTo>
                    <a:pt x="2126" y="4799"/>
                    <a:pt x="1590" y="5994"/>
                    <a:pt x="466" y="6855"/>
                  </a:cubicBezTo>
                  <a:cubicBezTo>
                    <a:pt x="81" y="7138"/>
                    <a:pt x="0" y="7695"/>
                    <a:pt x="294" y="8070"/>
                  </a:cubicBezTo>
                  <a:cubicBezTo>
                    <a:pt x="466" y="8302"/>
                    <a:pt x="729" y="8414"/>
                    <a:pt x="993" y="8414"/>
                  </a:cubicBezTo>
                  <a:cubicBezTo>
                    <a:pt x="1175" y="8414"/>
                    <a:pt x="1357" y="8363"/>
                    <a:pt x="1519" y="8241"/>
                  </a:cubicBezTo>
                  <a:cubicBezTo>
                    <a:pt x="3109" y="7026"/>
                    <a:pt x="3899" y="5295"/>
                    <a:pt x="3798" y="3219"/>
                  </a:cubicBezTo>
                  <a:cubicBezTo>
                    <a:pt x="3726" y="1721"/>
                    <a:pt x="3200" y="557"/>
                    <a:pt x="3170" y="506"/>
                  </a:cubicBezTo>
                  <a:cubicBezTo>
                    <a:pt x="3022" y="189"/>
                    <a:pt x="2707" y="0"/>
                    <a:pt x="2378"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6"/>
            <p:cNvSpPr/>
            <p:nvPr/>
          </p:nvSpPr>
          <p:spPr>
            <a:xfrm>
              <a:off x="1588475" y="2353425"/>
              <a:ext cx="373375" cy="138225"/>
            </a:xfrm>
            <a:custGeom>
              <a:avLst/>
              <a:gdLst/>
              <a:ahLst/>
              <a:cxnLst/>
              <a:rect l="l" t="t" r="r" b="b"/>
              <a:pathLst>
                <a:path w="14935" h="5529" extrusionOk="0">
                  <a:moveTo>
                    <a:pt x="10428" y="0"/>
                  </a:moveTo>
                  <a:cubicBezTo>
                    <a:pt x="9439" y="0"/>
                    <a:pt x="8252" y="215"/>
                    <a:pt x="6845" y="678"/>
                  </a:cubicBezTo>
                  <a:cubicBezTo>
                    <a:pt x="2906" y="1974"/>
                    <a:pt x="0" y="5488"/>
                    <a:pt x="0" y="5488"/>
                  </a:cubicBezTo>
                  <a:lnTo>
                    <a:pt x="13901" y="5528"/>
                  </a:lnTo>
                  <a:cubicBezTo>
                    <a:pt x="13901" y="5528"/>
                    <a:pt x="14934" y="3787"/>
                    <a:pt x="13962" y="1893"/>
                  </a:cubicBezTo>
                  <a:cubicBezTo>
                    <a:pt x="13344" y="696"/>
                    <a:pt x="12207" y="0"/>
                    <a:pt x="10428"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6"/>
            <p:cNvSpPr/>
            <p:nvPr/>
          </p:nvSpPr>
          <p:spPr>
            <a:xfrm>
              <a:off x="1632250" y="2336700"/>
              <a:ext cx="330350" cy="141525"/>
            </a:xfrm>
            <a:custGeom>
              <a:avLst/>
              <a:gdLst/>
              <a:ahLst/>
              <a:cxnLst/>
              <a:rect l="l" t="t" r="r" b="b"/>
              <a:pathLst>
                <a:path w="13214" h="5661" extrusionOk="0">
                  <a:moveTo>
                    <a:pt x="8496" y="1"/>
                  </a:moveTo>
                  <a:cubicBezTo>
                    <a:pt x="8476" y="1"/>
                    <a:pt x="8455" y="21"/>
                    <a:pt x="8455" y="41"/>
                  </a:cubicBezTo>
                  <a:cubicBezTo>
                    <a:pt x="8455" y="62"/>
                    <a:pt x="8476" y="82"/>
                    <a:pt x="8496" y="82"/>
                  </a:cubicBezTo>
                  <a:lnTo>
                    <a:pt x="8769" y="82"/>
                  </a:lnTo>
                  <a:cubicBezTo>
                    <a:pt x="8800" y="82"/>
                    <a:pt x="8809" y="62"/>
                    <a:pt x="8809" y="41"/>
                  </a:cubicBezTo>
                  <a:cubicBezTo>
                    <a:pt x="8809" y="21"/>
                    <a:pt x="8800" y="1"/>
                    <a:pt x="8779" y="1"/>
                  </a:cubicBezTo>
                  <a:close/>
                  <a:moveTo>
                    <a:pt x="7938" y="31"/>
                  </a:moveTo>
                  <a:cubicBezTo>
                    <a:pt x="7848" y="31"/>
                    <a:pt x="7747" y="41"/>
                    <a:pt x="7655" y="51"/>
                  </a:cubicBezTo>
                  <a:cubicBezTo>
                    <a:pt x="7635" y="62"/>
                    <a:pt x="7625" y="82"/>
                    <a:pt x="7625" y="102"/>
                  </a:cubicBezTo>
                  <a:cubicBezTo>
                    <a:pt x="7625" y="122"/>
                    <a:pt x="7645" y="132"/>
                    <a:pt x="7666" y="132"/>
                  </a:cubicBezTo>
                  <a:cubicBezTo>
                    <a:pt x="7756" y="122"/>
                    <a:pt x="7848" y="112"/>
                    <a:pt x="7938" y="112"/>
                  </a:cubicBezTo>
                  <a:cubicBezTo>
                    <a:pt x="7969" y="102"/>
                    <a:pt x="7979" y="92"/>
                    <a:pt x="7979" y="62"/>
                  </a:cubicBezTo>
                  <a:cubicBezTo>
                    <a:pt x="7979" y="41"/>
                    <a:pt x="7959" y="31"/>
                    <a:pt x="7938" y="31"/>
                  </a:cubicBezTo>
                  <a:close/>
                  <a:moveTo>
                    <a:pt x="9321" y="39"/>
                  </a:moveTo>
                  <a:cubicBezTo>
                    <a:pt x="9302" y="39"/>
                    <a:pt x="9293" y="55"/>
                    <a:pt x="9286" y="71"/>
                  </a:cubicBezTo>
                  <a:cubicBezTo>
                    <a:pt x="9286" y="92"/>
                    <a:pt x="9306" y="112"/>
                    <a:pt x="9326" y="112"/>
                  </a:cubicBezTo>
                  <a:cubicBezTo>
                    <a:pt x="9417" y="122"/>
                    <a:pt x="9508" y="132"/>
                    <a:pt x="9599" y="152"/>
                  </a:cubicBezTo>
                  <a:lnTo>
                    <a:pt x="9609" y="152"/>
                  </a:lnTo>
                  <a:cubicBezTo>
                    <a:pt x="9630" y="152"/>
                    <a:pt x="9639" y="132"/>
                    <a:pt x="9639" y="112"/>
                  </a:cubicBezTo>
                  <a:cubicBezTo>
                    <a:pt x="9650" y="92"/>
                    <a:pt x="9630" y="71"/>
                    <a:pt x="9609" y="71"/>
                  </a:cubicBezTo>
                  <a:lnTo>
                    <a:pt x="9336" y="41"/>
                  </a:lnTo>
                  <a:cubicBezTo>
                    <a:pt x="9330" y="39"/>
                    <a:pt x="9325" y="39"/>
                    <a:pt x="9321" y="39"/>
                  </a:cubicBezTo>
                  <a:close/>
                  <a:moveTo>
                    <a:pt x="7108" y="132"/>
                  </a:moveTo>
                  <a:cubicBezTo>
                    <a:pt x="7018" y="143"/>
                    <a:pt x="6916" y="163"/>
                    <a:pt x="6825" y="183"/>
                  </a:cubicBezTo>
                  <a:cubicBezTo>
                    <a:pt x="6805" y="183"/>
                    <a:pt x="6795" y="203"/>
                    <a:pt x="6795" y="224"/>
                  </a:cubicBezTo>
                  <a:cubicBezTo>
                    <a:pt x="6805" y="244"/>
                    <a:pt x="6815" y="264"/>
                    <a:pt x="6835" y="264"/>
                  </a:cubicBezTo>
                  <a:lnTo>
                    <a:pt x="6845" y="264"/>
                  </a:lnTo>
                  <a:cubicBezTo>
                    <a:pt x="6937" y="244"/>
                    <a:pt x="7027" y="224"/>
                    <a:pt x="7119" y="213"/>
                  </a:cubicBezTo>
                  <a:cubicBezTo>
                    <a:pt x="7139" y="203"/>
                    <a:pt x="7149" y="183"/>
                    <a:pt x="7149" y="163"/>
                  </a:cubicBezTo>
                  <a:cubicBezTo>
                    <a:pt x="7149" y="143"/>
                    <a:pt x="7129" y="132"/>
                    <a:pt x="7108" y="132"/>
                  </a:cubicBezTo>
                  <a:close/>
                  <a:moveTo>
                    <a:pt x="10142" y="169"/>
                  </a:moveTo>
                  <a:cubicBezTo>
                    <a:pt x="10127" y="169"/>
                    <a:pt x="10116" y="180"/>
                    <a:pt x="10116" y="203"/>
                  </a:cubicBezTo>
                  <a:cubicBezTo>
                    <a:pt x="10105" y="224"/>
                    <a:pt x="10125" y="244"/>
                    <a:pt x="10146" y="244"/>
                  </a:cubicBezTo>
                  <a:cubicBezTo>
                    <a:pt x="10237" y="264"/>
                    <a:pt x="10328" y="284"/>
                    <a:pt x="10409" y="314"/>
                  </a:cubicBezTo>
                  <a:lnTo>
                    <a:pt x="10419" y="314"/>
                  </a:lnTo>
                  <a:cubicBezTo>
                    <a:pt x="10440" y="314"/>
                    <a:pt x="10460" y="305"/>
                    <a:pt x="10460" y="284"/>
                  </a:cubicBezTo>
                  <a:cubicBezTo>
                    <a:pt x="10470" y="264"/>
                    <a:pt x="10449" y="244"/>
                    <a:pt x="10429" y="233"/>
                  </a:cubicBezTo>
                  <a:cubicBezTo>
                    <a:pt x="10348" y="213"/>
                    <a:pt x="10257" y="193"/>
                    <a:pt x="10156" y="173"/>
                  </a:cubicBezTo>
                  <a:cubicBezTo>
                    <a:pt x="10151" y="170"/>
                    <a:pt x="10146" y="169"/>
                    <a:pt x="10142" y="169"/>
                  </a:cubicBezTo>
                  <a:close/>
                  <a:moveTo>
                    <a:pt x="6300" y="301"/>
                  </a:moveTo>
                  <a:cubicBezTo>
                    <a:pt x="6294" y="301"/>
                    <a:pt x="6286" y="302"/>
                    <a:pt x="6278" y="305"/>
                  </a:cubicBezTo>
                  <a:cubicBezTo>
                    <a:pt x="6197" y="325"/>
                    <a:pt x="6106" y="345"/>
                    <a:pt x="6015" y="365"/>
                  </a:cubicBezTo>
                  <a:cubicBezTo>
                    <a:pt x="5995" y="375"/>
                    <a:pt x="5974" y="395"/>
                    <a:pt x="5985" y="416"/>
                  </a:cubicBezTo>
                  <a:cubicBezTo>
                    <a:pt x="5985" y="436"/>
                    <a:pt x="6005" y="446"/>
                    <a:pt x="6025" y="446"/>
                  </a:cubicBezTo>
                  <a:lnTo>
                    <a:pt x="6035" y="446"/>
                  </a:lnTo>
                  <a:cubicBezTo>
                    <a:pt x="6127" y="426"/>
                    <a:pt x="6208" y="395"/>
                    <a:pt x="6298" y="375"/>
                  </a:cubicBezTo>
                  <a:cubicBezTo>
                    <a:pt x="6319" y="375"/>
                    <a:pt x="6339" y="355"/>
                    <a:pt x="6329" y="325"/>
                  </a:cubicBezTo>
                  <a:cubicBezTo>
                    <a:pt x="6329" y="310"/>
                    <a:pt x="6318" y="301"/>
                    <a:pt x="6300" y="301"/>
                  </a:cubicBezTo>
                  <a:close/>
                  <a:moveTo>
                    <a:pt x="10949" y="412"/>
                  </a:moveTo>
                  <a:cubicBezTo>
                    <a:pt x="10932" y="412"/>
                    <a:pt x="10915" y="421"/>
                    <a:pt x="10915" y="436"/>
                  </a:cubicBezTo>
                  <a:cubicBezTo>
                    <a:pt x="10905" y="456"/>
                    <a:pt x="10915" y="476"/>
                    <a:pt x="10935" y="487"/>
                  </a:cubicBezTo>
                  <a:cubicBezTo>
                    <a:pt x="11016" y="527"/>
                    <a:pt x="11108" y="557"/>
                    <a:pt x="11189" y="598"/>
                  </a:cubicBezTo>
                  <a:lnTo>
                    <a:pt x="11199" y="608"/>
                  </a:lnTo>
                  <a:cubicBezTo>
                    <a:pt x="11219" y="608"/>
                    <a:pt x="11229" y="598"/>
                    <a:pt x="11239" y="578"/>
                  </a:cubicBezTo>
                  <a:cubicBezTo>
                    <a:pt x="11250" y="557"/>
                    <a:pt x="11239" y="537"/>
                    <a:pt x="11219" y="527"/>
                  </a:cubicBezTo>
                  <a:cubicBezTo>
                    <a:pt x="11138" y="487"/>
                    <a:pt x="11047" y="446"/>
                    <a:pt x="10966" y="416"/>
                  </a:cubicBezTo>
                  <a:cubicBezTo>
                    <a:pt x="10961" y="413"/>
                    <a:pt x="10955" y="412"/>
                    <a:pt x="10949" y="412"/>
                  </a:cubicBezTo>
                  <a:close/>
                  <a:moveTo>
                    <a:pt x="5495" y="523"/>
                  </a:moveTo>
                  <a:cubicBezTo>
                    <a:pt x="5489" y="523"/>
                    <a:pt x="5484" y="525"/>
                    <a:pt x="5479" y="527"/>
                  </a:cubicBezTo>
                  <a:cubicBezTo>
                    <a:pt x="5387" y="548"/>
                    <a:pt x="5296" y="578"/>
                    <a:pt x="5215" y="608"/>
                  </a:cubicBezTo>
                  <a:cubicBezTo>
                    <a:pt x="5195" y="618"/>
                    <a:pt x="5175" y="638"/>
                    <a:pt x="5185" y="659"/>
                  </a:cubicBezTo>
                  <a:cubicBezTo>
                    <a:pt x="5195" y="679"/>
                    <a:pt x="5205" y="689"/>
                    <a:pt x="5225" y="689"/>
                  </a:cubicBezTo>
                  <a:lnTo>
                    <a:pt x="5236" y="689"/>
                  </a:lnTo>
                  <a:cubicBezTo>
                    <a:pt x="5326" y="659"/>
                    <a:pt x="5407" y="629"/>
                    <a:pt x="5499" y="598"/>
                  </a:cubicBezTo>
                  <a:cubicBezTo>
                    <a:pt x="5519" y="598"/>
                    <a:pt x="5529" y="568"/>
                    <a:pt x="5529" y="548"/>
                  </a:cubicBezTo>
                  <a:cubicBezTo>
                    <a:pt x="5522" y="533"/>
                    <a:pt x="5509" y="523"/>
                    <a:pt x="5495" y="523"/>
                  </a:cubicBezTo>
                  <a:close/>
                  <a:moveTo>
                    <a:pt x="4705" y="797"/>
                  </a:moveTo>
                  <a:cubicBezTo>
                    <a:pt x="4700" y="797"/>
                    <a:pt x="4694" y="798"/>
                    <a:pt x="4689" y="800"/>
                  </a:cubicBezTo>
                  <a:cubicBezTo>
                    <a:pt x="4597" y="831"/>
                    <a:pt x="4507" y="861"/>
                    <a:pt x="4426" y="892"/>
                  </a:cubicBezTo>
                  <a:cubicBezTo>
                    <a:pt x="4405" y="902"/>
                    <a:pt x="4395" y="922"/>
                    <a:pt x="4405" y="942"/>
                  </a:cubicBezTo>
                  <a:cubicBezTo>
                    <a:pt x="4405" y="962"/>
                    <a:pt x="4426" y="973"/>
                    <a:pt x="4435" y="973"/>
                  </a:cubicBezTo>
                  <a:lnTo>
                    <a:pt x="4456" y="973"/>
                  </a:lnTo>
                  <a:cubicBezTo>
                    <a:pt x="4537" y="932"/>
                    <a:pt x="4628" y="902"/>
                    <a:pt x="4709" y="872"/>
                  </a:cubicBezTo>
                  <a:cubicBezTo>
                    <a:pt x="4729" y="861"/>
                    <a:pt x="4739" y="841"/>
                    <a:pt x="4739" y="821"/>
                  </a:cubicBezTo>
                  <a:cubicBezTo>
                    <a:pt x="4732" y="806"/>
                    <a:pt x="4719" y="797"/>
                    <a:pt x="4705" y="797"/>
                  </a:cubicBezTo>
                  <a:close/>
                  <a:moveTo>
                    <a:pt x="11680" y="804"/>
                  </a:moveTo>
                  <a:cubicBezTo>
                    <a:pt x="11670" y="804"/>
                    <a:pt x="11660" y="809"/>
                    <a:pt x="11655" y="821"/>
                  </a:cubicBezTo>
                  <a:cubicBezTo>
                    <a:pt x="11634" y="841"/>
                    <a:pt x="11644" y="861"/>
                    <a:pt x="11664" y="872"/>
                  </a:cubicBezTo>
                  <a:cubicBezTo>
                    <a:pt x="11736" y="922"/>
                    <a:pt x="11817" y="983"/>
                    <a:pt x="11877" y="1034"/>
                  </a:cubicBezTo>
                  <a:cubicBezTo>
                    <a:pt x="11887" y="1043"/>
                    <a:pt x="11898" y="1043"/>
                    <a:pt x="11907" y="1043"/>
                  </a:cubicBezTo>
                  <a:cubicBezTo>
                    <a:pt x="11918" y="1043"/>
                    <a:pt x="11928" y="1043"/>
                    <a:pt x="11938" y="1034"/>
                  </a:cubicBezTo>
                  <a:cubicBezTo>
                    <a:pt x="11948" y="1013"/>
                    <a:pt x="11948" y="993"/>
                    <a:pt x="11928" y="973"/>
                  </a:cubicBezTo>
                  <a:cubicBezTo>
                    <a:pt x="11857" y="922"/>
                    <a:pt x="11786" y="861"/>
                    <a:pt x="11705" y="811"/>
                  </a:cubicBezTo>
                  <a:cubicBezTo>
                    <a:pt x="11696" y="807"/>
                    <a:pt x="11688" y="804"/>
                    <a:pt x="11680" y="804"/>
                  </a:cubicBezTo>
                  <a:close/>
                  <a:moveTo>
                    <a:pt x="3925" y="1100"/>
                  </a:moveTo>
                  <a:cubicBezTo>
                    <a:pt x="3920" y="1100"/>
                    <a:pt x="3914" y="1102"/>
                    <a:pt x="3909" y="1104"/>
                  </a:cubicBezTo>
                  <a:cubicBezTo>
                    <a:pt x="3818" y="1145"/>
                    <a:pt x="3737" y="1185"/>
                    <a:pt x="3656" y="1216"/>
                  </a:cubicBezTo>
                  <a:cubicBezTo>
                    <a:pt x="3636" y="1226"/>
                    <a:pt x="3625" y="1256"/>
                    <a:pt x="3636" y="1277"/>
                  </a:cubicBezTo>
                  <a:cubicBezTo>
                    <a:pt x="3636" y="1286"/>
                    <a:pt x="3656" y="1297"/>
                    <a:pt x="3666" y="1297"/>
                  </a:cubicBezTo>
                  <a:lnTo>
                    <a:pt x="3686" y="1297"/>
                  </a:lnTo>
                  <a:cubicBezTo>
                    <a:pt x="3767" y="1256"/>
                    <a:pt x="3848" y="1216"/>
                    <a:pt x="3940" y="1185"/>
                  </a:cubicBezTo>
                  <a:cubicBezTo>
                    <a:pt x="3960" y="1175"/>
                    <a:pt x="3970" y="1145"/>
                    <a:pt x="3960" y="1124"/>
                  </a:cubicBezTo>
                  <a:cubicBezTo>
                    <a:pt x="3952" y="1110"/>
                    <a:pt x="3939" y="1100"/>
                    <a:pt x="3925" y="1100"/>
                  </a:cubicBezTo>
                  <a:close/>
                  <a:moveTo>
                    <a:pt x="3175" y="1452"/>
                  </a:moveTo>
                  <a:cubicBezTo>
                    <a:pt x="3167" y="1452"/>
                    <a:pt x="3158" y="1455"/>
                    <a:pt x="3150" y="1459"/>
                  </a:cubicBezTo>
                  <a:cubicBezTo>
                    <a:pt x="3058" y="1499"/>
                    <a:pt x="2977" y="1540"/>
                    <a:pt x="2896" y="1580"/>
                  </a:cubicBezTo>
                  <a:cubicBezTo>
                    <a:pt x="2876" y="1590"/>
                    <a:pt x="2866" y="1610"/>
                    <a:pt x="2876" y="1631"/>
                  </a:cubicBezTo>
                  <a:cubicBezTo>
                    <a:pt x="2887" y="1641"/>
                    <a:pt x="2896" y="1651"/>
                    <a:pt x="2917" y="1651"/>
                  </a:cubicBezTo>
                  <a:lnTo>
                    <a:pt x="2927" y="1651"/>
                  </a:lnTo>
                  <a:cubicBezTo>
                    <a:pt x="3008" y="1610"/>
                    <a:pt x="3099" y="1570"/>
                    <a:pt x="3180" y="1529"/>
                  </a:cubicBezTo>
                  <a:cubicBezTo>
                    <a:pt x="3200" y="1520"/>
                    <a:pt x="3211" y="1489"/>
                    <a:pt x="3200" y="1469"/>
                  </a:cubicBezTo>
                  <a:cubicBezTo>
                    <a:pt x="3194" y="1457"/>
                    <a:pt x="3185" y="1452"/>
                    <a:pt x="3175" y="1452"/>
                  </a:cubicBezTo>
                  <a:close/>
                  <a:moveTo>
                    <a:pt x="12307" y="1351"/>
                  </a:moveTo>
                  <a:cubicBezTo>
                    <a:pt x="12299" y="1351"/>
                    <a:pt x="12291" y="1353"/>
                    <a:pt x="12282" y="1358"/>
                  </a:cubicBezTo>
                  <a:cubicBezTo>
                    <a:pt x="12262" y="1378"/>
                    <a:pt x="12262" y="1398"/>
                    <a:pt x="12282" y="1418"/>
                  </a:cubicBezTo>
                  <a:cubicBezTo>
                    <a:pt x="12343" y="1489"/>
                    <a:pt x="12393" y="1560"/>
                    <a:pt x="12454" y="1631"/>
                  </a:cubicBezTo>
                  <a:cubicBezTo>
                    <a:pt x="12454" y="1641"/>
                    <a:pt x="12465" y="1651"/>
                    <a:pt x="12485" y="1651"/>
                  </a:cubicBezTo>
                  <a:cubicBezTo>
                    <a:pt x="12495" y="1651"/>
                    <a:pt x="12495" y="1641"/>
                    <a:pt x="12505" y="1641"/>
                  </a:cubicBezTo>
                  <a:cubicBezTo>
                    <a:pt x="12525" y="1631"/>
                    <a:pt x="12525" y="1601"/>
                    <a:pt x="12515" y="1580"/>
                  </a:cubicBezTo>
                  <a:cubicBezTo>
                    <a:pt x="12454" y="1509"/>
                    <a:pt x="12404" y="1439"/>
                    <a:pt x="12333" y="1367"/>
                  </a:cubicBezTo>
                  <a:cubicBezTo>
                    <a:pt x="12327" y="1356"/>
                    <a:pt x="12318" y="1351"/>
                    <a:pt x="12307" y="1351"/>
                  </a:cubicBezTo>
                  <a:close/>
                  <a:moveTo>
                    <a:pt x="2417" y="1829"/>
                  </a:moveTo>
                  <a:cubicBezTo>
                    <a:pt x="2411" y="1829"/>
                    <a:pt x="2406" y="1831"/>
                    <a:pt x="2401" y="1833"/>
                  </a:cubicBezTo>
                  <a:cubicBezTo>
                    <a:pt x="2320" y="1874"/>
                    <a:pt x="2228" y="1925"/>
                    <a:pt x="2158" y="1965"/>
                  </a:cubicBezTo>
                  <a:cubicBezTo>
                    <a:pt x="2137" y="1975"/>
                    <a:pt x="2127" y="1995"/>
                    <a:pt x="2137" y="2015"/>
                  </a:cubicBezTo>
                  <a:cubicBezTo>
                    <a:pt x="2147" y="2036"/>
                    <a:pt x="2158" y="2036"/>
                    <a:pt x="2167" y="2036"/>
                  </a:cubicBezTo>
                  <a:lnTo>
                    <a:pt x="2188" y="2036"/>
                  </a:lnTo>
                  <a:cubicBezTo>
                    <a:pt x="2269" y="1995"/>
                    <a:pt x="2350" y="1945"/>
                    <a:pt x="2441" y="1904"/>
                  </a:cubicBezTo>
                  <a:cubicBezTo>
                    <a:pt x="2451" y="1894"/>
                    <a:pt x="2461" y="1864"/>
                    <a:pt x="2451" y="1853"/>
                  </a:cubicBezTo>
                  <a:cubicBezTo>
                    <a:pt x="2444" y="1839"/>
                    <a:pt x="2431" y="1829"/>
                    <a:pt x="2417" y="1829"/>
                  </a:cubicBezTo>
                  <a:close/>
                  <a:moveTo>
                    <a:pt x="12766" y="2042"/>
                  </a:moveTo>
                  <a:cubicBezTo>
                    <a:pt x="12760" y="2042"/>
                    <a:pt x="12754" y="2043"/>
                    <a:pt x="12748" y="2046"/>
                  </a:cubicBezTo>
                  <a:cubicBezTo>
                    <a:pt x="12728" y="2056"/>
                    <a:pt x="12728" y="2076"/>
                    <a:pt x="12738" y="2096"/>
                  </a:cubicBezTo>
                  <a:cubicBezTo>
                    <a:pt x="12778" y="2177"/>
                    <a:pt x="12809" y="2269"/>
                    <a:pt x="12849" y="2350"/>
                  </a:cubicBezTo>
                  <a:cubicBezTo>
                    <a:pt x="12849" y="2370"/>
                    <a:pt x="12870" y="2380"/>
                    <a:pt x="12879" y="2380"/>
                  </a:cubicBezTo>
                  <a:cubicBezTo>
                    <a:pt x="12890" y="2380"/>
                    <a:pt x="12890" y="2380"/>
                    <a:pt x="12900" y="2370"/>
                  </a:cubicBezTo>
                  <a:cubicBezTo>
                    <a:pt x="12920" y="2370"/>
                    <a:pt x="12930" y="2339"/>
                    <a:pt x="12920" y="2319"/>
                  </a:cubicBezTo>
                  <a:cubicBezTo>
                    <a:pt x="12890" y="2238"/>
                    <a:pt x="12849" y="2147"/>
                    <a:pt x="12809" y="2066"/>
                  </a:cubicBezTo>
                  <a:cubicBezTo>
                    <a:pt x="12801" y="2052"/>
                    <a:pt x="12783" y="2042"/>
                    <a:pt x="12766" y="2042"/>
                  </a:cubicBezTo>
                  <a:close/>
                  <a:moveTo>
                    <a:pt x="1683" y="2234"/>
                  </a:moveTo>
                  <a:cubicBezTo>
                    <a:pt x="1678" y="2234"/>
                    <a:pt x="1674" y="2236"/>
                    <a:pt x="1672" y="2238"/>
                  </a:cubicBezTo>
                  <a:cubicBezTo>
                    <a:pt x="1580" y="2289"/>
                    <a:pt x="1499" y="2339"/>
                    <a:pt x="1429" y="2380"/>
                  </a:cubicBezTo>
                  <a:cubicBezTo>
                    <a:pt x="1408" y="2390"/>
                    <a:pt x="1398" y="2420"/>
                    <a:pt x="1408" y="2441"/>
                  </a:cubicBezTo>
                  <a:cubicBezTo>
                    <a:pt x="1418" y="2451"/>
                    <a:pt x="1429" y="2451"/>
                    <a:pt x="1449" y="2451"/>
                  </a:cubicBezTo>
                  <a:lnTo>
                    <a:pt x="1469" y="2451"/>
                  </a:lnTo>
                  <a:cubicBezTo>
                    <a:pt x="1540" y="2400"/>
                    <a:pt x="1621" y="2360"/>
                    <a:pt x="1712" y="2309"/>
                  </a:cubicBezTo>
                  <a:cubicBezTo>
                    <a:pt x="1722" y="2299"/>
                    <a:pt x="1732" y="2269"/>
                    <a:pt x="1722" y="2258"/>
                  </a:cubicBezTo>
                  <a:cubicBezTo>
                    <a:pt x="1715" y="2244"/>
                    <a:pt x="1696" y="2234"/>
                    <a:pt x="1683" y="2234"/>
                  </a:cubicBezTo>
                  <a:close/>
                  <a:moveTo>
                    <a:pt x="977" y="2667"/>
                  </a:moveTo>
                  <a:cubicBezTo>
                    <a:pt x="969" y="2667"/>
                    <a:pt x="961" y="2670"/>
                    <a:pt x="952" y="2674"/>
                  </a:cubicBezTo>
                  <a:cubicBezTo>
                    <a:pt x="871" y="2724"/>
                    <a:pt x="790" y="2775"/>
                    <a:pt x="720" y="2825"/>
                  </a:cubicBezTo>
                  <a:cubicBezTo>
                    <a:pt x="700" y="2836"/>
                    <a:pt x="689" y="2866"/>
                    <a:pt x="700" y="2876"/>
                  </a:cubicBezTo>
                  <a:cubicBezTo>
                    <a:pt x="709" y="2897"/>
                    <a:pt x="720" y="2897"/>
                    <a:pt x="740" y="2897"/>
                  </a:cubicBezTo>
                  <a:lnTo>
                    <a:pt x="760" y="2897"/>
                  </a:lnTo>
                  <a:cubicBezTo>
                    <a:pt x="831" y="2846"/>
                    <a:pt x="912" y="2795"/>
                    <a:pt x="993" y="2744"/>
                  </a:cubicBezTo>
                  <a:cubicBezTo>
                    <a:pt x="1013" y="2735"/>
                    <a:pt x="1013" y="2704"/>
                    <a:pt x="1003" y="2684"/>
                  </a:cubicBezTo>
                  <a:cubicBezTo>
                    <a:pt x="997" y="2672"/>
                    <a:pt x="988" y="2667"/>
                    <a:pt x="977" y="2667"/>
                  </a:cubicBezTo>
                  <a:close/>
                  <a:moveTo>
                    <a:pt x="13041" y="2825"/>
                  </a:moveTo>
                  <a:cubicBezTo>
                    <a:pt x="13021" y="2836"/>
                    <a:pt x="13011" y="2856"/>
                    <a:pt x="13011" y="2876"/>
                  </a:cubicBezTo>
                  <a:lnTo>
                    <a:pt x="13072" y="3149"/>
                  </a:lnTo>
                  <a:cubicBezTo>
                    <a:pt x="13072" y="3170"/>
                    <a:pt x="13092" y="3180"/>
                    <a:pt x="13102" y="3180"/>
                  </a:cubicBezTo>
                  <a:lnTo>
                    <a:pt x="13113" y="3180"/>
                  </a:lnTo>
                  <a:cubicBezTo>
                    <a:pt x="13133" y="3170"/>
                    <a:pt x="13153" y="3149"/>
                    <a:pt x="13143" y="3129"/>
                  </a:cubicBezTo>
                  <a:cubicBezTo>
                    <a:pt x="13133" y="3038"/>
                    <a:pt x="13113" y="2947"/>
                    <a:pt x="13092" y="2856"/>
                  </a:cubicBezTo>
                  <a:cubicBezTo>
                    <a:pt x="13082" y="2836"/>
                    <a:pt x="13062" y="2825"/>
                    <a:pt x="13041" y="2825"/>
                  </a:cubicBezTo>
                  <a:close/>
                  <a:moveTo>
                    <a:pt x="279" y="3133"/>
                  </a:moveTo>
                  <a:cubicBezTo>
                    <a:pt x="271" y="3133"/>
                    <a:pt x="263" y="3135"/>
                    <a:pt x="254" y="3140"/>
                  </a:cubicBezTo>
                  <a:cubicBezTo>
                    <a:pt x="102" y="3241"/>
                    <a:pt x="21" y="3302"/>
                    <a:pt x="21" y="3302"/>
                  </a:cubicBezTo>
                  <a:cubicBezTo>
                    <a:pt x="1" y="3311"/>
                    <a:pt x="1" y="3342"/>
                    <a:pt x="11" y="3352"/>
                  </a:cubicBezTo>
                  <a:cubicBezTo>
                    <a:pt x="21" y="3362"/>
                    <a:pt x="31" y="3372"/>
                    <a:pt x="52" y="3372"/>
                  </a:cubicBezTo>
                  <a:cubicBezTo>
                    <a:pt x="52" y="3372"/>
                    <a:pt x="61" y="3372"/>
                    <a:pt x="72" y="3362"/>
                  </a:cubicBezTo>
                  <a:cubicBezTo>
                    <a:pt x="72" y="3362"/>
                    <a:pt x="153" y="3302"/>
                    <a:pt x="295" y="3200"/>
                  </a:cubicBezTo>
                  <a:cubicBezTo>
                    <a:pt x="315" y="3190"/>
                    <a:pt x="315" y="3170"/>
                    <a:pt x="304" y="3149"/>
                  </a:cubicBezTo>
                  <a:cubicBezTo>
                    <a:pt x="299" y="3138"/>
                    <a:pt x="289" y="3133"/>
                    <a:pt x="279" y="3133"/>
                  </a:cubicBezTo>
                  <a:close/>
                  <a:moveTo>
                    <a:pt x="13163" y="3656"/>
                  </a:moveTo>
                  <a:cubicBezTo>
                    <a:pt x="13143" y="3656"/>
                    <a:pt x="13122" y="3676"/>
                    <a:pt x="13133" y="3696"/>
                  </a:cubicBezTo>
                  <a:lnTo>
                    <a:pt x="13133" y="3970"/>
                  </a:lnTo>
                  <a:cubicBezTo>
                    <a:pt x="13133" y="3990"/>
                    <a:pt x="13153" y="4010"/>
                    <a:pt x="13173" y="4010"/>
                  </a:cubicBezTo>
                  <a:cubicBezTo>
                    <a:pt x="13194" y="4010"/>
                    <a:pt x="13214" y="3990"/>
                    <a:pt x="13214" y="3970"/>
                  </a:cubicBezTo>
                  <a:cubicBezTo>
                    <a:pt x="13214" y="3878"/>
                    <a:pt x="13214" y="3777"/>
                    <a:pt x="13203" y="3686"/>
                  </a:cubicBezTo>
                  <a:cubicBezTo>
                    <a:pt x="13203" y="3666"/>
                    <a:pt x="13183" y="3656"/>
                    <a:pt x="13163" y="3656"/>
                  </a:cubicBezTo>
                  <a:close/>
                  <a:moveTo>
                    <a:pt x="13153" y="4486"/>
                  </a:moveTo>
                  <a:cubicBezTo>
                    <a:pt x="13133" y="4486"/>
                    <a:pt x="13113" y="4496"/>
                    <a:pt x="13113" y="4526"/>
                  </a:cubicBezTo>
                  <a:lnTo>
                    <a:pt x="13082" y="4800"/>
                  </a:lnTo>
                  <a:cubicBezTo>
                    <a:pt x="13082" y="4820"/>
                    <a:pt x="13092" y="4841"/>
                    <a:pt x="13113" y="4841"/>
                  </a:cubicBezTo>
                  <a:lnTo>
                    <a:pt x="13122" y="4841"/>
                  </a:lnTo>
                  <a:cubicBezTo>
                    <a:pt x="13143" y="4841"/>
                    <a:pt x="13153" y="4830"/>
                    <a:pt x="13163" y="4810"/>
                  </a:cubicBezTo>
                  <a:cubicBezTo>
                    <a:pt x="13173" y="4719"/>
                    <a:pt x="13183" y="4618"/>
                    <a:pt x="13194" y="4526"/>
                  </a:cubicBezTo>
                  <a:cubicBezTo>
                    <a:pt x="13194" y="4506"/>
                    <a:pt x="13173" y="4486"/>
                    <a:pt x="13153" y="4486"/>
                  </a:cubicBezTo>
                  <a:close/>
                  <a:moveTo>
                    <a:pt x="13017" y="5313"/>
                  </a:moveTo>
                  <a:cubicBezTo>
                    <a:pt x="13003" y="5313"/>
                    <a:pt x="12991" y="5324"/>
                    <a:pt x="12991" y="5347"/>
                  </a:cubicBezTo>
                  <a:cubicBezTo>
                    <a:pt x="12971" y="5428"/>
                    <a:pt x="12951" y="5519"/>
                    <a:pt x="12920" y="5610"/>
                  </a:cubicBezTo>
                  <a:cubicBezTo>
                    <a:pt x="12920" y="5630"/>
                    <a:pt x="12930" y="5651"/>
                    <a:pt x="12951" y="5660"/>
                  </a:cubicBezTo>
                  <a:lnTo>
                    <a:pt x="12960" y="5660"/>
                  </a:lnTo>
                  <a:cubicBezTo>
                    <a:pt x="12981" y="5660"/>
                    <a:pt x="13001" y="5651"/>
                    <a:pt x="13001" y="5630"/>
                  </a:cubicBezTo>
                  <a:lnTo>
                    <a:pt x="13062" y="5357"/>
                  </a:lnTo>
                  <a:cubicBezTo>
                    <a:pt x="13072" y="5336"/>
                    <a:pt x="13052" y="5316"/>
                    <a:pt x="13032" y="5316"/>
                  </a:cubicBezTo>
                  <a:cubicBezTo>
                    <a:pt x="13027" y="5314"/>
                    <a:pt x="13022" y="5313"/>
                    <a:pt x="13017" y="5313"/>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6"/>
            <p:cNvSpPr/>
            <p:nvPr/>
          </p:nvSpPr>
          <p:spPr>
            <a:xfrm>
              <a:off x="1331300" y="2051325"/>
              <a:ext cx="49875" cy="167000"/>
            </a:xfrm>
            <a:custGeom>
              <a:avLst/>
              <a:gdLst/>
              <a:ahLst/>
              <a:cxnLst/>
              <a:rect l="l" t="t" r="r" b="b"/>
              <a:pathLst>
                <a:path w="1995" h="6680" extrusionOk="0">
                  <a:moveTo>
                    <a:pt x="196" y="1"/>
                  </a:moveTo>
                  <a:cubicBezTo>
                    <a:pt x="183" y="1"/>
                    <a:pt x="175" y="2"/>
                    <a:pt x="172" y="5"/>
                  </a:cubicBezTo>
                  <a:cubicBezTo>
                    <a:pt x="111" y="66"/>
                    <a:pt x="1" y="6495"/>
                    <a:pt x="183" y="6667"/>
                  </a:cubicBezTo>
                  <a:cubicBezTo>
                    <a:pt x="191" y="6675"/>
                    <a:pt x="210" y="6679"/>
                    <a:pt x="238" y="6679"/>
                  </a:cubicBezTo>
                  <a:cubicBezTo>
                    <a:pt x="541" y="6679"/>
                    <a:pt x="1893" y="6205"/>
                    <a:pt x="1893" y="6019"/>
                  </a:cubicBezTo>
                  <a:cubicBezTo>
                    <a:pt x="1884" y="5817"/>
                    <a:pt x="1033" y="5341"/>
                    <a:pt x="1033" y="5199"/>
                  </a:cubicBezTo>
                  <a:cubicBezTo>
                    <a:pt x="1033" y="5058"/>
                    <a:pt x="1995" y="4410"/>
                    <a:pt x="1995" y="4248"/>
                  </a:cubicBezTo>
                  <a:cubicBezTo>
                    <a:pt x="1995" y="4095"/>
                    <a:pt x="1063" y="3326"/>
                    <a:pt x="1063" y="3235"/>
                  </a:cubicBezTo>
                  <a:cubicBezTo>
                    <a:pt x="1063" y="3134"/>
                    <a:pt x="1914" y="2374"/>
                    <a:pt x="1914" y="2212"/>
                  </a:cubicBezTo>
                  <a:cubicBezTo>
                    <a:pt x="1914" y="2061"/>
                    <a:pt x="1083" y="1554"/>
                    <a:pt x="1054" y="1453"/>
                  </a:cubicBezTo>
                  <a:cubicBezTo>
                    <a:pt x="1023" y="1362"/>
                    <a:pt x="1873" y="724"/>
                    <a:pt x="1863" y="542"/>
                  </a:cubicBezTo>
                  <a:cubicBezTo>
                    <a:pt x="1863" y="370"/>
                    <a:pt x="407" y="1"/>
                    <a:pt x="196"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6"/>
            <p:cNvSpPr/>
            <p:nvPr/>
          </p:nvSpPr>
          <p:spPr>
            <a:xfrm>
              <a:off x="1334075" y="2051325"/>
              <a:ext cx="44075" cy="36350"/>
            </a:xfrm>
            <a:custGeom>
              <a:avLst/>
              <a:gdLst/>
              <a:ahLst/>
              <a:cxnLst/>
              <a:rect l="l" t="t" r="r" b="b"/>
              <a:pathLst>
                <a:path w="1763" h="1454" extrusionOk="0">
                  <a:moveTo>
                    <a:pt x="85" y="1"/>
                  </a:moveTo>
                  <a:cubicBezTo>
                    <a:pt x="72" y="1"/>
                    <a:pt x="64" y="2"/>
                    <a:pt x="61" y="5"/>
                  </a:cubicBezTo>
                  <a:cubicBezTo>
                    <a:pt x="41" y="25"/>
                    <a:pt x="21" y="623"/>
                    <a:pt x="0" y="1453"/>
                  </a:cubicBezTo>
                  <a:lnTo>
                    <a:pt x="943" y="1453"/>
                  </a:lnTo>
                  <a:cubicBezTo>
                    <a:pt x="932" y="1341"/>
                    <a:pt x="1762" y="724"/>
                    <a:pt x="1752" y="542"/>
                  </a:cubicBezTo>
                  <a:cubicBezTo>
                    <a:pt x="1752" y="370"/>
                    <a:pt x="296" y="1"/>
                    <a:pt x="85"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6"/>
            <p:cNvSpPr/>
            <p:nvPr/>
          </p:nvSpPr>
          <p:spPr>
            <a:xfrm>
              <a:off x="1333325" y="2107375"/>
              <a:ext cx="45825" cy="26100"/>
            </a:xfrm>
            <a:custGeom>
              <a:avLst/>
              <a:gdLst/>
              <a:ahLst/>
              <a:cxnLst/>
              <a:rect l="l" t="t" r="r" b="b"/>
              <a:pathLst>
                <a:path w="1833" h="1044" extrusionOk="0">
                  <a:moveTo>
                    <a:pt x="1833" y="1"/>
                  </a:moveTo>
                  <a:cubicBezTo>
                    <a:pt x="1225" y="11"/>
                    <a:pt x="618" y="11"/>
                    <a:pt x="21" y="11"/>
                  </a:cubicBezTo>
                  <a:cubicBezTo>
                    <a:pt x="10" y="386"/>
                    <a:pt x="10" y="659"/>
                    <a:pt x="1" y="1043"/>
                  </a:cubicBezTo>
                  <a:cubicBezTo>
                    <a:pt x="365" y="1043"/>
                    <a:pt x="982" y="1013"/>
                    <a:pt x="982" y="993"/>
                  </a:cubicBezTo>
                  <a:cubicBezTo>
                    <a:pt x="982" y="902"/>
                    <a:pt x="1752" y="203"/>
                    <a:pt x="1833"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6"/>
            <p:cNvSpPr/>
            <p:nvPr/>
          </p:nvSpPr>
          <p:spPr>
            <a:xfrm>
              <a:off x="1333325" y="2158000"/>
              <a:ext cx="47850" cy="25850"/>
            </a:xfrm>
            <a:custGeom>
              <a:avLst/>
              <a:gdLst/>
              <a:ahLst/>
              <a:cxnLst/>
              <a:rect l="l" t="t" r="r" b="b"/>
              <a:pathLst>
                <a:path w="1914" h="1034" extrusionOk="0">
                  <a:moveTo>
                    <a:pt x="1914" y="1"/>
                  </a:moveTo>
                  <a:lnTo>
                    <a:pt x="1" y="92"/>
                  </a:lnTo>
                  <a:cubicBezTo>
                    <a:pt x="1" y="426"/>
                    <a:pt x="1" y="740"/>
                    <a:pt x="10" y="1034"/>
                  </a:cubicBezTo>
                  <a:cubicBezTo>
                    <a:pt x="345" y="973"/>
                    <a:pt x="952" y="962"/>
                    <a:pt x="952" y="932"/>
                  </a:cubicBezTo>
                  <a:cubicBezTo>
                    <a:pt x="952" y="791"/>
                    <a:pt x="1853" y="183"/>
                    <a:pt x="1914"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6"/>
            <p:cNvSpPr/>
            <p:nvPr/>
          </p:nvSpPr>
          <p:spPr>
            <a:xfrm>
              <a:off x="1411800" y="1988275"/>
              <a:ext cx="192400" cy="113575"/>
            </a:xfrm>
            <a:custGeom>
              <a:avLst/>
              <a:gdLst/>
              <a:ahLst/>
              <a:cxnLst/>
              <a:rect l="l" t="t" r="r" b="b"/>
              <a:pathLst>
                <a:path w="7696" h="4543" extrusionOk="0">
                  <a:moveTo>
                    <a:pt x="5333" y="1"/>
                  </a:moveTo>
                  <a:cubicBezTo>
                    <a:pt x="3717" y="1"/>
                    <a:pt x="933" y="1016"/>
                    <a:pt x="496" y="1899"/>
                  </a:cubicBezTo>
                  <a:cubicBezTo>
                    <a:pt x="0" y="2902"/>
                    <a:pt x="557" y="4542"/>
                    <a:pt x="557" y="4542"/>
                  </a:cubicBezTo>
                  <a:lnTo>
                    <a:pt x="7695" y="2112"/>
                  </a:lnTo>
                  <a:cubicBezTo>
                    <a:pt x="7695" y="2112"/>
                    <a:pt x="7391" y="725"/>
                    <a:pt x="6146" y="137"/>
                  </a:cubicBezTo>
                  <a:cubicBezTo>
                    <a:pt x="5943" y="43"/>
                    <a:pt x="5662" y="1"/>
                    <a:pt x="5333"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6"/>
            <p:cNvSpPr/>
            <p:nvPr/>
          </p:nvSpPr>
          <p:spPr>
            <a:xfrm>
              <a:off x="1411800" y="1997025"/>
              <a:ext cx="106575" cy="104825"/>
            </a:xfrm>
            <a:custGeom>
              <a:avLst/>
              <a:gdLst/>
              <a:ahLst/>
              <a:cxnLst/>
              <a:rect l="l" t="t" r="r" b="b"/>
              <a:pathLst>
                <a:path w="4263" h="4193" extrusionOk="0">
                  <a:moveTo>
                    <a:pt x="3250" y="0"/>
                  </a:moveTo>
                  <a:cubicBezTo>
                    <a:pt x="1985" y="375"/>
                    <a:pt x="770" y="993"/>
                    <a:pt x="496" y="1549"/>
                  </a:cubicBezTo>
                  <a:cubicBezTo>
                    <a:pt x="0" y="2552"/>
                    <a:pt x="557" y="4192"/>
                    <a:pt x="557" y="4192"/>
                  </a:cubicBezTo>
                  <a:lnTo>
                    <a:pt x="4262" y="2926"/>
                  </a:lnTo>
                  <a:cubicBezTo>
                    <a:pt x="3878" y="1974"/>
                    <a:pt x="3554" y="993"/>
                    <a:pt x="3250"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6"/>
            <p:cNvSpPr/>
            <p:nvPr/>
          </p:nvSpPr>
          <p:spPr>
            <a:xfrm>
              <a:off x="1431275" y="2046875"/>
              <a:ext cx="246825" cy="275700"/>
            </a:xfrm>
            <a:custGeom>
              <a:avLst/>
              <a:gdLst/>
              <a:ahLst/>
              <a:cxnLst/>
              <a:rect l="l" t="t" r="r" b="b"/>
              <a:pathLst>
                <a:path w="9873" h="11028" extrusionOk="0">
                  <a:moveTo>
                    <a:pt x="6896" y="1"/>
                  </a:moveTo>
                  <a:lnTo>
                    <a:pt x="3483" y="1044"/>
                  </a:lnTo>
                  <a:lnTo>
                    <a:pt x="0" y="2563"/>
                  </a:lnTo>
                  <a:cubicBezTo>
                    <a:pt x="41" y="3484"/>
                    <a:pt x="3078" y="11027"/>
                    <a:pt x="3240" y="11027"/>
                  </a:cubicBezTo>
                  <a:cubicBezTo>
                    <a:pt x="3241" y="11027"/>
                    <a:pt x="3241" y="11027"/>
                    <a:pt x="3242" y="11027"/>
                  </a:cubicBezTo>
                  <a:cubicBezTo>
                    <a:pt x="3433" y="11027"/>
                    <a:pt x="9862" y="9002"/>
                    <a:pt x="9862" y="8860"/>
                  </a:cubicBezTo>
                  <a:cubicBezTo>
                    <a:pt x="9873" y="8708"/>
                    <a:pt x="6896" y="1"/>
                    <a:pt x="6896"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6"/>
            <p:cNvSpPr/>
            <p:nvPr/>
          </p:nvSpPr>
          <p:spPr>
            <a:xfrm>
              <a:off x="1431275" y="2099525"/>
              <a:ext cx="110150" cy="223050"/>
            </a:xfrm>
            <a:custGeom>
              <a:avLst/>
              <a:gdLst/>
              <a:ahLst/>
              <a:cxnLst/>
              <a:rect l="l" t="t" r="r" b="b"/>
              <a:pathLst>
                <a:path w="4406" h="8922" extrusionOk="0">
                  <a:moveTo>
                    <a:pt x="1053" y="1"/>
                  </a:moveTo>
                  <a:lnTo>
                    <a:pt x="0" y="457"/>
                  </a:lnTo>
                  <a:cubicBezTo>
                    <a:pt x="41" y="1378"/>
                    <a:pt x="3078" y="8921"/>
                    <a:pt x="3240" y="8921"/>
                  </a:cubicBezTo>
                  <a:cubicBezTo>
                    <a:pt x="3242" y="8921"/>
                    <a:pt x="3243" y="8921"/>
                    <a:pt x="3246" y="8921"/>
                  </a:cubicBezTo>
                  <a:cubicBezTo>
                    <a:pt x="3311" y="8921"/>
                    <a:pt x="3768" y="8782"/>
                    <a:pt x="4405" y="8586"/>
                  </a:cubicBezTo>
                  <a:cubicBezTo>
                    <a:pt x="4293" y="8334"/>
                    <a:pt x="4172" y="8080"/>
                    <a:pt x="4050" y="7828"/>
                  </a:cubicBezTo>
                  <a:cubicBezTo>
                    <a:pt x="3382" y="6370"/>
                    <a:pt x="2795" y="4871"/>
                    <a:pt x="2218" y="3373"/>
                  </a:cubicBezTo>
                  <a:cubicBezTo>
                    <a:pt x="1793" y="2259"/>
                    <a:pt x="1388" y="1145"/>
                    <a:pt x="1053" y="1"/>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6"/>
            <p:cNvSpPr/>
            <p:nvPr/>
          </p:nvSpPr>
          <p:spPr>
            <a:xfrm>
              <a:off x="1492525" y="2064600"/>
              <a:ext cx="130650" cy="240475"/>
            </a:xfrm>
            <a:custGeom>
              <a:avLst/>
              <a:gdLst/>
              <a:ahLst/>
              <a:cxnLst/>
              <a:rect l="l" t="t" r="r" b="b"/>
              <a:pathLst>
                <a:path w="5226" h="9619" extrusionOk="0">
                  <a:moveTo>
                    <a:pt x="2137" y="0"/>
                  </a:moveTo>
                  <a:lnTo>
                    <a:pt x="1033" y="335"/>
                  </a:lnTo>
                  <a:lnTo>
                    <a:pt x="1" y="790"/>
                  </a:lnTo>
                  <a:cubicBezTo>
                    <a:pt x="234" y="1570"/>
                    <a:pt x="487" y="2340"/>
                    <a:pt x="750" y="3109"/>
                  </a:cubicBezTo>
                  <a:cubicBezTo>
                    <a:pt x="1287" y="4689"/>
                    <a:pt x="1874" y="6248"/>
                    <a:pt x="2461" y="7807"/>
                  </a:cubicBezTo>
                  <a:cubicBezTo>
                    <a:pt x="2694" y="8415"/>
                    <a:pt x="2927" y="9011"/>
                    <a:pt x="3150" y="9619"/>
                  </a:cubicBezTo>
                  <a:cubicBezTo>
                    <a:pt x="3818" y="9407"/>
                    <a:pt x="4557" y="9164"/>
                    <a:pt x="5225" y="8951"/>
                  </a:cubicBezTo>
                  <a:cubicBezTo>
                    <a:pt x="4618" y="7402"/>
                    <a:pt x="4021" y="5863"/>
                    <a:pt x="3494" y="4293"/>
                  </a:cubicBezTo>
                  <a:cubicBezTo>
                    <a:pt x="3008" y="2876"/>
                    <a:pt x="2552" y="1438"/>
                    <a:pt x="2137" y="0"/>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6"/>
            <p:cNvSpPr/>
            <p:nvPr/>
          </p:nvSpPr>
          <p:spPr>
            <a:xfrm>
              <a:off x="1573525" y="2046875"/>
              <a:ext cx="104575" cy="233400"/>
            </a:xfrm>
            <a:custGeom>
              <a:avLst/>
              <a:gdLst/>
              <a:ahLst/>
              <a:cxnLst/>
              <a:rect l="l" t="t" r="r" b="b"/>
              <a:pathLst>
                <a:path w="4183" h="9336" extrusionOk="0">
                  <a:moveTo>
                    <a:pt x="1206" y="1"/>
                  </a:moveTo>
                  <a:lnTo>
                    <a:pt x="1" y="365"/>
                  </a:lnTo>
                  <a:cubicBezTo>
                    <a:pt x="122" y="396"/>
                    <a:pt x="234" y="487"/>
                    <a:pt x="274" y="639"/>
                  </a:cubicBezTo>
                  <a:cubicBezTo>
                    <a:pt x="497" y="1540"/>
                    <a:pt x="730" y="2431"/>
                    <a:pt x="983" y="3322"/>
                  </a:cubicBezTo>
                  <a:cubicBezTo>
                    <a:pt x="1560" y="5347"/>
                    <a:pt x="2259" y="7342"/>
                    <a:pt x="2927" y="9336"/>
                  </a:cubicBezTo>
                  <a:cubicBezTo>
                    <a:pt x="3666" y="9083"/>
                    <a:pt x="4172" y="8901"/>
                    <a:pt x="4172" y="8860"/>
                  </a:cubicBezTo>
                  <a:cubicBezTo>
                    <a:pt x="4183" y="8708"/>
                    <a:pt x="1206" y="1"/>
                    <a:pt x="1206" y="1"/>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6"/>
            <p:cNvSpPr/>
            <p:nvPr/>
          </p:nvSpPr>
          <p:spPr>
            <a:xfrm>
              <a:off x="1512275" y="2241425"/>
              <a:ext cx="167600" cy="111350"/>
            </a:xfrm>
            <a:custGeom>
              <a:avLst/>
              <a:gdLst/>
              <a:ahLst/>
              <a:cxnLst/>
              <a:rect l="l" t="t" r="r" b="b"/>
              <a:pathLst>
                <a:path w="6704" h="4454" extrusionOk="0">
                  <a:moveTo>
                    <a:pt x="5136" y="1"/>
                  </a:moveTo>
                  <a:cubicBezTo>
                    <a:pt x="5127" y="1"/>
                    <a:pt x="5120" y="2"/>
                    <a:pt x="5114" y="5"/>
                  </a:cubicBezTo>
                  <a:cubicBezTo>
                    <a:pt x="4962" y="75"/>
                    <a:pt x="4689" y="1311"/>
                    <a:pt x="4557" y="1362"/>
                  </a:cubicBezTo>
                  <a:cubicBezTo>
                    <a:pt x="4552" y="1364"/>
                    <a:pt x="4546" y="1365"/>
                    <a:pt x="4539" y="1365"/>
                  </a:cubicBezTo>
                  <a:cubicBezTo>
                    <a:pt x="4441" y="1365"/>
                    <a:pt x="4129" y="1176"/>
                    <a:pt x="3807" y="997"/>
                  </a:cubicBezTo>
                  <a:cubicBezTo>
                    <a:pt x="3475" y="803"/>
                    <a:pt x="3142" y="617"/>
                    <a:pt x="3017" y="617"/>
                  </a:cubicBezTo>
                  <a:cubicBezTo>
                    <a:pt x="3005" y="617"/>
                    <a:pt x="2996" y="619"/>
                    <a:pt x="2988" y="622"/>
                  </a:cubicBezTo>
                  <a:cubicBezTo>
                    <a:pt x="2805" y="714"/>
                    <a:pt x="2410" y="2131"/>
                    <a:pt x="2259" y="2181"/>
                  </a:cubicBezTo>
                  <a:cubicBezTo>
                    <a:pt x="2255" y="2182"/>
                    <a:pt x="2251" y="2183"/>
                    <a:pt x="2246" y="2183"/>
                  </a:cubicBezTo>
                  <a:cubicBezTo>
                    <a:pt x="2151" y="2183"/>
                    <a:pt x="1795" y="2000"/>
                    <a:pt x="1438" y="1817"/>
                  </a:cubicBezTo>
                  <a:cubicBezTo>
                    <a:pt x="1081" y="1630"/>
                    <a:pt x="708" y="1442"/>
                    <a:pt x="583" y="1442"/>
                  </a:cubicBezTo>
                  <a:cubicBezTo>
                    <a:pt x="567" y="1442"/>
                    <a:pt x="554" y="1445"/>
                    <a:pt x="547" y="1452"/>
                  </a:cubicBezTo>
                  <a:cubicBezTo>
                    <a:pt x="405" y="1574"/>
                    <a:pt x="0" y="3245"/>
                    <a:pt x="0" y="3245"/>
                  </a:cubicBezTo>
                  <a:cubicBezTo>
                    <a:pt x="0" y="3343"/>
                    <a:pt x="4015" y="4453"/>
                    <a:pt x="4463" y="4453"/>
                  </a:cubicBezTo>
                  <a:cubicBezTo>
                    <a:pt x="4478" y="4453"/>
                    <a:pt x="4489" y="4452"/>
                    <a:pt x="4496" y="4449"/>
                  </a:cubicBezTo>
                  <a:cubicBezTo>
                    <a:pt x="4689" y="4379"/>
                    <a:pt x="6703" y="1159"/>
                    <a:pt x="6622" y="1078"/>
                  </a:cubicBezTo>
                  <a:cubicBezTo>
                    <a:pt x="6544" y="990"/>
                    <a:pt x="5367" y="1"/>
                    <a:pt x="5136"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6"/>
            <p:cNvSpPr/>
            <p:nvPr/>
          </p:nvSpPr>
          <p:spPr>
            <a:xfrm>
              <a:off x="1512275" y="2257750"/>
              <a:ext cx="112175" cy="94950"/>
            </a:xfrm>
            <a:custGeom>
              <a:avLst/>
              <a:gdLst/>
              <a:ahLst/>
              <a:cxnLst/>
              <a:rect l="l" t="t" r="r" b="b"/>
              <a:pathLst>
                <a:path w="4487" h="3798" extrusionOk="0">
                  <a:moveTo>
                    <a:pt x="2947" y="0"/>
                  </a:moveTo>
                  <a:cubicBezTo>
                    <a:pt x="2765" y="232"/>
                    <a:pt x="2400" y="1488"/>
                    <a:pt x="2259" y="1528"/>
                  </a:cubicBezTo>
                  <a:cubicBezTo>
                    <a:pt x="2255" y="1529"/>
                    <a:pt x="2251" y="1530"/>
                    <a:pt x="2246" y="1530"/>
                  </a:cubicBezTo>
                  <a:cubicBezTo>
                    <a:pt x="2151" y="1530"/>
                    <a:pt x="1795" y="1347"/>
                    <a:pt x="1438" y="1164"/>
                  </a:cubicBezTo>
                  <a:cubicBezTo>
                    <a:pt x="1081" y="977"/>
                    <a:pt x="708" y="789"/>
                    <a:pt x="583" y="789"/>
                  </a:cubicBezTo>
                  <a:cubicBezTo>
                    <a:pt x="567" y="789"/>
                    <a:pt x="554" y="792"/>
                    <a:pt x="547" y="799"/>
                  </a:cubicBezTo>
                  <a:cubicBezTo>
                    <a:pt x="405" y="921"/>
                    <a:pt x="0" y="2592"/>
                    <a:pt x="0" y="2592"/>
                  </a:cubicBezTo>
                  <a:cubicBezTo>
                    <a:pt x="0" y="2682"/>
                    <a:pt x="4023" y="3797"/>
                    <a:pt x="4470" y="3797"/>
                  </a:cubicBezTo>
                  <a:cubicBezTo>
                    <a:pt x="4476" y="3797"/>
                    <a:pt x="4481" y="3797"/>
                    <a:pt x="4486" y="3796"/>
                  </a:cubicBezTo>
                  <a:cubicBezTo>
                    <a:pt x="3858" y="2581"/>
                    <a:pt x="3362" y="1306"/>
                    <a:pt x="2947"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6"/>
            <p:cNvSpPr/>
            <p:nvPr/>
          </p:nvSpPr>
          <p:spPr>
            <a:xfrm>
              <a:off x="1587475" y="2324200"/>
              <a:ext cx="59250" cy="29325"/>
            </a:xfrm>
            <a:custGeom>
              <a:avLst/>
              <a:gdLst/>
              <a:ahLst/>
              <a:cxnLst/>
              <a:rect l="l" t="t" r="r" b="b"/>
              <a:pathLst>
                <a:path w="2370" h="1173" extrusionOk="0">
                  <a:moveTo>
                    <a:pt x="2258" y="0"/>
                  </a:moveTo>
                  <a:cubicBezTo>
                    <a:pt x="1976" y="0"/>
                    <a:pt x="648" y="160"/>
                    <a:pt x="20" y="825"/>
                  </a:cubicBezTo>
                  <a:cubicBezTo>
                    <a:pt x="1" y="853"/>
                    <a:pt x="1196" y="1172"/>
                    <a:pt x="1445" y="1172"/>
                  </a:cubicBezTo>
                  <a:cubicBezTo>
                    <a:pt x="1459" y="1172"/>
                    <a:pt x="1470" y="1171"/>
                    <a:pt x="1478" y="1169"/>
                  </a:cubicBezTo>
                  <a:cubicBezTo>
                    <a:pt x="1620" y="1138"/>
                    <a:pt x="2369" y="45"/>
                    <a:pt x="2308" y="4"/>
                  </a:cubicBezTo>
                  <a:cubicBezTo>
                    <a:pt x="2302" y="2"/>
                    <a:pt x="2285" y="0"/>
                    <a:pt x="2258" y="0"/>
                  </a:cubicBezTo>
                  <a:close/>
                </a:path>
              </a:pathLst>
            </a:custGeom>
            <a:solidFill>
              <a:srgbClr val="00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6"/>
            <p:cNvSpPr/>
            <p:nvPr/>
          </p:nvSpPr>
          <p:spPr>
            <a:xfrm>
              <a:off x="1588200" y="2343025"/>
              <a:ext cx="1825" cy="1800"/>
            </a:xfrm>
            <a:custGeom>
              <a:avLst/>
              <a:gdLst/>
              <a:ahLst/>
              <a:cxnLst/>
              <a:rect l="l" t="t" r="r" b="b"/>
              <a:pathLst>
                <a:path w="73" h="72" extrusionOk="0">
                  <a:moveTo>
                    <a:pt x="1" y="72"/>
                  </a:moveTo>
                  <a:lnTo>
                    <a:pt x="1" y="72"/>
                  </a:lnTo>
                  <a:lnTo>
                    <a:pt x="1" y="72"/>
                  </a:lnTo>
                  <a:close/>
                  <a:moveTo>
                    <a:pt x="1" y="61"/>
                  </a:moveTo>
                  <a:lnTo>
                    <a:pt x="1" y="72"/>
                  </a:lnTo>
                  <a:lnTo>
                    <a:pt x="1" y="61"/>
                  </a:lnTo>
                  <a:close/>
                  <a:moveTo>
                    <a:pt x="11" y="61"/>
                  </a:moveTo>
                  <a:lnTo>
                    <a:pt x="11" y="61"/>
                  </a:lnTo>
                  <a:lnTo>
                    <a:pt x="11" y="61"/>
                  </a:lnTo>
                  <a:close/>
                  <a:moveTo>
                    <a:pt x="11" y="61"/>
                  </a:moveTo>
                  <a:lnTo>
                    <a:pt x="11" y="61"/>
                  </a:lnTo>
                  <a:lnTo>
                    <a:pt x="11" y="61"/>
                  </a:lnTo>
                  <a:close/>
                  <a:moveTo>
                    <a:pt x="11" y="52"/>
                  </a:moveTo>
                  <a:lnTo>
                    <a:pt x="11" y="52"/>
                  </a:lnTo>
                  <a:lnTo>
                    <a:pt x="11" y="52"/>
                  </a:lnTo>
                  <a:close/>
                  <a:moveTo>
                    <a:pt x="21" y="52"/>
                  </a:moveTo>
                  <a:lnTo>
                    <a:pt x="21" y="52"/>
                  </a:lnTo>
                  <a:lnTo>
                    <a:pt x="21" y="52"/>
                  </a:lnTo>
                  <a:close/>
                  <a:moveTo>
                    <a:pt x="21" y="52"/>
                  </a:moveTo>
                  <a:lnTo>
                    <a:pt x="21" y="52"/>
                  </a:lnTo>
                  <a:lnTo>
                    <a:pt x="21" y="52"/>
                  </a:lnTo>
                  <a:close/>
                  <a:moveTo>
                    <a:pt x="32" y="41"/>
                  </a:moveTo>
                  <a:lnTo>
                    <a:pt x="32" y="41"/>
                  </a:lnTo>
                  <a:lnTo>
                    <a:pt x="32" y="41"/>
                  </a:lnTo>
                  <a:close/>
                  <a:moveTo>
                    <a:pt x="32" y="31"/>
                  </a:moveTo>
                  <a:lnTo>
                    <a:pt x="32" y="31"/>
                  </a:lnTo>
                  <a:lnTo>
                    <a:pt x="32" y="31"/>
                  </a:lnTo>
                  <a:close/>
                  <a:moveTo>
                    <a:pt x="41" y="31"/>
                  </a:moveTo>
                  <a:lnTo>
                    <a:pt x="41" y="31"/>
                  </a:lnTo>
                  <a:lnTo>
                    <a:pt x="41" y="31"/>
                  </a:lnTo>
                  <a:close/>
                  <a:moveTo>
                    <a:pt x="41" y="31"/>
                  </a:moveTo>
                  <a:lnTo>
                    <a:pt x="41" y="31"/>
                  </a:lnTo>
                  <a:lnTo>
                    <a:pt x="41" y="31"/>
                  </a:lnTo>
                  <a:close/>
                  <a:moveTo>
                    <a:pt x="41" y="21"/>
                  </a:moveTo>
                  <a:lnTo>
                    <a:pt x="41" y="21"/>
                  </a:lnTo>
                  <a:lnTo>
                    <a:pt x="41" y="21"/>
                  </a:lnTo>
                  <a:close/>
                  <a:moveTo>
                    <a:pt x="52" y="21"/>
                  </a:moveTo>
                  <a:lnTo>
                    <a:pt x="52" y="21"/>
                  </a:lnTo>
                  <a:lnTo>
                    <a:pt x="52" y="21"/>
                  </a:lnTo>
                  <a:close/>
                  <a:moveTo>
                    <a:pt x="52" y="21"/>
                  </a:moveTo>
                  <a:lnTo>
                    <a:pt x="52" y="21"/>
                  </a:lnTo>
                  <a:lnTo>
                    <a:pt x="52" y="21"/>
                  </a:lnTo>
                  <a:close/>
                  <a:moveTo>
                    <a:pt x="72" y="1"/>
                  </a:moveTo>
                  <a:lnTo>
                    <a:pt x="72" y="1"/>
                  </a:lnTo>
                  <a:lnTo>
                    <a:pt x="72" y="1"/>
                  </a:lnTo>
                  <a:close/>
                  <a:moveTo>
                    <a:pt x="72" y="1"/>
                  </a:moveTo>
                  <a:lnTo>
                    <a:pt x="72" y="1"/>
                  </a:lnTo>
                  <a:close/>
                </a:path>
              </a:pathLst>
            </a:custGeom>
            <a:solidFill>
              <a:srgbClr val="424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6"/>
            <p:cNvSpPr/>
            <p:nvPr/>
          </p:nvSpPr>
          <p:spPr>
            <a:xfrm>
              <a:off x="1587975" y="2344800"/>
              <a:ext cx="250" cy="25"/>
            </a:xfrm>
            <a:custGeom>
              <a:avLst/>
              <a:gdLst/>
              <a:ahLst/>
              <a:cxnLst/>
              <a:rect l="l" t="t" r="r" b="b"/>
              <a:pathLst>
                <a:path w="10" h="1" extrusionOk="0">
                  <a:moveTo>
                    <a:pt x="10" y="1"/>
                  </a:moveTo>
                  <a:lnTo>
                    <a:pt x="0" y="1"/>
                  </a:lnTo>
                  <a:lnTo>
                    <a:pt x="0" y="1"/>
                  </a:lnTo>
                  <a:lnTo>
                    <a:pt x="0" y="1"/>
                  </a:lnTo>
                  <a:lnTo>
                    <a:pt x="0" y="1"/>
                  </a:lnTo>
                  <a:close/>
                </a:path>
              </a:pathLst>
            </a:custGeom>
            <a:solidFill>
              <a:srgbClr val="424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6"/>
            <p:cNvSpPr/>
            <p:nvPr/>
          </p:nvSpPr>
          <p:spPr>
            <a:xfrm>
              <a:off x="1623900" y="2353425"/>
              <a:ext cx="550" cy="25"/>
            </a:xfrm>
            <a:custGeom>
              <a:avLst/>
              <a:gdLst/>
              <a:ahLst/>
              <a:cxnLst/>
              <a:rect l="l" t="t" r="r" b="b"/>
              <a:pathLst>
                <a:path w="22" h="1" extrusionOk="0">
                  <a:moveTo>
                    <a:pt x="21" y="0"/>
                  </a:moveTo>
                  <a:lnTo>
                    <a:pt x="21" y="0"/>
                  </a:lnTo>
                  <a:lnTo>
                    <a:pt x="1" y="0"/>
                  </a:lnTo>
                  <a:lnTo>
                    <a:pt x="1" y="0"/>
                  </a:lnTo>
                  <a:lnTo>
                    <a:pt x="21" y="0"/>
                  </a:lnTo>
                  <a:close/>
                </a:path>
              </a:pathLst>
            </a:custGeom>
            <a:solidFill>
              <a:srgbClr val="375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6"/>
            <p:cNvSpPr/>
            <p:nvPr/>
          </p:nvSpPr>
          <p:spPr>
            <a:xfrm>
              <a:off x="1587975" y="2329350"/>
              <a:ext cx="36700" cy="24100"/>
            </a:xfrm>
            <a:custGeom>
              <a:avLst/>
              <a:gdLst/>
              <a:ahLst/>
              <a:cxnLst/>
              <a:rect l="l" t="t" r="r" b="b"/>
              <a:pathLst>
                <a:path w="1468" h="964" extrusionOk="0">
                  <a:moveTo>
                    <a:pt x="1094" y="1"/>
                  </a:moveTo>
                  <a:cubicBezTo>
                    <a:pt x="729" y="122"/>
                    <a:pt x="354" y="295"/>
                    <a:pt x="81" y="548"/>
                  </a:cubicBezTo>
                  <a:lnTo>
                    <a:pt x="61" y="568"/>
                  </a:lnTo>
                  <a:lnTo>
                    <a:pt x="50" y="568"/>
                  </a:lnTo>
                  <a:lnTo>
                    <a:pt x="50" y="578"/>
                  </a:lnTo>
                  <a:lnTo>
                    <a:pt x="41" y="578"/>
                  </a:lnTo>
                  <a:lnTo>
                    <a:pt x="41" y="588"/>
                  </a:lnTo>
                  <a:cubicBezTo>
                    <a:pt x="41" y="588"/>
                    <a:pt x="30" y="588"/>
                    <a:pt x="30" y="599"/>
                  </a:cubicBezTo>
                  <a:lnTo>
                    <a:pt x="20" y="599"/>
                  </a:lnTo>
                  <a:lnTo>
                    <a:pt x="20" y="608"/>
                  </a:lnTo>
                  <a:lnTo>
                    <a:pt x="10" y="608"/>
                  </a:lnTo>
                  <a:lnTo>
                    <a:pt x="10" y="619"/>
                  </a:lnTo>
                  <a:lnTo>
                    <a:pt x="0" y="619"/>
                  </a:lnTo>
                  <a:lnTo>
                    <a:pt x="0" y="629"/>
                  </a:lnTo>
                  <a:cubicBezTo>
                    <a:pt x="0" y="659"/>
                    <a:pt x="1195" y="963"/>
                    <a:pt x="1438" y="963"/>
                  </a:cubicBezTo>
                  <a:lnTo>
                    <a:pt x="1468" y="963"/>
                  </a:lnTo>
                  <a:cubicBezTo>
                    <a:pt x="1397" y="811"/>
                    <a:pt x="1337" y="659"/>
                    <a:pt x="1276" y="507"/>
                  </a:cubicBezTo>
                  <a:cubicBezTo>
                    <a:pt x="1215" y="345"/>
                    <a:pt x="1154" y="173"/>
                    <a:pt x="1094" y="1"/>
                  </a:cubicBezTo>
                  <a:close/>
                </a:path>
              </a:pathLst>
            </a:custGeom>
            <a:solidFill>
              <a:srgbClr val="000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6"/>
            <p:cNvSpPr/>
            <p:nvPr/>
          </p:nvSpPr>
          <p:spPr>
            <a:xfrm>
              <a:off x="1467025" y="2166650"/>
              <a:ext cx="29075" cy="21575"/>
            </a:xfrm>
            <a:custGeom>
              <a:avLst/>
              <a:gdLst/>
              <a:ahLst/>
              <a:cxnLst/>
              <a:rect l="l" t="t" r="r" b="b"/>
              <a:pathLst>
                <a:path w="1163" h="863" extrusionOk="0">
                  <a:moveTo>
                    <a:pt x="561" y="1"/>
                  </a:moveTo>
                  <a:cubicBezTo>
                    <a:pt x="447" y="1"/>
                    <a:pt x="332" y="48"/>
                    <a:pt x="241" y="161"/>
                  </a:cubicBezTo>
                  <a:cubicBezTo>
                    <a:pt x="1" y="459"/>
                    <a:pt x="310" y="862"/>
                    <a:pt x="627" y="862"/>
                  </a:cubicBezTo>
                  <a:cubicBezTo>
                    <a:pt x="751" y="862"/>
                    <a:pt x="876" y="801"/>
                    <a:pt x="970" y="647"/>
                  </a:cubicBezTo>
                  <a:cubicBezTo>
                    <a:pt x="1162" y="338"/>
                    <a:pt x="865" y="1"/>
                    <a:pt x="561"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6"/>
            <p:cNvSpPr/>
            <p:nvPr/>
          </p:nvSpPr>
          <p:spPr>
            <a:xfrm>
              <a:off x="1536075" y="2162800"/>
              <a:ext cx="29125" cy="19025"/>
            </a:xfrm>
            <a:custGeom>
              <a:avLst/>
              <a:gdLst/>
              <a:ahLst/>
              <a:cxnLst/>
              <a:rect l="l" t="t" r="r" b="b"/>
              <a:pathLst>
                <a:path w="1165" h="761" extrusionOk="0">
                  <a:moveTo>
                    <a:pt x="1094" y="1"/>
                  </a:moveTo>
                  <a:cubicBezTo>
                    <a:pt x="1053" y="1"/>
                    <a:pt x="1013" y="21"/>
                    <a:pt x="1003" y="72"/>
                  </a:cubicBezTo>
                  <a:lnTo>
                    <a:pt x="1003" y="82"/>
                  </a:lnTo>
                  <a:cubicBezTo>
                    <a:pt x="992" y="254"/>
                    <a:pt x="922" y="548"/>
                    <a:pt x="648" y="599"/>
                  </a:cubicBezTo>
                  <a:cubicBezTo>
                    <a:pt x="615" y="606"/>
                    <a:pt x="583" y="609"/>
                    <a:pt x="552" y="609"/>
                  </a:cubicBezTo>
                  <a:cubicBezTo>
                    <a:pt x="300" y="609"/>
                    <a:pt x="161" y="375"/>
                    <a:pt x="152" y="365"/>
                  </a:cubicBezTo>
                  <a:cubicBezTo>
                    <a:pt x="145" y="338"/>
                    <a:pt x="121" y="325"/>
                    <a:pt x="93" y="325"/>
                  </a:cubicBezTo>
                  <a:cubicBezTo>
                    <a:pt x="80" y="325"/>
                    <a:pt x="65" y="328"/>
                    <a:pt x="51" y="335"/>
                  </a:cubicBezTo>
                  <a:cubicBezTo>
                    <a:pt x="20" y="356"/>
                    <a:pt x="0" y="396"/>
                    <a:pt x="20" y="437"/>
                  </a:cubicBezTo>
                  <a:cubicBezTo>
                    <a:pt x="92" y="558"/>
                    <a:pt x="284" y="761"/>
                    <a:pt x="557" y="761"/>
                  </a:cubicBezTo>
                  <a:cubicBezTo>
                    <a:pt x="598" y="761"/>
                    <a:pt x="638" y="761"/>
                    <a:pt x="679" y="750"/>
                  </a:cubicBezTo>
                  <a:cubicBezTo>
                    <a:pt x="952" y="689"/>
                    <a:pt x="1124" y="457"/>
                    <a:pt x="1154" y="92"/>
                  </a:cubicBezTo>
                  <a:lnTo>
                    <a:pt x="1154" y="82"/>
                  </a:lnTo>
                  <a:cubicBezTo>
                    <a:pt x="1165" y="41"/>
                    <a:pt x="1134" y="11"/>
                    <a:pt x="1094" y="1"/>
                  </a:cubicBezTo>
                  <a:close/>
                </a:path>
              </a:pathLst>
            </a:custGeom>
            <a:solidFill>
              <a:srgbClr val="00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6"/>
            <p:cNvSpPr/>
            <p:nvPr/>
          </p:nvSpPr>
          <p:spPr>
            <a:xfrm>
              <a:off x="1559350" y="2116325"/>
              <a:ext cx="32425" cy="24225"/>
            </a:xfrm>
            <a:custGeom>
              <a:avLst/>
              <a:gdLst/>
              <a:ahLst/>
              <a:cxnLst/>
              <a:rect l="l" t="t" r="r" b="b"/>
              <a:pathLst>
                <a:path w="1297" h="969" extrusionOk="0">
                  <a:moveTo>
                    <a:pt x="542" y="0"/>
                  </a:moveTo>
                  <a:cubicBezTo>
                    <a:pt x="503" y="0"/>
                    <a:pt x="464" y="5"/>
                    <a:pt x="426" y="17"/>
                  </a:cubicBezTo>
                  <a:cubicBezTo>
                    <a:pt x="1" y="139"/>
                    <a:pt x="203" y="888"/>
                    <a:pt x="214" y="919"/>
                  </a:cubicBezTo>
                  <a:cubicBezTo>
                    <a:pt x="223" y="949"/>
                    <a:pt x="254" y="969"/>
                    <a:pt x="284" y="969"/>
                  </a:cubicBezTo>
                  <a:lnTo>
                    <a:pt x="304" y="969"/>
                  </a:lnTo>
                  <a:cubicBezTo>
                    <a:pt x="345" y="959"/>
                    <a:pt x="365" y="919"/>
                    <a:pt x="355" y="878"/>
                  </a:cubicBezTo>
                  <a:cubicBezTo>
                    <a:pt x="355" y="868"/>
                    <a:pt x="183" y="240"/>
                    <a:pt x="466" y="159"/>
                  </a:cubicBezTo>
                  <a:cubicBezTo>
                    <a:pt x="489" y="153"/>
                    <a:pt x="512" y="150"/>
                    <a:pt x="536" y="150"/>
                  </a:cubicBezTo>
                  <a:cubicBezTo>
                    <a:pt x="777" y="150"/>
                    <a:pt x="1063" y="455"/>
                    <a:pt x="1155" y="584"/>
                  </a:cubicBezTo>
                  <a:cubicBezTo>
                    <a:pt x="1167" y="602"/>
                    <a:pt x="1189" y="613"/>
                    <a:pt x="1211" y="613"/>
                  </a:cubicBezTo>
                  <a:cubicBezTo>
                    <a:pt x="1227" y="613"/>
                    <a:pt x="1244" y="607"/>
                    <a:pt x="1256" y="595"/>
                  </a:cubicBezTo>
                  <a:cubicBezTo>
                    <a:pt x="1297" y="574"/>
                    <a:pt x="1297" y="523"/>
                    <a:pt x="1276" y="493"/>
                  </a:cubicBezTo>
                  <a:cubicBezTo>
                    <a:pt x="1258" y="475"/>
                    <a:pt x="908" y="0"/>
                    <a:pt x="542" y="0"/>
                  </a:cubicBezTo>
                  <a:close/>
                </a:path>
              </a:pathLst>
            </a:custGeom>
            <a:solidFill>
              <a:srgbClr val="00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6"/>
            <p:cNvSpPr/>
            <p:nvPr/>
          </p:nvSpPr>
          <p:spPr>
            <a:xfrm>
              <a:off x="1593175" y="2121800"/>
              <a:ext cx="28000" cy="22275"/>
            </a:xfrm>
            <a:custGeom>
              <a:avLst/>
              <a:gdLst/>
              <a:ahLst/>
              <a:cxnLst/>
              <a:rect l="l" t="t" r="r" b="b"/>
              <a:pathLst>
                <a:path w="1120" h="891" extrusionOk="0">
                  <a:moveTo>
                    <a:pt x="592" y="0"/>
                  </a:moveTo>
                  <a:cubicBezTo>
                    <a:pt x="74" y="0"/>
                    <a:pt x="1" y="791"/>
                    <a:pt x="490" y="882"/>
                  </a:cubicBezTo>
                  <a:cubicBezTo>
                    <a:pt x="525" y="888"/>
                    <a:pt x="557" y="891"/>
                    <a:pt x="588" y="891"/>
                  </a:cubicBezTo>
                  <a:cubicBezTo>
                    <a:pt x="1120" y="891"/>
                    <a:pt x="1120" y="30"/>
                    <a:pt x="612" y="1"/>
                  </a:cubicBezTo>
                  <a:cubicBezTo>
                    <a:pt x="605" y="0"/>
                    <a:pt x="599" y="0"/>
                    <a:pt x="592"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6"/>
            <p:cNvSpPr/>
            <p:nvPr/>
          </p:nvSpPr>
          <p:spPr>
            <a:xfrm>
              <a:off x="1489250" y="2142075"/>
              <a:ext cx="29900" cy="26600"/>
            </a:xfrm>
            <a:custGeom>
              <a:avLst/>
              <a:gdLst/>
              <a:ahLst/>
              <a:cxnLst/>
              <a:rect l="l" t="t" r="r" b="b"/>
              <a:pathLst>
                <a:path w="1196" h="1064" extrusionOk="0">
                  <a:moveTo>
                    <a:pt x="537" y="0"/>
                  </a:moveTo>
                  <a:cubicBezTo>
                    <a:pt x="480" y="0"/>
                    <a:pt x="422" y="15"/>
                    <a:pt x="365" y="51"/>
                  </a:cubicBezTo>
                  <a:cubicBezTo>
                    <a:pt x="0" y="263"/>
                    <a:pt x="142" y="972"/>
                    <a:pt x="142" y="1002"/>
                  </a:cubicBezTo>
                  <a:cubicBezTo>
                    <a:pt x="152" y="1032"/>
                    <a:pt x="183" y="1063"/>
                    <a:pt x="223" y="1063"/>
                  </a:cubicBezTo>
                  <a:cubicBezTo>
                    <a:pt x="223" y="1063"/>
                    <a:pt x="233" y="1063"/>
                    <a:pt x="233" y="1053"/>
                  </a:cubicBezTo>
                  <a:cubicBezTo>
                    <a:pt x="273" y="1053"/>
                    <a:pt x="304" y="1012"/>
                    <a:pt x="294" y="972"/>
                  </a:cubicBezTo>
                  <a:cubicBezTo>
                    <a:pt x="264" y="789"/>
                    <a:pt x="213" y="314"/>
                    <a:pt x="446" y="172"/>
                  </a:cubicBezTo>
                  <a:cubicBezTo>
                    <a:pt x="476" y="153"/>
                    <a:pt x="507" y="145"/>
                    <a:pt x="539" y="145"/>
                  </a:cubicBezTo>
                  <a:cubicBezTo>
                    <a:pt x="770" y="145"/>
                    <a:pt x="1043" y="568"/>
                    <a:pt x="1043" y="577"/>
                  </a:cubicBezTo>
                  <a:cubicBezTo>
                    <a:pt x="1063" y="596"/>
                    <a:pt x="1087" y="608"/>
                    <a:pt x="1112" y="608"/>
                  </a:cubicBezTo>
                  <a:cubicBezTo>
                    <a:pt x="1126" y="608"/>
                    <a:pt x="1140" y="604"/>
                    <a:pt x="1155" y="597"/>
                  </a:cubicBezTo>
                  <a:cubicBezTo>
                    <a:pt x="1185" y="577"/>
                    <a:pt x="1195" y="526"/>
                    <a:pt x="1175" y="496"/>
                  </a:cubicBezTo>
                  <a:cubicBezTo>
                    <a:pt x="1158" y="470"/>
                    <a:pt x="856" y="0"/>
                    <a:pt x="537" y="0"/>
                  </a:cubicBezTo>
                  <a:close/>
                </a:path>
              </a:pathLst>
            </a:custGeom>
            <a:solidFill>
              <a:srgbClr val="00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6"/>
            <p:cNvSpPr/>
            <p:nvPr/>
          </p:nvSpPr>
          <p:spPr>
            <a:xfrm>
              <a:off x="1418875" y="2027400"/>
              <a:ext cx="191625" cy="91150"/>
            </a:xfrm>
            <a:custGeom>
              <a:avLst/>
              <a:gdLst/>
              <a:ahLst/>
              <a:cxnLst/>
              <a:rect l="l" t="t" r="r" b="b"/>
              <a:pathLst>
                <a:path w="7665" h="3646" extrusionOk="0">
                  <a:moveTo>
                    <a:pt x="7218" y="0"/>
                  </a:moveTo>
                  <a:cubicBezTo>
                    <a:pt x="7036" y="0"/>
                    <a:pt x="354" y="2198"/>
                    <a:pt x="112" y="2410"/>
                  </a:cubicBezTo>
                  <a:cubicBezTo>
                    <a:pt x="1" y="2511"/>
                    <a:pt x="507" y="3645"/>
                    <a:pt x="557" y="3645"/>
                  </a:cubicBezTo>
                  <a:cubicBezTo>
                    <a:pt x="618" y="3645"/>
                    <a:pt x="7493" y="1387"/>
                    <a:pt x="7574" y="1317"/>
                  </a:cubicBezTo>
                  <a:cubicBezTo>
                    <a:pt x="7665" y="1245"/>
                    <a:pt x="7381" y="10"/>
                    <a:pt x="7219" y="0"/>
                  </a:cubicBezTo>
                  <a:cubicBezTo>
                    <a:pt x="7219" y="0"/>
                    <a:pt x="7219" y="0"/>
                    <a:pt x="7218" y="0"/>
                  </a:cubicBezTo>
                  <a:close/>
                </a:path>
              </a:pathLst>
            </a:custGeom>
            <a:solidFill>
              <a:srgbClr val="BDD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6"/>
            <p:cNvSpPr/>
            <p:nvPr/>
          </p:nvSpPr>
          <p:spPr>
            <a:xfrm>
              <a:off x="1423175" y="2040800"/>
              <a:ext cx="184300" cy="66100"/>
            </a:xfrm>
            <a:custGeom>
              <a:avLst/>
              <a:gdLst/>
              <a:ahLst/>
              <a:cxnLst/>
              <a:rect l="l" t="t" r="r" b="b"/>
              <a:pathLst>
                <a:path w="7372" h="2644" extrusionOk="0">
                  <a:moveTo>
                    <a:pt x="7290" y="1"/>
                  </a:moveTo>
                  <a:cubicBezTo>
                    <a:pt x="5985" y="376"/>
                    <a:pt x="4678" y="770"/>
                    <a:pt x="3382" y="1206"/>
                  </a:cubicBezTo>
                  <a:cubicBezTo>
                    <a:pt x="2268" y="1580"/>
                    <a:pt x="1134" y="1915"/>
                    <a:pt x="0" y="2259"/>
                  </a:cubicBezTo>
                  <a:cubicBezTo>
                    <a:pt x="41" y="2380"/>
                    <a:pt x="92" y="2522"/>
                    <a:pt x="153" y="2644"/>
                  </a:cubicBezTo>
                  <a:cubicBezTo>
                    <a:pt x="932" y="2370"/>
                    <a:pt x="1712" y="2107"/>
                    <a:pt x="2502" y="1854"/>
                  </a:cubicBezTo>
                  <a:cubicBezTo>
                    <a:pt x="3990" y="1388"/>
                    <a:pt x="7250" y="376"/>
                    <a:pt x="7371" y="345"/>
                  </a:cubicBezTo>
                  <a:cubicBezTo>
                    <a:pt x="7351" y="203"/>
                    <a:pt x="7341" y="173"/>
                    <a:pt x="7290"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6"/>
            <p:cNvSpPr/>
            <p:nvPr/>
          </p:nvSpPr>
          <p:spPr>
            <a:xfrm>
              <a:off x="1625675" y="2331150"/>
              <a:ext cx="8625" cy="9625"/>
            </a:xfrm>
            <a:custGeom>
              <a:avLst/>
              <a:gdLst/>
              <a:ahLst/>
              <a:cxnLst/>
              <a:rect l="l" t="t" r="r" b="b"/>
              <a:pathLst>
                <a:path w="345" h="385" extrusionOk="0">
                  <a:moveTo>
                    <a:pt x="274" y="0"/>
                  </a:moveTo>
                  <a:cubicBezTo>
                    <a:pt x="254" y="0"/>
                    <a:pt x="234" y="0"/>
                    <a:pt x="223" y="20"/>
                  </a:cubicBezTo>
                  <a:cubicBezTo>
                    <a:pt x="153" y="101"/>
                    <a:pt x="92" y="182"/>
                    <a:pt x="21" y="263"/>
                  </a:cubicBezTo>
                  <a:cubicBezTo>
                    <a:pt x="11" y="273"/>
                    <a:pt x="0" y="293"/>
                    <a:pt x="0" y="314"/>
                  </a:cubicBezTo>
                  <a:cubicBezTo>
                    <a:pt x="0" y="324"/>
                    <a:pt x="11" y="344"/>
                    <a:pt x="21" y="365"/>
                  </a:cubicBezTo>
                  <a:cubicBezTo>
                    <a:pt x="31" y="374"/>
                    <a:pt x="51" y="385"/>
                    <a:pt x="72" y="385"/>
                  </a:cubicBezTo>
                  <a:cubicBezTo>
                    <a:pt x="92" y="385"/>
                    <a:pt x="112" y="374"/>
                    <a:pt x="122" y="365"/>
                  </a:cubicBezTo>
                  <a:cubicBezTo>
                    <a:pt x="193" y="284"/>
                    <a:pt x="254" y="203"/>
                    <a:pt x="324" y="122"/>
                  </a:cubicBezTo>
                  <a:cubicBezTo>
                    <a:pt x="335" y="101"/>
                    <a:pt x="345" y="91"/>
                    <a:pt x="345" y="71"/>
                  </a:cubicBezTo>
                  <a:cubicBezTo>
                    <a:pt x="345" y="50"/>
                    <a:pt x="335" y="30"/>
                    <a:pt x="324" y="20"/>
                  </a:cubicBezTo>
                  <a:cubicBezTo>
                    <a:pt x="315" y="10"/>
                    <a:pt x="294" y="0"/>
                    <a:pt x="274" y="0"/>
                  </a:cubicBezTo>
                  <a:close/>
                </a:path>
              </a:pathLst>
            </a:custGeom>
            <a:solidFill>
              <a:srgbClr val="003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6"/>
            <p:cNvSpPr/>
            <p:nvPr/>
          </p:nvSpPr>
          <p:spPr>
            <a:xfrm>
              <a:off x="1608450" y="1942225"/>
              <a:ext cx="57000" cy="44200"/>
            </a:xfrm>
            <a:custGeom>
              <a:avLst/>
              <a:gdLst/>
              <a:ahLst/>
              <a:cxnLst/>
              <a:rect l="l" t="t" r="r" b="b"/>
              <a:pathLst>
                <a:path w="2280" h="1768" extrusionOk="0">
                  <a:moveTo>
                    <a:pt x="1219" y="1"/>
                  </a:moveTo>
                  <a:cubicBezTo>
                    <a:pt x="751" y="1"/>
                    <a:pt x="259" y="51"/>
                    <a:pt x="183" y="127"/>
                  </a:cubicBezTo>
                  <a:cubicBezTo>
                    <a:pt x="1" y="309"/>
                    <a:pt x="1013" y="1767"/>
                    <a:pt x="1236" y="1767"/>
                  </a:cubicBezTo>
                  <a:cubicBezTo>
                    <a:pt x="1459" y="1767"/>
                    <a:pt x="2279" y="309"/>
                    <a:pt x="2097" y="127"/>
                  </a:cubicBezTo>
                  <a:cubicBezTo>
                    <a:pt x="2008" y="38"/>
                    <a:pt x="1622" y="1"/>
                    <a:pt x="1219"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6"/>
            <p:cNvSpPr/>
            <p:nvPr/>
          </p:nvSpPr>
          <p:spPr>
            <a:xfrm>
              <a:off x="1614300" y="1942350"/>
              <a:ext cx="48850" cy="26350"/>
            </a:xfrm>
            <a:custGeom>
              <a:avLst/>
              <a:gdLst/>
              <a:ahLst/>
              <a:cxnLst/>
              <a:rect l="l" t="t" r="r" b="b"/>
              <a:pathLst>
                <a:path w="1954" h="1054" extrusionOk="0">
                  <a:moveTo>
                    <a:pt x="984" y="0"/>
                  </a:moveTo>
                  <a:cubicBezTo>
                    <a:pt x="579" y="0"/>
                    <a:pt x="157" y="36"/>
                    <a:pt x="0" y="91"/>
                  </a:cubicBezTo>
                  <a:cubicBezTo>
                    <a:pt x="435" y="273"/>
                    <a:pt x="860" y="476"/>
                    <a:pt x="1235" y="770"/>
                  </a:cubicBezTo>
                  <a:cubicBezTo>
                    <a:pt x="1346" y="851"/>
                    <a:pt x="1458" y="952"/>
                    <a:pt x="1559" y="1053"/>
                  </a:cubicBezTo>
                  <a:cubicBezTo>
                    <a:pt x="1782" y="658"/>
                    <a:pt x="1954" y="213"/>
                    <a:pt x="1863" y="122"/>
                  </a:cubicBezTo>
                  <a:cubicBezTo>
                    <a:pt x="1777" y="36"/>
                    <a:pt x="1389" y="0"/>
                    <a:pt x="984"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6"/>
            <p:cNvSpPr/>
            <p:nvPr/>
          </p:nvSpPr>
          <p:spPr>
            <a:xfrm>
              <a:off x="1489400" y="2394600"/>
              <a:ext cx="164650" cy="95275"/>
            </a:xfrm>
            <a:custGeom>
              <a:avLst/>
              <a:gdLst/>
              <a:ahLst/>
              <a:cxnLst/>
              <a:rect l="l" t="t" r="r" b="b"/>
              <a:pathLst>
                <a:path w="6586" h="3811" extrusionOk="0">
                  <a:moveTo>
                    <a:pt x="3154" y="1"/>
                  </a:moveTo>
                  <a:cubicBezTo>
                    <a:pt x="1347" y="1"/>
                    <a:pt x="1" y="2046"/>
                    <a:pt x="1098" y="3810"/>
                  </a:cubicBezTo>
                  <a:lnTo>
                    <a:pt x="6585" y="3810"/>
                  </a:lnTo>
                  <a:cubicBezTo>
                    <a:pt x="6585" y="3810"/>
                    <a:pt x="5836" y="590"/>
                    <a:pt x="3750" y="74"/>
                  </a:cubicBezTo>
                  <a:cubicBezTo>
                    <a:pt x="3548" y="24"/>
                    <a:pt x="3348" y="1"/>
                    <a:pt x="3154"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6"/>
            <p:cNvSpPr/>
            <p:nvPr/>
          </p:nvSpPr>
          <p:spPr>
            <a:xfrm>
              <a:off x="1495825" y="2402525"/>
              <a:ext cx="136950" cy="87350"/>
            </a:xfrm>
            <a:custGeom>
              <a:avLst/>
              <a:gdLst/>
              <a:ahLst/>
              <a:cxnLst/>
              <a:rect l="l" t="t" r="r" b="b"/>
              <a:pathLst>
                <a:path w="5478" h="3494" extrusionOk="0">
                  <a:moveTo>
                    <a:pt x="1702" y="0"/>
                  </a:moveTo>
                  <a:cubicBezTo>
                    <a:pt x="577" y="648"/>
                    <a:pt x="1" y="2147"/>
                    <a:pt x="841" y="3493"/>
                  </a:cubicBezTo>
                  <a:lnTo>
                    <a:pt x="5478" y="3493"/>
                  </a:lnTo>
                  <a:cubicBezTo>
                    <a:pt x="4881" y="3180"/>
                    <a:pt x="4314" y="2835"/>
                    <a:pt x="3777" y="2410"/>
                  </a:cubicBezTo>
                  <a:cubicBezTo>
                    <a:pt x="2947" y="1752"/>
                    <a:pt x="2299" y="881"/>
                    <a:pt x="1702"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3" name="Google Shape;1813;p26"/>
          <p:cNvSpPr txBox="1">
            <a:spLocks noGrp="1"/>
          </p:cNvSpPr>
          <p:nvPr>
            <p:ph type="ctrTitle"/>
          </p:nvPr>
        </p:nvSpPr>
        <p:spPr>
          <a:xfrm>
            <a:off x="3303300" y="1360725"/>
            <a:ext cx="5120700" cy="64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000">
                <a:solidFill>
                  <a:srgbClr val="E55C5E"/>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14" name="Google Shape;1814;p26"/>
          <p:cNvSpPr txBox="1">
            <a:spLocks noGrp="1"/>
          </p:cNvSpPr>
          <p:nvPr>
            <p:ph type="subTitle" idx="1"/>
          </p:nvPr>
        </p:nvSpPr>
        <p:spPr>
          <a:xfrm>
            <a:off x="3303300" y="2136525"/>
            <a:ext cx="5120700" cy="48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600">
                <a:solidFill>
                  <a:schemeClr val="hlink"/>
                </a:solidFill>
                <a:latin typeface="Quicksand"/>
                <a:ea typeface="Quicksand"/>
                <a:cs typeface="Quicksand"/>
                <a:sym typeface="Quicksan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15" name="Google Shape;1815;p26"/>
          <p:cNvSpPr txBox="1">
            <a:spLocks noGrp="1"/>
          </p:cNvSpPr>
          <p:nvPr>
            <p:ph type="ctrTitle" idx="2"/>
          </p:nvPr>
        </p:nvSpPr>
        <p:spPr>
          <a:xfrm>
            <a:off x="3303300" y="2808800"/>
            <a:ext cx="5120700" cy="64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5200">
                <a:solidFill>
                  <a:schemeClr val="lt2"/>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16" name="Google Shape;1816;p26"/>
          <p:cNvSpPr txBox="1">
            <a:spLocks noGrp="1"/>
          </p:cNvSpPr>
          <p:nvPr>
            <p:ph type="ctrTitle" idx="3"/>
          </p:nvPr>
        </p:nvSpPr>
        <p:spPr>
          <a:xfrm>
            <a:off x="4014898" y="3831975"/>
            <a:ext cx="4409100" cy="43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Font typeface="Quicksand"/>
              <a:buNone/>
              <a:defRPr sz="1800">
                <a:latin typeface="Quicksand"/>
                <a:ea typeface="Quicksand"/>
                <a:cs typeface="Quicksand"/>
                <a:sym typeface="Quicksand"/>
              </a:defRPr>
            </a:lvl1pPr>
            <a:lvl2pPr lvl="1" algn="ctr" rtl="0">
              <a:spcBef>
                <a:spcPts val="0"/>
              </a:spcBef>
              <a:spcAft>
                <a:spcPts val="0"/>
              </a:spcAft>
              <a:buSzPts val="5200"/>
              <a:buFont typeface="Quicksand"/>
              <a:buNone/>
              <a:defRPr sz="5200">
                <a:latin typeface="Quicksand"/>
                <a:ea typeface="Quicksand"/>
                <a:cs typeface="Quicksand"/>
                <a:sym typeface="Quicksand"/>
              </a:defRPr>
            </a:lvl2pPr>
            <a:lvl3pPr lvl="2" algn="ctr" rtl="0">
              <a:spcBef>
                <a:spcPts val="0"/>
              </a:spcBef>
              <a:spcAft>
                <a:spcPts val="0"/>
              </a:spcAft>
              <a:buSzPts val="5200"/>
              <a:buFont typeface="Quicksand"/>
              <a:buNone/>
              <a:defRPr sz="5200">
                <a:latin typeface="Quicksand"/>
                <a:ea typeface="Quicksand"/>
                <a:cs typeface="Quicksand"/>
                <a:sym typeface="Quicksand"/>
              </a:defRPr>
            </a:lvl3pPr>
            <a:lvl4pPr lvl="3" algn="ctr" rtl="0">
              <a:spcBef>
                <a:spcPts val="0"/>
              </a:spcBef>
              <a:spcAft>
                <a:spcPts val="0"/>
              </a:spcAft>
              <a:buSzPts val="5200"/>
              <a:buFont typeface="Quicksand"/>
              <a:buNone/>
              <a:defRPr sz="5200">
                <a:latin typeface="Quicksand"/>
                <a:ea typeface="Quicksand"/>
                <a:cs typeface="Quicksand"/>
                <a:sym typeface="Quicksand"/>
              </a:defRPr>
            </a:lvl4pPr>
            <a:lvl5pPr lvl="4" algn="ctr" rtl="0">
              <a:spcBef>
                <a:spcPts val="0"/>
              </a:spcBef>
              <a:spcAft>
                <a:spcPts val="0"/>
              </a:spcAft>
              <a:buSzPts val="5200"/>
              <a:buFont typeface="Quicksand"/>
              <a:buNone/>
              <a:defRPr sz="5200">
                <a:latin typeface="Quicksand"/>
                <a:ea typeface="Quicksand"/>
                <a:cs typeface="Quicksand"/>
                <a:sym typeface="Quicksand"/>
              </a:defRPr>
            </a:lvl5pPr>
            <a:lvl6pPr lvl="5" algn="ctr" rtl="0">
              <a:spcBef>
                <a:spcPts val="0"/>
              </a:spcBef>
              <a:spcAft>
                <a:spcPts val="0"/>
              </a:spcAft>
              <a:buSzPts val="5200"/>
              <a:buFont typeface="Quicksand"/>
              <a:buNone/>
              <a:defRPr sz="5200">
                <a:latin typeface="Quicksand"/>
                <a:ea typeface="Quicksand"/>
                <a:cs typeface="Quicksand"/>
                <a:sym typeface="Quicksand"/>
              </a:defRPr>
            </a:lvl6pPr>
            <a:lvl7pPr lvl="6" algn="ctr" rtl="0">
              <a:spcBef>
                <a:spcPts val="0"/>
              </a:spcBef>
              <a:spcAft>
                <a:spcPts val="0"/>
              </a:spcAft>
              <a:buSzPts val="5200"/>
              <a:buFont typeface="Quicksand"/>
              <a:buNone/>
              <a:defRPr sz="5200">
                <a:latin typeface="Quicksand"/>
                <a:ea typeface="Quicksand"/>
                <a:cs typeface="Quicksand"/>
                <a:sym typeface="Quicksand"/>
              </a:defRPr>
            </a:lvl7pPr>
            <a:lvl8pPr lvl="7" algn="ctr" rtl="0">
              <a:spcBef>
                <a:spcPts val="0"/>
              </a:spcBef>
              <a:spcAft>
                <a:spcPts val="0"/>
              </a:spcAft>
              <a:buSzPts val="5200"/>
              <a:buFont typeface="Quicksand"/>
              <a:buNone/>
              <a:defRPr sz="5200">
                <a:latin typeface="Quicksand"/>
                <a:ea typeface="Quicksand"/>
                <a:cs typeface="Quicksand"/>
                <a:sym typeface="Quicksand"/>
              </a:defRPr>
            </a:lvl8pPr>
            <a:lvl9pPr lvl="8" algn="ctr" rtl="0">
              <a:spcBef>
                <a:spcPts val="0"/>
              </a:spcBef>
              <a:spcAft>
                <a:spcPts val="0"/>
              </a:spcAft>
              <a:buSzPts val="5200"/>
              <a:buFont typeface="Quicksand"/>
              <a:buNone/>
              <a:defRPr sz="5200">
                <a:latin typeface="Quicksand"/>
                <a:ea typeface="Quicksand"/>
                <a:cs typeface="Quicksand"/>
                <a:sym typeface="Quicksand"/>
              </a:defRPr>
            </a:lvl9pPr>
          </a:lstStyle>
          <a:p>
            <a:endParaRPr/>
          </a:p>
        </p:txBody>
      </p:sp>
      <p:cxnSp>
        <p:nvCxnSpPr>
          <p:cNvPr id="1817" name="Google Shape;1817;p26"/>
          <p:cNvCxnSpPr/>
          <p:nvPr/>
        </p:nvCxnSpPr>
        <p:spPr>
          <a:xfrm>
            <a:off x="4713000" y="3467850"/>
            <a:ext cx="3711000" cy="0"/>
          </a:xfrm>
          <a:prstGeom prst="straightConnector1">
            <a:avLst/>
          </a:prstGeom>
          <a:noFill/>
          <a:ln w="28575" cap="flat" cmpd="sng">
            <a:solidFill>
              <a:srgbClr val="48B5B5"/>
            </a:solidFill>
            <a:prstDash val="dot"/>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6" name="Google Shape;12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5">
  <p:cSld name="CUSTOM_18">
    <p:bg>
      <p:bgPr>
        <a:solidFill>
          <a:srgbClr val="035865"/>
        </a:solidFill>
        <a:effectLst/>
      </p:bgPr>
    </p:bg>
    <p:spTree>
      <p:nvGrpSpPr>
        <p:cNvPr id="1" name="Shape 1882"/>
        <p:cNvGrpSpPr/>
        <p:nvPr/>
      </p:nvGrpSpPr>
      <p:grpSpPr>
        <a:xfrm>
          <a:off x="0" y="0"/>
          <a:ext cx="0" cy="0"/>
          <a:chOff x="0" y="0"/>
          <a:chExt cx="0" cy="0"/>
        </a:xfrm>
      </p:grpSpPr>
      <p:grpSp>
        <p:nvGrpSpPr>
          <p:cNvPr id="1883" name="Google Shape;1883;p28"/>
          <p:cNvGrpSpPr/>
          <p:nvPr/>
        </p:nvGrpSpPr>
        <p:grpSpPr>
          <a:xfrm>
            <a:off x="-190200" y="-699950"/>
            <a:ext cx="8898150" cy="4315825"/>
            <a:chOff x="-190200" y="-664400"/>
            <a:chExt cx="8898150" cy="4315825"/>
          </a:xfrm>
        </p:grpSpPr>
        <p:sp>
          <p:nvSpPr>
            <p:cNvPr id="1884" name="Google Shape;1884;p28"/>
            <p:cNvSpPr/>
            <p:nvPr/>
          </p:nvSpPr>
          <p:spPr>
            <a:xfrm>
              <a:off x="-116293" y="-10596"/>
              <a:ext cx="6627354" cy="3174716"/>
            </a:xfrm>
            <a:custGeom>
              <a:avLst/>
              <a:gdLst/>
              <a:ahLst/>
              <a:cxnLst/>
              <a:rect l="l" t="t" r="r" b="b"/>
              <a:pathLst>
                <a:path w="79360" h="38016" extrusionOk="0">
                  <a:moveTo>
                    <a:pt x="69272" y="0"/>
                  </a:moveTo>
                  <a:lnTo>
                    <a:pt x="69769" y="1569"/>
                  </a:lnTo>
                  <a:cubicBezTo>
                    <a:pt x="70881" y="5110"/>
                    <a:pt x="70788" y="8142"/>
                    <a:pt x="69500" y="9900"/>
                  </a:cubicBezTo>
                  <a:cubicBezTo>
                    <a:pt x="67837" y="12166"/>
                    <a:pt x="64081" y="12502"/>
                    <a:pt x="61974" y="12502"/>
                  </a:cubicBezTo>
                  <a:cubicBezTo>
                    <a:pt x="58943" y="12502"/>
                    <a:pt x="55375" y="11871"/>
                    <a:pt x="51391" y="10624"/>
                  </a:cubicBezTo>
                  <a:cubicBezTo>
                    <a:pt x="51364" y="10610"/>
                    <a:pt x="51350" y="10610"/>
                    <a:pt x="51323" y="10597"/>
                  </a:cubicBezTo>
                  <a:cubicBezTo>
                    <a:pt x="48265" y="9644"/>
                    <a:pt x="45126" y="8988"/>
                    <a:pt x="41960" y="8585"/>
                  </a:cubicBezTo>
                  <a:lnTo>
                    <a:pt x="33496" y="7512"/>
                  </a:lnTo>
                  <a:lnTo>
                    <a:pt x="33416" y="7498"/>
                  </a:lnTo>
                  <a:lnTo>
                    <a:pt x="32772" y="7498"/>
                  </a:lnTo>
                  <a:cubicBezTo>
                    <a:pt x="29351" y="7498"/>
                    <a:pt x="26065" y="7874"/>
                    <a:pt x="23006" y="8598"/>
                  </a:cubicBezTo>
                  <a:cubicBezTo>
                    <a:pt x="13670" y="10758"/>
                    <a:pt x="5795" y="16110"/>
                    <a:pt x="0" y="24185"/>
                  </a:cubicBezTo>
                  <a:lnTo>
                    <a:pt x="0" y="38016"/>
                  </a:lnTo>
                  <a:cubicBezTo>
                    <a:pt x="2951" y="30275"/>
                    <a:pt x="9780" y="18364"/>
                    <a:pt x="24495" y="14983"/>
                  </a:cubicBezTo>
                  <a:cubicBezTo>
                    <a:pt x="27004" y="14380"/>
                    <a:pt x="29753" y="14058"/>
                    <a:pt x="32772" y="14058"/>
                  </a:cubicBezTo>
                  <a:lnTo>
                    <a:pt x="33443" y="14058"/>
                  </a:lnTo>
                  <a:cubicBezTo>
                    <a:pt x="38124" y="14139"/>
                    <a:pt x="43436" y="14997"/>
                    <a:pt x="49419" y="16875"/>
                  </a:cubicBezTo>
                  <a:cubicBezTo>
                    <a:pt x="54221" y="18378"/>
                    <a:pt x="58406" y="19061"/>
                    <a:pt x="61974" y="19061"/>
                  </a:cubicBezTo>
                  <a:cubicBezTo>
                    <a:pt x="74410" y="19061"/>
                    <a:pt x="79359" y="10798"/>
                    <a:pt x="76140"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8"/>
            <p:cNvSpPr/>
            <p:nvPr/>
          </p:nvSpPr>
          <p:spPr>
            <a:xfrm>
              <a:off x="-159969" y="-40910"/>
              <a:ext cx="7675905" cy="3501908"/>
            </a:xfrm>
            <a:custGeom>
              <a:avLst/>
              <a:gdLst/>
              <a:ahLst/>
              <a:cxnLst/>
              <a:rect l="l" t="t" r="r" b="b"/>
              <a:pathLst>
                <a:path w="91916" h="41934" extrusionOk="0">
                  <a:moveTo>
                    <a:pt x="91245" y="0"/>
                  </a:moveTo>
                  <a:cubicBezTo>
                    <a:pt x="85003" y="17328"/>
                    <a:pt x="76687" y="22037"/>
                    <a:pt x="67383" y="22037"/>
                  </a:cubicBezTo>
                  <a:cubicBezTo>
                    <a:pt x="61950" y="22037"/>
                    <a:pt x="56181" y="20431"/>
                    <a:pt x="50290" y="18794"/>
                  </a:cubicBezTo>
                  <a:cubicBezTo>
                    <a:pt x="44267" y="17109"/>
                    <a:pt x="38050" y="15378"/>
                    <a:pt x="32019" y="15378"/>
                  </a:cubicBezTo>
                  <a:cubicBezTo>
                    <a:pt x="31522" y="15378"/>
                    <a:pt x="31026" y="15389"/>
                    <a:pt x="30532" y="15414"/>
                  </a:cubicBezTo>
                  <a:cubicBezTo>
                    <a:pt x="25420" y="15655"/>
                    <a:pt x="20632" y="17197"/>
                    <a:pt x="16299" y="19988"/>
                  </a:cubicBezTo>
                  <a:cubicBezTo>
                    <a:pt x="12852" y="22214"/>
                    <a:pt x="9672" y="25246"/>
                    <a:pt x="6869" y="28989"/>
                  </a:cubicBezTo>
                  <a:cubicBezTo>
                    <a:pt x="2106" y="35333"/>
                    <a:pt x="28" y="41652"/>
                    <a:pt x="1" y="41719"/>
                  </a:cubicBezTo>
                  <a:lnTo>
                    <a:pt x="684" y="41933"/>
                  </a:lnTo>
                  <a:cubicBezTo>
                    <a:pt x="698" y="41867"/>
                    <a:pt x="2750" y="35655"/>
                    <a:pt x="7445" y="29391"/>
                  </a:cubicBezTo>
                  <a:cubicBezTo>
                    <a:pt x="10208" y="25729"/>
                    <a:pt x="13321" y="22765"/>
                    <a:pt x="16701" y="20578"/>
                  </a:cubicBezTo>
                  <a:cubicBezTo>
                    <a:pt x="20927" y="17868"/>
                    <a:pt x="25581" y="16366"/>
                    <a:pt x="30558" y="16124"/>
                  </a:cubicBezTo>
                  <a:cubicBezTo>
                    <a:pt x="31048" y="16100"/>
                    <a:pt x="31539" y="16088"/>
                    <a:pt x="32031" y="16088"/>
                  </a:cubicBezTo>
                  <a:cubicBezTo>
                    <a:pt x="37968" y="16088"/>
                    <a:pt x="44132" y="17806"/>
                    <a:pt x="50103" y="19478"/>
                  </a:cubicBezTo>
                  <a:cubicBezTo>
                    <a:pt x="56119" y="21152"/>
                    <a:pt x="61889" y="22761"/>
                    <a:pt x="67376" y="22761"/>
                  </a:cubicBezTo>
                  <a:cubicBezTo>
                    <a:pt x="69365" y="22761"/>
                    <a:pt x="71316" y="22549"/>
                    <a:pt x="73229" y="22053"/>
                  </a:cubicBezTo>
                  <a:cubicBezTo>
                    <a:pt x="77106" y="21048"/>
                    <a:pt x="80446" y="18955"/>
                    <a:pt x="83411" y="15668"/>
                  </a:cubicBezTo>
                  <a:cubicBezTo>
                    <a:pt x="86711" y="12007"/>
                    <a:pt x="89501" y="6963"/>
                    <a:pt x="91915" y="242"/>
                  </a:cubicBezTo>
                  <a:lnTo>
                    <a:pt x="91245" y="0"/>
                  </a:ln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8"/>
            <p:cNvSpPr/>
            <p:nvPr/>
          </p:nvSpPr>
          <p:spPr>
            <a:xfrm>
              <a:off x="-190200" y="-36400"/>
              <a:ext cx="6648649" cy="3227411"/>
            </a:xfrm>
            <a:custGeom>
              <a:avLst/>
              <a:gdLst/>
              <a:ahLst/>
              <a:cxnLst/>
              <a:rect l="l" t="t" r="r" b="b"/>
              <a:pathLst>
                <a:path w="79615" h="38647" extrusionOk="0">
                  <a:moveTo>
                    <a:pt x="78125" y="0"/>
                  </a:moveTo>
                  <a:lnTo>
                    <a:pt x="77427" y="148"/>
                  </a:lnTo>
                  <a:cubicBezTo>
                    <a:pt x="78876" y="7002"/>
                    <a:pt x="77991" y="12046"/>
                    <a:pt x="74812" y="15131"/>
                  </a:cubicBezTo>
                  <a:cubicBezTo>
                    <a:pt x="73204" y="16701"/>
                    <a:pt x="69832" y="18779"/>
                    <a:pt x="63289" y="18779"/>
                  </a:cubicBezTo>
                  <a:cubicBezTo>
                    <a:pt x="60441" y="18779"/>
                    <a:pt x="56991" y="18386"/>
                    <a:pt x="52825" y="17385"/>
                  </a:cubicBezTo>
                  <a:cubicBezTo>
                    <a:pt x="45354" y="15601"/>
                    <a:pt x="39157" y="14219"/>
                    <a:pt x="33214" y="14045"/>
                  </a:cubicBezTo>
                  <a:cubicBezTo>
                    <a:pt x="32827" y="14035"/>
                    <a:pt x="32445" y="14029"/>
                    <a:pt x="32067" y="14029"/>
                  </a:cubicBezTo>
                  <a:cubicBezTo>
                    <a:pt x="25832" y="14029"/>
                    <a:pt x="20725" y="15496"/>
                    <a:pt x="16070" y="18619"/>
                  </a:cubicBezTo>
                  <a:cubicBezTo>
                    <a:pt x="10558" y="22308"/>
                    <a:pt x="6493" y="27486"/>
                    <a:pt x="4038" y="31175"/>
                  </a:cubicBezTo>
                  <a:cubicBezTo>
                    <a:pt x="1382" y="35159"/>
                    <a:pt x="14" y="38338"/>
                    <a:pt x="0" y="38365"/>
                  </a:cubicBezTo>
                  <a:lnTo>
                    <a:pt x="658" y="38647"/>
                  </a:lnTo>
                  <a:cubicBezTo>
                    <a:pt x="711" y="38526"/>
                    <a:pt x="6104" y="26158"/>
                    <a:pt x="16473" y="19209"/>
                  </a:cubicBezTo>
                  <a:cubicBezTo>
                    <a:pt x="20994" y="16166"/>
                    <a:pt x="25967" y="14739"/>
                    <a:pt x="32052" y="14739"/>
                  </a:cubicBezTo>
                  <a:cubicBezTo>
                    <a:pt x="32431" y="14739"/>
                    <a:pt x="32814" y="14745"/>
                    <a:pt x="33201" y="14756"/>
                  </a:cubicBezTo>
                  <a:cubicBezTo>
                    <a:pt x="39076" y="14931"/>
                    <a:pt x="45220" y="16299"/>
                    <a:pt x="52664" y="18082"/>
                  </a:cubicBezTo>
                  <a:cubicBezTo>
                    <a:pt x="56546" y="19015"/>
                    <a:pt x="60115" y="19481"/>
                    <a:pt x="63296" y="19481"/>
                  </a:cubicBezTo>
                  <a:cubicBezTo>
                    <a:pt x="64006" y="19481"/>
                    <a:pt x="64697" y="19457"/>
                    <a:pt x="65368" y="19411"/>
                  </a:cubicBezTo>
                  <a:cubicBezTo>
                    <a:pt x="69701" y="19116"/>
                    <a:pt x="73041" y="17855"/>
                    <a:pt x="75308" y="15641"/>
                  </a:cubicBezTo>
                  <a:cubicBezTo>
                    <a:pt x="78675" y="12368"/>
                    <a:pt x="79614" y="7110"/>
                    <a:pt x="78125"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8"/>
            <p:cNvSpPr/>
            <p:nvPr/>
          </p:nvSpPr>
          <p:spPr>
            <a:xfrm>
              <a:off x="3593671" y="-242672"/>
              <a:ext cx="2115308" cy="974478"/>
            </a:xfrm>
            <a:custGeom>
              <a:avLst/>
              <a:gdLst/>
              <a:ahLst/>
              <a:cxnLst/>
              <a:rect l="l" t="t" r="r" b="b"/>
              <a:pathLst>
                <a:path w="25330" h="11669" extrusionOk="0">
                  <a:moveTo>
                    <a:pt x="9125" y="1"/>
                  </a:moveTo>
                  <a:cubicBezTo>
                    <a:pt x="7994" y="1"/>
                    <a:pt x="6757" y="395"/>
                    <a:pt x="5839" y="780"/>
                  </a:cubicBezTo>
                  <a:cubicBezTo>
                    <a:pt x="3934" y="1585"/>
                    <a:pt x="996" y="3208"/>
                    <a:pt x="420" y="5382"/>
                  </a:cubicBezTo>
                  <a:cubicBezTo>
                    <a:pt x="1" y="6920"/>
                    <a:pt x="882" y="7389"/>
                    <a:pt x="2000" y="7389"/>
                  </a:cubicBezTo>
                  <a:cubicBezTo>
                    <a:pt x="2957" y="7389"/>
                    <a:pt x="4088" y="7045"/>
                    <a:pt x="4725" y="6736"/>
                  </a:cubicBezTo>
                  <a:cubicBezTo>
                    <a:pt x="5204" y="6501"/>
                    <a:pt x="5998" y="6061"/>
                    <a:pt x="6601" y="6061"/>
                  </a:cubicBezTo>
                  <a:cubicBezTo>
                    <a:pt x="6961" y="6061"/>
                    <a:pt x="7253" y="6218"/>
                    <a:pt x="7368" y="6669"/>
                  </a:cubicBezTo>
                  <a:cubicBezTo>
                    <a:pt x="7556" y="7420"/>
                    <a:pt x="6832" y="8104"/>
                    <a:pt x="7515" y="8789"/>
                  </a:cubicBezTo>
                  <a:cubicBezTo>
                    <a:pt x="7891" y="9164"/>
                    <a:pt x="8447" y="9301"/>
                    <a:pt x="9083" y="9301"/>
                  </a:cubicBezTo>
                  <a:cubicBezTo>
                    <a:pt x="10629" y="9301"/>
                    <a:pt x="12647" y="8490"/>
                    <a:pt x="13673" y="8319"/>
                  </a:cubicBezTo>
                  <a:cubicBezTo>
                    <a:pt x="14119" y="8241"/>
                    <a:pt x="14596" y="8176"/>
                    <a:pt x="15069" y="8176"/>
                  </a:cubicBezTo>
                  <a:cubicBezTo>
                    <a:pt x="15577" y="8176"/>
                    <a:pt x="16079" y="8251"/>
                    <a:pt x="16530" y="8467"/>
                  </a:cubicBezTo>
                  <a:cubicBezTo>
                    <a:pt x="17630" y="9003"/>
                    <a:pt x="17563" y="9942"/>
                    <a:pt x="18207" y="10814"/>
                  </a:cubicBezTo>
                  <a:cubicBezTo>
                    <a:pt x="18654" y="11424"/>
                    <a:pt x="19210" y="11668"/>
                    <a:pt x="19803" y="11668"/>
                  </a:cubicBezTo>
                  <a:cubicBezTo>
                    <a:pt x="21454" y="11668"/>
                    <a:pt x="23395" y="9778"/>
                    <a:pt x="24096" y="8614"/>
                  </a:cubicBezTo>
                  <a:cubicBezTo>
                    <a:pt x="24673" y="7675"/>
                    <a:pt x="25330" y="6240"/>
                    <a:pt x="24739" y="5167"/>
                  </a:cubicBezTo>
                  <a:cubicBezTo>
                    <a:pt x="24210" y="4196"/>
                    <a:pt x="22841" y="4079"/>
                    <a:pt x="21820" y="4079"/>
                  </a:cubicBezTo>
                  <a:cubicBezTo>
                    <a:pt x="21754" y="4079"/>
                    <a:pt x="21690" y="4079"/>
                    <a:pt x="21627" y="4080"/>
                  </a:cubicBezTo>
                  <a:cubicBezTo>
                    <a:pt x="20273" y="4080"/>
                    <a:pt x="18932" y="4375"/>
                    <a:pt x="17630" y="4738"/>
                  </a:cubicBezTo>
                  <a:cubicBezTo>
                    <a:pt x="16686" y="4990"/>
                    <a:pt x="15535" y="5458"/>
                    <a:pt x="14487" y="5458"/>
                  </a:cubicBezTo>
                  <a:cubicBezTo>
                    <a:pt x="14254" y="5458"/>
                    <a:pt x="14026" y="5435"/>
                    <a:pt x="13807" y="5382"/>
                  </a:cubicBezTo>
                  <a:cubicBezTo>
                    <a:pt x="12049" y="4952"/>
                    <a:pt x="12318" y="2887"/>
                    <a:pt x="11754" y="1545"/>
                  </a:cubicBezTo>
                  <a:cubicBezTo>
                    <a:pt x="11255" y="386"/>
                    <a:pt x="10242" y="1"/>
                    <a:pt x="9125" y="1"/>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8"/>
            <p:cNvSpPr/>
            <p:nvPr/>
          </p:nvSpPr>
          <p:spPr>
            <a:xfrm>
              <a:off x="-93912" y="-664400"/>
              <a:ext cx="2812199" cy="1186009"/>
            </a:xfrm>
            <a:custGeom>
              <a:avLst/>
              <a:gdLst/>
              <a:ahLst/>
              <a:cxnLst/>
              <a:rect l="l" t="t" r="r" b="b"/>
              <a:pathLst>
                <a:path w="33675" h="14202" extrusionOk="0">
                  <a:moveTo>
                    <a:pt x="10473" y="0"/>
                  </a:moveTo>
                  <a:cubicBezTo>
                    <a:pt x="9420" y="0"/>
                    <a:pt x="8294" y="361"/>
                    <a:pt x="7419" y="679"/>
                  </a:cubicBezTo>
                  <a:cubicBezTo>
                    <a:pt x="5715" y="1283"/>
                    <a:pt x="1" y="4167"/>
                    <a:pt x="2671" y="6702"/>
                  </a:cubicBezTo>
                  <a:cubicBezTo>
                    <a:pt x="3055" y="7070"/>
                    <a:pt x="3571" y="7203"/>
                    <a:pt x="4143" y="7203"/>
                  </a:cubicBezTo>
                  <a:cubicBezTo>
                    <a:pt x="5449" y="7203"/>
                    <a:pt x="7047" y="6512"/>
                    <a:pt x="8036" y="6354"/>
                  </a:cubicBezTo>
                  <a:cubicBezTo>
                    <a:pt x="8360" y="6299"/>
                    <a:pt x="8635" y="6274"/>
                    <a:pt x="8870" y="6274"/>
                  </a:cubicBezTo>
                  <a:cubicBezTo>
                    <a:pt x="10789" y="6274"/>
                    <a:pt x="9966" y="7984"/>
                    <a:pt x="9847" y="9801"/>
                  </a:cubicBezTo>
                  <a:cubicBezTo>
                    <a:pt x="9727" y="11599"/>
                    <a:pt x="10632" y="12201"/>
                    <a:pt x="11916" y="12201"/>
                  </a:cubicBezTo>
                  <a:cubicBezTo>
                    <a:pt x="14081" y="12201"/>
                    <a:pt x="17324" y="10489"/>
                    <a:pt x="18553" y="9908"/>
                  </a:cubicBezTo>
                  <a:cubicBezTo>
                    <a:pt x="19465" y="9473"/>
                    <a:pt x="21891" y="8140"/>
                    <a:pt x="23349" y="8140"/>
                  </a:cubicBezTo>
                  <a:cubicBezTo>
                    <a:pt x="24229" y="8140"/>
                    <a:pt x="24756" y="8624"/>
                    <a:pt x="24388" y="10083"/>
                  </a:cubicBezTo>
                  <a:cubicBezTo>
                    <a:pt x="24053" y="11424"/>
                    <a:pt x="22859" y="12483"/>
                    <a:pt x="24307" y="13624"/>
                  </a:cubicBezTo>
                  <a:cubicBezTo>
                    <a:pt x="24835" y="14046"/>
                    <a:pt x="25478" y="14202"/>
                    <a:pt x="26142" y="14202"/>
                  </a:cubicBezTo>
                  <a:cubicBezTo>
                    <a:pt x="26998" y="14202"/>
                    <a:pt x="27889" y="13944"/>
                    <a:pt x="28614" y="13664"/>
                  </a:cubicBezTo>
                  <a:cubicBezTo>
                    <a:pt x="29914" y="13181"/>
                    <a:pt x="32102" y="12242"/>
                    <a:pt x="32919" y="11035"/>
                  </a:cubicBezTo>
                  <a:cubicBezTo>
                    <a:pt x="33674" y="9917"/>
                    <a:pt x="32954" y="9466"/>
                    <a:pt x="32050" y="9466"/>
                  </a:cubicBezTo>
                  <a:cubicBezTo>
                    <a:pt x="31717" y="9466"/>
                    <a:pt x="31359" y="9528"/>
                    <a:pt x="31041" y="9640"/>
                  </a:cubicBezTo>
                  <a:cubicBezTo>
                    <a:pt x="30594" y="9792"/>
                    <a:pt x="29231" y="10585"/>
                    <a:pt x="28421" y="10585"/>
                  </a:cubicBezTo>
                  <a:cubicBezTo>
                    <a:pt x="28236" y="10585"/>
                    <a:pt x="28080" y="10544"/>
                    <a:pt x="27970" y="10444"/>
                  </a:cubicBezTo>
                  <a:cubicBezTo>
                    <a:pt x="27326" y="9854"/>
                    <a:pt x="28211" y="8205"/>
                    <a:pt x="28358" y="7466"/>
                  </a:cubicBezTo>
                  <a:cubicBezTo>
                    <a:pt x="28707" y="5615"/>
                    <a:pt x="28560" y="3523"/>
                    <a:pt x="27124" y="2142"/>
                  </a:cubicBezTo>
                  <a:cubicBezTo>
                    <a:pt x="26102" y="1166"/>
                    <a:pt x="25024" y="812"/>
                    <a:pt x="23921" y="812"/>
                  </a:cubicBezTo>
                  <a:cubicBezTo>
                    <a:pt x="21291" y="812"/>
                    <a:pt x="18518" y="2826"/>
                    <a:pt x="16004" y="3242"/>
                  </a:cubicBezTo>
                  <a:cubicBezTo>
                    <a:pt x="15768" y="3281"/>
                    <a:pt x="15557" y="3299"/>
                    <a:pt x="15367" y="3299"/>
                  </a:cubicBezTo>
                  <a:cubicBezTo>
                    <a:pt x="13612" y="3299"/>
                    <a:pt x="13707" y="1729"/>
                    <a:pt x="12436" y="639"/>
                  </a:cubicBezTo>
                  <a:cubicBezTo>
                    <a:pt x="11885" y="170"/>
                    <a:pt x="11196" y="0"/>
                    <a:pt x="10473" y="0"/>
                  </a:cubicBezTo>
                  <a:close/>
                </a:path>
              </a:pathLst>
            </a:custGeom>
            <a:solidFill>
              <a:srgbClr val="003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8"/>
            <p:cNvSpPr/>
            <p:nvPr/>
          </p:nvSpPr>
          <p:spPr>
            <a:xfrm>
              <a:off x="1131608" y="1135003"/>
              <a:ext cx="117749" cy="363770"/>
            </a:xfrm>
            <a:custGeom>
              <a:avLst/>
              <a:gdLst/>
              <a:ahLst/>
              <a:cxnLst/>
              <a:rect l="l" t="t" r="r" b="b"/>
              <a:pathLst>
                <a:path w="1410" h="4356" extrusionOk="0">
                  <a:moveTo>
                    <a:pt x="306" y="0"/>
                  </a:moveTo>
                  <a:cubicBezTo>
                    <a:pt x="290" y="0"/>
                    <a:pt x="273" y="2"/>
                    <a:pt x="256" y="4"/>
                  </a:cubicBezTo>
                  <a:cubicBezTo>
                    <a:pt x="95" y="45"/>
                    <a:pt x="1" y="192"/>
                    <a:pt x="28" y="353"/>
                  </a:cubicBezTo>
                  <a:lnTo>
                    <a:pt x="806" y="4123"/>
                  </a:lnTo>
                  <a:cubicBezTo>
                    <a:pt x="842" y="4266"/>
                    <a:pt x="961" y="4355"/>
                    <a:pt x="1100" y="4355"/>
                  </a:cubicBezTo>
                  <a:cubicBezTo>
                    <a:pt x="1118" y="4355"/>
                    <a:pt x="1136" y="4354"/>
                    <a:pt x="1154" y="4351"/>
                  </a:cubicBezTo>
                  <a:cubicBezTo>
                    <a:pt x="1315" y="4324"/>
                    <a:pt x="1410" y="4163"/>
                    <a:pt x="1383" y="4002"/>
                  </a:cubicBezTo>
                  <a:lnTo>
                    <a:pt x="605" y="233"/>
                  </a:lnTo>
                  <a:cubicBezTo>
                    <a:pt x="581" y="100"/>
                    <a:pt x="449" y="0"/>
                    <a:pt x="306"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8"/>
            <p:cNvSpPr/>
            <p:nvPr/>
          </p:nvSpPr>
          <p:spPr>
            <a:xfrm>
              <a:off x="813515" y="1169994"/>
              <a:ext cx="75159" cy="369866"/>
            </a:xfrm>
            <a:custGeom>
              <a:avLst/>
              <a:gdLst/>
              <a:ahLst/>
              <a:cxnLst/>
              <a:rect l="l" t="t" r="r" b="b"/>
              <a:pathLst>
                <a:path w="900" h="4429" extrusionOk="0">
                  <a:moveTo>
                    <a:pt x="592" y="1"/>
                  </a:moveTo>
                  <a:cubicBezTo>
                    <a:pt x="443" y="1"/>
                    <a:pt x="321" y="118"/>
                    <a:pt x="309" y="270"/>
                  </a:cubicBezTo>
                  <a:lnTo>
                    <a:pt x="14" y="4106"/>
                  </a:lnTo>
                  <a:cubicBezTo>
                    <a:pt x="0" y="4267"/>
                    <a:pt x="121" y="4414"/>
                    <a:pt x="282" y="4428"/>
                  </a:cubicBezTo>
                  <a:cubicBezTo>
                    <a:pt x="322" y="4428"/>
                    <a:pt x="349" y="4428"/>
                    <a:pt x="376" y="4414"/>
                  </a:cubicBezTo>
                  <a:cubicBezTo>
                    <a:pt x="497" y="4388"/>
                    <a:pt x="590" y="4280"/>
                    <a:pt x="604" y="4146"/>
                  </a:cubicBezTo>
                  <a:lnTo>
                    <a:pt x="886" y="324"/>
                  </a:lnTo>
                  <a:cubicBezTo>
                    <a:pt x="899" y="163"/>
                    <a:pt x="778" y="15"/>
                    <a:pt x="617" y="2"/>
                  </a:cubicBezTo>
                  <a:cubicBezTo>
                    <a:pt x="609" y="1"/>
                    <a:pt x="600" y="1"/>
                    <a:pt x="592"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8"/>
            <p:cNvSpPr/>
            <p:nvPr/>
          </p:nvSpPr>
          <p:spPr>
            <a:xfrm>
              <a:off x="458428" y="1170912"/>
              <a:ext cx="156915" cy="353247"/>
            </a:xfrm>
            <a:custGeom>
              <a:avLst/>
              <a:gdLst/>
              <a:ahLst/>
              <a:cxnLst/>
              <a:rect l="l" t="t" r="r" b="b"/>
              <a:pathLst>
                <a:path w="1879" h="4230" extrusionOk="0">
                  <a:moveTo>
                    <a:pt x="1549" y="1"/>
                  </a:moveTo>
                  <a:cubicBezTo>
                    <a:pt x="1426" y="1"/>
                    <a:pt x="1317" y="75"/>
                    <a:pt x="1274" y="191"/>
                  </a:cubicBezTo>
                  <a:lnTo>
                    <a:pt x="54" y="3840"/>
                  </a:lnTo>
                  <a:cubicBezTo>
                    <a:pt x="0" y="4001"/>
                    <a:pt x="81" y="4162"/>
                    <a:pt x="242" y="4216"/>
                  </a:cubicBezTo>
                  <a:cubicBezTo>
                    <a:pt x="282" y="4230"/>
                    <a:pt x="335" y="4230"/>
                    <a:pt x="389" y="4230"/>
                  </a:cubicBezTo>
                  <a:cubicBezTo>
                    <a:pt x="483" y="4203"/>
                    <a:pt x="577" y="4135"/>
                    <a:pt x="604" y="4028"/>
                  </a:cubicBezTo>
                  <a:lnTo>
                    <a:pt x="1825" y="379"/>
                  </a:lnTo>
                  <a:cubicBezTo>
                    <a:pt x="1878" y="232"/>
                    <a:pt x="1798" y="57"/>
                    <a:pt x="1650" y="18"/>
                  </a:cubicBezTo>
                  <a:cubicBezTo>
                    <a:pt x="1616" y="6"/>
                    <a:pt x="1582" y="1"/>
                    <a:pt x="1549"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8"/>
            <p:cNvSpPr/>
            <p:nvPr/>
          </p:nvSpPr>
          <p:spPr>
            <a:xfrm>
              <a:off x="1413958" y="1050490"/>
              <a:ext cx="205101" cy="333121"/>
            </a:xfrm>
            <a:custGeom>
              <a:avLst/>
              <a:gdLst/>
              <a:ahLst/>
              <a:cxnLst/>
              <a:rect l="l" t="t" r="r" b="b"/>
              <a:pathLst>
                <a:path w="2456" h="3989" extrusionOk="0">
                  <a:moveTo>
                    <a:pt x="345" y="0"/>
                  </a:moveTo>
                  <a:cubicBezTo>
                    <a:pt x="297" y="0"/>
                    <a:pt x="248" y="12"/>
                    <a:pt x="202" y="38"/>
                  </a:cubicBezTo>
                  <a:cubicBezTo>
                    <a:pt x="54" y="104"/>
                    <a:pt x="0" y="292"/>
                    <a:pt x="81" y="426"/>
                  </a:cubicBezTo>
                  <a:lnTo>
                    <a:pt x="1865" y="3833"/>
                  </a:lnTo>
                  <a:cubicBezTo>
                    <a:pt x="1921" y="3934"/>
                    <a:pt x="2014" y="3988"/>
                    <a:pt x="2121" y="3988"/>
                  </a:cubicBezTo>
                  <a:cubicBezTo>
                    <a:pt x="2142" y="3988"/>
                    <a:pt x="2165" y="3986"/>
                    <a:pt x="2187" y="3981"/>
                  </a:cubicBezTo>
                  <a:cubicBezTo>
                    <a:pt x="2214" y="3981"/>
                    <a:pt x="2241" y="3967"/>
                    <a:pt x="2254" y="3955"/>
                  </a:cubicBezTo>
                  <a:cubicBezTo>
                    <a:pt x="2402" y="3887"/>
                    <a:pt x="2456" y="3713"/>
                    <a:pt x="2388" y="3565"/>
                  </a:cubicBezTo>
                  <a:lnTo>
                    <a:pt x="604" y="158"/>
                  </a:lnTo>
                  <a:cubicBezTo>
                    <a:pt x="549" y="57"/>
                    <a:pt x="450" y="0"/>
                    <a:pt x="345"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8"/>
            <p:cNvSpPr/>
            <p:nvPr/>
          </p:nvSpPr>
          <p:spPr>
            <a:xfrm>
              <a:off x="1668248" y="941676"/>
              <a:ext cx="268986" cy="288109"/>
            </a:xfrm>
            <a:custGeom>
              <a:avLst/>
              <a:gdLst/>
              <a:ahLst/>
              <a:cxnLst/>
              <a:rect l="l" t="t" r="r" b="b"/>
              <a:pathLst>
                <a:path w="3221" h="3450" extrusionOk="0">
                  <a:moveTo>
                    <a:pt x="335" y="1"/>
                  </a:moveTo>
                  <a:cubicBezTo>
                    <a:pt x="265" y="1"/>
                    <a:pt x="193" y="28"/>
                    <a:pt x="135" y="80"/>
                  </a:cubicBezTo>
                  <a:cubicBezTo>
                    <a:pt x="14" y="187"/>
                    <a:pt x="1" y="361"/>
                    <a:pt x="108" y="482"/>
                  </a:cubicBezTo>
                  <a:lnTo>
                    <a:pt x="2670" y="3353"/>
                  </a:lnTo>
                  <a:cubicBezTo>
                    <a:pt x="2737" y="3420"/>
                    <a:pt x="2823" y="3450"/>
                    <a:pt x="2904" y="3450"/>
                  </a:cubicBezTo>
                  <a:cubicBezTo>
                    <a:pt x="2920" y="3450"/>
                    <a:pt x="2936" y="3448"/>
                    <a:pt x="2952" y="3446"/>
                  </a:cubicBezTo>
                  <a:cubicBezTo>
                    <a:pt x="3006" y="3433"/>
                    <a:pt x="3045" y="3406"/>
                    <a:pt x="3086" y="3380"/>
                  </a:cubicBezTo>
                  <a:cubicBezTo>
                    <a:pt x="3206" y="3272"/>
                    <a:pt x="3220" y="3085"/>
                    <a:pt x="3113" y="2963"/>
                  </a:cubicBezTo>
                  <a:lnTo>
                    <a:pt x="537" y="93"/>
                  </a:lnTo>
                  <a:cubicBezTo>
                    <a:pt x="482" y="31"/>
                    <a:pt x="409" y="1"/>
                    <a:pt x="335"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8"/>
            <p:cNvSpPr/>
            <p:nvPr/>
          </p:nvSpPr>
          <p:spPr>
            <a:xfrm>
              <a:off x="205223" y="602873"/>
              <a:ext cx="1817094" cy="678686"/>
            </a:xfrm>
            <a:custGeom>
              <a:avLst/>
              <a:gdLst/>
              <a:ahLst/>
              <a:cxnLst/>
              <a:rect l="l" t="t" r="r" b="b"/>
              <a:pathLst>
                <a:path w="21759" h="8127" extrusionOk="0">
                  <a:moveTo>
                    <a:pt x="19761" y="1"/>
                  </a:moveTo>
                  <a:cubicBezTo>
                    <a:pt x="13090" y="1"/>
                    <a:pt x="5997" y="1556"/>
                    <a:pt x="1" y="4364"/>
                  </a:cubicBezTo>
                  <a:cubicBezTo>
                    <a:pt x="1" y="4364"/>
                    <a:pt x="1023" y="8126"/>
                    <a:pt x="7289" y="8126"/>
                  </a:cubicBezTo>
                  <a:cubicBezTo>
                    <a:pt x="8515" y="8126"/>
                    <a:pt x="9943" y="7982"/>
                    <a:pt x="11604" y="7637"/>
                  </a:cubicBezTo>
                  <a:cubicBezTo>
                    <a:pt x="21759" y="5545"/>
                    <a:pt x="20967" y="18"/>
                    <a:pt x="20967" y="18"/>
                  </a:cubicBezTo>
                  <a:cubicBezTo>
                    <a:pt x="20567" y="7"/>
                    <a:pt x="20165" y="1"/>
                    <a:pt x="19761"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8"/>
            <p:cNvSpPr/>
            <p:nvPr/>
          </p:nvSpPr>
          <p:spPr>
            <a:xfrm>
              <a:off x="180588" y="478860"/>
              <a:ext cx="1798054" cy="620813"/>
            </a:xfrm>
            <a:custGeom>
              <a:avLst/>
              <a:gdLst/>
              <a:ahLst/>
              <a:cxnLst/>
              <a:rect l="l" t="t" r="r" b="b"/>
              <a:pathLst>
                <a:path w="21531" h="7434" extrusionOk="0">
                  <a:moveTo>
                    <a:pt x="14877" y="1"/>
                  </a:moveTo>
                  <a:lnTo>
                    <a:pt x="10530" y="2483"/>
                  </a:lnTo>
                  <a:lnTo>
                    <a:pt x="5554" y="1919"/>
                  </a:lnTo>
                  <a:cubicBezTo>
                    <a:pt x="5554" y="1919"/>
                    <a:pt x="1" y="4441"/>
                    <a:pt x="269" y="5742"/>
                  </a:cubicBezTo>
                  <a:cubicBezTo>
                    <a:pt x="553" y="7075"/>
                    <a:pt x="2983" y="7434"/>
                    <a:pt x="5513" y="7434"/>
                  </a:cubicBezTo>
                  <a:cubicBezTo>
                    <a:pt x="5607" y="7434"/>
                    <a:pt x="5701" y="7433"/>
                    <a:pt x="5796" y="7432"/>
                  </a:cubicBezTo>
                  <a:cubicBezTo>
                    <a:pt x="9605" y="7392"/>
                    <a:pt x="13334" y="6614"/>
                    <a:pt x="16849" y="5152"/>
                  </a:cubicBezTo>
                  <a:cubicBezTo>
                    <a:pt x="19264" y="4132"/>
                    <a:pt x="21530" y="2791"/>
                    <a:pt x="21249" y="1410"/>
                  </a:cubicBezTo>
                  <a:cubicBezTo>
                    <a:pt x="20981" y="108"/>
                    <a:pt x="14877" y="1"/>
                    <a:pt x="14877"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8"/>
            <p:cNvSpPr/>
            <p:nvPr/>
          </p:nvSpPr>
          <p:spPr>
            <a:xfrm>
              <a:off x="437049" y="242943"/>
              <a:ext cx="1180831" cy="606032"/>
            </a:xfrm>
            <a:custGeom>
              <a:avLst/>
              <a:gdLst/>
              <a:ahLst/>
              <a:cxnLst/>
              <a:rect l="l" t="t" r="r" b="b"/>
              <a:pathLst>
                <a:path w="14140" h="7257" extrusionOk="0">
                  <a:moveTo>
                    <a:pt x="8336" y="0"/>
                  </a:moveTo>
                  <a:cubicBezTo>
                    <a:pt x="7753" y="0"/>
                    <a:pt x="7113" y="65"/>
                    <a:pt x="6413" y="210"/>
                  </a:cubicBezTo>
                  <a:cubicBezTo>
                    <a:pt x="1" y="1538"/>
                    <a:pt x="927" y="7025"/>
                    <a:pt x="927" y="7025"/>
                  </a:cubicBezTo>
                  <a:cubicBezTo>
                    <a:pt x="1898" y="7180"/>
                    <a:pt x="2881" y="7256"/>
                    <a:pt x="3865" y="7256"/>
                  </a:cubicBezTo>
                  <a:cubicBezTo>
                    <a:pt x="7476" y="7256"/>
                    <a:pt x="11094" y="6228"/>
                    <a:pt x="14140" y="4288"/>
                  </a:cubicBezTo>
                  <a:cubicBezTo>
                    <a:pt x="14140" y="4288"/>
                    <a:pt x="13087" y="0"/>
                    <a:pt x="8336"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8"/>
            <p:cNvSpPr/>
            <p:nvPr/>
          </p:nvSpPr>
          <p:spPr>
            <a:xfrm>
              <a:off x="1291865" y="1067276"/>
              <a:ext cx="79585" cy="73489"/>
            </a:xfrm>
            <a:custGeom>
              <a:avLst/>
              <a:gdLst/>
              <a:ahLst/>
              <a:cxnLst/>
              <a:rect l="l" t="t" r="r" b="b"/>
              <a:pathLst>
                <a:path w="953" h="880" extrusionOk="0">
                  <a:moveTo>
                    <a:pt x="483" y="0"/>
                  </a:moveTo>
                  <a:cubicBezTo>
                    <a:pt x="452" y="0"/>
                    <a:pt x="421" y="3"/>
                    <a:pt x="389" y="11"/>
                  </a:cubicBezTo>
                  <a:cubicBezTo>
                    <a:pt x="148" y="64"/>
                    <a:pt x="1" y="293"/>
                    <a:pt x="54" y="534"/>
                  </a:cubicBezTo>
                  <a:cubicBezTo>
                    <a:pt x="89" y="732"/>
                    <a:pt x="276" y="879"/>
                    <a:pt x="474" y="879"/>
                  </a:cubicBezTo>
                  <a:cubicBezTo>
                    <a:pt x="504" y="879"/>
                    <a:pt x="534" y="876"/>
                    <a:pt x="564" y="869"/>
                  </a:cubicBezTo>
                  <a:cubicBezTo>
                    <a:pt x="805" y="815"/>
                    <a:pt x="953" y="588"/>
                    <a:pt x="913" y="346"/>
                  </a:cubicBezTo>
                  <a:cubicBezTo>
                    <a:pt x="866" y="148"/>
                    <a:pt x="687" y="0"/>
                    <a:pt x="483"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8"/>
            <p:cNvSpPr/>
            <p:nvPr/>
          </p:nvSpPr>
          <p:spPr>
            <a:xfrm>
              <a:off x="936694" y="1140431"/>
              <a:ext cx="79669" cy="73990"/>
            </a:xfrm>
            <a:custGeom>
              <a:avLst/>
              <a:gdLst/>
              <a:ahLst/>
              <a:cxnLst/>
              <a:rect l="l" t="t" r="r" b="b"/>
              <a:pathLst>
                <a:path w="954" h="886" extrusionOk="0">
                  <a:moveTo>
                    <a:pt x="466" y="0"/>
                  </a:moveTo>
                  <a:cubicBezTo>
                    <a:pt x="441" y="0"/>
                    <a:pt x="416" y="2"/>
                    <a:pt x="390" y="7"/>
                  </a:cubicBezTo>
                  <a:cubicBezTo>
                    <a:pt x="149" y="61"/>
                    <a:pt x="1" y="288"/>
                    <a:pt x="42" y="530"/>
                  </a:cubicBezTo>
                  <a:cubicBezTo>
                    <a:pt x="89" y="744"/>
                    <a:pt x="274" y="885"/>
                    <a:pt x="484" y="885"/>
                  </a:cubicBezTo>
                  <a:cubicBezTo>
                    <a:pt x="511" y="885"/>
                    <a:pt x="537" y="883"/>
                    <a:pt x="564" y="878"/>
                  </a:cubicBezTo>
                  <a:cubicBezTo>
                    <a:pt x="806" y="825"/>
                    <a:pt x="954" y="597"/>
                    <a:pt x="900" y="356"/>
                  </a:cubicBezTo>
                  <a:cubicBezTo>
                    <a:pt x="864" y="141"/>
                    <a:pt x="669" y="0"/>
                    <a:pt x="466"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8"/>
            <p:cNvSpPr/>
            <p:nvPr/>
          </p:nvSpPr>
          <p:spPr>
            <a:xfrm>
              <a:off x="1115991" y="1113540"/>
              <a:ext cx="79669" cy="73238"/>
            </a:xfrm>
            <a:custGeom>
              <a:avLst/>
              <a:gdLst/>
              <a:ahLst/>
              <a:cxnLst/>
              <a:rect l="l" t="t" r="r" b="b"/>
              <a:pathLst>
                <a:path w="954" h="877" extrusionOk="0">
                  <a:moveTo>
                    <a:pt x="469" y="0"/>
                  </a:moveTo>
                  <a:cubicBezTo>
                    <a:pt x="443" y="0"/>
                    <a:pt x="416" y="2"/>
                    <a:pt x="390" y="7"/>
                  </a:cubicBezTo>
                  <a:cubicBezTo>
                    <a:pt x="148" y="61"/>
                    <a:pt x="0" y="288"/>
                    <a:pt x="54" y="530"/>
                  </a:cubicBezTo>
                  <a:cubicBezTo>
                    <a:pt x="89" y="738"/>
                    <a:pt x="273" y="877"/>
                    <a:pt x="469" y="877"/>
                  </a:cubicBezTo>
                  <a:cubicBezTo>
                    <a:pt x="500" y="877"/>
                    <a:pt x="532" y="873"/>
                    <a:pt x="563" y="866"/>
                  </a:cubicBezTo>
                  <a:cubicBezTo>
                    <a:pt x="805" y="825"/>
                    <a:pt x="953" y="583"/>
                    <a:pt x="912" y="356"/>
                  </a:cubicBezTo>
                  <a:cubicBezTo>
                    <a:pt x="865" y="141"/>
                    <a:pt x="679" y="0"/>
                    <a:pt x="469"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8"/>
            <p:cNvSpPr/>
            <p:nvPr/>
          </p:nvSpPr>
          <p:spPr>
            <a:xfrm>
              <a:off x="677978" y="320941"/>
              <a:ext cx="290197" cy="461643"/>
            </a:xfrm>
            <a:custGeom>
              <a:avLst/>
              <a:gdLst/>
              <a:ahLst/>
              <a:cxnLst/>
              <a:rect l="l" t="t" r="r" b="b"/>
              <a:pathLst>
                <a:path w="3475" h="5528" extrusionOk="0">
                  <a:moveTo>
                    <a:pt x="3260" y="1"/>
                  </a:moveTo>
                  <a:cubicBezTo>
                    <a:pt x="3260" y="1"/>
                    <a:pt x="1" y="577"/>
                    <a:pt x="657" y="5527"/>
                  </a:cubicBezTo>
                  <a:cubicBezTo>
                    <a:pt x="695" y="5528"/>
                    <a:pt x="733" y="5528"/>
                    <a:pt x="770" y="5528"/>
                  </a:cubicBezTo>
                  <a:cubicBezTo>
                    <a:pt x="2323" y="5528"/>
                    <a:pt x="3474" y="5272"/>
                    <a:pt x="3474" y="5272"/>
                  </a:cubicBezTo>
                  <a:cubicBezTo>
                    <a:pt x="3474" y="5272"/>
                    <a:pt x="1435" y="2133"/>
                    <a:pt x="3260" y="1"/>
                  </a:cubicBezTo>
                  <a:close/>
                </a:path>
              </a:pathLst>
            </a:custGeom>
            <a:solidFill>
              <a:srgbClr val="91C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8"/>
            <p:cNvSpPr/>
            <p:nvPr/>
          </p:nvSpPr>
          <p:spPr>
            <a:xfrm>
              <a:off x="7120413" y="251294"/>
              <a:ext cx="1292818" cy="805704"/>
            </a:xfrm>
            <a:custGeom>
              <a:avLst/>
              <a:gdLst/>
              <a:ahLst/>
              <a:cxnLst/>
              <a:rect l="l" t="t" r="r" b="b"/>
              <a:pathLst>
                <a:path w="15481" h="9648" extrusionOk="0">
                  <a:moveTo>
                    <a:pt x="3211" y="1"/>
                  </a:moveTo>
                  <a:cubicBezTo>
                    <a:pt x="2985" y="1"/>
                    <a:pt x="2755" y="6"/>
                    <a:pt x="2523" y="16"/>
                  </a:cubicBezTo>
                  <a:lnTo>
                    <a:pt x="4361" y="1371"/>
                  </a:lnTo>
                  <a:cubicBezTo>
                    <a:pt x="4361" y="1371"/>
                    <a:pt x="4063" y="1340"/>
                    <a:pt x="3595" y="1340"/>
                  </a:cubicBezTo>
                  <a:cubicBezTo>
                    <a:pt x="2720" y="1340"/>
                    <a:pt x="1250" y="1449"/>
                    <a:pt x="1" y="2069"/>
                  </a:cubicBezTo>
                  <a:cubicBezTo>
                    <a:pt x="2093" y="2994"/>
                    <a:pt x="3449" y="3745"/>
                    <a:pt x="3449" y="3745"/>
                  </a:cubicBezTo>
                  <a:lnTo>
                    <a:pt x="1181" y="4644"/>
                  </a:lnTo>
                  <a:cubicBezTo>
                    <a:pt x="1181" y="4644"/>
                    <a:pt x="9566" y="5691"/>
                    <a:pt x="14569" y="9647"/>
                  </a:cubicBezTo>
                  <a:lnTo>
                    <a:pt x="15481" y="6723"/>
                  </a:lnTo>
                  <a:cubicBezTo>
                    <a:pt x="15481" y="6723"/>
                    <a:pt x="11478" y="1"/>
                    <a:pt x="321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8"/>
            <p:cNvSpPr/>
            <p:nvPr/>
          </p:nvSpPr>
          <p:spPr>
            <a:xfrm>
              <a:off x="7361341" y="329961"/>
              <a:ext cx="1010471" cy="597097"/>
            </a:xfrm>
            <a:custGeom>
              <a:avLst/>
              <a:gdLst/>
              <a:ahLst/>
              <a:cxnLst/>
              <a:rect l="l" t="t" r="r" b="b"/>
              <a:pathLst>
                <a:path w="12100" h="7150" extrusionOk="0">
                  <a:moveTo>
                    <a:pt x="2629" y="0"/>
                  </a:moveTo>
                  <a:lnTo>
                    <a:pt x="2629" y="0"/>
                  </a:lnTo>
                  <a:cubicBezTo>
                    <a:pt x="3259" y="751"/>
                    <a:pt x="3635" y="1315"/>
                    <a:pt x="3635" y="1315"/>
                  </a:cubicBezTo>
                  <a:cubicBezTo>
                    <a:pt x="3635" y="1315"/>
                    <a:pt x="3192" y="1263"/>
                    <a:pt x="2527" y="1263"/>
                  </a:cubicBezTo>
                  <a:cubicBezTo>
                    <a:pt x="1841" y="1263"/>
                    <a:pt x="919" y="1318"/>
                    <a:pt x="0" y="1542"/>
                  </a:cubicBezTo>
                  <a:cubicBezTo>
                    <a:pt x="1998" y="2093"/>
                    <a:pt x="3327" y="3018"/>
                    <a:pt x="3327" y="3018"/>
                  </a:cubicBezTo>
                  <a:cubicBezTo>
                    <a:pt x="3327" y="3018"/>
                    <a:pt x="2683" y="3139"/>
                    <a:pt x="1637" y="3622"/>
                  </a:cubicBezTo>
                  <a:cubicBezTo>
                    <a:pt x="7271" y="4588"/>
                    <a:pt x="10302" y="7149"/>
                    <a:pt x="10302" y="7149"/>
                  </a:cubicBezTo>
                  <a:lnTo>
                    <a:pt x="12100" y="5969"/>
                  </a:lnTo>
                  <a:cubicBezTo>
                    <a:pt x="10007" y="3515"/>
                    <a:pt x="6976" y="644"/>
                    <a:pt x="2629"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8"/>
            <p:cNvSpPr/>
            <p:nvPr/>
          </p:nvSpPr>
          <p:spPr>
            <a:xfrm>
              <a:off x="8149933" y="729893"/>
              <a:ext cx="535550" cy="440515"/>
            </a:xfrm>
            <a:custGeom>
              <a:avLst/>
              <a:gdLst/>
              <a:ahLst/>
              <a:cxnLst/>
              <a:rect l="l" t="t" r="r" b="b"/>
              <a:pathLst>
                <a:path w="6413" h="5275" extrusionOk="0">
                  <a:moveTo>
                    <a:pt x="3457" y="1"/>
                  </a:moveTo>
                  <a:cubicBezTo>
                    <a:pt x="2848" y="1"/>
                    <a:pt x="2225" y="284"/>
                    <a:pt x="1463" y="738"/>
                  </a:cubicBezTo>
                  <a:cubicBezTo>
                    <a:pt x="28" y="1596"/>
                    <a:pt x="1" y="4024"/>
                    <a:pt x="1167" y="4923"/>
                  </a:cubicBezTo>
                  <a:cubicBezTo>
                    <a:pt x="1505" y="5183"/>
                    <a:pt x="1857" y="5274"/>
                    <a:pt x="2211" y="5274"/>
                  </a:cubicBezTo>
                  <a:cubicBezTo>
                    <a:pt x="3027" y="5274"/>
                    <a:pt x="3850" y="4791"/>
                    <a:pt x="4507" y="4791"/>
                  </a:cubicBezTo>
                  <a:cubicBezTo>
                    <a:pt x="4562" y="4791"/>
                    <a:pt x="4616" y="4794"/>
                    <a:pt x="4669" y="4802"/>
                  </a:cubicBezTo>
                  <a:cubicBezTo>
                    <a:pt x="4727" y="4813"/>
                    <a:pt x="4785" y="4819"/>
                    <a:pt x="4841" y="4819"/>
                  </a:cubicBezTo>
                  <a:cubicBezTo>
                    <a:pt x="5046" y="4819"/>
                    <a:pt x="5241" y="4749"/>
                    <a:pt x="5420" y="4655"/>
                  </a:cubicBezTo>
                  <a:cubicBezTo>
                    <a:pt x="6104" y="4265"/>
                    <a:pt x="6413" y="3447"/>
                    <a:pt x="6225" y="2682"/>
                  </a:cubicBezTo>
                  <a:cubicBezTo>
                    <a:pt x="6064" y="2065"/>
                    <a:pt x="5742" y="1274"/>
                    <a:pt x="5084" y="711"/>
                  </a:cubicBezTo>
                  <a:cubicBezTo>
                    <a:pt x="4499" y="213"/>
                    <a:pt x="3984" y="1"/>
                    <a:pt x="3457"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8"/>
            <p:cNvSpPr/>
            <p:nvPr/>
          </p:nvSpPr>
          <p:spPr>
            <a:xfrm>
              <a:off x="8218245" y="822924"/>
              <a:ext cx="197251" cy="209360"/>
            </a:xfrm>
            <a:custGeom>
              <a:avLst/>
              <a:gdLst/>
              <a:ahLst/>
              <a:cxnLst/>
              <a:rect l="l" t="t" r="r" b="b"/>
              <a:pathLst>
                <a:path w="2362" h="2507" extrusionOk="0">
                  <a:moveTo>
                    <a:pt x="1064" y="1"/>
                  </a:moveTo>
                  <a:cubicBezTo>
                    <a:pt x="1023" y="1"/>
                    <a:pt x="981" y="5"/>
                    <a:pt x="940" y="12"/>
                  </a:cubicBezTo>
                  <a:cubicBezTo>
                    <a:pt x="739" y="53"/>
                    <a:pt x="484" y="187"/>
                    <a:pt x="310" y="590"/>
                  </a:cubicBezTo>
                  <a:cubicBezTo>
                    <a:pt x="0" y="1332"/>
                    <a:pt x="33" y="2507"/>
                    <a:pt x="944" y="2507"/>
                  </a:cubicBezTo>
                  <a:cubicBezTo>
                    <a:pt x="1021" y="2507"/>
                    <a:pt x="1105" y="2498"/>
                    <a:pt x="1195" y="2480"/>
                  </a:cubicBezTo>
                  <a:cubicBezTo>
                    <a:pt x="2362" y="2239"/>
                    <a:pt x="1651" y="1314"/>
                    <a:pt x="1798" y="804"/>
                  </a:cubicBezTo>
                  <a:cubicBezTo>
                    <a:pt x="1879" y="509"/>
                    <a:pt x="1691" y="294"/>
                    <a:pt x="1530" y="173"/>
                  </a:cubicBezTo>
                  <a:cubicBezTo>
                    <a:pt x="1400" y="65"/>
                    <a:pt x="1235" y="1"/>
                    <a:pt x="1064"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8"/>
            <p:cNvSpPr/>
            <p:nvPr/>
          </p:nvSpPr>
          <p:spPr>
            <a:xfrm>
              <a:off x="8380673" y="764466"/>
              <a:ext cx="116663" cy="69814"/>
            </a:xfrm>
            <a:custGeom>
              <a:avLst/>
              <a:gdLst/>
              <a:ahLst/>
              <a:cxnLst/>
              <a:rect l="l" t="t" r="r" b="b"/>
              <a:pathLst>
                <a:path w="1397" h="836" extrusionOk="0">
                  <a:moveTo>
                    <a:pt x="634" y="1"/>
                  </a:moveTo>
                  <a:cubicBezTo>
                    <a:pt x="273" y="1"/>
                    <a:pt x="1" y="151"/>
                    <a:pt x="109" y="431"/>
                  </a:cubicBezTo>
                  <a:cubicBezTo>
                    <a:pt x="191" y="638"/>
                    <a:pt x="566" y="835"/>
                    <a:pt x="875" y="835"/>
                  </a:cubicBezTo>
                  <a:cubicBezTo>
                    <a:pt x="1066" y="835"/>
                    <a:pt x="1232" y="760"/>
                    <a:pt x="1289" y="565"/>
                  </a:cubicBezTo>
                  <a:cubicBezTo>
                    <a:pt x="1289" y="565"/>
                    <a:pt x="1396" y="122"/>
                    <a:pt x="913" y="29"/>
                  </a:cubicBezTo>
                  <a:cubicBezTo>
                    <a:pt x="818" y="10"/>
                    <a:pt x="723" y="1"/>
                    <a:pt x="634"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8"/>
            <p:cNvSpPr/>
            <p:nvPr/>
          </p:nvSpPr>
          <p:spPr>
            <a:xfrm>
              <a:off x="8473704" y="923804"/>
              <a:ext cx="222137" cy="174202"/>
            </a:xfrm>
            <a:custGeom>
              <a:avLst/>
              <a:gdLst/>
              <a:ahLst/>
              <a:cxnLst/>
              <a:rect l="l" t="t" r="r" b="b"/>
              <a:pathLst>
                <a:path w="2660" h="2086" extrusionOk="0">
                  <a:moveTo>
                    <a:pt x="1312" y="1"/>
                  </a:moveTo>
                  <a:cubicBezTo>
                    <a:pt x="1112" y="1"/>
                    <a:pt x="885" y="84"/>
                    <a:pt x="671" y="347"/>
                  </a:cubicBezTo>
                  <a:cubicBezTo>
                    <a:pt x="107" y="1072"/>
                    <a:pt x="0" y="1957"/>
                    <a:pt x="712" y="2077"/>
                  </a:cubicBezTo>
                  <a:cubicBezTo>
                    <a:pt x="745" y="2083"/>
                    <a:pt x="780" y="2086"/>
                    <a:pt x="817" y="2086"/>
                  </a:cubicBezTo>
                  <a:cubicBezTo>
                    <a:pt x="1539" y="2086"/>
                    <a:pt x="2660" y="968"/>
                    <a:pt x="1919" y="240"/>
                  </a:cubicBezTo>
                  <a:cubicBezTo>
                    <a:pt x="1919" y="240"/>
                    <a:pt x="1653" y="1"/>
                    <a:pt x="1312"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8"/>
            <p:cNvSpPr/>
            <p:nvPr/>
          </p:nvSpPr>
          <p:spPr>
            <a:xfrm>
              <a:off x="5326936" y="86360"/>
              <a:ext cx="1533661" cy="954937"/>
            </a:xfrm>
            <a:custGeom>
              <a:avLst/>
              <a:gdLst/>
              <a:ahLst/>
              <a:cxnLst/>
              <a:rect l="l" t="t" r="r" b="b"/>
              <a:pathLst>
                <a:path w="18365" h="11435" extrusionOk="0">
                  <a:moveTo>
                    <a:pt x="3837" y="1"/>
                  </a:moveTo>
                  <a:cubicBezTo>
                    <a:pt x="3564" y="1"/>
                    <a:pt x="3287" y="7"/>
                    <a:pt x="3006" y="20"/>
                  </a:cubicBezTo>
                  <a:lnTo>
                    <a:pt x="5179" y="1615"/>
                  </a:lnTo>
                  <a:cubicBezTo>
                    <a:pt x="5179" y="1615"/>
                    <a:pt x="4836" y="1581"/>
                    <a:pt x="4294" y="1581"/>
                  </a:cubicBezTo>
                  <a:cubicBezTo>
                    <a:pt x="3260" y="1581"/>
                    <a:pt x="1497" y="1708"/>
                    <a:pt x="1" y="2447"/>
                  </a:cubicBezTo>
                  <a:cubicBezTo>
                    <a:pt x="2482" y="3547"/>
                    <a:pt x="4092" y="4432"/>
                    <a:pt x="4092" y="4432"/>
                  </a:cubicBezTo>
                  <a:lnTo>
                    <a:pt x="1409" y="5493"/>
                  </a:lnTo>
                  <a:cubicBezTo>
                    <a:pt x="1409" y="5493"/>
                    <a:pt x="11349" y="6740"/>
                    <a:pt x="17278" y="11435"/>
                  </a:cubicBezTo>
                  <a:lnTo>
                    <a:pt x="18365" y="7961"/>
                  </a:lnTo>
                  <a:cubicBezTo>
                    <a:pt x="18365" y="7961"/>
                    <a:pt x="13617" y="1"/>
                    <a:pt x="3837"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8"/>
            <p:cNvSpPr/>
            <p:nvPr/>
          </p:nvSpPr>
          <p:spPr>
            <a:xfrm>
              <a:off x="5593586" y="166363"/>
              <a:ext cx="1167386" cy="688958"/>
            </a:xfrm>
            <a:custGeom>
              <a:avLst/>
              <a:gdLst/>
              <a:ahLst/>
              <a:cxnLst/>
              <a:rect l="l" t="t" r="r" b="b"/>
              <a:pathLst>
                <a:path w="13979" h="8250" extrusionOk="0">
                  <a:moveTo>
                    <a:pt x="3045" y="1"/>
                  </a:moveTo>
                  <a:cubicBezTo>
                    <a:pt x="3769" y="859"/>
                    <a:pt x="4199" y="1503"/>
                    <a:pt x="4199" y="1503"/>
                  </a:cubicBezTo>
                  <a:cubicBezTo>
                    <a:pt x="4199" y="1503"/>
                    <a:pt x="3700" y="1446"/>
                    <a:pt x="2948" y="1446"/>
                  </a:cubicBezTo>
                  <a:cubicBezTo>
                    <a:pt x="2153" y="1446"/>
                    <a:pt x="1075" y="1510"/>
                    <a:pt x="0" y="1771"/>
                  </a:cubicBezTo>
                  <a:cubicBezTo>
                    <a:pt x="2308" y="2415"/>
                    <a:pt x="3850" y="3488"/>
                    <a:pt x="3850" y="3488"/>
                  </a:cubicBezTo>
                  <a:cubicBezTo>
                    <a:pt x="3850" y="3488"/>
                    <a:pt x="3099" y="3609"/>
                    <a:pt x="1891" y="4172"/>
                  </a:cubicBezTo>
                  <a:cubicBezTo>
                    <a:pt x="8398" y="5286"/>
                    <a:pt x="11898" y="8250"/>
                    <a:pt x="11898" y="8250"/>
                  </a:cubicBezTo>
                  <a:lnTo>
                    <a:pt x="13978" y="6882"/>
                  </a:lnTo>
                  <a:cubicBezTo>
                    <a:pt x="11550" y="4052"/>
                    <a:pt x="8049" y="738"/>
                    <a:pt x="3045" y="1"/>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8"/>
            <p:cNvSpPr/>
            <p:nvPr/>
          </p:nvSpPr>
          <p:spPr>
            <a:xfrm>
              <a:off x="6540180" y="614732"/>
              <a:ext cx="658727" cy="552836"/>
            </a:xfrm>
            <a:custGeom>
              <a:avLst/>
              <a:gdLst/>
              <a:ahLst/>
              <a:cxnLst/>
              <a:rect l="l" t="t" r="r" b="b"/>
              <a:pathLst>
                <a:path w="7888" h="6620" extrusionOk="0">
                  <a:moveTo>
                    <a:pt x="4706" y="0"/>
                  </a:moveTo>
                  <a:cubicBezTo>
                    <a:pt x="3395" y="0"/>
                    <a:pt x="2436" y="1378"/>
                    <a:pt x="1476" y="1539"/>
                  </a:cubicBezTo>
                  <a:cubicBezTo>
                    <a:pt x="1154" y="1593"/>
                    <a:pt x="899" y="1768"/>
                    <a:pt x="685" y="1995"/>
                  </a:cubicBezTo>
                  <a:cubicBezTo>
                    <a:pt x="54" y="2680"/>
                    <a:pt x="0" y="3712"/>
                    <a:pt x="510" y="4504"/>
                  </a:cubicBezTo>
                  <a:cubicBezTo>
                    <a:pt x="912" y="5148"/>
                    <a:pt x="1570" y="5912"/>
                    <a:pt x="2522" y="6302"/>
                  </a:cubicBezTo>
                  <a:cubicBezTo>
                    <a:pt x="3043" y="6518"/>
                    <a:pt x="3493" y="6620"/>
                    <a:pt x="3902" y="6620"/>
                  </a:cubicBezTo>
                  <a:cubicBezTo>
                    <a:pt x="4915" y="6620"/>
                    <a:pt x="5669" y="5994"/>
                    <a:pt x="6587" y="4934"/>
                  </a:cubicBezTo>
                  <a:cubicBezTo>
                    <a:pt x="7888" y="3458"/>
                    <a:pt x="7029" y="708"/>
                    <a:pt x="5366" y="117"/>
                  </a:cubicBezTo>
                  <a:cubicBezTo>
                    <a:pt x="5136" y="36"/>
                    <a:pt x="4916" y="0"/>
                    <a:pt x="4706"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8"/>
            <p:cNvSpPr/>
            <p:nvPr/>
          </p:nvSpPr>
          <p:spPr>
            <a:xfrm>
              <a:off x="6590621" y="794196"/>
              <a:ext cx="332704" cy="274330"/>
            </a:xfrm>
            <a:custGeom>
              <a:avLst/>
              <a:gdLst/>
              <a:ahLst/>
              <a:cxnLst/>
              <a:rect l="l" t="t" r="r" b="b"/>
              <a:pathLst>
                <a:path w="3984" h="3285" extrusionOk="0">
                  <a:moveTo>
                    <a:pt x="1231" y="0"/>
                  </a:moveTo>
                  <a:cubicBezTo>
                    <a:pt x="1153" y="0"/>
                    <a:pt x="1076" y="9"/>
                    <a:pt x="1006" y="21"/>
                  </a:cubicBezTo>
                  <a:cubicBezTo>
                    <a:pt x="711" y="61"/>
                    <a:pt x="429" y="222"/>
                    <a:pt x="268" y="477"/>
                  </a:cubicBezTo>
                  <a:cubicBezTo>
                    <a:pt x="108" y="732"/>
                    <a:pt x="0" y="1134"/>
                    <a:pt x="255" y="1698"/>
                  </a:cubicBezTo>
                  <a:cubicBezTo>
                    <a:pt x="590" y="2476"/>
                    <a:pt x="1357" y="3284"/>
                    <a:pt x="2097" y="3284"/>
                  </a:cubicBezTo>
                  <a:cubicBezTo>
                    <a:pt x="2455" y="3284"/>
                    <a:pt x="2806" y="3096"/>
                    <a:pt x="3098" y="2624"/>
                  </a:cubicBezTo>
                  <a:cubicBezTo>
                    <a:pt x="3984" y="1175"/>
                    <a:pt x="2320" y="1014"/>
                    <a:pt x="1932" y="370"/>
                  </a:cubicBezTo>
                  <a:cubicBezTo>
                    <a:pt x="1758" y="84"/>
                    <a:pt x="1483" y="0"/>
                    <a:pt x="1231"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8"/>
            <p:cNvSpPr/>
            <p:nvPr/>
          </p:nvSpPr>
          <p:spPr>
            <a:xfrm>
              <a:off x="6881823" y="654399"/>
              <a:ext cx="182386" cy="158418"/>
            </a:xfrm>
            <a:custGeom>
              <a:avLst/>
              <a:gdLst/>
              <a:ahLst/>
              <a:cxnLst/>
              <a:rect l="l" t="t" r="r" b="b"/>
              <a:pathLst>
                <a:path w="2184" h="1897" extrusionOk="0">
                  <a:moveTo>
                    <a:pt x="963" y="1"/>
                  </a:moveTo>
                  <a:cubicBezTo>
                    <a:pt x="848" y="1"/>
                    <a:pt x="732" y="35"/>
                    <a:pt x="618" y="113"/>
                  </a:cubicBezTo>
                  <a:cubicBezTo>
                    <a:pt x="618" y="113"/>
                    <a:pt x="1" y="581"/>
                    <a:pt x="537" y="1225"/>
                  </a:cubicBezTo>
                  <a:cubicBezTo>
                    <a:pt x="862" y="1634"/>
                    <a:pt x="1274" y="1897"/>
                    <a:pt x="1588" y="1897"/>
                  </a:cubicBezTo>
                  <a:cubicBezTo>
                    <a:pt x="1781" y="1897"/>
                    <a:pt x="1936" y="1798"/>
                    <a:pt x="2013" y="1574"/>
                  </a:cubicBezTo>
                  <a:cubicBezTo>
                    <a:pt x="2183" y="1063"/>
                    <a:pt x="1602" y="1"/>
                    <a:pt x="963"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8"/>
            <p:cNvSpPr/>
            <p:nvPr/>
          </p:nvSpPr>
          <p:spPr>
            <a:xfrm>
              <a:off x="6805661" y="1009737"/>
              <a:ext cx="178294" cy="117666"/>
            </a:xfrm>
            <a:custGeom>
              <a:avLst/>
              <a:gdLst/>
              <a:ahLst/>
              <a:cxnLst/>
              <a:rect l="l" t="t" r="r" b="b"/>
              <a:pathLst>
                <a:path w="2135" h="1409" extrusionOk="0">
                  <a:moveTo>
                    <a:pt x="1278" y="0"/>
                  </a:moveTo>
                  <a:cubicBezTo>
                    <a:pt x="1157" y="0"/>
                    <a:pt x="1016" y="40"/>
                    <a:pt x="859" y="150"/>
                  </a:cubicBezTo>
                  <a:cubicBezTo>
                    <a:pt x="282" y="565"/>
                    <a:pt x="1" y="1170"/>
                    <a:pt x="497" y="1370"/>
                  </a:cubicBezTo>
                  <a:cubicBezTo>
                    <a:pt x="559" y="1396"/>
                    <a:pt x="633" y="1408"/>
                    <a:pt x="715" y="1408"/>
                  </a:cubicBezTo>
                  <a:cubicBezTo>
                    <a:pt x="1265" y="1408"/>
                    <a:pt x="2135" y="856"/>
                    <a:pt x="1784" y="284"/>
                  </a:cubicBezTo>
                  <a:cubicBezTo>
                    <a:pt x="1784" y="284"/>
                    <a:pt x="1600" y="0"/>
                    <a:pt x="1278"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8"/>
            <p:cNvSpPr/>
            <p:nvPr/>
          </p:nvSpPr>
          <p:spPr>
            <a:xfrm>
              <a:off x="385523" y="2677944"/>
              <a:ext cx="526614" cy="501060"/>
            </a:xfrm>
            <a:custGeom>
              <a:avLst/>
              <a:gdLst/>
              <a:ahLst/>
              <a:cxnLst/>
              <a:rect l="l" t="t" r="r" b="b"/>
              <a:pathLst>
                <a:path w="6306" h="6000" extrusionOk="0">
                  <a:moveTo>
                    <a:pt x="2979" y="0"/>
                  </a:moveTo>
                  <a:lnTo>
                    <a:pt x="2979" y="0"/>
                  </a:lnTo>
                  <a:cubicBezTo>
                    <a:pt x="2322" y="81"/>
                    <a:pt x="1691" y="362"/>
                    <a:pt x="1181" y="872"/>
                  </a:cubicBezTo>
                  <a:cubicBezTo>
                    <a:pt x="1" y="2039"/>
                    <a:pt x="1" y="3944"/>
                    <a:pt x="1181" y="5124"/>
                  </a:cubicBezTo>
                  <a:cubicBezTo>
                    <a:pt x="1772" y="5708"/>
                    <a:pt x="2543" y="5999"/>
                    <a:pt x="3313" y="5999"/>
                  </a:cubicBezTo>
                  <a:cubicBezTo>
                    <a:pt x="4082" y="5999"/>
                    <a:pt x="4850" y="5708"/>
                    <a:pt x="5434" y="5124"/>
                  </a:cubicBezTo>
                  <a:cubicBezTo>
                    <a:pt x="5944" y="4615"/>
                    <a:pt x="6225" y="3984"/>
                    <a:pt x="6306" y="3327"/>
                  </a:cubicBezTo>
                  <a:lnTo>
                    <a:pt x="6306" y="3327"/>
                  </a:lnTo>
                  <a:cubicBezTo>
                    <a:pt x="6212" y="3474"/>
                    <a:pt x="6091" y="3622"/>
                    <a:pt x="5957" y="3756"/>
                  </a:cubicBezTo>
                  <a:cubicBezTo>
                    <a:pt x="5487" y="4226"/>
                    <a:pt x="4870" y="4460"/>
                    <a:pt x="4253" y="4460"/>
                  </a:cubicBezTo>
                  <a:cubicBezTo>
                    <a:pt x="3636" y="4460"/>
                    <a:pt x="3019" y="4226"/>
                    <a:pt x="2550" y="3756"/>
                  </a:cubicBezTo>
                  <a:cubicBezTo>
                    <a:pt x="1611" y="2817"/>
                    <a:pt x="1611" y="1288"/>
                    <a:pt x="2550" y="349"/>
                  </a:cubicBezTo>
                  <a:cubicBezTo>
                    <a:pt x="2684" y="215"/>
                    <a:pt x="2832" y="94"/>
                    <a:pt x="2979"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8"/>
            <p:cNvSpPr/>
            <p:nvPr/>
          </p:nvSpPr>
          <p:spPr>
            <a:xfrm>
              <a:off x="1131608" y="2116670"/>
              <a:ext cx="188315" cy="211781"/>
            </a:xfrm>
            <a:custGeom>
              <a:avLst/>
              <a:gdLst/>
              <a:ahLst/>
              <a:cxnLst/>
              <a:rect l="l" t="t" r="r" b="b"/>
              <a:pathLst>
                <a:path w="2255" h="2536" extrusionOk="0">
                  <a:moveTo>
                    <a:pt x="686" y="0"/>
                  </a:moveTo>
                  <a:lnTo>
                    <a:pt x="698" y="819"/>
                  </a:lnTo>
                  <a:lnTo>
                    <a:pt x="1" y="671"/>
                  </a:lnTo>
                  <a:lnTo>
                    <a:pt x="551" y="1315"/>
                  </a:lnTo>
                  <a:lnTo>
                    <a:pt x="215" y="2348"/>
                  </a:lnTo>
                  <a:lnTo>
                    <a:pt x="981" y="1798"/>
                  </a:lnTo>
                  <a:lnTo>
                    <a:pt x="1490" y="2536"/>
                  </a:lnTo>
                  <a:lnTo>
                    <a:pt x="1651" y="1517"/>
                  </a:lnTo>
                  <a:lnTo>
                    <a:pt x="2254" y="1570"/>
                  </a:lnTo>
                  <a:lnTo>
                    <a:pt x="1718" y="993"/>
                  </a:lnTo>
                  <a:lnTo>
                    <a:pt x="2040" y="54"/>
                  </a:lnTo>
                  <a:lnTo>
                    <a:pt x="1276" y="590"/>
                  </a:lnTo>
                  <a:lnTo>
                    <a:pt x="686"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8"/>
            <p:cNvSpPr/>
            <p:nvPr/>
          </p:nvSpPr>
          <p:spPr>
            <a:xfrm>
              <a:off x="2813180" y="471094"/>
              <a:ext cx="240843" cy="216207"/>
            </a:xfrm>
            <a:custGeom>
              <a:avLst/>
              <a:gdLst/>
              <a:ahLst/>
              <a:cxnLst/>
              <a:rect l="l" t="t" r="r" b="b"/>
              <a:pathLst>
                <a:path w="2884" h="2589" extrusionOk="0">
                  <a:moveTo>
                    <a:pt x="2173" y="0"/>
                  </a:moveTo>
                  <a:lnTo>
                    <a:pt x="1422" y="671"/>
                  </a:lnTo>
                  <a:lnTo>
                    <a:pt x="295" y="376"/>
                  </a:lnTo>
                  <a:lnTo>
                    <a:pt x="859" y="1181"/>
                  </a:lnTo>
                  <a:lnTo>
                    <a:pt x="0" y="1811"/>
                  </a:lnTo>
                  <a:lnTo>
                    <a:pt x="1113" y="1905"/>
                  </a:lnTo>
                  <a:lnTo>
                    <a:pt x="1006" y="2589"/>
                  </a:lnTo>
                  <a:lnTo>
                    <a:pt x="1006" y="2589"/>
                  </a:lnTo>
                  <a:lnTo>
                    <a:pt x="1690" y="1945"/>
                  </a:lnTo>
                  <a:lnTo>
                    <a:pt x="2710" y="2227"/>
                  </a:lnTo>
                  <a:lnTo>
                    <a:pt x="2173" y="1408"/>
                  </a:lnTo>
                  <a:lnTo>
                    <a:pt x="2884" y="711"/>
                  </a:lnTo>
                  <a:lnTo>
                    <a:pt x="1972" y="791"/>
                  </a:lnTo>
                  <a:lnTo>
                    <a:pt x="2173"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8"/>
            <p:cNvSpPr/>
            <p:nvPr/>
          </p:nvSpPr>
          <p:spPr>
            <a:xfrm>
              <a:off x="967008" y="1965432"/>
              <a:ext cx="134535" cy="150234"/>
            </a:xfrm>
            <a:custGeom>
              <a:avLst/>
              <a:gdLst/>
              <a:ahLst/>
              <a:cxnLst/>
              <a:rect l="l" t="t" r="r" b="b"/>
              <a:pathLst>
                <a:path w="1611" h="1799" extrusionOk="0">
                  <a:moveTo>
                    <a:pt x="966" y="1"/>
                  </a:moveTo>
                  <a:lnTo>
                    <a:pt x="591" y="577"/>
                  </a:lnTo>
                  <a:lnTo>
                    <a:pt x="54" y="376"/>
                  </a:lnTo>
                  <a:lnTo>
                    <a:pt x="255" y="899"/>
                  </a:lnTo>
                  <a:lnTo>
                    <a:pt x="0" y="1315"/>
                  </a:lnTo>
                  <a:lnTo>
                    <a:pt x="483" y="1315"/>
                  </a:lnTo>
                  <a:lnTo>
                    <a:pt x="577" y="1798"/>
                  </a:lnTo>
                  <a:lnTo>
                    <a:pt x="899" y="1409"/>
                  </a:lnTo>
                  <a:lnTo>
                    <a:pt x="1435" y="1611"/>
                  </a:lnTo>
                  <a:lnTo>
                    <a:pt x="1261" y="1060"/>
                  </a:lnTo>
                  <a:lnTo>
                    <a:pt x="1610" y="819"/>
                  </a:lnTo>
                  <a:lnTo>
                    <a:pt x="1127" y="698"/>
                  </a:lnTo>
                  <a:lnTo>
                    <a:pt x="966" y="1"/>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8"/>
            <p:cNvSpPr/>
            <p:nvPr/>
          </p:nvSpPr>
          <p:spPr>
            <a:xfrm>
              <a:off x="4014064" y="589846"/>
              <a:ext cx="112070" cy="99711"/>
            </a:xfrm>
            <a:custGeom>
              <a:avLst/>
              <a:gdLst/>
              <a:ahLst/>
              <a:cxnLst/>
              <a:rect l="l" t="t" r="r" b="b"/>
              <a:pathLst>
                <a:path w="1342" h="1194" extrusionOk="0">
                  <a:moveTo>
                    <a:pt x="362" y="0"/>
                  </a:moveTo>
                  <a:lnTo>
                    <a:pt x="362" y="362"/>
                  </a:lnTo>
                  <a:lnTo>
                    <a:pt x="0" y="429"/>
                  </a:lnTo>
                  <a:lnTo>
                    <a:pt x="295" y="671"/>
                  </a:lnTo>
                  <a:lnTo>
                    <a:pt x="147" y="1073"/>
                  </a:lnTo>
                  <a:lnTo>
                    <a:pt x="550" y="939"/>
                  </a:lnTo>
                  <a:lnTo>
                    <a:pt x="738" y="1194"/>
                  </a:lnTo>
                  <a:lnTo>
                    <a:pt x="818" y="845"/>
                  </a:lnTo>
                  <a:lnTo>
                    <a:pt x="1342" y="725"/>
                  </a:lnTo>
                  <a:lnTo>
                    <a:pt x="913" y="442"/>
                  </a:lnTo>
                  <a:lnTo>
                    <a:pt x="1060" y="40"/>
                  </a:lnTo>
                  <a:lnTo>
                    <a:pt x="671" y="188"/>
                  </a:lnTo>
                  <a:lnTo>
                    <a:pt x="362"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8"/>
            <p:cNvSpPr/>
            <p:nvPr/>
          </p:nvSpPr>
          <p:spPr>
            <a:xfrm>
              <a:off x="2256330" y="255970"/>
              <a:ext cx="134535" cy="150234"/>
            </a:xfrm>
            <a:custGeom>
              <a:avLst/>
              <a:gdLst/>
              <a:ahLst/>
              <a:cxnLst/>
              <a:rect l="l" t="t" r="r" b="b"/>
              <a:pathLst>
                <a:path w="1611" h="1799" extrusionOk="0">
                  <a:moveTo>
                    <a:pt x="981" y="1"/>
                  </a:moveTo>
                  <a:lnTo>
                    <a:pt x="591" y="577"/>
                  </a:lnTo>
                  <a:lnTo>
                    <a:pt x="54" y="376"/>
                  </a:lnTo>
                  <a:lnTo>
                    <a:pt x="269" y="899"/>
                  </a:lnTo>
                  <a:lnTo>
                    <a:pt x="1" y="1315"/>
                  </a:lnTo>
                  <a:lnTo>
                    <a:pt x="484" y="1315"/>
                  </a:lnTo>
                  <a:lnTo>
                    <a:pt x="591" y="1798"/>
                  </a:lnTo>
                  <a:lnTo>
                    <a:pt x="913" y="1409"/>
                  </a:lnTo>
                  <a:lnTo>
                    <a:pt x="1450" y="1597"/>
                  </a:lnTo>
                  <a:lnTo>
                    <a:pt x="1276" y="1047"/>
                  </a:lnTo>
                  <a:lnTo>
                    <a:pt x="1611" y="806"/>
                  </a:lnTo>
                  <a:lnTo>
                    <a:pt x="1128" y="684"/>
                  </a:lnTo>
                  <a:lnTo>
                    <a:pt x="981"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8"/>
            <p:cNvSpPr/>
            <p:nvPr/>
          </p:nvSpPr>
          <p:spPr>
            <a:xfrm>
              <a:off x="163718" y="1517398"/>
              <a:ext cx="134535" cy="150151"/>
            </a:xfrm>
            <a:custGeom>
              <a:avLst/>
              <a:gdLst/>
              <a:ahLst/>
              <a:cxnLst/>
              <a:rect l="l" t="t" r="r" b="b"/>
              <a:pathLst>
                <a:path w="1611" h="1798" extrusionOk="0">
                  <a:moveTo>
                    <a:pt x="981" y="0"/>
                  </a:moveTo>
                  <a:lnTo>
                    <a:pt x="605" y="576"/>
                  </a:lnTo>
                  <a:lnTo>
                    <a:pt x="55" y="376"/>
                  </a:lnTo>
                  <a:lnTo>
                    <a:pt x="269" y="898"/>
                  </a:lnTo>
                  <a:lnTo>
                    <a:pt x="1" y="1315"/>
                  </a:lnTo>
                  <a:lnTo>
                    <a:pt x="498" y="1315"/>
                  </a:lnTo>
                  <a:lnTo>
                    <a:pt x="591" y="1798"/>
                  </a:lnTo>
                  <a:lnTo>
                    <a:pt x="913" y="1408"/>
                  </a:lnTo>
                  <a:lnTo>
                    <a:pt x="1450" y="1596"/>
                  </a:lnTo>
                  <a:lnTo>
                    <a:pt x="1276" y="1059"/>
                  </a:lnTo>
                  <a:lnTo>
                    <a:pt x="1611" y="805"/>
                  </a:lnTo>
                  <a:lnTo>
                    <a:pt x="1142" y="698"/>
                  </a:lnTo>
                  <a:lnTo>
                    <a:pt x="981"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8"/>
            <p:cNvSpPr/>
            <p:nvPr/>
          </p:nvSpPr>
          <p:spPr>
            <a:xfrm>
              <a:off x="8045712" y="2238762"/>
              <a:ext cx="242095" cy="198336"/>
            </a:xfrm>
            <a:custGeom>
              <a:avLst/>
              <a:gdLst/>
              <a:ahLst/>
              <a:cxnLst/>
              <a:rect l="l" t="t" r="r" b="b"/>
              <a:pathLst>
                <a:path w="2899" h="2375" extrusionOk="0">
                  <a:moveTo>
                    <a:pt x="1020" y="1"/>
                  </a:moveTo>
                  <a:lnTo>
                    <a:pt x="967" y="859"/>
                  </a:lnTo>
                  <a:lnTo>
                    <a:pt x="1" y="1342"/>
                  </a:lnTo>
                  <a:lnTo>
                    <a:pt x="927" y="1489"/>
                  </a:lnTo>
                  <a:lnTo>
                    <a:pt x="779" y="2375"/>
                  </a:lnTo>
                  <a:lnTo>
                    <a:pt x="779" y="2375"/>
                  </a:lnTo>
                  <a:lnTo>
                    <a:pt x="1598" y="1772"/>
                  </a:lnTo>
                  <a:lnTo>
                    <a:pt x="1986" y="2240"/>
                  </a:lnTo>
                  <a:lnTo>
                    <a:pt x="2027" y="1450"/>
                  </a:lnTo>
                  <a:lnTo>
                    <a:pt x="2898" y="1006"/>
                  </a:lnTo>
                  <a:lnTo>
                    <a:pt x="1986" y="845"/>
                  </a:lnTo>
                  <a:lnTo>
                    <a:pt x="1986" y="1"/>
                  </a:lnTo>
                  <a:lnTo>
                    <a:pt x="1423" y="604"/>
                  </a:lnTo>
                  <a:lnTo>
                    <a:pt x="1020" y="1"/>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8"/>
            <p:cNvSpPr/>
            <p:nvPr/>
          </p:nvSpPr>
          <p:spPr>
            <a:xfrm>
              <a:off x="7919193" y="1987896"/>
              <a:ext cx="135620" cy="153491"/>
            </a:xfrm>
            <a:custGeom>
              <a:avLst/>
              <a:gdLst/>
              <a:ahLst/>
              <a:cxnLst/>
              <a:rect l="l" t="t" r="r" b="b"/>
              <a:pathLst>
                <a:path w="1624" h="1838" extrusionOk="0">
                  <a:moveTo>
                    <a:pt x="698" y="0"/>
                  </a:moveTo>
                  <a:lnTo>
                    <a:pt x="483" y="510"/>
                  </a:lnTo>
                  <a:lnTo>
                    <a:pt x="1" y="617"/>
                  </a:lnTo>
                  <a:lnTo>
                    <a:pt x="335" y="966"/>
                  </a:lnTo>
                  <a:lnTo>
                    <a:pt x="67" y="1368"/>
                  </a:lnTo>
                  <a:lnTo>
                    <a:pt x="67" y="1368"/>
                  </a:lnTo>
                  <a:lnTo>
                    <a:pt x="577" y="1315"/>
                  </a:lnTo>
                  <a:lnTo>
                    <a:pt x="818" y="1837"/>
                  </a:lnTo>
                  <a:lnTo>
                    <a:pt x="1087" y="1328"/>
                  </a:lnTo>
                  <a:lnTo>
                    <a:pt x="1503" y="1395"/>
                  </a:lnTo>
                  <a:lnTo>
                    <a:pt x="1235" y="979"/>
                  </a:lnTo>
                  <a:lnTo>
                    <a:pt x="1623" y="376"/>
                  </a:lnTo>
                  <a:lnTo>
                    <a:pt x="1623" y="376"/>
                  </a:lnTo>
                  <a:lnTo>
                    <a:pt x="940" y="510"/>
                  </a:lnTo>
                  <a:lnTo>
                    <a:pt x="698" y="0"/>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8"/>
            <p:cNvSpPr/>
            <p:nvPr/>
          </p:nvSpPr>
          <p:spPr>
            <a:xfrm>
              <a:off x="1158498" y="3500190"/>
              <a:ext cx="134535" cy="150151"/>
            </a:xfrm>
            <a:custGeom>
              <a:avLst/>
              <a:gdLst/>
              <a:ahLst/>
              <a:cxnLst/>
              <a:rect l="l" t="t" r="r" b="b"/>
              <a:pathLst>
                <a:path w="1611" h="1798" extrusionOk="0">
                  <a:moveTo>
                    <a:pt x="981" y="0"/>
                  </a:moveTo>
                  <a:lnTo>
                    <a:pt x="591" y="576"/>
                  </a:lnTo>
                  <a:lnTo>
                    <a:pt x="54" y="376"/>
                  </a:lnTo>
                  <a:lnTo>
                    <a:pt x="256" y="898"/>
                  </a:lnTo>
                  <a:lnTo>
                    <a:pt x="1" y="1315"/>
                  </a:lnTo>
                  <a:lnTo>
                    <a:pt x="484" y="1315"/>
                  </a:lnTo>
                  <a:lnTo>
                    <a:pt x="578" y="1798"/>
                  </a:lnTo>
                  <a:lnTo>
                    <a:pt x="900" y="1408"/>
                  </a:lnTo>
                  <a:lnTo>
                    <a:pt x="1437" y="1610"/>
                  </a:lnTo>
                  <a:lnTo>
                    <a:pt x="1262" y="1059"/>
                  </a:lnTo>
                  <a:lnTo>
                    <a:pt x="1611" y="818"/>
                  </a:lnTo>
                  <a:lnTo>
                    <a:pt x="1128" y="698"/>
                  </a:lnTo>
                  <a:lnTo>
                    <a:pt x="981" y="0"/>
                  </a:ln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8"/>
            <p:cNvSpPr/>
            <p:nvPr/>
          </p:nvSpPr>
          <p:spPr>
            <a:xfrm>
              <a:off x="1755683" y="1667466"/>
              <a:ext cx="263224" cy="301388"/>
            </a:xfrm>
            <a:custGeom>
              <a:avLst/>
              <a:gdLst/>
              <a:ahLst/>
              <a:cxnLst/>
              <a:rect l="l" t="t" r="r" b="b"/>
              <a:pathLst>
                <a:path w="3152" h="3609" extrusionOk="0">
                  <a:moveTo>
                    <a:pt x="1583" y="1"/>
                  </a:moveTo>
                  <a:lnTo>
                    <a:pt x="1086" y="1382"/>
                  </a:lnTo>
                  <a:lnTo>
                    <a:pt x="0" y="1798"/>
                  </a:lnTo>
                  <a:lnTo>
                    <a:pt x="1059" y="2133"/>
                  </a:lnTo>
                  <a:lnTo>
                    <a:pt x="1503" y="3609"/>
                  </a:lnTo>
                  <a:lnTo>
                    <a:pt x="2012" y="2120"/>
                  </a:lnTo>
                  <a:lnTo>
                    <a:pt x="3152" y="1798"/>
                  </a:lnTo>
                  <a:lnTo>
                    <a:pt x="2039" y="1409"/>
                  </a:lnTo>
                  <a:lnTo>
                    <a:pt x="1583"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8"/>
            <p:cNvSpPr/>
            <p:nvPr/>
          </p:nvSpPr>
          <p:spPr>
            <a:xfrm>
              <a:off x="6786620" y="101392"/>
              <a:ext cx="263391" cy="301388"/>
            </a:xfrm>
            <a:custGeom>
              <a:avLst/>
              <a:gdLst/>
              <a:ahLst/>
              <a:cxnLst/>
              <a:rect l="l" t="t" r="r" b="b"/>
              <a:pathLst>
                <a:path w="3154" h="3609" extrusionOk="0">
                  <a:moveTo>
                    <a:pt x="1570" y="1"/>
                  </a:moveTo>
                  <a:lnTo>
                    <a:pt x="1087" y="1369"/>
                  </a:lnTo>
                  <a:lnTo>
                    <a:pt x="0" y="1798"/>
                  </a:lnTo>
                  <a:lnTo>
                    <a:pt x="1060" y="2133"/>
                  </a:lnTo>
                  <a:lnTo>
                    <a:pt x="1490" y="3608"/>
                  </a:lnTo>
                  <a:lnTo>
                    <a:pt x="2012" y="2120"/>
                  </a:lnTo>
                  <a:lnTo>
                    <a:pt x="3153" y="1798"/>
                  </a:lnTo>
                  <a:lnTo>
                    <a:pt x="2039" y="1396"/>
                  </a:lnTo>
                  <a:lnTo>
                    <a:pt x="1570" y="1"/>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8"/>
            <p:cNvSpPr/>
            <p:nvPr/>
          </p:nvSpPr>
          <p:spPr>
            <a:xfrm>
              <a:off x="4615592" y="297391"/>
              <a:ext cx="262221" cy="302557"/>
            </a:xfrm>
            <a:custGeom>
              <a:avLst/>
              <a:gdLst/>
              <a:ahLst/>
              <a:cxnLst/>
              <a:rect l="l" t="t" r="r" b="b"/>
              <a:pathLst>
                <a:path w="3140" h="3623" extrusionOk="0">
                  <a:moveTo>
                    <a:pt x="1570" y="1"/>
                  </a:moveTo>
                  <a:lnTo>
                    <a:pt x="1087" y="1383"/>
                  </a:lnTo>
                  <a:lnTo>
                    <a:pt x="0" y="1812"/>
                  </a:lnTo>
                  <a:lnTo>
                    <a:pt x="1061" y="2147"/>
                  </a:lnTo>
                  <a:lnTo>
                    <a:pt x="1490" y="3622"/>
                  </a:lnTo>
                  <a:lnTo>
                    <a:pt x="2012" y="2134"/>
                  </a:lnTo>
                  <a:lnTo>
                    <a:pt x="3139" y="1812"/>
                  </a:lnTo>
                  <a:lnTo>
                    <a:pt x="2039" y="1410"/>
                  </a:lnTo>
                  <a:lnTo>
                    <a:pt x="1570" y="1"/>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8"/>
            <p:cNvSpPr/>
            <p:nvPr/>
          </p:nvSpPr>
          <p:spPr>
            <a:xfrm>
              <a:off x="7722024" y="1297765"/>
              <a:ext cx="170360" cy="195079"/>
            </a:xfrm>
            <a:custGeom>
              <a:avLst/>
              <a:gdLst/>
              <a:ahLst/>
              <a:cxnLst/>
              <a:rect l="l" t="t" r="r" b="b"/>
              <a:pathLst>
                <a:path w="2040" h="2336" extrusionOk="0">
                  <a:moveTo>
                    <a:pt x="1020" y="1"/>
                  </a:moveTo>
                  <a:lnTo>
                    <a:pt x="711" y="886"/>
                  </a:lnTo>
                  <a:lnTo>
                    <a:pt x="1" y="1167"/>
                  </a:lnTo>
                  <a:lnTo>
                    <a:pt x="684" y="1382"/>
                  </a:lnTo>
                  <a:lnTo>
                    <a:pt x="966" y="2335"/>
                  </a:lnTo>
                  <a:lnTo>
                    <a:pt x="1315" y="1369"/>
                  </a:lnTo>
                  <a:lnTo>
                    <a:pt x="2040" y="1167"/>
                  </a:lnTo>
                  <a:lnTo>
                    <a:pt x="1328" y="899"/>
                  </a:lnTo>
                  <a:lnTo>
                    <a:pt x="1020" y="1"/>
                  </a:ln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8"/>
            <p:cNvSpPr/>
            <p:nvPr/>
          </p:nvSpPr>
          <p:spPr>
            <a:xfrm>
              <a:off x="2502770" y="831776"/>
              <a:ext cx="170360" cy="194996"/>
            </a:xfrm>
            <a:custGeom>
              <a:avLst/>
              <a:gdLst/>
              <a:ahLst/>
              <a:cxnLst/>
              <a:rect l="l" t="t" r="r" b="b"/>
              <a:pathLst>
                <a:path w="2040" h="2335" extrusionOk="0">
                  <a:moveTo>
                    <a:pt x="1020" y="1"/>
                  </a:moveTo>
                  <a:lnTo>
                    <a:pt x="698" y="886"/>
                  </a:lnTo>
                  <a:lnTo>
                    <a:pt x="1" y="1167"/>
                  </a:lnTo>
                  <a:lnTo>
                    <a:pt x="686" y="1382"/>
                  </a:lnTo>
                  <a:lnTo>
                    <a:pt x="967" y="2335"/>
                  </a:lnTo>
                  <a:lnTo>
                    <a:pt x="1303" y="1369"/>
                  </a:lnTo>
                  <a:lnTo>
                    <a:pt x="2040" y="1167"/>
                  </a:lnTo>
                  <a:lnTo>
                    <a:pt x="1316" y="899"/>
                  </a:lnTo>
                  <a:lnTo>
                    <a:pt x="1020" y="1"/>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8"/>
            <p:cNvSpPr/>
            <p:nvPr/>
          </p:nvSpPr>
          <p:spPr>
            <a:xfrm>
              <a:off x="8537590" y="276180"/>
              <a:ext cx="170360" cy="194996"/>
            </a:xfrm>
            <a:custGeom>
              <a:avLst/>
              <a:gdLst/>
              <a:ahLst/>
              <a:cxnLst/>
              <a:rect l="l" t="t" r="r" b="b"/>
              <a:pathLst>
                <a:path w="2040" h="2335" extrusionOk="0">
                  <a:moveTo>
                    <a:pt x="1020" y="0"/>
                  </a:moveTo>
                  <a:lnTo>
                    <a:pt x="698" y="886"/>
                  </a:lnTo>
                  <a:lnTo>
                    <a:pt x="0" y="1167"/>
                  </a:lnTo>
                  <a:lnTo>
                    <a:pt x="684" y="1381"/>
                  </a:lnTo>
                  <a:lnTo>
                    <a:pt x="966" y="2334"/>
                  </a:lnTo>
                  <a:lnTo>
                    <a:pt x="1301" y="1368"/>
                  </a:lnTo>
                  <a:lnTo>
                    <a:pt x="2039" y="1167"/>
                  </a:lnTo>
                  <a:lnTo>
                    <a:pt x="1315" y="912"/>
                  </a:lnTo>
                  <a:lnTo>
                    <a:pt x="1020" y="0"/>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8"/>
            <p:cNvSpPr/>
            <p:nvPr/>
          </p:nvSpPr>
          <p:spPr>
            <a:xfrm>
              <a:off x="163718" y="276180"/>
              <a:ext cx="169358" cy="194996"/>
            </a:xfrm>
            <a:custGeom>
              <a:avLst/>
              <a:gdLst/>
              <a:ahLst/>
              <a:cxnLst/>
              <a:rect l="l" t="t" r="r" b="b"/>
              <a:pathLst>
                <a:path w="2028" h="2335" extrusionOk="0">
                  <a:moveTo>
                    <a:pt x="1020" y="0"/>
                  </a:moveTo>
                  <a:lnTo>
                    <a:pt x="698" y="886"/>
                  </a:lnTo>
                  <a:lnTo>
                    <a:pt x="1" y="1167"/>
                  </a:lnTo>
                  <a:lnTo>
                    <a:pt x="686" y="1381"/>
                  </a:lnTo>
                  <a:lnTo>
                    <a:pt x="967" y="2334"/>
                  </a:lnTo>
                  <a:lnTo>
                    <a:pt x="1303" y="1368"/>
                  </a:lnTo>
                  <a:lnTo>
                    <a:pt x="2027" y="1167"/>
                  </a:lnTo>
                  <a:lnTo>
                    <a:pt x="1316" y="912"/>
                  </a:lnTo>
                  <a:lnTo>
                    <a:pt x="1020"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8"/>
            <p:cNvSpPr/>
            <p:nvPr/>
          </p:nvSpPr>
          <p:spPr>
            <a:xfrm>
              <a:off x="5546570" y="831776"/>
              <a:ext cx="170360" cy="194996"/>
            </a:xfrm>
            <a:custGeom>
              <a:avLst/>
              <a:gdLst/>
              <a:ahLst/>
              <a:cxnLst/>
              <a:rect l="l" t="t" r="r" b="b"/>
              <a:pathLst>
                <a:path w="2040" h="2335" extrusionOk="0">
                  <a:moveTo>
                    <a:pt x="1020" y="1"/>
                  </a:moveTo>
                  <a:lnTo>
                    <a:pt x="698" y="886"/>
                  </a:lnTo>
                  <a:lnTo>
                    <a:pt x="0" y="1167"/>
                  </a:lnTo>
                  <a:lnTo>
                    <a:pt x="684" y="1382"/>
                  </a:lnTo>
                  <a:lnTo>
                    <a:pt x="966" y="2335"/>
                  </a:lnTo>
                  <a:lnTo>
                    <a:pt x="1301" y="1369"/>
                  </a:lnTo>
                  <a:lnTo>
                    <a:pt x="2039" y="1167"/>
                  </a:lnTo>
                  <a:lnTo>
                    <a:pt x="1315" y="899"/>
                  </a:lnTo>
                  <a:lnTo>
                    <a:pt x="1020"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8"/>
            <p:cNvSpPr/>
            <p:nvPr/>
          </p:nvSpPr>
          <p:spPr>
            <a:xfrm>
              <a:off x="7459884" y="1556564"/>
              <a:ext cx="262221" cy="302473"/>
            </a:xfrm>
            <a:custGeom>
              <a:avLst/>
              <a:gdLst/>
              <a:ahLst/>
              <a:cxnLst/>
              <a:rect l="l" t="t" r="r" b="b"/>
              <a:pathLst>
                <a:path w="3140" h="3622" extrusionOk="0">
                  <a:moveTo>
                    <a:pt x="1570" y="0"/>
                  </a:moveTo>
                  <a:lnTo>
                    <a:pt x="1087" y="1382"/>
                  </a:lnTo>
                  <a:lnTo>
                    <a:pt x="1" y="1812"/>
                  </a:lnTo>
                  <a:lnTo>
                    <a:pt x="1060" y="2146"/>
                  </a:lnTo>
                  <a:lnTo>
                    <a:pt x="1489" y="3622"/>
                  </a:lnTo>
                  <a:lnTo>
                    <a:pt x="2013" y="2133"/>
                  </a:lnTo>
                  <a:lnTo>
                    <a:pt x="3140" y="1812"/>
                  </a:lnTo>
                  <a:lnTo>
                    <a:pt x="2040" y="1409"/>
                  </a:lnTo>
                  <a:lnTo>
                    <a:pt x="1570"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8"/>
            <p:cNvSpPr/>
            <p:nvPr/>
          </p:nvSpPr>
          <p:spPr>
            <a:xfrm>
              <a:off x="8360547" y="3348868"/>
              <a:ext cx="262221" cy="302557"/>
            </a:xfrm>
            <a:custGeom>
              <a:avLst/>
              <a:gdLst/>
              <a:ahLst/>
              <a:cxnLst/>
              <a:rect l="l" t="t" r="r" b="b"/>
              <a:pathLst>
                <a:path w="3140" h="3623" extrusionOk="0">
                  <a:moveTo>
                    <a:pt x="1570" y="1"/>
                  </a:moveTo>
                  <a:lnTo>
                    <a:pt x="1074" y="1383"/>
                  </a:lnTo>
                  <a:lnTo>
                    <a:pt x="1" y="1812"/>
                  </a:lnTo>
                  <a:lnTo>
                    <a:pt x="1047" y="2147"/>
                  </a:lnTo>
                  <a:lnTo>
                    <a:pt x="1489" y="3623"/>
                  </a:lnTo>
                  <a:lnTo>
                    <a:pt x="2013" y="2134"/>
                  </a:lnTo>
                  <a:lnTo>
                    <a:pt x="3140" y="1812"/>
                  </a:lnTo>
                  <a:lnTo>
                    <a:pt x="2026" y="1410"/>
                  </a:lnTo>
                  <a:lnTo>
                    <a:pt x="1570"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3" name="Google Shape;1933;p28"/>
          <p:cNvSpPr txBox="1">
            <a:spLocks noGrp="1"/>
          </p:cNvSpPr>
          <p:nvPr>
            <p:ph type="ctrTitle"/>
          </p:nvPr>
        </p:nvSpPr>
        <p:spPr>
          <a:xfrm>
            <a:off x="1495850" y="2076575"/>
            <a:ext cx="61524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rgbClr val="FAC963"/>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34" name="Google Shape;1934;p28"/>
          <p:cNvSpPr txBox="1">
            <a:spLocks noGrp="1"/>
          </p:cNvSpPr>
          <p:nvPr>
            <p:ph type="subTitle" idx="1"/>
          </p:nvPr>
        </p:nvSpPr>
        <p:spPr>
          <a:xfrm>
            <a:off x="1495850" y="2720975"/>
            <a:ext cx="6152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rgbClr val="FFFFFF"/>
                </a:solidFill>
                <a:latin typeface="Quicksand"/>
                <a:ea typeface="Quicksand"/>
                <a:cs typeface="Quicksand"/>
                <a:sym typeface="Quicksan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35" name="Google Shape;1935;p28"/>
          <p:cNvSpPr txBox="1">
            <a:spLocks noGrp="1"/>
          </p:cNvSpPr>
          <p:nvPr>
            <p:ph type="ctrTitle" idx="2"/>
          </p:nvPr>
        </p:nvSpPr>
        <p:spPr>
          <a:xfrm>
            <a:off x="1495850" y="3223925"/>
            <a:ext cx="61524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rgbClr val="F19A35"/>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36" name="Google Shape;1936;p28"/>
          <p:cNvSpPr txBox="1">
            <a:spLocks noGrp="1"/>
          </p:cNvSpPr>
          <p:nvPr>
            <p:ph type="ctrTitle" idx="3"/>
          </p:nvPr>
        </p:nvSpPr>
        <p:spPr>
          <a:xfrm>
            <a:off x="1495750" y="4170900"/>
            <a:ext cx="6152400" cy="43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Quicksand"/>
              <a:buNone/>
              <a:defRPr sz="1800">
                <a:latin typeface="Quicksand"/>
                <a:ea typeface="Quicksand"/>
                <a:cs typeface="Quicksand"/>
                <a:sym typeface="Quicksand"/>
              </a:defRPr>
            </a:lvl1pPr>
            <a:lvl2pPr lvl="1" algn="ctr" rtl="0">
              <a:spcBef>
                <a:spcPts val="0"/>
              </a:spcBef>
              <a:spcAft>
                <a:spcPts val="0"/>
              </a:spcAft>
              <a:buSzPts val="5200"/>
              <a:buFont typeface="Quicksand"/>
              <a:buNone/>
              <a:defRPr sz="5200">
                <a:latin typeface="Quicksand"/>
                <a:ea typeface="Quicksand"/>
                <a:cs typeface="Quicksand"/>
                <a:sym typeface="Quicksand"/>
              </a:defRPr>
            </a:lvl2pPr>
            <a:lvl3pPr lvl="2" algn="ctr" rtl="0">
              <a:spcBef>
                <a:spcPts val="0"/>
              </a:spcBef>
              <a:spcAft>
                <a:spcPts val="0"/>
              </a:spcAft>
              <a:buSzPts val="5200"/>
              <a:buFont typeface="Quicksand"/>
              <a:buNone/>
              <a:defRPr sz="5200">
                <a:latin typeface="Quicksand"/>
                <a:ea typeface="Quicksand"/>
                <a:cs typeface="Quicksand"/>
                <a:sym typeface="Quicksand"/>
              </a:defRPr>
            </a:lvl3pPr>
            <a:lvl4pPr lvl="3" algn="ctr" rtl="0">
              <a:spcBef>
                <a:spcPts val="0"/>
              </a:spcBef>
              <a:spcAft>
                <a:spcPts val="0"/>
              </a:spcAft>
              <a:buSzPts val="5200"/>
              <a:buFont typeface="Quicksand"/>
              <a:buNone/>
              <a:defRPr sz="5200">
                <a:latin typeface="Quicksand"/>
                <a:ea typeface="Quicksand"/>
                <a:cs typeface="Quicksand"/>
                <a:sym typeface="Quicksand"/>
              </a:defRPr>
            </a:lvl4pPr>
            <a:lvl5pPr lvl="4" algn="ctr" rtl="0">
              <a:spcBef>
                <a:spcPts val="0"/>
              </a:spcBef>
              <a:spcAft>
                <a:spcPts val="0"/>
              </a:spcAft>
              <a:buSzPts val="5200"/>
              <a:buFont typeface="Quicksand"/>
              <a:buNone/>
              <a:defRPr sz="5200">
                <a:latin typeface="Quicksand"/>
                <a:ea typeface="Quicksand"/>
                <a:cs typeface="Quicksand"/>
                <a:sym typeface="Quicksand"/>
              </a:defRPr>
            </a:lvl5pPr>
            <a:lvl6pPr lvl="5" algn="ctr" rtl="0">
              <a:spcBef>
                <a:spcPts val="0"/>
              </a:spcBef>
              <a:spcAft>
                <a:spcPts val="0"/>
              </a:spcAft>
              <a:buSzPts val="5200"/>
              <a:buFont typeface="Quicksand"/>
              <a:buNone/>
              <a:defRPr sz="5200">
                <a:latin typeface="Quicksand"/>
                <a:ea typeface="Quicksand"/>
                <a:cs typeface="Quicksand"/>
                <a:sym typeface="Quicksand"/>
              </a:defRPr>
            </a:lvl6pPr>
            <a:lvl7pPr lvl="6" algn="ctr" rtl="0">
              <a:spcBef>
                <a:spcPts val="0"/>
              </a:spcBef>
              <a:spcAft>
                <a:spcPts val="0"/>
              </a:spcAft>
              <a:buSzPts val="5200"/>
              <a:buFont typeface="Quicksand"/>
              <a:buNone/>
              <a:defRPr sz="5200">
                <a:latin typeface="Quicksand"/>
                <a:ea typeface="Quicksand"/>
                <a:cs typeface="Quicksand"/>
                <a:sym typeface="Quicksand"/>
              </a:defRPr>
            </a:lvl7pPr>
            <a:lvl8pPr lvl="7" algn="ctr" rtl="0">
              <a:spcBef>
                <a:spcPts val="0"/>
              </a:spcBef>
              <a:spcAft>
                <a:spcPts val="0"/>
              </a:spcAft>
              <a:buSzPts val="5200"/>
              <a:buFont typeface="Quicksand"/>
              <a:buNone/>
              <a:defRPr sz="5200">
                <a:latin typeface="Quicksand"/>
                <a:ea typeface="Quicksand"/>
                <a:cs typeface="Quicksand"/>
                <a:sym typeface="Quicksand"/>
              </a:defRPr>
            </a:lvl8pPr>
            <a:lvl9pPr lvl="8" algn="ctr" rtl="0">
              <a:spcBef>
                <a:spcPts val="0"/>
              </a:spcBef>
              <a:spcAft>
                <a:spcPts val="0"/>
              </a:spcAft>
              <a:buSzPts val="5200"/>
              <a:buFont typeface="Quicksand"/>
              <a:buNone/>
              <a:defRPr sz="5200">
                <a:latin typeface="Quicksand"/>
                <a:ea typeface="Quicksand"/>
                <a:cs typeface="Quicksand"/>
                <a:sym typeface="Quicksand"/>
              </a:defRPr>
            </a:lvl9pPr>
          </a:lstStyle>
          <a:p>
            <a:endParaRPr/>
          </a:p>
        </p:txBody>
      </p:sp>
      <p:cxnSp>
        <p:nvCxnSpPr>
          <p:cNvPr id="1937" name="Google Shape;1937;p28"/>
          <p:cNvCxnSpPr/>
          <p:nvPr/>
        </p:nvCxnSpPr>
        <p:spPr>
          <a:xfrm>
            <a:off x="2568150" y="3967625"/>
            <a:ext cx="4007700" cy="0"/>
          </a:xfrm>
          <a:prstGeom prst="straightConnector1">
            <a:avLst/>
          </a:prstGeom>
          <a:noFill/>
          <a:ln w="28575" cap="flat" cmpd="sng">
            <a:solidFill>
              <a:srgbClr val="F19A35"/>
            </a:solidFill>
            <a:prstDash val="dot"/>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8">
  <p:cSld name="CUSTOM_21">
    <p:bg>
      <p:bgPr>
        <a:solidFill>
          <a:srgbClr val="003C47"/>
        </a:solidFill>
        <a:effectLst/>
      </p:bgPr>
    </p:bg>
    <p:spTree>
      <p:nvGrpSpPr>
        <p:cNvPr id="1" name="Shape 2098"/>
        <p:cNvGrpSpPr/>
        <p:nvPr/>
      </p:nvGrpSpPr>
      <p:grpSpPr>
        <a:xfrm>
          <a:off x="0" y="0"/>
          <a:ext cx="0" cy="0"/>
          <a:chOff x="0" y="0"/>
          <a:chExt cx="0" cy="0"/>
        </a:xfrm>
      </p:grpSpPr>
      <p:sp>
        <p:nvSpPr>
          <p:cNvPr id="2099" name="Google Shape;2099;p31"/>
          <p:cNvSpPr/>
          <p:nvPr/>
        </p:nvSpPr>
        <p:spPr>
          <a:xfrm>
            <a:off x="-830201" y="2720902"/>
            <a:ext cx="10639180" cy="2019130"/>
          </a:xfrm>
          <a:custGeom>
            <a:avLst/>
            <a:gdLst/>
            <a:ahLst/>
            <a:cxnLst/>
            <a:rect l="l" t="t" r="r" b="b"/>
            <a:pathLst>
              <a:path w="54710" h="10383" extrusionOk="0">
                <a:moveTo>
                  <a:pt x="24989" y="1"/>
                </a:moveTo>
                <a:cubicBezTo>
                  <a:pt x="24855" y="1"/>
                  <a:pt x="24720" y="2"/>
                  <a:pt x="24583" y="5"/>
                </a:cubicBezTo>
                <a:cubicBezTo>
                  <a:pt x="16888" y="160"/>
                  <a:pt x="14307" y="4892"/>
                  <a:pt x="8096" y="4892"/>
                </a:cubicBezTo>
                <a:cubicBezTo>
                  <a:pt x="7240" y="4892"/>
                  <a:pt x="6316" y="4802"/>
                  <a:pt x="5299" y="4598"/>
                </a:cubicBezTo>
                <a:cubicBezTo>
                  <a:pt x="3282" y="4197"/>
                  <a:pt x="1509" y="3462"/>
                  <a:pt x="0" y="2913"/>
                </a:cubicBezTo>
                <a:lnTo>
                  <a:pt x="0" y="9142"/>
                </a:lnTo>
                <a:cubicBezTo>
                  <a:pt x="4468" y="8067"/>
                  <a:pt x="11394" y="3957"/>
                  <a:pt x="20283" y="3957"/>
                </a:cubicBezTo>
                <a:cubicBezTo>
                  <a:pt x="21352" y="3957"/>
                  <a:pt x="22450" y="4016"/>
                  <a:pt x="23575" y="4147"/>
                </a:cubicBezTo>
                <a:cubicBezTo>
                  <a:pt x="32654" y="5205"/>
                  <a:pt x="33496" y="9789"/>
                  <a:pt x="44652" y="10318"/>
                </a:cubicBezTo>
                <a:cubicBezTo>
                  <a:pt x="45125" y="10339"/>
                  <a:pt x="46060" y="10383"/>
                  <a:pt x="47245" y="10383"/>
                </a:cubicBezTo>
                <a:cubicBezTo>
                  <a:pt x="49345" y="10383"/>
                  <a:pt x="52230" y="10244"/>
                  <a:pt x="54710" y="9593"/>
                </a:cubicBezTo>
                <a:lnTo>
                  <a:pt x="54710" y="3785"/>
                </a:lnTo>
                <a:cubicBezTo>
                  <a:pt x="52722" y="4922"/>
                  <a:pt x="50254" y="6439"/>
                  <a:pt x="47345" y="7066"/>
                </a:cubicBezTo>
                <a:cubicBezTo>
                  <a:pt x="46460" y="7256"/>
                  <a:pt x="45635" y="7341"/>
                  <a:pt x="44857" y="7341"/>
                </a:cubicBezTo>
                <a:cubicBezTo>
                  <a:pt x="41254" y="7341"/>
                  <a:pt x="38662" y="5505"/>
                  <a:pt x="35778" y="3668"/>
                </a:cubicBezTo>
                <a:cubicBezTo>
                  <a:pt x="32902" y="1839"/>
                  <a:pt x="29737" y="1"/>
                  <a:pt x="24989"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1"/>
          <p:cNvSpPr/>
          <p:nvPr/>
        </p:nvSpPr>
        <p:spPr>
          <a:xfrm>
            <a:off x="-830201" y="-48855"/>
            <a:ext cx="10639180" cy="2019325"/>
          </a:xfrm>
          <a:custGeom>
            <a:avLst/>
            <a:gdLst/>
            <a:ahLst/>
            <a:cxnLst/>
            <a:rect l="l" t="t" r="r" b="b"/>
            <a:pathLst>
              <a:path w="54710" h="10384" extrusionOk="0">
                <a:moveTo>
                  <a:pt x="7466" y="1"/>
                </a:moveTo>
                <a:cubicBezTo>
                  <a:pt x="5365" y="1"/>
                  <a:pt x="2480" y="140"/>
                  <a:pt x="0" y="791"/>
                </a:cubicBezTo>
                <a:lnTo>
                  <a:pt x="0" y="6598"/>
                </a:lnTo>
                <a:cubicBezTo>
                  <a:pt x="1989" y="5462"/>
                  <a:pt x="4466" y="3945"/>
                  <a:pt x="7376" y="3318"/>
                </a:cubicBezTo>
                <a:cubicBezTo>
                  <a:pt x="8259" y="3128"/>
                  <a:pt x="9082" y="3043"/>
                  <a:pt x="9859" y="3043"/>
                </a:cubicBezTo>
                <a:cubicBezTo>
                  <a:pt x="13459" y="3043"/>
                  <a:pt x="16056" y="4879"/>
                  <a:pt x="18933" y="6716"/>
                </a:cubicBezTo>
                <a:cubicBezTo>
                  <a:pt x="21809" y="8554"/>
                  <a:pt x="24972" y="10383"/>
                  <a:pt x="29719" y="10383"/>
                </a:cubicBezTo>
                <a:cubicBezTo>
                  <a:pt x="29854" y="10383"/>
                  <a:pt x="29990" y="10382"/>
                  <a:pt x="30127" y="10379"/>
                </a:cubicBezTo>
                <a:cubicBezTo>
                  <a:pt x="37822" y="10224"/>
                  <a:pt x="40404" y="5492"/>
                  <a:pt x="46615" y="5492"/>
                </a:cubicBezTo>
                <a:cubicBezTo>
                  <a:pt x="47471" y="5492"/>
                  <a:pt x="48395" y="5582"/>
                  <a:pt x="49412" y="5786"/>
                </a:cubicBezTo>
                <a:cubicBezTo>
                  <a:pt x="51429" y="6187"/>
                  <a:pt x="53202" y="6922"/>
                  <a:pt x="54710" y="7470"/>
                </a:cubicBezTo>
                <a:lnTo>
                  <a:pt x="54710" y="1241"/>
                </a:lnTo>
                <a:cubicBezTo>
                  <a:pt x="50251" y="2316"/>
                  <a:pt x="43319" y="6427"/>
                  <a:pt x="34429" y="6427"/>
                </a:cubicBezTo>
                <a:cubicBezTo>
                  <a:pt x="33359" y="6427"/>
                  <a:pt x="32261" y="6368"/>
                  <a:pt x="31136" y="6236"/>
                </a:cubicBezTo>
                <a:cubicBezTo>
                  <a:pt x="22057" y="5179"/>
                  <a:pt x="21214" y="595"/>
                  <a:pt x="10059" y="66"/>
                </a:cubicBezTo>
                <a:cubicBezTo>
                  <a:pt x="9586" y="45"/>
                  <a:pt x="8651" y="1"/>
                  <a:pt x="7466"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1"/>
          <p:cNvSpPr/>
          <p:nvPr/>
        </p:nvSpPr>
        <p:spPr>
          <a:xfrm>
            <a:off x="-843425" y="3258790"/>
            <a:ext cx="6972543" cy="3080715"/>
          </a:xfrm>
          <a:custGeom>
            <a:avLst/>
            <a:gdLst/>
            <a:ahLst/>
            <a:cxnLst/>
            <a:rect l="l" t="t" r="r" b="b"/>
            <a:pathLst>
              <a:path w="35855" h="15842" extrusionOk="0">
                <a:moveTo>
                  <a:pt x="1273" y="1"/>
                </a:moveTo>
                <a:lnTo>
                  <a:pt x="0" y="13066"/>
                </a:lnTo>
                <a:cubicBezTo>
                  <a:pt x="6525" y="14549"/>
                  <a:pt x="17695" y="15842"/>
                  <a:pt x="25783" y="15842"/>
                </a:cubicBezTo>
                <a:cubicBezTo>
                  <a:pt x="31316" y="15842"/>
                  <a:pt x="35406" y="15237"/>
                  <a:pt x="35581" y="13673"/>
                </a:cubicBezTo>
                <a:cubicBezTo>
                  <a:pt x="35854" y="11228"/>
                  <a:pt x="31311" y="7661"/>
                  <a:pt x="27485" y="7661"/>
                </a:cubicBezTo>
                <a:cubicBezTo>
                  <a:pt x="27188" y="7661"/>
                  <a:pt x="26896" y="7683"/>
                  <a:pt x="26610" y="7728"/>
                </a:cubicBezTo>
                <a:cubicBezTo>
                  <a:pt x="24560" y="8056"/>
                  <a:pt x="24076" y="9421"/>
                  <a:pt x="22369" y="9421"/>
                </a:cubicBezTo>
                <a:cubicBezTo>
                  <a:pt x="22290" y="9421"/>
                  <a:pt x="22209" y="9419"/>
                  <a:pt x="22125" y="9413"/>
                </a:cubicBezTo>
                <a:cubicBezTo>
                  <a:pt x="19020" y="9197"/>
                  <a:pt x="18520" y="5182"/>
                  <a:pt x="15288" y="4702"/>
                </a:cubicBezTo>
                <a:cubicBezTo>
                  <a:pt x="15105" y="4676"/>
                  <a:pt x="14931" y="4664"/>
                  <a:pt x="14766" y="4664"/>
                </a:cubicBezTo>
                <a:cubicBezTo>
                  <a:pt x="13751" y="4664"/>
                  <a:pt x="13058" y="5120"/>
                  <a:pt x="12350" y="5583"/>
                </a:cubicBezTo>
                <a:cubicBezTo>
                  <a:pt x="11650" y="6041"/>
                  <a:pt x="10935" y="6506"/>
                  <a:pt x="9871" y="6506"/>
                </a:cubicBezTo>
                <a:cubicBezTo>
                  <a:pt x="9773" y="6506"/>
                  <a:pt x="9673" y="6502"/>
                  <a:pt x="9569" y="6494"/>
                </a:cubicBezTo>
                <a:cubicBezTo>
                  <a:pt x="5798" y="6220"/>
                  <a:pt x="5269" y="1000"/>
                  <a:pt x="1273"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1"/>
          <p:cNvSpPr/>
          <p:nvPr/>
        </p:nvSpPr>
        <p:spPr>
          <a:xfrm>
            <a:off x="-624458" y="3978892"/>
            <a:ext cx="5365484" cy="2322884"/>
          </a:xfrm>
          <a:custGeom>
            <a:avLst/>
            <a:gdLst/>
            <a:ahLst/>
            <a:cxnLst/>
            <a:rect l="l" t="t" r="r" b="b"/>
            <a:pathLst>
              <a:path w="27591" h="11945" extrusionOk="0">
                <a:moveTo>
                  <a:pt x="0" y="0"/>
                </a:moveTo>
                <a:lnTo>
                  <a:pt x="147" y="8678"/>
                </a:lnTo>
                <a:cubicBezTo>
                  <a:pt x="7255" y="10153"/>
                  <a:pt x="17990" y="11944"/>
                  <a:pt x="23666" y="11944"/>
                </a:cubicBezTo>
                <a:cubicBezTo>
                  <a:pt x="25936" y="11944"/>
                  <a:pt x="27397" y="11658"/>
                  <a:pt x="27492" y="10950"/>
                </a:cubicBezTo>
                <a:cubicBezTo>
                  <a:pt x="27590" y="10234"/>
                  <a:pt x="26337" y="9148"/>
                  <a:pt x="23829" y="6963"/>
                </a:cubicBezTo>
                <a:cubicBezTo>
                  <a:pt x="21283" y="4750"/>
                  <a:pt x="20010" y="3643"/>
                  <a:pt x="18335" y="3232"/>
                </a:cubicBezTo>
                <a:cubicBezTo>
                  <a:pt x="17929" y="3132"/>
                  <a:pt x="17561" y="3088"/>
                  <a:pt x="17222" y="3088"/>
                </a:cubicBezTo>
                <a:cubicBezTo>
                  <a:pt x="14810" y="3088"/>
                  <a:pt x="13835" y="5320"/>
                  <a:pt x="10813" y="5474"/>
                </a:cubicBezTo>
                <a:cubicBezTo>
                  <a:pt x="10710" y="5480"/>
                  <a:pt x="10608" y="5482"/>
                  <a:pt x="10508" y="5482"/>
                </a:cubicBezTo>
                <a:cubicBezTo>
                  <a:pt x="6006" y="5482"/>
                  <a:pt x="4906" y="402"/>
                  <a:pt x="0"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1"/>
          <p:cNvSpPr/>
          <p:nvPr/>
        </p:nvSpPr>
        <p:spPr>
          <a:xfrm>
            <a:off x="4258153" y="-1029344"/>
            <a:ext cx="6986933" cy="2968703"/>
          </a:xfrm>
          <a:custGeom>
            <a:avLst/>
            <a:gdLst/>
            <a:ahLst/>
            <a:cxnLst/>
            <a:rect l="l" t="t" r="r" b="b"/>
            <a:pathLst>
              <a:path w="35929" h="15266" extrusionOk="0">
                <a:moveTo>
                  <a:pt x="8398" y="1"/>
                </a:moveTo>
                <a:cubicBezTo>
                  <a:pt x="3948" y="1"/>
                  <a:pt x="595" y="863"/>
                  <a:pt x="317" y="2601"/>
                </a:cubicBezTo>
                <a:cubicBezTo>
                  <a:pt x="1" y="4630"/>
                  <a:pt x="3754" y="7818"/>
                  <a:pt x="6928" y="7818"/>
                </a:cubicBezTo>
                <a:cubicBezTo>
                  <a:pt x="7093" y="7818"/>
                  <a:pt x="7257" y="7810"/>
                  <a:pt x="7418" y="7792"/>
                </a:cubicBezTo>
                <a:cubicBezTo>
                  <a:pt x="9064" y="7610"/>
                  <a:pt x="9528" y="6567"/>
                  <a:pt x="10832" y="6567"/>
                </a:cubicBezTo>
                <a:cubicBezTo>
                  <a:pt x="10932" y="6567"/>
                  <a:pt x="11038" y="6573"/>
                  <a:pt x="11150" y="6587"/>
                </a:cubicBezTo>
                <a:cubicBezTo>
                  <a:pt x="13676" y="6881"/>
                  <a:pt x="13931" y="10181"/>
                  <a:pt x="16556" y="10691"/>
                </a:cubicBezTo>
                <a:cubicBezTo>
                  <a:pt x="16752" y="10728"/>
                  <a:pt x="16934" y="10745"/>
                  <a:pt x="17106" y="10745"/>
                </a:cubicBezTo>
                <a:cubicBezTo>
                  <a:pt x="17869" y="10745"/>
                  <a:pt x="18416" y="10411"/>
                  <a:pt x="18975" y="10084"/>
                </a:cubicBezTo>
                <a:cubicBezTo>
                  <a:pt x="19541" y="9749"/>
                  <a:pt x="20113" y="9415"/>
                  <a:pt x="20923" y="9415"/>
                </a:cubicBezTo>
                <a:cubicBezTo>
                  <a:pt x="21039" y="9415"/>
                  <a:pt x="21160" y="9422"/>
                  <a:pt x="21287" y="9437"/>
                </a:cubicBezTo>
                <a:cubicBezTo>
                  <a:pt x="24362" y="9809"/>
                  <a:pt x="24597" y="14099"/>
                  <a:pt x="27819" y="15068"/>
                </a:cubicBezTo>
                <a:cubicBezTo>
                  <a:pt x="28271" y="15203"/>
                  <a:pt x="28757" y="15265"/>
                  <a:pt x="29256" y="15265"/>
                </a:cubicBezTo>
                <a:cubicBezTo>
                  <a:pt x="31698" y="15265"/>
                  <a:pt x="34443" y="13767"/>
                  <a:pt x="34940" y="11905"/>
                </a:cubicBezTo>
                <a:cubicBezTo>
                  <a:pt x="35928" y="8173"/>
                  <a:pt x="28143" y="3855"/>
                  <a:pt x="20141" y="1641"/>
                </a:cubicBezTo>
                <a:cubicBezTo>
                  <a:pt x="16198" y="550"/>
                  <a:pt x="11949" y="1"/>
                  <a:pt x="8398"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1"/>
          <p:cNvSpPr/>
          <p:nvPr/>
        </p:nvSpPr>
        <p:spPr>
          <a:xfrm>
            <a:off x="5411132" y="-922000"/>
            <a:ext cx="5698797" cy="2244709"/>
          </a:xfrm>
          <a:custGeom>
            <a:avLst/>
            <a:gdLst/>
            <a:ahLst/>
            <a:cxnLst/>
            <a:rect l="l" t="t" r="r" b="b"/>
            <a:pathLst>
              <a:path w="29305" h="11543" extrusionOk="0">
                <a:moveTo>
                  <a:pt x="2038" y="1"/>
                </a:moveTo>
                <a:cubicBezTo>
                  <a:pt x="688" y="1"/>
                  <a:pt x="294" y="507"/>
                  <a:pt x="108" y="1510"/>
                </a:cubicBezTo>
                <a:cubicBezTo>
                  <a:pt x="1" y="2088"/>
                  <a:pt x="990" y="3028"/>
                  <a:pt x="2948" y="4909"/>
                </a:cubicBezTo>
                <a:cubicBezTo>
                  <a:pt x="4946" y="6809"/>
                  <a:pt x="5945" y="7758"/>
                  <a:pt x="7297" y="8160"/>
                </a:cubicBezTo>
                <a:cubicBezTo>
                  <a:pt x="7683" y="8274"/>
                  <a:pt x="8028" y="8322"/>
                  <a:pt x="8346" y="8322"/>
                </a:cubicBezTo>
                <a:cubicBezTo>
                  <a:pt x="10220" y="8322"/>
                  <a:pt x="11114" y="6630"/>
                  <a:pt x="13526" y="6613"/>
                </a:cubicBezTo>
                <a:cubicBezTo>
                  <a:pt x="13535" y="6613"/>
                  <a:pt x="13543" y="6613"/>
                  <a:pt x="13552" y="6613"/>
                </a:cubicBezTo>
                <a:cubicBezTo>
                  <a:pt x="17427" y="6613"/>
                  <a:pt x="18079" y="10963"/>
                  <a:pt x="22145" y="11490"/>
                </a:cubicBezTo>
                <a:cubicBezTo>
                  <a:pt x="22415" y="11526"/>
                  <a:pt x="22689" y="11543"/>
                  <a:pt x="22962" y="11543"/>
                </a:cubicBezTo>
                <a:cubicBezTo>
                  <a:pt x="26090" y="11543"/>
                  <a:pt x="29248" y="9344"/>
                  <a:pt x="29275" y="7651"/>
                </a:cubicBezTo>
                <a:cubicBezTo>
                  <a:pt x="29304" y="5065"/>
                  <a:pt x="13976" y="2626"/>
                  <a:pt x="9736" y="1540"/>
                </a:cubicBezTo>
                <a:cubicBezTo>
                  <a:pt x="5706" y="510"/>
                  <a:pt x="3391" y="1"/>
                  <a:pt x="2038"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1"/>
          <p:cNvSpPr/>
          <p:nvPr/>
        </p:nvSpPr>
        <p:spPr>
          <a:xfrm>
            <a:off x="3249467" y="-428255"/>
            <a:ext cx="1792384" cy="1738517"/>
          </a:xfrm>
          <a:custGeom>
            <a:avLst/>
            <a:gdLst/>
            <a:ahLst/>
            <a:cxnLst/>
            <a:rect l="l" t="t" r="r" b="b"/>
            <a:pathLst>
              <a:path w="9217" h="8940" extrusionOk="0">
                <a:moveTo>
                  <a:pt x="4607" y="1"/>
                </a:moveTo>
                <a:cubicBezTo>
                  <a:pt x="2256" y="1"/>
                  <a:pt x="289" y="1824"/>
                  <a:pt x="147" y="4201"/>
                </a:cubicBezTo>
                <a:cubicBezTo>
                  <a:pt x="0" y="6660"/>
                  <a:pt x="1871" y="8784"/>
                  <a:pt x="4339" y="8932"/>
                </a:cubicBezTo>
                <a:cubicBezTo>
                  <a:pt x="4430" y="8937"/>
                  <a:pt x="4520" y="8940"/>
                  <a:pt x="4609" y="8940"/>
                </a:cubicBezTo>
                <a:cubicBezTo>
                  <a:pt x="6951" y="8940"/>
                  <a:pt x="8928" y="7117"/>
                  <a:pt x="9069" y="4740"/>
                </a:cubicBezTo>
                <a:cubicBezTo>
                  <a:pt x="9217" y="2272"/>
                  <a:pt x="7346" y="156"/>
                  <a:pt x="4878" y="9"/>
                </a:cubicBezTo>
                <a:cubicBezTo>
                  <a:pt x="4787" y="4"/>
                  <a:pt x="4696" y="1"/>
                  <a:pt x="4607" y="1"/>
                </a:cubicBezTo>
                <a:close/>
              </a:path>
            </a:pathLst>
          </a:custGeom>
          <a:solidFill>
            <a:srgbClr val="E64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1"/>
          <p:cNvSpPr/>
          <p:nvPr/>
        </p:nvSpPr>
        <p:spPr>
          <a:xfrm>
            <a:off x="3500715" y="585877"/>
            <a:ext cx="577367" cy="279835"/>
          </a:xfrm>
          <a:custGeom>
            <a:avLst/>
            <a:gdLst/>
            <a:ahLst/>
            <a:cxnLst/>
            <a:rect l="l" t="t" r="r" b="b"/>
            <a:pathLst>
              <a:path w="2969" h="1439" extrusionOk="0">
                <a:moveTo>
                  <a:pt x="1907" y="1"/>
                </a:moveTo>
                <a:cubicBezTo>
                  <a:pt x="1524" y="1"/>
                  <a:pt x="1092" y="96"/>
                  <a:pt x="716" y="348"/>
                </a:cubicBezTo>
                <a:cubicBezTo>
                  <a:pt x="491" y="504"/>
                  <a:pt x="1" y="896"/>
                  <a:pt x="70" y="1160"/>
                </a:cubicBezTo>
                <a:cubicBezTo>
                  <a:pt x="116" y="1339"/>
                  <a:pt x="404" y="1439"/>
                  <a:pt x="794" y="1439"/>
                </a:cubicBezTo>
                <a:cubicBezTo>
                  <a:pt x="1237" y="1439"/>
                  <a:pt x="1812" y="1310"/>
                  <a:pt x="2312" y="1023"/>
                </a:cubicBezTo>
                <a:cubicBezTo>
                  <a:pt x="2558" y="877"/>
                  <a:pt x="2969" y="641"/>
                  <a:pt x="2939" y="416"/>
                </a:cubicBezTo>
                <a:cubicBezTo>
                  <a:pt x="2916" y="201"/>
                  <a:pt x="2464" y="1"/>
                  <a:pt x="1907" y="1"/>
                </a:cubicBezTo>
                <a:close/>
              </a:path>
            </a:pathLst>
          </a:custGeom>
          <a:solidFill>
            <a:srgbClr val="AC2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1"/>
          <p:cNvSpPr/>
          <p:nvPr/>
        </p:nvSpPr>
        <p:spPr>
          <a:xfrm>
            <a:off x="3249467" y="-428255"/>
            <a:ext cx="1792384" cy="1738517"/>
          </a:xfrm>
          <a:custGeom>
            <a:avLst/>
            <a:gdLst/>
            <a:ahLst/>
            <a:cxnLst/>
            <a:rect l="l" t="t" r="r" b="b"/>
            <a:pathLst>
              <a:path w="9217" h="8940" extrusionOk="0">
                <a:moveTo>
                  <a:pt x="4607" y="1"/>
                </a:moveTo>
                <a:cubicBezTo>
                  <a:pt x="2256" y="1"/>
                  <a:pt x="289" y="1824"/>
                  <a:pt x="147" y="4201"/>
                </a:cubicBezTo>
                <a:cubicBezTo>
                  <a:pt x="0" y="6660"/>
                  <a:pt x="1871" y="8784"/>
                  <a:pt x="4339" y="8932"/>
                </a:cubicBezTo>
                <a:cubicBezTo>
                  <a:pt x="4430" y="8937"/>
                  <a:pt x="4520" y="8940"/>
                  <a:pt x="4609" y="8940"/>
                </a:cubicBezTo>
                <a:cubicBezTo>
                  <a:pt x="6951" y="8940"/>
                  <a:pt x="8928" y="7117"/>
                  <a:pt x="9069" y="4740"/>
                </a:cubicBezTo>
                <a:cubicBezTo>
                  <a:pt x="9217" y="2272"/>
                  <a:pt x="7346" y="156"/>
                  <a:pt x="4878" y="9"/>
                </a:cubicBezTo>
                <a:cubicBezTo>
                  <a:pt x="4787" y="4"/>
                  <a:pt x="4696" y="1"/>
                  <a:pt x="4607"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1"/>
          <p:cNvSpPr/>
          <p:nvPr/>
        </p:nvSpPr>
        <p:spPr>
          <a:xfrm>
            <a:off x="2870456" y="59462"/>
            <a:ext cx="2647641" cy="396125"/>
          </a:xfrm>
          <a:custGeom>
            <a:avLst/>
            <a:gdLst/>
            <a:ahLst/>
            <a:cxnLst/>
            <a:rect l="l" t="t" r="r" b="b"/>
            <a:pathLst>
              <a:path w="13615" h="2037" extrusionOk="0">
                <a:moveTo>
                  <a:pt x="4527" y="0"/>
                </a:moveTo>
                <a:cubicBezTo>
                  <a:pt x="4037" y="0"/>
                  <a:pt x="3543" y="53"/>
                  <a:pt x="3056" y="165"/>
                </a:cubicBezTo>
                <a:cubicBezTo>
                  <a:pt x="2987" y="185"/>
                  <a:pt x="2909" y="204"/>
                  <a:pt x="2841" y="234"/>
                </a:cubicBezTo>
                <a:cubicBezTo>
                  <a:pt x="2772" y="254"/>
                  <a:pt x="2694" y="273"/>
                  <a:pt x="2625" y="302"/>
                </a:cubicBezTo>
                <a:cubicBezTo>
                  <a:pt x="2478" y="351"/>
                  <a:pt x="2341" y="400"/>
                  <a:pt x="2204" y="469"/>
                </a:cubicBezTo>
                <a:cubicBezTo>
                  <a:pt x="1920" y="587"/>
                  <a:pt x="1655" y="733"/>
                  <a:pt x="1401" y="890"/>
                </a:cubicBezTo>
                <a:cubicBezTo>
                  <a:pt x="1146" y="1057"/>
                  <a:pt x="902" y="1223"/>
                  <a:pt x="667" y="1409"/>
                </a:cubicBezTo>
                <a:cubicBezTo>
                  <a:pt x="549" y="1507"/>
                  <a:pt x="431" y="1605"/>
                  <a:pt x="323" y="1703"/>
                </a:cubicBezTo>
                <a:cubicBezTo>
                  <a:pt x="206" y="1801"/>
                  <a:pt x="98" y="1908"/>
                  <a:pt x="1" y="2006"/>
                </a:cubicBezTo>
                <a:lnTo>
                  <a:pt x="10" y="2036"/>
                </a:lnTo>
                <a:cubicBezTo>
                  <a:pt x="500" y="1683"/>
                  <a:pt x="1000" y="1360"/>
                  <a:pt x="1509" y="1086"/>
                </a:cubicBezTo>
                <a:cubicBezTo>
                  <a:pt x="2028" y="802"/>
                  <a:pt x="2567" y="567"/>
                  <a:pt x="3124" y="400"/>
                </a:cubicBezTo>
                <a:cubicBezTo>
                  <a:pt x="3193" y="380"/>
                  <a:pt x="3262" y="351"/>
                  <a:pt x="3331" y="332"/>
                </a:cubicBezTo>
                <a:cubicBezTo>
                  <a:pt x="3399" y="312"/>
                  <a:pt x="3477" y="293"/>
                  <a:pt x="3546" y="273"/>
                </a:cubicBezTo>
                <a:cubicBezTo>
                  <a:pt x="3683" y="234"/>
                  <a:pt x="3830" y="204"/>
                  <a:pt x="3977" y="185"/>
                </a:cubicBezTo>
                <a:cubicBezTo>
                  <a:pt x="4114" y="156"/>
                  <a:pt x="4261" y="145"/>
                  <a:pt x="4408" y="116"/>
                </a:cubicBezTo>
                <a:cubicBezTo>
                  <a:pt x="4554" y="116"/>
                  <a:pt x="4702" y="106"/>
                  <a:pt x="4848" y="106"/>
                </a:cubicBezTo>
                <a:cubicBezTo>
                  <a:pt x="5152" y="116"/>
                  <a:pt x="5446" y="145"/>
                  <a:pt x="5730" y="214"/>
                </a:cubicBezTo>
                <a:cubicBezTo>
                  <a:pt x="6014" y="283"/>
                  <a:pt x="6298" y="380"/>
                  <a:pt x="6582" y="478"/>
                </a:cubicBezTo>
                <a:cubicBezTo>
                  <a:pt x="7549" y="824"/>
                  <a:pt x="8588" y="1002"/>
                  <a:pt x="9619" y="1002"/>
                </a:cubicBezTo>
                <a:cubicBezTo>
                  <a:pt x="9789" y="1002"/>
                  <a:pt x="9959" y="997"/>
                  <a:pt x="10128" y="988"/>
                </a:cubicBezTo>
                <a:cubicBezTo>
                  <a:pt x="11332" y="909"/>
                  <a:pt x="12517" y="606"/>
                  <a:pt x="13614" y="145"/>
                </a:cubicBezTo>
                <a:lnTo>
                  <a:pt x="13604" y="116"/>
                </a:lnTo>
                <a:cubicBezTo>
                  <a:pt x="12448" y="410"/>
                  <a:pt x="11293" y="635"/>
                  <a:pt x="10117" y="684"/>
                </a:cubicBezTo>
                <a:cubicBezTo>
                  <a:pt x="9971" y="684"/>
                  <a:pt x="9824" y="694"/>
                  <a:pt x="9677" y="694"/>
                </a:cubicBezTo>
                <a:lnTo>
                  <a:pt x="9540" y="694"/>
                </a:lnTo>
                <a:cubicBezTo>
                  <a:pt x="9491" y="699"/>
                  <a:pt x="9439" y="702"/>
                  <a:pt x="9388" y="702"/>
                </a:cubicBezTo>
                <a:cubicBezTo>
                  <a:pt x="9336" y="702"/>
                  <a:pt x="9285" y="699"/>
                  <a:pt x="9236" y="694"/>
                </a:cubicBezTo>
                <a:cubicBezTo>
                  <a:pt x="8942" y="694"/>
                  <a:pt x="8648" y="674"/>
                  <a:pt x="8354" y="645"/>
                </a:cubicBezTo>
                <a:cubicBezTo>
                  <a:pt x="7777" y="587"/>
                  <a:pt x="7199" y="469"/>
                  <a:pt x="6621" y="322"/>
                </a:cubicBezTo>
                <a:cubicBezTo>
                  <a:pt x="6337" y="254"/>
                  <a:pt x="6043" y="185"/>
                  <a:pt x="5749" y="126"/>
                </a:cubicBezTo>
                <a:cubicBezTo>
                  <a:pt x="5455" y="58"/>
                  <a:pt x="5152" y="28"/>
                  <a:pt x="4858" y="8"/>
                </a:cubicBezTo>
                <a:cubicBezTo>
                  <a:pt x="4748" y="3"/>
                  <a:pt x="4638" y="0"/>
                  <a:pt x="4527"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1"/>
          <p:cNvSpPr/>
          <p:nvPr/>
        </p:nvSpPr>
        <p:spPr>
          <a:xfrm>
            <a:off x="2965743" y="270456"/>
            <a:ext cx="2222735" cy="556364"/>
          </a:xfrm>
          <a:custGeom>
            <a:avLst/>
            <a:gdLst/>
            <a:ahLst/>
            <a:cxnLst/>
            <a:rect l="l" t="t" r="r" b="b"/>
            <a:pathLst>
              <a:path w="11430" h="2861" extrusionOk="0">
                <a:moveTo>
                  <a:pt x="11410" y="1"/>
                </a:moveTo>
                <a:cubicBezTo>
                  <a:pt x="10519" y="520"/>
                  <a:pt x="9588" y="980"/>
                  <a:pt x="8599" y="1176"/>
                </a:cubicBezTo>
                <a:cubicBezTo>
                  <a:pt x="8215" y="1261"/>
                  <a:pt x="7825" y="1303"/>
                  <a:pt x="7429" y="1303"/>
                </a:cubicBezTo>
                <a:cubicBezTo>
                  <a:pt x="7320" y="1303"/>
                  <a:pt x="7210" y="1300"/>
                  <a:pt x="7101" y="1293"/>
                </a:cubicBezTo>
                <a:cubicBezTo>
                  <a:pt x="6601" y="1264"/>
                  <a:pt x="6112" y="1137"/>
                  <a:pt x="5622" y="980"/>
                </a:cubicBezTo>
                <a:cubicBezTo>
                  <a:pt x="5367" y="912"/>
                  <a:pt x="5113" y="843"/>
                  <a:pt x="4848" y="804"/>
                </a:cubicBezTo>
                <a:cubicBezTo>
                  <a:pt x="4593" y="765"/>
                  <a:pt x="4329" y="755"/>
                  <a:pt x="4075" y="755"/>
                </a:cubicBezTo>
                <a:cubicBezTo>
                  <a:pt x="3810" y="765"/>
                  <a:pt x="3546" y="784"/>
                  <a:pt x="3291" y="823"/>
                </a:cubicBezTo>
                <a:cubicBezTo>
                  <a:pt x="3026" y="873"/>
                  <a:pt x="2772" y="931"/>
                  <a:pt x="2517" y="1019"/>
                </a:cubicBezTo>
                <a:cubicBezTo>
                  <a:pt x="2272" y="1108"/>
                  <a:pt x="2027" y="1225"/>
                  <a:pt x="1802" y="1352"/>
                </a:cubicBezTo>
                <a:cubicBezTo>
                  <a:pt x="1694" y="1421"/>
                  <a:pt x="1577" y="1489"/>
                  <a:pt x="1469" y="1558"/>
                </a:cubicBezTo>
                <a:cubicBezTo>
                  <a:pt x="1361" y="1626"/>
                  <a:pt x="1254" y="1705"/>
                  <a:pt x="1146" y="1783"/>
                </a:cubicBezTo>
                <a:cubicBezTo>
                  <a:pt x="725" y="2097"/>
                  <a:pt x="343" y="2449"/>
                  <a:pt x="0" y="2841"/>
                </a:cubicBezTo>
                <a:lnTo>
                  <a:pt x="20" y="2860"/>
                </a:lnTo>
                <a:cubicBezTo>
                  <a:pt x="431" y="2557"/>
                  <a:pt x="843" y="2244"/>
                  <a:pt x="1273" y="1970"/>
                </a:cubicBezTo>
                <a:cubicBezTo>
                  <a:pt x="1694" y="1685"/>
                  <a:pt x="2145" y="1441"/>
                  <a:pt x="2605" y="1245"/>
                </a:cubicBezTo>
                <a:cubicBezTo>
                  <a:pt x="2841" y="1137"/>
                  <a:pt x="3076" y="1049"/>
                  <a:pt x="3320" y="980"/>
                </a:cubicBezTo>
                <a:cubicBezTo>
                  <a:pt x="3565" y="912"/>
                  <a:pt x="3820" y="863"/>
                  <a:pt x="4075" y="853"/>
                </a:cubicBezTo>
                <a:cubicBezTo>
                  <a:pt x="4140" y="848"/>
                  <a:pt x="4206" y="846"/>
                  <a:pt x="4272" y="846"/>
                </a:cubicBezTo>
                <a:cubicBezTo>
                  <a:pt x="4461" y="846"/>
                  <a:pt x="4650" y="866"/>
                  <a:pt x="4838" y="902"/>
                </a:cubicBezTo>
                <a:cubicBezTo>
                  <a:pt x="5083" y="951"/>
                  <a:pt x="5328" y="1039"/>
                  <a:pt x="5563" y="1127"/>
                </a:cubicBezTo>
                <a:cubicBezTo>
                  <a:pt x="5808" y="1225"/>
                  <a:pt x="6043" y="1333"/>
                  <a:pt x="6297" y="1402"/>
                </a:cubicBezTo>
                <a:cubicBezTo>
                  <a:pt x="6552" y="1480"/>
                  <a:pt x="6817" y="1539"/>
                  <a:pt x="7081" y="1558"/>
                </a:cubicBezTo>
                <a:cubicBezTo>
                  <a:pt x="7267" y="1579"/>
                  <a:pt x="7454" y="1590"/>
                  <a:pt x="7641" y="1590"/>
                </a:cubicBezTo>
                <a:cubicBezTo>
                  <a:pt x="7986" y="1590"/>
                  <a:pt x="8331" y="1553"/>
                  <a:pt x="8668" y="1470"/>
                </a:cubicBezTo>
                <a:cubicBezTo>
                  <a:pt x="9187" y="1352"/>
                  <a:pt x="9677" y="1167"/>
                  <a:pt x="10137" y="912"/>
                </a:cubicBezTo>
                <a:cubicBezTo>
                  <a:pt x="10607" y="667"/>
                  <a:pt x="11028" y="363"/>
                  <a:pt x="11429" y="20"/>
                </a:cubicBezTo>
                <a:lnTo>
                  <a:pt x="11410" y="1"/>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1"/>
          <p:cNvSpPr/>
          <p:nvPr/>
        </p:nvSpPr>
        <p:spPr>
          <a:xfrm>
            <a:off x="3500715" y="687582"/>
            <a:ext cx="1712653" cy="600119"/>
          </a:xfrm>
          <a:custGeom>
            <a:avLst/>
            <a:gdLst/>
            <a:ahLst/>
            <a:cxnLst/>
            <a:rect l="l" t="t" r="r" b="b"/>
            <a:pathLst>
              <a:path w="8807" h="3086" extrusionOk="0">
                <a:moveTo>
                  <a:pt x="7621" y="1"/>
                </a:moveTo>
                <a:cubicBezTo>
                  <a:pt x="7425" y="1"/>
                  <a:pt x="7220" y="10"/>
                  <a:pt x="7024" y="30"/>
                </a:cubicBezTo>
                <a:cubicBezTo>
                  <a:pt x="6828" y="40"/>
                  <a:pt x="6632" y="69"/>
                  <a:pt x="6436" y="108"/>
                </a:cubicBezTo>
                <a:cubicBezTo>
                  <a:pt x="6044" y="187"/>
                  <a:pt x="5662" y="324"/>
                  <a:pt x="5290" y="441"/>
                </a:cubicBezTo>
                <a:cubicBezTo>
                  <a:pt x="4908" y="559"/>
                  <a:pt x="4526" y="676"/>
                  <a:pt x="4154" y="804"/>
                </a:cubicBezTo>
                <a:cubicBezTo>
                  <a:pt x="3781" y="922"/>
                  <a:pt x="3409" y="1078"/>
                  <a:pt x="3047" y="1244"/>
                </a:cubicBezTo>
                <a:cubicBezTo>
                  <a:pt x="2685" y="1401"/>
                  <a:pt x="2332" y="1568"/>
                  <a:pt x="1979" y="1754"/>
                </a:cubicBezTo>
                <a:cubicBezTo>
                  <a:pt x="1284" y="2136"/>
                  <a:pt x="618" y="2557"/>
                  <a:pt x="1" y="3057"/>
                </a:cubicBezTo>
                <a:lnTo>
                  <a:pt x="11" y="3086"/>
                </a:lnTo>
                <a:cubicBezTo>
                  <a:pt x="726" y="2733"/>
                  <a:pt x="1421" y="2371"/>
                  <a:pt x="2127" y="2028"/>
                </a:cubicBezTo>
                <a:cubicBezTo>
                  <a:pt x="2469" y="1852"/>
                  <a:pt x="2822" y="1666"/>
                  <a:pt x="3165" y="1479"/>
                </a:cubicBezTo>
                <a:cubicBezTo>
                  <a:pt x="3517" y="1303"/>
                  <a:pt x="3860" y="1117"/>
                  <a:pt x="4212" y="941"/>
                </a:cubicBezTo>
                <a:cubicBezTo>
                  <a:pt x="4565" y="774"/>
                  <a:pt x="4928" y="628"/>
                  <a:pt x="5309" y="530"/>
                </a:cubicBezTo>
                <a:cubicBezTo>
                  <a:pt x="5692" y="422"/>
                  <a:pt x="6083" y="393"/>
                  <a:pt x="6465" y="343"/>
                </a:cubicBezTo>
                <a:cubicBezTo>
                  <a:pt x="6857" y="304"/>
                  <a:pt x="7239" y="256"/>
                  <a:pt x="7631" y="226"/>
                </a:cubicBezTo>
                <a:cubicBezTo>
                  <a:pt x="8023" y="187"/>
                  <a:pt x="8404" y="167"/>
                  <a:pt x="8806" y="147"/>
                </a:cubicBezTo>
                <a:lnTo>
                  <a:pt x="8806" y="118"/>
                </a:lnTo>
                <a:cubicBezTo>
                  <a:pt x="8414" y="30"/>
                  <a:pt x="8023" y="1"/>
                  <a:pt x="7621"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1"/>
          <p:cNvSpPr/>
          <p:nvPr/>
        </p:nvSpPr>
        <p:spPr>
          <a:xfrm>
            <a:off x="3643646" y="-502735"/>
            <a:ext cx="1348809" cy="410516"/>
          </a:xfrm>
          <a:custGeom>
            <a:avLst/>
            <a:gdLst/>
            <a:ahLst/>
            <a:cxnLst/>
            <a:rect l="l" t="t" r="r" b="b"/>
            <a:pathLst>
              <a:path w="6936" h="2111" extrusionOk="0">
                <a:moveTo>
                  <a:pt x="21" y="0"/>
                </a:moveTo>
                <a:lnTo>
                  <a:pt x="1" y="10"/>
                </a:lnTo>
                <a:cubicBezTo>
                  <a:pt x="158" y="304"/>
                  <a:pt x="382" y="549"/>
                  <a:pt x="618" y="784"/>
                </a:cubicBezTo>
                <a:cubicBezTo>
                  <a:pt x="735" y="892"/>
                  <a:pt x="863" y="999"/>
                  <a:pt x="990" y="1097"/>
                </a:cubicBezTo>
                <a:cubicBezTo>
                  <a:pt x="1117" y="1205"/>
                  <a:pt x="1264" y="1284"/>
                  <a:pt x="1411" y="1371"/>
                </a:cubicBezTo>
                <a:cubicBezTo>
                  <a:pt x="1558" y="1440"/>
                  <a:pt x="1705" y="1519"/>
                  <a:pt x="1862" y="1567"/>
                </a:cubicBezTo>
                <a:cubicBezTo>
                  <a:pt x="2018" y="1626"/>
                  <a:pt x="2175" y="1675"/>
                  <a:pt x="2322" y="1734"/>
                </a:cubicBezTo>
                <a:cubicBezTo>
                  <a:pt x="2400" y="1763"/>
                  <a:pt x="2478" y="1783"/>
                  <a:pt x="2557" y="1802"/>
                </a:cubicBezTo>
                <a:lnTo>
                  <a:pt x="2792" y="1881"/>
                </a:lnTo>
                <a:cubicBezTo>
                  <a:pt x="2870" y="1900"/>
                  <a:pt x="2949" y="1920"/>
                  <a:pt x="3027" y="1950"/>
                </a:cubicBezTo>
                <a:lnTo>
                  <a:pt x="3144" y="1979"/>
                </a:lnTo>
                <a:lnTo>
                  <a:pt x="3262" y="2008"/>
                </a:lnTo>
                <a:cubicBezTo>
                  <a:pt x="3561" y="2076"/>
                  <a:pt x="3868" y="2111"/>
                  <a:pt x="4176" y="2111"/>
                </a:cubicBezTo>
                <a:cubicBezTo>
                  <a:pt x="4534" y="2111"/>
                  <a:pt x="4893" y="2064"/>
                  <a:pt x="5240" y="1969"/>
                </a:cubicBezTo>
                <a:cubicBezTo>
                  <a:pt x="5554" y="1871"/>
                  <a:pt x="5867" y="1744"/>
                  <a:pt x="6152" y="1577"/>
                </a:cubicBezTo>
                <a:cubicBezTo>
                  <a:pt x="6435" y="1411"/>
                  <a:pt x="6709" y="1215"/>
                  <a:pt x="6935" y="980"/>
                </a:cubicBezTo>
                <a:lnTo>
                  <a:pt x="6915" y="960"/>
                </a:lnTo>
                <a:cubicBezTo>
                  <a:pt x="6347" y="1273"/>
                  <a:pt x="5769" y="1519"/>
                  <a:pt x="5162" y="1675"/>
                </a:cubicBezTo>
                <a:cubicBezTo>
                  <a:pt x="4859" y="1754"/>
                  <a:pt x="4545" y="1813"/>
                  <a:pt x="4232" y="1842"/>
                </a:cubicBezTo>
                <a:lnTo>
                  <a:pt x="3997" y="1861"/>
                </a:lnTo>
                <a:lnTo>
                  <a:pt x="3644" y="1861"/>
                </a:lnTo>
                <a:cubicBezTo>
                  <a:pt x="3618" y="1861"/>
                  <a:pt x="3592" y="1866"/>
                  <a:pt x="3566" y="1866"/>
                </a:cubicBezTo>
                <a:cubicBezTo>
                  <a:pt x="3553" y="1866"/>
                  <a:pt x="3540" y="1865"/>
                  <a:pt x="3527" y="1861"/>
                </a:cubicBezTo>
                <a:lnTo>
                  <a:pt x="3292" y="1852"/>
                </a:lnTo>
                <a:lnTo>
                  <a:pt x="3174" y="1842"/>
                </a:lnTo>
                <a:lnTo>
                  <a:pt x="3046" y="1832"/>
                </a:lnTo>
                <a:cubicBezTo>
                  <a:pt x="2968" y="1813"/>
                  <a:pt x="2890" y="1802"/>
                  <a:pt x="2811" y="1783"/>
                </a:cubicBezTo>
                <a:cubicBezTo>
                  <a:pt x="2733" y="1773"/>
                  <a:pt x="2665" y="1744"/>
                  <a:pt x="2587" y="1724"/>
                </a:cubicBezTo>
                <a:cubicBezTo>
                  <a:pt x="2508" y="1704"/>
                  <a:pt x="2430" y="1675"/>
                  <a:pt x="2361" y="1646"/>
                </a:cubicBezTo>
                <a:cubicBezTo>
                  <a:pt x="2058" y="1528"/>
                  <a:pt x="1793" y="1342"/>
                  <a:pt x="1529" y="1166"/>
                </a:cubicBezTo>
                <a:cubicBezTo>
                  <a:pt x="1401" y="1078"/>
                  <a:pt x="1274" y="990"/>
                  <a:pt x="1137" y="901"/>
                </a:cubicBezTo>
                <a:cubicBezTo>
                  <a:pt x="1078" y="853"/>
                  <a:pt x="1009" y="803"/>
                  <a:pt x="951" y="755"/>
                </a:cubicBezTo>
                <a:cubicBezTo>
                  <a:pt x="882" y="705"/>
                  <a:pt x="824" y="666"/>
                  <a:pt x="755" y="618"/>
                </a:cubicBezTo>
                <a:cubicBezTo>
                  <a:pt x="510" y="422"/>
                  <a:pt x="265" y="216"/>
                  <a:pt x="21"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1"/>
          <p:cNvSpPr/>
          <p:nvPr/>
        </p:nvSpPr>
        <p:spPr>
          <a:xfrm>
            <a:off x="1077750" y="542600"/>
            <a:ext cx="7074944" cy="4089832"/>
          </a:xfrm>
          <a:custGeom>
            <a:avLst/>
            <a:gdLst/>
            <a:ahLst/>
            <a:cxnLst/>
            <a:rect l="l" t="t" r="r" b="b"/>
            <a:pathLst>
              <a:path w="27660" h="18090" extrusionOk="0">
                <a:moveTo>
                  <a:pt x="1" y="1"/>
                </a:moveTo>
                <a:lnTo>
                  <a:pt x="1" y="18090"/>
                </a:lnTo>
                <a:lnTo>
                  <a:pt x="27659" y="18090"/>
                </a:lnTo>
                <a:lnTo>
                  <a:pt x="276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1"/>
          <p:cNvSpPr/>
          <p:nvPr/>
        </p:nvSpPr>
        <p:spPr>
          <a:xfrm>
            <a:off x="7531382" y="2006850"/>
            <a:ext cx="1360572" cy="1285186"/>
          </a:xfrm>
          <a:custGeom>
            <a:avLst/>
            <a:gdLst/>
            <a:ahLst/>
            <a:cxnLst/>
            <a:rect l="l" t="t" r="r" b="b"/>
            <a:pathLst>
              <a:path w="9042" h="8541" extrusionOk="0">
                <a:moveTo>
                  <a:pt x="4518" y="0"/>
                </a:moveTo>
                <a:cubicBezTo>
                  <a:pt x="4353" y="0"/>
                  <a:pt x="4185" y="10"/>
                  <a:pt x="4016" y="30"/>
                </a:cubicBezTo>
                <a:cubicBezTo>
                  <a:pt x="1676" y="314"/>
                  <a:pt x="1" y="2429"/>
                  <a:pt x="285" y="4770"/>
                </a:cubicBezTo>
                <a:cubicBezTo>
                  <a:pt x="540" y="6942"/>
                  <a:pt x="2388" y="8541"/>
                  <a:pt x="4523" y="8541"/>
                </a:cubicBezTo>
                <a:cubicBezTo>
                  <a:pt x="4689" y="8541"/>
                  <a:pt x="4857" y="8531"/>
                  <a:pt x="5026" y="8511"/>
                </a:cubicBezTo>
                <a:cubicBezTo>
                  <a:pt x="7366" y="8228"/>
                  <a:pt x="9041" y="6112"/>
                  <a:pt x="8757" y="3771"/>
                </a:cubicBezTo>
                <a:cubicBezTo>
                  <a:pt x="8502" y="1599"/>
                  <a:pt x="6654" y="0"/>
                  <a:pt x="4518"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1"/>
          <p:cNvSpPr/>
          <p:nvPr/>
        </p:nvSpPr>
        <p:spPr>
          <a:xfrm>
            <a:off x="7675834" y="2581498"/>
            <a:ext cx="287553" cy="163714"/>
          </a:xfrm>
          <a:custGeom>
            <a:avLst/>
            <a:gdLst/>
            <a:ahLst/>
            <a:cxnLst/>
            <a:rect l="l" t="t" r="r" b="b"/>
            <a:pathLst>
              <a:path w="1911" h="1088" extrusionOk="0">
                <a:moveTo>
                  <a:pt x="1602" y="1"/>
                </a:moveTo>
                <a:cubicBezTo>
                  <a:pt x="1360" y="1"/>
                  <a:pt x="1006" y="69"/>
                  <a:pt x="696" y="256"/>
                </a:cubicBezTo>
                <a:cubicBezTo>
                  <a:pt x="295" y="500"/>
                  <a:pt x="1" y="931"/>
                  <a:pt x="79" y="1029"/>
                </a:cubicBezTo>
                <a:cubicBezTo>
                  <a:pt x="104" y="1062"/>
                  <a:pt x="184" y="1087"/>
                  <a:pt x="312" y="1087"/>
                </a:cubicBezTo>
                <a:cubicBezTo>
                  <a:pt x="533" y="1087"/>
                  <a:pt x="896" y="1010"/>
                  <a:pt x="1362" y="755"/>
                </a:cubicBezTo>
                <a:cubicBezTo>
                  <a:pt x="1911" y="442"/>
                  <a:pt x="1901" y="99"/>
                  <a:pt x="1891" y="80"/>
                </a:cubicBezTo>
                <a:cubicBezTo>
                  <a:pt x="1879" y="32"/>
                  <a:pt x="1767" y="1"/>
                  <a:pt x="1602" y="1"/>
                </a:cubicBezTo>
                <a:close/>
              </a:path>
            </a:pathLst>
          </a:custGeom>
          <a:solidFill>
            <a:srgbClr val="D94B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1"/>
          <p:cNvSpPr/>
          <p:nvPr/>
        </p:nvSpPr>
        <p:spPr>
          <a:xfrm>
            <a:off x="8479050" y="2808408"/>
            <a:ext cx="286048" cy="157695"/>
          </a:xfrm>
          <a:custGeom>
            <a:avLst/>
            <a:gdLst/>
            <a:ahLst/>
            <a:cxnLst/>
            <a:rect l="l" t="t" r="r" b="b"/>
            <a:pathLst>
              <a:path w="1901" h="1048" extrusionOk="0">
                <a:moveTo>
                  <a:pt x="1602" y="1"/>
                </a:moveTo>
                <a:cubicBezTo>
                  <a:pt x="1360" y="1"/>
                  <a:pt x="1005" y="69"/>
                  <a:pt x="696" y="256"/>
                </a:cubicBezTo>
                <a:cubicBezTo>
                  <a:pt x="284" y="501"/>
                  <a:pt x="1" y="932"/>
                  <a:pt x="79" y="1030"/>
                </a:cubicBezTo>
                <a:cubicBezTo>
                  <a:pt x="88" y="1041"/>
                  <a:pt x="105" y="1047"/>
                  <a:pt x="128" y="1047"/>
                </a:cubicBezTo>
                <a:cubicBezTo>
                  <a:pt x="278" y="1047"/>
                  <a:pt x="715" y="808"/>
                  <a:pt x="1342" y="452"/>
                </a:cubicBezTo>
                <a:cubicBezTo>
                  <a:pt x="1891" y="148"/>
                  <a:pt x="1901" y="99"/>
                  <a:pt x="1891" y="80"/>
                </a:cubicBezTo>
                <a:cubicBezTo>
                  <a:pt x="1879" y="32"/>
                  <a:pt x="1766" y="1"/>
                  <a:pt x="1602" y="1"/>
                </a:cubicBezTo>
                <a:close/>
              </a:path>
            </a:pathLst>
          </a:custGeom>
          <a:solidFill>
            <a:srgbClr val="D94B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1"/>
          <p:cNvSpPr/>
          <p:nvPr/>
        </p:nvSpPr>
        <p:spPr>
          <a:xfrm>
            <a:off x="7698104" y="2624232"/>
            <a:ext cx="1155478" cy="454126"/>
          </a:xfrm>
          <a:custGeom>
            <a:avLst/>
            <a:gdLst/>
            <a:ahLst/>
            <a:cxnLst/>
            <a:rect l="l" t="t" r="r" b="b"/>
            <a:pathLst>
              <a:path w="7679" h="3018" extrusionOk="0">
                <a:moveTo>
                  <a:pt x="7679" y="1"/>
                </a:moveTo>
                <a:cubicBezTo>
                  <a:pt x="7169" y="256"/>
                  <a:pt x="6650" y="491"/>
                  <a:pt x="6121" y="706"/>
                </a:cubicBezTo>
                <a:cubicBezTo>
                  <a:pt x="5220" y="1088"/>
                  <a:pt x="4299" y="1431"/>
                  <a:pt x="3369" y="1744"/>
                </a:cubicBezTo>
                <a:cubicBezTo>
                  <a:pt x="2449" y="2058"/>
                  <a:pt x="1508" y="2342"/>
                  <a:pt x="568" y="2587"/>
                </a:cubicBezTo>
                <a:cubicBezTo>
                  <a:pt x="372" y="2636"/>
                  <a:pt x="186" y="2684"/>
                  <a:pt x="0" y="2724"/>
                </a:cubicBezTo>
                <a:cubicBezTo>
                  <a:pt x="78" y="2832"/>
                  <a:pt x="157" y="2930"/>
                  <a:pt x="235" y="3017"/>
                </a:cubicBezTo>
                <a:cubicBezTo>
                  <a:pt x="362" y="2988"/>
                  <a:pt x="480" y="2959"/>
                  <a:pt x="607" y="2930"/>
                </a:cubicBezTo>
                <a:cubicBezTo>
                  <a:pt x="1547" y="2684"/>
                  <a:pt x="2488" y="2401"/>
                  <a:pt x="3418" y="2077"/>
                </a:cubicBezTo>
                <a:cubicBezTo>
                  <a:pt x="4338" y="1774"/>
                  <a:pt x="5259" y="1431"/>
                  <a:pt x="6160" y="1049"/>
                </a:cubicBezTo>
                <a:cubicBezTo>
                  <a:pt x="6669" y="834"/>
                  <a:pt x="7179" y="608"/>
                  <a:pt x="7679" y="364"/>
                </a:cubicBezTo>
                <a:lnTo>
                  <a:pt x="7679"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1"/>
          <p:cNvSpPr/>
          <p:nvPr/>
        </p:nvSpPr>
        <p:spPr>
          <a:xfrm>
            <a:off x="7018575" y="2149346"/>
            <a:ext cx="2280110" cy="955049"/>
          </a:xfrm>
          <a:custGeom>
            <a:avLst/>
            <a:gdLst/>
            <a:ahLst/>
            <a:cxnLst/>
            <a:rect l="l" t="t" r="r" b="b"/>
            <a:pathLst>
              <a:path w="15153" h="6347" extrusionOk="0">
                <a:moveTo>
                  <a:pt x="14049" y="0"/>
                </a:moveTo>
                <a:cubicBezTo>
                  <a:pt x="13562" y="0"/>
                  <a:pt x="13118" y="83"/>
                  <a:pt x="12674" y="190"/>
                </a:cubicBezTo>
                <a:cubicBezTo>
                  <a:pt x="12430" y="238"/>
                  <a:pt x="12184" y="307"/>
                  <a:pt x="11949" y="375"/>
                </a:cubicBezTo>
                <a:cubicBezTo>
                  <a:pt x="11714" y="444"/>
                  <a:pt x="11479" y="523"/>
                  <a:pt x="11244" y="610"/>
                </a:cubicBezTo>
                <a:lnTo>
                  <a:pt x="11264" y="679"/>
                </a:lnTo>
                <a:cubicBezTo>
                  <a:pt x="11734" y="571"/>
                  <a:pt x="12224" y="493"/>
                  <a:pt x="12704" y="425"/>
                </a:cubicBezTo>
                <a:cubicBezTo>
                  <a:pt x="13031" y="385"/>
                  <a:pt x="13367" y="349"/>
                  <a:pt x="13701" y="349"/>
                </a:cubicBezTo>
                <a:cubicBezTo>
                  <a:pt x="13856" y="349"/>
                  <a:pt x="14010" y="357"/>
                  <a:pt x="14163" y="375"/>
                </a:cubicBezTo>
                <a:cubicBezTo>
                  <a:pt x="14280" y="386"/>
                  <a:pt x="14398" y="415"/>
                  <a:pt x="14506" y="454"/>
                </a:cubicBezTo>
                <a:cubicBezTo>
                  <a:pt x="14604" y="503"/>
                  <a:pt x="14702" y="581"/>
                  <a:pt x="14711" y="679"/>
                </a:cubicBezTo>
                <a:cubicBezTo>
                  <a:pt x="14721" y="777"/>
                  <a:pt x="14663" y="885"/>
                  <a:pt x="14594" y="983"/>
                </a:cubicBezTo>
                <a:cubicBezTo>
                  <a:pt x="14515" y="1071"/>
                  <a:pt x="14437" y="1159"/>
                  <a:pt x="14349" y="1247"/>
                </a:cubicBezTo>
                <a:cubicBezTo>
                  <a:pt x="13986" y="1570"/>
                  <a:pt x="13566" y="1825"/>
                  <a:pt x="13154" y="2070"/>
                </a:cubicBezTo>
                <a:cubicBezTo>
                  <a:pt x="12302" y="2550"/>
                  <a:pt x="11411" y="2961"/>
                  <a:pt x="10510" y="3343"/>
                </a:cubicBezTo>
                <a:cubicBezTo>
                  <a:pt x="9609" y="3725"/>
                  <a:pt x="8688" y="4058"/>
                  <a:pt x="7757" y="4371"/>
                </a:cubicBezTo>
                <a:cubicBezTo>
                  <a:pt x="6837" y="4685"/>
                  <a:pt x="5897" y="4979"/>
                  <a:pt x="4956" y="5224"/>
                </a:cubicBezTo>
                <a:cubicBezTo>
                  <a:pt x="4007" y="5459"/>
                  <a:pt x="3047" y="5674"/>
                  <a:pt x="2077" y="5772"/>
                </a:cubicBezTo>
                <a:cubicBezTo>
                  <a:pt x="1832" y="5801"/>
                  <a:pt x="1597" y="5811"/>
                  <a:pt x="1352" y="5811"/>
                </a:cubicBezTo>
                <a:cubicBezTo>
                  <a:pt x="1108" y="5811"/>
                  <a:pt x="862" y="5792"/>
                  <a:pt x="647" y="5703"/>
                </a:cubicBezTo>
                <a:cubicBezTo>
                  <a:pt x="549" y="5664"/>
                  <a:pt x="461" y="5586"/>
                  <a:pt x="451" y="5478"/>
                </a:cubicBezTo>
                <a:cubicBezTo>
                  <a:pt x="451" y="5381"/>
                  <a:pt x="510" y="5272"/>
                  <a:pt x="579" y="5174"/>
                </a:cubicBezTo>
                <a:cubicBezTo>
                  <a:pt x="725" y="4989"/>
                  <a:pt x="912" y="4832"/>
                  <a:pt x="1108" y="4685"/>
                </a:cubicBezTo>
                <a:cubicBezTo>
                  <a:pt x="1891" y="4107"/>
                  <a:pt x="2773" y="3657"/>
                  <a:pt x="3654" y="3245"/>
                </a:cubicBezTo>
                <a:lnTo>
                  <a:pt x="3624" y="3176"/>
                </a:lnTo>
                <a:lnTo>
                  <a:pt x="2919" y="3412"/>
                </a:lnTo>
                <a:cubicBezTo>
                  <a:pt x="2684" y="3500"/>
                  <a:pt x="2459" y="3598"/>
                  <a:pt x="2224" y="3686"/>
                </a:cubicBezTo>
                <a:cubicBezTo>
                  <a:pt x="1764" y="3882"/>
                  <a:pt x="1323" y="4107"/>
                  <a:pt x="882" y="4382"/>
                </a:cubicBezTo>
                <a:cubicBezTo>
                  <a:pt x="657" y="4528"/>
                  <a:pt x="442" y="4675"/>
                  <a:pt x="236" y="4920"/>
                </a:cubicBezTo>
                <a:cubicBezTo>
                  <a:pt x="187" y="4979"/>
                  <a:pt x="138" y="5057"/>
                  <a:pt x="89" y="5145"/>
                </a:cubicBezTo>
                <a:cubicBezTo>
                  <a:pt x="40" y="5233"/>
                  <a:pt x="1" y="5351"/>
                  <a:pt x="1" y="5498"/>
                </a:cubicBezTo>
                <a:cubicBezTo>
                  <a:pt x="1" y="5645"/>
                  <a:pt x="70" y="5831"/>
                  <a:pt x="167" y="5929"/>
                </a:cubicBezTo>
                <a:cubicBezTo>
                  <a:pt x="265" y="6036"/>
                  <a:pt x="363" y="6095"/>
                  <a:pt x="451" y="6144"/>
                </a:cubicBezTo>
                <a:cubicBezTo>
                  <a:pt x="627" y="6223"/>
                  <a:pt x="775" y="6262"/>
                  <a:pt x="921" y="6291"/>
                </a:cubicBezTo>
                <a:cubicBezTo>
                  <a:pt x="1069" y="6311"/>
                  <a:pt x="1206" y="6330"/>
                  <a:pt x="1343" y="6340"/>
                </a:cubicBezTo>
                <a:cubicBezTo>
                  <a:pt x="1455" y="6344"/>
                  <a:pt x="1564" y="6346"/>
                  <a:pt x="1672" y="6346"/>
                </a:cubicBezTo>
                <a:cubicBezTo>
                  <a:pt x="1827" y="6346"/>
                  <a:pt x="1980" y="6342"/>
                  <a:pt x="2136" y="6330"/>
                </a:cubicBezTo>
                <a:cubicBezTo>
                  <a:pt x="4183" y="6193"/>
                  <a:pt x="6103" y="5664"/>
                  <a:pt x="7993" y="5048"/>
                </a:cubicBezTo>
                <a:cubicBezTo>
                  <a:pt x="8933" y="4724"/>
                  <a:pt x="9864" y="4362"/>
                  <a:pt x="10774" y="3960"/>
                </a:cubicBezTo>
                <a:cubicBezTo>
                  <a:pt x="11225" y="3755"/>
                  <a:pt x="11675" y="3539"/>
                  <a:pt x="12116" y="3314"/>
                </a:cubicBezTo>
                <a:cubicBezTo>
                  <a:pt x="12567" y="3079"/>
                  <a:pt x="13007" y="2834"/>
                  <a:pt x="13429" y="2560"/>
                </a:cubicBezTo>
                <a:cubicBezTo>
                  <a:pt x="13644" y="2423"/>
                  <a:pt x="13860" y="2275"/>
                  <a:pt x="14065" y="2119"/>
                </a:cubicBezTo>
                <a:cubicBezTo>
                  <a:pt x="14271" y="1962"/>
                  <a:pt x="14476" y="1805"/>
                  <a:pt x="14672" y="1600"/>
                </a:cubicBezTo>
                <a:cubicBezTo>
                  <a:pt x="14770" y="1502"/>
                  <a:pt x="14868" y="1385"/>
                  <a:pt x="14956" y="1247"/>
                </a:cubicBezTo>
                <a:lnTo>
                  <a:pt x="15025" y="1139"/>
                </a:lnTo>
                <a:cubicBezTo>
                  <a:pt x="15044" y="1100"/>
                  <a:pt x="15074" y="1052"/>
                  <a:pt x="15083" y="1002"/>
                </a:cubicBezTo>
                <a:cubicBezTo>
                  <a:pt x="15103" y="963"/>
                  <a:pt x="15123" y="895"/>
                  <a:pt x="15133" y="845"/>
                </a:cubicBezTo>
                <a:cubicBezTo>
                  <a:pt x="15142" y="777"/>
                  <a:pt x="15152" y="708"/>
                  <a:pt x="15142" y="630"/>
                </a:cubicBezTo>
                <a:cubicBezTo>
                  <a:pt x="15123" y="552"/>
                  <a:pt x="15103" y="484"/>
                  <a:pt x="15064" y="415"/>
                </a:cubicBezTo>
                <a:cubicBezTo>
                  <a:pt x="15044" y="386"/>
                  <a:pt x="15025" y="356"/>
                  <a:pt x="15005" y="317"/>
                </a:cubicBezTo>
                <a:cubicBezTo>
                  <a:pt x="14985" y="288"/>
                  <a:pt x="14956" y="277"/>
                  <a:pt x="14937" y="248"/>
                </a:cubicBezTo>
                <a:cubicBezTo>
                  <a:pt x="14888" y="209"/>
                  <a:pt x="14839" y="170"/>
                  <a:pt x="14800" y="151"/>
                </a:cubicBezTo>
                <a:cubicBezTo>
                  <a:pt x="14750" y="121"/>
                  <a:pt x="14702" y="101"/>
                  <a:pt x="14663" y="82"/>
                </a:cubicBezTo>
                <a:cubicBezTo>
                  <a:pt x="14584" y="62"/>
                  <a:pt x="14496" y="33"/>
                  <a:pt x="14428" y="23"/>
                </a:cubicBezTo>
                <a:cubicBezTo>
                  <a:pt x="14349" y="13"/>
                  <a:pt x="14280" y="3"/>
                  <a:pt x="14202" y="3"/>
                </a:cubicBezTo>
                <a:cubicBezTo>
                  <a:pt x="14150" y="1"/>
                  <a:pt x="14100" y="0"/>
                  <a:pt x="14049" y="0"/>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1"/>
          <p:cNvSpPr/>
          <p:nvPr/>
        </p:nvSpPr>
        <p:spPr>
          <a:xfrm>
            <a:off x="156316" y="89604"/>
            <a:ext cx="1131592" cy="1192459"/>
          </a:xfrm>
          <a:custGeom>
            <a:avLst/>
            <a:gdLst/>
            <a:ahLst/>
            <a:cxnLst/>
            <a:rect l="l" t="t" r="r" b="b"/>
            <a:pathLst>
              <a:path w="5819" h="6132" extrusionOk="0">
                <a:moveTo>
                  <a:pt x="2057" y="1"/>
                </a:moveTo>
                <a:lnTo>
                  <a:pt x="2057" y="1"/>
                </a:lnTo>
                <a:cubicBezTo>
                  <a:pt x="863" y="451"/>
                  <a:pt x="1" y="1607"/>
                  <a:pt x="1" y="2958"/>
                </a:cubicBezTo>
                <a:cubicBezTo>
                  <a:pt x="1" y="4711"/>
                  <a:pt x="1421" y="6132"/>
                  <a:pt x="3165" y="6132"/>
                </a:cubicBezTo>
                <a:cubicBezTo>
                  <a:pt x="4271" y="6132"/>
                  <a:pt x="5250" y="5564"/>
                  <a:pt x="5818" y="4702"/>
                </a:cubicBezTo>
                <a:lnTo>
                  <a:pt x="5818" y="4702"/>
                </a:lnTo>
                <a:cubicBezTo>
                  <a:pt x="5466" y="4829"/>
                  <a:pt x="5094" y="4898"/>
                  <a:pt x="4702" y="4898"/>
                </a:cubicBezTo>
                <a:cubicBezTo>
                  <a:pt x="2958" y="4898"/>
                  <a:pt x="1539" y="3477"/>
                  <a:pt x="1539" y="1734"/>
                </a:cubicBezTo>
                <a:cubicBezTo>
                  <a:pt x="1539" y="1087"/>
                  <a:pt x="1735" y="500"/>
                  <a:pt x="2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1"/>
          <p:cNvSpPr/>
          <p:nvPr/>
        </p:nvSpPr>
        <p:spPr>
          <a:xfrm>
            <a:off x="181208" y="1500832"/>
            <a:ext cx="377262" cy="392625"/>
          </a:xfrm>
          <a:custGeom>
            <a:avLst/>
            <a:gdLst/>
            <a:ahLst/>
            <a:cxnLst/>
            <a:rect l="l" t="t" r="r" b="b"/>
            <a:pathLst>
              <a:path w="1940" h="2019" extrusionOk="0">
                <a:moveTo>
                  <a:pt x="695" y="1"/>
                </a:moveTo>
                <a:lnTo>
                  <a:pt x="617" y="706"/>
                </a:lnTo>
                <a:lnTo>
                  <a:pt x="0" y="1039"/>
                </a:lnTo>
                <a:lnTo>
                  <a:pt x="637" y="1323"/>
                </a:lnTo>
                <a:lnTo>
                  <a:pt x="764" y="2018"/>
                </a:lnTo>
                <a:lnTo>
                  <a:pt x="1234" y="1499"/>
                </a:lnTo>
                <a:lnTo>
                  <a:pt x="1940" y="1597"/>
                </a:lnTo>
                <a:lnTo>
                  <a:pt x="1587" y="990"/>
                </a:lnTo>
                <a:lnTo>
                  <a:pt x="1900" y="353"/>
                </a:lnTo>
                <a:lnTo>
                  <a:pt x="1900" y="353"/>
                </a:lnTo>
                <a:lnTo>
                  <a:pt x="1205" y="490"/>
                </a:lnTo>
                <a:lnTo>
                  <a:pt x="6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1"/>
          <p:cNvSpPr/>
          <p:nvPr/>
        </p:nvSpPr>
        <p:spPr>
          <a:xfrm>
            <a:off x="7496568" y="1426741"/>
            <a:ext cx="392625" cy="373373"/>
          </a:xfrm>
          <a:custGeom>
            <a:avLst/>
            <a:gdLst/>
            <a:ahLst/>
            <a:cxnLst/>
            <a:rect l="l" t="t" r="r" b="b"/>
            <a:pathLst>
              <a:path w="2019" h="1920" extrusionOk="0">
                <a:moveTo>
                  <a:pt x="393" y="0"/>
                </a:moveTo>
                <a:lnTo>
                  <a:pt x="510" y="695"/>
                </a:lnTo>
                <a:lnTo>
                  <a:pt x="1" y="1185"/>
                </a:lnTo>
                <a:lnTo>
                  <a:pt x="697" y="1283"/>
                </a:lnTo>
                <a:lnTo>
                  <a:pt x="1000" y="1920"/>
                </a:lnTo>
                <a:lnTo>
                  <a:pt x="1323" y="1293"/>
                </a:lnTo>
                <a:lnTo>
                  <a:pt x="2018" y="1195"/>
                </a:lnTo>
                <a:lnTo>
                  <a:pt x="1519" y="705"/>
                </a:lnTo>
                <a:lnTo>
                  <a:pt x="1646" y="9"/>
                </a:lnTo>
                <a:lnTo>
                  <a:pt x="1019" y="333"/>
                </a:lnTo>
                <a:lnTo>
                  <a:pt x="3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1"/>
          <p:cNvSpPr/>
          <p:nvPr/>
        </p:nvSpPr>
        <p:spPr>
          <a:xfrm>
            <a:off x="5514004" y="4479637"/>
            <a:ext cx="392625" cy="373567"/>
          </a:xfrm>
          <a:custGeom>
            <a:avLst/>
            <a:gdLst/>
            <a:ahLst/>
            <a:cxnLst/>
            <a:rect l="l" t="t" r="r" b="b"/>
            <a:pathLst>
              <a:path w="2019" h="1921" extrusionOk="0">
                <a:moveTo>
                  <a:pt x="392" y="0"/>
                </a:moveTo>
                <a:lnTo>
                  <a:pt x="510" y="696"/>
                </a:lnTo>
                <a:lnTo>
                  <a:pt x="1" y="1176"/>
                </a:lnTo>
                <a:lnTo>
                  <a:pt x="696" y="1284"/>
                </a:lnTo>
                <a:lnTo>
                  <a:pt x="1000" y="1920"/>
                </a:lnTo>
                <a:lnTo>
                  <a:pt x="1313" y="1293"/>
                </a:lnTo>
                <a:lnTo>
                  <a:pt x="2018" y="1195"/>
                </a:lnTo>
                <a:lnTo>
                  <a:pt x="1518" y="696"/>
                </a:lnTo>
                <a:lnTo>
                  <a:pt x="1636" y="11"/>
                </a:lnTo>
                <a:lnTo>
                  <a:pt x="1009" y="324"/>
                </a:lnTo>
                <a:lnTo>
                  <a:pt x="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1"/>
          <p:cNvSpPr/>
          <p:nvPr/>
        </p:nvSpPr>
        <p:spPr>
          <a:xfrm>
            <a:off x="8576623" y="4416825"/>
            <a:ext cx="392430" cy="375317"/>
          </a:xfrm>
          <a:custGeom>
            <a:avLst/>
            <a:gdLst/>
            <a:ahLst/>
            <a:cxnLst/>
            <a:rect l="l" t="t" r="r" b="b"/>
            <a:pathLst>
              <a:path w="2018" h="1930" extrusionOk="0">
                <a:moveTo>
                  <a:pt x="402" y="1"/>
                </a:moveTo>
                <a:lnTo>
                  <a:pt x="510" y="696"/>
                </a:lnTo>
                <a:lnTo>
                  <a:pt x="0" y="1185"/>
                </a:lnTo>
                <a:lnTo>
                  <a:pt x="706" y="1293"/>
                </a:lnTo>
                <a:lnTo>
                  <a:pt x="1009" y="1930"/>
                </a:lnTo>
                <a:lnTo>
                  <a:pt x="1322" y="1293"/>
                </a:lnTo>
                <a:lnTo>
                  <a:pt x="2018" y="1205"/>
                </a:lnTo>
                <a:lnTo>
                  <a:pt x="1518" y="706"/>
                </a:lnTo>
                <a:lnTo>
                  <a:pt x="1646" y="10"/>
                </a:lnTo>
                <a:lnTo>
                  <a:pt x="1019" y="334"/>
                </a:lnTo>
                <a:lnTo>
                  <a:pt x="4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1"/>
          <p:cNvSpPr/>
          <p:nvPr/>
        </p:nvSpPr>
        <p:spPr>
          <a:xfrm>
            <a:off x="803883" y="3891188"/>
            <a:ext cx="392625" cy="375317"/>
          </a:xfrm>
          <a:custGeom>
            <a:avLst/>
            <a:gdLst/>
            <a:ahLst/>
            <a:cxnLst/>
            <a:rect l="l" t="t" r="r" b="b"/>
            <a:pathLst>
              <a:path w="2019" h="1930" extrusionOk="0">
                <a:moveTo>
                  <a:pt x="403" y="0"/>
                </a:moveTo>
                <a:lnTo>
                  <a:pt x="510" y="695"/>
                </a:lnTo>
                <a:lnTo>
                  <a:pt x="1" y="1185"/>
                </a:lnTo>
                <a:lnTo>
                  <a:pt x="696" y="1293"/>
                </a:lnTo>
                <a:lnTo>
                  <a:pt x="1010" y="1930"/>
                </a:lnTo>
                <a:lnTo>
                  <a:pt x="1323" y="1303"/>
                </a:lnTo>
                <a:lnTo>
                  <a:pt x="2018" y="1205"/>
                </a:lnTo>
                <a:lnTo>
                  <a:pt x="1519" y="706"/>
                </a:lnTo>
                <a:lnTo>
                  <a:pt x="1646" y="10"/>
                </a:lnTo>
                <a:lnTo>
                  <a:pt x="1019" y="333"/>
                </a:lnTo>
                <a:lnTo>
                  <a:pt x="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1"/>
          <p:cNvSpPr/>
          <p:nvPr/>
        </p:nvSpPr>
        <p:spPr>
          <a:xfrm>
            <a:off x="2994135" y="356215"/>
            <a:ext cx="175407" cy="169768"/>
          </a:xfrm>
          <a:custGeom>
            <a:avLst/>
            <a:gdLst/>
            <a:ahLst/>
            <a:cxnLst/>
            <a:rect l="l" t="t" r="r" b="b"/>
            <a:pathLst>
              <a:path w="902" h="873" extrusionOk="0">
                <a:moveTo>
                  <a:pt x="177" y="1"/>
                </a:moveTo>
                <a:lnTo>
                  <a:pt x="226" y="314"/>
                </a:lnTo>
                <a:lnTo>
                  <a:pt x="1" y="539"/>
                </a:lnTo>
                <a:lnTo>
                  <a:pt x="314" y="578"/>
                </a:lnTo>
                <a:lnTo>
                  <a:pt x="451" y="872"/>
                </a:lnTo>
                <a:lnTo>
                  <a:pt x="588" y="588"/>
                </a:lnTo>
                <a:lnTo>
                  <a:pt x="902" y="539"/>
                </a:lnTo>
                <a:lnTo>
                  <a:pt x="677" y="314"/>
                </a:lnTo>
                <a:lnTo>
                  <a:pt x="736" y="10"/>
                </a:lnTo>
                <a:lnTo>
                  <a:pt x="451" y="147"/>
                </a:lnTo>
                <a:lnTo>
                  <a:pt x="1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1"/>
          <p:cNvSpPr/>
          <p:nvPr/>
        </p:nvSpPr>
        <p:spPr>
          <a:xfrm>
            <a:off x="2994135" y="4464469"/>
            <a:ext cx="175407" cy="167629"/>
          </a:xfrm>
          <a:custGeom>
            <a:avLst/>
            <a:gdLst/>
            <a:ahLst/>
            <a:cxnLst/>
            <a:rect l="l" t="t" r="r" b="b"/>
            <a:pathLst>
              <a:path w="902" h="862" extrusionOk="0">
                <a:moveTo>
                  <a:pt x="177" y="0"/>
                </a:moveTo>
                <a:lnTo>
                  <a:pt x="226" y="314"/>
                </a:lnTo>
                <a:lnTo>
                  <a:pt x="1" y="529"/>
                </a:lnTo>
                <a:lnTo>
                  <a:pt x="314" y="578"/>
                </a:lnTo>
                <a:lnTo>
                  <a:pt x="451" y="862"/>
                </a:lnTo>
                <a:lnTo>
                  <a:pt x="588" y="578"/>
                </a:lnTo>
                <a:lnTo>
                  <a:pt x="902" y="539"/>
                </a:lnTo>
                <a:lnTo>
                  <a:pt x="677" y="314"/>
                </a:lnTo>
                <a:lnTo>
                  <a:pt x="736" y="0"/>
                </a:lnTo>
                <a:lnTo>
                  <a:pt x="451" y="147"/>
                </a:lnTo>
                <a:lnTo>
                  <a:pt x="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1"/>
          <p:cNvSpPr/>
          <p:nvPr/>
        </p:nvSpPr>
        <p:spPr>
          <a:xfrm>
            <a:off x="5253033" y="516259"/>
            <a:ext cx="177352" cy="169573"/>
          </a:xfrm>
          <a:custGeom>
            <a:avLst/>
            <a:gdLst/>
            <a:ahLst/>
            <a:cxnLst/>
            <a:rect l="l" t="t" r="r" b="b"/>
            <a:pathLst>
              <a:path w="912" h="872" extrusionOk="0">
                <a:moveTo>
                  <a:pt x="187" y="0"/>
                </a:moveTo>
                <a:lnTo>
                  <a:pt x="236" y="314"/>
                </a:lnTo>
                <a:lnTo>
                  <a:pt x="0" y="539"/>
                </a:lnTo>
                <a:lnTo>
                  <a:pt x="314" y="588"/>
                </a:lnTo>
                <a:lnTo>
                  <a:pt x="461" y="872"/>
                </a:lnTo>
                <a:lnTo>
                  <a:pt x="598" y="588"/>
                </a:lnTo>
                <a:lnTo>
                  <a:pt x="912" y="539"/>
                </a:lnTo>
                <a:lnTo>
                  <a:pt x="686" y="323"/>
                </a:lnTo>
                <a:lnTo>
                  <a:pt x="745" y="10"/>
                </a:lnTo>
                <a:lnTo>
                  <a:pt x="461" y="157"/>
                </a:lnTo>
                <a:lnTo>
                  <a:pt x="1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1"/>
          <p:cNvSpPr/>
          <p:nvPr/>
        </p:nvSpPr>
        <p:spPr>
          <a:xfrm>
            <a:off x="2428633" y="384801"/>
            <a:ext cx="175407" cy="169768"/>
          </a:xfrm>
          <a:custGeom>
            <a:avLst/>
            <a:gdLst/>
            <a:ahLst/>
            <a:cxnLst/>
            <a:rect l="l" t="t" r="r" b="b"/>
            <a:pathLst>
              <a:path w="902" h="873" extrusionOk="0">
                <a:moveTo>
                  <a:pt x="177" y="0"/>
                </a:moveTo>
                <a:lnTo>
                  <a:pt x="225" y="314"/>
                </a:lnTo>
                <a:lnTo>
                  <a:pt x="0" y="529"/>
                </a:lnTo>
                <a:lnTo>
                  <a:pt x="314" y="579"/>
                </a:lnTo>
                <a:lnTo>
                  <a:pt x="451" y="872"/>
                </a:lnTo>
                <a:lnTo>
                  <a:pt x="588" y="588"/>
                </a:lnTo>
                <a:lnTo>
                  <a:pt x="901" y="539"/>
                </a:lnTo>
                <a:lnTo>
                  <a:pt x="676" y="314"/>
                </a:lnTo>
                <a:lnTo>
                  <a:pt x="734" y="10"/>
                </a:lnTo>
                <a:lnTo>
                  <a:pt x="451" y="148"/>
                </a:lnTo>
                <a:lnTo>
                  <a:pt x="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1"/>
          <p:cNvSpPr/>
          <p:nvPr/>
        </p:nvSpPr>
        <p:spPr>
          <a:xfrm>
            <a:off x="7864300" y="3757786"/>
            <a:ext cx="177158" cy="167823"/>
          </a:xfrm>
          <a:custGeom>
            <a:avLst/>
            <a:gdLst/>
            <a:ahLst/>
            <a:cxnLst/>
            <a:rect l="l" t="t" r="r" b="b"/>
            <a:pathLst>
              <a:path w="911" h="863" extrusionOk="0">
                <a:moveTo>
                  <a:pt x="745" y="1"/>
                </a:moveTo>
                <a:lnTo>
                  <a:pt x="745" y="1"/>
                </a:lnTo>
                <a:lnTo>
                  <a:pt x="745" y="1"/>
                </a:lnTo>
                <a:close/>
                <a:moveTo>
                  <a:pt x="177" y="1"/>
                </a:moveTo>
                <a:lnTo>
                  <a:pt x="236" y="314"/>
                </a:lnTo>
                <a:lnTo>
                  <a:pt x="0" y="530"/>
                </a:lnTo>
                <a:lnTo>
                  <a:pt x="314" y="578"/>
                </a:lnTo>
                <a:lnTo>
                  <a:pt x="451" y="863"/>
                </a:lnTo>
                <a:lnTo>
                  <a:pt x="598" y="589"/>
                </a:lnTo>
                <a:lnTo>
                  <a:pt x="911" y="539"/>
                </a:lnTo>
                <a:lnTo>
                  <a:pt x="686" y="314"/>
                </a:lnTo>
                <a:lnTo>
                  <a:pt x="745" y="1"/>
                </a:lnTo>
                <a:lnTo>
                  <a:pt x="460" y="147"/>
                </a:lnTo>
                <a:lnTo>
                  <a:pt x="1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1"/>
          <p:cNvSpPr/>
          <p:nvPr/>
        </p:nvSpPr>
        <p:spPr>
          <a:xfrm>
            <a:off x="8744252" y="1529418"/>
            <a:ext cx="177158" cy="167823"/>
          </a:xfrm>
          <a:custGeom>
            <a:avLst/>
            <a:gdLst/>
            <a:ahLst/>
            <a:cxnLst/>
            <a:rect l="l" t="t" r="r" b="b"/>
            <a:pathLst>
              <a:path w="911" h="863" extrusionOk="0">
                <a:moveTo>
                  <a:pt x="186" y="1"/>
                </a:moveTo>
                <a:lnTo>
                  <a:pt x="235" y="314"/>
                </a:lnTo>
                <a:lnTo>
                  <a:pt x="0" y="530"/>
                </a:lnTo>
                <a:lnTo>
                  <a:pt x="323" y="578"/>
                </a:lnTo>
                <a:lnTo>
                  <a:pt x="460" y="863"/>
                </a:lnTo>
                <a:lnTo>
                  <a:pt x="597" y="578"/>
                </a:lnTo>
                <a:lnTo>
                  <a:pt x="911" y="539"/>
                </a:lnTo>
                <a:lnTo>
                  <a:pt x="686" y="314"/>
                </a:lnTo>
                <a:lnTo>
                  <a:pt x="745" y="1"/>
                </a:lnTo>
                <a:lnTo>
                  <a:pt x="460" y="147"/>
                </a:lnTo>
                <a:lnTo>
                  <a:pt x="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1"/>
          <p:cNvSpPr/>
          <p:nvPr/>
        </p:nvSpPr>
        <p:spPr>
          <a:xfrm>
            <a:off x="8833705" y="3687389"/>
            <a:ext cx="177352" cy="169768"/>
          </a:xfrm>
          <a:custGeom>
            <a:avLst/>
            <a:gdLst/>
            <a:ahLst/>
            <a:cxnLst/>
            <a:rect l="l" t="t" r="r" b="b"/>
            <a:pathLst>
              <a:path w="912" h="873" extrusionOk="0">
                <a:moveTo>
                  <a:pt x="177" y="0"/>
                </a:moveTo>
                <a:lnTo>
                  <a:pt x="226" y="314"/>
                </a:lnTo>
                <a:lnTo>
                  <a:pt x="0" y="539"/>
                </a:lnTo>
                <a:lnTo>
                  <a:pt x="314" y="588"/>
                </a:lnTo>
                <a:lnTo>
                  <a:pt x="451" y="872"/>
                </a:lnTo>
                <a:lnTo>
                  <a:pt x="598" y="588"/>
                </a:lnTo>
                <a:lnTo>
                  <a:pt x="911" y="539"/>
                </a:lnTo>
                <a:lnTo>
                  <a:pt x="686" y="324"/>
                </a:lnTo>
                <a:lnTo>
                  <a:pt x="735" y="10"/>
                </a:lnTo>
                <a:lnTo>
                  <a:pt x="461" y="157"/>
                </a:lnTo>
                <a:lnTo>
                  <a:pt x="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1"/>
          <p:cNvSpPr/>
          <p:nvPr/>
        </p:nvSpPr>
        <p:spPr>
          <a:xfrm>
            <a:off x="5906433" y="440029"/>
            <a:ext cx="175407" cy="169573"/>
          </a:xfrm>
          <a:custGeom>
            <a:avLst/>
            <a:gdLst/>
            <a:ahLst/>
            <a:cxnLst/>
            <a:rect l="l" t="t" r="r" b="b"/>
            <a:pathLst>
              <a:path w="902" h="872" extrusionOk="0">
                <a:moveTo>
                  <a:pt x="177" y="1"/>
                </a:moveTo>
                <a:lnTo>
                  <a:pt x="225" y="314"/>
                </a:lnTo>
                <a:lnTo>
                  <a:pt x="0" y="539"/>
                </a:lnTo>
                <a:lnTo>
                  <a:pt x="314" y="588"/>
                </a:lnTo>
                <a:lnTo>
                  <a:pt x="451" y="872"/>
                </a:lnTo>
                <a:lnTo>
                  <a:pt x="588" y="588"/>
                </a:lnTo>
                <a:lnTo>
                  <a:pt x="901" y="539"/>
                </a:lnTo>
                <a:lnTo>
                  <a:pt x="676" y="324"/>
                </a:lnTo>
                <a:lnTo>
                  <a:pt x="734" y="10"/>
                </a:lnTo>
                <a:lnTo>
                  <a:pt x="451" y="157"/>
                </a:lnTo>
                <a:lnTo>
                  <a:pt x="1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1"/>
          <p:cNvSpPr/>
          <p:nvPr/>
        </p:nvSpPr>
        <p:spPr>
          <a:xfrm>
            <a:off x="6517635" y="4814894"/>
            <a:ext cx="175407" cy="169768"/>
          </a:xfrm>
          <a:custGeom>
            <a:avLst/>
            <a:gdLst/>
            <a:ahLst/>
            <a:cxnLst/>
            <a:rect l="l" t="t" r="r" b="b"/>
            <a:pathLst>
              <a:path w="902" h="873" extrusionOk="0">
                <a:moveTo>
                  <a:pt x="177" y="0"/>
                </a:moveTo>
                <a:lnTo>
                  <a:pt x="226" y="314"/>
                </a:lnTo>
                <a:lnTo>
                  <a:pt x="1" y="539"/>
                </a:lnTo>
                <a:lnTo>
                  <a:pt x="314" y="588"/>
                </a:lnTo>
                <a:lnTo>
                  <a:pt x="451" y="872"/>
                </a:lnTo>
                <a:lnTo>
                  <a:pt x="588" y="588"/>
                </a:lnTo>
                <a:lnTo>
                  <a:pt x="902" y="539"/>
                </a:lnTo>
                <a:lnTo>
                  <a:pt x="677" y="324"/>
                </a:lnTo>
                <a:lnTo>
                  <a:pt x="736" y="10"/>
                </a:lnTo>
                <a:lnTo>
                  <a:pt x="451" y="157"/>
                </a:lnTo>
                <a:lnTo>
                  <a:pt x="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3" name="Google Shape;2133;p31"/>
          <p:cNvGrpSpPr/>
          <p:nvPr/>
        </p:nvGrpSpPr>
        <p:grpSpPr>
          <a:xfrm>
            <a:off x="236825" y="1818975"/>
            <a:ext cx="1725418" cy="1894977"/>
            <a:chOff x="236825" y="1818975"/>
            <a:chExt cx="1725418" cy="1894977"/>
          </a:xfrm>
        </p:grpSpPr>
        <p:sp>
          <p:nvSpPr>
            <p:cNvPr id="2134" name="Google Shape;2134;p31"/>
            <p:cNvSpPr/>
            <p:nvPr/>
          </p:nvSpPr>
          <p:spPr>
            <a:xfrm>
              <a:off x="254478" y="2442828"/>
              <a:ext cx="571617" cy="464739"/>
            </a:xfrm>
            <a:custGeom>
              <a:avLst/>
              <a:gdLst/>
              <a:ahLst/>
              <a:cxnLst/>
              <a:rect l="l" t="t" r="r" b="b"/>
              <a:pathLst>
                <a:path w="4760" h="3870" extrusionOk="0">
                  <a:moveTo>
                    <a:pt x="4760" y="0"/>
                  </a:moveTo>
                  <a:cubicBezTo>
                    <a:pt x="4760" y="1"/>
                    <a:pt x="0" y="2263"/>
                    <a:pt x="422" y="3106"/>
                  </a:cubicBezTo>
                  <a:cubicBezTo>
                    <a:pt x="548" y="3365"/>
                    <a:pt x="727" y="3431"/>
                    <a:pt x="947" y="3431"/>
                  </a:cubicBezTo>
                  <a:cubicBezTo>
                    <a:pt x="1176" y="3431"/>
                    <a:pt x="1450" y="3359"/>
                    <a:pt x="1756" y="3359"/>
                  </a:cubicBezTo>
                  <a:cubicBezTo>
                    <a:pt x="2110" y="3359"/>
                    <a:pt x="2507" y="3455"/>
                    <a:pt x="2929" y="3869"/>
                  </a:cubicBezTo>
                  <a:lnTo>
                    <a:pt x="4760" y="0"/>
                  </a:ln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1"/>
            <p:cNvSpPr/>
            <p:nvPr/>
          </p:nvSpPr>
          <p:spPr>
            <a:xfrm>
              <a:off x="1054142" y="2978057"/>
              <a:ext cx="382479" cy="605121"/>
            </a:xfrm>
            <a:custGeom>
              <a:avLst/>
              <a:gdLst/>
              <a:ahLst/>
              <a:cxnLst/>
              <a:rect l="l" t="t" r="r" b="b"/>
              <a:pathLst>
                <a:path w="3185" h="5039" extrusionOk="0">
                  <a:moveTo>
                    <a:pt x="3184" y="0"/>
                  </a:moveTo>
                  <a:lnTo>
                    <a:pt x="1" y="2850"/>
                  </a:lnTo>
                  <a:cubicBezTo>
                    <a:pt x="1392" y="3614"/>
                    <a:pt x="510" y="4878"/>
                    <a:pt x="1431" y="5034"/>
                  </a:cubicBezTo>
                  <a:cubicBezTo>
                    <a:pt x="1446" y="5037"/>
                    <a:pt x="1460" y="5038"/>
                    <a:pt x="1475" y="5038"/>
                  </a:cubicBezTo>
                  <a:cubicBezTo>
                    <a:pt x="2387" y="5038"/>
                    <a:pt x="3184" y="0"/>
                    <a:pt x="3184"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1"/>
            <p:cNvSpPr/>
            <p:nvPr/>
          </p:nvSpPr>
          <p:spPr>
            <a:xfrm>
              <a:off x="236825" y="3269629"/>
              <a:ext cx="415263" cy="444324"/>
            </a:xfrm>
            <a:custGeom>
              <a:avLst/>
              <a:gdLst/>
              <a:ahLst/>
              <a:cxnLst/>
              <a:rect l="l" t="t" r="r" b="b"/>
              <a:pathLst>
                <a:path w="3458" h="3700" extrusionOk="0">
                  <a:moveTo>
                    <a:pt x="2315" y="0"/>
                  </a:moveTo>
                  <a:cubicBezTo>
                    <a:pt x="1785" y="0"/>
                    <a:pt x="1144" y="328"/>
                    <a:pt x="725" y="794"/>
                  </a:cubicBezTo>
                  <a:cubicBezTo>
                    <a:pt x="1" y="1607"/>
                    <a:pt x="49" y="1979"/>
                    <a:pt x="186" y="2106"/>
                  </a:cubicBezTo>
                  <a:cubicBezTo>
                    <a:pt x="206" y="2124"/>
                    <a:pt x="238" y="2131"/>
                    <a:pt x="279" y="2131"/>
                  </a:cubicBezTo>
                  <a:cubicBezTo>
                    <a:pt x="408" y="2131"/>
                    <a:pt x="623" y="2063"/>
                    <a:pt x="790" y="2063"/>
                  </a:cubicBezTo>
                  <a:cubicBezTo>
                    <a:pt x="918" y="2063"/>
                    <a:pt x="1018" y="2103"/>
                    <a:pt x="1028" y="2243"/>
                  </a:cubicBezTo>
                  <a:cubicBezTo>
                    <a:pt x="1058" y="2685"/>
                    <a:pt x="10" y="3438"/>
                    <a:pt x="147" y="3615"/>
                  </a:cubicBezTo>
                  <a:cubicBezTo>
                    <a:pt x="183" y="3664"/>
                    <a:pt x="327" y="3700"/>
                    <a:pt x="536" y="3700"/>
                  </a:cubicBezTo>
                  <a:cubicBezTo>
                    <a:pt x="1070" y="3700"/>
                    <a:pt x="2029" y="3466"/>
                    <a:pt x="2684" y="2635"/>
                  </a:cubicBezTo>
                  <a:cubicBezTo>
                    <a:pt x="3124" y="2087"/>
                    <a:pt x="3340" y="1607"/>
                    <a:pt x="3389" y="1186"/>
                  </a:cubicBezTo>
                  <a:cubicBezTo>
                    <a:pt x="3457" y="569"/>
                    <a:pt x="2978" y="30"/>
                    <a:pt x="2360" y="1"/>
                  </a:cubicBezTo>
                  <a:cubicBezTo>
                    <a:pt x="2345" y="0"/>
                    <a:pt x="2330" y="0"/>
                    <a:pt x="2315" y="0"/>
                  </a:cubicBezTo>
                  <a:close/>
                </a:path>
              </a:pathLst>
            </a:custGeom>
            <a:solidFill>
              <a:srgbClr val="ED7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1"/>
            <p:cNvSpPr/>
            <p:nvPr/>
          </p:nvSpPr>
          <p:spPr>
            <a:xfrm>
              <a:off x="391858" y="3297729"/>
              <a:ext cx="234291" cy="199105"/>
            </a:xfrm>
            <a:custGeom>
              <a:avLst/>
              <a:gdLst/>
              <a:ahLst/>
              <a:cxnLst/>
              <a:rect l="l" t="t" r="r" b="b"/>
              <a:pathLst>
                <a:path w="1951" h="1658" extrusionOk="0">
                  <a:moveTo>
                    <a:pt x="1065" y="0"/>
                  </a:moveTo>
                  <a:cubicBezTo>
                    <a:pt x="875" y="0"/>
                    <a:pt x="641" y="89"/>
                    <a:pt x="423" y="413"/>
                  </a:cubicBezTo>
                  <a:cubicBezTo>
                    <a:pt x="0" y="1039"/>
                    <a:pt x="373" y="1657"/>
                    <a:pt x="578" y="1657"/>
                  </a:cubicBezTo>
                  <a:cubicBezTo>
                    <a:pt x="610" y="1657"/>
                    <a:pt x="638" y="1642"/>
                    <a:pt x="658" y="1608"/>
                  </a:cubicBezTo>
                  <a:cubicBezTo>
                    <a:pt x="800" y="1363"/>
                    <a:pt x="1028" y="1339"/>
                    <a:pt x="1244" y="1339"/>
                  </a:cubicBezTo>
                  <a:cubicBezTo>
                    <a:pt x="1297" y="1339"/>
                    <a:pt x="1351" y="1341"/>
                    <a:pt x="1401" y="1341"/>
                  </a:cubicBezTo>
                  <a:cubicBezTo>
                    <a:pt x="1554" y="1341"/>
                    <a:pt x="1685" y="1327"/>
                    <a:pt x="1755" y="1217"/>
                  </a:cubicBezTo>
                  <a:cubicBezTo>
                    <a:pt x="1951" y="932"/>
                    <a:pt x="1922" y="462"/>
                    <a:pt x="1461" y="129"/>
                  </a:cubicBezTo>
                  <a:cubicBezTo>
                    <a:pt x="1461" y="129"/>
                    <a:pt x="1295" y="0"/>
                    <a:pt x="1065" y="0"/>
                  </a:cubicBezTo>
                  <a:close/>
                </a:path>
              </a:pathLst>
            </a:custGeom>
            <a:solidFill>
              <a:srgbClr val="FBB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1"/>
            <p:cNvSpPr/>
            <p:nvPr/>
          </p:nvSpPr>
          <p:spPr>
            <a:xfrm>
              <a:off x="479162" y="2748690"/>
              <a:ext cx="715121" cy="701911"/>
            </a:xfrm>
            <a:custGeom>
              <a:avLst/>
              <a:gdLst/>
              <a:ahLst/>
              <a:cxnLst/>
              <a:rect l="l" t="t" r="r" b="b"/>
              <a:pathLst>
                <a:path w="5955" h="5845" extrusionOk="0">
                  <a:moveTo>
                    <a:pt x="5413" y="0"/>
                  </a:moveTo>
                  <a:cubicBezTo>
                    <a:pt x="5095" y="0"/>
                    <a:pt x="4530" y="89"/>
                    <a:pt x="3448" y="461"/>
                  </a:cubicBezTo>
                  <a:cubicBezTo>
                    <a:pt x="2027" y="950"/>
                    <a:pt x="392" y="3497"/>
                    <a:pt x="49" y="4045"/>
                  </a:cubicBezTo>
                  <a:cubicBezTo>
                    <a:pt x="9" y="4113"/>
                    <a:pt x="0" y="4192"/>
                    <a:pt x="29" y="4270"/>
                  </a:cubicBezTo>
                  <a:cubicBezTo>
                    <a:pt x="482" y="5646"/>
                    <a:pt x="1264" y="5845"/>
                    <a:pt x="1671" y="5845"/>
                  </a:cubicBezTo>
                  <a:cubicBezTo>
                    <a:pt x="1756" y="5845"/>
                    <a:pt x="1825" y="5836"/>
                    <a:pt x="1870" y="5828"/>
                  </a:cubicBezTo>
                  <a:cubicBezTo>
                    <a:pt x="1910" y="5828"/>
                    <a:pt x="1949" y="5808"/>
                    <a:pt x="1978" y="5789"/>
                  </a:cubicBezTo>
                  <a:cubicBezTo>
                    <a:pt x="3986" y="4427"/>
                    <a:pt x="5563" y="2968"/>
                    <a:pt x="5759" y="2243"/>
                  </a:cubicBezTo>
                  <a:cubicBezTo>
                    <a:pt x="5955" y="1518"/>
                    <a:pt x="5955" y="88"/>
                    <a:pt x="5729" y="39"/>
                  </a:cubicBezTo>
                  <a:cubicBezTo>
                    <a:pt x="5660" y="20"/>
                    <a:pt x="5564" y="0"/>
                    <a:pt x="5413"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1"/>
            <p:cNvSpPr/>
            <p:nvPr/>
          </p:nvSpPr>
          <p:spPr>
            <a:xfrm>
              <a:off x="474358" y="1818975"/>
              <a:ext cx="1487884" cy="1606410"/>
            </a:xfrm>
            <a:custGeom>
              <a:avLst/>
              <a:gdLst/>
              <a:ahLst/>
              <a:cxnLst/>
              <a:rect l="l" t="t" r="r" b="b"/>
              <a:pathLst>
                <a:path w="12390" h="13377" extrusionOk="0">
                  <a:moveTo>
                    <a:pt x="11223" y="1"/>
                  </a:moveTo>
                  <a:cubicBezTo>
                    <a:pt x="10594" y="1"/>
                    <a:pt x="9392" y="213"/>
                    <a:pt x="6768" y="1376"/>
                  </a:cubicBezTo>
                  <a:cubicBezTo>
                    <a:pt x="3781" y="2708"/>
                    <a:pt x="706" y="8525"/>
                    <a:pt x="79" y="9770"/>
                  </a:cubicBezTo>
                  <a:cubicBezTo>
                    <a:pt x="1" y="9926"/>
                    <a:pt x="1" y="10103"/>
                    <a:pt x="69" y="10249"/>
                  </a:cubicBezTo>
                  <a:cubicBezTo>
                    <a:pt x="1208" y="12921"/>
                    <a:pt x="2765" y="13376"/>
                    <a:pt x="3696" y="13376"/>
                  </a:cubicBezTo>
                  <a:cubicBezTo>
                    <a:pt x="3991" y="13376"/>
                    <a:pt x="4222" y="13331"/>
                    <a:pt x="4359" y="13295"/>
                  </a:cubicBezTo>
                  <a:cubicBezTo>
                    <a:pt x="4437" y="13276"/>
                    <a:pt x="4506" y="13246"/>
                    <a:pt x="4574" y="13187"/>
                  </a:cubicBezTo>
                  <a:cubicBezTo>
                    <a:pt x="8678" y="9868"/>
                    <a:pt x="11822" y="6410"/>
                    <a:pt x="12106" y="4814"/>
                  </a:cubicBezTo>
                  <a:cubicBezTo>
                    <a:pt x="12390" y="3197"/>
                    <a:pt x="12126" y="113"/>
                    <a:pt x="11636" y="34"/>
                  </a:cubicBezTo>
                  <a:cubicBezTo>
                    <a:pt x="11531" y="17"/>
                    <a:pt x="11400" y="1"/>
                    <a:pt x="11223"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1"/>
            <p:cNvSpPr/>
            <p:nvPr/>
          </p:nvSpPr>
          <p:spPr>
            <a:xfrm>
              <a:off x="1064830" y="2239881"/>
              <a:ext cx="538833" cy="501605"/>
            </a:xfrm>
            <a:custGeom>
              <a:avLst/>
              <a:gdLst/>
              <a:ahLst/>
              <a:cxnLst/>
              <a:rect l="l" t="t" r="r" b="b"/>
              <a:pathLst>
                <a:path w="4487" h="4177" extrusionOk="0">
                  <a:moveTo>
                    <a:pt x="2227" y="0"/>
                  </a:moveTo>
                  <a:cubicBezTo>
                    <a:pt x="2119" y="0"/>
                    <a:pt x="2010" y="8"/>
                    <a:pt x="1901" y="25"/>
                  </a:cubicBezTo>
                  <a:cubicBezTo>
                    <a:pt x="764" y="212"/>
                    <a:pt x="1" y="1289"/>
                    <a:pt x="186" y="2425"/>
                  </a:cubicBezTo>
                  <a:cubicBezTo>
                    <a:pt x="354" y="3448"/>
                    <a:pt x="1235" y="4177"/>
                    <a:pt x="2238" y="4177"/>
                  </a:cubicBezTo>
                  <a:cubicBezTo>
                    <a:pt x="2350" y="4177"/>
                    <a:pt x="2462" y="4168"/>
                    <a:pt x="2576" y="4149"/>
                  </a:cubicBezTo>
                  <a:cubicBezTo>
                    <a:pt x="3712" y="3963"/>
                    <a:pt x="4486" y="2885"/>
                    <a:pt x="4300" y="1749"/>
                  </a:cubicBezTo>
                  <a:cubicBezTo>
                    <a:pt x="4132" y="723"/>
                    <a:pt x="3236" y="0"/>
                    <a:pt x="2227" y="0"/>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1"/>
            <p:cNvSpPr/>
            <p:nvPr/>
          </p:nvSpPr>
          <p:spPr>
            <a:xfrm>
              <a:off x="1250605" y="2307490"/>
              <a:ext cx="184815" cy="170885"/>
            </a:xfrm>
            <a:custGeom>
              <a:avLst/>
              <a:gdLst/>
              <a:ahLst/>
              <a:cxnLst/>
              <a:rect l="l" t="t" r="r" b="b"/>
              <a:pathLst>
                <a:path w="1539" h="1423" extrusionOk="0">
                  <a:moveTo>
                    <a:pt x="778" y="0"/>
                  </a:moveTo>
                  <a:cubicBezTo>
                    <a:pt x="738" y="0"/>
                    <a:pt x="697" y="4"/>
                    <a:pt x="657" y="11"/>
                  </a:cubicBezTo>
                  <a:cubicBezTo>
                    <a:pt x="265" y="70"/>
                    <a:pt x="1" y="442"/>
                    <a:pt x="69" y="824"/>
                  </a:cubicBezTo>
                  <a:cubicBezTo>
                    <a:pt x="122" y="1174"/>
                    <a:pt x="425" y="1423"/>
                    <a:pt x="761" y="1423"/>
                  </a:cubicBezTo>
                  <a:cubicBezTo>
                    <a:pt x="801" y="1423"/>
                    <a:pt x="842" y="1419"/>
                    <a:pt x="882" y="1412"/>
                  </a:cubicBezTo>
                  <a:cubicBezTo>
                    <a:pt x="1274" y="1353"/>
                    <a:pt x="1538" y="990"/>
                    <a:pt x="1470" y="599"/>
                  </a:cubicBezTo>
                  <a:cubicBezTo>
                    <a:pt x="1418" y="248"/>
                    <a:pt x="1115" y="0"/>
                    <a:pt x="778"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1"/>
            <p:cNvSpPr/>
            <p:nvPr/>
          </p:nvSpPr>
          <p:spPr>
            <a:xfrm>
              <a:off x="1222385" y="2538538"/>
              <a:ext cx="108319" cy="101594"/>
            </a:xfrm>
            <a:custGeom>
              <a:avLst/>
              <a:gdLst/>
              <a:ahLst/>
              <a:cxnLst/>
              <a:rect l="l" t="t" r="r" b="b"/>
              <a:pathLst>
                <a:path w="902" h="846" extrusionOk="0">
                  <a:moveTo>
                    <a:pt x="452" y="1"/>
                  </a:moveTo>
                  <a:cubicBezTo>
                    <a:pt x="429" y="1"/>
                    <a:pt x="406" y="3"/>
                    <a:pt x="382" y="7"/>
                  </a:cubicBezTo>
                  <a:cubicBezTo>
                    <a:pt x="158" y="46"/>
                    <a:pt x="1" y="261"/>
                    <a:pt x="30" y="487"/>
                  </a:cubicBezTo>
                  <a:cubicBezTo>
                    <a:pt x="65" y="698"/>
                    <a:pt x="242" y="845"/>
                    <a:pt x="448" y="845"/>
                  </a:cubicBezTo>
                  <a:cubicBezTo>
                    <a:pt x="471" y="845"/>
                    <a:pt x="495" y="843"/>
                    <a:pt x="520" y="839"/>
                  </a:cubicBezTo>
                  <a:cubicBezTo>
                    <a:pt x="745" y="800"/>
                    <a:pt x="902" y="585"/>
                    <a:pt x="863" y="359"/>
                  </a:cubicBezTo>
                  <a:cubicBezTo>
                    <a:pt x="828" y="148"/>
                    <a:pt x="651" y="1"/>
                    <a:pt x="452"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1"/>
            <p:cNvSpPr/>
            <p:nvPr/>
          </p:nvSpPr>
          <p:spPr>
            <a:xfrm>
              <a:off x="1068312" y="2261736"/>
              <a:ext cx="408298" cy="479750"/>
            </a:xfrm>
            <a:custGeom>
              <a:avLst/>
              <a:gdLst/>
              <a:ahLst/>
              <a:cxnLst/>
              <a:rect l="l" t="t" r="r" b="b"/>
              <a:pathLst>
                <a:path w="3400" h="3995" extrusionOk="0">
                  <a:moveTo>
                    <a:pt x="1372" y="0"/>
                  </a:moveTo>
                  <a:cubicBezTo>
                    <a:pt x="520" y="372"/>
                    <a:pt x="0" y="1284"/>
                    <a:pt x="157" y="2243"/>
                  </a:cubicBezTo>
                  <a:cubicBezTo>
                    <a:pt x="325" y="3266"/>
                    <a:pt x="1206" y="3995"/>
                    <a:pt x="2209" y="3995"/>
                  </a:cubicBezTo>
                  <a:cubicBezTo>
                    <a:pt x="2321" y="3995"/>
                    <a:pt x="2433" y="3986"/>
                    <a:pt x="2547" y="3967"/>
                  </a:cubicBezTo>
                  <a:cubicBezTo>
                    <a:pt x="2860" y="3918"/>
                    <a:pt x="3154" y="3791"/>
                    <a:pt x="3399" y="3624"/>
                  </a:cubicBezTo>
                  <a:lnTo>
                    <a:pt x="3399" y="3624"/>
                  </a:lnTo>
                  <a:cubicBezTo>
                    <a:pt x="3243" y="3693"/>
                    <a:pt x="3076" y="3741"/>
                    <a:pt x="2900" y="3771"/>
                  </a:cubicBezTo>
                  <a:cubicBezTo>
                    <a:pt x="2786" y="3790"/>
                    <a:pt x="2673" y="3799"/>
                    <a:pt x="2562" y="3799"/>
                  </a:cubicBezTo>
                  <a:cubicBezTo>
                    <a:pt x="1557" y="3799"/>
                    <a:pt x="668" y="3070"/>
                    <a:pt x="500" y="2048"/>
                  </a:cubicBezTo>
                  <a:cubicBezTo>
                    <a:pt x="373" y="1225"/>
                    <a:pt x="735" y="441"/>
                    <a:pt x="1372"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1"/>
            <p:cNvSpPr/>
            <p:nvPr/>
          </p:nvSpPr>
          <p:spPr>
            <a:xfrm>
              <a:off x="759086" y="2760459"/>
              <a:ext cx="365787" cy="340808"/>
            </a:xfrm>
            <a:custGeom>
              <a:avLst/>
              <a:gdLst/>
              <a:ahLst/>
              <a:cxnLst/>
              <a:rect l="l" t="t" r="r" b="b"/>
              <a:pathLst>
                <a:path w="3046" h="2838" extrusionOk="0">
                  <a:moveTo>
                    <a:pt x="1523" y="1"/>
                  </a:moveTo>
                  <a:cubicBezTo>
                    <a:pt x="1447" y="1"/>
                    <a:pt x="1370" y="7"/>
                    <a:pt x="1293" y="19"/>
                  </a:cubicBezTo>
                  <a:cubicBezTo>
                    <a:pt x="529" y="147"/>
                    <a:pt x="0" y="872"/>
                    <a:pt x="127" y="1645"/>
                  </a:cubicBezTo>
                  <a:cubicBezTo>
                    <a:pt x="243" y="2346"/>
                    <a:pt x="847" y="2837"/>
                    <a:pt x="1534" y="2837"/>
                  </a:cubicBezTo>
                  <a:cubicBezTo>
                    <a:pt x="1606" y="2837"/>
                    <a:pt x="1679" y="2832"/>
                    <a:pt x="1753" y="2821"/>
                  </a:cubicBezTo>
                  <a:cubicBezTo>
                    <a:pt x="2527" y="2694"/>
                    <a:pt x="3046" y="1959"/>
                    <a:pt x="2919" y="1185"/>
                  </a:cubicBezTo>
                  <a:cubicBezTo>
                    <a:pt x="2804" y="498"/>
                    <a:pt x="2205" y="1"/>
                    <a:pt x="1523" y="1"/>
                  </a:cubicBezTo>
                  <a:close/>
                </a:path>
              </a:pathLst>
            </a:custGeom>
            <a:solidFill>
              <a:srgbClr val="7CC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1"/>
            <p:cNvSpPr/>
            <p:nvPr/>
          </p:nvSpPr>
          <p:spPr>
            <a:xfrm>
              <a:off x="886019" y="2806452"/>
              <a:ext cx="124771" cy="116125"/>
            </a:xfrm>
            <a:custGeom>
              <a:avLst/>
              <a:gdLst/>
              <a:ahLst/>
              <a:cxnLst/>
              <a:rect l="l" t="t" r="r" b="b"/>
              <a:pathLst>
                <a:path w="1039" h="967" extrusionOk="0">
                  <a:moveTo>
                    <a:pt x="526" y="1"/>
                  </a:moveTo>
                  <a:cubicBezTo>
                    <a:pt x="498" y="1"/>
                    <a:pt x="470" y="3"/>
                    <a:pt x="441" y="9"/>
                  </a:cubicBezTo>
                  <a:cubicBezTo>
                    <a:pt x="177" y="48"/>
                    <a:pt x="1" y="302"/>
                    <a:pt x="40" y="557"/>
                  </a:cubicBezTo>
                  <a:cubicBezTo>
                    <a:pt x="83" y="793"/>
                    <a:pt x="283" y="967"/>
                    <a:pt x="514" y="967"/>
                  </a:cubicBezTo>
                  <a:cubicBezTo>
                    <a:pt x="541" y="967"/>
                    <a:pt x="569" y="964"/>
                    <a:pt x="598" y="959"/>
                  </a:cubicBezTo>
                  <a:cubicBezTo>
                    <a:pt x="863" y="920"/>
                    <a:pt x="1039" y="665"/>
                    <a:pt x="1000" y="400"/>
                  </a:cubicBezTo>
                  <a:cubicBezTo>
                    <a:pt x="956" y="173"/>
                    <a:pt x="756" y="1"/>
                    <a:pt x="526"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1"/>
            <p:cNvSpPr/>
            <p:nvPr/>
          </p:nvSpPr>
          <p:spPr>
            <a:xfrm>
              <a:off x="865964" y="2963286"/>
              <a:ext cx="74334" cy="69170"/>
            </a:xfrm>
            <a:custGeom>
              <a:avLst/>
              <a:gdLst/>
              <a:ahLst/>
              <a:cxnLst/>
              <a:rect l="l" t="t" r="r" b="b"/>
              <a:pathLst>
                <a:path w="619" h="576" extrusionOk="0">
                  <a:moveTo>
                    <a:pt x="318" y="1"/>
                  </a:moveTo>
                  <a:cubicBezTo>
                    <a:pt x="301" y="1"/>
                    <a:pt x="283" y="2"/>
                    <a:pt x="266" y="6"/>
                  </a:cubicBezTo>
                  <a:cubicBezTo>
                    <a:pt x="109" y="35"/>
                    <a:pt x="1" y="182"/>
                    <a:pt x="31" y="328"/>
                  </a:cubicBezTo>
                  <a:cubicBezTo>
                    <a:pt x="49" y="473"/>
                    <a:pt x="175" y="576"/>
                    <a:pt x="317" y="576"/>
                  </a:cubicBezTo>
                  <a:cubicBezTo>
                    <a:pt x="329" y="576"/>
                    <a:pt x="341" y="575"/>
                    <a:pt x="354" y="574"/>
                  </a:cubicBezTo>
                  <a:cubicBezTo>
                    <a:pt x="510" y="544"/>
                    <a:pt x="618" y="397"/>
                    <a:pt x="589" y="241"/>
                  </a:cubicBezTo>
                  <a:cubicBezTo>
                    <a:pt x="571" y="101"/>
                    <a:pt x="454" y="1"/>
                    <a:pt x="318"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1"/>
            <p:cNvSpPr/>
            <p:nvPr/>
          </p:nvSpPr>
          <p:spPr>
            <a:xfrm>
              <a:off x="761368" y="2774509"/>
              <a:ext cx="277762" cy="326758"/>
            </a:xfrm>
            <a:custGeom>
              <a:avLst/>
              <a:gdLst/>
              <a:ahLst/>
              <a:cxnLst/>
              <a:rect l="l" t="t" r="r" b="b"/>
              <a:pathLst>
                <a:path w="2313" h="2721" extrusionOk="0">
                  <a:moveTo>
                    <a:pt x="931" y="0"/>
                  </a:moveTo>
                  <a:cubicBezTo>
                    <a:pt x="353" y="255"/>
                    <a:pt x="1" y="882"/>
                    <a:pt x="108" y="1528"/>
                  </a:cubicBezTo>
                  <a:cubicBezTo>
                    <a:pt x="224" y="2229"/>
                    <a:pt x="828" y="2720"/>
                    <a:pt x="1515" y="2720"/>
                  </a:cubicBezTo>
                  <a:cubicBezTo>
                    <a:pt x="1587" y="2720"/>
                    <a:pt x="1660" y="2715"/>
                    <a:pt x="1734" y="2704"/>
                  </a:cubicBezTo>
                  <a:cubicBezTo>
                    <a:pt x="1949" y="2664"/>
                    <a:pt x="2145" y="2586"/>
                    <a:pt x="2312" y="2468"/>
                  </a:cubicBezTo>
                  <a:lnTo>
                    <a:pt x="2312" y="2468"/>
                  </a:lnTo>
                  <a:cubicBezTo>
                    <a:pt x="2204" y="2508"/>
                    <a:pt x="2097" y="2547"/>
                    <a:pt x="1969" y="2566"/>
                  </a:cubicBezTo>
                  <a:cubicBezTo>
                    <a:pt x="1891" y="2579"/>
                    <a:pt x="1814" y="2585"/>
                    <a:pt x="1738" y="2585"/>
                  </a:cubicBezTo>
                  <a:cubicBezTo>
                    <a:pt x="1056" y="2585"/>
                    <a:pt x="458" y="2088"/>
                    <a:pt x="343" y="1401"/>
                  </a:cubicBezTo>
                  <a:cubicBezTo>
                    <a:pt x="255" y="843"/>
                    <a:pt x="500" y="304"/>
                    <a:pt x="931"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1"/>
            <p:cNvSpPr/>
            <p:nvPr/>
          </p:nvSpPr>
          <p:spPr>
            <a:xfrm>
              <a:off x="1490540" y="1819215"/>
              <a:ext cx="456573" cy="427391"/>
            </a:xfrm>
            <a:custGeom>
              <a:avLst/>
              <a:gdLst/>
              <a:ahLst/>
              <a:cxnLst/>
              <a:rect l="l" t="t" r="r" b="b"/>
              <a:pathLst>
                <a:path w="3802" h="3559" extrusionOk="0">
                  <a:moveTo>
                    <a:pt x="2771" y="1"/>
                  </a:moveTo>
                  <a:cubicBezTo>
                    <a:pt x="2297" y="1"/>
                    <a:pt x="1494" y="119"/>
                    <a:pt x="1" y="679"/>
                  </a:cubicBezTo>
                  <a:cubicBezTo>
                    <a:pt x="285" y="1404"/>
                    <a:pt x="774" y="2089"/>
                    <a:pt x="1342" y="2559"/>
                  </a:cubicBezTo>
                  <a:cubicBezTo>
                    <a:pt x="2019" y="3117"/>
                    <a:pt x="2880" y="3450"/>
                    <a:pt x="3762" y="3558"/>
                  </a:cubicBezTo>
                  <a:cubicBezTo>
                    <a:pt x="3801" y="1972"/>
                    <a:pt x="3556" y="91"/>
                    <a:pt x="3174" y="32"/>
                  </a:cubicBezTo>
                  <a:cubicBezTo>
                    <a:pt x="3072" y="17"/>
                    <a:pt x="2943" y="1"/>
                    <a:pt x="2771"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9" name="Google Shape;2149;p31"/>
          <p:cNvSpPr/>
          <p:nvPr/>
        </p:nvSpPr>
        <p:spPr>
          <a:xfrm>
            <a:off x="7490929" y="4222167"/>
            <a:ext cx="923903" cy="877037"/>
          </a:xfrm>
          <a:custGeom>
            <a:avLst/>
            <a:gdLst/>
            <a:ahLst/>
            <a:cxnLst/>
            <a:rect l="l" t="t" r="r" b="b"/>
            <a:pathLst>
              <a:path w="4751" h="4510" extrusionOk="0">
                <a:moveTo>
                  <a:pt x="2374" y="0"/>
                </a:moveTo>
                <a:cubicBezTo>
                  <a:pt x="1236" y="0"/>
                  <a:pt x="256" y="864"/>
                  <a:pt x="128" y="2020"/>
                </a:cubicBezTo>
                <a:cubicBezTo>
                  <a:pt x="1" y="3264"/>
                  <a:pt x="902" y="4371"/>
                  <a:pt x="2145" y="4498"/>
                </a:cubicBezTo>
                <a:cubicBezTo>
                  <a:pt x="2224" y="4506"/>
                  <a:pt x="2301" y="4510"/>
                  <a:pt x="2378" y="4510"/>
                </a:cubicBezTo>
                <a:cubicBezTo>
                  <a:pt x="3516" y="4510"/>
                  <a:pt x="4495" y="3646"/>
                  <a:pt x="4624" y="2490"/>
                </a:cubicBezTo>
                <a:cubicBezTo>
                  <a:pt x="4751" y="1246"/>
                  <a:pt x="3850" y="140"/>
                  <a:pt x="2606" y="12"/>
                </a:cubicBezTo>
                <a:cubicBezTo>
                  <a:pt x="2528" y="4"/>
                  <a:pt x="2451" y="0"/>
                  <a:pt x="2374" y="0"/>
                </a:cubicBez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1"/>
          <p:cNvSpPr/>
          <p:nvPr/>
        </p:nvSpPr>
        <p:spPr>
          <a:xfrm>
            <a:off x="7353831" y="4287312"/>
            <a:ext cx="1070530" cy="644263"/>
          </a:xfrm>
          <a:custGeom>
            <a:avLst/>
            <a:gdLst/>
            <a:ahLst/>
            <a:cxnLst/>
            <a:rect l="l" t="t" r="r" b="b"/>
            <a:pathLst>
              <a:path w="5505" h="3313" extrusionOk="0">
                <a:moveTo>
                  <a:pt x="5133" y="1"/>
                </a:moveTo>
                <a:cubicBezTo>
                  <a:pt x="4946" y="10"/>
                  <a:pt x="4780" y="49"/>
                  <a:pt x="4604" y="108"/>
                </a:cubicBezTo>
                <a:lnTo>
                  <a:pt x="4613" y="128"/>
                </a:lnTo>
                <a:cubicBezTo>
                  <a:pt x="4759" y="93"/>
                  <a:pt x="4911" y="67"/>
                  <a:pt x="5065" y="67"/>
                </a:cubicBezTo>
                <a:cubicBezTo>
                  <a:pt x="5087" y="67"/>
                  <a:pt x="5110" y="68"/>
                  <a:pt x="5133" y="69"/>
                </a:cubicBezTo>
                <a:cubicBezTo>
                  <a:pt x="5211" y="79"/>
                  <a:pt x="5309" y="99"/>
                  <a:pt x="5358" y="157"/>
                </a:cubicBezTo>
                <a:cubicBezTo>
                  <a:pt x="5416" y="226"/>
                  <a:pt x="5407" y="314"/>
                  <a:pt x="5377" y="392"/>
                </a:cubicBezTo>
                <a:cubicBezTo>
                  <a:pt x="5309" y="549"/>
                  <a:pt x="5192" y="686"/>
                  <a:pt x="5074" y="813"/>
                </a:cubicBezTo>
                <a:cubicBezTo>
                  <a:pt x="4946" y="941"/>
                  <a:pt x="4819" y="1048"/>
                  <a:pt x="4682" y="1166"/>
                </a:cubicBezTo>
                <a:cubicBezTo>
                  <a:pt x="4143" y="1607"/>
                  <a:pt x="3546" y="1969"/>
                  <a:pt x="2929" y="2302"/>
                </a:cubicBezTo>
                <a:cubicBezTo>
                  <a:pt x="2615" y="2459"/>
                  <a:pt x="2302" y="2615"/>
                  <a:pt x="1979" y="2752"/>
                </a:cubicBezTo>
                <a:cubicBezTo>
                  <a:pt x="1655" y="2889"/>
                  <a:pt x="1333" y="3007"/>
                  <a:pt x="989" y="3096"/>
                </a:cubicBezTo>
                <a:cubicBezTo>
                  <a:pt x="823" y="3135"/>
                  <a:pt x="647" y="3174"/>
                  <a:pt x="480" y="3174"/>
                </a:cubicBezTo>
                <a:cubicBezTo>
                  <a:pt x="392" y="3174"/>
                  <a:pt x="304" y="3174"/>
                  <a:pt x="226" y="3135"/>
                </a:cubicBezTo>
                <a:cubicBezTo>
                  <a:pt x="186" y="3125"/>
                  <a:pt x="157" y="3096"/>
                  <a:pt x="138" y="3056"/>
                </a:cubicBezTo>
                <a:cubicBezTo>
                  <a:pt x="118" y="3027"/>
                  <a:pt x="118" y="2978"/>
                  <a:pt x="118" y="2939"/>
                </a:cubicBezTo>
                <a:cubicBezTo>
                  <a:pt x="138" y="2861"/>
                  <a:pt x="177" y="2782"/>
                  <a:pt x="226" y="2704"/>
                </a:cubicBezTo>
                <a:cubicBezTo>
                  <a:pt x="275" y="2635"/>
                  <a:pt x="323" y="2567"/>
                  <a:pt x="382" y="2498"/>
                </a:cubicBezTo>
                <a:cubicBezTo>
                  <a:pt x="500" y="2371"/>
                  <a:pt x="627" y="2253"/>
                  <a:pt x="765" y="2136"/>
                </a:cubicBezTo>
                <a:lnTo>
                  <a:pt x="745" y="2126"/>
                </a:lnTo>
                <a:cubicBezTo>
                  <a:pt x="598" y="2223"/>
                  <a:pt x="461" y="2332"/>
                  <a:pt x="334" y="2459"/>
                </a:cubicBezTo>
                <a:cubicBezTo>
                  <a:pt x="265" y="2517"/>
                  <a:pt x="206" y="2586"/>
                  <a:pt x="147" y="2654"/>
                </a:cubicBezTo>
                <a:cubicBezTo>
                  <a:pt x="88" y="2733"/>
                  <a:pt x="40" y="2811"/>
                  <a:pt x="10" y="2919"/>
                </a:cubicBezTo>
                <a:cubicBezTo>
                  <a:pt x="1" y="2978"/>
                  <a:pt x="1" y="3046"/>
                  <a:pt x="30" y="3115"/>
                </a:cubicBezTo>
                <a:cubicBezTo>
                  <a:pt x="69" y="3183"/>
                  <a:pt x="118" y="3222"/>
                  <a:pt x="177" y="3252"/>
                </a:cubicBezTo>
                <a:cubicBezTo>
                  <a:pt x="284" y="3301"/>
                  <a:pt x="382" y="3311"/>
                  <a:pt x="480" y="3311"/>
                </a:cubicBezTo>
                <a:cubicBezTo>
                  <a:pt x="505" y="3312"/>
                  <a:pt x="530" y="3313"/>
                  <a:pt x="555" y="3313"/>
                </a:cubicBezTo>
                <a:cubicBezTo>
                  <a:pt x="721" y="3313"/>
                  <a:pt x="875" y="3286"/>
                  <a:pt x="1029" y="3252"/>
                </a:cubicBezTo>
                <a:cubicBezTo>
                  <a:pt x="1744" y="3096"/>
                  <a:pt x="2390" y="2811"/>
                  <a:pt x="3027" y="2478"/>
                </a:cubicBezTo>
                <a:cubicBezTo>
                  <a:pt x="3644" y="2145"/>
                  <a:pt x="4251" y="1764"/>
                  <a:pt x="4790" y="1293"/>
                </a:cubicBezTo>
                <a:cubicBezTo>
                  <a:pt x="4917" y="1166"/>
                  <a:pt x="5054" y="1048"/>
                  <a:pt x="5172" y="911"/>
                </a:cubicBezTo>
                <a:cubicBezTo>
                  <a:pt x="5289" y="765"/>
                  <a:pt x="5407" y="627"/>
                  <a:pt x="5475" y="432"/>
                </a:cubicBezTo>
                <a:cubicBezTo>
                  <a:pt x="5495" y="382"/>
                  <a:pt x="5505" y="334"/>
                  <a:pt x="5505" y="275"/>
                </a:cubicBezTo>
                <a:cubicBezTo>
                  <a:pt x="5495" y="216"/>
                  <a:pt x="5475" y="147"/>
                  <a:pt x="5427" y="99"/>
                </a:cubicBezTo>
                <a:cubicBezTo>
                  <a:pt x="5329" y="10"/>
                  <a:pt x="5231" y="10"/>
                  <a:pt x="5133"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1"/>
          <p:cNvSpPr/>
          <p:nvPr/>
        </p:nvSpPr>
        <p:spPr>
          <a:xfrm>
            <a:off x="7628221" y="4071262"/>
            <a:ext cx="641929" cy="1091921"/>
          </a:xfrm>
          <a:custGeom>
            <a:avLst/>
            <a:gdLst/>
            <a:ahLst/>
            <a:cxnLst/>
            <a:rect l="l" t="t" r="r" b="b"/>
            <a:pathLst>
              <a:path w="3301" h="5615" extrusionOk="0">
                <a:moveTo>
                  <a:pt x="267" y="1"/>
                </a:moveTo>
                <a:cubicBezTo>
                  <a:pt x="257" y="1"/>
                  <a:pt x="246" y="2"/>
                  <a:pt x="235" y="5"/>
                </a:cubicBezTo>
                <a:cubicBezTo>
                  <a:pt x="196" y="5"/>
                  <a:pt x="147" y="24"/>
                  <a:pt x="118" y="54"/>
                </a:cubicBezTo>
                <a:cubicBezTo>
                  <a:pt x="49" y="113"/>
                  <a:pt x="39" y="171"/>
                  <a:pt x="20" y="230"/>
                </a:cubicBezTo>
                <a:cubicBezTo>
                  <a:pt x="0" y="338"/>
                  <a:pt x="9" y="426"/>
                  <a:pt x="20" y="524"/>
                </a:cubicBezTo>
                <a:cubicBezTo>
                  <a:pt x="29" y="710"/>
                  <a:pt x="78" y="886"/>
                  <a:pt x="127" y="1062"/>
                </a:cubicBezTo>
                <a:cubicBezTo>
                  <a:pt x="313" y="1748"/>
                  <a:pt x="617" y="2394"/>
                  <a:pt x="940" y="3012"/>
                </a:cubicBezTo>
                <a:cubicBezTo>
                  <a:pt x="1273" y="3639"/>
                  <a:pt x="1645" y="4236"/>
                  <a:pt x="2096" y="4794"/>
                </a:cubicBezTo>
                <a:cubicBezTo>
                  <a:pt x="2203" y="4931"/>
                  <a:pt x="2321" y="5068"/>
                  <a:pt x="2449" y="5195"/>
                </a:cubicBezTo>
                <a:cubicBezTo>
                  <a:pt x="2575" y="5323"/>
                  <a:pt x="2703" y="5441"/>
                  <a:pt x="2869" y="5548"/>
                </a:cubicBezTo>
                <a:cubicBezTo>
                  <a:pt x="2919" y="5568"/>
                  <a:pt x="2958" y="5587"/>
                  <a:pt x="3017" y="5607"/>
                </a:cubicBezTo>
                <a:cubicBezTo>
                  <a:pt x="3036" y="5611"/>
                  <a:pt x="3061" y="5615"/>
                  <a:pt x="3088" y="5615"/>
                </a:cubicBezTo>
                <a:cubicBezTo>
                  <a:pt x="3128" y="5615"/>
                  <a:pt x="3172" y="5606"/>
                  <a:pt x="3212" y="5578"/>
                </a:cubicBezTo>
                <a:cubicBezTo>
                  <a:pt x="3271" y="5528"/>
                  <a:pt x="3291" y="5470"/>
                  <a:pt x="3300" y="5421"/>
                </a:cubicBezTo>
                <a:lnTo>
                  <a:pt x="3300" y="5274"/>
                </a:lnTo>
                <a:cubicBezTo>
                  <a:pt x="3281" y="5088"/>
                  <a:pt x="3222" y="4921"/>
                  <a:pt x="3154" y="4755"/>
                </a:cubicBezTo>
                <a:lnTo>
                  <a:pt x="3134" y="4764"/>
                </a:lnTo>
                <a:cubicBezTo>
                  <a:pt x="3183" y="4931"/>
                  <a:pt x="3222" y="5108"/>
                  <a:pt x="3232" y="5274"/>
                </a:cubicBezTo>
                <a:cubicBezTo>
                  <a:pt x="3232" y="5323"/>
                  <a:pt x="3232" y="5362"/>
                  <a:pt x="3222" y="5401"/>
                </a:cubicBezTo>
                <a:cubicBezTo>
                  <a:pt x="3212" y="5441"/>
                  <a:pt x="3193" y="5480"/>
                  <a:pt x="3163" y="5509"/>
                </a:cubicBezTo>
                <a:cubicBezTo>
                  <a:pt x="3151" y="5517"/>
                  <a:pt x="3135" y="5520"/>
                  <a:pt x="3117" y="5520"/>
                </a:cubicBezTo>
                <a:cubicBezTo>
                  <a:pt x="3094" y="5520"/>
                  <a:pt x="3068" y="5515"/>
                  <a:pt x="3046" y="5509"/>
                </a:cubicBezTo>
                <a:cubicBezTo>
                  <a:pt x="3006" y="5499"/>
                  <a:pt x="2967" y="5480"/>
                  <a:pt x="2928" y="5450"/>
                </a:cubicBezTo>
                <a:cubicBezTo>
                  <a:pt x="2791" y="5352"/>
                  <a:pt x="2673" y="5225"/>
                  <a:pt x="2556" y="5097"/>
                </a:cubicBezTo>
                <a:cubicBezTo>
                  <a:pt x="2438" y="4970"/>
                  <a:pt x="2331" y="4833"/>
                  <a:pt x="2223" y="4696"/>
                </a:cubicBezTo>
                <a:cubicBezTo>
                  <a:pt x="1812" y="4128"/>
                  <a:pt x="1450" y="3530"/>
                  <a:pt x="1126" y="2914"/>
                </a:cubicBezTo>
                <a:cubicBezTo>
                  <a:pt x="793" y="2307"/>
                  <a:pt x="499" y="1670"/>
                  <a:pt x="274" y="1014"/>
                </a:cubicBezTo>
                <a:cubicBezTo>
                  <a:pt x="225" y="847"/>
                  <a:pt x="176" y="681"/>
                  <a:pt x="157" y="504"/>
                </a:cubicBezTo>
                <a:cubicBezTo>
                  <a:pt x="137" y="416"/>
                  <a:pt x="127" y="328"/>
                  <a:pt x="147" y="250"/>
                </a:cubicBezTo>
                <a:cubicBezTo>
                  <a:pt x="157" y="211"/>
                  <a:pt x="166" y="161"/>
                  <a:pt x="196" y="142"/>
                </a:cubicBezTo>
                <a:cubicBezTo>
                  <a:pt x="214" y="123"/>
                  <a:pt x="237" y="116"/>
                  <a:pt x="261" y="116"/>
                </a:cubicBezTo>
                <a:cubicBezTo>
                  <a:pt x="275" y="116"/>
                  <a:pt x="289" y="119"/>
                  <a:pt x="303" y="122"/>
                </a:cubicBezTo>
                <a:cubicBezTo>
                  <a:pt x="382" y="142"/>
                  <a:pt x="460" y="191"/>
                  <a:pt x="529" y="250"/>
                </a:cubicBezTo>
                <a:cubicBezTo>
                  <a:pt x="588" y="309"/>
                  <a:pt x="656" y="367"/>
                  <a:pt x="715" y="426"/>
                </a:cubicBezTo>
                <a:cubicBezTo>
                  <a:pt x="832" y="553"/>
                  <a:pt x="950" y="681"/>
                  <a:pt x="1058" y="818"/>
                </a:cubicBezTo>
                <a:lnTo>
                  <a:pt x="1067" y="808"/>
                </a:lnTo>
                <a:cubicBezTo>
                  <a:pt x="979" y="661"/>
                  <a:pt x="881" y="514"/>
                  <a:pt x="764" y="377"/>
                </a:cubicBezTo>
                <a:cubicBezTo>
                  <a:pt x="705" y="309"/>
                  <a:pt x="646" y="240"/>
                  <a:pt x="577" y="181"/>
                </a:cubicBezTo>
                <a:cubicBezTo>
                  <a:pt x="509" y="122"/>
                  <a:pt x="440" y="54"/>
                  <a:pt x="333" y="15"/>
                </a:cubicBezTo>
                <a:cubicBezTo>
                  <a:pt x="312" y="7"/>
                  <a:pt x="291" y="1"/>
                  <a:pt x="267"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1"/>
          <p:cNvSpPr txBox="1">
            <a:spLocks noGrp="1"/>
          </p:cNvSpPr>
          <p:nvPr>
            <p:ph type="ctrTitle"/>
          </p:nvPr>
        </p:nvSpPr>
        <p:spPr>
          <a:xfrm>
            <a:off x="2079750" y="1335325"/>
            <a:ext cx="49845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chemeClr val="accent4"/>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53" name="Google Shape;2153;p31"/>
          <p:cNvSpPr txBox="1">
            <a:spLocks noGrp="1"/>
          </p:cNvSpPr>
          <p:nvPr>
            <p:ph type="subTitle" idx="1"/>
          </p:nvPr>
        </p:nvSpPr>
        <p:spPr>
          <a:xfrm>
            <a:off x="2079750" y="2144975"/>
            <a:ext cx="4984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hlink"/>
                </a:solidFill>
                <a:latin typeface="Quicksand"/>
                <a:ea typeface="Quicksand"/>
                <a:cs typeface="Quicksand"/>
                <a:sym typeface="Quicksan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4" name="Google Shape;2154;p31"/>
          <p:cNvSpPr txBox="1">
            <a:spLocks noGrp="1"/>
          </p:cNvSpPr>
          <p:nvPr>
            <p:ph type="ctrTitle" idx="2"/>
          </p:nvPr>
        </p:nvSpPr>
        <p:spPr>
          <a:xfrm>
            <a:off x="2079750" y="2668075"/>
            <a:ext cx="49845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chemeClr val="lt2"/>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55" name="Google Shape;2155;p31"/>
          <p:cNvSpPr txBox="1">
            <a:spLocks noGrp="1"/>
          </p:cNvSpPr>
          <p:nvPr>
            <p:ph type="ctrTitle" idx="3"/>
          </p:nvPr>
        </p:nvSpPr>
        <p:spPr>
          <a:xfrm>
            <a:off x="2204850" y="3645700"/>
            <a:ext cx="4734300" cy="43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Quicksand"/>
              <a:buNone/>
              <a:defRPr sz="1800">
                <a:latin typeface="Quicksand"/>
                <a:ea typeface="Quicksand"/>
                <a:cs typeface="Quicksand"/>
                <a:sym typeface="Quicksand"/>
              </a:defRPr>
            </a:lvl1pPr>
            <a:lvl2pPr lvl="1" algn="ctr" rtl="0">
              <a:spcBef>
                <a:spcPts val="0"/>
              </a:spcBef>
              <a:spcAft>
                <a:spcPts val="0"/>
              </a:spcAft>
              <a:buSzPts val="5200"/>
              <a:buFont typeface="Quicksand"/>
              <a:buNone/>
              <a:defRPr sz="5200">
                <a:latin typeface="Quicksand"/>
                <a:ea typeface="Quicksand"/>
                <a:cs typeface="Quicksand"/>
                <a:sym typeface="Quicksand"/>
              </a:defRPr>
            </a:lvl2pPr>
            <a:lvl3pPr lvl="2" algn="ctr" rtl="0">
              <a:spcBef>
                <a:spcPts val="0"/>
              </a:spcBef>
              <a:spcAft>
                <a:spcPts val="0"/>
              </a:spcAft>
              <a:buSzPts val="5200"/>
              <a:buFont typeface="Quicksand"/>
              <a:buNone/>
              <a:defRPr sz="5200">
                <a:latin typeface="Quicksand"/>
                <a:ea typeface="Quicksand"/>
                <a:cs typeface="Quicksand"/>
                <a:sym typeface="Quicksand"/>
              </a:defRPr>
            </a:lvl3pPr>
            <a:lvl4pPr lvl="3" algn="ctr" rtl="0">
              <a:spcBef>
                <a:spcPts val="0"/>
              </a:spcBef>
              <a:spcAft>
                <a:spcPts val="0"/>
              </a:spcAft>
              <a:buSzPts val="5200"/>
              <a:buFont typeface="Quicksand"/>
              <a:buNone/>
              <a:defRPr sz="5200">
                <a:latin typeface="Quicksand"/>
                <a:ea typeface="Quicksand"/>
                <a:cs typeface="Quicksand"/>
                <a:sym typeface="Quicksand"/>
              </a:defRPr>
            </a:lvl4pPr>
            <a:lvl5pPr lvl="4" algn="ctr" rtl="0">
              <a:spcBef>
                <a:spcPts val="0"/>
              </a:spcBef>
              <a:spcAft>
                <a:spcPts val="0"/>
              </a:spcAft>
              <a:buSzPts val="5200"/>
              <a:buFont typeface="Quicksand"/>
              <a:buNone/>
              <a:defRPr sz="5200">
                <a:latin typeface="Quicksand"/>
                <a:ea typeface="Quicksand"/>
                <a:cs typeface="Quicksand"/>
                <a:sym typeface="Quicksand"/>
              </a:defRPr>
            </a:lvl5pPr>
            <a:lvl6pPr lvl="5" algn="ctr" rtl="0">
              <a:spcBef>
                <a:spcPts val="0"/>
              </a:spcBef>
              <a:spcAft>
                <a:spcPts val="0"/>
              </a:spcAft>
              <a:buSzPts val="5200"/>
              <a:buFont typeface="Quicksand"/>
              <a:buNone/>
              <a:defRPr sz="5200">
                <a:latin typeface="Quicksand"/>
                <a:ea typeface="Quicksand"/>
                <a:cs typeface="Quicksand"/>
                <a:sym typeface="Quicksand"/>
              </a:defRPr>
            </a:lvl6pPr>
            <a:lvl7pPr lvl="6" algn="ctr" rtl="0">
              <a:spcBef>
                <a:spcPts val="0"/>
              </a:spcBef>
              <a:spcAft>
                <a:spcPts val="0"/>
              </a:spcAft>
              <a:buSzPts val="5200"/>
              <a:buFont typeface="Quicksand"/>
              <a:buNone/>
              <a:defRPr sz="5200">
                <a:latin typeface="Quicksand"/>
                <a:ea typeface="Quicksand"/>
                <a:cs typeface="Quicksand"/>
                <a:sym typeface="Quicksand"/>
              </a:defRPr>
            </a:lvl7pPr>
            <a:lvl8pPr lvl="7" algn="ctr" rtl="0">
              <a:spcBef>
                <a:spcPts val="0"/>
              </a:spcBef>
              <a:spcAft>
                <a:spcPts val="0"/>
              </a:spcAft>
              <a:buSzPts val="5200"/>
              <a:buFont typeface="Quicksand"/>
              <a:buNone/>
              <a:defRPr sz="5200">
                <a:latin typeface="Quicksand"/>
                <a:ea typeface="Quicksand"/>
                <a:cs typeface="Quicksand"/>
                <a:sym typeface="Quicksand"/>
              </a:defRPr>
            </a:lvl8pPr>
            <a:lvl9pPr lvl="8" algn="ctr" rtl="0">
              <a:spcBef>
                <a:spcPts val="0"/>
              </a:spcBef>
              <a:spcAft>
                <a:spcPts val="0"/>
              </a:spcAft>
              <a:buSzPts val="5200"/>
              <a:buFont typeface="Quicksand"/>
              <a:buNone/>
              <a:defRPr sz="5200">
                <a:latin typeface="Quicksand"/>
                <a:ea typeface="Quicksand"/>
                <a:cs typeface="Quicksand"/>
                <a:sym typeface="Quicksand"/>
              </a:defRPr>
            </a:lvl9pPr>
          </a:lstStyle>
          <a:p>
            <a:endParaRPr/>
          </a:p>
        </p:txBody>
      </p:sp>
      <p:cxnSp>
        <p:nvCxnSpPr>
          <p:cNvPr id="2156" name="Google Shape;2156;p31"/>
          <p:cNvCxnSpPr/>
          <p:nvPr/>
        </p:nvCxnSpPr>
        <p:spPr>
          <a:xfrm>
            <a:off x="3151752" y="3391650"/>
            <a:ext cx="2840400" cy="0"/>
          </a:xfrm>
          <a:prstGeom prst="straightConnector1">
            <a:avLst/>
          </a:prstGeom>
          <a:noFill/>
          <a:ln w="28575" cap="flat" cmpd="sng">
            <a:solidFill>
              <a:srgbClr val="48B5B5"/>
            </a:solidFill>
            <a:prstDash val="dot"/>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7">
  <p:cSld name="CUSTOM_31">
    <p:spTree>
      <p:nvGrpSpPr>
        <p:cNvPr id="1" name="Shape 3171"/>
        <p:cNvGrpSpPr/>
        <p:nvPr/>
      </p:nvGrpSpPr>
      <p:grpSpPr>
        <a:xfrm>
          <a:off x="0" y="0"/>
          <a:ext cx="0" cy="0"/>
          <a:chOff x="0" y="0"/>
          <a:chExt cx="0" cy="0"/>
        </a:xfrm>
      </p:grpSpPr>
      <p:sp>
        <p:nvSpPr>
          <p:cNvPr id="3172" name="Google Shape;3172;p40"/>
          <p:cNvSpPr/>
          <p:nvPr/>
        </p:nvSpPr>
        <p:spPr>
          <a:xfrm>
            <a:off x="-1400907" y="2797648"/>
            <a:ext cx="15912" cy="43125"/>
          </a:xfrm>
          <a:custGeom>
            <a:avLst/>
            <a:gdLst/>
            <a:ahLst/>
            <a:cxnLst/>
            <a:rect l="l" t="t" r="r" b="b"/>
            <a:pathLst>
              <a:path w="69" h="187" extrusionOk="0">
                <a:moveTo>
                  <a:pt x="68" y="1"/>
                </a:moveTo>
                <a:lnTo>
                  <a:pt x="68" y="1"/>
                </a:lnTo>
                <a:cubicBezTo>
                  <a:pt x="49" y="40"/>
                  <a:pt x="29" y="99"/>
                  <a:pt x="0" y="187"/>
                </a:cubicBezTo>
                <a:cubicBezTo>
                  <a:pt x="20" y="128"/>
                  <a:pt x="49" y="60"/>
                  <a:pt x="68"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0"/>
          <p:cNvSpPr/>
          <p:nvPr/>
        </p:nvSpPr>
        <p:spPr>
          <a:xfrm>
            <a:off x="1458519" y="4157362"/>
            <a:ext cx="5996" cy="5535"/>
          </a:xfrm>
          <a:custGeom>
            <a:avLst/>
            <a:gdLst/>
            <a:ahLst/>
            <a:cxnLst/>
            <a:rect l="l" t="t" r="r" b="b"/>
            <a:pathLst>
              <a:path w="26" h="24" extrusionOk="0">
                <a:moveTo>
                  <a:pt x="1" y="1"/>
                </a:moveTo>
                <a:lnTo>
                  <a:pt x="20" y="21"/>
                </a:lnTo>
                <a:cubicBezTo>
                  <a:pt x="22" y="22"/>
                  <a:pt x="23" y="23"/>
                  <a:pt x="23" y="23"/>
                </a:cubicBezTo>
                <a:cubicBezTo>
                  <a:pt x="26" y="23"/>
                  <a:pt x="16" y="9"/>
                  <a:pt x="1"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0"/>
          <p:cNvSpPr/>
          <p:nvPr/>
        </p:nvSpPr>
        <p:spPr>
          <a:xfrm>
            <a:off x="-192702" y="5300297"/>
            <a:ext cx="3229" cy="4843"/>
          </a:xfrm>
          <a:custGeom>
            <a:avLst/>
            <a:gdLst/>
            <a:ahLst/>
            <a:cxnLst/>
            <a:rect l="l" t="t" r="r" b="b"/>
            <a:pathLst>
              <a:path w="14" h="21" extrusionOk="0">
                <a:moveTo>
                  <a:pt x="1" y="1"/>
                </a:moveTo>
                <a:lnTo>
                  <a:pt x="1" y="10"/>
                </a:lnTo>
                <a:cubicBezTo>
                  <a:pt x="6" y="15"/>
                  <a:pt x="11" y="20"/>
                  <a:pt x="12" y="20"/>
                </a:cubicBezTo>
                <a:cubicBezTo>
                  <a:pt x="13" y="20"/>
                  <a:pt x="11" y="15"/>
                  <a:pt x="1"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0"/>
          <p:cNvSpPr/>
          <p:nvPr/>
        </p:nvSpPr>
        <p:spPr>
          <a:xfrm>
            <a:off x="548272" y="2644057"/>
            <a:ext cx="2767" cy="18219"/>
          </a:xfrm>
          <a:custGeom>
            <a:avLst/>
            <a:gdLst/>
            <a:ahLst/>
            <a:cxnLst/>
            <a:rect l="l" t="t" r="r" b="b"/>
            <a:pathLst>
              <a:path w="12" h="79" extrusionOk="0">
                <a:moveTo>
                  <a:pt x="0" y="1"/>
                </a:moveTo>
                <a:lnTo>
                  <a:pt x="0" y="21"/>
                </a:lnTo>
                <a:cubicBezTo>
                  <a:pt x="8" y="62"/>
                  <a:pt x="11" y="79"/>
                  <a:pt x="12" y="79"/>
                </a:cubicBezTo>
                <a:cubicBezTo>
                  <a:pt x="12" y="79"/>
                  <a:pt x="6" y="46"/>
                  <a:pt x="0"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40"/>
          <p:cNvSpPr/>
          <p:nvPr/>
        </p:nvSpPr>
        <p:spPr>
          <a:xfrm>
            <a:off x="-1260922" y="4003772"/>
            <a:ext cx="231" cy="2537"/>
          </a:xfrm>
          <a:custGeom>
            <a:avLst/>
            <a:gdLst/>
            <a:ahLst/>
            <a:cxnLst/>
            <a:rect l="l" t="t" r="r" b="b"/>
            <a:pathLst>
              <a:path w="1" h="11" extrusionOk="0">
                <a:moveTo>
                  <a:pt x="1" y="1"/>
                </a:moveTo>
                <a:lnTo>
                  <a:pt x="1" y="1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40"/>
          <p:cNvSpPr/>
          <p:nvPr/>
        </p:nvSpPr>
        <p:spPr>
          <a:xfrm>
            <a:off x="-1299435" y="3933664"/>
            <a:ext cx="38743" cy="70338"/>
          </a:xfrm>
          <a:custGeom>
            <a:avLst/>
            <a:gdLst/>
            <a:ahLst/>
            <a:cxnLst/>
            <a:rect l="l" t="t" r="r" b="b"/>
            <a:pathLst>
              <a:path w="168" h="305" extrusionOk="0">
                <a:moveTo>
                  <a:pt x="1" y="1"/>
                </a:moveTo>
                <a:lnTo>
                  <a:pt x="1" y="1"/>
                </a:lnTo>
                <a:cubicBezTo>
                  <a:pt x="40" y="70"/>
                  <a:pt x="70" y="118"/>
                  <a:pt x="89" y="168"/>
                </a:cubicBezTo>
                <a:cubicBezTo>
                  <a:pt x="118" y="207"/>
                  <a:pt x="138" y="256"/>
                  <a:pt x="168" y="305"/>
                </a:cubicBezTo>
                <a:lnTo>
                  <a:pt x="157" y="177"/>
                </a:lnTo>
                <a:cubicBezTo>
                  <a:pt x="99" y="129"/>
                  <a:pt x="50" y="60"/>
                  <a:pt x="1"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0"/>
          <p:cNvSpPr/>
          <p:nvPr/>
        </p:nvSpPr>
        <p:spPr>
          <a:xfrm>
            <a:off x="-876944" y="4609140"/>
            <a:ext cx="2306" cy="4843"/>
          </a:xfrm>
          <a:custGeom>
            <a:avLst/>
            <a:gdLst/>
            <a:ahLst/>
            <a:cxnLst/>
            <a:rect l="l" t="t" r="r" b="b"/>
            <a:pathLst>
              <a:path w="10" h="21" extrusionOk="0">
                <a:moveTo>
                  <a:pt x="10" y="20"/>
                </a:moveTo>
                <a:cubicBezTo>
                  <a:pt x="10" y="10"/>
                  <a:pt x="10" y="10"/>
                  <a:pt x="1" y="1"/>
                </a:cubicBezTo>
                <a:cubicBezTo>
                  <a:pt x="10" y="10"/>
                  <a:pt x="10" y="10"/>
                  <a:pt x="10" y="2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0"/>
          <p:cNvSpPr/>
          <p:nvPr/>
        </p:nvSpPr>
        <p:spPr>
          <a:xfrm>
            <a:off x="-1486697" y="1221154"/>
            <a:ext cx="3401571" cy="5323286"/>
          </a:xfrm>
          <a:custGeom>
            <a:avLst/>
            <a:gdLst/>
            <a:ahLst/>
            <a:cxnLst/>
            <a:rect l="l" t="t" r="r" b="b"/>
            <a:pathLst>
              <a:path w="14750" h="23083" extrusionOk="0">
                <a:moveTo>
                  <a:pt x="8932" y="1333"/>
                </a:moveTo>
                <a:cubicBezTo>
                  <a:pt x="8932" y="1354"/>
                  <a:pt x="8938" y="1382"/>
                  <a:pt x="8948" y="1410"/>
                </a:cubicBezTo>
                <a:lnTo>
                  <a:pt x="8948" y="1410"/>
                </a:lnTo>
                <a:cubicBezTo>
                  <a:pt x="8943" y="1387"/>
                  <a:pt x="8937" y="1360"/>
                  <a:pt x="8932" y="1333"/>
                </a:cubicBezTo>
                <a:close/>
                <a:moveTo>
                  <a:pt x="3195" y="2102"/>
                </a:moveTo>
                <a:cubicBezTo>
                  <a:pt x="3195" y="2102"/>
                  <a:pt x="3156" y="2155"/>
                  <a:pt x="3154" y="2163"/>
                </a:cubicBezTo>
                <a:lnTo>
                  <a:pt x="3154" y="2163"/>
                </a:lnTo>
                <a:lnTo>
                  <a:pt x="3193" y="2106"/>
                </a:lnTo>
                <a:cubicBezTo>
                  <a:pt x="3195" y="2103"/>
                  <a:pt x="3196" y="2102"/>
                  <a:pt x="3195" y="2102"/>
                </a:cubicBezTo>
                <a:close/>
                <a:moveTo>
                  <a:pt x="2522" y="2928"/>
                </a:moveTo>
                <a:cubicBezTo>
                  <a:pt x="2510" y="2942"/>
                  <a:pt x="2502" y="2953"/>
                  <a:pt x="2497" y="2959"/>
                </a:cubicBezTo>
                <a:cubicBezTo>
                  <a:pt x="2505" y="2948"/>
                  <a:pt x="2514" y="2938"/>
                  <a:pt x="2522" y="2928"/>
                </a:cubicBezTo>
                <a:close/>
                <a:moveTo>
                  <a:pt x="1302" y="4957"/>
                </a:moveTo>
                <a:cubicBezTo>
                  <a:pt x="1298" y="4961"/>
                  <a:pt x="1296" y="4965"/>
                  <a:pt x="1297" y="4965"/>
                </a:cubicBezTo>
                <a:cubicBezTo>
                  <a:pt x="1297" y="4965"/>
                  <a:pt x="1297" y="4965"/>
                  <a:pt x="1297" y="4965"/>
                </a:cubicBezTo>
                <a:lnTo>
                  <a:pt x="1297" y="4965"/>
                </a:lnTo>
                <a:cubicBezTo>
                  <a:pt x="1299" y="4962"/>
                  <a:pt x="1301" y="4959"/>
                  <a:pt x="1302" y="4957"/>
                </a:cubicBezTo>
                <a:close/>
                <a:moveTo>
                  <a:pt x="403" y="7135"/>
                </a:moveTo>
                <a:lnTo>
                  <a:pt x="403" y="7135"/>
                </a:lnTo>
                <a:cubicBezTo>
                  <a:pt x="402" y="7136"/>
                  <a:pt x="401" y="7138"/>
                  <a:pt x="401" y="7140"/>
                </a:cubicBezTo>
                <a:cubicBezTo>
                  <a:pt x="402" y="7138"/>
                  <a:pt x="402" y="7137"/>
                  <a:pt x="403" y="7135"/>
                </a:cubicBezTo>
                <a:close/>
                <a:moveTo>
                  <a:pt x="382" y="7179"/>
                </a:moveTo>
                <a:cubicBezTo>
                  <a:pt x="382" y="7199"/>
                  <a:pt x="372" y="7219"/>
                  <a:pt x="372" y="7238"/>
                </a:cubicBezTo>
                <a:cubicBezTo>
                  <a:pt x="353" y="7297"/>
                  <a:pt x="333" y="7356"/>
                  <a:pt x="314" y="7425"/>
                </a:cubicBezTo>
                <a:cubicBezTo>
                  <a:pt x="314" y="7414"/>
                  <a:pt x="314" y="7366"/>
                  <a:pt x="323" y="7307"/>
                </a:cubicBezTo>
                <a:cubicBezTo>
                  <a:pt x="343" y="7268"/>
                  <a:pt x="362" y="7219"/>
                  <a:pt x="382" y="7179"/>
                </a:cubicBezTo>
                <a:close/>
                <a:moveTo>
                  <a:pt x="274" y="7425"/>
                </a:moveTo>
                <a:cubicBezTo>
                  <a:pt x="264" y="7493"/>
                  <a:pt x="235" y="7562"/>
                  <a:pt x="216" y="7640"/>
                </a:cubicBezTo>
                <a:cubicBezTo>
                  <a:pt x="216" y="7591"/>
                  <a:pt x="245" y="7512"/>
                  <a:pt x="274" y="7425"/>
                </a:cubicBezTo>
                <a:close/>
                <a:moveTo>
                  <a:pt x="264" y="10343"/>
                </a:moveTo>
                <a:lnTo>
                  <a:pt x="284" y="10402"/>
                </a:lnTo>
                <a:cubicBezTo>
                  <a:pt x="284" y="10402"/>
                  <a:pt x="284" y="10402"/>
                  <a:pt x="284" y="10402"/>
                </a:cubicBezTo>
                <a:lnTo>
                  <a:pt x="284" y="10402"/>
                </a:lnTo>
                <a:cubicBezTo>
                  <a:pt x="277" y="10382"/>
                  <a:pt x="271" y="10362"/>
                  <a:pt x="264" y="10343"/>
                </a:cubicBezTo>
                <a:close/>
                <a:moveTo>
                  <a:pt x="725" y="11538"/>
                </a:moveTo>
                <a:cubicBezTo>
                  <a:pt x="726" y="11540"/>
                  <a:pt x="727" y="11542"/>
                  <a:pt x="728" y="11544"/>
                </a:cubicBezTo>
                <a:lnTo>
                  <a:pt x="728" y="11544"/>
                </a:lnTo>
                <a:lnTo>
                  <a:pt x="725" y="11538"/>
                </a:lnTo>
                <a:close/>
                <a:moveTo>
                  <a:pt x="1469" y="12948"/>
                </a:moveTo>
                <a:lnTo>
                  <a:pt x="1469" y="12948"/>
                </a:lnTo>
                <a:cubicBezTo>
                  <a:pt x="1473" y="12956"/>
                  <a:pt x="1478" y="12961"/>
                  <a:pt x="1481" y="12964"/>
                </a:cubicBezTo>
                <a:lnTo>
                  <a:pt x="1481" y="12964"/>
                </a:lnTo>
                <a:lnTo>
                  <a:pt x="1469" y="12948"/>
                </a:lnTo>
                <a:close/>
                <a:moveTo>
                  <a:pt x="7542" y="1"/>
                </a:moveTo>
                <a:cubicBezTo>
                  <a:pt x="7531" y="1"/>
                  <a:pt x="7492" y="10"/>
                  <a:pt x="7424" y="10"/>
                </a:cubicBezTo>
                <a:cubicBezTo>
                  <a:pt x="7292" y="6"/>
                  <a:pt x="7167" y="2"/>
                  <a:pt x="7039" y="2"/>
                </a:cubicBezTo>
                <a:cubicBezTo>
                  <a:pt x="6854" y="2"/>
                  <a:pt x="6665" y="11"/>
                  <a:pt x="6445" y="40"/>
                </a:cubicBezTo>
                <a:cubicBezTo>
                  <a:pt x="6376" y="30"/>
                  <a:pt x="6297" y="30"/>
                  <a:pt x="6229" y="30"/>
                </a:cubicBezTo>
                <a:cubicBezTo>
                  <a:pt x="6082" y="49"/>
                  <a:pt x="6151" y="49"/>
                  <a:pt x="6199" y="49"/>
                </a:cubicBezTo>
                <a:cubicBezTo>
                  <a:pt x="6249" y="59"/>
                  <a:pt x="6278" y="59"/>
                  <a:pt x="6033" y="99"/>
                </a:cubicBezTo>
                <a:cubicBezTo>
                  <a:pt x="5901" y="120"/>
                  <a:pt x="5852" y="132"/>
                  <a:pt x="5831" y="132"/>
                </a:cubicBezTo>
                <a:cubicBezTo>
                  <a:pt x="5824" y="132"/>
                  <a:pt x="5820" y="130"/>
                  <a:pt x="5818" y="128"/>
                </a:cubicBezTo>
                <a:cubicBezTo>
                  <a:pt x="5818" y="118"/>
                  <a:pt x="5837" y="108"/>
                  <a:pt x="5779" y="108"/>
                </a:cubicBezTo>
                <a:cubicBezTo>
                  <a:pt x="5602" y="157"/>
                  <a:pt x="5318" y="255"/>
                  <a:pt x="5004" y="363"/>
                </a:cubicBezTo>
                <a:cubicBezTo>
                  <a:pt x="5054" y="334"/>
                  <a:pt x="5102" y="324"/>
                  <a:pt x="5142" y="304"/>
                </a:cubicBezTo>
                <a:cubicBezTo>
                  <a:pt x="5191" y="284"/>
                  <a:pt x="5230" y="275"/>
                  <a:pt x="5279" y="255"/>
                </a:cubicBezTo>
                <a:lnTo>
                  <a:pt x="5279" y="255"/>
                </a:lnTo>
                <a:lnTo>
                  <a:pt x="5161" y="284"/>
                </a:lnTo>
                <a:cubicBezTo>
                  <a:pt x="5122" y="295"/>
                  <a:pt x="5083" y="314"/>
                  <a:pt x="5044" y="324"/>
                </a:cubicBezTo>
                <a:cubicBezTo>
                  <a:pt x="5073" y="304"/>
                  <a:pt x="5102" y="295"/>
                  <a:pt x="5142" y="275"/>
                </a:cubicBezTo>
                <a:lnTo>
                  <a:pt x="5230" y="245"/>
                </a:lnTo>
                <a:cubicBezTo>
                  <a:pt x="5279" y="216"/>
                  <a:pt x="5328" y="206"/>
                  <a:pt x="5357" y="197"/>
                </a:cubicBezTo>
                <a:cubicBezTo>
                  <a:pt x="5389" y="186"/>
                  <a:pt x="5404" y="178"/>
                  <a:pt x="5391" y="178"/>
                </a:cubicBezTo>
                <a:cubicBezTo>
                  <a:pt x="5380" y="178"/>
                  <a:pt x="5351" y="183"/>
                  <a:pt x="5298" y="197"/>
                </a:cubicBezTo>
                <a:cubicBezTo>
                  <a:pt x="5289" y="206"/>
                  <a:pt x="5230" y="236"/>
                  <a:pt x="5142" y="265"/>
                </a:cubicBezTo>
                <a:cubicBezTo>
                  <a:pt x="5063" y="304"/>
                  <a:pt x="4946" y="353"/>
                  <a:pt x="4838" y="402"/>
                </a:cubicBezTo>
                <a:cubicBezTo>
                  <a:pt x="4613" y="510"/>
                  <a:pt x="4417" y="657"/>
                  <a:pt x="4417" y="686"/>
                </a:cubicBezTo>
                <a:lnTo>
                  <a:pt x="4349" y="735"/>
                </a:lnTo>
                <a:lnTo>
                  <a:pt x="4280" y="774"/>
                </a:lnTo>
                <a:lnTo>
                  <a:pt x="4358" y="715"/>
                </a:lnTo>
                <a:lnTo>
                  <a:pt x="4358" y="715"/>
                </a:lnTo>
                <a:cubicBezTo>
                  <a:pt x="4221" y="804"/>
                  <a:pt x="4182" y="852"/>
                  <a:pt x="4143" y="902"/>
                </a:cubicBezTo>
                <a:cubicBezTo>
                  <a:pt x="4094" y="961"/>
                  <a:pt x="4045" y="1029"/>
                  <a:pt x="3908" y="1176"/>
                </a:cubicBezTo>
                <a:cubicBezTo>
                  <a:pt x="3839" y="1244"/>
                  <a:pt x="3786" y="1298"/>
                  <a:pt x="3776" y="1298"/>
                </a:cubicBezTo>
                <a:cubicBezTo>
                  <a:pt x="3771" y="1298"/>
                  <a:pt x="3775" y="1288"/>
                  <a:pt x="3790" y="1264"/>
                </a:cubicBezTo>
                <a:lnTo>
                  <a:pt x="3790" y="1264"/>
                </a:lnTo>
                <a:cubicBezTo>
                  <a:pt x="3731" y="1352"/>
                  <a:pt x="3663" y="1431"/>
                  <a:pt x="3604" y="1518"/>
                </a:cubicBezTo>
                <a:cubicBezTo>
                  <a:pt x="3582" y="1547"/>
                  <a:pt x="3569" y="1562"/>
                  <a:pt x="3566" y="1562"/>
                </a:cubicBezTo>
                <a:cubicBezTo>
                  <a:pt x="3563" y="1562"/>
                  <a:pt x="3566" y="1554"/>
                  <a:pt x="3575" y="1538"/>
                </a:cubicBezTo>
                <a:lnTo>
                  <a:pt x="3575" y="1538"/>
                </a:lnTo>
                <a:cubicBezTo>
                  <a:pt x="3496" y="1656"/>
                  <a:pt x="3408" y="1764"/>
                  <a:pt x="3330" y="1881"/>
                </a:cubicBezTo>
                <a:cubicBezTo>
                  <a:pt x="3300" y="1940"/>
                  <a:pt x="3222" y="2067"/>
                  <a:pt x="3183" y="2136"/>
                </a:cubicBezTo>
                <a:cubicBezTo>
                  <a:pt x="3164" y="2157"/>
                  <a:pt x="3156" y="2164"/>
                  <a:pt x="3154" y="2164"/>
                </a:cubicBezTo>
                <a:cubicBezTo>
                  <a:pt x="3154" y="2164"/>
                  <a:pt x="3154" y="2164"/>
                  <a:pt x="3154" y="2163"/>
                </a:cubicBezTo>
                <a:lnTo>
                  <a:pt x="3154" y="2163"/>
                </a:lnTo>
                <a:lnTo>
                  <a:pt x="3046" y="2322"/>
                </a:lnTo>
                <a:cubicBezTo>
                  <a:pt x="3035" y="2334"/>
                  <a:pt x="3028" y="2340"/>
                  <a:pt x="3026" y="2340"/>
                </a:cubicBezTo>
                <a:cubicBezTo>
                  <a:pt x="3013" y="2340"/>
                  <a:pt x="3103" y="2190"/>
                  <a:pt x="3193" y="2067"/>
                </a:cubicBezTo>
                <a:lnTo>
                  <a:pt x="3193" y="2067"/>
                </a:lnTo>
                <a:cubicBezTo>
                  <a:pt x="3007" y="2243"/>
                  <a:pt x="3085" y="2253"/>
                  <a:pt x="2752" y="2665"/>
                </a:cubicBezTo>
                <a:lnTo>
                  <a:pt x="2889" y="2459"/>
                </a:lnTo>
                <a:lnTo>
                  <a:pt x="2889" y="2459"/>
                </a:lnTo>
                <a:cubicBezTo>
                  <a:pt x="2777" y="2571"/>
                  <a:pt x="2683" y="2727"/>
                  <a:pt x="2522" y="2928"/>
                </a:cubicBezTo>
                <a:lnTo>
                  <a:pt x="2522" y="2928"/>
                </a:lnTo>
                <a:cubicBezTo>
                  <a:pt x="2582" y="2855"/>
                  <a:pt x="2719" y="2691"/>
                  <a:pt x="2740" y="2691"/>
                </a:cubicBezTo>
                <a:cubicBezTo>
                  <a:pt x="2743" y="2691"/>
                  <a:pt x="2743" y="2696"/>
                  <a:pt x="2738" y="2709"/>
                </a:cubicBezTo>
                <a:lnTo>
                  <a:pt x="2738" y="2709"/>
                </a:lnTo>
                <a:cubicBezTo>
                  <a:pt x="2775" y="2650"/>
                  <a:pt x="2821" y="2576"/>
                  <a:pt x="2850" y="2547"/>
                </a:cubicBezTo>
                <a:lnTo>
                  <a:pt x="2850" y="2547"/>
                </a:lnTo>
                <a:cubicBezTo>
                  <a:pt x="2823" y="2619"/>
                  <a:pt x="2788" y="2658"/>
                  <a:pt x="2723" y="2739"/>
                </a:cubicBezTo>
                <a:lnTo>
                  <a:pt x="2723" y="2739"/>
                </a:lnTo>
                <a:cubicBezTo>
                  <a:pt x="2730" y="2726"/>
                  <a:pt x="2734" y="2716"/>
                  <a:pt x="2738" y="2709"/>
                </a:cubicBezTo>
                <a:lnTo>
                  <a:pt x="2738" y="2709"/>
                </a:lnTo>
                <a:cubicBezTo>
                  <a:pt x="2725" y="2729"/>
                  <a:pt x="2713" y="2748"/>
                  <a:pt x="2703" y="2763"/>
                </a:cubicBezTo>
                <a:cubicBezTo>
                  <a:pt x="2710" y="2754"/>
                  <a:pt x="2716" y="2746"/>
                  <a:pt x="2723" y="2739"/>
                </a:cubicBezTo>
                <a:lnTo>
                  <a:pt x="2723" y="2739"/>
                </a:lnTo>
                <a:cubicBezTo>
                  <a:pt x="2717" y="2748"/>
                  <a:pt x="2711" y="2759"/>
                  <a:pt x="2703" y="2772"/>
                </a:cubicBezTo>
                <a:cubicBezTo>
                  <a:pt x="2654" y="2831"/>
                  <a:pt x="2595" y="2919"/>
                  <a:pt x="2517" y="3046"/>
                </a:cubicBezTo>
                <a:cubicBezTo>
                  <a:pt x="2516" y="3046"/>
                  <a:pt x="2515" y="3046"/>
                  <a:pt x="2515" y="3046"/>
                </a:cubicBezTo>
                <a:cubicBezTo>
                  <a:pt x="2492" y="3046"/>
                  <a:pt x="2415" y="3169"/>
                  <a:pt x="2312" y="3321"/>
                </a:cubicBezTo>
                <a:lnTo>
                  <a:pt x="2301" y="3301"/>
                </a:lnTo>
                <a:cubicBezTo>
                  <a:pt x="2194" y="3468"/>
                  <a:pt x="2214" y="3468"/>
                  <a:pt x="2155" y="3566"/>
                </a:cubicBezTo>
                <a:cubicBezTo>
                  <a:pt x="2027" y="3762"/>
                  <a:pt x="1988" y="3781"/>
                  <a:pt x="1939" y="3820"/>
                </a:cubicBezTo>
                <a:cubicBezTo>
                  <a:pt x="1889" y="3899"/>
                  <a:pt x="1875" y="3923"/>
                  <a:pt x="1879" y="3923"/>
                </a:cubicBezTo>
                <a:cubicBezTo>
                  <a:pt x="1886" y="3923"/>
                  <a:pt x="1945" y="3848"/>
                  <a:pt x="1952" y="3848"/>
                </a:cubicBezTo>
                <a:lnTo>
                  <a:pt x="1952" y="3848"/>
                </a:lnTo>
                <a:cubicBezTo>
                  <a:pt x="1957" y="3848"/>
                  <a:pt x="1939" y="3880"/>
                  <a:pt x="1870" y="3987"/>
                </a:cubicBezTo>
                <a:cubicBezTo>
                  <a:pt x="1792" y="4114"/>
                  <a:pt x="1724" y="4222"/>
                  <a:pt x="1655" y="4339"/>
                </a:cubicBezTo>
                <a:cubicBezTo>
                  <a:pt x="1616" y="4398"/>
                  <a:pt x="1587" y="4467"/>
                  <a:pt x="1548" y="4526"/>
                </a:cubicBezTo>
                <a:cubicBezTo>
                  <a:pt x="1518" y="4594"/>
                  <a:pt x="1479" y="4663"/>
                  <a:pt x="1430" y="4741"/>
                </a:cubicBezTo>
                <a:cubicBezTo>
                  <a:pt x="1397" y="4798"/>
                  <a:pt x="1385" y="4816"/>
                  <a:pt x="1383" y="4816"/>
                </a:cubicBezTo>
                <a:cubicBezTo>
                  <a:pt x="1379" y="4816"/>
                  <a:pt x="1408" y="4757"/>
                  <a:pt x="1403" y="4757"/>
                </a:cubicBezTo>
                <a:lnTo>
                  <a:pt x="1403" y="4757"/>
                </a:lnTo>
                <a:cubicBezTo>
                  <a:pt x="1401" y="4757"/>
                  <a:pt x="1398" y="4761"/>
                  <a:pt x="1391" y="4770"/>
                </a:cubicBezTo>
                <a:cubicBezTo>
                  <a:pt x="1371" y="4829"/>
                  <a:pt x="1342" y="4878"/>
                  <a:pt x="1322" y="4937"/>
                </a:cubicBezTo>
                <a:cubicBezTo>
                  <a:pt x="1307" y="4957"/>
                  <a:pt x="1300" y="4964"/>
                  <a:pt x="1297" y="4965"/>
                </a:cubicBezTo>
                <a:lnTo>
                  <a:pt x="1297" y="4965"/>
                </a:lnTo>
                <a:cubicBezTo>
                  <a:pt x="1228" y="5089"/>
                  <a:pt x="1310" y="4981"/>
                  <a:pt x="1195" y="5201"/>
                </a:cubicBezTo>
                <a:cubicBezTo>
                  <a:pt x="1195" y="5240"/>
                  <a:pt x="1126" y="5348"/>
                  <a:pt x="1048" y="5475"/>
                </a:cubicBezTo>
                <a:cubicBezTo>
                  <a:pt x="1009" y="5544"/>
                  <a:pt x="960" y="5623"/>
                  <a:pt x="921" y="5701"/>
                </a:cubicBezTo>
                <a:cubicBezTo>
                  <a:pt x="882" y="5769"/>
                  <a:pt x="852" y="5847"/>
                  <a:pt x="823" y="5926"/>
                </a:cubicBezTo>
                <a:cubicBezTo>
                  <a:pt x="813" y="5943"/>
                  <a:pt x="808" y="5949"/>
                  <a:pt x="806" y="5949"/>
                </a:cubicBezTo>
                <a:cubicBezTo>
                  <a:pt x="800" y="5949"/>
                  <a:pt x="814" y="5904"/>
                  <a:pt x="807" y="5904"/>
                </a:cubicBezTo>
                <a:cubicBezTo>
                  <a:pt x="806" y="5904"/>
                  <a:pt x="805" y="5904"/>
                  <a:pt x="803" y="5906"/>
                </a:cubicBezTo>
                <a:cubicBezTo>
                  <a:pt x="725" y="6102"/>
                  <a:pt x="695" y="6180"/>
                  <a:pt x="666" y="6259"/>
                </a:cubicBezTo>
                <a:cubicBezTo>
                  <a:pt x="636" y="6337"/>
                  <a:pt x="617" y="6406"/>
                  <a:pt x="568" y="6572"/>
                </a:cubicBezTo>
                <a:lnTo>
                  <a:pt x="440" y="6837"/>
                </a:lnTo>
                <a:cubicBezTo>
                  <a:pt x="464" y="6789"/>
                  <a:pt x="479" y="6770"/>
                  <a:pt x="485" y="6770"/>
                </a:cubicBezTo>
                <a:cubicBezTo>
                  <a:pt x="492" y="6770"/>
                  <a:pt x="490" y="6792"/>
                  <a:pt x="480" y="6827"/>
                </a:cubicBezTo>
                <a:cubicBezTo>
                  <a:pt x="460" y="6895"/>
                  <a:pt x="432" y="7019"/>
                  <a:pt x="403" y="7135"/>
                </a:cubicBezTo>
                <a:lnTo>
                  <a:pt x="403" y="7135"/>
                </a:lnTo>
                <a:cubicBezTo>
                  <a:pt x="404" y="7133"/>
                  <a:pt x="406" y="7131"/>
                  <a:pt x="407" y="7130"/>
                </a:cubicBezTo>
                <a:lnTo>
                  <a:pt x="407" y="7130"/>
                </a:lnTo>
                <a:cubicBezTo>
                  <a:pt x="401" y="7146"/>
                  <a:pt x="400" y="7164"/>
                  <a:pt x="392" y="7190"/>
                </a:cubicBezTo>
                <a:cubicBezTo>
                  <a:pt x="392" y="7170"/>
                  <a:pt x="401" y="7160"/>
                  <a:pt x="401" y="7140"/>
                </a:cubicBezTo>
                <a:lnTo>
                  <a:pt x="401" y="7140"/>
                </a:lnTo>
                <a:cubicBezTo>
                  <a:pt x="392" y="7160"/>
                  <a:pt x="392" y="7170"/>
                  <a:pt x="382" y="7179"/>
                </a:cubicBezTo>
                <a:cubicBezTo>
                  <a:pt x="400" y="7099"/>
                  <a:pt x="410" y="7011"/>
                  <a:pt x="396" y="7011"/>
                </a:cubicBezTo>
                <a:cubicBezTo>
                  <a:pt x="395" y="7011"/>
                  <a:pt x="394" y="7012"/>
                  <a:pt x="392" y="7013"/>
                </a:cubicBezTo>
                <a:cubicBezTo>
                  <a:pt x="383" y="7031"/>
                  <a:pt x="374" y="7073"/>
                  <a:pt x="358" y="7118"/>
                </a:cubicBezTo>
                <a:lnTo>
                  <a:pt x="358" y="7118"/>
                </a:lnTo>
                <a:cubicBezTo>
                  <a:pt x="361" y="7107"/>
                  <a:pt x="360" y="7099"/>
                  <a:pt x="357" y="7099"/>
                </a:cubicBezTo>
                <a:cubicBezTo>
                  <a:pt x="356" y="7099"/>
                  <a:pt x="354" y="7099"/>
                  <a:pt x="353" y="7101"/>
                </a:cubicBezTo>
                <a:cubicBezTo>
                  <a:pt x="353" y="7111"/>
                  <a:pt x="343" y="7150"/>
                  <a:pt x="323" y="7219"/>
                </a:cubicBezTo>
                <a:lnTo>
                  <a:pt x="274" y="7287"/>
                </a:lnTo>
                <a:lnTo>
                  <a:pt x="274" y="7316"/>
                </a:lnTo>
                <a:cubicBezTo>
                  <a:pt x="225" y="7473"/>
                  <a:pt x="176" y="7640"/>
                  <a:pt x="127" y="7797"/>
                </a:cubicBezTo>
                <a:cubicBezTo>
                  <a:pt x="98" y="7982"/>
                  <a:pt x="88" y="8149"/>
                  <a:pt x="78" y="8355"/>
                </a:cubicBezTo>
                <a:cubicBezTo>
                  <a:pt x="68" y="8551"/>
                  <a:pt x="59" y="8766"/>
                  <a:pt x="78" y="9060"/>
                </a:cubicBezTo>
                <a:cubicBezTo>
                  <a:pt x="71" y="9003"/>
                  <a:pt x="65" y="8986"/>
                  <a:pt x="58" y="8986"/>
                </a:cubicBezTo>
                <a:cubicBezTo>
                  <a:pt x="49" y="8986"/>
                  <a:pt x="39" y="9021"/>
                  <a:pt x="23" y="9021"/>
                </a:cubicBezTo>
                <a:cubicBezTo>
                  <a:pt x="22" y="9021"/>
                  <a:pt x="21" y="9021"/>
                  <a:pt x="20" y="9021"/>
                </a:cubicBezTo>
                <a:cubicBezTo>
                  <a:pt x="29" y="8942"/>
                  <a:pt x="29" y="8825"/>
                  <a:pt x="29" y="8698"/>
                </a:cubicBezTo>
                <a:cubicBezTo>
                  <a:pt x="29" y="8570"/>
                  <a:pt x="29" y="8424"/>
                  <a:pt x="59" y="8267"/>
                </a:cubicBezTo>
                <a:lnTo>
                  <a:pt x="59" y="8267"/>
                </a:lnTo>
                <a:cubicBezTo>
                  <a:pt x="42" y="8358"/>
                  <a:pt x="34" y="8386"/>
                  <a:pt x="31" y="8386"/>
                </a:cubicBezTo>
                <a:cubicBezTo>
                  <a:pt x="29" y="8386"/>
                  <a:pt x="29" y="8371"/>
                  <a:pt x="29" y="8355"/>
                </a:cubicBezTo>
                <a:cubicBezTo>
                  <a:pt x="10" y="8531"/>
                  <a:pt x="10" y="8707"/>
                  <a:pt x="20" y="8884"/>
                </a:cubicBezTo>
                <a:cubicBezTo>
                  <a:pt x="19" y="8883"/>
                  <a:pt x="18" y="8883"/>
                  <a:pt x="18" y="8883"/>
                </a:cubicBezTo>
                <a:cubicBezTo>
                  <a:pt x="0" y="8883"/>
                  <a:pt x="0" y="9006"/>
                  <a:pt x="0" y="9148"/>
                </a:cubicBezTo>
                <a:cubicBezTo>
                  <a:pt x="4" y="9136"/>
                  <a:pt x="8" y="9131"/>
                  <a:pt x="11" y="9131"/>
                </a:cubicBezTo>
                <a:cubicBezTo>
                  <a:pt x="24" y="9131"/>
                  <a:pt x="33" y="9215"/>
                  <a:pt x="49" y="9325"/>
                </a:cubicBezTo>
                <a:cubicBezTo>
                  <a:pt x="68" y="9471"/>
                  <a:pt x="98" y="9647"/>
                  <a:pt x="127" y="9745"/>
                </a:cubicBezTo>
                <a:cubicBezTo>
                  <a:pt x="127" y="9748"/>
                  <a:pt x="127" y="9749"/>
                  <a:pt x="125" y="9749"/>
                </a:cubicBezTo>
                <a:cubicBezTo>
                  <a:pt x="122" y="9749"/>
                  <a:pt x="113" y="9736"/>
                  <a:pt x="98" y="9706"/>
                </a:cubicBezTo>
                <a:cubicBezTo>
                  <a:pt x="98" y="9687"/>
                  <a:pt x="88" y="9658"/>
                  <a:pt x="78" y="9618"/>
                </a:cubicBezTo>
                <a:cubicBezTo>
                  <a:pt x="68" y="9569"/>
                  <a:pt x="59" y="9521"/>
                  <a:pt x="49" y="9452"/>
                </a:cubicBezTo>
                <a:lnTo>
                  <a:pt x="49" y="9452"/>
                </a:lnTo>
                <a:cubicBezTo>
                  <a:pt x="59" y="9599"/>
                  <a:pt x="88" y="9697"/>
                  <a:pt x="118" y="9785"/>
                </a:cubicBezTo>
                <a:cubicBezTo>
                  <a:pt x="157" y="9873"/>
                  <a:pt x="186" y="9961"/>
                  <a:pt x="216" y="10098"/>
                </a:cubicBezTo>
                <a:cubicBezTo>
                  <a:pt x="196" y="10039"/>
                  <a:pt x="186" y="10000"/>
                  <a:pt x="176" y="9980"/>
                </a:cubicBezTo>
                <a:lnTo>
                  <a:pt x="176" y="9980"/>
                </a:lnTo>
                <a:cubicBezTo>
                  <a:pt x="196" y="10049"/>
                  <a:pt x="235" y="10176"/>
                  <a:pt x="264" y="10274"/>
                </a:cubicBezTo>
                <a:cubicBezTo>
                  <a:pt x="280" y="10353"/>
                  <a:pt x="296" y="10413"/>
                  <a:pt x="291" y="10413"/>
                </a:cubicBezTo>
                <a:cubicBezTo>
                  <a:pt x="290" y="10413"/>
                  <a:pt x="288" y="10410"/>
                  <a:pt x="284" y="10402"/>
                </a:cubicBezTo>
                <a:lnTo>
                  <a:pt x="284" y="10402"/>
                </a:lnTo>
                <a:cubicBezTo>
                  <a:pt x="351" y="10604"/>
                  <a:pt x="442" y="10876"/>
                  <a:pt x="549" y="11107"/>
                </a:cubicBezTo>
                <a:cubicBezTo>
                  <a:pt x="607" y="11234"/>
                  <a:pt x="656" y="11352"/>
                  <a:pt x="705" y="11440"/>
                </a:cubicBezTo>
                <a:cubicBezTo>
                  <a:pt x="754" y="11528"/>
                  <a:pt x="784" y="11587"/>
                  <a:pt x="803" y="11597"/>
                </a:cubicBezTo>
                <a:cubicBezTo>
                  <a:pt x="794" y="11597"/>
                  <a:pt x="744" y="11564"/>
                  <a:pt x="728" y="11544"/>
                </a:cubicBezTo>
                <a:lnTo>
                  <a:pt x="728" y="11544"/>
                </a:lnTo>
                <a:lnTo>
                  <a:pt x="930" y="11861"/>
                </a:lnTo>
                <a:lnTo>
                  <a:pt x="1019" y="11978"/>
                </a:lnTo>
                <a:cubicBezTo>
                  <a:pt x="1048" y="12047"/>
                  <a:pt x="1087" y="12126"/>
                  <a:pt x="1126" y="12194"/>
                </a:cubicBezTo>
                <a:cubicBezTo>
                  <a:pt x="1122" y="12211"/>
                  <a:pt x="1118" y="12232"/>
                  <a:pt x="1104" y="12232"/>
                </a:cubicBezTo>
                <a:cubicBezTo>
                  <a:pt x="1085" y="12232"/>
                  <a:pt x="1051" y="12198"/>
                  <a:pt x="980" y="12076"/>
                </a:cubicBezTo>
                <a:lnTo>
                  <a:pt x="980" y="12076"/>
                </a:lnTo>
                <a:cubicBezTo>
                  <a:pt x="1028" y="12174"/>
                  <a:pt x="1077" y="12292"/>
                  <a:pt x="1185" y="12468"/>
                </a:cubicBezTo>
                <a:cubicBezTo>
                  <a:pt x="1163" y="12424"/>
                  <a:pt x="1152" y="12353"/>
                  <a:pt x="1168" y="12353"/>
                </a:cubicBezTo>
                <a:cubicBezTo>
                  <a:pt x="1174" y="12353"/>
                  <a:pt x="1183" y="12361"/>
                  <a:pt x="1195" y="12380"/>
                </a:cubicBezTo>
                <a:cubicBezTo>
                  <a:pt x="1293" y="12625"/>
                  <a:pt x="1263" y="12546"/>
                  <a:pt x="1400" y="12840"/>
                </a:cubicBezTo>
                <a:cubicBezTo>
                  <a:pt x="1388" y="12811"/>
                  <a:pt x="1387" y="12799"/>
                  <a:pt x="1395" y="12799"/>
                </a:cubicBezTo>
                <a:cubicBezTo>
                  <a:pt x="1400" y="12799"/>
                  <a:pt x="1409" y="12804"/>
                  <a:pt x="1420" y="12811"/>
                </a:cubicBezTo>
                <a:cubicBezTo>
                  <a:pt x="1430" y="12831"/>
                  <a:pt x="1450" y="12850"/>
                  <a:pt x="1469" y="12870"/>
                </a:cubicBezTo>
                <a:cubicBezTo>
                  <a:pt x="1489" y="12899"/>
                  <a:pt x="1508" y="12929"/>
                  <a:pt x="1537" y="12968"/>
                </a:cubicBezTo>
                <a:cubicBezTo>
                  <a:pt x="1534" y="12964"/>
                  <a:pt x="1530" y="12963"/>
                  <a:pt x="1526" y="12963"/>
                </a:cubicBezTo>
                <a:cubicBezTo>
                  <a:pt x="1517" y="12963"/>
                  <a:pt x="1508" y="12971"/>
                  <a:pt x="1497" y="12971"/>
                </a:cubicBezTo>
                <a:cubicBezTo>
                  <a:pt x="1492" y="12971"/>
                  <a:pt x="1487" y="12969"/>
                  <a:pt x="1481" y="12964"/>
                </a:cubicBezTo>
                <a:lnTo>
                  <a:pt x="1481" y="12964"/>
                </a:lnTo>
                <a:lnTo>
                  <a:pt x="1714" y="13262"/>
                </a:lnTo>
                <a:cubicBezTo>
                  <a:pt x="1702" y="13248"/>
                  <a:pt x="1694" y="13241"/>
                  <a:pt x="1689" y="13241"/>
                </a:cubicBezTo>
                <a:cubicBezTo>
                  <a:pt x="1675" y="13241"/>
                  <a:pt x="1692" y="13301"/>
                  <a:pt x="1714" y="13360"/>
                </a:cubicBezTo>
                <a:cubicBezTo>
                  <a:pt x="1713" y="13358"/>
                  <a:pt x="1713" y="13357"/>
                  <a:pt x="1714" y="13357"/>
                </a:cubicBezTo>
                <a:cubicBezTo>
                  <a:pt x="1728" y="13357"/>
                  <a:pt x="1923" y="13658"/>
                  <a:pt x="1979" y="13741"/>
                </a:cubicBezTo>
                <a:lnTo>
                  <a:pt x="1890" y="13595"/>
                </a:lnTo>
                <a:lnTo>
                  <a:pt x="1890" y="13595"/>
                </a:lnTo>
                <a:cubicBezTo>
                  <a:pt x="1959" y="13693"/>
                  <a:pt x="2008" y="13761"/>
                  <a:pt x="2047" y="13820"/>
                </a:cubicBezTo>
                <a:cubicBezTo>
                  <a:pt x="2096" y="13869"/>
                  <a:pt x="2135" y="13918"/>
                  <a:pt x="2174" y="13957"/>
                </a:cubicBezTo>
                <a:cubicBezTo>
                  <a:pt x="2214" y="13996"/>
                  <a:pt x="2253" y="14035"/>
                  <a:pt x="2301" y="14094"/>
                </a:cubicBezTo>
                <a:cubicBezTo>
                  <a:pt x="2351" y="14143"/>
                  <a:pt x="2399" y="14211"/>
                  <a:pt x="2468" y="14300"/>
                </a:cubicBezTo>
                <a:cubicBezTo>
                  <a:pt x="2453" y="14285"/>
                  <a:pt x="2430" y="14271"/>
                  <a:pt x="2416" y="14271"/>
                </a:cubicBezTo>
                <a:cubicBezTo>
                  <a:pt x="2394" y="14271"/>
                  <a:pt x="2394" y="14304"/>
                  <a:pt x="2478" y="14418"/>
                </a:cubicBezTo>
                <a:cubicBezTo>
                  <a:pt x="2517" y="14447"/>
                  <a:pt x="2615" y="14525"/>
                  <a:pt x="2732" y="14633"/>
                </a:cubicBezTo>
                <a:lnTo>
                  <a:pt x="2752" y="14653"/>
                </a:lnTo>
                <a:cubicBezTo>
                  <a:pt x="2860" y="14790"/>
                  <a:pt x="2967" y="14917"/>
                  <a:pt x="3075" y="15044"/>
                </a:cubicBezTo>
                <a:cubicBezTo>
                  <a:pt x="2909" y="14897"/>
                  <a:pt x="2732" y="14731"/>
                  <a:pt x="2615" y="14603"/>
                </a:cubicBezTo>
                <a:lnTo>
                  <a:pt x="2615" y="14603"/>
                </a:lnTo>
                <a:cubicBezTo>
                  <a:pt x="2713" y="14751"/>
                  <a:pt x="2634" y="14653"/>
                  <a:pt x="2801" y="14848"/>
                </a:cubicBezTo>
                <a:cubicBezTo>
                  <a:pt x="2809" y="14864"/>
                  <a:pt x="2810" y="14871"/>
                  <a:pt x="2807" y="14871"/>
                </a:cubicBezTo>
                <a:cubicBezTo>
                  <a:pt x="2792" y="14871"/>
                  <a:pt x="2701" y="14766"/>
                  <a:pt x="2654" y="14711"/>
                </a:cubicBezTo>
                <a:lnTo>
                  <a:pt x="2654" y="14711"/>
                </a:lnTo>
                <a:cubicBezTo>
                  <a:pt x="2771" y="14858"/>
                  <a:pt x="2899" y="15015"/>
                  <a:pt x="3017" y="15171"/>
                </a:cubicBezTo>
                <a:cubicBezTo>
                  <a:pt x="3017" y="15169"/>
                  <a:pt x="3018" y="15168"/>
                  <a:pt x="3020" y="15168"/>
                </a:cubicBezTo>
                <a:cubicBezTo>
                  <a:pt x="3055" y="15168"/>
                  <a:pt x="3310" y="15468"/>
                  <a:pt x="3337" y="15468"/>
                </a:cubicBezTo>
                <a:cubicBezTo>
                  <a:pt x="3339" y="15468"/>
                  <a:pt x="3339" y="15467"/>
                  <a:pt x="3339" y="15465"/>
                </a:cubicBezTo>
                <a:cubicBezTo>
                  <a:pt x="3193" y="15308"/>
                  <a:pt x="3046" y="15152"/>
                  <a:pt x="2899" y="14986"/>
                </a:cubicBezTo>
                <a:cubicBezTo>
                  <a:pt x="2899" y="14983"/>
                  <a:pt x="2900" y="14982"/>
                  <a:pt x="2902" y="14982"/>
                </a:cubicBezTo>
                <a:cubicBezTo>
                  <a:pt x="2918" y="14982"/>
                  <a:pt x="2990" y="15046"/>
                  <a:pt x="3085" y="15132"/>
                </a:cubicBezTo>
                <a:cubicBezTo>
                  <a:pt x="3193" y="15240"/>
                  <a:pt x="3339" y="15387"/>
                  <a:pt x="3477" y="15554"/>
                </a:cubicBezTo>
                <a:cubicBezTo>
                  <a:pt x="3493" y="15578"/>
                  <a:pt x="3493" y="15586"/>
                  <a:pt x="3486" y="15586"/>
                </a:cubicBezTo>
                <a:cubicBezTo>
                  <a:pt x="3467" y="15586"/>
                  <a:pt x="3398" y="15533"/>
                  <a:pt x="3390" y="15533"/>
                </a:cubicBezTo>
                <a:cubicBezTo>
                  <a:pt x="3389" y="15533"/>
                  <a:pt x="3389" y="15534"/>
                  <a:pt x="3389" y="15534"/>
                </a:cubicBezTo>
                <a:cubicBezTo>
                  <a:pt x="3428" y="15573"/>
                  <a:pt x="3672" y="15828"/>
                  <a:pt x="3692" y="15857"/>
                </a:cubicBezTo>
                <a:lnTo>
                  <a:pt x="3555" y="15730"/>
                </a:lnTo>
                <a:lnTo>
                  <a:pt x="3555" y="15730"/>
                </a:lnTo>
                <a:cubicBezTo>
                  <a:pt x="3633" y="15828"/>
                  <a:pt x="3702" y="15896"/>
                  <a:pt x="3781" y="15965"/>
                </a:cubicBezTo>
                <a:cubicBezTo>
                  <a:pt x="3859" y="16033"/>
                  <a:pt x="3937" y="16112"/>
                  <a:pt x="4025" y="16220"/>
                </a:cubicBezTo>
                <a:cubicBezTo>
                  <a:pt x="4084" y="16298"/>
                  <a:pt x="4201" y="16464"/>
                  <a:pt x="4221" y="16464"/>
                </a:cubicBezTo>
                <a:cubicBezTo>
                  <a:pt x="4172" y="16376"/>
                  <a:pt x="4162" y="16318"/>
                  <a:pt x="4192" y="16288"/>
                </a:cubicBezTo>
                <a:lnTo>
                  <a:pt x="4192" y="16288"/>
                </a:lnTo>
                <a:cubicBezTo>
                  <a:pt x="4258" y="16364"/>
                  <a:pt x="4334" y="16450"/>
                  <a:pt x="4410" y="16527"/>
                </a:cubicBezTo>
                <a:lnTo>
                  <a:pt x="4410" y="16527"/>
                </a:lnTo>
                <a:lnTo>
                  <a:pt x="4447" y="16572"/>
                </a:lnTo>
                <a:lnTo>
                  <a:pt x="4456" y="16562"/>
                </a:lnTo>
                <a:cubicBezTo>
                  <a:pt x="4534" y="16651"/>
                  <a:pt x="4613" y="16729"/>
                  <a:pt x="4691" y="16807"/>
                </a:cubicBezTo>
                <a:cubicBezTo>
                  <a:pt x="4693" y="16812"/>
                  <a:pt x="4693" y="16814"/>
                  <a:pt x="4691" y="16814"/>
                </a:cubicBezTo>
                <a:cubicBezTo>
                  <a:pt x="4683" y="16814"/>
                  <a:pt x="4651" y="16793"/>
                  <a:pt x="4613" y="16778"/>
                </a:cubicBezTo>
                <a:cubicBezTo>
                  <a:pt x="4582" y="16753"/>
                  <a:pt x="4547" y="16728"/>
                  <a:pt x="4536" y="16728"/>
                </a:cubicBezTo>
                <a:cubicBezTo>
                  <a:pt x="4529" y="16728"/>
                  <a:pt x="4530" y="16736"/>
                  <a:pt x="4545" y="16758"/>
                </a:cubicBezTo>
                <a:cubicBezTo>
                  <a:pt x="4554" y="16758"/>
                  <a:pt x="4623" y="16817"/>
                  <a:pt x="4652" y="16836"/>
                </a:cubicBezTo>
                <a:cubicBezTo>
                  <a:pt x="4721" y="16915"/>
                  <a:pt x="4613" y="16827"/>
                  <a:pt x="4769" y="16973"/>
                </a:cubicBezTo>
                <a:cubicBezTo>
                  <a:pt x="4804" y="16981"/>
                  <a:pt x="4951" y="17138"/>
                  <a:pt x="4952" y="17138"/>
                </a:cubicBezTo>
                <a:cubicBezTo>
                  <a:pt x="4952" y="17138"/>
                  <a:pt x="4927" y="17110"/>
                  <a:pt x="4858" y="17032"/>
                </a:cubicBezTo>
                <a:lnTo>
                  <a:pt x="4858" y="17032"/>
                </a:lnTo>
                <a:cubicBezTo>
                  <a:pt x="5024" y="17189"/>
                  <a:pt x="5024" y="17199"/>
                  <a:pt x="5211" y="17385"/>
                </a:cubicBezTo>
                <a:cubicBezTo>
                  <a:pt x="5204" y="17374"/>
                  <a:pt x="5204" y="17369"/>
                  <a:pt x="5209" y="17369"/>
                </a:cubicBezTo>
                <a:cubicBezTo>
                  <a:pt x="5227" y="17369"/>
                  <a:pt x="5306" y="17425"/>
                  <a:pt x="5396" y="17493"/>
                </a:cubicBezTo>
                <a:cubicBezTo>
                  <a:pt x="5465" y="17561"/>
                  <a:pt x="5533" y="17630"/>
                  <a:pt x="5612" y="17689"/>
                </a:cubicBezTo>
                <a:lnTo>
                  <a:pt x="5612" y="17698"/>
                </a:lnTo>
                <a:cubicBezTo>
                  <a:pt x="5945" y="18012"/>
                  <a:pt x="6112" y="18178"/>
                  <a:pt x="6425" y="18462"/>
                </a:cubicBezTo>
                <a:cubicBezTo>
                  <a:pt x="6442" y="18487"/>
                  <a:pt x="6550" y="18590"/>
                  <a:pt x="6540" y="18590"/>
                </a:cubicBezTo>
                <a:cubicBezTo>
                  <a:pt x="6539" y="18590"/>
                  <a:pt x="6533" y="18587"/>
                  <a:pt x="6523" y="18580"/>
                </a:cubicBezTo>
                <a:lnTo>
                  <a:pt x="6523" y="18580"/>
                </a:lnTo>
                <a:cubicBezTo>
                  <a:pt x="6562" y="18619"/>
                  <a:pt x="6611" y="18649"/>
                  <a:pt x="6709" y="18736"/>
                </a:cubicBezTo>
                <a:cubicBezTo>
                  <a:pt x="6745" y="18775"/>
                  <a:pt x="6758" y="18790"/>
                  <a:pt x="6755" y="18790"/>
                </a:cubicBezTo>
                <a:cubicBezTo>
                  <a:pt x="6746" y="18790"/>
                  <a:pt x="6607" y="18662"/>
                  <a:pt x="6596" y="18662"/>
                </a:cubicBezTo>
                <a:lnTo>
                  <a:pt x="6596" y="18662"/>
                </a:lnTo>
                <a:cubicBezTo>
                  <a:pt x="6592" y="18662"/>
                  <a:pt x="6599" y="18672"/>
                  <a:pt x="6621" y="18697"/>
                </a:cubicBezTo>
                <a:cubicBezTo>
                  <a:pt x="6640" y="18697"/>
                  <a:pt x="6876" y="18903"/>
                  <a:pt x="7022" y="19021"/>
                </a:cubicBezTo>
                <a:cubicBezTo>
                  <a:pt x="7002" y="18962"/>
                  <a:pt x="6709" y="18727"/>
                  <a:pt x="6562" y="18609"/>
                </a:cubicBezTo>
                <a:cubicBezTo>
                  <a:pt x="6572" y="18609"/>
                  <a:pt x="6611" y="18619"/>
                  <a:pt x="6669" y="18658"/>
                </a:cubicBezTo>
                <a:cubicBezTo>
                  <a:pt x="7002" y="18962"/>
                  <a:pt x="7335" y="19256"/>
                  <a:pt x="7668" y="19559"/>
                </a:cubicBezTo>
                <a:cubicBezTo>
                  <a:pt x="7894" y="19765"/>
                  <a:pt x="8472" y="20264"/>
                  <a:pt x="8785" y="20578"/>
                </a:cubicBezTo>
                <a:cubicBezTo>
                  <a:pt x="8834" y="20607"/>
                  <a:pt x="8913" y="20666"/>
                  <a:pt x="8932" y="20686"/>
                </a:cubicBezTo>
                <a:cubicBezTo>
                  <a:pt x="9040" y="20784"/>
                  <a:pt x="9138" y="20871"/>
                  <a:pt x="9246" y="20969"/>
                </a:cubicBezTo>
                <a:cubicBezTo>
                  <a:pt x="9529" y="21234"/>
                  <a:pt x="9833" y="21567"/>
                  <a:pt x="10156" y="21890"/>
                </a:cubicBezTo>
                <a:cubicBezTo>
                  <a:pt x="10156" y="21890"/>
                  <a:pt x="10147" y="21890"/>
                  <a:pt x="10156" y="21900"/>
                </a:cubicBezTo>
                <a:cubicBezTo>
                  <a:pt x="10205" y="21939"/>
                  <a:pt x="10254" y="21988"/>
                  <a:pt x="10313" y="22037"/>
                </a:cubicBezTo>
                <a:cubicBezTo>
                  <a:pt x="10323" y="22047"/>
                  <a:pt x="10323" y="22057"/>
                  <a:pt x="10332" y="22066"/>
                </a:cubicBezTo>
                <a:cubicBezTo>
                  <a:pt x="10326" y="22060"/>
                  <a:pt x="10305" y="22042"/>
                  <a:pt x="10299" y="22042"/>
                </a:cubicBezTo>
                <a:cubicBezTo>
                  <a:pt x="10296" y="22042"/>
                  <a:pt x="10298" y="22048"/>
                  <a:pt x="10313" y="22066"/>
                </a:cubicBezTo>
                <a:cubicBezTo>
                  <a:pt x="10323" y="22066"/>
                  <a:pt x="10352" y="22076"/>
                  <a:pt x="10391" y="22105"/>
                </a:cubicBezTo>
                <a:cubicBezTo>
                  <a:pt x="10480" y="22194"/>
                  <a:pt x="10578" y="22282"/>
                  <a:pt x="10676" y="22370"/>
                </a:cubicBezTo>
                <a:lnTo>
                  <a:pt x="10940" y="22576"/>
                </a:lnTo>
                <a:cubicBezTo>
                  <a:pt x="10940" y="22576"/>
                  <a:pt x="10950" y="22586"/>
                  <a:pt x="10959" y="22586"/>
                </a:cubicBezTo>
                <a:cubicBezTo>
                  <a:pt x="10969" y="22595"/>
                  <a:pt x="10979" y="22595"/>
                  <a:pt x="10979" y="22605"/>
                </a:cubicBezTo>
                <a:cubicBezTo>
                  <a:pt x="11253" y="22791"/>
                  <a:pt x="11537" y="22948"/>
                  <a:pt x="11831" y="23026"/>
                </a:cubicBezTo>
                <a:cubicBezTo>
                  <a:pt x="11981" y="23065"/>
                  <a:pt x="12124" y="23083"/>
                  <a:pt x="12260" y="23083"/>
                </a:cubicBezTo>
                <a:cubicBezTo>
                  <a:pt x="14227" y="23083"/>
                  <a:pt x="14749" y="19249"/>
                  <a:pt x="14603" y="17874"/>
                </a:cubicBezTo>
                <a:cubicBezTo>
                  <a:pt x="14583" y="17698"/>
                  <a:pt x="14563" y="17522"/>
                  <a:pt x="14534" y="17346"/>
                </a:cubicBezTo>
                <a:cubicBezTo>
                  <a:pt x="14534" y="17256"/>
                  <a:pt x="14534" y="17158"/>
                  <a:pt x="14550" y="17158"/>
                </a:cubicBezTo>
                <a:cubicBezTo>
                  <a:pt x="14551" y="17158"/>
                  <a:pt x="14552" y="17158"/>
                  <a:pt x="14554" y="17160"/>
                </a:cubicBezTo>
                <a:cubicBezTo>
                  <a:pt x="14524" y="17032"/>
                  <a:pt x="14505" y="16866"/>
                  <a:pt x="14485" y="16680"/>
                </a:cubicBezTo>
                <a:cubicBezTo>
                  <a:pt x="14456" y="16494"/>
                  <a:pt x="14417" y="16288"/>
                  <a:pt x="14348" y="16092"/>
                </a:cubicBezTo>
                <a:cubicBezTo>
                  <a:pt x="14343" y="16069"/>
                  <a:pt x="14343" y="16061"/>
                  <a:pt x="14344" y="16061"/>
                </a:cubicBezTo>
                <a:lnTo>
                  <a:pt x="14344" y="16061"/>
                </a:lnTo>
                <a:cubicBezTo>
                  <a:pt x="14348" y="16061"/>
                  <a:pt x="14368" y="16121"/>
                  <a:pt x="14375" y="16121"/>
                </a:cubicBezTo>
                <a:cubicBezTo>
                  <a:pt x="14377" y="16121"/>
                  <a:pt x="14378" y="16118"/>
                  <a:pt x="14378" y="16112"/>
                </a:cubicBezTo>
                <a:cubicBezTo>
                  <a:pt x="14328" y="16014"/>
                  <a:pt x="14299" y="15887"/>
                  <a:pt x="14241" y="15661"/>
                </a:cubicBezTo>
                <a:lnTo>
                  <a:pt x="14241" y="15661"/>
                </a:lnTo>
                <a:lnTo>
                  <a:pt x="14250" y="15681"/>
                </a:lnTo>
                <a:cubicBezTo>
                  <a:pt x="14152" y="15367"/>
                  <a:pt x="14084" y="15132"/>
                  <a:pt x="13995" y="14907"/>
                </a:cubicBezTo>
                <a:lnTo>
                  <a:pt x="13643" y="14172"/>
                </a:lnTo>
                <a:cubicBezTo>
                  <a:pt x="13261" y="13663"/>
                  <a:pt x="12948" y="13115"/>
                  <a:pt x="12615" y="12576"/>
                </a:cubicBezTo>
                <a:cubicBezTo>
                  <a:pt x="12125" y="11783"/>
                  <a:pt x="11420" y="11166"/>
                  <a:pt x="10822" y="10451"/>
                </a:cubicBezTo>
                <a:cubicBezTo>
                  <a:pt x="10774" y="10392"/>
                  <a:pt x="10734" y="10333"/>
                  <a:pt x="10685" y="10274"/>
                </a:cubicBezTo>
                <a:cubicBezTo>
                  <a:pt x="10225" y="9697"/>
                  <a:pt x="9892" y="9011"/>
                  <a:pt x="9579" y="8345"/>
                </a:cubicBezTo>
                <a:cubicBezTo>
                  <a:pt x="9333" y="7816"/>
                  <a:pt x="9069" y="7277"/>
                  <a:pt x="8942" y="6700"/>
                </a:cubicBezTo>
                <a:cubicBezTo>
                  <a:pt x="8795" y="6073"/>
                  <a:pt x="8903" y="5466"/>
                  <a:pt x="8942" y="4829"/>
                </a:cubicBezTo>
                <a:cubicBezTo>
                  <a:pt x="8981" y="4300"/>
                  <a:pt x="9020" y="3771"/>
                  <a:pt x="9040" y="3242"/>
                </a:cubicBezTo>
                <a:lnTo>
                  <a:pt x="9059" y="3242"/>
                </a:lnTo>
                <a:cubicBezTo>
                  <a:pt x="9079" y="2978"/>
                  <a:pt x="9069" y="2948"/>
                  <a:pt x="9059" y="2919"/>
                </a:cubicBezTo>
                <a:cubicBezTo>
                  <a:pt x="9050" y="2890"/>
                  <a:pt x="9040" y="2870"/>
                  <a:pt x="9050" y="2626"/>
                </a:cubicBezTo>
                <a:lnTo>
                  <a:pt x="9050" y="2626"/>
                </a:lnTo>
                <a:lnTo>
                  <a:pt x="9069" y="2831"/>
                </a:lnTo>
                <a:lnTo>
                  <a:pt x="9069" y="2576"/>
                </a:lnTo>
                <a:lnTo>
                  <a:pt x="9089" y="2635"/>
                </a:lnTo>
                <a:cubicBezTo>
                  <a:pt x="9089" y="2567"/>
                  <a:pt x="9079" y="2508"/>
                  <a:pt x="9079" y="2459"/>
                </a:cubicBezTo>
                <a:cubicBezTo>
                  <a:pt x="9069" y="2410"/>
                  <a:pt x="9069" y="2361"/>
                  <a:pt x="9069" y="2312"/>
                </a:cubicBezTo>
                <a:cubicBezTo>
                  <a:pt x="9069" y="2273"/>
                  <a:pt x="9059" y="2224"/>
                  <a:pt x="9059" y="2175"/>
                </a:cubicBezTo>
                <a:cubicBezTo>
                  <a:pt x="9059" y="2126"/>
                  <a:pt x="9050" y="2077"/>
                  <a:pt x="9050" y="2008"/>
                </a:cubicBezTo>
                <a:cubicBezTo>
                  <a:pt x="9046" y="2020"/>
                  <a:pt x="9042" y="2025"/>
                  <a:pt x="9038" y="2025"/>
                </a:cubicBezTo>
                <a:cubicBezTo>
                  <a:pt x="9032" y="2025"/>
                  <a:pt x="9026" y="2012"/>
                  <a:pt x="9020" y="1989"/>
                </a:cubicBezTo>
                <a:cubicBezTo>
                  <a:pt x="9011" y="1960"/>
                  <a:pt x="9011" y="1930"/>
                  <a:pt x="9000" y="1891"/>
                </a:cubicBezTo>
                <a:cubicBezTo>
                  <a:pt x="8991" y="1851"/>
                  <a:pt x="8981" y="1803"/>
                  <a:pt x="8971" y="1744"/>
                </a:cubicBezTo>
                <a:cubicBezTo>
                  <a:pt x="8965" y="1692"/>
                  <a:pt x="8967" y="1683"/>
                  <a:pt x="8969" y="1683"/>
                </a:cubicBezTo>
                <a:lnTo>
                  <a:pt x="8969" y="1683"/>
                </a:lnTo>
                <a:cubicBezTo>
                  <a:pt x="8970" y="1683"/>
                  <a:pt x="8971" y="1685"/>
                  <a:pt x="8971" y="1685"/>
                </a:cubicBezTo>
                <a:cubicBezTo>
                  <a:pt x="8981" y="1685"/>
                  <a:pt x="8981" y="1675"/>
                  <a:pt x="8971" y="1656"/>
                </a:cubicBezTo>
                <a:cubicBezTo>
                  <a:pt x="8971" y="1627"/>
                  <a:pt x="8961" y="1577"/>
                  <a:pt x="8942" y="1499"/>
                </a:cubicBezTo>
                <a:lnTo>
                  <a:pt x="8942" y="1499"/>
                </a:lnTo>
                <a:cubicBezTo>
                  <a:pt x="8952" y="1538"/>
                  <a:pt x="8971" y="1568"/>
                  <a:pt x="8981" y="1616"/>
                </a:cubicBezTo>
                <a:cubicBezTo>
                  <a:pt x="8991" y="1666"/>
                  <a:pt x="9000" y="1724"/>
                  <a:pt x="9011" y="1793"/>
                </a:cubicBezTo>
                <a:cubicBezTo>
                  <a:pt x="9020" y="1812"/>
                  <a:pt x="9030" y="1871"/>
                  <a:pt x="9040" y="1881"/>
                </a:cubicBezTo>
                <a:cubicBezTo>
                  <a:pt x="9030" y="1793"/>
                  <a:pt x="9020" y="1685"/>
                  <a:pt x="8991" y="1587"/>
                </a:cubicBezTo>
                <a:lnTo>
                  <a:pt x="8961" y="1440"/>
                </a:lnTo>
                <a:cubicBezTo>
                  <a:pt x="8956" y="1430"/>
                  <a:pt x="8952" y="1420"/>
                  <a:pt x="8948" y="1410"/>
                </a:cubicBezTo>
                <a:lnTo>
                  <a:pt x="8948" y="1410"/>
                </a:lnTo>
                <a:cubicBezTo>
                  <a:pt x="8952" y="1427"/>
                  <a:pt x="8956" y="1441"/>
                  <a:pt x="8959" y="1453"/>
                </a:cubicBezTo>
                <a:lnTo>
                  <a:pt x="8959" y="1453"/>
                </a:lnTo>
                <a:cubicBezTo>
                  <a:pt x="8911" y="1299"/>
                  <a:pt x="8853" y="1144"/>
                  <a:pt x="8785" y="1000"/>
                </a:cubicBezTo>
                <a:cubicBezTo>
                  <a:pt x="8778" y="976"/>
                  <a:pt x="8777" y="966"/>
                  <a:pt x="8780" y="966"/>
                </a:cubicBezTo>
                <a:lnTo>
                  <a:pt x="8780" y="966"/>
                </a:lnTo>
                <a:cubicBezTo>
                  <a:pt x="8785" y="966"/>
                  <a:pt x="8802" y="1001"/>
                  <a:pt x="8815" y="1039"/>
                </a:cubicBezTo>
                <a:cubicBezTo>
                  <a:pt x="8805" y="990"/>
                  <a:pt x="8785" y="950"/>
                  <a:pt x="8765" y="911"/>
                </a:cubicBezTo>
                <a:cubicBezTo>
                  <a:pt x="8736" y="863"/>
                  <a:pt x="8717" y="813"/>
                  <a:pt x="8687" y="754"/>
                </a:cubicBezTo>
                <a:lnTo>
                  <a:pt x="8687" y="754"/>
                </a:lnTo>
                <a:cubicBezTo>
                  <a:pt x="8717" y="774"/>
                  <a:pt x="8726" y="765"/>
                  <a:pt x="8815" y="950"/>
                </a:cubicBezTo>
                <a:cubicBezTo>
                  <a:pt x="8785" y="882"/>
                  <a:pt x="8756" y="813"/>
                  <a:pt x="8717" y="735"/>
                </a:cubicBezTo>
                <a:cubicBezTo>
                  <a:pt x="8678" y="667"/>
                  <a:pt x="8638" y="598"/>
                  <a:pt x="8589" y="530"/>
                </a:cubicBezTo>
                <a:cubicBezTo>
                  <a:pt x="8580" y="519"/>
                  <a:pt x="8550" y="461"/>
                  <a:pt x="8521" y="421"/>
                </a:cubicBezTo>
                <a:cubicBezTo>
                  <a:pt x="8505" y="383"/>
                  <a:pt x="8484" y="357"/>
                  <a:pt x="8490" y="357"/>
                </a:cubicBezTo>
                <a:cubicBezTo>
                  <a:pt x="8491" y="357"/>
                  <a:pt x="8495" y="359"/>
                  <a:pt x="8501" y="363"/>
                </a:cubicBezTo>
                <a:cubicBezTo>
                  <a:pt x="8452" y="314"/>
                  <a:pt x="8393" y="255"/>
                  <a:pt x="8325" y="206"/>
                </a:cubicBezTo>
                <a:cubicBezTo>
                  <a:pt x="8256" y="147"/>
                  <a:pt x="8178" y="108"/>
                  <a:pt x="8090" y="79"/>
                </a:cubicBezTo>
                <a:cubicBezTo>
                  <a:pt x="7904" y="10"/>
                  <a:pt x="7718" y="10"/>
                  <a:pt x="7542"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0"/>
          <p:cNvSpPr/>
          <p:nvPr/>
        </p:nvSpPr>
        <p:spPr>
          <a:xfrm>
            <a:off x="-1400907" y="2833624"/>
            <a:ext cx="5765" cy="9455"/>
          </a:xfrm>
          <a:custGeom>
            <a:avLst/>
            <a:gdLst/>
            <a:ahLst/>
            <a:cxnLst/>
            <a:rect l="l" t="t" r="r" b="b"/>
            <a:pathLst>
              <a:path w="25" h="41" extrusionOk="0">
                <a:moveTo>
                  <a:pt x="22" y="1"/>
                </a:moveTo>
                <a:cubicBezTo>
                  <a:pt x="19" y="1"/>
                  <a:pt x="11" y="13"/>
                  <a:pt x="0" y="41"/>
                </a:cubicBezTo>
                <a:cubicBezTo>
                  <a:pt x="10" y="31"/>
                  <a:pt x="10" y="21"/>
                  <a:pt x="20" y="21"/>
                </a:cubicBezTo>
                <a:cubicBezTo>
                  <a:pt x="24" y="8"/>
                  <a:pt x="25" y="1"/>
                  <a:pt x="22"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0"/>
          <p:cNvSpPr/>
          <p:nvPr/>
        </p:nvSpPr>
        <p:spPr>
          <a:xfrm>
            <a:off x="-438771" y="5085593"/>
            <a:ext cx="20525" cy="22831"/>
          </a:xfrm>
          <a:custGeom>
            <a:avLst/>
            <a:gdLst/>
            <a:ahLst/>
            <a:cxnLst/>
            <a:rect l="l" t="t" r="r" b="b"/>
            <a:pathLst>
              <a:path w="89" h="99" extrusionOk="0">
                <a:moveTo>
                  <a:pt x="1" y="1"/>
                </a:moveTo>
                <a:cubicBezTo>
                  <a:pt x="1" y="1"/>
                  <a:pt x="2" y="3"/>
                  <a:pt x="6" y="6"/>
                </a:cubicBezTo>
                <a:lnTo>
                  <a:pt x="6" y="6"/>
                </a:lnTo>
                <a:cubicBezTo>
                  <a:pt x="4" y="4"/>
                  <a:pt x="2" y="3"/>
                  <a:pt x="1" y="1"/>
                </a:cubicBezTo>
                <a:close/>
                <a:moveTo>
                  <a:pt x="6" y="6"/>
                </a:moveTo>
                <a:cubicBezTo>
                  <a:pt x="24" y="26"/>
                  <a:pt x="44" y="54"/>
                  <a:pt x="88" y="99"/>
                </a:cubicBezTo>
                <a:cubicBezTo>
                  <a:pt x="39" y="42"/>
                  <a:pt x="15" y="16"/>
                  <a:pt x="6" y="6"/>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0"/>
          <p:cNvSpPr/>
          <p:nvPr/>
        </p:nvSpPr>
        <p:spPr>
          <a:xfrm>
            <a:off x="697251" y="6109069"/>
            <a:ext cx="36437" cy="38513"/>
          </a:xfrm>
          <a:custGeom>
            <a:avLst/>
            <a:gdLst/>
            <a:ahLst/>
            <a:cxnLst/>
            <a:rect l="l" t="t" r="r" b="b"/>
            <a:pathLst>
              <a:path w="158" h="167" extrusionOk="0">
                <a:moveTo>
                  <a:pt x="1" y="0"/>
                </a:moveTo>
                <a:lnTo>
                  <a:pt x="107" y="106"/>
                </a:lnTo>
                <a:lnTo>
                  <a:pt x="107" y="106"/>
                </a:lnTo>
                <a:cubicBezTo>
                  <a:pt x="74" y="68"/>
                  <a:pt x="39" y="32"/>
                  <a:pt x="1" y="0"/>
                </a:cubicBezTo>
                <a:close/>
                <a:moveTo>
                  <a:pt x="107" y="106"/>
                </a:moveTo>
                <a:cubicBezTo>
                  <a:pt x="124" y="126"/>
                  <a:pt x="141" y="146"/>
                  <a:pt x="157" y="166"/>
                </a:cubicBezTo>
                <a:lnTo>
                  <a:pt x="118" y="118"/>
                </a:lnTo>
                <a:lnTo>
                  <a:pt x="107" y="106"/>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0"/>
          <p:cNvSpPr/>
          <p:nvPr/>
        </p:nvSpPr>
        <p:spPr>
          <a:xfrm>
            <a:off x="272684" y="5734086"/>
            <a:ext cx="22831" cy="18219"/>
          </a:xfrm>
          <a:custGeom>
            <a:avLst/>
            <a:gdLst/>
            <a:ahLst/>
            <a:cxnLst/>
            <a:rect l="l" t="t" r="r" b="b"/>
            <a:pathLst>
              <a:path w="99" h="79" extrusionOk="0">
                <a:moveTo>
                  <a:pt x="20" y="0"/>
                </a:moveTo>
                <a:lnTo>
                  <a:pt x="0" y="10"/>
                </a:lnTo>
                <a:lnTo>
                  <a:pt x="98" y="79"/>
                </a:lnTo>
                <a:lnTo>
                  <a:pt x="20"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0"/>
          <p:cNvSpPr/>
          <p:nvPr/>
        </p:nvSpPr>
        <p:spPr>
          <a:xfrm>
            <a:off x="132007" y="5614858"/>
            <a:ext cx="51888" cy="42203"/>
          </a:xfrm>
          <a:custGeom>
            <a:avLst/>
            <a:gdLst/>
            <a:ahLst/>
            <a:cxnLst/>
            <a:rect l="l" t="t" r="r" b="b"/>
            <a:pathLst>
              <a:path w="225" h="183" extrusionOk="0">
                <a:moveTo>
                  <a:pt x="5" y="1"/>
                </a:moveTo>
                <a:cubicBezTo>
                  <a:pt x="1" y="1"/>
                  <a:pt x="24" y="25"/>
                  <a:pt x="101" y="96"/>
                </a:cubicBezTo>
                <a:cubicBezTo>
                  <a:pt x="121" y="103"/>
                  <a:pt x="219" y="182"/>
                  <a:pt x="223" y="182"/>
                </a:cubicBezTo>
                <a:cubicBezTo>
                  <a:pt x="225" y="182"/>
                  <a:pt x="206" y="165"/>
                  <a:pt x="150" y="115"/>
                </a:cubicBezTo>
                <a:cubicBezTo>
                  <a:pt x="137" y="102"/>
                  <a:pt x="13" y="1"/>
                  <a:pt x="5"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0"/>
          <p:cNvSpPr/>
          <p:nvPr/>
        </p:nvSpPr>
        <p:spPr>
          <a:xfrm>
            <a:off x="-994559" y="4447016"/>
            <a:ext cx="55348" cy="71952"/>
          </a:xfrm>
          <a:custGeom>
            <a:avLst/>
            <a:gdLst/>
            <a:ahLst/>
            <a:cxnLst/>
            <a:rect l="l" t="t" r="r" b="b"/>
            <a:pathLst>
              <a:path w="240" h="312" extrusionOk="0">
                <a:moveTo>
                  <a:pt x="5" y="0"/>
                </a:moveTo>
                <a:cubicBezTo>
                  <a:pt x="0" y="0"/>
                  <a:pt x="2" y="12"/>
                  <a:pt x="11" y="38"/>
                </a:cubicBezTo>
                <a:cubicBezTo>
                  <a:pt x="178" y="282"/>
                  <a:pt x="69" y="77"/>
                  <a:pt x="226" y="302"/>
                </a:cubicBezTo>
                <a:cubicBezTo>
                  <a:pt x="231" y="308"/>
                  <a:pt x="234" y="311"/>
                  <a:pt x="235" y="311"/>
                </a:cubicBezTo>
                <a:cubicBezTo>
                  <a:pt x="239" y="311"/>
                  <a:pt x="135" y="166"/>
                  <a:pt x="139" y="166"/>
                </a:cubicBezTo>
                <a:lnTo>
                  <a:pt x="139" y="166"/>
                </a:lnTo>
                <a:cubicBezTo>
                  <a:pt x="140" y="166"/>
                  <a:pt x="142" y="169"/>
                  <a:pt x="148" y="175"/>
                </a:cubicBezTo>
                <a:cubicBezTo>
                  <a:pt x="64" y="70"/>
                  <a:pt x="16" y="0"/>
                  <a:pt x="5"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0"/>
          <p:cNvSpPr/>
          <p:nvPr/>
        </p:nvSpPr>
        <p:spPr>
          <a:xfrm>
            <a:off x="-960658" y="4487144"/>
            <a:ext cx="13837" cy="16143"/>
          </a:xfrm>
          <a:custGeom>
            <a:avLst/>
            <a:gdLst/>
            <a:ahLst/>
            <a:cxnLst/>
            <a:rect l="l" t="t" r="r" b="b"/>
            <a:pathLst>
              <a:path w="60" h="70" extrusionOk="0">
                <a:moveTo>
                  <a:pt x="1" y="1"/>
                </a:moveTo>
                <a:lnTo>
                  <a:pt x="1" y="1"/>
                </a:lnTo>
                <a:cubicBezTo>
                  <a:pt x="20" y="20"/>
                  <a:pt x="40" y="49"/>
                  <a:pt x="60" y="69"/>
                </a:cubicBezTo>
                <a:cubicBezTo>
                  <a:pt x="31" y="30"/>
                  <a:pt x="11" y="10"/>
                  <a:pt x="1"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0"/>
          <p:cNvSpPr/>
          <p:nvPr/>
        </p:nvSpPr>
        <p:spPr>
          <a:xfrm>
            <a:off x="-2487577" y="3772002"/>
            <a:ext cx="5473186" cy="3798690"/>
          </a:xfrm>
          <a:custGeom>
            <a:avLst/>
            <a:gdLst/>
            <a:ahLst/>
            <a:cxnLst/>
            <a:rect l="l" t="t" r="r" b="b"/>
            <a:pathLst>
              <a:path w="23733" h="16472" extrusionOk="0">
                <a:moveTo>
                  <a:pt x="8306" y="1"/>
                </a:moveTo>
                <a:cubicBezTo>
                  <a:pt x="5322" y="1"/>
                  <a:pt x="2851" y="1103"/>
                  <a:pt x="1803" y="3209"/>
                </a:cubicBezTo>
                <a:cubicBezTo>
                  <a:pt x="1" y="6813"/>
                  <a:pt x="3057" y="11985"/>
                  <a:pt x="8610" y="14757"/>
                </a:cubicBezTo>
                <a:cubicBezTo>
                  <a:pt x="10923" y="15913"/>
                  <a:pt x="13305" y="16472"/>
                  <a:pt x="15428" y="16472"/>
                </a:cubicBezTo>
                <a:cubicBezTo>
                  <a:pt x="18413" y="16472"/>
                  <a:pt x="20887" y="15368"/>
                  <a:pt x="21940" y="13268"/>
                </a:cubicBezTo>
                <a:cubicBezTo>
                  <a:pt x="23732" y="9664"/>
                  <a:pt x="20686" y="4493"/>
                  <a:pt x="15123" y="1711"/>
                </a:cubicBezTo>
                <a:cubicBezTo>
                  <a:pt x="12810" y="559"/>
                  <a:pt x="10428" y="1"/>
                  <a:pt x="8306"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0"/>
          <p:cNvSpPr/>
          <p:nvPr/>
        </p:nvSpPr>
        <p:spPr>
          <a:xfrm>
            <a:off x="8087619" y="-20254"/>
            <a:ext cx="3462915" cy="3476982"/>
          </a:xfrm>
          <a:custGeom>
            <a:avLst/>
            <a:gdLst/>
            <a:ahLst/>
            <a:cxnLst/>
            <a:rect l="l" t="t" r="r" b="b"/>
            <a:pathLst>
              <a:path w="15016" h="15077" extrusionOk="0">
                <a:moveTo>
                  <a:pt x="7454" y="0"/>
                </a:moveTo>
                <a:cubicBezTo>
                  <a:pt x="5649" y="0"/>
                  <a:pt x="3898" y="483"/>
                  <a:pt x="2234" y="1436"/>
                </a:cubicBezTo>
                <a:cubicBezTo>
                  <a:pt x="833" y="2250"/>
                  <a:pt x="79" y="3562"/>
                  <a:pt x="30" y="5217"/>
                </a:cubicBezTo>
                <a:cubicBezTo>
                  <a:pt x="1" y="6324"/>
                  <a:pt x="275" y="7362"/>
                  <a:pt x="745" y="8342"/>
                </a:cubicBezTo>
                <a:cubicBezTo>
                  <a:pt x="1626" y="10163"/>
                  <a:pt x="2880" y="11681"/>
                  <a:pt x="4614" y="12915"/>
                </a:cubicBezTo>
                <a:cubicBezTo>
                  <a:pt x="5966" y="14002"/>
                  <a:pt x="7581" y="14737"/>
                  <a:pt x="9393" y="14991"/>
                </a:cubicBezTo>
                <a:cubicBezTo>
                  <a:pt x="9784" y="15048"/>
                  <a:pt x="10170" y="15077"/>
                  <a:pt x="10551" y="15077"/>
                </a:cubicBezTo>
                <a:cubicBezTo>
                  <a:pt x="11821" y="15077"/>
                  <a:pt x="13032" y="14755"/>
                  <a:pt x="14163" y="14061"/>
                </a:cubicBezTo>
                <a:cubicBezTo>
                  <a:pt x="14946" y="13581"/>
                  <a:pt x="15015" y="13032"/>
                  <a:pt x="14417" y="12337"/>
                </a:cubicBezTo>
                <a:cubicBezTo>
                  <a:pt x="14173" y="12063"/>
                  <a:pt x="13899" y="11818"/>
                  <a:pt x="13644" y="11563"/>
                </a:cubicBezTo>
                <a:cubicBezTo>
                  <a:pt x="12713" y="10673"/>
                  <a:pt x="11714" y="9840"/>
                  <a:pt x="10872" y="8880"/>
                </a:cubicBezTo>
                <a:cubicBezTo>
                  <a:pt x="9951" y="7842"/>
                  <a:pt x="9472" y="6559"/>
                  <a:pt x="9951" y="5188"/>
                </a:cubicBezTo>
                <a:cubicBezTo>
                  <a:pt x="10245" y="4385"/>
                  <a:pt x="10765" y="3640"/>
                  <a:pt x="11254" y="2925"/>
                </a:cubicBezTo>
                <a:cubicBezTo>
                  <a:pt x="12028" y="1780"/>
                  <a:pt x="11764" y="800"/>
                  <a:pt x="10432" y="428"/>
                </a:cubicBezTo>
                <a:cubicBezTo>
                  <a:pt x="9427" y="142"/>
                  <a:pt x="8433" y="0"/>
                  <a:pt x="7454"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0"/>
          <p:cNvSpPr/>
          <p:nvPr/>
        </p:nvSpPr>
        <p:spPr>
          <a:xfrm>
            <a:off x="8575605" y="2093115"/>
            <a:ext cx="1687410" cy="1748292"/>
          </a:xfrm>
          <a:custGeom>
            <a:avLst/>
            <a:gdLst/>
            <a:ahLst/>
            <a:cxnLst/>
            <a:rect l="l" t="t" r="r" b="b"/>
            <a:pathLst>
              <a:path w="7317" h="7581" extrusionOk="0">
                <a:moveTo>
                  <a:pt x="3654" y="0"/>
                </a:moveTo>
                <a:cubicBezTo>
                  <a:pt x="1636" y="0"/>
                  <a:pt x="0" y="1694"/>
                  <a:pt x="0" y="3790"/>
                </a:cubicBezTo>
                <a:cubicBezTo>
                  <a:pt x="0" y="5886"/>
                  <a:pt x="1636" y="7581"/>
                  <a:pt x="3654" y="7581"/>
                </a:cubicBezTo>
                <a:cubicBezTo>
                  <a:pt x="5671" y="7581"/>
                  <a:pt x="7317" y="5886"/>
                  <a:pt x="7317" y="3790"/>
                </a:cubicBezTo>
                <a:cubicBezTo>
                  <a:pt x="7317" y="1694"/>
                  <a:pt x="5671" y="0"/>
                  <a:pt x="3654"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0"/>
          <p:cNvSpPr/>
          <p:nvPr/>
        </p:nvSpPr>
        <p:spPr>
          <a:xfrm>
            <a:off x="1865098" y="4645808"/>
            <a:ext cx="4086037" cy="4142998"/>
          </a:xfrm>
          <a:custGeom>
            <a:avLst/>
            <a:gdLst/>
            <a:ahLst/>
            <a:cxnLst/>
            <a:rect l="l" t="t" r="r" b="b"/>
            <a:pathLst>
              <a:path w="17718" h="17965" extrusionOk="0">
                <a:moveTo>
                  <a:pt x="2515" y="0"/>
                </a:moveTo>
                <a:cubicBezTo>
                  <a:pt x="1370" y="0"/>
                  <a:pt x="384" y="840"/>
                  <a:pt x="186" y="2192"/>
                </a:cubicBezTo>
                <a:cubicBezTo>
                  <a:pt x="0" y="3466"/>
                  <a:pt x="314" y="4631"/>
                  <a:pt x="823" y="5757"/>
                </a:cubicBezTo>
                <a:cubicBezTo>
                  <a:pt x="1596" y="7451"/>
                  <a:pt x="2752" y="8872"/>
                  <a:pt x="4006" y="10213"/>
                </a:cubicBezTo>
                <a:cubicBezTo>
                  <a:pt x="4907" y="11173"/>
                  <a:pt x="5466" y="12261"/>
                  <a:pt x="5632" y="13582"/>
                </a:cubicBezTo>
                <a:cubicBezTo>
                  <a:pt x="5769" y="14777"/>
                  <a:pt x="6151" y="15924"/>
                  <a:pt x="6885" y="16903"/>
                </a:cubicBezTo>
                <a:cubicBezTo>
                  <a:pt x="7416" y="17612"/>
                  <a:pt x="8007" y="17964"/>
                  <a:pt x="8603" y="17964"/>
                </a:cubicBezTo>
                <a:cubicBezTo>
                  <a:pt x="9185" y="17964"/>
                  <a:pt x="9772" y="17629"/>
                  <a:pt x="10313" y="16962"/>
                </a:cubicBezTo>
                <a:cubicBezTo>
                  <a:pt x="10372" y="16883"/>
                  <a:pt x="10441" y="16814"/>
                  <a:pt x="10480" y="16736"/>
                </a:cubicBezTo>
                <a:cubicBezTo>
                  <a:pt x="10920" y="15796"/>
                  <a:pt x="11430" y="14875"/>
                  <a:pt x="11763" y="13906"/>
                </a:cubicBezTo>
                <a:cubicBezTo>
                  <a:pt x="12115" y="12868"/>
                  <a:pt x="12272" y="11761"/>
                  <a:pt x="12556" y="10703"/>
                </a:cubicBezTo>
                <a:cubicBezTo>
                  <a:pt x="13016" y="9029"/>
                  <a:pt x="14006" y="7657"/>
                  <a:pt x="15142" y="6384"/>
                </a:cubicBezTo>
                <a:cubicBezTo>
                  <a:pt x="15739" y="5728"/>
                  <a:pt x="16356" y="5091"/>
                  <a:pt x="16856" y="4367"/>
                </a:cubicBezTo>
                <a:cubicBezTo>
                  <a:pt x="17717" y="3142"/>
                  <a:pt x="17630" y="1703"/>
                  <a:pt x="16259" y="1095"/>
                </a:cubicBezTo>
                <a:cubicBezTo>
                  <a:pt x="15033" y="553"/>
                  <a:pt x="14123" y="339"/>
                  <a:pt x="13337" y="339"/>
                </a:cubicBezTo>
                <a:cubicBezTo>
                  <a:pt x="12106" y="339"/>
                  <a:pt x="11177" y="866"/>
                  <a:pt x="9814" y="1487"/>
                </a:cubicBezTo>
                <a:cubicBezTo>
                  <a:pt x="9223" y="1760"/>
                  <a:pt x="8624" y="1895"/>
                  <a:pt x="8007" y="1895"/>
                </a:cubicBezTo>
                <a:cubicBezTo>
                  <a:pt x="7694" y="1895"/>
                  <a:pt x="7376" y="1860"/>
                  <a:pt x="7052" y="1790"/>
                </a:cubicBezTo>
                <a:cubicBezTo>
                  <a:pt x="5886" y="1536"/>
                  <a:pt x="4868" y="987"/>
                  <a:pt x="3869" y="390"/>
                </a:cubicBezTo>
                <a:cubicBezTo>
                  <a:pt x="3418" y="124"/>
                  <a:pt x="2955" y="0"/>
                  <a:pt x="2515"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0"/>
          <p:cNvSpPr/>
          <p:nvPr/>
        </p:nvSpPr>
        <p:spPr>
          <a:xfrm>
            <a:off x="417281" y="-1837511"/>
            <a:ext cx="5097975" cy="2606641"/>
          </a:xfrm>
          <a:custGeom>
            <a:avLst/>
            <a:gdLst/>
            <a:ahLst/>
            <a:cxnLst/>
            <a:rect l="l" t="t" r="r" b="b"/>
            <a:pathLst>
              <a:path w="22106" h="11303" extrusionOk="0">
                <a:moveTo>
                  <a:pt x="17327" y="1"/>
                </a:moveTo>
                <a:cubicBezTo>
                  <a:pt x="16569" y="1"/>
                  <a:pt x="15810" y="101"/>
                  <a:pt x="15054" y="277"/>
                </a:cubicBezTo>
                <a:cubicBezTo>
                  <a:pt x="13614" y="610"/>
                  <a:pt x="12194" y="1031"/>
                  <a:pt x="10784" y="1481"/>
                </a:cubicBezTo>
                <a:cubicBezTo>
                  <a:pt x="8501" y="2225"/>
                  <a:pt x="6249" y="3029"/>
                  <a:pt x="3976" y="3803"/>
                </a:cubicBezTo>
                <a:cubicBezTo>
                  <a:pt x="3987" y="3842"/>
                  <a:pt x="3996" y="3881"/>
                  <a:pt x="4016" y="3910"/>
                </a:cubicBezTo>
                <a:cubicBezTo>
                  <a:pt x="3624" y="4086"/>
                  <a:pt x="3213" y="4214"/>
                  <a:pt x="2851" y="4439"/>
                </a:cubicBezTo>
                <a:cubicBezTo>
                  <a:pt x="2096" y="4909"/>
                  <a:pt x="1323" y="5370"/>
                  <a:pt x="657" y="5947"/>
                </a:cubicBezTo>
                <a:cubicBezTo>
                  <a:pt x="0" y="6515"/>
                  <a:pt x="128" y="7220"/>
                  <a:pt x="842" y="7740"/>
                </a:cubicBezTo>
                <a:cubicBezTo>
                  <a:pt x="1403" y="8146"/>
                  <a:pt x="2011" y="8296"/>
                  <a:pt x="2661" y="8296"/>
                </a:cubicBezTo>
                <a:cubicBezTo>
                  <a:pt x="2794" y="8296"/>
                  <a:pt x="2929" y="8290"/>
                  <a:pt x="3066" y="8278"/>
                </a:cubicBezTo>
                <a:cubicBezTo>
                  <a:pt x="3889" y="8200"/>
                  <a:pt x="4711" y="8121"/>
                  <a:pt x="5524" y="8102"/>
                </a:cubicBezTo>
                <a:cubicBezTo>
                  <a:pt x="5533" y="8102"/>
                  <a:pt x="5543" y="8102"/>
                  <a:pt x="5552" y="8102"/>
                </a:cubicBezTo>
                <a:cubicBezTo>
                  <a:pt x="6166" y="8102"/>
                  <a:pt x="6666" y="8403"/>
                  <a:pt x="7042" y="8896"/>
                </a:cubicBezTo>
                <a:cubicBezTo>
                  <a:pt x="7356" y="9297"/>
                  <a:pt x="7659" y="9699"/>
                  <a:pt x="7972" y="10100"/>
                </a:cubicBezTo>
                <a:cubicBezTo>
                  <a:pt x="8607" y="10927"/>
                  <a:pt x="9371" y="11302"/>
                  <a:pt x="10272" y="11302"/>
                </a:cubicBezTo>
                <a:cubicBezTo>
                  <a:pt x="10609" y="11302"/>
                  <a:pt x="10966" y="11250"/>
                  <a:pt x="11342" y="11148"/>
                </a:cubicBezTo>
                <a:cubicBezTo>
                  <a:pt x="12399" y="10854"/>
                  <a:pt x="12987" y="10228"/>
                  <a:pt x="13183" y="9179"/>
                </a:cubicBezTo>
                <a:cubicBezTo>
                  <a:pt x="13300" y="8563"/>
                  <a:pt x="13398" y="7936"/>
                  <a:pt x="13526" y="7318"/>
                </a:cubicBezTo>
                <a:cubicBezTo>
                  <a:pt x="13702" y="6496"/>
                  <a:pt x="14192" y="5986"/>
                  <a:pt x="15034" y="5840"/>
                </a:cubicBezTo>
                <a:cubicBezTo>
                  <a:pt x="15282" y="5801"/>
                  <a:pt x="15531" y="5762"/>
                  <a:pt x="15779" y="5762"/>
                </a:cubicBezTo>
                <a:cubicBezTo>
                  <a:pt x="15844" y="5762"/>
                  <a:pt x="15909" y="5765"/>
                  <a:pt x="15975" y="5771"/>
                </a:cubicBezTo>
                <a:cubicBezTo>
                  <a:pt x="16748" y="5830"/>
                  <a:pt x="17531" y="5938"/>
                  <a:pt x="18306" y="6036"/>
                </a:cubicBezTo>
                <a:cubicBezTo>
                  <a:pt x="18408" y="6048"/>
                  <a:pt x="18510" y="6054"/>
                  <a:pt x="18611" y="6054"/>
                </a:cubicBezTo>
                <a:cubicBezTo>
                  <a:pt x="20172" y="6054"/>
                  <a:pt x="21543" y="4622"/>
                  <a:pt x="21792" y="3518"/>
                </a:cubicBezTo>
                <a:cubicBezTo>
                  <a:pt x="22106" y="2167"/>
                  <a:pt x="21205" y="825"/>
                  <a:pt x="19735" y="365"/>
                </a:cubicBezTo>
                <a:cubicBezTo>
                  <a:pt x="18934" y="113"/>
                  <a:pt x="18131" y="1"/>
                  <a:pt x="17327"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0"/>
          <p:cNvSpPr/>
          <p:nvPr/>
        </p:nvSpPr>
        <p:spPr>
          <a:xfrm>
            <a:off x="10484195" y="-197137"/>
            <a:ext cx="9225" cy="29288"/>
          </a:xfrm>
          <a:custGeom>
            <a:avLst/>
            <a:gdLst/>
            <a:ahLst/>
            <a:cxnLst/>
            <a:rect l="l" t="t" r="r" b="b"/>
            <a:pathLst>
              <a:path w="40" h="127" extrusionOk="0">
                <a:moveTo>
                  <a:pt x="0" y="0"/>
                </a:moveTo>
                <a:lnTo>
                  <a:pt x="0" y="0"/>
                </a:lnTo>
                <a:cubicBezTo>
                  <a:pt x="5" y="18"/>
                  <a:pt x="11" y="38"/>
                  <a:pt x="18" y="58"/>
                </a:cubicBezTo>
                <a:lnTo>
                  <a:pt x="18" y="58"/>
                </a:lnTo>
                <a:cubicBezTo>
                  <a:pt x="11" y="35"/>
                  <a:pt x="6" y="16"/>
                  <a:pt x="0" y="0"/>
                </a:cubicBezTo>
                <a:close/>
                <a:moveTo>
                  <a:pt x="18" y="58"/>
                </a:moveTo>
                <a:lnTo>
                  <a:pt x="18" y="58"/>
                </a:lnTo>
                <a:cubicBezTo>
                  <a:pt x="24" y="78"/>
                  <a:pt x="31" y="100"/>
                  <a:pt x="40" y="127"/>
                </a:cubicBezTo>
                <a:cubicBezTo>
                  <a:pt x="34" y="106"/>
                  <a:pt x="26" y="82"/>
                  <a:pt x="18" y="58"/>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0"/>
          <p:cNvSpPr/>
          <p:nvPr/>
        </p:nvSpPr>
        <p:spPr>
          <a:xfrm>
            <a:off x="10405094" y="-420834"/>
            <a:ext cx="5074" cy="8533"/>
          </a:xfrm>
          <a:custGeom>
            <a:avLst/>
            <a:gdLst/>
            <a:ahLst/>
            <a:cxnLst/>
            <a:rect l="l" t="t" r="r" b="b"/>
            <a:pathLst>
              <a:path w="22" h="37" extrusionOk="0">
                <a:moveTo>
                  <a:pt x="0" y="0"/>
                </a:moveTo>
                <a:cubicBezTo>
                  <a:pt x="3" y="6"/>
                  <a:pt x="6" y="12"/>
                  <a:pt x="9" y="17"/>
                </a:cubicBezTo>
                <a:lnTo>
                  <a:pt x="9" y="17"/>
                </a:lnTo>
                <a:lnTo>
                  <a:pt x="0" y="0"/>
                </a:lnTo>
                <a:close/>
                <a:moveTo>
                  <a:pt x="9" y="17"/>
                </a:moveTo>
                <a:lnTo>
                  <a:pt x="10" y="20"/>
                </a:lnTo>
                <a:cubicBezTo>
                  <a:pt x="11" y="20"/>
                  <a:pt x="11" y="20"/>
                  <a:pt x="11" y="20"/>
                </a:cubicBezTo>
                <a:lnTo>
                  <a:pt x="11" y="20"/>
                </a:lnTo>
                <a:cubicBezTo>
                  <a:pt x="10" y="19"/>
                  <a:pt x="10" y="18"/>
                  <a:pt x="9" y="17"/>
                </a:cubicBezTo>
                <a:close/>
                <a:moveTo>
                  <a:pt x="11" y="20"/>
                </a:moveTo>
                <a:lnTo>
                  <a:pt x="11" y="20"/>
                </a:lnTo>
                <a:cubicBezTo>
                  <a:pt x="17" y="31"/>
                  <a:pt x="21" y="37"/>
                  <a:pt x="21" y="37"/>
                </a:cubicBezTo>
                <a:cubicBezTo>
                  <a:pt x="21" y="37"/>
                  <a:pt x="18" y="32"/>
                  <a:pt x="11" y="2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0"/>
          <p:cNvSpPr/>
          <p:nvPr/>
        </p:nvSpPr>
        <p:spPr>
          <a:xfrm>
            <a:off x="9569336" y="-2060748"/>
            <a:ext cx="36437" cy="50043"/>
          </a:xfrm>
          <a:custGeom>
            <a:avLst/>
            <a:gdLst/>
            <a:ahLst/>
            <a:cxnLst/>
            <a:rect l="l" t="t" r="r" b="b"/>
            <a:pathLst>
              <a:path w="158" h="217" extrusionOk="0">
                <a:moveTo>
                  <a:pt x="0" y="1"/>
                </a:moveTo>
                <a:cubicBezTo>
                  <a:pt x="69" y="99"/>
                  <a:pt x="118" y="167"/>
                  <a:pt x="157" y="216"/>
                </a:cubicBezTo>
                <a:cubicBezTo>
                  <a:pt x="109" y="138"/>
                  <a:pt x="50" y="70"/>
                  <a:pt x="0"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0"/>
          <p:cNvSpPr/>
          <p:nvPr/>
        </p:nvSpPr>
        <p:spPr>
          <a:xfrm>
            <a:off x="10159025" y="993075"/>
            <a:ext cx="22139" cy="34131"/>
          </a:xfrm>
          <a:custGeom>
            <a:avLst/>
            <a:gdLst/>
            <a:ahLst/>
            <a:cxnLst/>
            <a:rect l="l" t="t" r="r" b="b"/>
            <a:pathLst>
              <a:path w="96" h="148" extrusionOk="0">
                <a:moveTo>
                  <a:pt x="78" y="0"/>
                </a:moveTo>
                <a:cubicBezTo>
                  <a:pt x="49" y="50"/>
                  <a:pt x="29" y="98"/>
                  <a:pt x="0" y="147"/>
                </a:cubicBezTo>
                <a:cubicBezTo>
                  <a:pt x="92" y="19"/>
                  <a:pt x="95" y="1"/>
                  <a:pt x="88" y="1"/>
                </a:cubicBezTo>
                <a:cubicBezTo>
                  <a:pt x="85" y="1"/>
                  <a:pt x="80" y="4"/>
                  <a:pt x="78" y="4"/>
                </a:cubicBezTo>
                <a:cubicBezTo>
                  <a:pt x="77" y="4"/>
                  <a:pt x="77" y="3"/>
                  <a:pt x="78"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0"/>
          <p:cNvSpPr/>
          <p:nvPr/>
        </p:nvSpPr>
        <p:spPr>
          <a:xfrm>
            <a:off x="5977930" y="193528"/>
            <a:ext cx="9455" cy="231"/>
          </a:xfrm>
          <a:custGeom>
            <a:avLst/>
            <a:gdLst/>
            <a:ahLst/>
            <a:cxnLst/>
            <a:rect l="l" t="t" r="r" b="b"/>
            <a:pathLst>
              <a:path w="41" h="1" extrusionOk="0">
                <a:moveTo>
                  <a:pt x="40" y="0"/>
                </a:moveTo>
                <a:lnTo>
                  <a:pt x="1" y="0"/>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0"/>
          <p:cNvSpPr/>
          <p:nvPr/>
        </p:nvSpPr>
        <p:spPr>
          <a:xfrm>
            <a:off x="6127132" y="-2507913"/>
            <a:ext cx="8763" cy="2537"/>
          </a:xfrm>
          <a:custGeom>
            <a:avLst/>
            <a:gdLst/>
            <a:ahLst/>
            <a:cxnLst/>
            <a:rect l="l" t="t" r="r" b="b"/>
            <a:pathLst>
              <a:path w="38" h="11" extrusionOk="0">
                <a:moveTo>
                  <a:pt x="37" y="0"/>
                </a:moveTo>
                <a:cubicBezTo>
                  <a:pt x="31" y="0"/>
                  <a:pt x="29" y="0"/>
                  <a:pt x="28" y="3"/>
                </a:cubicBezTo>
                <a:lnTo>
                  <a:pt x="28" y="3"/>
                </a:lnTo>
                <a:cubicBezTo>
                  <a:pt x="30" y="2"/>
                  <a:pt x="34" y="1"/>
                  <a:pt x="37" y="0"/>
                </a:cubicBezTo>
                <a:close/>
                <a:moveTo>
                  <a:pt x="28" y="3"/>
                </a:moveTo>
                <a:cubicBezTo>
                  <a:pt x="0" y="11"/>
                  <a:pt x="9" y="11"/>
                  <a:pt x="27" y="11"/>
                </a:cubicBezTo>
                <a:cubicBezTo>
                  <a:pt x="27" y="7"/>
                  <a:pt x="27" y="4"/>
                  <a:pt x="28" y="3"/>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0"/>
          <p:cNvSpPr/>
          <p:nvPr/>
        </p:nvSpPr>
        <p:spPr>
          <a:xfrm>
            <a:off x="8337377" y="267325"/>
            <a:ext cx="21447" cy="12223"/>
          </a:xfrm>
          <a:custGeom>
            <a:avLst/>
            <a:gdLst/>
            <a:ahLst/>
            <a:cxnLst/>
            <a:rect l="l" t="t" r="r" b="b"/>
            <a:pathLst>
              <a:path w="93" h="53" extrusionOk="0">
                <a:moveTo>
                  <a:pt x="4" y="0"/>
                </a:moveTo>
                <a:cubicBezTo>
                  <a:pt x="0" y="0"/>
                  <a:pt x="40" y="23"/>
                  <a:pt x="93" y="52"/>
                </a:cubicBezTo>
                <a:cubicBezTo>
                  <a:pt x="83" y="43"/>
                  <a:pt x="73" y="43"/>
                  <a:pt x="73" y="33"/>
                </a:cubicBezTo>
                <a:cubicBezTo>
                  <a:pt x="27" y="10"/>
                  <a:pt x="7" y="0"/>
                  <a:pt x="4"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0"/>
          <p:cNvSpPr/>
          <p:nvPr/>
        </p:nvSpPr>
        <p:spPr>
          <a:xfrm>
            <a:off x="8376345" y="-2758593"/>
            <a:ext cx="4612" cy="231"/>
          </a:xfrm>
          <a:custGeom>
            <a:avLst/>
            <a:gdLst/>
            <a:ahLst/>
            <a:cxnLst/>
            <a:rect l="l" t="t" r="r" b="b"/>
            <a:pathLst>
              <a:path w="20" h="1" extrusionOk="0">
                <a:moveTo>
                  <a:pt x="9" y="1"/>
                </a:moveTo>
                <a:lnTo>
                  <a:pt x="0" y="1"/>
                </a:lnTo>
                <a:lnTo>
                  <a:pt x="20" y="1"/>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0"/>
          <p:cNvSpPr/>
          <p:nvPr/>
        </p:nvSpPr>
        <p:spPr>
          <a:xfrm>
            <a:off x="8380726" y="-2758593"/>
            <a:ext cx="106314" cy="20525"/>
          </a:xfrm>
          <a:custGeom>
            <a:avLst/>
            <a:gdLst/>
            <a:ahLst/>
            <a:cxnLst/>
            <a:rect l="l" t="t" r="r" b="b"/>
            <a:pathLst>
              <a:path w="461" h="89" extrusionOk="0">
                <a:moveTo>
                  <a:pt x="1" y="1"/>
                </a:moveTo>
                <a:lnTo>
                  <a:pt x="138" y="88"/>
                </a:lnTo>
                <a:cubicBezTo>
                  <a:pt x="245" y="69"/>
                  <a:pt x="353" y="59"/>
                  <a:pt x="461" y="40"/>
                </a:cubicBezTo>
                <a:cubicBezTo>
                  <a:pt x="353" y="40"/>
                  <a:pt x="275" y="40"/>
                  <a:pt x="206" y="30"/>
                </a:cubicBezTo>
                <a:lnTo>
                  <a:pt x="1" y="1"/>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0"/>
          <p:cNvSpPr/>
          <p:nvPr/>
        </p:nvSpPr>
        <p:spPr>
          <a:xfrm>
            <a:off x="7409596" y="-2769893"/>
            <a:ext cx="4612" cy="2537"/>
          </a:xfrm>
          <a:custGeom>
            <a:avLst/>
            <a:gdLst/>
            <a:ahLst/>
            <a:cxnLst/>
            <a:rect l="l" t="t" r="r" b="b"/>
            <a:pathLst>
              <a:path w="20" h="11" extrusionOk="0">
                <a:moveTo>
                  <a:pt x="0" y="10"/>
                </a:moveTo>
                <a:cubicBezTo>
                  <a:pt x="10" y="10"/>
                  <a:pt x="20" y="10"/>
                  <a:pt x="20" y="0"/>
                </a:cubicBezTo>
                <a:cubicBezTo>
                  <a:pt x="20" y="10"/>
                  <a:pt x="10" y="10"/>
                  <a:pt x="0" y="1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0"/>
          <p:cNvSpPr/>
          <p:nvPr/>
        </p:nvSpPr>
        <p:spPr>
          <a:xfrm>
            <a:off x="8885094" y="692581"/>
            <a:ext cx="6918" cy="4843"/>
          </a:xfrm>
          <a:custGeom>
            <a:avLst/>
            <a:gdLst/>
            <a:ahLst/>
            <a:cxnLst/>
            <a:rect l="l" t="t" r="r" b="b"/>
            <a:pathLst>
              <a:path w="30" h="21" extrusionOk="0">
                <a:moveTo>
                  <a:pt x="0" y="1"/>
                </a:moveTo>
                <a:lnTo>
                  <a:pt x="0" y="1"/>
                </a:lnTo>
                <a:cubicBezTo>
                  <a:pt x="10" y="10"/>
                  <a:pt x="20" y="21"/>
                  <a:pt x="29" y="21"/>
                </a:cubicBezTo>
                <a:cubicBezTo>
                  <a:pt x="20" y="10"/>
                  <a:pt x="10" y="10"/>
                  <a:pt x="0"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0"/>
          <p:cNvSpPr/>
          <p:nvPr/>
        </p:nvSpPr>
        <p:spPr>
          <a:xfrm>
            <a:off x="10450295" y="-301145"/>
            <a:ext cx="4612" cy="15912"/>
          </a:xfrm>
          <a:custGeom>
            <a:avLst/>
            <a:gdLst/>
            <a:ahLst/>
            <a:cxnLst/>
            <a:rect l="l" t="t" r="r" b="b"/>
            <a:pathLst>
              <a:path w="20" h="69" extrusionOk="0">
                <a:moveTo>
                  <a:pt x="0" y="1"/>
                </a:moveTo>
                <a:cubicBezTo>
                  <a:pt x="0" y="15"/>
                  <a:pt x="6" y="30"/>
                  <a:pt x="13" y="48"/>
                </a:cubicBezTo>
                <a:lnTo>
                  <a:pt x="13" y="48"/>
                </a:lnTo>
                <a:cubicBezTo>
                  <a:pt x="9" y="35"/>
                  <a:pt x="7" y="20"/>
                  <a:pt x="0" y="1"/>
                </a:cubicBezTo>
                <a:close/>
                <a:moveTo>
                  <a:pt x="13" y="48"/>
                </a:moveTo>
                <a:cubicBezTo>
                  <a:pt x="14" y="55"/>
                  <a:pt x="17" y="62"/>
                  <a:pt x="20" y="69"/>
                </a:cubicBezTo>
                <a:cubicBezTo>
                  <a:pt x="17" y="61"/>
                  <a:pt x="15" y="55"/>
                  <a:pt x="13" y="48"/>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0"/>
          <p:cNvSpPr/>
          <p:nvPr/>
        </p:nvSpPr>
        <p:spPr>
          <a:xfrm>
            <a:off x="3186305" y="-2783499"/>
            <a:ext cx="7345318" cy="3951588"/>
          </a:xfrm>
          <a:custGeom>
            <a:avLst/>
            <a:gdLst/>
            <a:ahLst/>
            <a:cxnLst/>
            <a:rect l="l" t="t" r="r" b="b"/>
            <a:pathLst>
              <a:path w="31851" h="17135" extrusionOk="0">
                <a:moveTo>
                  <a:pt x="20372" y="20"/>
                </a:moveTo>
                <a:lnTo>
                  <a:pt x="20372" y="20"/>
                </a:lnTo>
                <a:cubicBezTo>
                  <a:pt x="20375" y="21"/>
                  <a:pt x="20378" y="21"/>
                  <a:pt x="20380" y="21"/>
                </a:cubicBezTo>
                <a:lnTo>
                  <a:pt x="20380" y="21"/>
                </a:lnTo>
                <a:cubicBezTo>
                  <a:pt x="20378" y="21"/>
                  <a:pt x="20375" y="21"/>
                  <a:pt x="20372" y="20"/>
                </a:cubicBezTo>
                <a:close/>
                <a:moveTo>
                  <a:pt x="20196" y="20"/>
                </a:moveTo>
                <a:cubicBezTo>
                  <a:pt x="20187" y="20"/>
                  <a:pt x="20180" y="21"/>
                  <a:pt x="20174" y="22"/>
                </a:cubicBezTo>
                <a:lnTo>
                  <a:pt x="20174" y="22"/>
                </a:lnTo>
                <a:lnTo>
                  <a:pt x="20196" y="20"/>
                </a:lnTo>
                <a:close/>
                <a:moveTo>
                  <a:pt x="26441" y="1806"/>
                </a:moveTo>
                <a:cubicBezTo>
                  <a:pt x="26457" y="1821"/>
                  <a:pt x="26478" y="1839"/>
                  <a:pt x="26503" y="1861"/>
                </a:cubicBezTo>
                <a:cubicBezTo>
                  <a:pt x="26483" y="1842"/>
                  <a:pt x="26462" y="1824"/>
                  <a:pt x="26441" y="1806"/>
                </a:cubicBezTo>
                <a:close/>
                <a:moveTo>
                  <a:pt x="27091" y="2498"/>
                </a:moveTo>
                <a:lnTo>
                  <a:pt x="27091" y="2498"/>
                </a:lnTo>
                <a:cubicBezTo>
                  <a:pt x="27150" y="2547"/>
                  <a:pt x="27219" y="2636"/>
                  <a:pt x="27287" y="2733"/>
                </a:cubicBezTo>
                <a:cubicBezTo>
                  <a:pt x="27228" y="2664"/>
                  <a:pt x="27169" y="2586"/>
                  <a:pt x="27091" y="2498"/>
                </a:cubicBezTo>
                <a:close/>
                <a:moveTo>
                  <a:pt x="27271" y="2781"/>
                </a:moveTo>
                <a:cubicBezTo>
                  <a:pt x="27287" y="2781"/>
                  <a:pt x="27332" y="2818"/>
                  <a:pt x="27385" y="2871"/>
                </a:cubicBezTo>
                <a:cubicBezTo>
                  <a:pt x="27424" y="2919"/>
                  <a:pt x="27454" y="2978"/>
                  <a:pt x="27493" y="3027"/>
                </a:cubicBezTo>
                <a:cubicBezTo>
                  <a:pt x="27473" y="3008"/>
                  <a:pt x="27454" y="2997"/>
                  <a:pt x="27434" y="2978"/>
                </a:cubicBezTo>
                <a:cubicBezTo>
                  <a:pt x="27375" y="2910"/>
                  <a:pt x="27326" y="2841"/>
                  <a:pt x="27267" y="2782"/>
                </a:cubicBezTo>
                <a:cubicBezTo>
                  <a:pt x="27268" y="2781"/>
                  <a:pt x="27270" y="2781"/>
                  <a:pt x="27271" y="2781"/>
                </a:cubicBezTo>
                <a:close/>
                <a:moveTo>
                  <a:pt x="19804" y="12321"/>
                </a:moveTo>
                <a:lnTo>
                  <a:pt x="19804" y="12321"/>
                </a:lnTo>
                <a:cubicBezTo>
                  <a:pt x="19946" y="12353"/>
                  <a:pt x="20087" y="12389"/>
                  <a:pt x="20225" y="12428"/>
                </a:cubicBezTo>
                <a:lnTo>
                  <a:pt x="20225" y="12428"/>
                </a:lnTo>
                <a:cubicBezTo>
                  <a:pt x="20082" y="12398"/>
                  <a:pt x="19938" y="12360"/>
                  <a:pt x="19804" y="12321"/>
                </a:cubicBezTo>
                <a:close/>
                <a:moveTo>
                  <a:pt x="22037" y="13125"/>
                </a:moveTo>
                <a:lnTo>
                  <a:pt x="22037" y="13125"/>
                </a:lnTo>
                <a:cubicBezTo>
                  <a:pt x="22048" y="13128"/>
                  <a:pt x="22059" y="13131"/>
                  <a:pt x="22070" y="13135"/>
                </a:cubicBezTo>
                <a:lnTo>
                  <a:pt x="22070" y="13135"/>
                </a:lnTo>
                <a:cubicBezTo>
                  <a:pt x="22059" y="13131"/>
                  <a:pt x="22048" y="13127"/>
                  <a:pt x="22037" y="13125"/>
                </a:cubicBezTo>
                <a:close/>
                <a:moveTo>
                  <a:pt x="19549" y="1"/>
                </a:moveTo>
                <a:cubicBezTo>
                  <a:pt x="19579" y="6"/>
                  <a:pt x="19461" y="6"/>
                  <a:pt x="19318" y="6"/>
                </a:cubicBezTo>
                <a:cubicBezTo>
                  <a:pt x="19175" y="6"/>
                  <a:pt x="19006" y="6"/>
                  <a:pt x="18933" y="11"/>
                </a:cubicBezTo>
                <a:lnTo>
                  <a:pt x="19158" y="20"/>
                </a:lnTo>
                <a:cubicBezTo>
                  <a:pt x="19011" y="20"/>
                  <a:pt x="18894" y="30"/>
                  <a:pt x="18796" y="40"/>
                </a:cubicBezTo>
                <a:cubicBezTo>
                  <a:pt x="18698" y="50"/>
                  <a:pt x="18619" y="59"/>
                  <a:pt x="18550" y="79"/>
                </a:cubicBezTo>
                <a:cubicBezTo>
                  <a:pt x="18472" y="89"/>
                  <a:pt x="18394" y="109"/>
                  <a:pt x="18306" y="118"/>
                </a:cubicBezTo>
                <a:cubicBezTo>
                  <a:pt x="18208" y="138"/>
                  <a:pt x="18091" y="138"/>
                  <a:pt x="17943" y="157"/>
                </a:cubicBezTo>
                <a:cubicBezTo>
                  <a:pt x="18005" y="140"/>
                  <a:pt x="18096" y="76"/>
                  <a:pt x="17895" y="76"/>
                </a:cubicBezTo>
                <a:cubicBezTo>
                  <a:pt x="17870" y="76"/>
                  <a:pt x="17840" y="77"/>
                  <a:pt x="17806" y="79"/>
                </a:cubicBezTo>
                <a:cubicBezTo>
                  <a:pt x="17738" y="98"/>
                  <a:pt x="17581" y="148"/>
                  <a:pt x="17375" y="207"/>
                </a:cubicBezTo>
                <a:cubicBezTo>
                  <a:pt x="17366" y="207"/>
                  <a:pt x="17346" y="207"/>
                  <a:pt x="17336" y="216"/>
                </a:cubicBezTo>
                <a:cubicBezTo>
                  <a:pt x="17111" y="236"/>
                  <a:pt x="16885" y="255"/>
                  <a:pt x="16661" y="285"/>
                </a:cubicBezTo>
                <a:cubicBezTo>
                  <a:pt x="16944" y="216"/>
                  <a:pt x="17268" y="138"/>
                  <a:pt x="17493" y="98"/>
                </a:cubicBezTo>
                <a:lnTo>
                  <a:pt x="17493" y="98"/>
                </a:lnTo>
                <a:cubicBezTo>
                  <a:pt x="17454" y="100"/>
                  <a:pt x="17426" y="101"/>
                  <a:pt x="17405" y="101"/>
                </a:cubicBezTo>
                <a:cubicBezTo>
                  <a:pt x="17354" y="101"/>
                  <a:pt x="17343" y="97"/>
                  <a:pt x="17314" y="97"/>
                </a:cubicBezTo>
                <a:cubicBezTo>
                  <a:pt x="17282" y="97"/>
                  <a:pt x="17229" y="101"/>
                  <a:pt x="17081" y="118"/>
                </a:cubicBezTo>
                <a:cubicBezTo>
                  <a:pt x="16964" y="118"/>
                  <a:pt x="17229" y="79"/>
                  <a:pt x="17346" y="69"/>
                </a:cubicBezTo>
                <a:lnTo>
                  <a:pt x="17346" y="69"/>
                </a:lnTo>
                <a:cubicBezTo>
                  <a:pt x="17081" y="89"/>
                  <a:pt x="16827" y="118"/>
                  <a:pt x="16563" y="138"/>
                </a:cubicBezTo>
                <a:cubicBezTo>
                  <a:pt x="16602" y="167"/>
                  <a:pt x="15955" y="255"/>
                  <a:pt x="15984" y="285"/>
                </a:cubicBezTo>
                <a:cubicBezTo>
                  <a:pt x="16278" y="236"/>
                  <a:pt x="16563" y="177"/>
                  <a:pt x="16856" y="138"/>
                </a:cubicBezTo>
                <a:lnTo>
                  <a:pt x="16856" y="138"/>
                </a:lnTo>
                <a:cubicBezTo>
                  <a:pt x="16876" y="148"/>
                  <a:pt x="16748" y="187"/>
                  <a:pt x="16552" y="236"/>
                </a:cubicBezTo>
                <a:cubicBezTo>
                  <a:pt x="16357" y="275"/>
                  <a:pt x="16082" y="334"/>
                  <a:pt x="15799" y="363"/>
                </a:cubicBezTo>
                <a:cubicBezTo>
                  <a:pt x="15791" y="364"/>
                  <a:pt x="15785" y="364"/>
                  <a:pt x="15779" y="364"/>
                </a:cubicBezTo>
                <a:cubicBezTo>
                  <a:pt x="15676" y="364"/>
                  <a:pt x="15896" y="284"/>
                  <a:pt x="15877" y="275"/>
                </a:cubicBezTo>
                <a:lnTo>
                  <a:pt x="15877" y="275"/>
                </a:lnTo>
                <a:cubicBezTo>
                  <a:pt x="15808" y="294"/>
                  <a:pt x="15348" y="383"/>
                  <a:pt x="15289" y="383"/>
                </a:cubicBezTo>
                <a:lnTo>
                  <a:pt x="15534" y="324"/>
                </a:lnTo>
                <a:lnTo>
                  <a:pt x="15534" y="324"/>
                </a:lnTo>
                <a:cubicBezTo>
                  <a:pt x="15368" y="344"/>
                  <a:pt x="15240" y="373"/>
                  <a:pt x="15113" y="412"/>
                </a:cubicBezTo>
                <a:cubicBezTo>
                  <a:pt x="14976" y="442"/>
                  <a:pt x="14829" y="471"/>
                  <a:pt x="14643" y="490"/>
                </a:cubicBezTo>
                <a:cubicBezTo>
                  <a:pt x="14506" y="510"/>
                  <a:pt x="14241" y="520"/>
                  <a:pt x="14221" y="540"/>
                </a:cubicBezTo>
                <a:cubicBezTo>
                  <a:pt x="14359" y="540"/>
                  <a:pt x="14428" y="579"/>
                  <a:pt x="14447" y="627"/>
                </a:cubicBezTo>
                <a:lnTo>
                  <a:pt x="14006" y="716"/>
                </a:lnTo>
                <a:lnTo>
                  <a:pt x="14016" y="696"/>
                </a:lnTo>
                <a:lnTo>
                  <a:pt x="13928" y="716"/>
                </a:lnTo>
                <a:lnTo>
                  <a:pt x="13938" y="725"/>
                </a:lnTo>
                <a:cubicBezTo>
                  <a:pt x="13781" y="755"/>
                  <a:pt x="13634" y="784"/>
                  <a:pt x="13487" y="823"/>
                </a:cubicBezTo>
                <a:cubicBezTo>
                  <a:pt x="13468" y="814"/>
                  <a:pt x="13527" y="784"/>
                  <a:pt x="13585" y="755"/>
                </a:cubicBezTo>
                <a:cubicBezTo>
                  <a:pt x="13655" y="729"/>
                  <a:pt x="13732" y="695"/>
                  <a:pt x="13679" y="695"/>
                </a:cubicBezTo>
                <a:cubicBezTo>
                  <a:pt x="13673" y="695"/>
                  <a:pt x="13664" y="695"/>
                  <a:pt x="13653" y="696"/>
                </a:cubicBezTo>
                <a:cubicBezTo>
                  <a:pt x="13644" y="706"/>
                  <a:pt x="13536" y="735"/>
                  <a:pt x="13487" y="755"/>
                </a:cubicBezTo>
                <a:cubicBezTo>
                  <a:pt x="13466" y="758"/>
                  <a:pt x="13452" y="759"/>
                  <a:pt x="13443" y="759"/>
                </a:cubicBezTo>
                <a:cubicBezTo>
                  <a:pt x="13419" y="759"/>
                  <a:pt x="13433" y="750"/>
                  <a:pt x="13415" y="750"/>
                </a:cubicBezTo>
                <a:cubicBezTo>
                  <a:pt x="13399" y="750"/>
                  <a:pt x="13358" y="757"/>
                  <a:pt x="13242" y="784"/>
                </a:cubicBezTo>
                <a:cubicBezTo>
                  <a:pt x="13213" y="813"/>
                  <a:pt x="12899" y="868"/>
                  <a:pt x="12921" y="868"/>
                </a:cubicBezTo>
                <a:cubicBezTo>
                  <a:pt x="12929" y="868"/>
                  <a:pt x="12980" y="861"/>
                  <a:pt x="13105" y="843"/>
                </a:cubicBezTo>
                <a:lnTo>
                  <a:pt x="13105" y="843"/>
                </a:lnTo>
                <a:cubicBezTo>
                  <a:pt x="12821" y="912"/>
                  <a:pt x="12802" y="902"/>
                  <a:pt x="12459" y="980"/>
                </a:cubicBezTo>
                <a:cubicBezTo>
                  <a:pt x="12537" y="980"/>
                  <a:pt x="12390" y="1039"/>
                  <a:pt x="12204" y="1108"/>
                </a:cubicBezTo>
                <a:lnTo>
                  <a:pt x="11822" y="1195"/>
                </a:lnTo>
                <a:cubicBezTo>
                  <a:pt x="11822" y="1206"/>
                  <a:pt x="11812" y="1206"/>
                  <a:pt x="11812" y="1206"/>
                </a:cubicBezTo>
                <a:cubicBezTo>
                  <a:pt x="11225" y="1343"/>
                  <a:pt x="10902" y="1411"/>
                  <a:pt x="10363" y="1548"/>
                </a:cubicBezTo>
                <a:cubicBezTo>
                  <a:pt x="10321" y="1555"/>
                  <a:pt x="10175" y="1587"/>
                  <a:pt x="10133" y="1587"/>
                </a:cubicBezTo>
                <a:cubicBezTo>
                  <a:pt x="10116" y="1587"/>
                  <a:pt x="10116" y="1582"/>
                  <a:pt x="10147" y="1568"/>
                </a:cubicBezTo>
                <a:lnTo>
                  <a:pt x="10147" y="1568"/>
                </a:lnTo>
                <a:cubicBezTo>
                  <a:pt x="10069" y="1597"/>
                  <a:pt x="10001" y="1626"/>
                  <a:pt x="9834" y="1676"/>
                </a:cubicBezTo>
                <a:cubicBezTo>
                  <a:pt x="9783" y="1685"/>
                  <a:pt x="9757" y="1688"/>
                  <a:pt x="9747" y="1688"/>
                </a:cubicBezTo>
                <a:cubicBezTo>
                  <a:pt x="9698" y="1688"/>
                  <a:pt x="10079" y="1594"/>
                  <a:pt x="9996" y="1594"/>
                </a:cubicBezTo>
                <a:cubicBezTo>
                  <a:pt x="9987" y="1594"/>
                  <a:pt x="9972" y="1595"/>
                  <a:pt x="9951" y="1597"/>
                </a:cubicBezTo>
                <a:cubicBezTo>
                  <a:pt x="9932" y="1626"/>
                  <a:pt x="9531" y="1744"/>
                  <a:pt x="9295" y="1822"/>
                </a:cubicBezTo>
                <a:cubicBezTo>
                  <a:pt x="9298" y="1823"/>
                  <a:pt x="9301" y="1823"/>
                  <a:pt x="9304" y="1823"/>
                </a:cubicBezTo>
                <a:cubicBezTo>
                  <a:pt x="9403" y="1823"/>
                  <a:pt x="9851" y="1673"/>
                  <a:pt x="10079" y="1597"/>
                </a:cubicBezTo>
                <a:lnTo>
                  <a:pt x="10079" y="1597"/>
                </a:lnTo>
                <a:cubicBezTo>
                  <a:pt x="10088" y="1617"/>
                  <a:pt x="10040" y="1646"/>
                  <a:pt x="9951" y="1685"/>
                </a:cubicBezTo>
                <a:cubicBezTo>
                  <a:pt x="9374" y="1842"/>
                  <a:pt x="8796" y="1998"/>
                  <a:pt x="8208" y="2155"/>
                </a:cubicBezTo>
                <a:cubicBezTo>
                  <a:pt x="7816" y="2253"/>
                  <a:pt x="6827" y="2538"/>
                  <a:pt x="6249" y="2664"/>
                </a:cubicBezTo>
                <a:cubicBezTo>
                  <a:pt x="6171" y="2694"/>
                  <a:pt x="6044" y="2733"/>
                  <a:pt x="6014" y="2743"/>
                </a:cubicBezTo>
                <a:cubicBezTo>
                  <a:pt x="5828" y="2792"/>
                  <a:pt x="5652" y="2841"/>
                  <a:pt x="5466" y="2890"/>
                </a:cubicBezTo>
                <a:cubicBezTo>
                  <a:pt x="4956" y="3017"/>
                  <a:pt x="4359" y="3115"/>
                  <a:pt x="3761" y="3243"/>
                </a:cubicBezTo>
                <a:cubicBezTo>
                  <a:pt x="3761" y="3233"/>
                  <a:pt x="3761" y="3233"/>
                  <a:pt x="3752" y="3233"/>
                </a:cubicBezTo>
                <a:cubicBezTo>
                  <a:pt x="3664" y="3252"/>
                  <a:pt x="3576" y="3282"/>
                  <a:pt x="3478" y="3301"/>
                </a:cubicBezTo>
                <a:cubicBezTo>
                  <a:pt x="3468" y="3311"/>
                  <a:pt x="3448" y="3311"/>
                  <a:pt x="3428" y="3311"/>
                </a:cubicBezTo>
                <a:cubicBezTo>
                  <a:pt x="3444" y="3303"/>
                  <a:pt x="3499" y="3289"/>
                  <a:pt x="3477" y="3289"/>
                </a:cubicBezTo>
                <a:cubicBezTo>
                  <a:pt x="3472" y="3289"/>
                  <a:pt x="3463" y="3290"/>
                  <a:pt x="3448" y="3291"/>
                </a:cubicBezTo>
                <a:cubicBezTo>
                  <a:pt x="3439" y="3301"/>
                  <a:pt x="3399" y="3321"/>
                  <a:pt x="3341" y="3341"/>
                </a:cubicBezTo>
                <a:cubicBezTo>
                  <a:pt x="3174" y="3380"/>
                  <a:pt x="3008" y="3428"/>
                  <a:pt x="2841" y="3478"/>
                </a:cubicBezTo>
                <a:lnTo>
                  <a:pt x="2831" y="3478"/>
                </a:lnTo>
                <a:cubicBezTo>
                  <a:pt x="2694" y="3517"/>
                  <a:pt x="2557" y="3566"/>
                  <a:pt x="2420" y="3615"/>
                </a:cubicBezTo>
                <a:cubicBezTo>
                  <a:pt x="2410" y="3624"/>
                  <a:pt x="2400" y="3624"/>
                  <a:pt x="2381" y="3634"/>
                </a:cubicBezTo>
                <a:cubicBezTo>
                  <a:pt x="2371" y="3634"/>
                  <a:pt x="2361" y="3644"/>
                  <a:pt x="2351" y="3644"/>
                </a:cubicBezTo>
                <a:cubicBezTo>
                  <a:pt x="1930" y="3811"/>
                  <a:pt x="1558" y="4016"/>
                  <a:pt x="1254" y="4300"/>
                </a:cubicBezTo>
                <a:cubicBezTo>
                  <a:pt x="1" y="5446"/>
                  <a:pt x="725" y="7102"/>
                  <a:pt x="1587" y="8238"/>
                </a:cubicBezTo>
                <a:cubicBezTo>
                  <a:pt x="2714" y="9716"/>
                  <a:pt x="4212" y="10784"/>
                  <a:pt x="5848" y="11636"/>
                </a:cubicBezTo>
                <a:cubicBezTo>
                  <a:pt x="6044" y="11734"/>
                  <a:pt x="6249" y="11832"/>
                  <a:pt x="6455" y="11930"/>
                </a:cubicBezTo>
                <a:cubicBezTo>
                  <a:pt x="6680" y="12038"/>
                  <a:pt x="6935" y="12155"/>
                  <a:pt x="7219" y="12214"/>
                </a:cubicBezTo>
                <a:cubicBezTo>
                  <a:pt x="7249" y="12228"/>
                  <a:pt x="7254" y="12232"/>
                  <a:pt x="7247" y="12232"/>
                </a:cubicBezTo>
                <a:cubicBezTo>
                  <a:pt x="7232" y="12232"/>
                  <a:pt x="7174" y="12216"/>
                  <a:pt x="7162" y="12216"/>
                </a:cubicBezTo>
                <a:cubicBezTo>
                  <a:pt x="7157" y="12216"/>
                  <a:pt x="7159" y="12218"/>
                  <a:pt x="7170" y="12223"/>
                </a:cubicBezTo>
                <a:cubicBezTo>
                  <a:pt x="7307" y="12253"/>
                  <a:pt x="7474" y="12312"/>
                  <a:pt x="7777" y="12410"/>
                </a:cubicBezTo>
                <a:lnTo>
                  <a:pt x="7738" y="12400"/>
                </a:lnTo>
                <a:lnTo>
                  <a:pt x="7738" y="12400"/>
                </a:lnTo>
                <a:cubicBezTo>
                  <a:pt x="8169" y="12537"/>
                  <a:pt x="8482" y="12615"/>
                  <a:pt x="8806" y="12684"/>
                </a:cubicBezTo>
                <a:cubicBezTo>
                  <a:pt x="9139" y="12763"/>
                  <a:pt x="9472" y="12831"/>
                  <a:pt x="9981" y="12889"/>
                </a:cubicBezTo>
                <a:cubicBezTo>
                  <a:pt x="9951" y="12880"/>
                  <a:pt x="9932" y="12870"/>
                  <a:pt x="9912" y="12860"/>
                </a:cubicBezTo>
                <a:lnTo>
                  <a:pt x="9912" y="12860"/>
                </a:lnTo>
                <a:cubicBezTo>
                  <a:pt x="10128" y="12880"/>
                  <a:pt x="10167" y="12889"/>
                  <a:pt x="10275" y="12900"/>
                </a:cubicBezTo>
                <a:cubicBezTo>
                  <a:pt x="10392" y="12889"/>
                  <a:pt x="10245" y="12880"/>
                  <a:pt x="10088" y="12870"/>
                </a:cubicBezTo>
                <a:cubicBezTo>
                  <a:pt x="9932" y="12860"/>
                  <a:pt x="9775" y="12831"/>
                  <a:pt x="9893" y="12831"/>
                </a:cubicBezTo>
                <a:cubicBezTo>
                  <a:pt x="9935" y="12827"/>
                  <a:pt x="9979" y="12825"/>
                  <a:pt x="10024" y="12825"/>
                </a:cubicBezTo>
                <a:cubicBezTo>
                  <a:pt x="10326" y="12825"/>
                  <a:pt x="10663" y="12900"/>
                  <a:pt x="10970" y="12900"/>
                </a:cubicBezTo>
                <a:cubicBezTo>
                  <a:pt x="12557" y="12900"/>
                  <a:pt x="14124" y="12674"/>
                  <a:pt x="15691" y="12478"/>
                </a:cubicBezTo>
                <a:cubicBezTo>
                  <a:pt x="16582" y="12365"/>
                  <a:pt x="17450" y="12284"/>
                  <a:pt x="18322" y="12284"/>
                </a:cubicBezTo>
                <a:cubicBezTo>
                  <a:pt x="18952" y="12284"/>
                  <a:pt x="19585" y="12326"/>
                  <a:pt x="20229" y="12429"/>
                </a:cubicBezTo>
                <a:lnTo>
                  <a:pt x="20229" y="12429"/>
                </a:lnTo>
                <a:cubicBezTo>
                  <a:pt x="20853" y="12602"/>
                  <a:pt x="21447" y="12838"/>
                  <a:pt x="22047" y="13085"/>
                </a:cubicBezTo>
                <a:cubicBezTo>
                  <a:pt x="21959" y="13046"/>
                  <a:pt x="21880" y="12998"/>
                  <a:pt x="21793" y="12948"/>
                </a:cubicBezTo>
                <a:lnTo>
                  <a:pt x="21793" y="12948"/>
                </a:lnTo>
                <a:cubicBezTo>
                  <a:pt x="22043" y="13024"/>
                  <a:pt x="22280" y="13149"/>
                  <a:pt x="22496" y="13306"/>
                </a:cubicBezTo>
                <a:lnTo>
                  <a:pt x="22496" y="13306"/>
                </a:lnTo>
                <a:cubicBezTo>
                  <a:pt x="22363" y="13233"/>
                  <a:pt x="22213" y="13180"/>
                  <a:pt x="22070" y="13135"/>
                </a:cubicBezTo>
                <a:lnTo>
                  <a:pt x="22070" y="13135"/>
                </a:lnTo>
                <a:cubicBezTo>
                  <a:pt x="22164" y="13169"/>
                  <a:pt x="22265" y="13242"/>
                  <a:pt x="22357" y="13310"/>
                </a:cubicBezTo>
                <a:lnTo>
                  <a:pt x="22357" y="13310"/>
                </a:lnTo>
                <a:cubicBezTo>
                  <a:pt x="22339" y="13309"/>
                  <a:pt x="22321" y="13308"/>
                  <a:pt x="22303" y="13308"/>
                </a:cubicBezTo>
                <a:cubicBezTo>
                  <a:pt x="22126" y="13308"/>
                  <a:pt x="21948" y="13381"/>
                  <a:pt x="21832" y="13516"/>
                </a:cubicBezTo>
                <a:cubicBezTo>
                  <a:pt x="21645" y="13732"/>
                  <a:pt x="21656" y="14084"/>
                  <a:pt x="21841" y="14300"/>
                </a:cubicBezTo>
                <a:cubicBezTo>
                  <a:pt x="21959" y="14429"/>
                  <a:pt x="22130" y="14495"/>
                  <a:pt x="22301" y="14495"/>
                </a:cubicBezTo>
                <a:cubicBezTo>
                  <a:pt x="22414" y="14495"/>
                  <a:pt x="22527" y="14466"/>
                  <a:pt x="22625" y="14408"/>
                </a:cubicBezTo>
                <a:cubicBezTo>
                  <a:pt x="22860" y="14251"/>
                  <a:pt x="22958" y="13908"/>
                  <a:pt x="22840" y="13644"/>
                </a:cubicBezTo>
                <a:cubicBezTo>
                  <a:pt x="22839" y="13642"/>
                  <a:pt x="22838" y="13640"/>
                  <a:pt x="22837" y="13638"/>
                </a:cubicBezTo>
                <a:lnTo>
                  <a:pt x="22837" y="13638"/>
                </a:lnTo>
                <a:cubicBezTo>
                  <a:pt x="22878" y="13666"/>
                  <a:pt x="22918" y="13695"/>
                  <a:pt x="22958" y="13722"/>
                </a:cubicBezTo>
                <a:cubicBezTo>
                  <a:pt x="23252" y="13928"/>
                  <a:pt x="23545" y="14143"/>
                  <a:pt x="23839" y="14369"/>
                </a:cubicBezTo>
                <a:lnTo>
                  <a:pt x="26875" y="16484"/>
                </a:lnTo>
                <a:cubicBezTo>
                  <a:pt x="27414" y="16778"/>
                  <a:pt x="27982" y="17052"/>
                  <a:pt x="28590" y="17120"/>
                </a:cubicBezTo>
                <a:cubicBezTo>
                  <a:pt x="28677" y="17130"/>
                  <a:pt x="28762" y="17135"/>
                  <a:pt x="28845" y="17135"/>
                </a:cubicBezTo>
                <a:cubicBezTo>
                  <a:pt x="30381" y="17135"/>
                  <a:pt x="31098" y="15542"/>
                  <a:pt x="31489" y="14232"/>
                </a:cubicBezTo>
                <a:cubicBezTo>
                  <a:pt x="31674" y="13614"/>
                  <a:pt x="31851" y="12987"/>
                  <a:pt x="31792" y="12341"/>
                </a:cubicBezTo>
                <a:cubicBezTo>
                  <a:pt x="31772" y="12097"/>
                  <a:pt x="31733" y="11851"/>
                  <a:pt x="31685" y="11616"/>
                </a:cubicBezTo>
                <a:cubicBezTo>
                  <a:pt x="31635" y="11313"/>
                  <a:pt x="31557" y="11019"/>
                  <a:pt x="31459" y="10725"/>
                </a:cubicBezTo>
                <a:cubicBezTo>
                  <a:pt x="31361" y="10441"/>
                  <a:pt x="31215" y="10167"/>
                  <a:pt x="31117" y="9883"/>
                </a:cubicBezTo>
                <a:cubicBezTo>
                  <a:pt x="31104" y="9846"/>
                  <a:pt x="31100" y="9832"/>
                  <a:pt x="31102" y="9832"/>
                </a:cubicBezTo>
                <a:lnTo>
                  <a:pt x="31102" y="9832"/>
                </a:lnTo>
                <a:cubicBezTo>
                  <a:pt x="31105" y="9832"/>
                  <a:pt x="31141" y="9919"/>
                  <a:pt x="31146" y="9919"/>
                </a:cubicBezTo>
                <a:cubicBezTo>
                  <a:pt x="31147" y="9919"/>
                  <a:pt x="31147" y="9917"/>
                  <a:pt x="31146" y="9912"/>
                </a:cubicBezTo>
                <a:lnTo>
                  <a:pt x="30999" y="9599"/>
                </a:lnTo>
                <a:cubicBezTo>
                  <a:pt x="30993" y="9569"/>
                  <a:pt x="30993" y="9557"/>
                  <a:pt x="30997" y="9557"/>
                </a:cubicBezTo>
                <a:lnTo>
                  <a:pt x="30997" y="9557"/>
                </a:lnTo>
                <a:cubicBezTo>
                  <a:pt x="31015" y="9557"/>
                  <a:pt x="31104" y="9763"/>
                  <a:pt x="31175" y="9951"/>
                </a:cubicBezTo>
                <a:cubicBezTo>
                  <a:pt x="31126" y="9618"/>
                  <a:pt x="31058" y="9687"/>
                  <a:pt x="30832" y="9011"/>
                </a:cubicBezTo>
                <a:lnTo>
                  <a:pt x="30832" y="9011"/>
                </a:lnTo>
                <a:lnTo>
                  <a:pt x="30960" y="9315"/>
                </a:lnTo>
                <a:cubicBezTo>
                  <a:pt x="30921" y="9100"/>
                  <a:pt x="30813" y="8865"/>
                  <a:pt x="30695" y="8502"/>
                </a:cubicBezTo>
                <a:lnTo>
                  <a:pt x="30695" y="8502"/>
                </a:lnTo>
                <a:cubicBezTo>
                  <a:pt x="30711" y="8572"/>
                  <a:pt x="30836" y="8984"/>
                  <a:pt x="30811" y="8984"/>
                </a:cubicBezTo>
                <a:cubicBezTo>
                  <a:pt x="30809" y="8984"/>
                  <a:pt x="30806" y="8982"/>
                  <a:pt x="30802" y="8977"/>
                </a:cubicBezTo>
                <a:lnTo>
                  <a:pt x="30802" y="8977"/>
                </a:lnTo>
                <a:cubicBezTo>
                  <a:pt x="30843" y="9061"/>
                  <a:pt x="30884" y="9159"/>
                  <a:pt x="30891" y="9207"/>
                </a:cubicBezTo>
                <a:cubicBezTo>
                  <a:pt x="30832" y="9119"/>
                  <a:pt x="30813" y="9041"/>
                  <a:pt x="30754" y="8884"/>
                </a:cubicBezTo>
                <a:lnTo>
                  <a:pt x="30754" y="8884"/>
                </a:lnTo>
                <a:cubicBezTo>
                  <a:pt x="30777" y="8935"/>
                  <a:pt x="30793" y="8965"/>
                  <a:pt x="30802" y="8977"/>
                </a:cubicBezTo>
                <a:lnTo>
                  <a:pt x="30802" y="8977"/>
                </a:lnTo>
                <a:cubicBezTo>
                  <a:pt x="30785" y="8942"/>
                  <a:pt x="30768" y="8910"/>
                  <a:pt x="30754" y="8884"/>
                </a:cubicBezTo>
                <a:lnTo>
                  <a:pt x="30754" y="8884"/>
                </a:lnTo>
                <a:cubicBezTo>
                  <a:pt x="30754" y="8884"/>
                  <a:pt x="30754" y="8884"/>
                  <a:pt x="30754" y="8884"/>
                </a:cubicBezTo>
                <a:cubicBezTo>
                  <a:pt x="30715" y="8776"/>
                  <a:pt x="30666" y="8649"/>
                  <a:pt x="30578" y="8463"/>
                </a:cubicBezTo>
                <a:cubicBezTo>
                  <a:pt x="30597" y="8453"/>
                  <a:pt x="30519" y="8267"/>
                  <a:pt x="30421" y="8032"/>
                </a:cubicBezTo>
                <a:lnTo>
                  <a:pt x="30460" y="8032"/>
                </a:lnTo>
                <a:cubicBezTo>
                  <a:pt x="30342" y="7787"/>
                  <a:pt x="30333" y="7816"/>
                  <a:pt x="30255" y="7670"/>
                </a:cubicBezTo>
                <a:cubicBezTo>
                  <a:pt x="30137" y="7395"/>
                  <a:pt x="30137" y="7326"/>
                  <a:pt x="30127" y="7248"/>
                </a:cubicBezTo>
                <a:cubicBezTo>
                  <a:pt x="30079" y="7140"/>
                  <a:pt x="30060" y="7105"/>
                  <a:pt x="30056" y="7105"/>
                </a:cubicBezTo>
                <a:lnTo>
                  <a:pt x="30056" y="7105"/>
                </a:lnTo>
                <a:cubicBezTo>
                  <a:pt x="30048" y="7105"/>
                  <a:pt x="30095" y="7241"/>
                  <a:pt x="30085" y="7241"/>
                </a:cubicBezTo>
                <a:cubicBezTo>
                  <a:pt x="30079" y="7241"/>
                  <a:pt x="30055" y="7196"/>
                  <a:pt x="29990" y="7052"/>
                </a:cubicBezTo>
                <a:cubicBezTo>
                  <a:pt x="29912" y="6867"/>
                  <a:pt x="29833" y="6710"/>
                  <a:pt x="29755" y="6543"/>
                </a:cubicBezTo>
                <a:cubicBezTo>
                  <a:pt x="29706" y="6465"/>
                  <a:pt x="29667" y="6377"/>
                  <a:pt x="29618" y="6288"/>
                </a:cubicBezTo>
                <a:cubicBezTo>
                  <a:pt x="29569" y="6201"/>
                  <a:pt x="29520" y="6103"/>
                  <a:pt x="29461" y="5994"/>
                </a:cubicBezTo>
                <a:cubicBezTo>
                  <a:pt x="29423" y="5913"/>
                  <a:pt x="29414" y="5888"/>
                  <a:pt x="29417" y="5888"/>
                </a:cubicBezTo>
                <a:lnTo>
                  <a:pt x="29417" y="5888"/>
                </a:lnTo>
                <a:cubicBezTo>
                  <a:pt x="29422" y="5888"/>
                  <a:pt x="29462" y="5957"/>
                  <a:pt x="29467" y="5957"/>
                </a:cubicBezTo>
                <a:cubicBezTo>
                  <a:pt x="29468" y="5957"/>
                  <a:pt x="29467" y="5951"/>
                  <a:pt x="29461" y="5936"/>
                </a:cubicBezTo>
                <a:cubicBezTo>
                  <a:pt x="29422" y="5868"/>
                  <a:pt x="29373" y="5799"/>
                  <a:pt x="29324" y="5730"/>
                </a:cubicBezTo>
                <a:cubicBezTo>
                  <a:pt x="29306" y="5695"/>
                  <a:pt x="29307" y="5688"/>
                  <a:pt x="29311" y="5688"/>
                </a:cubicBezTo>
                <a:cubicBezTo>
                  <a:pt x="29315" y="5688"/>
                  <a:pt x="29320" y="5691"/>
                  <a:pt x="29324" y="5691"/>
                </a:cubicBezTo>
                <a:cubicBezTo>
                  <a:pt x="29217" y="5515"/>
                  <a:pt x="29285" y="5691"/>
                  <a:pt x="29119" y="5407"/>
                </a:cubicBezTo>
                <a:cubicBezTo>
                  <a:pt x="29079" y="5378"/>
                  <a:pt x="29010" y="5221"/>
                  <a:pt x="28923" y="5025"/>
                </a:cubicBezTo>
                <a:cubicBezTo>
                  <a:pt x="28873" y="4927"/>
                  <a:pt x="28815" y="4829"/>
                  <a:pt x="28766" y="4731"/>
                </a:cubicBezTo>
                <a:cubicBezTo>
                  <a:pt x="28707" y="4623"/>
                  <a:pt x="28648" y="4525"/>
                  <a:pt x="28580" y="4447"/>
                </a:cubicBezTo>
                <a:cubicBezTo>
                  <a:pt x="28566" y="4422"/>
                  <a:pt x="28563" y="4414"/>
                  <a:pt x="28566" y="4414"/>
                </a:cubicBezTo>
                <a:lnTo>
                  <a:pt x="28566" y="4414"/>
                </a:lnTo>
                <a:cubicBezTo>
                  <a:pt x="28572" y="4414"/>
                  <a:pt x="28605" y="4452"/>
                  <a:pt x="28615" y="4452"/>
                </a:cubicBezTo>
                <a:cubicBezTo>
                  <a:pt x="28617" y="4452"/>
                  <a:pt x="28619" y="4451"/>
                  <a:pt x="28619" y="4447"/>
                </a:cubicBezTo>
                <a:cubicBezTo>
                  <a:pt x="28453" y="4212"/>
                  <a:pt x="28384" y="4114"/>
                  <a:pt x="28315" y="4026"/>
                </a:cubicBezTo>
                <a:cubicBezTo>
                  <a:pt x="28257" y="3938"/>
                  <a:pt x="28198" y="3859"/>
                  <a:pt x="28051" y="3683"/>
                </a:cubicBezTo>
                <a:lnTo>
                  <a:pt x="27835" y="3350"/>
                </a:lnTo>
                <a:lnTo>
                  <a:pt x="27835" y="3350"/>
                </a:lnTo>
                <a:cubicBezTo>
                  <a:pt x="27873" y="3420"/>
                  <a:pt x="27884" y="3449"/>
                  <a:pt x="27875" y="3449"/>
                </a:cubicBezTo>
                <a:cubicBezTo>
                  <a:pt x="27868" y="3449"/>
                  <a:pt x="27847" y="3430"/>
                  <a:pt x="27816" y="3399"/>
                </a:cubicBezTo>
                <a:cubicBezTo>
                  <a:pt x="27747" y="3330"/>
                  <a:pt x="27630" y="3204"/>
                  <a:pt x="27522" y="3076"/>
                </a:cubicBezTo>
                <a:lnTo>
                  <a:pt x="27522" y="3076"/>
                </a:lnTo>
                <a:cubicBezTo>
                  <a:pt x="27522" y="3086"/>
                  <a:pt x="27532" y="3095"/>
                  <a:pt x="27532" y="3106"/>
                </a:cubicBezTo>
                <a:cubicBezTo>
                  <a:pt x="27512" y="3086"/>
                  <a:pt x="27493" y="3056"/>
                  <a:pt x="27483" y="3037"/>
                </a:cubicBezTo>
                <a:lnTo>
                  <a:pt x="27483" y="3037"/>
                </a:lnTo>
                <a:cubicBezTo>
                  <a:pt x="27493" y="3047"/>
                  <a:pt x="27502" y="3066"/>
                  <a:pt x="27522" y="3076"/>
                </a:cubicBezTo>
                <a:cubicBezTo>
                  <a:pt x="27512" y="3066"/>
                  <a:pt x="27502" y="3047"/>
                  <a:pt x="27493" y="3027"/>
                </a:cubicBezTo>
                <a:lnTo>
                  <a:pt x="27493" y="3027"/>
                </a:lnTo>
                <a:cubicBezTo>
                  <a:pt x="27568" y="3102"/>
                  <a:pt x="27650" y="3171"/>
                  <a:pt x="27673" y="3171"/>
                </a:cubicBezTo>
                <a:cubicBezTo>
                  <a:pt x="27676" y="3171"/>
                  <a:pt x="27678" y="3169"/>
                  <a:pt x="27678" y="3164"/>
                </a:cubicBezTo>
                <a:cubicBezTo>
                  <a:pt x="27649" y="3145"/>
                  <a:pt x="27610" y="3095"/>
                  <a:pt x="27561" y="3037"/>
                </a:cubicBezTo>
                <a:lnTo>
                  <a:pt x="27561" y="3037"/>
                </a:lnTo>
                <a:cubicBezTo>
                  <a:pt x="27582" y="3051"/>
                  <a:pt x="27593" y="3064"/>
                  <a:pt x="27597" y="3064"/>
                </a:cubicBezTo>
                <a:cubicBezTo>
                  <a:pt x="27599" y="3064"/>
                  <a:pt x="27600" y="3062"/>
                  <a:pt x="27600" y="3056"/>
                </a:cubicBezTo>
                <a:cubicBezTo>
                  <a:pt x="27591" y="3047"/>
                  <a:pt x="27552" y="3008"/>
                  <a:pt x="27493" y="2939"/>
                </a:cubicBezTo>
                <a:lnTo>
                  <a:pt x="27443" y="2831"/>
                </a:lnTo>
                <a:lnTo>
                  <a:pt x="27414" y="2812"/>
                </a:lnTo>
                <a:cubicBezTo>
                  <a:pt x="27277" y="2636"/>
                  <a:pt x="27130" y="2459"/>
                  <a:pt x="26973" y="2292"/>
                </a:cubicBezTo>
                <a:cubicBezTo>
                  <a:pt x="26797" y="2126"/>
                  <a:pt x="26611" y="1979"/>
                  <a:pt x="26396" y="1822"/>
                </a:cubicBezTo>
                <a:cubicBezTo>
                  <a:pt x="26180" y="1676"/>
                  <a:pt x="25935" y="1499"/>
                  <a:pt x="25602" y="1313"/>
                </a:cubicBezTo>
                <a:lnTo>
                  <a:pt x="25602" y="1313"/>
                </a:lnTo>
                <a:cubicBezTo>
                  <a:pt x="25651" y="1335"/>
                  <a:pt x="25677" y="1343"/>
                  <a:pt x="25690" y="1343"/>
                </a:cubicBezTo>
                <a:cubicBezTo>
                  <a:pt x="25724" y="1343"/>
                  <a:pt x="25666" y="1288"/>
                  <a:pt x="25681" y="1274"/>
                </a:cubicBezTo>
                <a:lnTo>
                  <a:pt x="25681" y="1274"/>
                </a:lnTo>
                <a:cubicBezTo>
                  <a:pt x="25769" y="1343"/>
                  <a:pt x="25896" y="1421"/>
                  <a:pt x="26043" y="1519"/>
                </a:cubicBezTo>
                <a:cubicBezTo>
                  <a:pt x="26169" y="1603"/>
                  <a:pt x="26311" y="1695"/>
                  <a:pt x="26441" y="1806"/>
                </a:cubicBezTo>
                <a:lnTo>
                  <a:pt x="26441" y="1806"/>
                </a:lnTo>
                <a:cubicBezTo>
                  <a:pt x="26397" y="1766"/>
                  <a:pt x="26387" y="1752"/>
                  <a:pt x="26393" y="1752"/>
                </a:cubicBezTo>
                <a:cubicBezTo>
                  <a:pt x="26398" y="1752"/>
                  <a:pt x="26416" y="1762"/>
                  <a:pt x="26435" y="1774"/>
                </a:cubicBezTo>
                <a:cubicBezTo>
                  <a:pt x="26239" y="1626"/>
                  <a:pt x="26043" y="1489"/>
                  <a:pt x="25837" y="1362"/>
                </a:cubicBezTo>
                <a:cubicBezTo>
                  <a:pt x="25867" y="1352"/>
                  <a:pt x="25720" y="1264"/>
                  <a:pt x="25554" y="1166"/>
                </a:cubicBezTo>
                <a:lnTo>
                  <a:pt x="25554" y="1166"/>
                </a:lnTo>
                <a:cubicBezTo>
                  <a:pt x="25567" y="1183"/>
                  <a:pt x="25568" y="1190"/>
                  <a:pt x="25558" y="1190"/>
                </a:cubicBezTo>
                <a:cubicBezTo>
                  <a:pt x="25533" y="1190"/>
                  <a:pt x="25438" y="1142"/>
                  <a:pt x="25319" y="1078"/>
                </a:cubicBezTo>
                <a:cubicBezTo>
                  <a:pt x="25142" y="1000"/>
                  <a:pt x="24927" y="902"/>
                  <a:pt x="24779" y="862"/>
                </a:cubicBezTo>
                <a:cubicBezTo>
                  <a:pt x="24779" y="853"/>
                  <a:pt x="24782" y="848"/>
                  <a:pt x="24792" y="848"/>
                </a:cubicBezTo>
                <a:cubicBezTo>
                  <a:pt x="24802" y="848"/>
                  <a:pt x="24819" y="853"/>
                  <a:pt x="24848" y="862"/>
                </a:cubicBezTo>
                <a:cubicBezTo>
                  <a:pt x="24877" y="873"/>
                  <a:pt x="24917" y="882"/>
                  <a:pt x="24975" y="902"/>
                </a:cubicBezTo>
                <a:cubicBezTo>
                  <a:pt x="25025" y="921"/>
                  <a:pt x="25093" y="951"/>
                  <a:pt x="25171" y="990"/>
                </a:cubicBezTo>
                <a:cubicBezTo>
                  <a:pt x="25005" y="892"/>
                  <a:pt x="24877" y="853"/>
                  <a:pt x="24750" y="823"/>
                </a:cubicBezTo>
                <a:cubicBezTo>
                  <a:pt x="24627" y="795"/>
                  <a:pt x="24513" y="766"/>
                  <a:pt x="24346" y="703"/>
                </a:cubicBezTo>
                <a:lnTo>
                  <a:pt x="24346" y="703"/>
                </a:lnTo>
                <a:cubicBezTo>
                  <a:pt x="24399" y="719"/>
                  <a:pt x="24447" y="734"/>
                  <a:pt x="24486" y="745"/>
                </a:cubicBezTo>
                <a:cubicBezTo>
                  <a:pt x="24457" y="735"/>
                  <a:pt x="24407" y="716"/>
                  <a:pt x="24329" y="696"/>
                </a:cubicBezTo>
                <a:lnTo>
                  <a:pt x="24329" y="696"/>
                </a:lnTo>
                <a:cubicBezTo>
                  <a:pt x="24335" y="698"/>
                  <a:pt x="24340" y="701"/>
                  <a:pt x="24346" y="703"/>
                </a:cubicBezTo>
                <a:lnTo>
                  <a:pt x="24346" y="703"/>
                </a:lnTo>
                <a:cubicBezTo>
                  <a:pt x="24264" y="677"/>
                  <a:pt x="24172" y="648"/>
                  <a:pt x="24094" y="618"/>
                </a:cubicBezTo>
                <a:cubicBezTo>
                  <a:pt x="23984" y="584"/>
                  <a:pt x="23903" y="557"/>
                  <a:pt x="23921" y="557"/>
                </a:cubicBezTo>
                <a:cubicBezTo>
                  <a:pt x="23924" y="557"/>
                  <a:pt x="23929" y="558"/>
                  <a:pt x="23937" y="559"/>
                </a:cubicBezTo>
                <a:lnTo>
                  <a:pt x="24016" y="579"/>
                </a:lnTo>
                <a:cubicBezTo>
                  <a:pt x="23741" y="500"/>
                  <a:pt x="23321" y="392"/>
                  <a:pt x="22948" y="344"/>
                </a:cubicBezTo>
                <a:cubicBezTo>
                  <a:pt x="22762" y="305"/>
                  <a:pt x="22586" y="285"/>
                  <a:pt x="22459" y="265"/>
                </a:cubicBezTo>
                <a:cubicBezTo>
                  <a:pt x="22331" y="255"/>
                  <a:pt x="22233" y="255"/>
                  <a:pt x="22213" y="255"/>
                </a:cubicBezTo>
                <a:cubicBezTo>
                  <a:pt x="22213" y="255"/>
                  <a:pt x="22302" y="216"/>
                  <a:pt x="22331" y="216"/>
                </a:cubicBezTo>
                <a:lnTo>
                  <a:pt x="21812" y="216"/>
                </a:lnTo>
                <a:cubicBezTo>
                  <a:pt x="21753" y="216"/>
                  <a:pt x="21695" y="216"/>
                  <a:pt x="21626" y="226"/>
                </a:cubicBezTo>
                <a:cubicBezTo>
                  <a:pt x="21518" y="207"/>
                  <a:pt x="21410" y="196"/>
                  <a:pt x="21303" y="187"/>
                </a:cubicBezTo>
                <a:cubicBezTo>
                  <a:pt x="21269" y="153"/>
                  <a:pt x="21228" y="105"/>
                  <a:pt x="21425" y="105"/>
                </a:cubicBezTo>
                <a:cubicBezTo>
                  <a:pt x="21457" y="105"/>
                  <a:pt x="21494" y="106"/>
                  <a:pt x="21538" y="109"/>
                </a:cubicBezTo>
                <a:cubicBezTo>
                  <a:pt x="21401" y="89"/>
                  <a:pt x="21234" y="69"/>
                  <a:pt x="20940" y="59"/>
                </a:cubicBezTo>
                <a:lnTo>
                  <a:pt x="20940" y="59"/>
                </a:lnTo>
                <a:cubicBezTo>
                  <a:pt x="21030" y="69"/>
                  <a:pt x="21146" y="119"/>
                  <a:pt x="21064" y="119"/>
                </a:cubicBezTo>
                <a:cubicBezTo>
                  <a:pt x="21057" y="119"/>
                  <a:pt x="21048" y="119"/>
                  <a:pt x="21038" y="118"/>
                </a:cubicBezTo>
                <a:cubicBezTo>
                  <a:pt x="20698" y="60"/>
                  <a:pt x="20802" y="89"/>
                  <a:pt x="20380" y="21"/>
                </a:cubicBezTo>
                <a:lnTo>
                  <a:pt x="20380" y="21"/>
                </a:lnTo>
                <a:cubicBezTo>
                  <a:pt x="20441" y="32"/>
                  <a:pt x="20439" y="50"/>
                  <a:pt x="20392" y="59"/>
                </a:cubicBezTo>
                <a:cubicBezTo>
                  <a:pt x="20363" y="69"/>
                  <a:pt x="20324" y="79"/>
                  <a:pt x="20284" y="79"/>
                </a:cubicBezTo>
                <a:cubicBezTo>
                  <a:pt x="20258" y="79"/>
                  <a:pt x="20223" y="83"/>
                  <a:pt x="20189" y="83"/>
                </a:cubicBezTo>
                <a:cubicBezTo>
                  <a:pt x="20171" y="83"/>
                  <a:pt x="20154" y="82"/>
                  <a:pt x="20137" y="79"/>
                </a:cubicBezTo>
                <a:cubicBezTo>
                  <a:pt x="20163" y="79"/>
                  <a:pt x="20128" y="33"/>
                  <a:pt x="20174" y="22"/>
                </a:cubicBezTo>
                <a:lnTo>
                  <a:pt x="20174" y="22"/>
                </a:lnTo>
                <a:lnTo>
                  <a:pt x="19677" y="69"/>
                </a:lnTo>
                <a:cubicBezTo>
                  <a:pt x="19765" y="50"/>
                  <a:pt x="19667" y="20"/>
                  <a:pt x="19549"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0"/>
          <p:cNvSpPr/>
          <p:nvPr/>
        </p:nvSpPr>
        <p:spPr>
          <a:xfrm>
            <a:off x="9564724" y="-2062823"/>
            <a:ext cx="9225" cy="12914"/>
          </a:xfrm>
          <a:custGeom>
            <a:avLst/>
            <a:gdLst/>
            <a:ahLst/>
            <a:cxnLst/>
            <a:rect l="l" t="t" r="r" b="b"/>
            <a:pathLst>
              <a:path w="40" h="56" extrusionOk="0">
                <a:moveTo>
                  <a:pt x="1" y="0"/>
                </a:moveTo>
                <a:lnTo>
                  <a:pt x="1" y="0"/>
                </a:lnTo>
                <a:cubicBezTo>
                  <a:pt x="11" y="20"/>
                  <a:pt x="20" y="29"/>
                  <a:pt x="20" y="39"/>
                </a:cubicBezTo>
                <a:cubicBezTo>
                  <a:pt x="28" y="50"/>
                  <a:pt x="33" y="55"/>
                  <a:pt x="36" y="55"/>
                </a:cubicBezTo>
                <a:cubicBezTo>
                  <a:pt x="40" y="55"/>
                  <a:pt x="33" y="38"/>
                  <a:pt x="1"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0"/>
          <p:cNvSpPr/>
          <p:nvPr/>
        </p:nvSpPr>
        <p:spPr>
          <a:xfrm>
            <a:off x="10177013" y="986387"/>
            <a:ext cx="2306" cy="6918"/>
          </a:xfrm>
          <a:custGeom>
            <a:avLst/>
            <a:gdLst/>
            <a:ahLst/>
            <a:cxnLst/>
            <a:rect l="l" t="t" r="r" b="b"/>
            <a:pathLst>
              <a:path w="10" h="30" extrusionOk="0">
                <a:moveTo>
                  <a:pt x="10" y="0"/>
                </a:moveTo>
                <a:lnTo>
                  <a:pt x="0" y="20"/>
                </a:lnTo>
                <a:lnTo>
                  <a:pt x="0" y="29"/>
                </a:lnTo>
                <a:lnTo>
                  <a:pt x="10" y="0"/>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0"/>
          <p:cNvSpPr/>
          <p:nvPr/>
        </p:nvSpPr>
        <p:spPr>
          <a:xfrm>
            <a:off x="6517337" y="-2624374"/>
            <a:ext cx="40819" cy="5996"/>
          </a:xfrm>
          <a:custGeom>
            <a:avLst/>
            <a:gdLst/>
            <a:ahLst/>
            <a:cxnLst/>
            <a:rect l="l" t="t" r="r" b="b"/>
            <a:pathLst>
              <a:path w="177" h="26" extrusionOk="0">
                <a:moveTo>
                  <a:pt x="157" y="0"/>
                </a:moveTo>
                <a:cubicBezTo>
                  <a:pt x="135" y="0"/>
                  <a:pt x="92" y="6"/>
                  <a:pt x="13" y="23"/>
                </a:cubicBezTo>
                <a:lnTo>
                  <a:pt x="13" y="23"/>
                </a:lnTo>
                <a:cubicBezTo>
                  <a:pt x="94" y="6"/>
                  <a:pt x="139" y="6"/>
                  <a:pt x="176" y="6"/>
                </a:cubicBezTo>
                <a:cubicBezTo>
                  <a:pt x="176" y="3"/>
                  <a:pt x="171" y="0"/>
                  <a:pt x="157" y="0"/>
                </a:cubicBezTo>
                <a:close/>
                <a:moveTo>
                  <a:pt x="13" y="23"/>
                </a:moveTo>
                <a:cubicBezTo>
                  <a:pt x="9" y="24"/>
                  <a:pt x="5" y="25"/>
                  <a:pt x="0" y="26"/>
                </a:cubicBezTo>
                <a:cubicBezTo>
                  <a:pt x="5" y="25"/>
                  <a:pt x="9" y="24"/>
                  <a:pt x="13" y="23"/>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0"/>
          <p:cNvSpPr/>
          <p:nvPr/>
        </p:nvSpPr>
        <p:spPr>
          <a:xfrm>
            <a:off x="4279432" y="-2096954"/>
            <a:ext cx="70338" cy="13837"/>
          </a:xfrm>
          <a:custGeom>
            <a:avLst/>
            <a:gdLst/>
            <a:ahLst/>
            <a:cxnLst/>
            <a:rect l="l" t="t" r="r" b="b"/>
            <a:pathLst>
              <a:path w="305" h="60" extrusionOk="0">
                <a:moveTo>
                  <a:pt x="305" y="1"/>
                </a:moveTo>
                <a:lnTo>
                  <a:pt x="305" y="1"/>
                </a:lnTo>
                <a:cubicBezTo>
                  <a:pt x="207" y="20"/>
                  <a:pt x="99" y="40"/>
                  <a:pt x="1" y="60"/>
                </a:cubicBezTo>
                <a:lnTo>
                  <a:pt x="89" y="50"/>
                </a:lnTo>
                <a:cubicBezTo>
                  <a:pt x="158" y="31"/>
                  <a:pt x="236" y="20"/>
                  <a:pt x="305"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0"/>
          <p:cNvSpPr/>
          <p:nvPr/>
        </p:nvSpPr>
        <p:spPr>
          <a:xfrm>
            <a:off x="5045313" y="-2300127"/>
            <a:ext cx="36437" cy="11531"/>
          </a:xfrm>
          <a:custGeom>
            <a:avLst/>
            <a:gdLst/>
            <a:ahLst/>
            <a:cxnLst/>
            <a:rect l="l" t="t" r="r" b="b"/>
            <a:pathLst>
              <a:path w="158" h="50" extrusionOk="0">
                <a:moveTo>
                  <a:pt x="157" y="0"/>
                </a:moveTo>
                <a:lnTo>
                  <a:pt x="0" y="50"/>
                </a:lnTo>
                <a:cubicBezTo>
                  <a:pt x="88" y="30"/>
                  <a:pt x="98" y="40"/>
                  <a:pt x="147" y="30"/>
                </a:cubicBezTo>
                <a:lnTo>
                  <a:pt x="157" y="0"/>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0"/>
          <p:cNvSpPr/>
          <p:nvPr/>
        </p:nvSpPr>
        <p:spPr>
          <a:xfrm>
            <a:off x="5453499" y="-2369773"/>
            <a:ext cx="93168" cy="25829"/>
          </a:xfrm>
          <a:custGeom>
            <a:avLst/>
            <a:gdLst/>
            <a:ahLst/>
            <a:cxnLst/>
            <a:rect l="l" t="t" r="r" b="b"/>
            <a:pathLst>
              <a:path w="404" h="112" extrusionOk="0">
                <a:moveTo>
                  <a:pt x="386" y="1"/>
                </a:moveTo>
                <a:cubicBezTo>
                  <a:pt x="379" y="1"/>
                  <a:pt x="330" y="13"/>
                  <a:pt x="206" y="48"/>
                </a:cubicBezTo>
                <a:cubicBezTo>
                  <a:pt x="184" y="55"/>
                  <a:pt x="0" y="111"/>
                  <a:pt x="32" y="111"/>
                </a:cubicBezTo>
                <a:cubicBezTo>
                  <a:pt x="42" y="111"/>
                  <a:pt x="79" y="105"/>
                  <a:pt x="157" y="87"/>
                </a:cubicBezTo>
                <a:cubicBezTo>
                  <a:pt x="178" y="73"/>
                  <a:pt x="404" y="1"/>
                  <a:pt x="386"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0"/>
          <p:cNvSpPr/>
          <p:nvPr/>
        </p:nvSpPr>
        <p:spPr>
          <a:xfrm>
            <a:off x="7557422" y="-2785575"/>
            <a:ext cx="143673" cy="13606"/>
          </a:xfrm>
          <a:custGeom>
            <a:avLst/>
            <a:gdLst/>
            <a:ahLst/>
            <a:cxnLst/>
            <a:rect l="l" t="t" r="r" b="b"/>
            <a:pathLst>
              <a:path w="623" h="59" extrusionOk="0">
                <a:moveTo>
                  <a:pt x="505" y="0"/>
                </a:moveTo>
                <a:lnTo>
                  <a:pt x="505" y="0"/>
                </a:lnTo>
                <a:cubicBezTo>
                  <a:pt x="104" y="10"/>
                  <a:pt x="417" y="39"/>
                  <a:pt x="45" y="39"/>
                </a:cubicBezTo>
                <a:cubicBezTo>
                  <a:pt x="0" y="49"/>
                  <a:pt x="76" y="49"/>
                  <a:pt x="151" y="49"/>
                </a:cubicBezTo>
                <a:cubicBezTo>
                  <a:pt x="226" y="49"/>
                  <a:pt x="299" y="49"/>
                  <a:pt x="250" y="59"/>
                </a:cubicBezTo>
                <a:cubicBezTo>
                  <a:pt x="495" y="29"/>
                  <a:pt x="622" y="29"/>
                  <a:pt x="505"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0"/>
          <p:cNvSpPr/>
          <p:nvPr/>
        </p:nvSpPr>
        <p:spPr>
          <a:xfrm>
            <a:off x="7585788" y="-2772199"/>
            <a:ext cx="29519" cy="2537"/>
          </a:xfrm>
          <a:custGeom>
            <a:avLst/>
            <a:gdLst/>
            <a:ahLst/>
            <a:cxnLst/>
            <a:rect l="l" t="t" r="r" b="b"/>
            <a:pathLst>
              <a:path w="128" h="11" extrusionOk="0">
                <a:moveTo>
                  <a:pt x="127" y="1"/>
                </a:moveTo>
                <a:cubicBezTo>
                  <a:pt x="107" y="1"/>
                  <a:pt x="78" y="1"/>
                  <a:pt x="0" y="10"/>
                </a:cubicBezTo>
                <a:cubicBezTo>
                  <a:pt x="49" y="10"/>
                  <a:pt x="88" y="1"/>
                  <a:pt x="127"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0"/>
          <p:cNvSpPr/>
          <p:nvPr/>
        </p:nvSpPr>
        <p:spPr>
          <a:xfrm>
            <a:off x="10226596" y="-897518"/>
            <a:ext cx="18449" cy="47737"/>
          </a:xfrm>
          <a:custGeom>
            <a:avLst/>
            <a:gdLst/>
            <a:ahLst/>
            <a:cxnLst/>
            <a:rect l="l" t="t" r="r" b="b"/>
            <a:pathLst>
              <a:path w="80" h="207" extrusionOk="0">
                <a:moveTo>
                  <a:pt x="1" y="1"/>
                </a:moveTo>
                <a:cubicBezTo>
                  <a:pt x="10" y="40"/>
                  <a:pt x="30" y="99"/>
                  <a:pt x="79" y="206"/>
                </a:cubicBezTo>
                <a:lnTo>
                  <a:pt x="21" y="10"/>
                </a:lnTo>
                <a:lnTo>
                  <a:pt x="1" y="1"/>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0"/>
          <p:cNvSpPr/>
          <p:nvPr/>
        </p:nvSpPr>
        <p:spPr>
          <a:xfrm>
            <a:off x="10506796" y="-138560"/>
            <a:ext cx="4612" cy="27443"/>
          </a:xfrm>
          <a:custGeom>
            <a:avLst/>
            <a:gdLst/>
            <a:ahLst/>
            <a:cxnLst/>
            <a:rect l="l" t="t" r="r" b="b"/>
            <a:pathLst>
              <a:path w="20" h="119" extrusionOk="0">
                <a:moveTo>
                  <a:pt x="0" y="1"/>
                </a:moveTo>
                <a:lnTo>
                  <a:pt x="0" y="118"/>
                </a:lnTo>
                <a:lnTo>
                  <a:pt x="20" y="59"/>
                </a:lnTo>
                <a:lnTo>
                  <a:pt x="0" y="1"/>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0"/>
          <p:cNvSpPr/>
          <p:nvPr/>
        </p:nvSpPr>
        <p:spPr>
          <a:xfrm>
            <a:off x="7804644" y="7421045"/>
            <a:ext cx="20755" cy="7149"/>
          </a:xfrm>
          <a:custGeom>
            <a:avLst/>
            <a:gdLst/>
            <a:ahLst/>
            <a:cxnLst/>
            <a:rect l="l" t="t" r="r" b="b"/>
            <a:pathLst>
              <a:path w="90" h="31" extrusionOk="0">
                <a:moveTo>
                  <a:pt x="1" y="1"/>
                </a:moveTo>
                <a:lnTo>
                  <a:pt x="1" y="1"/>
                </a:lnTo>
                <a:cubicBezTo>
                  <a:pt x="40" y="21"/>
                  <a:pt x="70" y="31"/>
                  <a:pt x="89" y="31"/>
                </a:cubicBezTo>
                <a:lnTo>
                  <a:pt x="1" y="1"/>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0"/>
          <p:cNvSpPr/>
          <p:nvPr/>
        </p:nvSpPr>
        <p:spPr>
          <a:xfrm>
            <a:off x="7956621" y="7482850"/>
            <a:ext cx="8763" cy="1845"/>
          </a:xfrm>
          <a:custGeom>
            <a:avLst/>
            <a:gdLst/>
            <a:ahLst/>
            <a:cxnLst/>
            <a:rect l="l" t="t" r="r" b="b"/>
            <a:pathLst>
              <a:path w="38" h="8" extrusionOk="0">
                <a:moveTo>
                  <a:pt x="5" y="0"/>
                </a:moveTo>
                <a:cubicBezTo>
                  <a:pt x="0" y="0"/>
                  <a:pt x="3" y="2"/>
                  <a:pt x="18" y="7"/>
                </a:cubicBezTo>
                <a:lnTo>
                  <a:pt x="38" y="7"/>
                </a:lnTo>
                <a:cubicBezTo>
                  <a:pt x="23" y="2"/>
                  <a:pt x="10" y="0"/>
                  <a:pt x="5"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0"/>
          <p:cNvSpPr/>
          <p:nvPr/>
        </p:nvSpPr>
        <p:spPr>
          <a:xfrm>
            <a:off x="9062893" y="7353475"/>
            <a:ext cx="33900" cy="16143"/>
          </a:xfrm>
          <a:custGeom>
            <a:avLst/>
            <a:gdLst/>
            <a:ahLst/>
            <a:cxnLst/>
            <a:rect l="l" t="t" r="r" b="b"/>
            <a:pathLst>
              <a:path w="147" h="70" extrusionOk="0">
                <a:moveTo>
                  <a:pt x="147" y="0"/>
                </a:moveTo>
                <a:cubicBezTo>
                  <a:pt x="108" y="16"/>
                  <a:pt x="69" y="31"/>
                  <a:pt x="30" y="52"/>
                </a:cubicBezTo>
                <a:lnTo>
                  <a:pt x="30" y="52"/>
                </a:lnTo>
                <a:cubicBezTo>
                  <a:pt x="59" y="37"/>
                  <a:pt x="98" y="21"/>
                  <a:pt x="147" y="0"/>
                </a:cubicBezTo>
                <a:close/>
                <a:moveTo>
                  <a:pt x="30" y="52"/>
                </a:moveTo>
                <a:cubicBezTo>
                  <a:pt x="19" y="58"/>
                  <a:pt x="9" y="64"/>
                  <a:pt x="0" y="69"/>
                </a:cubicBezTo>
                <a:cubicBezTo>
                  <a:pt x="10" y="63"/>
                  <a:pt x="20" y="57"/>
                  <a:pt x="30" y="52"/>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0"/>
          <p:cNvSpPr/>
          <p:nvPr/>
        </p:nvSpPr>
        <p:spPr>
          <a:xfrm>
            <a:off x="6971891" y="6906079"/>
            <a:ext cx="20525" cy="19372"/>
          </a:xfrm>
          <a:custGeom>
            <a:avLst/>
            <a:gdLst/>
            <a:ahLst/>
            <a:cxnLst/>
            <a:rect l="l" t="t" r="r" b="b"/>
            <a:pathLst>
              <a:path w="89" h="84" extrusionOk="0">
                <a:moveTo>
                  <a:pt x="0" y="1"/>
                </a:moveTo>
                <a:cubicBezTo>
                  <a:pt x="51" y="67"/>
                  <a:pt x="68" y="83"/>
                  <a:pt x="75" y="83"/>
                </a:cubicBezTo>
                <a:cubicBezTo>
                  <a:pt x="81" y="83"/>
                  <a:pt x="80" y="70"/>
                  <a:pt x="89" y="70"/>
                </a:cubicBezTo>
                <a:lnTo>
                  <a:pt x="0" y="1"/>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0"/>
          <p:cNvSpPr/>
          <p:nvPr/>
        </p:nvSpPr>
        <p:spPr>
          <a:xfrm>
            <a:off x="7044074" y="4342778"/>
            <a:ext cx="7149" cy="2306"/>
          </a:xfrm>
          <a:custGeom>
            <a:avLst/>
            <a:gdLst/>
            <a:ahLst/>
            <a:cxnLst/>
            <a:rect l="l" t="t" r="r" b="b"/>
            <a:pathLst>
              <a:path w="31" h="10" extrusionOk="0">
                <a:moveTo>
                  <a:pt x="31" y="0"/>
                </a:moveTo>
                <a:cubicBezTo>
                  <a:pt x="29" y="0"/>
                  <a:pt x="28" y="0"/>
                  <a:pt x="26" y="1"/>
                </a:cubicBezTo>
                <a:lnTo>
                  <a:pt x="26" y="1"/>
                </a:lnTo>
                <a:cubicBezTo>
                  <a:pt x="29" y="0"/>
                  <a:pt x="31" y="0"/>
                  <a:pt x="31" y="0"/>
                </a:cubicBezTo>
                <a:close/>
                <a:moveTo>
                  <a:pt x="26" y="1"/>
                </a:moveTo>
                <a:cubicBezTo>
                  <a:pt x="22" y="1"/>
                  <a:pt x="13" y="4"/>
                  <a:pt x="1" y="9"/>
                </a:cubicBezTo>
                <a:cubicBezTo>
                  <a:pt x="10" y="9"/>
                  <a:pt x="18" y="2"/>
                  <a:pt x="26"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0"/>
          <p:cNvSpPr/>
          <p:nvPr/>
        </p:nvSpPr>
        <p:spPr>
          <a:xfrm>
            <a:off x="10276409" y="5442587"/>
            <a:ext cx="231" cy="4612"/>
          </a:xfrm>
          <a:custGeom>
            <a:avLst/>
            <a:gdLst/>
            <a:ahLst/>
            <a:cxnLst/>
            <a:rect l="l" t="t" r="r" b="b"/>
            <a:pathLst>
              <a:path w="1" h="20" extrusionOk="0">
                <a:moveTo>
                  <a:pt x="0" y="20"/>
                </a:moveTo>
                <a:lnTo>
                  <a:pt x="0" y="20"/>
                </a:lnTo>
                <a:cubicBezTo>
                  <a:pt x="0" y="0"/>
                  <a:pt x="0" y="0"/>
                  <a:pt x="0" y="2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0"/>
          <p:cNvSpPr/>
          <p:nvPr/>
        </p:nvSpPr>
        <p:spPr>
          <a:xfrm>
            <a:off x="6489209" y="5680814"/>
            <a:ext cx="4151" cy="14990"/>
          </a:xfrm>
          <a:custGeom>
            <a:avLst/>
            <a:gdLst/>
            <a:ahLst/>
            <a:cxnLst/>
            <a:rect l="l" t="t" r="r" b="b"/>
            <a:pathLst>
              <a:path w="18" h="65" extrusionOk="0">
                <a:moveTo>
                  <a:pt x="3" y="1"/>
                </a:moveTo>
                <a:cubicBezTo>
                  <a:pt x="1" y="1"/>
                  <a:pt x="5" y="29"/>
                  <a:pt x="17" y="64"/>
                </a:cubicBezTo>
                <a:lnTo>
                  <a:pt x="17" y="45"/>
                </a:lnTo>
                <a:cubicBezTo>
                  <a:pt x="9" y="13"/>
                  <a:pt x="4" y="1"/>
                  <a:pt x="3"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0"/>
          <p:cNvSpPr/>
          <p:nvPr/>
        </p:nvSpPr>
        <p:spPr>
          <a:xfrm>
            <a:off x="9666656" y="6711900"/>
            <a:ext cx="2306" cy="2537"/>
          </a:xfrm>
          <a:custGeom>
            <a:avLst/>
            <a:gdLst/>
            <a:ahLst/>
            <a:cxnLst/>
            <a:rect l="l" t="t" r="r" b="b"/>
            <a:pathLst>
              <a:path w="10" h="11" extrusionOk="0">
                <a:moveTo>
                  <a:pt x="9" y="1"/>
                </a:moveTo>
                <a:cubicBezTo>
                  <a:pt x="0" y="1"/>
                  <a:pt x="0" y="1"/>
                  <a:pt x="0" y="11"/>
                </a:cubicBezTo>
                <a:cubicBezTo>
                  <a:pt x="0" y="11"/>
                  <a:pt x="0" y="1"/>
                  <a:pt x="9"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0"/>
          <p:cNvSpPr/>
          <p:nvPr/>
        </p:nvSpPr>
        <p:spPr>
          <a:xfrm>
            <a:off x="9623531" y="6714206"/>
            <a:ext cx="43356" cy="52119"/>
          </a:xfrm>
          <a:custGeom>
            <a:avLst/>
            <a:gdLst/>
            <a:ahLst/>
            <a:cxnLst/>
            <a:rect l="l" t="t" r="r" b="b"/>
            <a:pathLst>
              <a:path w="188" h="226" extrusionOk="0">
                <a:moveTo>
                  <a:pt x="187" y="1"/>
                </a:moveTo>
                <a:lnTo>
                  <a:pt x="79" y="30"/>
                </a:lnTo>
                <a:lnTo>
                  <a:pt x="1" y="226"/>
                </a:lnTo>
                <a:cubicBezTo>
                  <a:pt x="69" y="118"/>
                  <a:pt x="118" y="69"/>
                  <a:pt x="187"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0"/>
          <p:cNvSpPr/>
          <p:nvPr/>
        </p:nvSpPr>
        <p:spPr>
          <a:xfrm>
            <a:off x="6937990" y="4419573"/>
            <a:ext cx="2537" cy="2306"/>
          </a:xfrm>
          <a:custGeom>
            <a:avLst/>
            <a:gdLst/>
            <a:ahLst/>
            <a:cxnLst/>
            <a:rect l="l" t="t" r="r" b="b"/>
            <a:pathLst>
              <a:path w="11" h="10" extrusionOk="0">
                <a:moveTo>
                  <a:pt x="10" y="0"/>
                </a:moveTo>
                <a:cubicBezTo>
                  <a:pt x="1" y="0"/>
                  <a:pt x="1" y="9"/>
                  <a:pt x="1" y="9"/>
                </a:cubicBezTo>
                <a:lnTo>
                  <a:pt x="10" y="0"/>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0"/>
          <p:cNvSpPr/>
          <p:nvPr/>
        </p:nvSpPr>
        <p:spPr>
          <a:xfrm>
            <a:off x="6296643" y="4098786"/>
            <a:ext cx="4000248" cy="3467066"/>
          </a:xfrm>
          <a:custGeom>
            <a:avLst/>
            <a:gdLst/>
            <a:ahLst/>
            <a:cxnLst/>
            <a:rect l="l" t="t" r="r" b="b"/>
            <a:pathLst>
              <a:path w="17346" h="15034" extrusionOk="0">
                <a:moveTo>
                  <a:pt x="17179" y="4231"/>
                </a:moveTo>
                <a:lnTo>
                  <a:pt x="17179" y="4231"/>
                </a:lnTo>
                <a:cubicBezTo>
                  <a:pt x="17180" y="4236"/>
                  <a:pt x="17182" y="4241"/>
                  <a:pt x="17183" y="4245"/>
                </a:cubicBezTo>
                <a:lnTo>
                  <a:pt x="17183" y="4245"/>
                </a:lnTo>
                <a:cubicBezTo>
                  <a:pt x="17182" y="4240"/>
                  <a:pt x="17180" y="4236"/>
                  <a:pt x="17179" y="4231"/>
                </a:cubicBezTo>
                <a:close/>
                <a:moveTo>
                  <a:pt x="17183" y="4245"/>
                </a:moveTo>
                <a:cubicBezTo>
                  <a:pt x="17219" y="4374"/>
                  <a:pt x="17233" y="4508"/>
                  <a:pt x="17251" y="4639"/>
                </a:cubicBezTo>
                <a:lnTo>
                  <a:pt x="17251" y="4639"/>
                </a:lnTo>
                <a:cubicBezTo>
                  <a:pt x="17256" y="4623"/>
                  <a:pt x="17265" y="4610"/>
                  <a:pt x="17284" y="4604"/>
                </a:cubicBezTo>
                <a:lnTo>
                  <a:pt x="17284" y="4604"/>
                </a:lnTo>
                <a:cubicBezTo>
                  <a:pt x="17250" y="4480"/>
                  <a:pt x="17217" y="4363"/>
                  <a:pt x="17183" y="4245"/>
                </a:cubicBezTo>
                <a:close/>
                <a:moveTo>
                  <a:pt x="17296" y="4600"/>
                </a:moveTo>
                <a:cubicBezTo>
                  <a:pt x="17293" y="4600"/>
                  <a:pt x="17290" y="4601"/>
                  <a:pt x="17286" y="4604"/>
                </a:cubicBezTo>
                <a:cubicBezTo>
                  <a:pt x="17285" y="4604"/>
                  <a:pt x="17285" y="4604"/>
                  <a:pt x="17284" y="4604"/>
                </a:cubicBezTo>
                <a:lnTo>
                  <a:pt x="17284" y="4604"/>
                </a:lnTo>
                <a:cubicBezTo>
                  <a:pt x="17288" y="4620"/>
                  <a:pt x="17292" y="4636"/>
                  <a:pt x="17297" y="4652"/>
                </a:cubicBezTo>
                <a:cubicBezTo>
                  <a:pt x="17299" y="4653"/>
                  <a:pt x="17301" y="4653"/>
                  <a:pt x="17303" y="4653"/>
                </a:cubicBezTo>
                <a:cubicBezTo>
                  <a:pt x="17330" y="4653"/>
                  <a:pt x="17318" y="4600"/>
                  <a:pt x="17296" y="4600"/>
                </a:cubicBezTo>
                <a:close/>
                <a:moveTo>
                  <a:pt x="17251" y="4639"/>
                </a:moveTo>
                <a:cubicBezTo>
                  <a:pt x="17250" y="4642"/>
                  <a:pt x="17250" y="4645"/>
                  <a:pt x="17249" y="4648"/>
                </a:cubicBezTo>
                <a:lnTo>
                  <a:pt x="17249" y="4648"/>
                </a:lnTo>
                <a:cubicBezTo>
                  <a:pt x="17256" y="4679"/>
                  <a:pt x="17261" y="4710"/>
                  <a:pt x="17267" y="4741"/>
                </a:cubicBezTo>
                <a:cubicBezTo>
                  <a:pt x="17261" y="4707"/>
                  <a:pt x="17256" y="4673"/>
                  <a:pt x="17251" y="4639"/>
                </a:cubicBezTo>
                <a:close/>
                <a:moveTo>
                  <a:pt x="1001" y="8033"/>
                </a:moveTo>
                <a:cubicBezTo>
                  <a:pt x="977" y="8041"/>
                  <a:pt x="986" y="8087"/>
                  <a:pt x="1000" y="8087"/>
                </a:cubicBezTo>
                <a:cubicBezTo>
                  <a:pt x="1002" y="8087"/>
                  <a:pt x="1006" y="8085"/>
                  <a:pt x="1009" y="8080"/>
                </a:cubicBezTo>
                <a:cubicBezTo>
                  <a:pt x="1006" y="8064"/>
                  <a:pt x="1003" y="8048"/>
                  <a:pt x="1001" y="8033"/>
                </a:cubicBezTo>
                <a:close/>
                <a:moveTo>
                  <a:pt x="16255" y="9203"/>
                </a:moveTo>
                <a:lnTo>
                  <a:pt x="16255" y="9203"/>
                </a:lnTo>
                <a:cubicBezTo>
                  <a:pt x="16246" y="9214"/>
                  <a:pt x="16238" y="9225"/>
                  <a:pt x="16229" y="9236"/>
                </a:cubicBezTo>
                <a:cubicBezTo>
                  <a:pt x="16238" y="9225"/>
                  <a:pt x="16247" y="9214"/>
                  <a:pt x="16255" y="9203"/>
                </a:cubicBezTo>
                <a:close/>
                <a:moveTo>
                  <a:pt x="16306" y="8834"/>
                </a:moveTo>
                <a:lnTo>
                  <a:pt x="16306" y="8834"/>
                </a:lnTo>
                <a:cubicBezTo>
                  <a:pt x="16240" y="9004"/>
                  <a:pt x="16167" y="9171"/>
                  <a:pt x="16086" y="9336"/>
                </a:cubicBezTo>
                <a:lnTo>
                  <a:pt x="16086" y="9336"/>
                </a:lnTo>
                <a:cubicBezTo>
                  <a:pt x="16119" y="9324"/>
                  <a:pt x="16151" y="9307"/>
                  <a:pt x="16180" y="9285"/>
                </a:cubicBezTo>
                <a:cubicBezTo>
                  <a:pt x="16225" y="9139"/>
                  <a:pt x="16262" y="8984"/>
                  <a:pt x="16307" y="8837"/>
                </a:cubicBezTo>
                <a:lnTo>
                  <a:pt x="16307" y="8837"/>
                </a:lnTo>
                <a:cubicBezTo>
                  <a:pt x="16307" y="8836"/>
                  <a:pt x="16306" y="8835"/>
                  <a:pt x="16306" y="8834"/>
                </a:cubicBezTo>
                <a:close/>
                <a:moveTo>
                  <a:pt x="4260" y="13594"/>
                </a:moveTo>
                <a:lnTo>
                  <a:pt x="4260" y="13594"/>
                </a:lnTo>
                <a:cubicBezTo>
                  <a:pt x="4339" y="13653"/>
                  <a:pt x="4427" y="13702"/>
                  <a:pt x="4515" y="13751"/>
                </a:cubicBezTo>
                <a:cubicBezTo>
                  <a:pt x="4504" y="13744"/>
                  <a:pt x="4493" y="13736"/>
                  <a:pt x="4483" y="13728"/>
                </a:cubicBezTo>
                <a:lnTo>
                  <a:pt x="4483" y="13728"/>
                </a:lnTo>
                <a:cubicBezTo>
                  <a:pt x="4409" y="13684"/>
                  <a:pt x="4335" y="13640"/>
                  <a:pt x="4260" y="13594"/>
                </a:cubicBezTo>
                <a:close/>
                <a:moveTo>
                  <a:pt x="11625" y="13810"/>
                </a:moveTo>
                <a:cubicBezTo>
                  <a:pt x="11596" y="13839"/>
                  <a:pt x="11538" y="13869"/>
                  <a:pt x="11459" y="13898"/>
                </a:cubicBezTo>
                <a:cubicBezTo>
                  <a:pt x="11508" y="13869"/>
                  <a:pt x="11567" y="13839"/>
                  <a:pt x="11625" y="13810"/>
                </a:cubicBezTo>
                <a:close/>
                <a:moveTo>
                  <a:pt x="6944" y="14868"/>
                </a:moveTo>
                <a:cubicBezTo>
                  <a:pt x="6983" y="14868"/>
                  <a:pt x="7013" y="14868"/>
                  <a:pt x="7042" y="14877"/>
                </a:cubicBezTo>
                <a:cubicBezTo>
                  <a:pt x="7081" y="14877"/>
                  <a:pt x="7120" y="14897"/>
                  <a:pt x="7170" y="14907"/>
                </a:cubicBezTo>
                <a:cubicBezTo>
                  <a:pt x="7111" y="14897"/>
                  <a:pt x="6983" y="14897"/>
                  <a:pt x="6944" y="14868"/>
                </a:cubicBezTo>
                <a:close/>
                <a:moveTo>
                  <a:pt x="7111" y="14926"/>
                </a:moveTo>
                <a:lnTo>
                  <a:pt x="7111" y="14926"/>
                </a:lnTo>
                <a:cubicBezTo>
                  <a:pt x="7178" y="14944"/>
                  <a:pt x="7245" y="14958"/>
                  <a:pt x="7312" y="14971"/>
                </a:cubicBezTo>
                <a:lnTo>
                  <a:pt x="7312" y="14971"/>
                </a:lnTo>
                <a:lnTo>
                  <a:pt x="7111" y="14926"/>
                </a:lnTo>
                <a:close/>
                <a:moveTo>
                  <a:pt x="8385" y="0"/>
                </a:moveTo>
                <a:cubicBezTo>
                  <a:pt x="8361" y="0"/>
                  <a:pt x="8338" y="0"/>
                  <a:pt x="8315" y="0"/>
                </a:cubicBezTo>
                <a:cubicBezTo>
                  <a:pt x="6728" y="10"/>
                  <a:pt x="4995" y="206"/>
                  <a:pt x="3555" y="999"/>
                </a:cubicBezTo>
                <a:cubicBezTo>
                  <a:pt x="1665" y="2057"/>
                  <a:pt x="617" y="4593"/>
                  <a:pt x="803" y="6689"/>
                </a:cubicBezTo>
                <a:cubicBezTo>
                  <a:pt x="803" y="6630"/>
                  <a:pt x="793" y="6582"/>
                  <a:pt x="793" y="6523"/>
                </a:cubicBezTo>
                <a:lnTo>
                  <a:pt x="793" y="6523"/>
                </a:lnTo>
                <a:cubicBezTo>
                  <a:pt x="805" y="6626"/>
                  <a:pt x="816" y="6726"/>
                  <a:pt x="830" y="6824"/>
                </a:cubicBezTo>
                <a:lnTo>
                  <a:pt x="830" y="6824"/>
                </a:lnTo>
                <a:cubicBezTo>
                  <a:pt x="814" y="6774"/>
                  <a:pt x="795" y="6726"/>
                  <a:pt x="774" y="6680"/>
                </a:cubicBezTo>
                <a:lnTo>
                  <a:pt x="774" y="6680"/>
                </a:lnTo>
                <a:cubicBezTo>
                  <a:pt x="785" y="6746"/>
                  <a:pt x="796" y="6812"/>
                  <a:pt x="807" y="6879"/>
                </a:cubicBezTo>
                <a:lnTo>
                  <a:pt x="807" y="6879"/>
                </a:lnTo>
                <a:cubicBezTo>
                  <a:pt x="746" y="6788"/>
                  <a:pt x="645" y="6748"/>
                  <a:pt x="539" y="6748"/>
                </a:cubicBezTo>
                <a:cubicBezTo>
                  <a:pt x="285" y="6748"/>
                  <a:pt x="1" y="6973"/>
                  <a:pt x="147" y="7277"/>
                </a:cubicBezTo>
                <a:cubicBezTo>
                  <a:pt x="213" y="7404"/>
                  <a:pt x="357" y="7472"/>
                  <a:pt x="499" y="7472"/>
                </a:cubicBezTo>
                <a:cubicBezTo>
                  <a:pt x="608" y="7472"/>
                  <a:pt x="715" y="7431"/>
                  <a:pt x="784" y="7346"/>
                </a:cubicBezTo>
                <a:cubicBezTo>
                  <a:pt x="822" y="7297"/>
                  <a:pt x="846" y="7244"/>
                  <a:pt x="859" y="7187"/>
                </a:cubicBezTo>
                <a:lnTo>
                  <a:pt x="859" y="7187"/>
                </a:lnTo>
                <a:cubicBezTo>
                  <a:pt x="907" y="7467"/>
                  <a:pt x="954" y="7750"/>
                  <a:pt x="1001" y="8033"/>
                </a:cubicBezTo>
                <a:lnTo>
                  <a:pt x="1001" y="8033"/>
                </a:lnTo>
                <a:cubicBezTo>
                  <a:pt x="1003" y="8032"/>
                  <a:pt x="1006" y="8031"/>
                  <a:pt x="1009" y="8031"/>
                </a:cubicBezTo>
                <a:cubicBezTo>
                  <a:pt x="1011" y="8031"/>
                  <a:pt x="1014" y="8030"/>
                  <a:pt x="1017" y="8030"/>
                </a:cubicBezTo>
                <a:cubicBezTo>
                  <a:pt x="1042" y="8030"/>
                  <a:pt x="1059" y="8073"/>
                  <a:pt x="1067" y="8100"/>
                </a:cubicBezTo>
                <a:cubicBezTo>
                  <a:pt x="1322" y="8972"/>
                  <a:pt x="1655" y="9814"/>
                  <a:pt x="2047" y="10626"/>
                </a:cubicBezTo>
                <a:cubicBezTo>
                  <a:pt x="2008" y="10568"/>
                  <a:pt x="1969" y="10519"/>
                  <a:pt x="1929" y="10470"/>
                </a:cubicBezTo>
                <a:lnTo>
                  <a:pt x="1929" y="10470"/>
                </a:lnTo>
                <a:cubicBezTo>
                  <a:pt x="2429" y="11440"/>
                  <a:pt x="3007" y="12321"/>
                  <a:pt x="3781" y="13095"/>
                </a:cubicBezTo>
                <a:cubicBezTo>
                  <a:pt x="3993" y="13299"/>
                  <a:pt x="4213" y="13496"/>
                  <a:pt x="4441" y="13686"/>
                </a:cubicBezTo>
                <a:lnTo>
                  <a:pt x="4441" y="13686"/>
                </a:lnTo>
                <a:cubicBezTo>
                  <a:pt x="4454" y="13701"/>
                  <a:pt x="4468" y="13715"/>
                  <a:pt x="4483" y="13728"/>
                </a:cubicBezTo>
                <a:lnTo>
                  <a:pt x="4483" y="13728"/>
                </a:lnTo>
                <a:cubicBezTo>
                  <a:pt x="4494" y="13734"/>
                  <a:pt x="4504" y="13740"/>
                  <a:pt x="4515" y="13747"/>
                </a:cubicBezTo>
                <a:lnTo>
                  <a:pt x="4515" y="13747"/>
                </a:lnTo>
                <a:cubicBezTo>
                  <a:pt x="4525" y="13755"/>
                  <a:pt x="4535" y="13763"/>
                  <a:pt x="4545" y="13771"/>
                </a:cubicBezTo>
                <a:cubicBezTo>
                  <a:pt x="4559" y="13778"/>
                  <a:pt x="4574" y="13785"/>
                  <a:pt x="4590" y="13790"/>
                </a:cubicBezTo>
                <a:lnTo>
                  <a:pt x="4590" y="13790"/>
                </a:lnTo>
                <a:cubicBezTo>
                  <a:pt x="5262" y="14176"/>
                  <a:pt x="5936" y="14487"/>
                  <a:pt x="6660" y="14799"/>
                </a:cubicBezTo>
                <a:cubicBezTo>
                  <a:pt x="6892" y="14864"/>
                  <a:pt x="7116" y="14921"/>
                  <a:pt x="7340" y="14976"/>
                </a:cubicBezTo>
                <a:lnTo>
                  <a:pt x="7340" y="14976"/>
                </a:lnTo>
                <a:cubicBezTo>
                  <a:pt x="7331" y="14975"/>
                  <a:pt x="7321" y="14973"/>
                  <a:pt x="7312" y="14971"/>
                </a:cubicBezTo>
                <a:lnTo>
                  <a:pt x="7312" y="14971"/>
                </a:lnTo>
                <a:lnTo>
                  <a:pt x="7375" y="14985"/>
                </a:lnTo>
                <a:cubicBezTo>
                  <a:pt x="7363" y="14982"/>
                  <a:pt x="7351" y="14979"/>
                  <a:pt x="7340" y="14976"/>
                </a:cubicBezTo>
                <a:lnTo>
                  <a:pt x="7340" y="14976"/>
                </a:lnTo>
                <a:cubicBezTo>
                  <a:pt x="7555" y="15016"/>
                  <a:pt x="7770" y="15034"/>
                  <a:pt x="7985" y="15034"/>
                </a:cubicBezTo>
                <a:cubicBezTo>
                  <a:pt x="9190" y="15034"/>
                  <a:pt x="10373" y="14466"/>
                  <a:pt x="11390" y="13898"/>
                </a:cubicBezTo>
                <a:lnTo>
                  <a:pt x="11390" y="13898"/>
                </a:lnTo>
                <a:lnTo>
                  <a:pt x="11185" y="14074"/>
                </a:lnTo>
                <a:cubicBezTo>
                  <a:pt x="11684" y="13839"/>
                  <a:pt x="12154" y="13525"/>
                  <a:pt x="12556" y="13134"/>
                </a:cubicBezTo>
                <a:lnTo>
                  <a:pt x="12556" y="13134"/>
                </a:lnTo>
                <a:cubicBezTo>
                  <a:pt x="12448" y="13290"/>
                  <a:pt x="12311" y="13408"/>
                  <a:pt x="12154" y="13497"/>
                </a:cubicBezTo>
                <a:cubicBezTo>
                  <a:pt x="13124" y="12977"/>
                  <a:pt x="13888" y="12008"/>
                  <a:pt x="14672" y="11253"/>
                </a:cubicBezTo>
                <a:cubicBezTo>
                  <a:pt x="15255" y="10710"/>
                  <a:pt x="15736" y="10052"/>
                  <a:pt x="16086" y="9336"/>
                </a:cubicBezTo>
                <a:lnTo>
                  <a:pt x="16086" y="9336"/>
                </a:lnTo>
                <a:cubicBezTo>
                  <a:pt x="16040" y="9353"/>
                  <a:pt x="15991" y="9361"/>
                  <a:pt x="15941" y="9361"/>
                </a:cubicBezTo>
                <a:cubicBezTo>
                  <a:pt x="15742" y="9361"/>
                  <a:pt x="15539" y="9230"/>
                  <a:pt x="15504" y="9030"/>
                </a:cubicBezTo>
                <a:cubicBezTo>
                  <a:pt x="15452" y="8779"/>
                  <a:pt x="15684" y="8528"/>
                  <a:pt x="15935" y="8528"/>
                </a:cubicBezTo>
                <a:cubicBezTo>
                  <a:pt x="15967" y="8528"/>
                  <a:pt x="16000" y="8532"/>
                  <a:pt x="16033" y="8541"/>
                </a:cubicBezTo>
                <a:cubicBezTo>
                  <a:pt x="16169" y="8580"/>
                  <a:pt x="16266" y="8698"/>
                  <a:pt x="16306" y="8834"/>
                </a:cubicBezTo>
                <a:lnTo>
                  <a:pt x="16306" y="8834"/>
                </a:lnTo>
                <a:cubicBezTo>
                  <a:pt x="16310" y="8824"/>
                  <a:pt x="16313" y="8814"/>
                  <a:pt x="16317" y="8805"/>
                </a:cubicBezTo>
                <a:lnTo>
                  <a:pt x="16317" y="8805"/>
                </a:lnTo>
                <a:cubicBezTo>
                  <a:pt x="16314" y="8816"/>
                  <a:pt x="16310" y="8826"/>
                  <a:pt x="16307" y="8837"/>
                </a:cubicBezTo>
                <a:lnTo>
                  <a:pt x="16307" y="8837"/>
                </a:lnTo>
                <a:cubicBezTo>
                  <a:pt x="16342" y="8961"/>
                  <a:pt x="16330" y="9098"/>
                  <a:pt x="16255" y="9203"/>
                </a:cubicBezTo>
                <a:lnTo>
                  <a:pt x="16255" y="9203"/>
                </a:lnTo>
                <a:cubicBezTo>
                  <a:pt x="16424" y="8988"/>
                  <a:pt x="16507" y="8763"/>
                  <a:pt x="16591" y="8502"/>
                </a:cubicBezTo>
                <a:lnTo>
                  <a:pt x="16591" y="8502"/>
                </a:lnTo>
                <a:cubicBezTo>
                  <a:pt x="16522" y="8639"/>
                  <a:pt x="16454" y="8785"/>
                  <a:pt x="16376" y="8922"/>
                </a:cubicBezTo>
                <a:cubicBezTo>
                  <a:pt x="16601" y="8443"/>
                  <a:pt x="16826" y="7953"/>
                  <a:pt x="17051" y="7473"/>
                </a:cubicBezTo>
                <a:lnTo>
                  <a:pt x="17051" y="7473"/>
                </a:lnTo>
                <a:cubicBezTo>
                  <a:pt x="17044" y="7476"/>
                  <a:pt x="17037" y="7477"/>
                  <a:pt x="17030" y="7477"/>
                </a:cubicBezTo>
                <a:cubicBezTo>
                  <a:pt x="16968" y="7477"/>
                  <a:pt x="16947" y="7358"/>
                  <a:pt x="16973" y="7287"/>
                </a:cubicBezTo>
                <a:cubicBezTo>
                  <a:pt x="17247" y="6454"/>
                  <a:pt x="17345" y="5563"/>
                  <a:pt x="17247" y="4691"/>
                </a:cubicBezTo>
                <a:cubicBezTo>
                  <a:pt x="17247" y="4676"/>
                  <a:pt x="17247" y="4661"/>
                  <a:pt x="17249" y="4648"/>
                </a:cubicBezTo>
                <a:lnTo>
                  <a:pt x="17249" y="4648"/>
                </a:lnTo>
                <a:cubicBezTo>
                  <a:pt x="16922" y="3016"/>
                  <a:pt x="15555" y="1966"/>
                  <a:pt x="14113" y="1283"/>
                </a:cubicBezTo>
                <a:cubicBezTo>
                  <a:pt x="12323" y="431"/>
                  <a:pt x="10369" y="0"/>
                  <a:pt x="8385"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0"/>
          <p:cNvSpPr/>
          <p:nvPr/>
        </p:nvSpPr>
        <p:spPr>
          <a:xfrm>
            <a:off x="6574307" y="6115756"/>
            <a:ext cx="2537" cy="4612"/>
          </a:xfrm>
          <a:custGeom>
            <a:avLst/>
            <a:gdLst/>
            <a:ahLst/>
            <a:cxnLst/>
            <a:rect l="l" t="t" r="r" b="b"/>
            <a:pathLst>
              <a:path w="11" h="20" extrusionOk="0">
                <a:moveTo>
                  <a:pt x="1" y="0"/>
                </a:moveTo>
                <a:cubicBezTo>
                  <a:pt x="11" y="10"/>
                  <a:pt x="11" y="20"/>
                  <a:pt x="11" y="20"/>
                </a:cubicBezTo>
                <a:cubicBezTo>
                  <a:pt x="11" y="10"/>
                  <a:pt x="11" y="10"/>
                  <a:pt x="1"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0"/>
          <p:cNvSpPr/>
          <p:nvPr/>
        </p:nvSpPr>
        <p:spPr>
          <a:xfrm>
            <a:off x="7877058" y="7450564"/>
            <a:ext cx="6918" cy="4843"/>
          </a:xfrm>
          <a:custGeom>
            <a:avLst/>
            <a:gdLst/>
            <a:ahLst/>
            <a:cxnLst/>
            <a:rect l="l" t="t" r="r" b="b"/>
            <a:pathLst>
              <a:path w="30" h="21" extrusionOk="0">
                <a:moveTo>
                  <a:pt x="30" y="20"/>
                </a:moveTo>
                <a:cubicBezTo>
                  <a:pt x="20" y="10"/>
                  <a:pt x="10" y="10"/>
                  <a:pt x="0" y="1"/>
                </a:cubicBezTo>
                <a:cubicBezTo>
                  <a:pt x="10" y="10"/>
                  <a:pt x="20" y="10"/>
                  <a:pt x="30" y="2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0"/>
          <p:cNvSpPr/>
          <p:nvPr/>
        </p:nvSpPr>
        <p:spPr>
          <a:xfrm>
            <a:off x="6815994" y="6664623"/>
            <a:ext cx="4843" cy="6918"/>
          </a:xfrm>
          <a:custGeom>
            <a:avLst/>
            <a:gdLst/>
            <a:ahLst/>
            <a:cxnLst/>
            <a:rect l="l" t="t" r="r" b="b"/>
            <a:pathLst>
              <a:path w="21" h="30" extrusionOk="0">
                <a:moveTo>
                  <a:pt x="21" y="29"/>
                </a:moveTo>
                <a:cubicBezTo>
                  <a:pt x="21" y="20"/>
                  <a:pt x="10" y="10"/>
                  <a:pt x="1" y="0"/>
                </a:cubicBezTo>
                <a:cubicBezTo>
                  <a:pt x="10" y="10"/>
                  <a:pt x="21" y="20"/>
                  <a:pt x="21" y="29"/>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0"/>
          <p:cNvSpPr/>
          <p:nvPr/>
        </p:nvSpPr>
        <p:spPr>
          <a:xfrm>
            <a:off x="9088722" y="7348862"/>
            <a:ext cx="10608" cy="3690"/>
          </a:xfrm>
          <a:custGeom>
            <a:avLst/>
            <a:gdLst/>
            <a:ahLst/>
            <a:cxnLst/>
            <a:rect l="l" t="t" r="r" b="b"/>
            <a:pathLst>
              <a:path w="46" h="16" extrusionOk="0">
                <a:moveTo>
                  <a:pt x="15" y="1"/>
                </a:moveTo>
                <a:cubicBezTo>
                  <a:pt x="6" y="10"/>
                  <a:pt x="1" y="15"/>
                  <a:pt x="4" y="15"/>
                </a:cubicBezTo>
                <a:cubicBezTo>
                  <a:pt x="7" y="15"/>
                  <a:pt x="14" y="13"/>
                  <a:pt x="26" y="8"/>
                </a:cubicBezTo>
                <a:lnTo>
                  <a:pt x="26" y="8"/>
                </a:lnTo>
                <a:cubicBezTo>
                  <a:pt x="26" y="8"/>
                  <a:pt x="26" y="8"/>
                  <a:pt x="27" y="8"/>
                </a:cubicBezTo>
                <a:cubicBezTo>
                  <a:pt x="30" y="8"/>
                  <a:pt x="35" y="6"/>
                  <a:pt x="45" y="1"/>
                </a:cubicBezTo>
                <a:lnTo>
                  <a:pt x="45" y="1"/>
                </a:lnTo>
                <a:cubicBezTo>
                  <a:pt x="38" y="4"/>
                  <a:pt x="31" y="6"/>
                  <a:pt x="26" y="8"/>
                </a:cubicBezTo>
                <a:lnTo>
                  <a:pt x="26" y="8"/>
                </a:lnTo>
                <a:cubicBezTo>
                  <a:pt x="23" y="8"/>
                  <a:pt x="20" y="5"/>
                  <a:pt x="15"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0"/>
          <p:cNvSpPr/>
          <p:nvPr/>
        </p:nvSpPr>
        <p:spPr>
          <a:xfrm>
            <a:off x="6992186" y="6921991"/>
            <a:ext cx="2537" cy="2537"/>
          </a:xfrm>
          <a:custGeom>
            <a:avLst/>
            <a:gdLst/>
            <a:ahLst/>
            <a:cxnLst/>
            <a:rect l="l" t="t" r="r" b="b"/>
            <a:pathLst>
              <a:path w="11" h="11" extrusionOk="0">
                <a:moveTo>
                  <a:pt x="1" y="1"/>
                </a:moveTo>
                <a:lnTo>
                  <a:pt x="1" y="10"/>
                </a:lnTo>
                <a:lnTo>
                  <a:pt x="10" y="10"/>
                </a:lnTo>
                <a:lnTo>
                  <a:pt x="1" y="1"/>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0"/>
          <p:cNvSpPr/>
          <p:nvPr/>
        </p:nvSpPr>
        <p:spPr>
          <a:xfrm>
            <a:off x="10246890" y="5699955"/>
            <a:ext cx="9225" cy="25368"/>
          </a:xfrm>
          <a:custGeom>
            <a:avLst/>
            <a:gdLst/>
            <a:ahLst/>
            <a:cxnLst/>
            <a:rect l="l" t="t" r="r" b="b"/>
            <a:pathLst>
              <a:path w="40" h="110" extrusionOk="0">
                <a:moveTo>
                  <a:pt x="40" y="1"/>
                </a:moveTo>
                <a:lnTo>
                  <a:pt x="40" y="1"/>
                </a:lnTo>
                <a:cubicBezTo>
                  <a:pt x="20" y="60"/>
                  <a:pt x="11" y="89"/>
                  <a:pt x="1" y="109"/>
                </a:cubicBezTo>
                <a:cubicBezTo>
                  <a:pt x="11" y="109"/>
                  <a:pt x="20" y="89"/>
                  <a:pt x="40"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0"/>
          <p:cNvSpPr/>
          <p:nvPr/>
        </p:nvSpPr>
        <p:spPr>
          <a:xfrm>
            <a:off x="9833624" y="4548026"/>
            <a:ext cx="36437" cy="27443"/>
          </a:xfrm>
          <a:custGeom>
            <a:avLst/>
            <a:gdLst/>
            <a:ahLst/>
            <a:cxnLst/>
            <a:rect l="l" t="t" r="r" b="b"/>
            <a:pathLst>
              <a:path w="158" h="119" extrusionOk="0">
                <a:moveTo>
                  <a:pt x="1" y="1"/>
                </a:moveTo>
                <a:lnTo>
                  <a:pt x="49" y="40"/>
                </a:lnTo>
                <a:lnTo>
                  <a:pt x="157" y="118"/>
                </a:lnTo>
                <a:lnTo>
                  <a:pt x="1" y="1"/>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0"/>
          <p:cNvSpPr/>
          <p:nvPr/>
        </p:nvSpPr>
        <p:spPr>
          <a:xfrm>
            <a:off x="10188313" y="4898333"/>
            <a:ext cx="13606" cy="20525"/>
          </a:xfrm>
          <a:custGeom>
            <a:avLst/>
            <a:gdLst/>
            <a:ahLst/>
            <a:cxnLst/>
            <a:rect l="l" t="t" r="r" b="b"/>
            <a:pathLst>
              <a:path w="59" h="89" extrusionOk="0">
                <a:moveTo>
                  <a:pt x="0" y="0"/>
                </a:moveTo>
                <a:lnTo>
                  <a:pt x="0" y="0"/>
                </a:lnTo>
                <a:cubicBezTo>
                  <a:pt x="30" y="49"/>
                  <a:pt x="20" y="59"/>
                  <a:pt x="30" y="88"/>
                </a:cubicBezTo>
                <a:lnTo>
                  <a:pt x="59" y="79"/>
                </a:lnTo>
                <a:lnTo>
                  <a:pt x="0" y="0"/>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0"/>
          <p:cNvSpPr/>
          <p:nvPr/>
        </p:nvSpPr>
        <p:spPr>
          <a:xfrm>
            <a:off x="10244815" y="5012257"/>
            <a:ext cx="20755" cy="51888"/>
          </a:xfrm>
          <a:custGeom>
            <a:avLst/>
            <a:gdLst/>
            <a:ahLst/>
            <a:cxnLst/>
            <a:rect l="l" t="t" r="r" b="b"/>
            <a:pathLst>
              <a:path w="90" h="225" extrusionOk="0">
                <a:moveTo>
                  <a:pt x="3" y="0"/>
                </a:moveTo>
                <a:cubicBezTo>
                  <a:pt x="0" y="0"/>
                  <a:pt x="4" y="22"/>
                  <a:pt x="20" y="84"/>
                </a:cubicBezTo>
                <a:cubicBezTo>
                  <a:pt x="29" y="94"/>
                  <a:pt x="59" y="162"/>
                  <a:pt x="79" y="201"/>
                </a:cubicBezTo>
                <a:cubicBezTo>
                  <a:pt x="82" y="215"/>
                  <a:pt x="85" y="224"/>
                  <a:pt x="87" y="224"/>
                </a:cubicBezTo>
                <a:cubicBezTo>
                  <a:pt x="89" y="224"/>
                  <a:pt x="84" y="195"/>
                  <a:pt x="59" y="114"/>
                </a:cubicBezTo>
                <a:cubicBezTo>
                  <a:pt x="46" y="100"/>
                  <a:pt x="9" y="0"/>
                  <a:pt x="3"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0"/>
          <p:cNvSpPr/>
          <p:nvPr/>
        </p:nvSpPr>
        <p:spPr>
          <a:xfrm>
            <a:off x="9940169" y="6312011"/>
            <a:ext cx="46123" cy="62035"/>
          </a:xfrm>
          <a:custGeom>
            <a:avLst/>
            <a:gdLst/>
            <a:ahLst/>
            <a:cxnLst/>
            <a:rect l="l" t="t" r="r" b="b"/>
            <a:pathLst>
              <a:path w="200" h="269" extrusionOk="0">
                <a:moveTo>
                  <a:pt x="198" y="0"/>
                </a:moveTo>
                <a:cubicBezTo>
                  <a:pt x="191" y="0"/>
                  <a:pt x="110" y="110"/>
                  <a:pt x="103" y="110"/>
                </a:cubicBezTo>
                <a:cubicBezTo>
                  <a:pt x="102" y="110"/>
                  <a:pt x="103" y="107"/>
                  <a:pt x="107" y="99"/>
                </a:cubicBezTo>
                <a:lnTo>
                  <a:pt x="107" y="99"/>
                </a:lnTo>
                <a:cubicBezTo>
                  <a:pt x="44" y="209"/>
                  <a:pt x="0" y="268"/>
                  <a:pt x="20" y="268"/>
                </a:cubicBezTo>
                <a:cubicBezTo>
                  <a:pt x="25" y="268"/>
                  <a:pt x="34" y="264"/>
                  <a:pt x="48" y="256"/>
                </a:cubicBezTo>
                <a:cubicBezTo>
                  <a:pt x="195" y="50"/>
                  <a:pt x="57" y="197"/>
                  <a:pt x="195" y="11"/>
                </a:cubicBezTo>
                <a:cubicBezTo>
                  <a:pt x="198" y="3"/>
                  <a:pt x="199" y="0"/>
                  <a:pt x="198"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0"/>
          <p:cNvSpPr/>
          <p:nvPr/>
        </p:nvSpPr>
        <p:spPr>
          <a:xfrm>
            <a:off x="9964614" y="6318929"/>
            <a:ext cx="9225" cy="16143"/>
          </a:xfrm>
          <a:custGeom>
            <a:avLst/>
            <a:gdLst/>
            <a:ahLst/>
            <a:cxnLst/>
            <a:rect l="l" t="t" r="r" b="b"/>
            <a:pathLst>
              <a:path w="40" h="70" extrusionOk="0">
                <a:moveTo>
                  <a:pt x="40" y="0"/>
                </a:moveTo>
                <a:lnTo>
                  <a:pt x="40" y="0"/>
                </a:lnTo>
                <a:cubicBezTo>
                  <a:pt x="33" y="15"/>
                  <a:pt x="27" y="27"/>
                  <a:pt x="22" y="36"/>
                </a:cubicBezTo>
                <a:lnTo>
                  <a:pt x="22" y="36"/>
                </a:lnTo>
                <a:cubicBezTo>
                  <a:pt x="29" y="26"/>
                  <a:pt x="35" y="14"/>
                  <a:pt x="40" y="0"/>
                </a:cubicBezTo>
                <a:close/>
                <a:moveTo>
                  <a:pt x="22" y="36"/>
                </a:moveTo>
                <a:cubicBezTo>
                  <a:pt x="14" y="48"/>
                  <a:pt x="6" y="59"/>
                  <a:pt x="1" y="69"/>
                </a:cubicBezTo>
                <a:cubicBezTo>
                  <a:pt x="7" y="63"/>
                  <a:pt x="13" y="53"/>
                  <a:pt x="22" y="36"/>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0"/>
          <p:cNvSpPr/>
          <p:nvPr/>
        </p:nvSpPr>
        <p:spPr>
          <a:xfrm>
            <a:off x="8247429" y="7556648"/>
            <a:ext cx="34131" cy="7149"/>
          </a:xfrm>
          <a:custGeom>
            <a:avLst/>
            <a:gdLst/>
            <a:ahLst/>
            <a:cxnLst/>
            <a:rect l="l" t="t" r="r" b="b"/>
            <a:pathLst>
              <a:path w="148" h="31" extrusionOk="0">
                <a:moveTo>
                  <a:pt x="0" y="1"/>
                </a:moveTo>
                <a:lnTo>
                  <a:pt x="128" y="30"/>
                </a:lnTo>
                <a:lnTo>
                  <a:pt x="148" y="20"/>
                </a:lnTo>
                <a:cubicBezTo>
                  <a:pt x="118" y="11"/>
                  <a:pt x="79" y="11"/>
                  <a:pt x="0"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0"/>
          <p:cNvSpPr/>
          <p:nvPr/>
        </p:nvSpPr>
        <p:spPr>
          <a:xfrm>
            <a:off x="7773049" y="7405363"/>
            <a:ext cx="13837" cy="11531"/>
          </a:xfrm>
          <a:custGeom>
            <a:avLst/>
            <a:gdLst/>
            <a:ahLst/>
            <a:cxnLst/>
            <a:rect l="l" t="t" r="r" b="b"/>
            <a:pathLst>
              <a:path w="60" h="50" extrusionOk="0">
                <a:moveTo>
                  <a:pt x="1" y="1"/>
                </a:moveTo>
                <a:lnTo>
                  <a:pt x="20" y="40"/>
                </a:lnTo>
                <a:lnTo>
                  <a:pt x="59" y="49"/>
                </a:lnTo>
                <a:lnTo>
                  <a:pt x="1" y="1"/>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0"/>
          <p:cNvSpPr/>
          <p:nvPr/>
        </p:nvSpPr>
        <p:spPr>
          <a:xfrm>
            <a:off x="7418590" y="7161832"/>
            <a:ext cx="43125" cy="40588"/>
          </a:xfrm>
          <a:custGeom>
            <a:avLst/>
            <a:gdLst/>
            <a:ahLst/>
            <a:cxnLst/>
            <a:rect l="l" t="t" r="r" b="b"/>
            <a:pathLst>
              <a:path w="187" h="176" extrusionOk="0">
                <a:moveTo>
                  <a:pt x="5" y="1"/>
                </a:moveTo>
                <a:cubicBezTo>
                  <a:pt x="2" y="1"/>
                  <a:pt x="0" y="3"/>
                  <a:pt x="0" y="8"/>
                </a:cubicBezTo>
                <a:cubicBezTo>
                  <a:pt x="42" y="50"/>
                  <a:pt x="88" y="91"/>
                  <a:pt x="132" y="129"/>
                </a:cubicBezTo>
                <a:lnTo>
                  <a:pt x="132" y="129"/>
                </a:lnTo>
                <a:cubicBezTo>
                  <a:pt x="95" y="93"/>
                  <a:pt x="70" y="58"/>
                  <a:pt x="49" y="38"/>
                </a:cubicBezTo>
                <a:cubicBezTo>
                  <a:pt x="28" y="17"/>
                  <a:pt x="12" y="1"/>
                  <a:pt x="5" y="1"/>
                </a:cubicBezTo>
                <a:close/>
                <a:moveTo>
                  <a:pt x="132" y="129"/>
                </a:moveTo>
                <a:cubicBezTo>
                  <a:pt x="147" y="145"/>
                  <a:pt x="165" y="160"/>
                  <a:pt x="186" y="175"/>
                </a:cubicBezTo>
                <a:cubicBezTo>
                  <a:pt x="169" y="161"/>
                  <a:pt x="150" y="145"/>
                  <a:pt x="132" y="129"/>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0"/>
          <p:cNvSpPr/>
          <p:nvPr/>
        </p:nvSpPr>
        <p:spPr>
          <a:xfrm>
            <a:off x="9806641" y="4171430"/>
            <a:ext cx="99626" cy="58576"/>
          </a:xfrm>
          <a:custGeom>
            <a:avLst/>
            <a:gdLst/>
            <a:ahLst/>
            <a:cxnLst/>
            <a:rect l="l" t="t" r="r" b="b"/>
            <a:pathLst>
              <a:path w="432" h="254" extrusionOk="0">
                <a:moveTo>
                  <a:pt x="59" y="0"/>
                </a:moveTo>
                <a:cubicBezTo>
                  <a:pt x="39" y="0"/>
                  <a:pt x="17" y="16"/>
                  <a:pt x="10" y="38"/>
                </a:cubicBezTo>
                <a:cubicBezTo>
                  <a:pt x="0" y="67"/>
                  <a:pt x="10" y="97"/>
                  <a:pt x="39" y="106"/>
                </a:cubicBezTo>
                <a:cubicBezTo>
                  <a:pt x="235" y="195"/>
                  <a:pt x="343" y="243"/>
                  <a:pt x="343" y="243"/>
                </a:cubicBezTo>
                <a:cubicBezTo>
                  <a:pt x="353" y="243"/>
                  <a:pt x="362" y="253"/>
                  <a:pt x="362" y="253"/>
                </a:cubicBezTo>
                <a:cubicBezTo>
                  <a:pt x="382" y="253"/>
                  <a:pt x="401" y="234"/>
                  <a:pt x="412" y="214"/>
                </a:cubicBezTo>
                <a:cubicBezTo>
                  <a:pt x="431" y="195"/>
                  <a:pt x="421" y="155"/>
                  <a:pt x="392" y="145"/>
                </a:cubicBezTo>
                <a:cubicBezTo>
                  <a:pt x="392" y="145"/>
                  <a:pt x="284" y="86"/>
                  <a:pt x="79" y="8"/>
                </a:cubicBezTo>
                <a:cubicBezTo>
                  <a:pt x="73" y="3"/>
                  <a:pt x="66" y="0"/>
                  <a:pt x="59"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0"/>
          <p:cNvSpPr/>
          <p:nvPr/>
        </p:nvSpPr>
        <p:spPr>
          <a:xfrm>
            <a:off x="6321319" y="3816280"/>
            <a:ext cx="3374589" cy="3602898"/>
          </a:xfrm>
          <a:custGeom>
            <a:avLst/>
            <a:gdLst/>
            <a:ahLst/>
            <a:cxnLst/>
            <a:rect l="l" t="t" r="r" b="b"/>
            <a:pathLst>
              <a:path w="14633" h="15623" extrusionOk="0">
                <a:moveTo>
                  <a:pt x="8140" y="1"/>
                </a:moveTo>
                <a:cubicBezTo>
                  <a:pt x="7924" y="1"/>
                  <a:pt x="7709" y="11"/>
                  <a:pt x="7503" y="20"/>
                </a:cubicBezTo>
                <a:cubicBezTo>
                  <a:pt x="7474" y="20"/>
                  <a:pt x="7454" y="50"/>
                  <a:pt x="7454" y="79"/>
                </a:cubicBezTo>
                <a:cubicBezTo>
                  <a:pt x="7454" y="109"/>
                  <a:pt x="7474" y="128"/>
                  <a:pt x="7513" y="128"/>
                </a:cubicBezTo>
                <a:cubicBezTo>
                  <a:pt x="7718" y="118"/>
                  <a:pt x="7924" y="118"/>
                  <a:pt x="8140" y="118"/>
                </a:cubicBezTo>
                <a:lnTo>
                  <a:pt x="8159" y="118"/>
                </a:lnTo>
                <a:cubicBezTo>
                  <a:pt x="8199" y="118"/>
                  <a:pt x="8218" y="89"/>
                  <a:pt x="8218" y="59"/>
                </a:cubicBezTo>
                <a:cubicBezTo>
                  <a:pt x="8218" y="30"/>
                  <a:pt x="8199" y="1"/>
                  <a:pt x="8159" y="1"/>
                </a:cubicBezTo>
                <a:close/>
                <a:moveTo>
                  <a:pt x="8825" y="20"/>
                </a:moveTo>
                <a:cubicBezTo>
                  <a:pt x="8796" y="20"/>
                  <a:pt x="8767" y="40"/>
                  <a:pt x="8767" y="70"/>
                </a:cubicBezTo>
                <a:cubicBezTo>
                  <a:pt x="8767" y="109"/>
                  <a:pt x="8786" y="128"/>
                  <a:pt x="8815" y="128"/>
                </a:cubicBezTo>
                <a:cubicBezTo>
                  <a:pt x="9031" y="138"/>
                  <a:pt x="9246" y="157"/>
                  <a:pt x="9472" y="177"/>
                </a:cubicBezTo>
                <a:cubicBezTo>
                  <a:pt x="9501" y="177"/>
                  <a:pt x="9531" y="157"/>
                  <a:pt x="9531" y="128"/>
                </a:cubicBezTo>
                <a:cubicBezTo>
                  <a:pt x="9531" y="99"/>
                  <a:pt x="9511" y="70"/>
                  <a:pt x="9481" y="70"/>
                </a:cubicBezTo>
                <a:cubicBezTo>
                  <a:pt x="9256" y="50"/>
                  <a:pt x="9041" y="30"/>
                  <a:pt x="8825" y="20"/>
                </a:cubicBezTo>
                <a:close/>
                <a:moveTo>
                  <a:pt x="6798" y="40"/>
                </a:moveTo>
                <a:cubicBezTo>
                  <a:pt x="6573" y="70"/>
                  <a:pt x="6357" y="99"/>
                  <a:pt x="6142" y="128"/>
                </a:cubicBezTo>
                <a:cubicBezTo>
                  <a:pt x="6112" y="138"/>
                  <a:pt x="6093" y="168"/>
                  <a:pt x="6093" y="197"/>
                </a:cubicBezTo>
                <a:cubicBezTo>
                  <a:pt x="6103" y="226"/>
                  <a:pt x="6122" y="246"/>
                  <a:pt x="6151" y="246"/>
                </a:cubicBezTo>
                <a:lnTo>
                  <a:pt x="6162" y="246"/>
                </a:lnTo>
                <a:cubicBezTo>
                  <a:pt x="6367" y="207"/>
                  <a:pt x="6592" y="177"/>
                  <a:pt x="6808" y="157"/>
                </a:cubicBezTo>
                <a:cubicBezTo>
                  <a:pt x="6837" y="148"/>
                  <a:pt x="6856" y="118"/>
                  <a:pt x="6856" y="89"/>
                </a:cubicBezTo>
                <a:cubicBezTo>
                  <a:pt x="6856" y="59"/>
                  <a:pt x="6828" y="40"/>
                  <a:pt x="6798" y="40"/>
                </a:cubicBezTo>
                <a:close/>
                <a:moveTo>
                  <a:pt x="10138" y="138"/>
                </a:moveTo>
                <a:cubicBezTo>
                  <a:pt x="10108" y="138"/>
                  <a:pt x="10079" y="157"/>
                  <a:pt x="10069" y="187"/>
                </a:cubicBezTo>
                <a:cubicBezTo>
                  <a:pt x="10069" y="216"/>
                  <a:pt x="10089" y="246"/>
                  <a:pt x="10118" y="255"/>
                </a:cubicBezTo>
                <a:cubicBezTo>
                  <a:pt x="10334" y="285"/>
                  <a:pt x="10549" y="314"/>
                  <a:pt x="10765" y="353"/>
                </a:cubicBezTo>
                <a:lnTo>
                  <a:pt x="10774" y="353"/>
                </a:lnTo>
                <a:cubicBezTo>
                  <a:pt x="10804" y="353"/>
                  <a:pt x="10823" y="334"/>
                  <a:pt x="10833" y="305"/>
                </a:cubicBezTo>
                <a:cubicBezTo>
                  <a:pt x="10833" y="275"/>
                  <a:pt x="10813" y="246"/>
                  <a:pt x="10784" y="246"/>
                </a:cubicBezTo>
                <a:cubicBezTo>
                  <a:pt x="10569" y="207"/>
                  <a:pt x="10353" y="168"/>
                  <a:pt x="10138" y="138"/>
                </a:cubicBezTo>
                <a:close/>
                <a:moveTo>
                  <a:pt x="5461" y="233"/>
                </a:moveTo>
                <a:cubicBezTo>
                  <a:pt x="5456" y="233"/>
                  <a:pt x="5451" y="234"/>
                  <a:pt x="5446" y="236"/>
                </a:cubicBezTo>
                <a:cubicBezTo>
                  <a:pt x="5231" y="285"/>
                  <a:pt x="5015" y="344"/>
                  <a:pt x="4810" y="403"/>
                </a:cubicBezTo>
                <a:cubicBezTo>
                  <a:pt x="4780" y="412"/>
                  <a:pt x="4761" y="451"/>
                  <a:pt x="4771" y="481"/>
                </a:cubicBezTo>
                <a:cubicBezTo>
                  <a:pt x="4780" y="501"/>
                  <a:pt x="4800" y="520"/>
                  <a:pt x="4819" y="520"/>
                </a:cubicBezTo>
                <a:cubicBezTo>
                  <a:pt x="4830" y="520"/>
                  <a:pt x="4830" y="520"/>
                  <a:pt x="4839" y="510"/>
                </a:cubicBezTo>
                <a:cubicBezTo>
                  <a:pt x="5045" y="451"/>
                  <a:pt x="5250" y="392"/>
                  <a:pt x="5466" y="344"/>
                </a:cubicBezTo>
                <a:cubicBezTo>
                  <a:pt x="5496" y="334"/>
                  <a:pt x="5515" y="305"/>
                  <a:pt x="5505" y="275"/>
                </a:cubicBezTo>
                <a:cubicBezTo>
                  <a:pt x="5505" y="251"/>
                  <a:pt x="5485" y="233"/>
                  <a:pt x="5461" y="233"/>
                </a:cubicBezTo>
                <a:close/>
                <a:moveTo>
                  <a:pt x="11431" y="363"/>
                </a:moveTo>
                <a:cubicBezTo>
                  <a:pt x="11401" y="363"/>
                  <a:pt x="11372" y="383"/>
                  <a:pt x="11362" y="412"/>
                </a:cubicBezTo>
                <a:cubicBezTo>
                  <a:pt x="11362" y="442"/>
                  <a:pt x="11381" y="471"/>
                  <a:pt x="11411" y="471"/>
                </a:cubicBezTo>
                <a:cubicBezTo>
                  <a:pt x="11616" y="520"/>
                  <a:pt x="11832" y="569"/>
                  <a:pt x="12047" y="618"/>
                </a:cubicBezTo>
                <a:lnTo>
                  <a:pt x="12058" y="618"/>
                </a:lnTo>
                <a:cubicBezTo>
                  <a:pt x="12087" y="618"/>
                  <a:pt x="12106" y="608"/>
                  <a:pt x="12116" y="579"/>
                </a:cubicBezTo>
                <a:cubicBezTo>
                  <a:pt x="12126" y="549"/>
                  <a:pt x="12106" y="520"/>
                  <a:pt x="12077" y="510"/>
                </a:cubicBezTo>
                <a:lnTo>
                  <a:pt x="11431" y="363"/>
                </a:lnTo>
                <a:close/>
                <a:moveTo>
                  <a:pt x="4315" y="541"/>
                </a:moveTo>
                <a:cubicBezTo>
                  <a:pt x="4307" y="541"/>
                  <a:pt x="4299" y="544"/>
                  <a:pt x="4290" y="549"/>
                </a:cubicBezTo>
                <a:cubicBezTo>
                  <a:pt x="4085" y="627"/>
                  <a:pt x="3879" y="716"/>
                  <a:pt x="3683" y="814"/>
                </a:cubicBezTo>
                <a:cubicBezTo>
                  <a:pt x="3654" y="823"/>
                  <a:pt x="3644" y="853"/>
                  <a:pt x="3654" y="882"/>
                </a:cubicBezTo>
                <a:cubicBezTo>
                  <a:pt x="3664" y="902"/>
                  <a:pt x="3683" y="921"/>
                  <a:pt x="3713" y="921"/>
                </a:cubicBezTo>
                <a:cubicBezTo>
                  <a:pt x="3713" y="921"/>
                  <a:pt x="3722" y="912"/>
                  <a:pt x="3733" y="912"/>
                </a:cubicBezTo>
                <a:cubicBezTo>
                  <a:pt x="3928" y="814"/>
                  <a:pt x="4124" y="725"/>
                  <a:pt x="4330" y="647"/>
                </a:cubicBezTo>
                <a:cubicBezTo>
                  <a:pt x="4359" y="638"/>
                  <a:pt x="4369" y="608"/>
                  <a:pt x="4359" y="579"/>
                </a:cubicBezTo>
                <a:cubicBezTo>
                  <a:pt x="4352" y="557"/>
                  <a:pt x="4335" y="541"/>
                  <a:pt x="4315" y="541"/>
                </a:cubicBezTo>
                <a:close/>
                <a:moveTo>
                  <a:pt x="12698" y="674"/>
                </a:moveTo>
                <a:cubicBezTo>
                  <a:pt x="12674" y="674"/>
                  <a:pt x="12653" y="692"/>
                  <a:pt x="12645" y="716"/>
                </a:cubicBezTo>
                <a:cubicBezTo>
                  <a:pt x="12635" y="745"/>
                  <a:pt x="12655" y="775"/>
                  <a:pt x="12684" y="784"/>
                </a:cubicBezTo>
                <a:cubicBezTo>
                  <a:pt x="12890" y="843"/>
                  <a:pt x="13096" y="902"/>
                  <a:pt x="13311" y="971"/>
                </a:cubicBezTo>
                <a:lnTo>
                  <a:pt x="13321" y="971"/>
                </a:lnTo>
                <a:cubicBezTo>
                  <a:pt x="13350" y="971"/>
                  <a:pt x="13370" y="960"/>
                  <a:pt x="13379" y="932"/>
                </a:cubicBezTo>
                <a:cubicBezTo>
                  <a:pt x="13390" y="902"/>
                  <a:pt x="13370" y="873"/>
                  <a:pt x="13340" y="863"/>
                </a:cubicBezTo>
                <a:cubicBezTo>
                  <a:pt x="13135" y="804"/>
                  <a:pt x="12919" y="736"/>
                  <a:pt x="12713" y="677"/>
                </a:cubicBezTo>
                <a:cubicBezTo>
                  <a:pt x="12708" y="675"/>
                  <a:pt x="12703" y="674"/>
                  <a:pt x="12698" y="674"/>
                </a:cubicBezTo>
                <a:close/>
                <a:moveTo>
                  <a:pt x="13951" y="1066"/>
                </a:moveTo>
                <a:cubicBezTo>
                  <a:pt x="13928" y="1066"/>
                  <a:pt x="13906" y="1083"/>
                  <a:pt x="13899" y="1108"/>
                </a:cubicBezTo>
                <a:cubicBezTo>
                  <a:pt x="13889" y="1137"/>
                  <a:pt x="13899" y="1167"/>
                  <a:pt x="13928" y="1176"/>
                </a:cubicBezTo>
                <a:cubicBezTo>
                  <a:pt x="14134" y="1245"/>
                  <a:pt x="14349" y="1323"/>
                  <a:pt x="14545" y="1402"/>
                </a:cubicBezTo>
                <a:lnTo>
                  <a:pt x="14565" y="1402"/>
                </a:lnTo>
                <a:cubicBezTo>
                  <a:pt x="14584" y="1402"/>
                  <a:pt x="14613" y="1391"/>
                  <a:pt x="14613" y="1372"/>
                </a:cubicBezTo>
                <a:cubicBezTo>
                  <a:pt x="14633" y="1343"/>
                  <a:pt x="14613" y="1313"/>
                  <a:pt x="14584" y="1293"/>
                </a:cubicBezTo>
                <a:cubicBezTo>
                  <a:pt x="14388" y="1225"/>
                  <a:pt x="14173" y="1147"/>
                  <a:pt x="13967" y="1069"/>
                </a:cubicBezTo>
                <a:cubicBezTo>
                  <a:pt x="13962" y="1067"/>
                  <a:pt x="13956" y="1066"/>
                  <a:pt x="13951" y="1066"/>
                </a:cubicBezTo>
                <a:close/>
                <a:moveTo>
                  <a:pt x="3186" y="1117"/>
                </a:moveTo>
                <a:cubicBezTo>
                  <a:pt x="3175" y="1117"/>
                  <a:pt x="3165" y="1120"/>
                  <a:pt x="3154" y="1127"/>
                </a:cubicBezTo>
                <a:cubicBezTo>
                  <a:pt x="2969" y="1235"/>
                  <a:pt x="2782" y="1352"/>
                  <a:pt x="2596" y="1480"/>
                </a:cubicBezTo>
                <a:cubicBezTo>
                  <a:pt x="2577" y="1500"/>
                  <a:pt x="2567" y="1539"/>
                  <a:pt x="2586" y="1558"/>
                </a:cubicBezTo>
                <a:cubicBezTo>
                  <a:pt x="2596" y="1578"/>
                  <a:pt x="2616" y="1587"/>
                  <a:pt x="2636" y="1587"/>
                </a:cubicBezTo>
                <a:cubicBezTo>
                  <a:pt x="2645" y="1587"/>
                  <a:pt x="2655" y="1578"/>
                  <a:pt x="2665" y="1568"/>
                </a:cubicBezTo>
                <a:cubicBezTo>
                  <a:pt x="2841" y="1450"/>
                  <a:pt x="3027" y="1333"/>
                  <a:pt x="3213" y="1215"/>
                </a:cubicBezTo>
                <a:cubicBezTo>
                  <a:pt x="3243" y="1206"/>
                  <a:pt x="3243" y="1167"/>
                  <a:pt x="3233" y="1147"/>
                </a:cubicBezTo>
                <a:cubicBezTo>
                  <a:pt x="3220" y="1128"/>
                  <a:pt x="3204" y="1117"/>
                  <a:pt x="3186" y="1117"/>
                </a:cubicBezTo>
                <a:close/>
                <a:moveTo>
                  <a:pt x="369" y="3993"/>
                </a:moveTo>
                <a:cubicBezTo>
                  <a:pt x="348" y="3993"/>
                  <a:pt x="328" y="4002"/>
                  <a:pt x="314" y="4016"/>
                </a:cubicBezTo>
                <a:cubicBezTo>
                  <a:pt x="207" y="4212"/>
                  <a:pt x="109" y="4408"/>
                  <a:pt x="20" y="4614"/>
                </a:cubicBezTo>
                <a:cubicBezTo>
                  <a:pt x="1" y="4634"/>
                  <a:pt x="20" y="4673"/>
                  <a:pt x="50" y="4682"/>
                </a:cubicBezTo>
                <a:cubicBezTo>
                  <a:pt x="50" y="4682"/>
                  <a:pt x="59" y="4692"/>
                  <a:pt x="70" y="4692"/>
                </a:cubicBezTo>
                <a:cubicBezTo>
                  <a:pt x="89" y="4692"/>
                  <a:pt x="109" y="4673"/>
                  <a:pt x="118" y="4653"/>
                </a:cubicBezTo>
                <a:cubicBezTo>
                  <a:pt x="207" y="4457"/>
                  <a:pt x="305" y="4261"/>
                  <a:pt x="412" y="4075"/>
                </a:cubicBezTo>
                <a:cubicBezTo>
                  <a:pt x="432" y="4046"/>
                  <a:pt x="422" y="4016"/>
                  <a:pt x="392" y="3997"/>
                </a:cubicBezTo>
                <a:cubicBezTo>
                  <a:pt x="385" y="3994"/>
                  <a:pt x="377" y="3993"/>
                  <a:pt x="369" y="3993"/>
                </a:cubicBezTo>
                <a:close/>
                <a:moveTo>
                  <a:pt x="512" y="11574"/>
                </a:moveTo>
                <a:cubicBezTo>
                  <a:pt x="505" y="11574"/>
                  <a:pt x="498" y="11575"/>
                  <a:pt x="490" y="11577"/>
                </a:cubicBezTo>
                <a:cubicBezTo>
                  <a:pt x="461" y="11587"/>
                  <a:pt x="451" y="11627"/>
                  <a:pt x="461" y="11656"/>
                </a:cubicBezTo>
                <a:cubicBezTo>
                  <a:pt x="549" y="11851"/>
                  <a:pt x="638" y="12047"/>
                  <a:pt x="736" y="12253"/>
                </a:cubicBezTo>
                <a:cubicBezTo>
                  <a:pt x="745" y="12273"/>
                  <a:pt x="765" y="12282"/>
                  <a:pt x="784" y="12282"/>
                </a:cubicBezTo>
                <a:cubicBezTo>
                  <a:pt x="794" y="12282"/>
                  <a:pt x="804" y="12282"/>
                  <a:pt x="814" y="12273"/>
                </a:cubicBezTo>
                <a:cubicBezTo>
                  <a:pt x="834" y="12263"/>
                  <a:pt x="853" y="12234"/>
                  <a:pt x="834" y="12204"/>
                </a:cubicBezTo>
                <a:cubicBezTo>
                  <a:pt x="736" y="11999"/>
                  <a:pt x="647" y="11803"/>
                  <a:pt x="559" y="11607"/>
                </a:cubicBezTo>
                <a:cubicBezTo>
                  <a:pt x="552" y="11585"/>
                  <a:pt x="533" y="11574"/>
                  <a:pt x="512" y="11574"/>
                </a:cubicBezTo>
                <a:close/>
                <a:moveTo>
                  <a:pt x="1084" y="12755"/>
                </a:moveTo>
                <a:cubicBezTo>
                  <a:pt x="1076" y="12755"/>
                  <a:pt x="1067" y="12757"/>
                  <a:pt x="1058" y="12763"/>
                </a:cubicBezTo>
                <a:cubicBezTo>
                  <a:pt x="1029" y="12772"/>
                  <a:pt x="1019" y="12811"/>
                  <a:pt x="1029" y="12841"/>
                </a:cubicBezTo>
                <a:cubicBezTo>
                  <a:pt x="1137" y="13027"/>
                  <a:pt x="1245" y="13223"/>
                  <a:pt x="1352" y="13409"/>
                </a:cubicBezTo>
                <a:cubicBezTo>
                  <a:pt x="1362" y="13429"/>
                  <a:pt x="1382" y="13438"/>
                  <a:pt x="1402" y="13438"/>
                </a:cubicBezTo>
                <a:cubicBezTo>
                  <a:pt x="1411" y="13438"/>
                  <a:pt x="1421" y="13438"/>
                  <a:pt x="1431" y="13429"/>
                </a:cubicBezTo>
                <a:cubicBezTo>
                  <a:pt x="1460" y="13419"/>
                  <a:pt x="1470" y="13379"/>
                  <a:pt x="1450" y="13360"/>
                </a:cubicBezTo>
                <a:cubicBezTo>
                  <a:pt x="1343" y="13164"/>
                  <a:pt x="1235" y="12978"/>
                  <a:pt x="1137" y="12782"/>
                </a:cubicBezTo>
                <a:cubicBezTo>
                  <a:pt x="1123" y="12768"/>
                  <a:pt x="1104" y="12755"/>
                  <a:pt x="1084" y="12755"/>
                </a:cubicBezTo>
                <a:close/>
                <a:moveTo>
                  <a:pt x="1742" y="13893"/>
                </a:moveTo>
                <a:cubicBezTo>
                  <a:pt x="1732" y="13893"/>
                  <a:pt x="1722" y="13895"/>
                  <a:pt x="1715" y="13899"/>
                </a:cubicBezTo>
                <a:cubicBezTo>
                  <a:pt x="1685" y="13918"/>
                  <a:pt x="1676" y="13947"/>
                  <a:pt x="1695" y="13977"/>
                </a:cubicBezTo>
                <a:lnTo>
                  <a:pt x="2048" y="14535"/>
                </a:lnTo>
                <a:cubicBezTo>
                  <a:pt x="2057" y="14545"/>
                  <a:pt x="2077" y="14555"/>
                  <a:pt x="2097" y="14555"/>
                </a:cubicBezTo>
                <a:cubicBezTo>
                  <a:pt x="2107" y="14555"/>
                  <a:pt x="2116" y="14555"/>
                  <a:pt x="2126" y="14545"/>
                </a:cubicBezTo>
                <a:cubicBezTo>
                  <a:pt x="2155" y="14526"/>
                  <a:pt x="2166" y="14496"/>
                  <a:pt x="2146" y="14467"/>
                </a:cubicBezTo>
                <a:cubicBezTo>
                  <a:pt x="2018" y="14291"/>
                  <a:pt x="1901" y="14104"/>
                  <a:pt x="1783" y="13918"/>
                </a:cubicBezTo>
                <a:cubicBezTo>
                  <a:pt x="1777" y="13900"/>
                  <a:pt x="1759" y="13893"/>
                  <a:pt x="1742" y="13893"/>
                </a:cubicBezTo>
                <a:close/>
                <a:moveTo>
                  <a:pt x="2469" y="14985"/>
                </a:moveTo>
                <a:cubicBezTo>
                  <a:pt x="2458" y="14985"/>
                  <a:pt x="2447" y="14988"/>
                  <a:pt x="2440" y="14996"/>
                </a:cubicBezTo>
                <a:cubicBezTo>
                  <a:pt x="2410" y="15015"/>
                  <a:pt x="2410" y="15044"/>
                  <a:pt x="2420" y="15074"/>
                </a:cubicBezTo>
                <a:cubicBezTo>
                  <a:pt x="2557" y="15250"/>
                  <a:pt x="2684" y="15436"/>
                  <a:pt x="2812" y="15603"/>
                </a:cubicBezTo>
                <a:cubicBezTo>
                  <a:pt x="2832" y="15623"/>
                  <a:pt x="2841" y="15623"/>
                  <a:pt x="2861" y="15623"/>
                </a:cubicBezTo>
                <a:cubicBezTo>
                  <a:pt x="2871" y="15623"/>
                  <a:pt x="2880" y="15623"/>
                  <a:pt x="2890" y="15612"/>
                </a:cubicBezTo>
                <a:cubicBezTo>
                  <a:pt x="2919" y="15593"/>
                  <a:pt x="2919" y="15564"/>
                  <a:pt x="2900" y="15534"/>
                </a:cubicBezTo>
                <a:cubicBezTo>
                  <a:pt x="2773" y="15368"/>
                  <a:pt x="2645" y="15192"/>
                  <a:pt x="2518" y="15005"/>
                </a:cubicBezTo>
                <a:cubicBezTo>
                  <a:pt x="2506" y="14993"/>
                  <a:pt x="2487" y="14985"/>
                  <a:pt x="2469" y="14985"/>
                </a:cubicBezTo>
                <a:close/>
              </a:path>
            </a:pathLst>
          </a:custGeom>
          <a:solidFill>
            <a:srgbClr val="EA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0"/>
          <p:cNvSpPr/>
          <p:nvPr/>
        </p:nvSpPr>
        <p:spPr>
          <a:xfrm>
            <a:off x="7282987" y="7512831"/>
            <a:ext cx="79332" cy="84636"/>
          </a:xfrm>
          <a:custGeom>
            <a:avLst/>
            <a:gdLst/>
            <a:ahLst/>
            <a:cxnLst/>
            <a:rect l="l" t="t" r="r" b="b"/>
            <a:pathLst>
              <a:path w="344" h="367" extrusionOk="0">
                <a:moveTo>
                  <a:pt x="64" y="1"/>
                </a:moveTo>
                <a:cubicBezTo>
                  <a:pt x="51" y="1"/>
                  <a:pt x="38" y="6"/>
                  <a:pt x="30" y="14"/>
                </a:cubicBezTo>
                <a:cubicBezTo>
                  <a:pt x="1" y="34"/>
                  <a:pt x="1" y="64"/>
                  <a:pt x="20" y="93"/>
                </a:cubicBezTo>
                <a:cubicBezTo>
                  <a:pt x="157" y="260"/>
                  <a:pt x="236" y="347"/>
                  <a:pt x="236" y="347"/>
                </a:cubicBezTo>
                <a:cubicBezTo>
                  <a:pt x="245" y="357"/>
                  <a:pt x="265" y="367"/>
                  <a:pt x="284" y="367"/>
                </a:cubicBezTo>
                <a:cubicBezTo>
                  <a:pt x="295" y="367"/>
                  <a:pt x="304" y="357"/>
                  <a:pt x="314" y="347"/>
                </a:cubicBezTo>
                <a:cubicBezTo>
                  <a:pt x="343" y="328"/>
                  <a:pt x="343" y="299"/>
                  <a:pt x="324" y="269"/>
                </a:cubicBezTo>
                <a:cubicBezTo>
                  <a:pt x="324" y="269"/>
                  <a:pt x="245" y="181"/>
                  <a:pt x="108" y="24"/>
                </a:cubicBezTo>
                <a:cubicBezTo>
                  <a:pt x="97" y="8"/>
                  <a:pt x="80" y="1"/>
                  <a:pt x="64"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0"/>
          <p:cNvSpPr/>
          <p:nvPr/>
        </p:nvSpPr>
        <p:spPr>
          <a:xfrm>
            <a:off x="961538" y="4602452"/>
            <a:ext cx="824679" cy="2005889"/>
          </a:xfrm>
          <a:custGeom>
            <a:avLst/>
            <a:gdLst/>
            <a:ahLst/>
            <a:cxnLst/>
            <a:rect l="l" t="t" r="r" b="b"/>
            <a:pathLst>
              <a:path w="3576" h="8698" extrusionOk="0">
                <a:moveTo>
                  <a:pt x="2371" y="0"/>
                </a:moveTo>
                <a:lnTo>
                  <a:pt x="1" y="8590"/>
                </a:lnTo>
                <a:lnTo>
                  <a:pt x="1205" y="8697"/>
                </a:lnTo>
                <a:cubicBezTo>
                  <a:pt x="1616" y="7062"/>
                  <a:pt x="3556" y="470"/>
                  <a:pt x="3575" y="470"/>
                </a:cubicBezTo>
                <a:lnTo>
                  <a:pt x="2371"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0"/>
          <p:cNvSpPr/>
          <p:nvPr/>
        </p:nvSpPr>
        <p:spPr>
          <a:xfrm>
            <a:off x="1503720" y="4035597"/>
            <a:ext cx="1014245" cy="2633623"/>
          </a:xfrm>
          <a:custGeom>
            <a:avLst/>
            <a:gdLst/>
            <a:ahLst/>
            <a:cxnLst/>
            <a:rect l="l" t="t" r="r" b="b"/>
            <a:pathLst>
              <a:path w="4398" h="11420" extrusionOk="0">
                <a:moveTo>
                  <a:pt x="3428" y="0"/>
                </a:moveTo>
                <a:lnTo>
                  <a:pt x="2047" y="999"/>
                </a:lnTo>
                <a:lnTo>
                  <a:pt x="3790" y="1548"/>
                </a:lnTo>
                <a:lnTo>
                  <a:pt x="3790" y="1548"/>
                </a:lnTo>
                <a:lnTo>
                  <a:pt x="3428" y="0"/>
                </a:lnTo>
                <a:close/>
                <a:moveTo>
                  <a:pt x="2743" y="3506"/>
                </a:moveTo>
                <a:lnTo>
                  <a:pt x="3046" y="3623"/>
                </a:lnTo>
                <a:lnTo>
                  <a:pt x="3046" y="3623"/>
                </a:lnTo>
                <a:cubicBezTo>
                  <a:pt x="3003" y="3603"/>
                  <a:pt x="2891" y="3561"/>
                  <a:pt x="2743" y="3506"/>
                </a:cubicBezTo>
                <a:close/>
                <a:moveTo>
                  <a:pt x="3046" y="3623"/>
                </a:moveTo>
                <a:lnTo>
                  <a:pt x="3046" y="3623"/>
                </a:lnTo>
                <a:cubicBezTo>
                  <a:pt x="3057" y="3628"/>
                  <a:pt x="3064" y="3631"/>
                  <a:pt x="3066" y="3633"/>
                </a:cubicBezTo>
                <a:cubicBezTo>
                  <a:pt x="3076" y="3633"/>
                  <a:pt x="1332" y="9677"/>
                  <a:pt x="754" y="11302"/>
                </a:cubicBezTo>
                <a:lnTo>
                  <a:pt x="0" y="11253"/>
                </a:lnTo>
                <a:lnTo>
                  <a:pt x="0" y="11253"/>
                </a:lnTo>
                <a:lnTo>
                  <a:pt x="2018" y="11420"/>
                </a:lnTo>
                <a:lnTo>
                  <a:pt x="4398" y="4143"/>
                </a:lnTo>
                <a:lnTo>
                  <a:pt x="3046" y="3623"/>
                </a:ln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0"/>
          <p:cNvSpPr/>
          <p:nvPr/>
        </p:nvSpPr>
        <p:spPr>
          <a:xfrm>
            <a:off x="1508332" y="4265982"/>
            <a:ext cx="1009632" cy="725054"/>
          </a:xfrm>
          <a:custGeom>
            <a:avLst/>
            <a:gdLst/>
            <a:ahLst/>
            <a:cxnLst/>
            <a:rect l="l" t="t" r="r" b="b"/>
            <a:pathLst>
              <a:path w="4378" h="3144" extrusionOk="0">
                <a:moveTo>
                  <a:pt x="2027" y="0"/>
                </a:moveTo>
                <a:lnTo>
                  <a:pt x="1978" y="39"/>
                </a:lnTo>
                <a:lnTo>
                  <a:pt x="0" y="1459"/>
                </a:lnTo>
                <a:lnTo>
                  <a:pt x="1204" y="1929"/>
                </a:lnTo>
                <a:lnTo>
                  <a:pt x="1224" y="1929"/>
                </a:lnTo>
                <a:cubicBezTo>
                  <a:pt x="1234" y="1939"/>
                  <a:pt x="1243" y="1939"/>
                  <a:pt x="1254" y="1939"/>
                </a:cubicBezTo>
                <a:lnTo>
                  <a:pt x="1283" y="1949"/>
                </a:lnTo>
                <a:lnTo>
                  <a:pt x="1312" y="1968"/>
                </a:lnTo>
                <a:lnTo>
                  <a:pt x="1352" y="1978"/>
                </a:lnTo>
                <a:lnTo>
                  <a:pt x="1400" y="1998"/>
                </a:lnTo>
                <a:lnTo>
                  <a:pt x="1459" y="2027"/>
                </a:lnTo>
                <a:cubicBezTo>
                  <a:pt x="1469" y="2027"/>
                  <a:pt x="1479" y="2027"/>
                  <a:pt x="1489" y="2037"/>
                </a:cubicBezTo>
                <a:lnTo>
                  <a:pt x="1596" y="2076"/>
                </a:lnTo>
                <a:cubicBezTo>
                  <a:pt x="1929" y="2203"/>
                  <a:pt x="2409" y="2390"/>
                  <a:pt x="2723" y="2507"/>
                </a:cubicBezTo>
                <a:lnTo>
                  <a:pt x="4378" y="3144"/>
                </a:lnTo>
                <a:lnTo>
                  <a:pt x="3770" y="549"/>
                </a:lnTo>
                <a:lnTo>
                  <a:pt x="2399" y="118"/>
                </a:lnTo>
                <a:lnTo>
                  <a:pt x="2027"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0"/>
          <p:cNvSpPr/>
          <p:nvPr/>
        </p:nvSpPr>
        <p:spPr>
          <a:xfrm>
            <a:off x="1239432" y="4710841"/>
            <a:ext cx="973657" cy="1931401"/>
          </a:xfrm>
          <a:custGeom>
            <a:avLst/>
            <a:gdLst/>
            <a:ahLst/>
            <a:cxnLst/>
            <a:rect l="l" t="t" r="r" b="b"/>
            <a:pathLst>
              <a:path w="4222" h="8375" extrusionOk="0">
                <a:moveTo>
                  <a:pt x="2370" y="0"/>
                </a:moveTo>
                <a:cubicBezTo>
                  <a:pt x="2351" y="0"/>
                  <a:pt x="411" y="6592"/>
                  <a:pt x="0" y="8227"/>
                </a:cubicBezTo>
                <a:lnTo>
                  <a:pt x="1146" y="8325"/>
                </a:lnTo>
                <a:lnTo>
                  <a:pt x="1900" y="8374"/>
                </a:lnTo>
                <a:cubicBezTo>
                  <a:pt x="2478" y="6749"/>
                  <a:pt x="4222" y="705"/>
                  <a:pt x="4212" y="705"/>
                </a:cubicBezTo>
                <a:cubicBezTo>
                  <a:pt x="4202" y="696"/>
                  <a:pt x="4074" y="647"/>
                  <a:pt x="3889" y="578"/>
                </a:cubicBezTo>
                <a:lnTo>
                  <a:pt x="2478" y="39"/>
                </a:lnTo>
                <a:lnTo>
                  <a:pt x="2459" y="30"/>
                </a:lnTo>
                <a:lnTo>
                  <a:pt x="2449" y="30"/>
                </a:lnTo>
                <a:lnTo>
                  <a:pt x="2449" y="20"/>
                </a:lnTo>
                <a:lnTo>
                  <a:pt x="2390" y="0"/>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0"/>
          <p:cNvSpPr/>
          <p:nvPr/>
        </p:nvSpPr>
        <p:spPr>
          <a:xfrm>
            <a:off x="1508332" y="4265982"/>
            <a:ext cx="553476" cy="445087"/>
          </a:xfrm>
          <a:custGeom>
            <a:avLst/>
            <a:gdLst/>
            <a:ahLst/>
            <a:cxnLst/>
            <a:rect l="l" t="t" r="r" b="b"/>
            <a:pathLst>
              <a:path w="2400" h="1930" extrusionOk="0">
                <a:moveTo>
                  <a:pt x="2027" y="0"/>
                </a:moveTo>
                <a:lnTo>
                  <a:pt x="1978" y="39"/>
                </a:lnTo>
                <a:lnTo>
                  <a:pt x="0" y="1459"/>
                </a:lnTo>
                <a:lnTo>
                  <a:pt x="1204" y="1929"/>
                </a:lnTo>
                <a:lnTo>
                  <a:pt x="1214" y="1929"/>
                </a:lnTo>
                <a:lnTo>
                  <a:pt x="2399" y="118"/>
                </a:lnTo>
                <a:lnTo>
                  <a:pt x="2027" y="0"/>
                </a:ln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0"/>
          <p:cNvSpPr/>
          <p:nvPr/>
        </p:nvSpPr>
        <p:spPr>
          <a:xfrm>
            <a:off x="7712635" y="4582157"/>
            <a:ext cx="1601852" cy="2249880"/>
          </a:xfrm>
          <a:custGeom>
            <a:avLst/>
            <a:gdLst/>
            <a:ahLst/>
            <a:cxnLst/>
            <a:rect l="l" t="t" r="r" b="b"/>
            <a:pathLst>
              <a:path w="6946" h="9756" extrusionOk="0">
                <a:moveTo>
                  <a:pt x="1254" y="0"/>
                </a:moveTo>
                <a:lnTo>
                  <a:pt x="1" y="960"/>
                </a:lnTo>
                <a:cubicBezTo>
                  <a:pt x="20" y="960"/>
                  <a:pt x="4545" y="7992"/>
                  <a:pt x="5574" y="9755"/>
                </a:cubicBezTo>
                <a:lnTo>
                  <a:pt x="6945" y="9226"/>
                </a:lnTo>
                <a:lnTo>
                  <a:pt x="1254"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0"/>
          <p:cNvSpPr/>
          <p:nvPr/>
        </p:nvSpPr>
        <p:spPr>
          <a:xfrm>
            <a:off x="6890483" y="4189187"/>
            <a:ext cx="1807099" cy="2965709"/>
          </a:xfrm>
          <a:custGeom>
            <a:avLst/>
            <a:gdLst/>
            <a:ahLst/>
            <a:cxnLst/>
            <a:rect l="l" t="t" r="r" b="b"/>
            <a:pathLst>
              <a:path w="7836" h="12860" extrusionOk="0">
                <a:moveTo>
                  <a:pt x="1" y="0"/>
                </a:moveTo>
                <a:lnTo>
                  <a:pt x="99" y="1920"/>
                </a:lnTo>
                <a:lnTo>
                  <a:pt x="1950" y="686"/>
                </a:lnTo>
                <a:lnTo>
                  <a:pt x="1" y="0"/>
                </a:lnTo>
                <a:close/>
                <a:moveTo>
                  <a:pt x="1999" y="3859"/>
                </a:moveTo>
                <a:cubicBezTo>
                  <a:pt x="1810" y="4000"/>
                  <a:pt x="1676" y="4096"/>
                  <a:pt x="1666" y="4112"/>
                </a:cubicBezTo>
                <a:lnTo>
                  <a:pt x="1666" y="4112"/>
                </a:lnTo>
                <a:lnTo>
                  <a:pt x="1999" y="3859"/>
                </a:lnTo>
                <a:close/>
                <a:moveTo>
                  <a:pt x="1666" y="4112"/>
                </a:moveTo>
                <a:lnTo>
                  <a:pt x="275" y="5171"/>
                </a:lnTo>
                <a:lnTo>
                  <a:pt x="5544" y="12859"/>
                </a:lnTo>
                <a:lnTo>
                  <a:pt x="7836" y="11968"/>
                </a:lnTo>
                <a:lnTo>
                  <a:pt x="7836" y="11968"/>
                </a:lnTo>
                <a:lnTo>
                  <a:pt x="6974" y="12291"/>
                </a:lnTo>
                <a:cubicBezTo>
                  <a:pt x="5750" y="10578"/>
                  <a:pt x="1646" y="4123"/>
                  <a:pt x="1666" y="4114"/>
                </a:cubicBezTo>
                <a:cubicBezTo>
                  <a:pt x="1666" y="4113"/>
                  <a:pt x="1666" y="4113"/>
                  <a:pt x="1666" y="4112"/>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40"/>
          <p:cNvSpPr/>
          <p:nvPr/>
        </p:nvSpPr>
        <p:spPr>
          <a:xfrm>
            <a:off x="6913084" y="4349466"/>
            <a:ext cx="1088964" cy="1032463"/>
          </a:xfrm>
          <a:custGeom>
            <a:avLst/>
            <a:gdLst/>
            <a:ahLst/>
            <a:cxnLst/>
            <a:rect l="l" t="t" r="r" b="b"/>
            <a:pathLst>
              <a:path w="4722" h="4477" extrusionOk="0">
                <a:moveTo>
                  <a:pt x="1852" y="0"/>
                </a:moveTo>
                <a:lnTo>
                  <a:pt x="1460" y="255"/>
                </a:lnTo>
                <a:lnTo>
                  <a:pt x="1" y="1225"/>
                </a:lnTo>
                <a:lnTo>
                  <a:pt x="177" y="4476"/>
                </a:lnTo>
                <a:lnTo>
                  <a:pt x="1901" y="3164"/>
                </a:lnTo>
                <a:cubicBezTo>
                  <a:pt x="2224" y="2909"/>
                  <a:pt x="2723" y="2537"/>
                  <a:pt x="3067" y="2272"/>
                </a:cubicBezTo>
                <a:lnTo>
                  <a:pt x="3174" y="2194"/>
                </a:lnTo>
                <a:lnTo>
                  <a:pt x="3204" y="2165"/>
                </a:lnTo>
                <a:lnTo>
                  <a:pt x="3263" y="2116"/>
                </a:lnTo>
                <a:lnTo>
                  <a:pt x="3321" y="2076"/>
                </a:lnTo>
                <a:lnTo>
                  <a:pt x="3350" y="2047"/>
                </a:lnTo>
                <a:lnTo>
                  <a:pt x="3389" y="2028"/>
                </a:lnTo>
                <a:lnTo>
                  <a:pt x="3419" y="1998"/>
                </a:lnTo>
                <a:cubicBezTo>
                  <a:pt x="3429" y="1998"/>
                  <a:pt x="3439" y="1989"/>
                  <a:pt x="3448" y="1978"/>
                </a:cubicBezTo>
                <a:lnTo>
                  <a:pt x="3458" y="1969"/>
                </a:lnTo>
                <a:lnTo>
                  <a:pt x="3468" y="1969"/>
                </a:lnTo>
                <a:lnTo>
                  <a:pt x="4721" y="1009"/>
                </a:lnTo>
                <a:lnTo>
                  <a:pt x="1920" y="20"/>
                </a:lnTo>
                <a:lnTo>
                  <a:pt x="1852"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0"/>
          <p:cNvSpPr/>
          <p:nvPr/>
        </p:nvSpPr>
        <p:spPr>
          <a:xfrm>
            <a:off x="7270080" y="4803549"/>
            <a:ext cx="1727998" cy="2220361"/>
          </a:xfrm>
          <a:custGeom>
            <a:avLst/>
            <a:gdLst/>
            <a:ahLst/>
            <a:cxnLst/>
            <a:rect l="l" t="t" r="r" b="b"/>
            <a:pathLst>
              <a:path w="7493" h="9628" extrusionOk="0">
                <a:moveTo>
                  <a:pt x="1910" y="0"/>
                </a:moveTo>
                <a:lnTo>
                  <a:pt x="1900" y="9"/>
                </a:lnTo>
                <a:lnTo>
                  <a:pt x="1841" y="59"/>
                </a:lnTo>
                <a:lnTo>
                  <a:pt x="1832" y="59"/>
                </a:lnTo>
                <a:lnTo>
                  <a:pt x="1802" y="78"/>
                </a:lnTo>
                <a:lnTo>
                  <a:pt x="353" y="1195"/>
                </a:lnTo>
                <a:cubicBezTo>
                  <a:pt x="157" y="1341"/>
                  <a:pt x="20" y="1439"/>
                  <a:pt x="20" y="1450"/>
                </a:cubicBezTo>
                <a:cubicBezTo>
                  <a:pt x="0" y="1459"/>
                  <a:pt x="4104" y="7914"/>
                  <a:pt x="5328" y="9627"/>
                </a:cubicBezTo>
                <a:lnTo>
                  <a:pt x="6190" y="9304"/>
                </a:lnTo>
                <a:lnTo>
                  <a:pt x="7493" y="8795"/>
                </a:lnTo>
                <a:cubicBezTo>
                  <a:pt x="6464" y="7032"/>
                  <a:pt x="1939" y="0"/>
                  <a:pt x="1920"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0"/>
          <p:cNvSpPr/>
          <p:nvPr/>
        </p:nvSpPr>
        <p:spPr>
          <a:xfrm>
            <a:off x="7249785" y="4349466"/>
            <a:ext cx="752266" cy="454312"/>
          </a:xfrm>
          <a:custGeom>
            <a:avLst/>
            <a:gdLst/>
            <a:ahLst/>
            <a:cxnLst/>
            <a:rect l="l" t="t" r="r" b="b"/>
            <a:pathLst>
              <a:path w="3262" h="1970" extrusionOk="0">
                <a:moveTo>
                  <a:pt x="392" y="0"/>
                </a:moveTo>
                <a:lnTo>
                  <a:pt x="0" y="255"/>
                </a:lnTo>
                <a:lnTo>
                  <a:pt x="1998" y="1969"/>
                </a:lnTo>
                <a:lnTo>
                  <a:pt x="2008" y="1969"/>
                </a:lnTo>
                <a:lnTo>
                  <a:pt x="3261" y="1009"/>
                </a:lnTo>
                <a:lnTo>
                  <a:pt x="460" y="20"/>
                </a:lnTo>
                <a:lnTo>
                  <a:pt x="392" y="0"/>
                </a:ln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0"/>
          <p:cNvSpPr/>
          <p:nvPr/>
        </p:nvSpPr>
        <p:spPr>
          <a:xfrm>
            <a:off x="1957575" y="468884"/>
            <a:ext cx="4843" cy="7149"/>
          </a:xfrm>
          <a:custGeom>
            <a:avLst/>
            <a:gdLst/>
            <a:ahLst/>
            <a:cxnLst/>
            <a:rect l="l" t="t" r="r" b="b"/>
            <a:pathLst>
              <a:path w="21" h="31" extrusionOk="0">
                <a:moveTo>
                  <a:pt x="20" y="1"/>
                </a:moveTo>
                <a:cubicBezTo>
                  <a:pt x="12" y="9"/>
                  <a:pt x="11" y="17"/>
                  <a:pt x="5" y="26"/>
                </a:cubicBezTo>
                <a:lnTo>
                  <a:pt x="5" y="26"/>
                </a:lnTo>
                <a:cubicBezTo>
                  <a:pt x="9" y="21"/>
                  <a:pt x="15" y="13"/>
                  <a:pt x="20" y="1"/>
                </a:cubicBezTo>
                <a:close/>
                <a:moveTo>
                  <a:pt x="5" y="26"/>
                </a:moveTo>
                <a:cubicBezTo>
                  <a:pt x="2" y="29"/>
                  <a:pt x="1" y="31"/>
                  <a:pt x="1" y="31"/>
                </a:cubicBezTo>
                <a:lnTo>
                  <a:pt x="1" y="31"/>
                </a:lnTo>
                <a:cubicBezTo>
                  <a:pt x="2" y="29"/>
                  <a:pt x="4" y="27"/>
                  <a:pt x="5" y="26"/>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0"/>
          <p:cNvSpPr/>
          <p:nvPr/>
        </p:nvSpPr>
        <p:spPr>
          <a:xfrm>
            <a:off x="-2668150" y="-1898163"/>
            <a:ext cx="4752514" cy="4373613"/>
          </a:xfrm>
          <a:custGeom>
            <a:avLst/>
            <a:gdLst/>
            <a:ahLst/>
            <a:cxnLst/>
            <a:rect l="l" t="t" r="r" b="b"/>
            <a:pathLst>
              <a:path w="20608" h="18965" extrusionOk="0">
                <a:moveTo>
                  <a:pt x="13195" y="509"/>
                </a:moveTo>
                <a:cubicBezTo>
                  <a:pt x="13207" y="513"/>
                  <a:pt x="13220" y="516"/>
                  <a:pt x="13233" y="520"/>
                </a:cubicBezTo>
                <a:cubicBezTo>
                  <a:pt x="13220" y="516"/>
                  <a:pt x="13207" y="512"/>
                  <a:pt x="13195" y="509"/>
                </a:cubicBezTo>
                <a:close/>
                <a:moveTo>
                  <a:pt x="13546" y="608"/>
                </a:moveTo>
                <a:lnTo>
                  <a:pt x="13546" y="608"/>
                </a:lnTo>
                <a:cubicBezTo>
                  <a:pt x="13570" y="616"/>
                  <a:pt x="13601" y="626"/>
                  <a:pt x="13636" y="637"/>
                </a:cubicBezTo>
                <a:lnTo>
                  <a:pt x="13636" y="637"/>
                </a:lnTo>
                <a:cubicBezTo>
                  <a:pt x="13610" y="625"/>
                  <a:pt x="13578" y="615"/>
                  <a:pt x="13546" y="608"/>
                </a:cubicBezTo>
                <a:close/>
                <a:moveTo>
                  <a:pt x="7346" y="677"/>
                </a:moveTo>
                <a:lnTo>
                  <a:pt x="7346" y="677"/>
                </a:lnTo>
                <a:cubicBezTo>
                  <a:pt x="7340" y="680"/>
                  <a:pt x="7335" y="682"/>
                  <a:pt x="7331" y="684"/>
                </a:cubicBezTo>
                <a:lnTo>
                  <a:pt x="7331" y="684"/>
                </a:lnTo>
                <a:lnTo>
                  <a:pt x="7346" y="677"/>
                </a:lnTo>
                <a:close/>
                <a:moveTo>
                  <a:pt x="5674" y="1554"/>
                </a:moveTo>
                <a:lnTo>
                  <a:pt x="5674" y="1554"/>
                </a:lnTo>
                <a:cubicBezTo>
                  <a:pt x="5659" y="1566"/>
                  <a:pt x="5644" y="1578"/>
                  <a:pt x="5632" y="1587"/>
                </a:cubicBezTo>
                <a:cubicBezTo>
                  <a:pt x="5650" y="1574"/>
                  <a:pt x="5664" y="1563"/>
                  <a:pt x="5674" y="1554"/>
                </a:cubicBezTo>
                <a:close/>
                <a:moveTo>
                  <a:pt x="16112" y="1744"/>
                </a:moveTo>
                <a:cubicBezTo>
                  <a:pt x="16134" y="1755"/>
                  <a:pt x="16154" y="1765"/>
                  <a:pt x="16174" y="1776"/>
                </a:cubicBezTo>
                <a:lnTo>
                  <a:pt x="16174" y="1776"/>
                </a:lnTo>
                <a:cubicBezTo>
                  <a:pt x="16153" y="1764"/>
                  <a:pt x="16132" y="1753"/>
                  <a:pt x="16112" y="1744"/>
                </a:cubicBezTo>
                <a:close/>
                <a:moveTo>
                  <a:pt x="2194" y="5476"/>
                </a:moveTo>
                <a:cubicBezTo>
                  <a:pt x="2194" y="5496"/>
                  <a:pt x="2185" y="5515"/>
                  <a:pt x="2185" y="5525"/>
                </a:cubicBezTo>
                <a:cubicBezTo>
                  <a:pt x="2146" y="5583"/>
                  <a:pt x="2116" y="5652"/>
                  <a:pt x="2087" y="5711"/>
                </a:cubicBezTo>
                <a:cubicBezTo>
                  <a:pt x="2077" y="5701"/>
                  <a:pt x="2087" y="5652"/>
                  <a:pt x="2107" y="5594"/>
                </a:cubicBezTo>
                <a:lnTo>
                  <a:pt x="2194" y="5476"/>
                </a:lnTo>
                <a:close/>
                <a:moveTo>
                  <a:pt x="2028" y="5701"/>
                </a:moveTo>
                <a:lnTo>
                  <a:pt x="2028" y="5701"/>
                </a:lnTo>
                <a:cubicBezTo>
                  <a:pt x="2018" y="5731"/>
                  <a:pt x="1998" y="5760"/>
                  <a:pt x="1979" y="5799"/>
                </a:cubicBezTo>
                <a:cubicBezTo>
                  <a:pt x="1959" y="5829"/>
                  <a:pt x="1940" y="5868"/>
                  <a:pt x="1911" y="5907"/>
                </a:cubicBezTo>
                <a:cubicBezTo>
                  <a:pt x="1930" y="5848"/>
                  <a:pt x="1969" y="5779"/>
                  <a:pt x="2028" y="5701"/>
                </a:cubicBezTo>
                <a:close/>
                <a:moveTo>
                  <a:pt x="1528" y="6553"/>
                </a:moveTo>
                <a:cubicBezTo>
                  <a:pt x="1526" y="6558"/>
                  <a:pt x="1524" y="6563"/>
                  <a:pt x="1522" y="6568"/>
                </a:cubicBezTo>
                <a:lnTo>
                  <a:pt x="1522" y="6568"/>
                </a:lnTo>
                <a:cubicBezTo>
                  <a:pt x="1524" y="6563"/>
                  <a:pt x="1526" y="6558"/>
                  <a:pt x="1528" y="6553"/>
                </a:cubicBezTo>
                <a:close/>
                <a:moveTo>
                  <a:pt x="814" y="8512"/>
                </a:moveTo>
                <a:lnTo>
                  <a:pt x="803" y="8550"/>
                </a:lnTo>
                <a:lnTo>
                  <a:pt x="803" y="8550"/>
                </a:lnTo>
                <a:cubicBezTo>
                  <a:pt x="807" y="8537"/>
                  <a:pt x="810" y="8524"/>
                  <a:pt x="814" y="8512"/>
                </a:cubicBezTo>
                <a:close/>
                <a:moveTo>
                  <a:pt x="10147" y="1"/>
                </a:moveTo>
                <a:cubicBezTo>
                  <a:pt x="9834" y="31"/>
                  <a:pt x="10451" y="20"/>
                  <a:pt x="9932" y="79"/>
                </a:cubicBezTo>
                <a:cubicBezTo>
                  <a:pt x="9851" y="88"/>
                  <a:pt x="9799" y="91"/>
                  <a:pt x="9766" y="91"/>
                </a:cubicBezTo>
                <a:cubicBezTo>
                  <a:pt x="9652" y="91"/>
                  <a:pt x="9766" y="50"/>
                  <a:pt x="9668" y="50"/>
                </a:cubicBezTo>
                <a:cubicBezTo>
                  <a:pt x="9579" y="70"/>
                  <a:pt x="9452" y="109"/>
                  <a:pt x="9315" y="138"/>
                </a:cubicBezTo>
                <a:cubicBezTo>
                  <a:pt x="9246" y="148"/>
                  <a:pt x="9168" y="157"/>
                  <a:pt x="9089" y="177"/>
                </a:cubicBezTo>
                <a:cubicBezTo>
                  <a:pt x="9011" y="187"/>
                  <a:pt x="8933" y="207"/>
                  <a:pt x="8845" y="216"/>
                </a:cubicBezTo>
                <a:cubicBezTo>
                  <a:pt x="8952" y="187"/>
                  <a:pt x="9041" y="168"/>
                  <a:pt x="9139" y="148"/>
                </a:cubicBezTo>
                <a:lnTo>
                  <a:pt x="9139" y="148"/>
                </a:lnTo>
                <a:cubicBezTo>
                  <a:pt x="9060" y="157"/>
                  <a:pt x="8972" y="168"/>
                  <a:pt x="8884" y="177"/>
                </a:cubicBezTo>
                <a:cubicBezTo>
                  <a:pt x="8962" y="157"/>
                  <a:pt x="9031" y="128"/>
                  <a:pt x="9089" y="118"/>
                </a:cubicBezTo>
                <a:cubicBezTo>
                  <a:pt x="9148" y="99"/>
                  <a:pt x="9197" y="89"/>
                  <a:pt x="9226" y="79"/>
                </a:cubicBezTo>
                <a:cubicBezTo>
                  <a:pt x="9295" y="70"/>
                  <a:pt x="9285" y="70"/>
                  <a:pt x="9168" y="70"/>
                </a:cubicBezTo>
                <a:cubicBezTo>
                  <a:pt x="9148" y="99"/>
                  <a:pt x="8913" y="157"/>
                  <a:pt x="8669" y="216"/>
                </a:cubicBezTo>
                <a:cubicBezTo>
                  <a:pt x="8639" y="216"/>
                  <a:pt x="8600" y="226"/>
                  <a:pt x="8571" y="236"/>
                </a:cubicBezTo>
                <a:cubicBezTo>
                  <a:pt x="8541" y="236"/>
                  <a:pt x="8512" y="246"/>
                  <a:pt x="8492" y="255"/>
                </a:cubicBezTo>
                <a:cubicBezTo>
                  <a:pt x="8434" y="275"/>
                  <a:pt x="8375" y="295"/>
                  <a:pt x="8336" y="305"/>
                </a:cubicBezTo>
                <a:cubicBezTo>
                  <a:pt x="8238" y="334"/>
                  <a:pt x="8179" y="364"/>
                  <a:pt x="8179" y="383"/>
                </a:cubicBezTo>
                <a:cubicBezTo>
                  <a:pt x="8120" y="393"/>
                  <a:pt x="8061" y="403"/>
                  <a:pt x="8012" y="412"/>
                </a:cubicBezTo>
                <a:cubicBezTo>
                  <a:pt x="8061" y="403"/>
                  <a:pt x="8061" y="393"/>
                  <a:pt x="8110" y="383"/>
                </a:cubicBezTo>
                <a:lnTo>
                  <a:pt x="8110" y="383"/>
                </a:lnTo>
                <a:cubicBezTo>
                  <a:pt x="8032" y="393"/>
                  <a:pt x="7973" y="412"/>
                  <a:pt x="7934" y="432"/>
                </a:cubicBezTo>
                <a:cubicBezTo>
                  <a:pt x="7894" y="451"/>
                  <a:pt x="7865" y="471"/>
                  <a:pt x="7826" y="490"/>
                </a:cubicBezTo>
                <a:cubicBezTo>
                  <a:pt x="7768" y="530"/>
                  <a:pt x="7699" y="569"/>
                  <a:pt x="7493" y="638"/>
                </a:cubicBezTo>
                <a:cubicBezTo>
                  <a:pt x="7405" y="676"/>
                  <a:pt x="7333" y="697"/>
                  <a:pt x="7316" y="697"/>
                </a:cubicBezTo>
                <a:cubicBezTo>
                  <a:pt x="7309" y="697"/>
                  <a:pt x="7313" y="693"/>
                  <a:pt x="7331" y="684"/>
                </a:cubicBezTo>
                <a:lnTo>
                  <a:pt x="7331" y="684"/>
                </a:lnTo>
                <a:lnTo>
                  <a:pt x="7052" y="814"/>
                </a:lnTo>
                <a:cubicBezTo>
                  <a:pt x="7023" y="828"/>
                  <a:pt x="7005" y="837"/>
                  <a:pt x="6998" y="837"/>
                </a:cubicBezTo>
                <a:cubicBezTo>
                  <a:pt x="6995" y="837"/>
                  <a:pt x="6993" y="836"/>
                  <a:pt x="6993" y="834"/>
                </a:cubicBezTo>
                <a:cubicBezTo>
                  <a:pt x="6993" y="834"/>
                  <a:pt x="7004" y="823"/>
                  <a:pt x="7023" y="814"/>
                </a:cubicBezTo>
                <a:lnTo>
                  <a:pt x="7023" y="814"/>
                </a:lnTo>
                <a:cubicBezTo>
                  <a:pt x="7004" y="823"/>
                  <a:pt x="6974" y="834"/>
                  <a:pt x="6954" y="853"/>
                </a:cubicBezTo>
                <a:lnTo>
                  <a:pt x="6847" y="902"/>
                </a:lnTo>
                <a:lnTo>
                  <a:pt x="6621" y="1019"/>
                </a:lnTo>
                <a:lnTo>
                  <a:pt x="6621" y="1010"/>
                </a:lnTo>
                <a:cubicBezTo>
                  <a:pt x="6592" y="1030"/>
                  <a:pt x="6543" y="1069"/>
                  <a:pt x="6494" y="1098"/>
                </a:cubicBezTo>
                <a:cubicBezTo>
                  <a:pt x="6445" y="1137"/>
                  <a:pt x="6396" y="1167"/>
                  <a:pt x="6367" y="1196"/>
                </a:cubicBezTo>
                <a:cubicBezTo>
                  <a:pt x="6341" y="1206"/>
                  <a:pt x="6329" y="1211"/>
                  <a:pt x="6325" y="1211"/>
                </a:cubicBezTo>
                <a:cubicBezTo>
                  <a:pt x="6312" y="1211"/>
                  <a:pt x="6409" y="1156"/>
                  <a:pt x="6386" y="1156"/>
                </a:cubicBezTo>
                <a:lnTo>
                  <a:pt x="6151" y="1313"/>
                </a:lnTo>
                <a:cubicBezTo>
                  <a:pt x="6138" y="1318"/>
                  <a:pt x="6130" y="1320"/>
                  <a:pt x="6125" y="1320"/>
                </a:cubicBezTo>
                <a:cubicBezTo>
                  <a:pt x="6090" y="1320"/>
                  <a:pt x="6260" y="1205"/>
                  <a:pt x="6406" y="1127"/>
                </a:cubicBezTo>
                <a:lnTo>
                  <a:pt x="6406" y="1127"/>
                </a:lnTo>
                <a:cubicBezTo>
                  <a:pt x="6269" y="1156"/>
                  <a:pt x="6229" y="1196"/>
                  <a:pt x="6151" y="1245"/>
                </a:cubicBezTo>
                <a:cubicBezTo>
                  <a:pt x="6112" y="1274"/>
                  <a:pt x="6063" y="1304"/>
                  <a:pt x="5994" y="1343"/>
                </a:cubicBezTo>
                <a:cubicBezTo>
                  <a:pt x="5926" y="1392"/>
                  <a:pt x="5838" y="1441"/>
                  <a:pt x="5711" y="1509"/>
                </a:cubicBezTo>
                <a:lnTo>
                  <a:pt x="5926" y="1363"/>
                </a:lnTo>
                <a:lnTo>
                  <a:pt x="5926" y="1363"/>
                </a:lnTo>
                <a:cubicBezTo>
                  <a:pt x="5848" y="1382"/>
                  <a:pt x="5770" y="1431"/>
                  <a:pt x="5672" y="1480"/>
                </a:cubicBezTo>
                <a:cubicBezTo>
                  <a:pt x="5622" y="1509"/>
                  <a:pt x="5574" y="1539"/>
                  <a:pt x="5515" y="1578"/>
                </a:cubicBezTo>
                <a:cubicBezTo>
                  <a:pt x="5466" y="1607"/>
                  <a:pt x="5407" y="1646"/>
                  <a:pt x="5339" y="1685"/>
                </a:cubicBezTo>
                <a:cubicBezTo>
                  <a:pt x="5358" y="1676"/>
                  <a:pt x="5397" y="1656"/>
                  <a:pt x="5446" y="1627"/>
                </a:cubicBezTo>
                <a:cubicBezTo>
                  <a:pt x="5466" y="1617"/>
                  <a:pt x="5495" y="1598"/>
                  <a:pt x="5524" y="1587"/>
                </a:cubicBezTo>
                <a:cubicBezTo>
                  <a:pt x="5544" y="1578"/>
                  <a:pt x="5574" y="1568"/>
                  <a:pt x="5603" y="1558"/>
                </a:cubicBezTo>
                <a:cubicBezTo>
                  <a:pt x="5644" y="1536"/>
                  <a:pt x="5678" y="1521"/>
                  <a:pt x="5692" y="1521"/>
                </a:cubicBezTo>
                <a:cubicBezTo>
                  <a:pt x="5703" y="1521"/>
                  <a:pt x="5700" y="1531"/>
                  <a:pt x="5674" y="1554"/>
                </a:cubicBezTo>
                <a:lnTo>
                  <a:pt x="5674" y="1554"/>
                </a:lnTo>
                <a:cubicBezTo>
                  <a:pt x="5736" y="1506"/>
                  <a:pt x="5821" y="1446"/>
                  <a:pt x="5867" y="1431"/>
                </a:cubicBezTo>
                <a:lnTo>
                  <a:pt x="5867" y="1431"/>
                </a:lnTo>
                <a:cubicBezTo>
                  <a:pt x="5809" y="1500"/>
                  <a:pt x="5750" y="1529"/>
                  <a:pt x="5632" y="1587"/>
                </a:cubicBezTo>
                <a:cubicBezTo>
                  <a:pt x="5554" y="1627"/>
                  <a:pt x="5466" y="1696"/>
                  <a:pt x="5339" y="1793"/>
                </a:cubicBezTo>
                <a:cubicBezTo>
                  <a:pt x="5337" y="1792"/>
                  <a:pt x="5334" y="1791"/>
                  <a:pt x="5331" y="1791"/>
                </a:cubicBezTo>
                <a:cubicBezTo>
                  <a:pt x="5297" y="1791"/>
                  <a:pt x="5178" y="1882"/>
                  <a:pt x="5035" y="1989"/>
                </a:cubicBezTo>
                <a:lnTo>
                  <a:pt x="5025" y="1950"/>
                </a:lnTo>
                <a:cubicBezTo>
                  <a:pt x="4868" y="2097"/>
                  <a:pt x="4888" y="2097"/>
                  <a:pt x="4800" y="2185"/>
                </a:cubicBezTo>
                <a:cubicBezTo>
                  <a:pt x="4614" y="2332"/>
                  <a:pt x="4564" y="2351"/>
                  <a:pt x="4506" y="2371"/>
                </a:cubicBezTo>
                <a:cubicBezTo>
                  <a:pt x="4427" y="2436"/>
                  <a:pt x="4407" y="2456"/>
                  <a:pt x="4413" y="2456"/>
                </a:cubicBezTo>
                <a:cubicBezTo>
                  <a:pt x="4422" y="2456"/>
                  <a:pt x="4497" y="2406"/>
                  <a:pt x="4512" y="2406"/>
                </a:cubicBezTo>
                <a:cubicBezTo>
                  <a:pt x="4523" y="2406"/>
                  <a:pt x="4502" y="2433"/>
                  <a:pt x="4398" y="2528"/>
                </a:cubicBezTo>
                <a:cubicBezTo>
                  <a:pt x="4340" y="2586"/>
                  <a:pt x="4281" y="2626"/>
                  <a:pt x="4222" y="2675"/>
                </a:cubicBezTo>
                <a:cubicBezTo>
                  <a:pt x="4173" y="2724"/>
                  <a:pt x="4124" y="2773"/>
                  <a:pt x="4075" y="2832"/>
                </a:cubicBezTo>
                <a:cubicBezTo>
                  <a:pt x="4026" y="2880"/>
                  <a:pt x="3977" y="2930"/>
                  <a:pt x="3928" y="2988"/>
                </a:cubicBezTo>
                <a:cubicBezTo>
                  <a:pt x="3898" y="3017"/>
                  <a:pt x="3869" y="3057"/>
                  <a:pt x="3840" y="3086"/>
                </a:cubicBezTo>
                <a:cubicBezTo>
                  <a:pt x="3811" y="3115"/>
                  <a:pt x="3791" y="3154"/>
                  <a:pt x="3752" y="3184"/>
                </a:cubicBezTo>
                <a:cubicBezTo>
                  <a:pt x="3705" y="3231"/>
                  <a:pt x="3687" y="3246"/>
                  <a:pt x="3683" y="3246"/>
                </a:cubicBezTo>
                <a:cubicBezTo>
                  <a:pt x="3676" y="3246"/>
                  <a:pt x="3723" y="3186"/>
                  <a:pt x="3715" y="3186"/>
                </a:cubicBezTo>
                <a:cubicBezTo>
                  <a:pt x="3713" y="3186"/>
                  <a:pt x="3709" y="3188"/>
                  <a:pt x="3703" y="3194"/>
                </a:cubicBezTo>
                <a:lnTo>
                  <a:pt x="3595" y="3361"/>
                </a:lnTo>
                <a:cubicBezTo>
                  <a:pt x="3582" y="3378"/>
                  <a:pt x="3574" y="3384"/>
                  <a:pt x="3570" y="3384"/>
                </a:cubicBezTo>
                <a:cubicBezTo>
                  <a:pt x="3565" y="3384"/>
                  <a:pt x="3565" y="3376"/>
                  <a:pt x="3565" y="3370"/>
                </a:cubicBezTo>
                <a:cubicBezTo>
                  <a:pt x="3517" y="3439"/>
                  <a:pt x="3517" y="3448"/>
                  <a:pt x="3517" y="3458"/>
                </a:cubicBezTo>
                <a:cubicBezTo>
                  <a:pt x="3517" y="3478"/>
                  <a:pt x="3497" y="3507"/>
                  <a:pt x="3419" y="3605"/>
                </a:cubicBezTo>
                <a:cubicBezTo>
                  <a:pt x="3419" y="3644"/>
                  <a:pt x="3321" y="3742"/>
                  <a:pt x="3203" y="3860"/>
                </a:cubicBezTo>
                <a:cubicBezTo>
                  <a:pt x="3145" y="3918"/>
                  <a:pt x="3086" y="3987"/>
                  <a:pt x="3027" y="4056"/>
                </a:cubicBezTo>
                <a:cubicBezTo>
                  <a:pt x="2978" y="4124"/>
                  <a:pt x="2929" y="4203"/>
                  <a:pt x="2890" y="4271"/>
                </a:cubicBezTo>
                <a:cubicBezTo>
                  <a:pt x="2877" y="4284"/>
                  <a:pt x="2870" y="4289"/>
                  <a:pt x="2866" y="4289"/>
                </a:cubicBezTo>
                <a:cubicBezTo>
                  <a:pt x="2854" y="4289"/>
                  <a:pt x="2877" y="4240"/>
                  <a:pt x="2866" y="4240"/>
                </a:cubicBezTo>
                <a:cubicBezTo>
                  <a:pt x="2865" y="4240"/>
                  <a:pt x="2863" y="4240"/>
                  <a:pt x="2860" y="4242"/>
                </a:cubicBezTo>
                <a:cubicBezTo>
                  <a:pt x="2831" y="4281"/>
                  <a:pt x="2812" y="4320"/>
                  <a:pt x="2782" y="4360"/>
                </a:cubicBezTo>
                <a:cubicBezTo>
                  <a:pt x="2762" y="4389"/>
                  <a:pt x="2753" y="4428"/>
                  <a:pt x="2733" y="4447"/>
                </a:cubicBezTo>
                <a:cubicBezTo>
                  <a:pt x="2704" y="4506"/>
                  <a:pt x="2675" y="4545"/>
                  <a:pt x="2655" y="4575"/>
                </a:cubicBezTo>
                <a:cubicBezTo>
                  <a:pt x="2616" y="4653"/>
                  <a:pt x="2577" y="4722"/>
                  <a:pt x="2498" y="4878"/>
                </a:cubicBezTo>
                <a:lnTo>
                  <a:pt x="2312" y="5133"/>
                </a:lnTo>
                <a:cubicBezTo>
                  <a:pt x="2349" y="5092"/>
                  <a:pt x="2368" y="5074"/>
                  <a:pt x="2375" y="5074"/>
                </a:cubicBezTo>
                <a:cubicBezTo>
                  <a:pt x="2384" y="5074"/>
                  <a:pt x="2377" y="5097"/>
                  <a:pt x="2361" y="5133"/>
                </a:cubicBezTo>
                <a:cubicBezTo>
                  <a:pt x="2342" y="5202"/>
                  <a:pt x="2273" y="5329"/>
                  <a:pt x="2224" y="5446"/>
                </a:cubicBezTo>
                <a:cubicBezTo>
                  <a:pt x="2228" y="5443"/>
                  <a:pt x="2231" y="5439"/>
                  <a:pt x="2235" y="5435"/>
                </a:cubicBezTo>
                <a:lnTo>
                  <a:pt x="2235" y="5435"/>
                </a:lnTo>
                <a:lnTo>
                  <a:pt x="2214" y="5476"/>
                </a:lnTo>
                <a:cubicBezTo>
                  <a:pt x="2214" y="5466"/>
                  <a:pt x="2224" y="5456"/>
                  <a:pt x="2224" y="5446"/>
                </a:cubicBezTo>
                <a:lnTo>
                  <a:pt x="2224" y="5446"/>
                </a:lnTo>
                <a:lnTo>
                  <a:pt x="2194" y="5476"/>
                </a:lnTo>
                <a:cubicBezTo>
                  <a:pt x="2223" y="5383"/>
                  <a:pt x="2250" y="5299"/>
                  <a:pt x="2228" y="5299"/>
                </a:cubicBezTo>
                <a:cubicBezTo>
                  <a:pt x="2227" y="5299"/>
                  <a:pt x="2226" y="5299"/>
                  <a:pt x="2224" y="5300"/>
                </a:cubicBezTo>
                <a:cubicBezTo>
                  <a:pt x="2214" y="5319"/>
                  <a:pt x="2194" y="5368"/>
                  <a:pt x="2165" y="5417"/>
                </a:cubicBezTo>
                <a:cubicBezTo>
                  <a:pt x="2175" y="5388"/>
                  <a:pt x="2175" y="5378"/>
                  <a:pt x="2175" y="5378"/>
                </a:cubicBezTo>
                <a:lnTo>
                  <a:pt x="2175" y="5378"/>
                </a:lnTo>
                <a:cubicBezTo>
                  <a:pt x="2165" y="5387"/>
                  <a:pt x="2146" y="5437"/>
                  <a:pt x="2126" y="5496"/>
                </a:cubicBezTo>
                <a:lnTo>
                  <a:pt x="2048" y="5554"/>
                </a:lnTo>
                <a:lnTo>
                  <a:pt x="2048" y="5583"/>
                </a:lnTo>
                <a:cubicBezTo>
                  <a:pt x="1998" y="5662"/>
                  <a:pt x="1950" y="5731"/>
                  <a:pt x="1911" y="5809"/>
                </a:cubicBezTo>
                <a:lnTo>
                  <a:pt x="1774" y="6034"/>
                </a:lnTo>
                <a:cubicBezTo>
                  <a:pt x="1744" y="6122"/>
                  <a:pt x="1715" y="6210"/>
                  <a:pt x="1676" y="6299"/>
                </a:cubicBezTo>
                <a:cubicBezTo>
                  <a:pt x="1646" y="6386"/>
                  <a:pt x="1617" y="6484"/>
                  <a:pt x="1587" y="6582"/>
                </a:cubicBezTo>
                <a:cubicBezTo>
                  <a:pt x="1519" y="6769"/>
                  <a:pt x="1450" y="6994"/>
                  <a:pt x="1343" y="7268"/>
                </a:cubicBezTo>
                <a:cubicBezTo>
                  <a:pt x="1355" y="7205"/>
                  <a:pt x="1351" y="7189"/>
                  <a:pt x="1341" y="7189"/>
                </a:cubicBezTo>
                <a:cubicBezTo>
                  <a:pt x="1330" y="7189"/>
                  <a:pt x="1312" y="7205"/>
                  <a:pt x="1297" y="7205"/>
                </a:cubicBezTo>
                <a:cubicBezTo>
                  <a:pt x="1292" y="7205"/>
                  <a:pt x="1288" y="7204"/>
                  <a:pt x="1284" y="7200"/>
                </a:cubicBezTo>
                <a:cubicBezTo>
                  <a:pt x="1382" y="7072"/>
                  <a:pt x="1441" y="6769"/>
                  <a:pt x="1587" y="6495"/>
                </a:cubicBezTo>
                <a:lnTo>
                  <a:pt x="1587" y="6495"/>
                </a:lnTo>
                <a:cubicBezTo>
                  <a:pt x="1546" y="6567"/>
                  <a:pt x="1526" y="6590"/>
                  <a:pt x="1520" y="6590"/>
                </a:cubicBezTo>
                <a:cubicBezTo>
                  <a:pt x="1516" y="6590"/>
                  <a:pt x="1517" y="6580"/>
                  <a:pt x="1522" y="6568"/>
                </a:cubicBezTo>
                <a:lnTo>
                  <a:pt x="1522" y="6568"/>
                </a:lnTo>
                <a:cubicBezTo>
                  <a:pt x="1486" y="6651"/>
                  <a:pt x="1458" y="6734"/>
                  <a:pt x="1421" y="6817"/>
                </a:cubicBezTo>
                <a:lnTo>
                  <a:pt x="1332" y="7082"/>
                </a:lnTo>
                <a:cubicBezTo>
                  <a:pt x="1330" y="7079"/>
                  <a:pt x="1328" y="7078"/>
                  <a:pt x="1326" y="7078"/>
                </a:cubicBezTo>
                <a:cubicBezTo>
                  <a:pt x="1303" y="7078"/>
                  <a:pt x="1258" y="7193"/>
                  <a:pt x="1206" y="7307"/>
                </a:cubicBezTo>
                <a:cubicBezTo>
                  <a:pt x="1211" y="7301"/>
                  <a:pt x="1216" y="7298"/>
                  <a:pt x="1219" y="7298"/>
                </a:cubicBezTo>
                <a:cubicBezTo>
                  <a:pt x="1238" y="7298"/>
                  <a:pt x="1218" y="7387"/>
                  <a:pt x="1176" y="7503"/>
                </a:cubicBezTo>
                <a:cubicBezTo>
                  <a:pt x="1127" y="7640"/>
                  <a:pt x="1058" y="7816"/>
                  <a:pt x="1029" y="7925"/>
                </a:cubicBezTo>
                <a:cubicBezTo>
                  <a:pt x="1028" y="7925"/>
                  <a:pt x="1027" y="7925"/>
                  <a:pt x="1026" y="7925"/>
                </a:cubicBezTo>
                <a:cubicBezTo>
                  <a:pt x="1010" y="7925"/>
                  <a:pt x="1016" y="7859"/>
                  <a:pt x="1108" y="7621"/>
                </a:cubicBezTo>
                <a:lnTo>
                  <a:pt x="1108" y="7621"/>
                </a:lnTo>
                <a:cubicBezTo>
                  <a:pt x="1068" y="7689"/>
                  <a:pt x="1049" y="7748"/>
                  <a:pt x="1029" y="7797"/>
                </a:cubicBezTo>
                <a:cubicBezTo>
                  <a:pt x="1019" y="7856"/>
                  <a:pt x="1010" y="7905"/>
                  <a:pt x="999" y="7954"/>
                </a:cubicBezTo>
                <a:cubicBezTo>
                  <a:pt x="990" y="8051"/>
                  <a:pt x="970" y="8149"/>
                  <a:pt x="912" y="8277"/>
                </a:cubicBezTo>
                <a:cubicBezTo>
                  <a:pt x="931" y="8218"/>
                  <a:pt x="941" y="8179"/>
                  <a:pt x="941" y="8160"/>
                </a:cubicBezTo>
                <a:lnTo>
                  <a:pt x="941" y="8160"/>
                </a:lnTo>
                <a:cubicBezTo>
                  <a:pt x="906" y="8291"/>
                  <a:pt x="808" y="8594"/>
                  <a:pt x="795" y="8594"/>
                </a:cubicBezTo>
                <a:cubicBezTo>
                  <a:pt x="793" y="8594"/>
                  <a:pt x="793" y="8590"/>
                  <a:pt x="794" y="8580"/>
                </a:cubicBezTo>
                <a:lnTo>
                  <a:pt x="803" y="8550"/>
                </a:lnTo>
                <a:lnTo>
                  <a:pt x="803" y="8550"/>
                </a:lnTo>
                <a:cubicBezTo>
                  <a:pt x="773" y="8650"/>
                  <a:pt x="731" y="8772"/>
                  <a:pt x="696" y="8894"/>
                </a:cubicBezTo>
                <a:cubicBezTo>
                  <a:pt x="657" y="9041"/>
                  <a:pt x="618" y="9198"/>
                  <a:pt x="588" y="9335"/>
                </a:cubicBezTo>
                <a:cubicBezTo>
                  <a:pt x="520" y="9619"/>
                  <a:pt x="481" y="9864"/>
                  <a:pt x="490" y="9903"/>
                </a:cubicBezTo>
                <a:cubicBezTo>
                  <a:pt x="481" y="9903"/>
                  <a:pt x="451" y="9834"/>
                  <a:pt x="451" y="9805"/>
                </a:cubicBezTo>
                <a:cubicBezTo>
                  <a:pt x="442" y="9932"/>
                  <a:pt x="442" y="10069"/>
                  <a:pt x="442" y="10206"/>
                </a:cubicBezTo>
                <a:lnTo>
                  <a:pt x="442" y="10353"/>
                </a:lnTo>
                <a:cubicBezTo>
                  <a:pt x="422" y="10441"/>
                  <a:pt x="402" y="10520"/>
                  <a:pt x="392" y="10598"/>
                </a:cubicBezTo>
                <a:cubicBezTo>
                  <a:pt x="375" y="10608"/>
                  <a:pt x="357" y="10620"/>
                  <a:pt x="342" y="10620"/>
                </a:cubicBezTo>
                <a:cubicBezTo>
                  <a:pt x="313" y="10620"/>
                  <a:pt x="295" y="10579"/>
                  <a:pt x="314" y="10412"/>
                </a:cubicBezTo>
                <a:lnTo>
                  <a:pt x="314" y="10412"/>
                </a:lnTo>
                <a:cubicBezTo>
                  <a:pt x="285" y="10510"/>
                  <a:pt x="255" y="10637"/>
                  <a:pt x="226" y="10863"/>
                </a:cubicBezTo>
                <a:cubicBezTo>
                  <a:pt x="240" y="10815"/>
                  <a:pt x="282" y="10752"/>
                  <a:pt x="300" y="10752"/>
                </a:cubicBezTo>
                <a:cubicBezTo>
                  <a:pt x="307" y="10752"/>
                  <a:pt x="310" y="10764"/>
                  <a:pt x="304" y="10794"/>
                </a:cubicBezTo>
                <a:cubicBezTo>
                  <a:pt x="216" y="11059"/>
                  <a:pt x="246" y="10980"/>
                  <a:pt x="157" y="11303"/>
                </a:cubicBezTo>
                <a:cubicBezTo>
                  <a:pt x="165" y="11276"/>
                  <a:pt x="173" y="11263"/>
                  <a:pt x="181" y="11263"/>
                </a:cubicBezTo>
                <a:cubicBezTo>
                  <a:pt x="202" y="11263"/>
                  <a:pt x="218" y="11365"/>
                  <a:pt x="196" y="11490"/>
                </a:cubicBezTo>
                <a:cubicBezTo>
                  <a:pt x="196" y="11460"/>
                  <a:pt x="138" y="11499"/>
                  <a:pt x="138" y="11431"/>
                </a:cubicBezTo>
                <a:lnTo>
                  <a:pt x="138" y="11842"/>
                </a:lnTo>
                <a:cubicBezTo>
                  <a:pt x="138" y="11819"/>
                  <a:pt x="134" y="11810"/>
                  <a:pt x="127" y="11810"/>
                </a:cubicBezTo>
                <a:cubicBezTo>
                  <a:pt x="111" y="11810"/>
                  <a:pt x="80" y="11868"/>
                  <a:pt x="59" y="11930"/>
                </a:cubicBezTo>
                <a:cubicBezTo>
                  <a:pt x="60" y="11928"/>
                  <a:pt x="61" y="11927"/>
                  <a:pt x="62" y="11927"/>
                </a:cubicBezTo>
                <a:lnTo>
                  <a:pt x="62" y="11927"/>
                </a:lnTo>
                <a:cubicBezTo>
                  <a:pt x="67" y="11927"/>
                  <a:pt x="57" y="12010"/>
                  <a:pt x="40" y="12116"/>
                </a:cubicBezTo>
                <a:cubicBezTo>
                  <a:pt x="30" y="12224"/>
                  <a:pt x="20" y="12361"/>
                  <a:pt x="20" y="12410"/>
                </a:cubicBezTo>
                <a:cubicBezTo>
                  <a:pt x="30" y="12351"/>
                  <a:pt x="30" y="12293"/>
                  <a:pt x="50" y="12234"/>
                </a:cubicBezTo>
                <a:lnTo>
                  <a:pt x="50" y="12234"/>
                </a:lnTo>
                <a:cubicBezTo>
                  <a:pt x="20" y="12478"/>
                  <a:pt x="40" y="12596"/>
                  <a:pt x="50" y="12713"/>
                </a:cubicBezTo>
                <a:cubicBezTo>
                  <a:pt x="69" y="12831"/>
                  <a:pt x="89" y="12959"/>
                  <a:pt x="98" y="13194"/>
                </a:cubicBezTo>
                <a:cubicBezTo>
                  <a:pt x="94" y="13165"/>
                  <a:pt x="73" y="13130"/>
                  <a:pt x="54" y="13130"/>
                </a:cubicBezTo>
                <a:cubicBezTo>
                  <a:pt x="34" y="13130"/>
                  <a:pt x="15" y="13170"/>
                  <a:pt x="20" y="13301"/>
                </a:cubicBezTo>
                <a:cubicBezTo>
                  <a:pt x="40" y="13360"/>
                  <a:pt x="89" y="13488"/>
                  <a:pt x="157" y="13664"/>
                </a:cubicBezTo>
                <a:cubicBezTo>
                  <a:pt x="177" y="13840"/>
                  <a:pt x="216" y="14016"/>
                  <a:pt x="265" y="14193"/>
                </a:cubicBezTo>
                <a:cubicBezTo>
                  <a:pt x="255" y="14163"/>
                  <a:pt x="236" y="14134"/>
                  <a:pt x="226" y="14104"/>
                </a:cubicBezTo>
                <a:cubicBezTo>
                  <a:pt x="138" y="13908"/>
                  <a:pt x="69" y="13703"/>
                  <a:pt x="30" y="13546"/>
                </a:cubicBezTo>
                <a:lnTo>
                  <a:pt x="30" y="13673"/>
                </a:lnTo>
                <a:cubicBezTo>
                  <a:pt x="30" y="13703"/>
                  <a:pt x="30" y="13732"/>
                  <a:pt x="59" y="13869"/>
                </a:cubicBezTo>
                <a:cubicBezTo>
                  <a:pt x="59" y="13885"/>
                  <a:pt x="58" y="13892"/>
                  <a:pt x="55" y="13892"/>
                </a:cubicBezTo>
                <a:cubicBezTo>
                  <a:pt x="43" y="13892"/>
                  <a:pt x="9" y="13753"/>
                  <a:pt x="0" y="13673"/>
                </a:cubicBezTo>
                <a:lnTo>
                  <a:pt x="0" y="13673"/>
                </a:lnTo>
                <a:cubicBezTo>
                  <a:pt x="20" y="13879"/>
                  <a:pt x="59" y="14085"/>
                  <a:pt x="118" y="14280"/>
                </a:cubicBezTo>
                <a:cubicBezTo>
                  <a:pt x="119" y="14279"/>
                  <a:pt x="120" y="14278"/>
                  <a:pt x="121" y="14278"/>
                </a:cubicBezTo>
                <a:cubicBezTo>
                  <a:pt x="135" y="14278"/>
                  <a:pt x="180" y="14387"/>
                  <a:pt x="226" y="14496"/>
                </a:cubicBezTo>
                <a:cubicBezTo>
                  <a:pt x="255" y="14555"/>
                  <a:pt x="285" y="14604"/>
                  <a:pt x="304" y="14643"/>
                </a:cubicBezTo>
                <a:cubicBezTo>
                  <a:pt x="322" y="14677"/>
                  <a:pt x="339" y="14704"/>
                  <a:pt x="349" y="14704"/>
                </a:cubicBezTo>
                <a:cubicBezTo>
                  <a:pt x="350" y="14704"/>
                  <a:pt x="352" y="14703"/>
                  <a:pt x="353" y="14702"/>
                </a:cubicBezTo>
                <a:cubicBezTo>
                  <a:pt x="246" y="14496"/>
                  <a:pt x="157" y="14271"/>
                  <a:pt x="89" y="14045"/>
                </a:cubicBezTo>
                <a:cubicBezTo>
                  <a:pt x="91" y="14044"/>
                  <a:pt x="92" y="14043"/>
                  <a:pt x="94" y="14043"/>
                </a:cubicBezTo>
                <a:cubicBezTo>
                  <a:pt x="102" y="14043"/>
                  <a:pt x="112" y="14062"/>
                  <a:pt x="128" y="14095"/>
                </a:cubicBezTo>
                <a:cubicBezTo>
                  <a:pt x="157" y="14134"/>
                  <a:pt x="187" y="14202"/>
                  <a:pt x="216" y="14271"/>
                </a:cubicBezTo>
                <a:cubicBezTo>
                  <a:pt x="285" y="14418"/>
                  <a:pt x="373" y="14613"/>
                  <a:pt x="471" y="14820"/>
                </a:cubicBezTo>
                <a:cubicBezTo>
                  <a:pt x="481" y="14846"/>
                  <a:pt x="480" y="14855"/>
                  <a:pt x="473" y="14855"/>
                </a:cubicBezTo>
                <a:cubicBezTo>
                  <a:pt x="466" y="14855"/>
                  <a:pt x="455" y="14848"/>
                  <a:pt x="442" y="14839"/>
                </a:cubicBezTo>
                <a:cubicBezTo>
                  <a:pt x="412" y="14809"/>
                  <a:pt x="373" y="14780"/>
                  <a:pt x="373" y="14780"/>
                </a:cubicBezTo>
                <a:lnTo>
                  <a:pt x="373" y="14780"/>
                </a:lnTo>
                <a:cubicBezTo>
                  <a:pt x="383" y="14800"/>
                  <a:pt x="392" y="14829"/>
                  <a:pt x="422" y="14868"/>
                </a:cubicBezTo>
                <a:cubicBezTo>
                  <a:pt x="442" y="14898"/>
                  <a:pt x="471" y="14946"/>
                  <a:pt x="500" y="14996"/>
                </a:cubicBezTo>
                <a:cubicBezTo>
                  <a:pt x="520" y="15035"/>
                  <a:pt x="549" y="15084"/>
                  <a:pt x="579" y="15113"/>
                </a:cubicBezTo>
                <a:cubicBezTo>
                  <a:pt x="595" y="15147"/>
                  <a:pt x="605" y="15173"/>
                  <a:pt x="613" y="15186"/>
                </a:cubicBezTo>
                <a:lnTo>
                  <a:pt x="613" y="15186"/>
                </a:lnTo>
                <a:cubicBezTo>
                  <a:pt x="576" y="15138"/>
                  <a:pt x="538" y="15082"/>
                  <a:pt x="500" y="15035"/>
                </a:cubicBezTo>
                <a:lnTo>
                  <a:pt x="500" y="15035"/>
                </a:lnTo>
                <a:cubicBezTo>
                  <a:pt x="529" y="15094"/>
                  <a:pt x="559" y="15142"/>
                  <a:pt x="588" y="15182"/>
                </a:cubicBezTo>
                <a:cubicBezTo>
                  <a:pt x="618" y="15231"/>
                  <a:pt x="657" y="15270"/>
                  <a:pt x="696" y="15309"/>
                </a:cubicBezTo>
                <a:cubicBezTo>
                  <a:pt x="764" y="15397"/>
                  <a:pt x="843" y="15486"/>
                  <a:pt x="921" y="15612"/>
                </a:cubicBezTo>
                <a:cubicBezTo>
                  <a:pt x="951" y="15652"/>
                  <a:pt x="999" y="15721"/>
                  <a:pt x="1029" y="15779"/>
                </a:cubicBezTo>
                <a:cubicBezTo>
                  <a:pt x="1068" y="15838"/>
                  <a:pt x="1108" y="15877"/>
                  <a:pt x="1117" y="15877"/>
                </a:cubicBezTo>
                <a:cubicBezTo>
                  <a:pt x="1068" y="15789"/>
                  <a:pt x="1078" y="15710"/>
                  <a:pt x="1117" y="15671"/>
                </a:cubicBezTo>
                <a:cubicBezTo>
                  <a:pt x="1186" y="15760"/>
                  <a:pt x="1274" y="15848"/>
                  <a:pt x="1352" y="15926"/>
                </a:cubicBezTo>
                <a:lnTo>
                  <a:pt x="1332" y="15926"/>
                </a:lnTo>
                <a:lnTo>
                  <a:pt x="1382" y="15975"/>
                </a:lnTo>
                <a:lnTo>
                  <a:pt x="1391" y="15965"/>
                </a:lnTo>
                <a:lnTo>
                  <a:pt x="1656" y="16200"/>
                </a:lnTo>
                <a:cubicBezTo>
                  <a:pt x="1656" y="16206"/>
                  <a:pt x="1652" y="16208"/>
                  <a:pt x="1645" y="16208"/>
                </a:cubicBezTo>
                <a:cubicBezTo>
                  <a:pt x="1627" y="16208"/>
                  <a:pt x="1592" y="16194"/>
                  <a:pt x="1558" y="16181"/>
                </a:cubicBezTo>
                <a:cubicBezTo>
                  <a:pt x="1524" y="16164"/>
                  <a:pt x="1487" y="16147"/>
                  <a:pt x="1471" y="16147"/>
                </a:cubicBezTo>
                <a:cubicBezTo>
                  <a:pt x="1459" y="16147"/>
                  <a:pt x="1459" y="16156"/>
                  <a:pt x="1480" y="16181"/>
                </a:cubicBezTo>
                <a:cubicBezTo>
                  <a:pt x="1480" y="16180"/>
                  <a:pt x="1481" y="16180"/>
                  <a:pt x="1483" y="16180"/>
                </a:cubicBezTo>
                <a:cubicBezTo>
                  <a:pt x="1500" y="16180"/>
                  <a:pt x="1570" y="16231"/>
                  <a:pt x="1597" y="16249"/>
                </a:cubicBezTo>
                <a:cubicBezTo>
                  <a:pt x="1676" y="16328"/>
                  <a:pt x="1548" y="16249"/>
                  <a:pt x="1734" y="16396"/>
                </a:cubicBezTo>
                <a:cubicBezTo>
                  <a:pt x="1735" y="16395"/>
                  <a:pt x="1737" y="16395"/>
                  <a:pt x="1738" y="16395"/>
                </a:cubicBezTo>
                <a:cubicBezTo>
                  <a:pt x="1765" y="16395"/>
                  <a:pt x="1855" y="16468"/>
                  <a:pt x="1901" y="16514"/>
                </a:cubicBezTo>
                <a:cubicBezTo>
                  <a:pt x="1923" y="16529"/>
                  <a:pt x="1939" y="16540"/>
                  <a:pt x="1942" y="16540"/>
                </a:cubicBezTo>
                <a:cubicBezTo>
                  <a:pt x="1946" y="16540"/>
                  <a:pt x="1920" y="16513"/>
                  <a:pt x="1842" y="16435"/>
                </a:cubicBezTo>
                <a:lnTo>
                  <a:pt x="1842" y="16435"/>
                </a:lnTo>
                <a:cubicBezTo>
                  <a:pt x="2028" y="16572"/>
                  <a:pt x="2028" y="16592"/>
                  <a:pt x="2244" y="16749"/>
                </a:cubicBezTo>
                <a:cubicBezTo>
                  <a:pt x="2236" y="16738"/>
                  <a:pt x="2238" y="16733"/>
                  <a:pt x="2250" y="16733"/>
                </a:cubicBezTo>
                <a:cubicBezTo>
                  <a:pt x="2280" y="16733"/>
                  <a:pt x="2369" y="16767"/>
                  <a:pt x="2469" y="16818"/>
                </a:cubicBezTo>
                <a:cubicBezTo>
                  <a:pt x="2538" y="16857"/>
                  <a:pt x="2596" y="16905"/>
                  <a:pt x="2664" y="16944"/>
                </a:cubicBezTo>
                <a:lnTo>
                  <a:pt x="2723" y="16974"/>
                </a:lnTo>
                <a:cubicBezTo>
                  <a:pt x="2723" y="16984"/>
                  <a:pt x="2723" y="16984"/>
                  <a:pt x="2733" y="16994"/>
                </a:cubicBezTo>
                <a:cubicBezTo>
                  <a:pt x="2831" y="17053"/>
                  <a:pt x="2919" y="17111"/>
                  <a:pt x="2997" y="17160"/>
                </a:cubicBezTo>
                <a:cubicBezTo>
                  <a:pt x="3086" y="17209"/>
                  <a:pt x="3154" y="17248"/>
                  <a:pt x="3232" y="17297"/>
                </a:cubicBezTo>
                <a:cubicBezTo>
                  <a:pt x="3311" y="17336"/>
                  <a:pt x="3389" y="17375"/>
                  <a:pt x="3468" y="17425"/>
                </a:cubicBezTo>
                <a:cubicBezTo>
                  <a:pt x="3556" y="17464"/>
                  <a:pt x="3644" y="17503"/>
                  <a:pt x="3742" y="17552"/>
                </a:cubicBezTo>
                <a:cubicBezTo>
                  <a:pt x="3769" y="17579"/>
                  <a:pt x="3922" y="17652"/>
                  <a:pt x="3888" y="17652"/>
                </a:cubicBezTo>
                <a:cubicBezTo>
                  <a:pt x="3884" y="17652"/>
                  <a:pt x="3878" y="17652"/>
                  <a:pt x="3869" y="17650"/>
                </a:cubicBezTo>
                <a:lnTo>
                  <a:pt x="3869" y="17650"/>
                </a:lnTo>
                <a:cubicBezTo>
                  <a:pt x="3938" y="17669"/>
                  <a:pt x="3996" y="17679"/>
                  <a:pt x="4114" y="17728"/>
                </a:cubicBezTo>
                <a:cubicBezTo>
                  <a:pt x="4167" y="17759"/>
                  <a:pt x="4182" y="17770"/>
                  <a:pt x="4176" y="17770"/>
                </a:cubicBezTo>
                <a:cubicBezTo>
                  <a:pt x="4168" y="17770"/>
                  <a:pt x="4128" y="17754"/>
                  <a:pt x="4085" y="17738"/>
                </a:cubicBezTo>
                <a:cubicBezTo>
                  <a:pt x="4040" y="17721"/>
                  <a:pt x="3991" y="17704"/>
                  <a:pt x="3975" y="17704"/>
                </a:cubicBezTo>
                <a:cubicBezTo>
                  <a:pt x="3963" y="17704"/>
                  <a:pt x="3969" y="17713"/>
                  <a:pt x="4007" y="17738"/>
                </a:cubicBezTo>
                <a:cubicBezTo>
                  <a:pt x="4008" y="17737"/>
                  <a:pt x="4011" y="17736"/>
                  <a:pt x="4016" y="17736"/>
                </a:cubicBezTo>
                <a:cubicBezTo>
                  <a:pt x="4073" y="17736"/>
                  <a:pt x="4354" y="17840"/>
                  <a:pt x="4525" y="17885"/>
                </a:cubicBezTo>
                <a:cubicBezTo>
                  <a:pt x="4486" y="17836"/>
                  <a:pt x="4114" y="17728"/>
                  <a:pt x="3928" y="17660"/>
                </a:cubicBezTo>
                <a:cubicBezTo>
                  <a:pt x="3933" y="17655"/>
                  <a:pt x="3948" y="17652"/>
                  <a:pt x="3970" y="17652"/>
                </a:cubicBezTo>
                <a:cubicBezTo>
                  <a:pt x="3992" y="17652"/>
                  <a:pt x="4021" y="17655"/>
                  <a:pt x="4055" y="17660"/>
                </a:cubicBezTo>
                <a:cubicBezTo>
                  <a:pt x="4584" y="17758"/>
                  <a:pt x="5162" y="18061"/>
                  <a:pt x="5691" y="18228"/>
                </a:cubicBezTo>
                <a:cubicBezTo>
                  <a:pt x="6770" y="18573"/>
                  <a:pt x="7797" y="18965"/>
                  <a:pt x="8924" y="18965"/>
                </a:cubicBezTo>
                <a:cubicBezTo>
                  <a:pt x="9075" y="18965"/>
                  <a:pt x="9228" y="18958"/>
                  <a:pt x="9383" y="18942"/>
                </a:cubicBezTo>
                <a:cubicBezTo>
                  <a:pt x="10676" y="18816"/>
                  <a:pt x="11920" y="18326"/>
                  <a:pt x="13037" y="17650"/>
                </a:cubicBezTo>
                <a:cubicBezTo>
                  <a:pt x="13879" y="17151"/>
                  <a:pt x="14652" y="16543"/>
                  <a:pt x="15397" y="15897"/>
                </a:cubicBezTo>
                <a:cubicBezTo>
                  <a:pt x="15749" y="15583"/>
                  <a:pt x="16132" y="15279"/>
                  <a:pt x="16445" y="14937"/>
                </a:cubicBezTo>
                <a:cubicBezTo>
                  <a:pt x="17375" y="13889"/>
                  <a:pt x="18354" y="12880"/>
                  <a:pt x="19168" y="11744"/>
                </a:cubicBezTo>
                <a:cubicBezTo>
                  <a:pt x="19432" y="11372"/>
                  <a:pt x="19686" y="10990"/>
                  <a:pt x="19912" y="10578"/>
                </a:cubicBezTo>
                <a:cubicBezTo>
                  <a:pt x="20069" y="10295"/>
                  <a:pt x="20206" y="10001"/>
                  <a:pt x="20304" y="9697"/>
                </a:cubicBezTo>
                <a:cubicBezTo>
                  <a:pt x="20578" y="8904"/>
                  <a:pt x="20607" y="8130"/>
                  <a:pt x="20607" y="7298"/>
                </a:cubicBezTo>
                <a:cubicBezTo>
                  <a:pt x="20568" y="6739"/>
                  <a:pt x="20461" y="6181"/>
                  <a:pt x="20274" y="5652"/>
                </a:cubicBezTo>
                <a:cubicBezTo>
                  <a:pt x="20078" y="5084"/>
                  <a:pt x="19697" y="4702"/>
                  <a:pt x="19393" y="4203"/>
                </a:cubicBezTo>
                <a:lnTo>
                  <a:pt x="19393" y="4203"/>
                </a:lnTo>
                <a:cubicBezTo>
                  <a:pt x="19462" y="4320"/>
                  <a:pt x="19530" y="4438"/>
                  <a:pt x="19608" y="4555"/>
                </a:cubicBezTo>
                <a:cubicBezTo>
                  <a:pt x="19227" y="3997"/>
                  <a:pt x="18746" y="3517"/>
                  <a:pt x="18198" y="3125"/>
                </a:cubicBezTo>
                <a:lnTo>
                  <a:pt x="18198" y="3125"/>
                </a:lnTo>
                <a:cubicBezTo>
                  <a:pt x="18296" y="3213"/>
                  <a:pt x="18404" y="3302"/>
                  <a:pt x="18511" y="3390"/>
                </a:cubicBezTo>
                <a:cubicBezTo>
                  <a:pt x="18303" y="3248"/>
                  <a:pt x="18096" y="3106"/>
                  <a:pt x="17897" y="2965"/>
                </a:cubicBezTo>
                <a:lnTo>
                  <a:pt x="17897" y="2965"/>
                </a:lnTo>
                <a:cubicBezTo>
                  <a:pt x="17912" y="2958"/>
                  <a:pt x="17929" y="2940"/>
                  <a:pt x="17924" y="2919"/>
                </a:cubicBezTo>
                <a:cubicBezTo>
                  <a:pt x="17904" y="2890"/>
                  <a:pt x="17806" y="2871"/>
                  <a:pt x="17786" y="2841"/>
                </a:cubicBezTo>
                <a:lnTo>
                  <a:pt x="17786" y="2841"/>
                </a:lnTo>
                <a:cubicBezTo>
                  <a:pt x="17865" y="2861"/>
                  <a:pt x="17914" y="2910"/>
                  <a:pt x="17982" y="2949"/>
                </a:cubicBezTo>
                <a:cubicBezTo>
                  <a:pt x="18051" y="2998"/>
                  <a:pt x="18119" y="3057"/>
                  <a:pt x="18188" y="3106"/>
                </a:cubicBezTo>
                <a:cubicBezTo>
                  <a:pt x="18257" y="3154"/>
                  <a:pt x="18325" y="3194"/>
                  <a:pt x="18384" y="3233"/>
                </a:cubicBezTo>
                <a:cubicBezTo>
                  <a:pt x="18306" y="3146"/>
                  <a:pt x="18034" y="2990"/>
                  <a:pt x="18070" y="2990"/>
                </a:cubicBezTo>
                <a:cubicBezTo>
                  <a:pt x="18075" y="2990"/>
                  <a:pt x="18084" y="2992"/>
                  <a:pt x="18100" y="2998"/>
                </a:cubicBezTo>
                <a:cubicBezTo>
                  <a:pt x="18002" y="2959"/>
                  <a:pt x="17904" y="2890"/>
                  <a:pt x="17797" y="2812"/>
                </a:cubicBezTo>
                <a:cubicBezTo>
                  <a:pt x="17688" y="2734"/>
                  <a:pt x="17562" y="2636"/>
                  <a:pt x="17414" y="2567"/>
                </a:cubicBezTo>
                <a:lnTo>
                  <a:pt x="17444" y="2557"/>
                </a:lnTo>
                <a:cubicBezTo>
                  <a:pt x="17405" y="2538"/>
                  <a:pt x="17307" y="2488"/>
                  <a:pt x="17218" y="2440"/>
                </a:cubicBezTo>
                <a:lnTo>
                  <a:pt x="17218" y="2440"/>
                </a:lnTo>
                <a:lnTo>
                  <a:pt x="17385" y="2499"/>
                </a:lnTo>
                <a:cubicBezTo>
                  <a:pt x="17150" y="2381"/>
                  <a:pt x="16964" y="2214"/>
                  <a:pt x="16739" y="2097"/>
                </a:cubicBezTo>
                <a:lnTo>
                  <a:pt x="16739" y="2097"/>
                </a:lnTo>
                <a:cubicBezTo>
                  <a:pt x="17199" y="2362"/>
                  <a:pt x="16827" y="2185"/>
                  <a:pt x="17013" y="2312"/>
                </a:cubicBezTo>
                <a:cubicBezTo>
                  <a:pt x="16719" y="2166"/>
                  <a:pt x="16650" y="2107"/>
                  <a:pt x="16572" y="2029"/>
                </a:cubicBezTo>
                <a:cubicBezTo>
                  <a:pt x="16499" y="1974"/>
                  <a:pt x="16419" y="1903"/>
                  <a:pt x="16174" y="1776"/>
                </a:cubicBezTo>
                <a:lnTo>
                  <a:pt x="16174" y="1776"/>
                </a:lnTo>
                <a:cubicBezTo>
                  <a:pt x="16244" y="1814"/>
                  <a:pt x="16309" y="1859"/>
                  <a:pt x="16294" y="1859"/>
                </a:cubicBezTo>
                <a:cubicBezTo>
                  <a:pt x="16289" y="1859"/>
                  <a:pt x="16275" y="1854"/>
                  <a:pt x="16249" y="1842"/>
                </a:cubicBezTo>
                <a:cubicBezTo>
                  <a:pt x="16132" y="1774"/>
                  <a:pt x="15975" y="1676"/>
                  <a:pt x="15906" y="1627"/>
                </a:cubicBezTo>
                <a:cubicBezTo>
                  <a:pt x="15779" y="1563"/>
                  <a:pt x="15731" y="1542"/>
                  <a:pt x="15722" y="1542"/>
                </a:cubicBezTo>
                <a:cubicBezTo>
                  <a:pt x="15704" y="1542"/>
                  <a:pt x="15833" y="1622"/>
                  <a:pt x="15811" y="1622"/>
                </a:cubicBezTo>
                <a:cubicBezTo>
                  <a:pt x="15806" y="1622"/>
                  <a:pt x="15793" y="1617"/>
                  <a:pt x="15769" y="1607"/>
                </a:cubicBezTo>
                <a:cubicBezTo>
                  <a:pt x="15632" y="1500"/>
                  <a:pt x="15553" y="1509"/>
                  <a:pt x="15357" y="1431"/>
                </a:cubicBezTo>
                <a:lnTo>
                  <a:pt x="15368" y="1402"/>
                </a:lnTo>
                <a:cubicBezTo>
                  <a:pt x="15123" y="1279"/>
                  <a:pt x="15084" y="1277"/>
                  <a:pt x="15051" y="1277"/>
                </a:cubicBezTo>
                <a:cubicBezTo>
                  <a:pt x="15049" y="1277"/>
                  <a:pt x="15048" y="1277"/>
                  <a:pt x="15046" y="1277"/>
                </a:cubicBezTo>
                <a:cubicBezTo>
                  <a:pt x="15015" y="1277"/>
                  <a:pt x="14981" y="1274"/>
                  <a:pt x="14770" y="1167"/>
                </a:cubicBezTo>
                <a:lnTo>
                  <a:pt x="14770" y="1167"/>
                </a:lnTo>
                <a:lnTo>
                  <a:pt x="14976" y="1215"/>
                </a:lnTo>
                <a:cubicBezTo>
                  <a:pt x="14898" y="1186"/>
                  <a:pt x="14809" y="1156"/>
                  <a:pt x="14731" y="1117"/>
                </a:cubicBezTo>
                <a:lnTo>
                  <a:pt x="14800" y="1117"/>
                </a:lnTo>
                <a:cubicBezTo>
                  <a:pt x="14525" y="1019"/>
                  <a:pt x="14447" y="980"/>
                  <a:pt x="14202" y="873"/>
                </a:cubicBezTo>
                <a:lnTo>
                  <a:pt x="14202" y="873"/>
                </a:lnTo>
                <a:cubicBezTo>
                  <a:pt x="14220" y="887"/>
                  <a:pt x="14217" y="895"/>
                  <a:pt x="14196" y="895"/>
                </a:cubicBezTo>
                <a:cubicBezTo>
                  <a:pt x="14158" y="895"/>
                  <a:pt x="14062" y="870"/>
                  <a:pt x="13918" y="814"/>
                </a:cubicBezTo>
                <a:cubicBezTo>
                  <a:pt x="13771" y="736"/>
                  <a:pt x="14016" y="823"/>
                  <a:pt x="13693" y="706"/>
                </a:cubicBezTo>
                <a:lnTo>
                  <a:pt x="13693" y="706"/>
                </a:lnTo>
                <a:cubicBezTo>
                  <a:pt x="13771" y="716"/>
                  <a:pt x="13859" y="726"/>
                  <a:pt x="13986" y="804"/>
                </a:cubicBezTo>
                <a:cubicBezTo>
                  <a:pt x="13990" y="802"/>
                  <a:pt x="13995" y="801"/>
                  <a:pt x="14002" y="801"/>
                </a:cubicBezTo>
                <a:cubicBezTo>
                  <a:pt x="14027" y="801"/>
                  <a:pt x="14068" y="814"/>
                  <a:pt x="14084" y="814"/>
                </a:cubicBezTo>
                <a:cubicBezTo>
                  <a:pt x="13960" y="744"/>
                  <a:pt x="13769" y="680"/>
                  <a:pt x="13636" y="637"/>
                </a:cubicBezTo>
                <a:lnTo>
                  <a:pt x="13636" y="637"/>
                </a:lnTo>
                <a:cubicBezTo>
                  <a:pt x="13650" y="644"/>
                  <a:pt x="13663" y="651"/>
                  <a:pt x="13673" y="657"/>
                </a:cubicBezTo>
                <a:cubicBezTo>
                  <a:pt x="13507" y="608"/>
                  <a:pt x="13350" y="569"/>
                  <a:pt x="13183" y="530"/>
                </a:cubicBezTo>
                <a:cubicBezTo>
                  <a:pt x="13144" y="510"/>
                  <a:pt x="13142" y="503"/>
                  <a:pt x="13156" y="503"/>
                </a:cubicBezTo>
                <a:cubicBezTo>
                  <a:pt x="13165" y="503"/>
                  <a:pt x="13179" y="505"/>
                  <a:pt x="13195" y="509"/>
                </a:cubicBezTo>
                <a:lnTo>
                  <a:pt x="13195" y="509"/>
                </a:lnTo>
                <a:cubicBezTo>
                  <a:pt x="13115" y="487"/>
                  <a:pt x="13046" y="474"/>
                  <a:pt x="12919" y="432"/>
                </a:cubicBezTo>
                <a:cubicBezTo>
                  <a:pt x="12943" y="432"/>
                  <a:pt x="12952" y="421"/>
                  <a:pt x="12991" y="421"/>
                </a:cubicBezTo>
                <a:cubicBezTo>
                  <a:pt x="13018" y="421"/>
                  <a:pt x="13057" y="426"/>
                  <a:pt x="13124" y="442"/>
                </a:cubicBezTo>
                <a:cubicBezTo>
                  <a:pt x="12987" y="403"/>
                  <a:pt x="12841" y="373"/>
                  <a:pt x="12704" y="344"/>
                </a:cubicBezTo>
                <a:cubicBezTo>
                  <a:pt x="12674" y="324"/>
                  <a:pt x="12469" y="255"/>
                  <a:pt x="12527" y="255"/>
                </a:cubicBezTo>
                <a:cubicBezTo>
                  <a:pt x="12273" y="177"/>
                  <a:pt x="11881" y="148"/>
                  <a:pt x="11528" y="89"/>
                </a:cubicBezTo>
                <a:cubicBezTo>
                  <a:pt x="11509" y="89"/>
                  <a:pt x="11470" y="89"/>
                  <a:pt x="11401" y="79"/>
                </a:cubicBezTo>
                <a:cubicBezTo>
                  <a:pt x="11235" y="60"/>
                  <a:pt x="11078" y="40"/>
                  <a:pt x="10911" y="31"/>
                </a:cubicBezTo>
                <a:cubicBezTo>
                  <a:pt x="10862" y="20"/>
                  <a:pt x="10823" y="20"/>
                  <a:pt x="10784" y="20"/>
                </a:cubicBezTo>
                <a:lnTo>
                  <a:pt x="10647" y="20"/>
                </a:lnTo>
                <a:cubicBezTo>
                  <a:pt x="10558" y="20"/>
                  <a:pt x="10471" y="20"/>
                  <a:pt x="10373" y="31"/>
                </a:cubicBezTo>
                <a:cubicBezTo>
                  <a:pt x="10294" y="20"/>
                  <a:pt x="10216" y="1"/>
                  <a:pt x="10147"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0"/>
          <p:cNvSpPr/>
          <p:nvPr/>
        </p:nvSpPr>
        <p:spPr>
          <a:xfrm>
            <a:off x="-870256" y="2452185"/>
            <a:ext cx="54425" cy="16143"/>
          </a:xfrm>
          <a:custGeom>
            <a:avLst/>
            <a:gdLst/>
            <a:ahLst/>
            <a:cxnLst/>
            <a:rect l="l" t="t" r="r" b="b"/>
            <a:pathLst>
              <a:path w="236" h="70" extrusionOk="0">
                <a:moveTo>
                  <a:pt x="1" y="0"/>
                </a:moveTo>
                <a:cubicBezTo>
                  <a:pt x="39" y="13"/>
                  <a:pt x="73" y="22"/>
                  <a:pt x="109" y="32"/>
                </a:cubicBezTo>
                <a:lnTo>
                  <a:pt x="109" y="32"/>
                </a:lnTo>
                <a:cubicBezTo>
                  <a:pt x="73" y="20"/>
                  <a:pt x="37" y="9"/>
                  <a:pt x="1" y="0"/>
                </a:cubicBezTo>
                <a:close/>
                <a:moveTo>
                  <a:pt x="109" y="32"/>
                </a:moveTo>
                <a:cubicBezTo>
                  <a:pt x="151" y="45"/>
                  <a:pt x="193" y="58"/>
                  <a:pt x="236" y="69"/>
                </a:cubicBezTo>
                <a:lnTo>
                  <a:pt x="167" y="49"/>
                </a:lnTo>
                <a:cubicBezTo>
                  <a:pt x="147" y="43"/>
                  <a:pt x="128" y="37"/>
                  <a:pt x="109" y="32"/>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0"/>
          <p:cNvSpPr/>
          <p:nvPr/>
        </p:nvSpPr>
        <p:spPr>
          <a:xfrm>
            <a:off x="7726241" y="-1190863"/>
            <a:ext cx="1936013" cy="2372337"/>
          </a:xfrm>
          <a:custGeom>
            <a:avLst/>
            <a:gdLst/>
            <a:ahLst/>
            <a:cxnLst/>
            <a:rect l="l" t="t" r="r" b="b"/>
            <a:pathLst>
              <a:path w="8395" h="10287" extrusionOk="0">
                <a:moveTo>
                  <a:pt x="3955" y="0"/>
                </a:moveTo>
                <a:cubicBezTo>
                  <a:pt x="3510" y="0"/>
                  <a:pt x="3063" y="125"/>
                  <a:pt x="2625" y="372"/>
                </a:cubicBezTo>
                <a:cubicBezTo>
                  <a:pt x="2067" y="695"/>
                  <a:pt x="1626" y="1145"/>
                  <a:pt x="1274" y="1674"/>
                </a:cubicBezTo>
                <a:cubicBezTo>
                  <a:pt x="618" y="2673"/>
                  <a:pt x="236" y="3761"/>
                  <a:pt x="148" y="5014"/>
                </a:cubicBezTo>
                <a:cubicBezTo>
                  <a:pt x="1" y="6023"/>
                  <a:pt x="118" y="7051"/>
                  <a:pt x="540" y="8050"/>
                </a:cubicBezTo>
                <a:cubicBezTo>
                  <a:pt x="931" y="8971"/>
                  <a:pt x="1558" y="9696"/>
                  <a:pt x="2459" y="10166"/>
                </a:cubicBezTo>
                <a:cubicBezTo>
                  <a:pt x="2613" y="10246"/>
                  <a:pt x="2749" y="10286"/>
                  <a:pt x="2869" y="10286"/>
                </a:cubicBezTo>
                <a:cubicBezTo>
                  <a:pt x="3113" y="10286"/>
                  <a:pt x="3287" y="10117"/>
                  <a:pt x="3399" y="9774"/>
                </a:cubicBezTo>
                <a:cubicBezTo>
                  <a:pt x="3458" y="9568"/>
                  <a:pt x="3507" y="9353"/>
                  <a:pt x="3556" y="9147"/>
                </a:cubicBezTo>
                <a:cubicBezTo>
                  <a:pt x="3722" y="8412"/>
                  <a:pt x="3840" y="7659"/>
                  <a:pt x="4065" y="6934"/>
                </a:cubicBezTo>
                <a:cubicBezTo>
                  <a:pt x="4310" y="6160"/>
                  <a:pt x="4810" y="5533"/>
                  <a:pt x="5642" y="5357"/>
                </a:cubicBezTo>
                <a:cubicBezTo>
                  <a:pt x="5882" y="5310"/>
                  <a:pt x="6129" y="5294"/>
                  <a:pt x="6377" y="5294"/>
                </a:cubicBezTo>
                <a:cubicBezTo>
                  <a:pt x="6646" y="5294"/>
                  <a:pt x="6915" y="5312"/>
                  <a:pt x="7180" y="5328"/>
                </a:cubicBezTo>
                <a:cubicBezTo>
                  <a:pt x="7215" y="5329"/>
                  <a:pt x="7249" y="5330"/>
                  <a:pt x="7282" y="5330"/>
                </a:cubicBezTo>
                <a:cubicBezTo>
                  <a:pt x="8026" y="5330"/>
                  <a:pt x="8395" y="4912"/>
                  <a:pt x="8188" y="4162"/>
                </a:cubicBezTo>
                <a:cubicBezTo>
                  <a:pt x="7738" y="2468"/>
                  <a:pt x="6719" y="1184"/>
                  <a:pt x="5202" y="342"/>
                </a:cubicBezTo>
                <a:cubicBezTo>
                  <a:pt x="4796" y="113"/>
                  <a:pt x="4377" y="0"/>
                  <a:pt x="3955"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0"/>
          <p:cNvSpPr/>
          <p:nvPr/>
        </p:nvSpPr>
        <p:spPr>
          <a:xfrm>
            <a:off x="7572650" y="-1355753"/>
            <a:ext cx="2333593" cy="2861702"/>
          </a:xfrm>
          <a:custGeom>
            <a:avLst/>
            <a:gdLst/>
            <a:ahLst/>
            <a:cxnLst/>
            <a:rect l="l" t="t" r="r" b="b"/>
            <a:pathLst>
              <a:path w="10119" h="12409" extrusionOk="0">
                <a:moveTo>
                  <a:pt x="4819" y="58"/>
                </a:moveTo>
                <a:cubicBezTo>
                  <a:pt x="5329" y="58"/>
                  <a:pt x="5828" y="186"/>
                  <a:pt x="6318" y="460"/>
                </a:cubicBezTo>
                <a:cubicBezTo>
                  <a:pt x="8169" y="1479"/>
                  <a:pt x="9393" y="3026"/>
                  <a:pt x="9942" y="5033"/>
                </a:cubicBezTo>
                <a:cubicBezTo>
                  <a:pt x="10059" y="5455"/>
                  <a:pt x="10020" y="5808"/>
                  <a:pt x="9834" y="6052"/>
                </a:cubicBezTo>
                <a:cubicBezTo>
                  <a:pt x="9643" y="6289"/>
                  <a:pt x="9300" y="6407"/>
                  <a:pt x="8852" y="6407"/>
                </a:cubicBezTo>
                <a:cubicBezTo>
                  <a:pt x="8818" y="6407"/>
                  <a:pt x="8783" y="6406"/>
                  <a:pt x="8747" y="6405"/>
                </a:cubicBezTo>
                <a:lnTo>
                  <a:pt x="8580" y="6395"/>
                </a:lnTo>
                <a:cubicBezTo>
                  <a:pt x="8305" y="6381"/>
                  <a:pt x="8026" y="6364"/>
                  <a:pt x="7749" y="6364"/>
                </a:cubicBezTo>
                <a:cubicBezTo>
                  <a:pt x="7453" y="6364"/>
                  <a:pt x="7159" y="6383"/>
                  <a:pt x="6876" y="6444"/>
                </a:cubicBezTo>
                <a:cubicBezTo>
                  <a:pt x="5701" y="6679"/>
                  <a:pt x="5182" y="7610"/>
                  <a:pt x="4947" y="8344"/>
                </a:cubicBezTo>
                <a:cubicBezTo>
                  <a:pt x="4751" y="8942"/>
                  <a:pt x="4623" y="9569"/>
                  <a:pt x="4496" y="10166"/>
                </a:cubicBezTo>
                <a:cubicBezTo>
                  <a:pt x="4438" y="10440"/>
                  <a:pt x="4379" y="10724"/>
                  <a:pt x="4320" y="11008"/>
                </a:cubicBezTo>
                <a:cubicBezTo>
                  <a:pt x="4310" y="11057"/>
                  <a:pt x="4301" y="11106"/>
                  <a:pt x="4281" y="11155"/>
                </a:cubicBezTo>
                <a:cubicBezTo>
                  <a:pt x="4242" y="11351"/>
                  <a:pt x="4192" y="11556"/>
                  <a:pt x="4134" y="11752"/>
                </a:cubicBezTo>
                <a:cubicBezTo>
                  <a:pt x="4036" y="12056"/>
                  <a:pt x="3899" y="12242"/>
                  <a:pt x="3722" y="12311"/>
                </a:cubicBezTo>
                <a:cubicBezTo>
                  <a:pt x="3656" y="12339"/>
                  <a:pt x="3585" y="12353"/>
                  <a:pt x="3507" y="12353"/>
                </a:cubicBezTo>
                <a:cubicBezTo>
                  <a:pt x="3368" y="12353"/>
                  <a:pt x="3210" y="12307"/>
                  <a:pt x="3027" y="12213"/>
                </a:cubicBezTo>
                <a:cubicBezTo>
                  <a:pt x="1979" y="11664"/>
                  <a:pt x="1195" y="10812"/>
                  <a:pt x="716" y="9676"/>
                </a:cubicBezTo>
                <a:cubicBezTo>
                  <a:pt x="216" y="8511"/>
                  <a:pt x="50" y="7286"/>
                  <a:pt x="226" y="6043"/>
                </a:cubicBezTo>
                <a:cubicBezTo>
                  <a:pt x="334" y="4574"/>
                  <a:pt x="775" y="3271"/>
                  <a:pt x="1587" y="2056"/>
                </a:cubicBezTo>
                <a:cubicBezTo>
                  <a:pt x="2048" y="1361"/>
                  <a:pt x="2586" y="852"/>
                  <a:pt x="3223" y="499"/>
                </a:cubicBezTo>
                <a:cubicBezTo>
                  <a:pt x="3752" y="205"/>
                  <a:pt x="4281" y="58"/>
                  <a:pt x="4819" y="58"/>
                </a:cubicBezTo>
                <a:close/>
                <a:moveTo>
                  <a:pt x="4815" y="1"/>
                </a:moveTo>
                <a:cubicBezTo>
                  <a:pt x="4274" y="1"/>
                  <a:pt x="3729" y="150"/>
                  <a:pt x="3193" y="450"/>
                </a:cubicBezTo>
                <a:cubicBezTo>
                  <a:pt x="2557" y="813"/>
                  <a:pt x="2009" y="1322"/>
                  <a:pt x="1548" y="2027"/>
                </a:cubicBezTo>
                <a:cubicBezTo>
                  <a:pt x="725" y="3251"/>
                  <a:pt x="285" y="4563"/>
                  <a:pt x="177" y="6032"/>
                </a:cubicBezTo>
                <a:cubicBezTo>
                  <a:pt x="1" y="7296"/>
                  <a:pt x="167" y="8520"/>
                  <a:pt x="667" y="9695"/>
                </a:cubicBezTo>
                <a:cubicBezTo>
                  <a:pt x="1156" y="10851"/>
                  <a:pt x="1940" y="11713"/>
                  <a:pt x="3008" y="12252"/>
                </a:cubicBezTo>
                <a:cubicBezTo>
                  <a:pt x="3204" y="12359"/>
                  <a:pt x="3370" y="12409"/>
                  <a:pt x="3517" y="12409"/>
                </a:cubicBezTo>
                <a:cubicBezTo>
                  <a:pt x="3595" y="12409"/>
                  <a:pt x="3674" y="12389"/>
                  <a:pt x="3742" y="12359"/>
                </a:cubicBezTo>
                <a:cubicBezTo>
                  <a:pt x="3938" y="12281"/>
                  <a:pt x="4075" y="12085"/>
                  <a:pt x="4183" y="11762"/>
                </a:cubicBezTo>
                <a:cubicBezTo>
                  <a:pt x="4242" y="11566"/>
                  <a:pt x="4290" y="11371"/>
                  <a:pt x="4340" y="11165"/>
                </a:cubicBezTo>
                <a:lnTo>
                  <a:pt x="4369" y="11018"/>
                </a:lnTo>
                <a:cubicBezTo>
                  <a:pt x="4438" y="10744"/>
                  <a:pt x="4496" y="10459"/>
                  <a:pt x="4555" y="10176"/>
                </a:cubicBezTo>
                <a:cubicBezTo>
                  <a:pt x="4673" y="9578"/>
                  <a:pt x="4810" y="8951"/>
                  <a:pt x="4996" y="8363"/>
                </a:cubicBezTo>
                <a:cubicBezTo>
                  <a:pt x="5221" y="7639"/>
                  <a:pt x="5740" y="6718"/>
                  <a:pt x="6886" y="6493"/>
                </a:cubicBezTo>
                <a:cubicBezTo>
                  <a:pt x="7181" y="6435"/>
                  <a:pt x="7484" y="6417"/>
                  <a:pt x="7788" y="6417"/>
                </a:cubicBezTo>
                <a:cubicBezTo>
                  <a:pt x="8050" y="6417"/>
                  <a:pt x="8312" y="6430"/>
                  <a:pt x="8571" y="6444"/>
                </a:cubicBezTo>
                <a:lnTo>
                  <a:pt x="8747" y="6454"/>
                </a:lnTo>
                <a:cubicBezTo>
                  <a:pt x="8795" y="6457"/>
                  <a:pt x="8843" y="6458"/>
                  <a:pt x="8889" y="6458"/>
                </a:cubicBezTo>
                <a:cubicBezTo>
                  <a:pt x="9337" y="6458"/>
                  <a:pt x="9678" y="6331"/>
                  <a:pt x="9873" y="6082"/>
                </a:cubicBezTo>
                <a:cubicBezTo>
                  <a:pt x="10079" y="5827"/>
                  <a:pt x="10118" y="5464"/>
                  <a:pt x="10001" y="5014"/>
                </a:cubicBezTo>
                <a:cubicBezTo>
                  <a:pt x="9442" y="2996"/>
                  <a:pt x="8208" y="1439"/>
                  <a:pt x="6347" y="411"/>
                </a:cubicBezTo>
                <a:cubicBezTo>
                  <a:pt x="5849" y="138"/>
                  <a:pt x="5334" y="1"/>
                  <a:pt x="4815"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0"/>
          <p:cNvSpPr/>
          <p:nvPr/>
        </p:nvSpPr>
        <p:spPr>
          <a:xfrm>
            <a:off x="1268721" y="3622101"/>
            <a:ext cx="273509" cy="273509"/>
          </a:xfrm>
          <a:custGeom>
            <a:avLst/>
            <a:gdLst/>
            <a:ahLst/>
            <a:cxnLst/>
            <a:rect l="l" t="t" r="r" b="b"/>
            <a:pathLst>
              <a:path w="1186" h="1186" extrusionOk="0">
                <a:moveTo>
                  <a:pt x="598" y="0"/>
                </a:moveTo>
                <a:cubicBezTo>
                  <a:pt x="275" y="0"/>
                  <a:pt x="1" y="265"/>
                  <a:pt x="1" y="588"/>
                </a:cubicBezTo>
                <a:cubicBezTo>
                  <a:pt x="1" y="921"/>
                  <a:pt x="275" y="1186"/>
                  <a:pt x="598" y="1186"/>
                </a:cubicBezTo>
                <a:cubicBezTo>
                  <a:pt x="921" y="1186"/>
                  <a:pt x="1186" y="921"/>
                  <a:pt x="1186" y="588"/>
                </a:cubicBezTo>
                <a:cubicBezTo>
                  <a:pt x="1186" y="265"/>
                  <a:pt x="921" y="0"/>
                  <a:pt x="598"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0"/>
          <p:cNvSpPr/>
          <p:nvPr/>
        </p:nvSpPr>
        <p:spPr>
          <a:xfrm>
            <a:off x="-2586830" y="88039"/>
            <a:ext cx="4440722" cy="3755796"/>
          </a:xfrm>
          <a:custGeom>
            <a:avLst/>
            <a:gdLst/>
            <a:ahLst/>
            <a:cxnLst/>
            <a:rect l="l" t="t" r="r" b="b"/>
            <a:pathLst>
              <a:path w="19256" h="16286" extrusionOk="0">
                <a:moveTo>
                  <a:pt x="71" y="78"/>
                </a:moveTo>
                <a:cubicBezTo>
                  <a:pt x="0" y="78"/>
                  <a:pt x="3" y="196"/>
                  <a:pt x="79" y="206"/>
                </a:cubicBezTo>
                <a:cubicBezTo>
                  <a:pt x="2331" y="402"/>
                  <a:pt x="4682" y="167"/>
                  <a:pt x="6837" y="999"/>
                </a:cubicBezTo>
                <a:cubicBezTo>
                  <a:pt x="7806" y="1371"/>
                  <a:pt x="8707" y="1959"/>
                  <a:pt x="9314" y="2801"/>
                </a:cubicBezTo>
                <a:cubicBezTo>
                  <a:pt x="9882" y="3595"/>
                  <a:pt x="10167" y="4555"/>
                  <a:pt x="10206" y="5515"/>
                </a:cubicBezTo>
                <a:cubicBezTo>
                  <a:pt x="10245" y="6494"/>
                  <a:pt x="10049" y="7493"/>
                  <a:pt x="9647" y="8384"/>
                </a:cubicBezTo>
                <a:cubicBezTo>
                  <a:pt x="9246" y="9246"/>
                  <a:pt x="8589" y="10108"/>
                  <a:pt x="8737" y="11117"/>
                </a:cubicBezTo>
                <a:cubicBezTo>
                  <a:pt x="8844" y="11939"/>
                  <a:pt x="9461" y="12615"/>
                  <a:pt x="10167" y="13007"/>
                </a:cubicBezTo>
                <a:cubicBezTo>
                  <a:pt x="11097" y="13516"/>
                  <a:pt x="12193" y="13555"/>
                  <a:pt x="13232" y="13575"/>
                </a:cubicBezTo>
                <a:cubicBezTo>
                  <a:pt x="13888" y="13585"/>
                  <a:pt x="14554" y="13594"/>
                  <a:pt x="15210" y="13604"/>
                </a:cubicBezTo>
                <a:cubicBezTo>
                  <a:pt x="15827" y="13614"/>
                  <a:pt x="16454" y="13594"/>
                  <a:pt x="17062" y="13722"/>
                </a:cubicBezTo>
                <a:cubicBezTo>
                  <a:pt x="18256" y="13977"/>
                  <a:pt x="19147" y="14965"/>
                  <a:pt x="19079" y="16219"/>
                </a:cubicBezTo>
                <a:cubicBezTo>
                  <a:pt x="19074" y="16263"/>
                  <a:pt x="19106" y="16285"/>
                  <a:pt x="19139" y="16285"/>
                </a:cubicBezTo>
                <a:cubicBezTo>
                  <a:pt x="19172" y="16285"/>
                  <a:pt x="19206" y="16263"/>
                  <a:pt x="19206" y="16219"/>
                </a:cubicBezTo>
                <a:cubicBezTo>
                  <a:pt x="19255" y="15357"/>
                  <a:pt x="18844" y="14495"/>
                  <a:pt x="18119" y="14006"/>
                </a:cubicBezTo>
                <a:cubicBezTo>
                  <a:pt x="17228" y="13409"/>
                  <a:pt x="16072" y="13487"/>
                  <a:pt x="15053" y="13467"/>
                </a:cubicBezTo>
                <a:cubicBezTo>
                  <a:pt x="14885" y="13465"/>
                  <a:pt x="14717" y="13464"/>
                  <a:pt x="14547" y="13464"/>
                </a:cubicBezTo>
                <a:cubicBezTo>
                  <a:pt x="14298" y="13464"/>
                  <a:pt x="14048" y="13466"/>
                  <a:pt x="13798" y="13466"/>
                </a:cubicBezTo>
                <a:cubicBezTo>
                  <a:pt x="13004" y="13466"/>
                  <a:pt x="12207" y="13448"/>
                  <a:pt x="11440" y="13300"/>
                </a:cubicBezTo>
                <a:cubicBezTo>
                  <a:pt x="10391" y="13105"/>
                  <a:pt x="9314" y="12517"/>
                  <a:pt x="8952" y="11459"/>
                </a:cubicBezTo>
                <a:cubicBezTo>
                  <a:pt x="8570" y="10343"/>
                  <a:pt x="9363" y="9354"/>
                  <a:pt x="9794" y="8384"/>
                </a:cubicBezTo>
                <a:cubicBezTo>
                  <a:pt x="10167" y="7532"/>
                  <a:pt x="10362" y="6601"/>
                  <a:pt x="10343" y="5681"/>
                </a:cubicBezTo>
                <a:cubicBezTo>
                  <a:pt x="10333" y="4740"/>
                  <a:pt x="10098" y="3800"/>
                  <a:pt x="9608" y="3007"/>
                </a:cubicBezTo>
                <a:cubicBezTo>
                  <a:pt x="9109" y="2204"/>
                  <a:pt x="8364" y="1587"/>
                  <a:pt x="7532" y="1166"/>
                </a:cubicBezTo>
                <a:cubicBezTo>
                  <a:pt x="5220" y="0"/>
                  <a:pt x="2576" y="285"/>
                  <a:pt x="79" y="79"/>
                </a:cubicBezTo>
                <a:cubicBezTo>
                  <a:pt x="76" y="78"/>
                  <a:pt x="73" y="78"/>
                  <a:pt x="71" y="78"/>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0"/>
          <p:cNvSpPr/>
          <p:nvPr/>
        </p:nvSpPr>
        <p:spPr>
          <a:xfrm>
            <a:off x="1803984" y="4715223"/>
            <a:ext cx="7149" cy="4843"/>
          </a:xfrm>
          <a:custGeom>
            <a:avLst/>
            <a:gdLst/>
            <a:ahLst/>
            <a:cxnLst/>
            <a:rect l="l" t="t" r="r" b="b"/>
            <a:pathLst>
              <a:path w="31" h="21" extrusionOk="0">
                <a:moveTo>
                  <a:pt x="1" y="1"/>
                </a:moveTo>
                <a:lnTo>
                  <a:pt x="1" y="11"/>
                </a:lnTo>
                <a:lnTo>
                  <a:pt x="11" y="11"/>
                </a:lnTo>
                <a:lnTo>
                  <a:pt x="30" y="20"/>
                </a:lnTo>
                <a:lnTo>
                  <a:pt x="30" y="20"/>
                </a:lnTo>
                <a:lnTo>
                  <a:pt x="1" y="1"/>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0"/>
          <p:cNvSpPr/>
          <p:nvPr/>
        </p:nvSpPr>
        <p:spPr>
          <a:xfrm>
            <a:off x="1788302" y="4710841"/>
            <a:ext cx="2306" cy="231"/>
          </a:xfrm>
          <a:custGeom>
            <a:avLst/>
            <a:gdLst/>
            <a:ahLst/>
            <a:cxnLst/>
            <a:rect l="l" t="t" r="r" b="b"/>
            <a:pathLst>
              <a:path w="10" h="1" extrusionOk="0">
                <a:moveTo>
                  <a:pt x="0" y="0"/>
                </a:moveTo>
                <a:lnTo>
                  <a:pt x="10" y="0"/>
                </a:lnTo>
                <a:lnTo>
                  <a:pt x="0" y="0"/>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0"/>
          <p:cNvSpPr/>
          <p:nvPr/>
        </p:nvSpPr>
        <p:spPr>
          <a:xfrm>
            <a:off x="1508332" y="4274976"/>
            <a:ext cx="456387" cy="327473"/>
          </a:xfrm>
          <a:custGeom>
            <a:avLst/>
            <a:gdLst/>
            <a:ahLst/>
            <a:cxnLst/>
            <a:rect l="l" t="t" r="r" b="b"/>
            <a:pathLst>
              <a:path w="1979" h="1420" extrusionOk="0">
                <a:moveTo>
                  <a:pt x="0" y="1420"/>
                </a:moveTo>
                <a:lnTo>
                  <a:pt x="0" y="1420"/>
                </a:lnTo>
                <a:lnTo>
                  <a:pt x="1978"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0"/>
          <p:cNvSpPr/>
          <p:nvPr/>
        </p:nvSpPr>
        <p:spPr>
          <a:xfrm>
            <a:off x="1810903" y="4719835"/>
            <a:ext cx="325398" cy="124532"/>
          </a:xfrm>
          <a:custGeom>
            <a:avLst/>
            <a:gdLst/>
            <a:ahLst/>
            <a:cxnLst/>
            <a:rect l="l" t="t" r="r" b="b"/>
            <a:pathLst>
              <a:path w="1411" h="540" extrusionOk="0">
                <a:moveTo>
                  <a:pt x="0" y="0"/>
                </a:moveTo>
                <a:lnTo>
                  <a:pt x="122" y="47"/>
                </a:lnTo>
                <a:lnTo>
                  <a:pt x="122" y="47"/>
                </a:lnTo>
                <a:lnTo>
                  <a:pt x="88" y="30"/>
                </a:lnTo>
                <a:lnTo>
                  <a:pt x="40" y="10"/>
                </a:lnTo>
                <a:lnTo>
                  <a:pt x="0" y="0"/>
                </a:lnTo>
                <a:close/>
                <a:moveTo>
                  <a:pt x="122" y="47"/>
                </a:moveTo>
                <a:lnTo>
                  <a:pt x="147" y="59"/>
                </a:lnTo>
                <a:cubicBezTo>
                  <a:pt x="150" y="59"/>
                  <a:pt x="152" y="59"/>
                  <a:pt x="155" y="59"/>
                </a:cubicBezTo>
                <a:lnTo>
                  <a:pt x="155" y="59"/>
                </a:lnTo>
                <a:lnTo>
                  <a:pt x="122" y="47"/>
                </a:lnTo>
                <a:close/>
                <a:moveTo>
                  <a:pt x="155" y="59"/>
                </a:moveTo>
                <a:lnTo>
                  <a:pt x="174" y="67"/>
                </a:lnTo>
                <a:lnTo>
                  <a:pt x="174" y="67"/>
                </a:lnTo>
                <a:cubicBezTo>
                  <a:pt x="167" y="61"/>
                  <a:pt x="161" y="60"/>
                  <a:pt x="155" y="59"/>
                </a:cubicBezTo>
                <a:close/>
                <a:moveTo>
                  <a:pt x="174" y="67"/>
                </a:moveTo>
                <a:lnTo>
                  <a:pt x="174" y="67"/>
                </a:lnTo>
                <a:cubicBezTo>
                  <a:pt x="175" y="67"/>
                  <a:pt x="176" y="68"/>
                  <a:pt x="177" y="69"/>
                </a:cubicBezTo>
                <a:lnTo>
                  <a:pt x="267" y="102"/>
                </a:lnTo>
                <a:lnTo>
                  <a:pt x="267" y="102"/>
                </a:lnTo>
                <a:lnTo>
                  <a:pt x="174" y="67"/>
                </a:lnTo>
                <a:close/>
                <a:moveTo>
                  <a:pt x="267" y="102"/>
                </a:moveTo>
                <a:lnTo>
                  <a:pt x="591" y="226"/>
                </a:lnTo>
                <a:lnTo>
                  <a:pt x="591" y="226"/>
                </a:lnTo>
                <a:cubicBezTo>
                  <a:pt x="482" y="184"/>
                  <a:pt x="377" y="144"/>
                  <a:pt x="284" y="108"/>
                </a:cubicBezTo>
                <a:lnTo>
                  <a:pt x="267" y="102"/>
                </a:lnTo>
                <a:close/>
                <a:moveTo>
                  <a:pt x="591" y="226"/>
                </a:moveTo>
                <a:cubicBezTo>
                  <a:pt x="873" y="334"/>
                  <a:pt x="1185" y="455"/>
                  <a:pt x="1411" y="539"/>
                </a:cubicBezTo>
                <a:lnTo>
                  <a:pt x="591" y="226"/>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0"/>
          <p:cNvSpPr/>
          <p:nvPr/>
        </p:nvSpPr>
        <p:spPr>
          <a:xfrm>
            <a:off x="1785996" y="4710841"/>
            <a:ext cx="2537" cy="231"/>
          </a:xfrm>
          <a:custGeom>
            <a:avLst/>
            <a:gdLst/>
            <a:ahLst/>
            <a:cxnLst/>
            <a:rect l="l" t="t" r="r" b="b"/>
            <a:pathLst>
              <a:path w="11" h="1" extrusionOk="0">
                <a:moveTo>
                  <a:pt x="0" y="0"/>
                </a:moveTo>
                <a:lnTo>
                  <a:pt x="10"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0"/>
          <p:cNvSpPr/>
          <p:nvPr/>
        </p:nvSpPr>
        <p:spPr>
          <a:xfrm>
            <a:off x="1790378" y="4710841"/>
            <a:ext cx="13837" cy="4612"/>
          </a:xfrm>
          <a:custGeom>
            <a:avLst/>
            <a:gdLst/>
            <a:ahLst/>
            <a:cxnLst/>
            <a:rect l="l" t="t" r="r" b="b"/>
            <a:pathLst>
              <a:path w="60" h="20" extrusionOk="0">
                <a:moveTo>
                  <a:pt x="1" y="0"/>
                </a:moveTo>
                <a:lnTo>
                  <a:pt x="1" y="0"/>
                </a:lnTo>
                <a:cubicBezTo>
                  <a:pt x="11" y="10"/>
                  <a:pt x="20" y="10"/>
                  <a:pt x="31" y="10"/>
                </a:cubicBezTo>
                <a:lnTo>
                  <a:pt x="60" y="20"/>
                </a:lnTo>
                <a:lnTo>
                  <a:pt x="60" y="20"/>
                </a:lnTo>
                <a:lnTo>
                  <a:pt x="1" y="0"/>
                </a:lnTo>
                <a:close/>
              </a:path>
            </a:pathLst>
          </a:custGeom>
          <a:solidFill>
            <a:srgbClr val="F1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0"/>
          <p:cNvSpPr/>
          <p:nvPr/>
        </p:nvSpPr>
        <p:spPr>
          <a:xfrm>
            <a:off x="6165652" y="4692161"/>
            <a:ext cx="353763" cy="261056"/>
          </a:xfrm>
          <a:custGeom>
            <a:avLst/>
            <a:gdLst/>
            <a:ahLst/>
            <a:cxnLst/>
            <a:rect l="l" t="t" r="r" b="b"/>
            <a:pathLst>
              <a:path w="1534" h="1132" extrusionOk="0">
                <a:moveTo>
                  <a:pt x="1046" y="0"/>
                </a:moveTo>
                <a:cubicBezTo>
                  <a:pt x="958" y="0"/>
                  <a:pt x="853" y="13"/>
                  <a:pt x="725" y="42"/>
                </a:cubicBezTo>
                <a:cubicBezTo>
                  <a:pt x="0" y="199"/>
                  <a:pt x="480" y="1002"/>
                  <a:pt x="774" y="1100"/>
                </a:cubicBezTo>
                <a:cubicBezTo>
                  <a:pt x="833" y="1119"/>
                  <a:pt x="899" y="1131"/>
                  <a:pt x="967" y="1131"/>
                </a:cubicBezTo>
                <a:cubicBezTo>
                  <a:pt x="1238" y="1131"/>
                  <a:pt x="1534" y="944"/>
                  <a:pt x="1479" y="326"/>
                </a:cubicBezTo>
                <a:cubicBezTo>
                  <a:pt x="1471" y="270"/>
                  <a:pt x="1456" y="0"/>
                  <a:pt x="1046"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0"/>
          <p:cNvSpPr/>
          <p:nvPr/>
        </p:nvSpPr>
        <p:spPr>
          <a:xfrm>
            <a:off x="4286351" y="-486099"/>
            <a:ext cx="1274840" cy="1139469"/>
          </a:xfrm>
          <a:custGeom>
            <a:avLst/>
            <a:gdLst/>
            <a:ahLst/>
            <a:cxnLst/>
            <a:rect l="l" t="t" r="r" b="b"/>
            <a:pathLst>
              <a:path w="5528" h="4941" extrusionOk="0">
                <a:moveTo>
                  <a:pt x="4254" y="1"/>
                </a:moveTo>
                <a:cubicBezTo>
                  <a:pt x="3892" y="1"/>
                  <a:pt x="3419" y="119"/>
                  <a:pt x="2802" y="401"/>
                </a:cubicBezTo>
                <a:cubicBezTo>
                  <a:pt x="2547" y="509"/>
                  <a:pt x="1" y="1429"/>
                  <a:pt x="1518" y="3937"/>
                </a:cubicBezTo>
                <a:cubicBezTo>
                  <a:pt x="1959" y="4662"/>
                  <a:pt x="2474" y="4940"/>
                  <a:pt x="2982" y="4940"/>
                </a:cubicBezTo>
                <a:cubicBezTo>
                  <a:pt x="4223" y="4940"/>
                  <a:pt x="5427" y="3280"/>
                  <a:pt x="5427" y="2418"/>
                </a:cubicBezTo>
                <a:cubicBezTo>
                  <a:pt x="5427" y="1465"/>
                  <a:pt x="5527" y="1"/>
                  <a:pt x="4254"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0"/>
          <p:cNvSpPr/>
          <p:nvPr/>
        </p:nvSpPr>
        <p:spPr>
          <a:xfrm>
            <a:off x="6057262" y="5419295"/>
            <a:ext cx="1163222" cy="827216"/>
          </a:xfrm>
          <a:custGeom>
            <a:avLst/>
            <a:gdLst/>
            <a:ahLst/>
            <a:cxnLst/>
            <a:rect l="l" t="t" r="r" b="b"/>
            <a:pathLst>
              <a:path w="5044" h="3587" extrusionOk="0">
                <a:moveTo>
                  <a:pt x="1885" y="0"/>
                </a:moveTo>
                <a:cubicBezTo>
                  <a:pt x="1151" y="0"/>
                  <a:pt x="17" y="271"/>
                  <a:pt x="10" y="2021"/>
                </a:cubicBezTo>
                <a:cubicBezTo>
                  <a:pt x="0" y="3190"/>
                  <a:pt x="662" y="3587"/>
                  <a:pt x="1416" y="3587"/>
                </a:cubicBezTo>
                <a:cubicBezTo>
                  <a:pt x="2247" y="3587"/>
                  <a:pt x="3190" y="3105"/>
                  <a:pt x="3467" y="2648"/>
                </a:cubicBezTo>
                <a:cubicBezTo>
                  <a:pt x="4006" y="1777"/>
                  <a:pt x="5044" y="376"/>
                  <a:pt x="2478" y="53"/>
                </a:cubicBezTo>
                <a:cubicBezTo>
                  <a:pt x="2413" y="44"/>
                  <a:pt x="2182" y="0"/>
                  <a:pt x="1885"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0"/>
          <p:cNvSpPr/>
          <p:nvPr/>
        </p:nvSpPr>
        <p:spPr>
          <a:xfrm>
            <a:off x="9397756" y="4911478"/>
            <a:ext cx="187721" cy="134218"/>
          </a:xfrm>
          <a:custGeom>
            <a:avLst/>
            <a:gdLst/>
            <a:ahLst/>
            <a:cxnLst/>
            <a:rect l="l" t="t" r="r" b="b"/>
            <a:pathLst>
              <a:path w="814" h="582" extrusionOk="0">
                <a:moveTo>
                  <a:pt x="492" y="0"/>
                </a:moveTo>
                <a:cubicBezTo>
                  <a:pt x="408" y="0"/>
                  <a:pt x="304" y="27"/>
                  <a:pt x="245" y="61"/>
                </a:cubicBezTo>
                <a:cubicBezTo>
                  <a:pt x="157" y="120"/>
                  <a:pt x="69" y="218"/>
                  <a:pt x="50" y="276"/>
                </a:cubicBezTo>
                <a:cubicBezTo>
                  <a:pt x="0" y="423"/>
                  <a:pt x="128" y="570"/>
                  <a:pt x="314" y="580"/>
                </a:cubicBezTo>
                <a:cubicBezTo>
                  <a:pt x="326" y="581"/>
                  <a:pt x="340" y="582"/>
                  <a:pt x="353" y="582"/>
                </a:cubicBezTo>
                <a:cubicBezTo>
                  <a:pt x="442" y="582"/>
                  <a:pt x="539" y="554"/>
                  <a:pt x="607" y="511"/>
                </a:cubicBezTo>
                <a:cubicBezTo>
                  <a:pt x="696" y="453"/>
                  <a:pt x="784" y="325"/>
                  <a:pt x="794" y="247"/>
                </a:cubicBezTo>
                <a:cubicBezTo>
                  <a:pt x="813" y="120"/>
                  <a:pt x="686" y="2"/>
                  <a:pt x="529" y="2"/>
                </a:cubicBezTo>
                <a:cubicBezTo>
                  <a:pt x="517" y="1"/>
                  <a:pt x="505" y="0"/>
                  <a:pt x="492"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0"/>
          <p:cNvSpPr/>
          <p:nvPr/>
        </p:nvSpPr>
        <p:spPr>
          <a:xfrm>
            <a:off x="9600930" y="5265935"/>
            <a:ext cx="251140" cy="160277"/>
          </a:xfrm>
          <a:custGeom>
            <a:avLst/>
            <a:gdLst/>
            <a:ahLst/>
            <a:cxnLst/>
            <a:rect l="l" t="t" r="r" b="b"/>
            <a:pathLst>
              <a:path w="1089" h="695" extrusionOk="0">
                <a:moveTo>
                  <a:pt x="411" y="1"/>
                </a:moveTo>
                <a:cubicBezTo>
                  <a:pt x="396" y="1"/>
                  <a:pt x="383" y="1"/>
                  <a:pt x="373" y="2"/>
                </a:cubicBezTo>
                <a:cubicBezTo>
                  <a:pt x="207" y="32"/>
                  <a:pt x="79" y="120"/>
                  <a:pt x="40" y="248"/>
                </a:cubicBezTo>
                <a:cubicBezTo>
                  <a:pt x="1" y="375"/>
                  <a:pt x="79" y="542"/>
                  <a:pt x="236" y="620"/>
                </a:cubicBezTo>
                <a:cubicBezTo>
                  <a:pt x="328" y="666"/>
                  <a:pt x="477" y="694"/>
                  <a:pt x="597" y="694"/>
                </a:cubicBezTo>
                <a:cubicBezTo>
                  <a:pt x="629" y="694"/>
                  <a:pt x="660" y="692"/>
                  <a:pt x="686" y="688"/>
                </a:cubicBezTo>
                <a:cubicBezTo>
                  <a:pt x="921" y="629"/>
                  <a:pt x="1088" y="433"/>
                  <a:pt x="1029" y="267"/>
                </a:cubicBezTo>
                <a:cubicBezTo>
                  <a:pt x="1010" y="228"/>
                  <a:pt x="862" y="71"/>
                  <a:pt x="823" y="61"/>
                </a:cubicBezTo>
                <a:cubicBezTo>
                  <a:pt x="823" y="61"/>
                  <a:pt x="804" y="61"/>
                  <a:pt x="784" y="52"/>
                </a:cubicBezTo>
                <a:cubicBezTo>
                  <a:pt x="699" y="26"/>
                  <a:pt x="510" y="1"/>
                  <a:pt x="411"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0"/>
          <p:cNvSpPr/>
          <p:nvPr/>
        </p:nvSpPr>
        <p:spPr>
          <a:xfrm>
            <a:off x="8868028" y="4914014"/>
            <a:ext cx="136755" cy="87403"/>
          </a:xfrm>
          <a:custGeom>
            <a:avLst/>
            <a:gdLst/>
            <a:ahLst/>
            <a:cxnLst/>
            <a:rect l="l" t="t" r="r" b="b"/>
            <a:pathLst>
              <a:path w="593" h="379" extrusionOk="0">
                <a:moveTo>
                  <a:pt x="388" y="1"/>
                </a:moveTo>
                <a:cubicBezTo>
                  <a:pt x="290" y="1"/>
                  <a:pt x="201" y="30"/>
                  <a:pt x="133" y="89"/>
                </a:cubicBezTo>
                <a:cubicBezTo>
                  <a:pt x="0" y="230"/>
                  <a:pt x="107" y="378"/>
                  <a:pt x="292" y="378"/>
                </a:cubicBezTo>
                <a:cubicBezTo>
                  <a:pt x="325" y="378"/>
                  <a:pt x="360" y="374"/>
                  <a:pt x="397" y="363"/>
                </a:cubicBezTo>
                <a:cubicBezTo>
                  <a:pt x="486" y="344"/>
                  <a:pt x="573" y="246"/>
                  <a:pt x="584" y="187"/>
                </a:cubicBezTo>
                <a:cubicBezTo>
                  <a:pt x="593" y="79"/>
                  <a:pt x="525" y="11"/>
                  <a:pt x="388"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0"/>
          <p:cNvSpPr/>
          <p:nvPr/>
        </p:nvSpPr>
        <p:spPr>
          <a:xfrm>
            <a:off x="9056673" y="5183605"/>
            <a:ext cx="217009" cy="146441"/>
          </a:xfrm>
          <a:custGeom>
            <a:avLst/>
            <a:gdLst/>
            <a:ahLst/>
            <a:cxnLst/>
            <a:rect l="l" t="t" r="r" b="b"/>
            <a:pathLst>
              <a:path w="941" h="635" extrusionOk="0">
                <a:moveTo>
                  <a:pt x="583" y="1"/>
                </a:moveTo>
                <a:cubicBezTo>
                  <a:pt x="431" y="1"/>
                  <a:pt x="261" y="72"/>
                  <a:pt x="177" y="164"/>
                </a:cubicBezTo>
                <a:cubicBezTo>
                  <a:pt x="1" y="379"/>
                  <a:pt x="108" y="614"/>
                  <a:pt x="402" y="634"/>
                </a:cubicBezTo>
                <a:cubicBezTo>
                  <a:pt x="415" y="635"/>
                  <a:pt x="429" y="635"/>
                  <a:pt x="442" y="635"/>
                </a:cubicBezTo>
                <a:cubicBezTo>
                  <a:pt x="582" y="635"/>
                  <a:pt x="705" y="586"/>
                  <a:pt x="804" y="497"/>
                </a:cubicBezTo>
                <a:cubicBezTo>
                  <a:pt x="921" y="379"/>
                  <a:pt x="941" y="242"/>
                  <a:pt x="863" y="135"/>
                </a:cubicBezTo>
                <a:cubicBezTo>
                  <a:pt x="823" y="76"/>
                  <a:pt x="735" y="26"/>
                  <a:pt x="656" y="7"/>
                </a:cubicBezTo>
                <a:cubicBezTo>
                  <a:pt x="633" y="3"/>
                  <a:pt x="608" y="1"/>
                  <a:pt x="583"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0"/>
          <p:cNvSpPr/>
          <p:nvPr/>
        </p:nvSpPr>
        <p:spPr>
          <a:xfrm>
            <a:off x="9289366" y="5318054"/>
            <a:ext cx="217009" cy="139061"/>
          </a:xfrm>
          <a:custGeom>
            <a:avLst/>
            <a:gdLst/>
            <a:ahLst/>
            <a:cxnLst/>
            <a:rect l="l" t="t" r="r" b="b"/>
            <a:pathLst>
              <a:path w="941" h="603" extrusionOk="0">
                <a:moveTo>
                  <a:pt x="504" y="1"/>
                </a:moveTo>
                <a:cubicBezTo>
                  <a:pt x="359" y="1"/>
                  <a:pt x="217" y="60"/>
                  <a:pt x="108" y="178"/>
                </a:cubicBezTo>
                <a:cubicBezTo>
                  <a:pt x="30" y="247"/>
                  <a:pt x="0" y="335"/>
                  <a:pt x="30" y="413"/>
                </a:cubicBezTo>
                <a:cubicBezTo>
                  <a:pt x="39" y="472"/>
                  <a:pt x="49" y="482"/>
                  <a:pt x="137" y="531"/>
                </a:cubicBezTo>
                <a:cubicBezTo>
                  <a:pt x="221" y="579"/>
                  <a:pt x="310" y="602"/>
                  <a:pt x="399" y="602"/>
                </a:cubicBezTo>
                <a:cubicBezTo>
                  <a:pt x="529" y="602"/>
                  <a:pt x="655" y="551"/>
                  <a:pt x="755" y="453"/>
                </a:cubicBezTo>
                <a:cubicBezTo>
                  <a:pt x="940" y="266"/>
                  <a:pt x="823" y="31"/>
                  <a:pt x="539" y="2"/>
                </a:cubicBezTo>
                <a:cubicBezTo>
                  <a:pt x="528" y="1"/>
                  <a:pt x="516" y="1"/>
                  <a:pt x="504"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0"/>
          <p:cNvSpPr/>
          <p:nvPr/>
        </p:nvSpPr>
        <p:spPr>
          <a:xfrm>
            <a:off x="9657432" y="5675279"/>
            <a:ext cx="176420" cy="127761"/>
          </a:xfrm>
          <a:custGeom>
            <a:avLst/>
            <a:gdLst/>
            <a:ahLst/>
            <a:cxnLst/>
            <a:rect l="l" t="t" r="r" b="b"/>
            <a:pathLst>
              <a:path w="765" h="554" extrusionOk="0">
                <a:moveTo>
                  <a:pt x="397" y="1"/>
                </a:moveTo>
                <a:cubicBezTo>
                  <a:pt x="296" y="1"/>
                  <a:pt x="195" y="41"/>
                  <a:pt x="118" y="118"/>
                </a:cubicBezTo>
                <a:cubicBezTo>
                  <a:pt x="20" y="216"/>
                  <a:pt x="1" y="353"/>
                  <a:pt x="69" y="412"/>
                </a:cubicBezTo>
                <a:cubicBezTo>
                  <a:pt x="89" y="431"/>
                  <a:pt x="118" y="460"/>
                  <a:pt x="147" y="480"/>
                </a:cubicBezTo>
                <a:cubicBezTo>
                  <a:pt x="195" y="528"/>
                  <a:pt x="282" y="553"/>
                  <a:pt x="371" y="553"/>
                </a:cubicBezTo>
                <a:cubicBezTo>
                  <a:pt x="430" y="553"/>
                  <a:pt x="489" y="542"/>
                  <a:pt x="539" y="519"/>
                </a:cubicBezTo>
                <a:cubicBezTo>
                  <a:pt x="726" y="441"/>
                  <a:pt x="765" y="294"/>
                  <a:pt x="657" y="138"/>
                </a:cubicBezTo>
                <a:cubicBezTo>
                  <a:pt x="608" y="49"/>
                  <a:pt x="569" y="20"/>
                  <a:pt x="480" y="10"/>
                </a:cubicBezTo>
                <a:cubicBezTo>
                  <a:pt x="453" y="4"/>
                  <a:pt x="425" y="1"/>
                  <a:pt x="397"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0"/>
          <p:cNvSpPr/>
          <p:nvPr/>
        </p:nvSpPr>
        <p:spPr>
          <a:xfrm>
            <a:off x="8729196" y="5394619"/>
            <a:ext cx="264515" cy="185184"/>
          </a:xfrm>
          <a:custGeom>
            <a:avLst/>
            <a:gdLst/>
            <a:ahLst/>
            <a:cxnLst/>
            <a:rect l="l" t="t" r="r" b="b"/>
            <a:pathLst>
              <a:path w="1147" h="803" extrusionOk="0">
                <a:moveTo>
                  <a:pt x="644" y="1"/>
                </a:moveTo>
                <a:cubicBezTo>
                  <a:pt x="540" y="1"/>
                  <a:pt x="422" y="22"/>
                  <a:pt x="324" y="71"/>
                </a:cubicBezTo>
                <a:cubicBezTo>
                  <a:pt x="216" y="121"/>
                  <a:pt x="98" y="248"/>
                  <a:pt x="59" y="346"/>
                </a:cubicBezTo>
                <a:cubicBezTo>
                  <a:pt x="0" y="512"/>
                  <a:pt x="59" y="650"/>
                  <a:pt x="235" y="737"/>
                </a:cubicBezTo>
                <a:cubicBezTo>
                  <a:pt x="312" y="782"/>
                  <a:pt x="389" y="802"/>
                  <a:pt x="477" y="802"/>
                </a:cubicBezTo>
                <a:cubicBezTo>
                  <a:pt x="524" y="802"/>
                  <a:pt x="573" y="797"/>
                  <a:pt x="627" y="787"/>
                </a:cubicBezTo>
                <a:cubicBezTo>
                  <a:pt x="784" y="757"/>
                  <a:pt x="872" y="708"/>
                  <a:pt x="970" y="620"/>
                </a:cubicBezTo>
                <a:cubicBezTo>
                  <a:pt x="1117" y="473"/>
                  <a:pt x="1146" y="326"/>
                  <a:pt x="1058" y="189"/>
                </a:cubicBezTo>
                <a:cubicBezTo>
                  <a:pt x="1019" y="121"/>
                  <a:pt x="999" y="101"/>
                  <a:pt x="921" y="62"/>
                </a:cubicBezTo>
                <a:cubicBezTo>
                  <a:pt x="833" y="23"/>
                  <a:pt x="803" y="13"/>
                  <a:pt x="705" y="3"/>
                </a:cubicBezTo>
                <a:cubicBezTo>
                  <a:pt x="686" y="1"/>
                  <a:pt x="665" y="1"/>
                  <a:pt x="644"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0"/>
          <p:cNvSpPr/>
          <p:nvPr/>
        </p:nvSpPr>
        <p:spPr>
          <a:xfrm>
            <a:off x="9049755" y="5645760"/>
            <a:ext cx="219545" cy="179649"/>
          </a:xfrm>
          <a:custGeom>
            <a:avLst/>
            <a:gdLst/>
            <a:ahLst/>
            <a:cxnLst/>
            <a:rect l="l" t="t" r="r" b="b"/>
            <a:pathLst>
              <a:path w="952" h="779" extrusionOk="0">
                <a:moveTo>
                  <a:pt x="547" y="0"/>
                </a:moveTo>
                <a:cubicBezTo>
                  <a:pt x="328" y="0"/>
                  <a:pt x="97" y="135"/>
                  <a:pt x="31" y="324"/>
                </a:cubicBezTo>
                <a:cubicBezTo>
                  <a:pt x="1" y="403"/>
                  <a:pt x="20" y="549"/>
                  <a:pt x="60" y="628"/>
                </a:cubicBezTo>
                <a:cubicBezTo>
                  <a:pt x="121" y="714"/>
                  <a:pt x="273" y="778"/>
                  <a:pt x="437" y="778"/>
                </a:cubicBezTo>
                <a:cubicBezTo>
                  <a:pt x="458" y="778"/>
                  <a:pt x="479" y="777"/>
                  <a:pt x="501" y="775"/>
                </a:cubicBezTo>
                <a:cubicBezTo>
                  <a:pt x="686" y="755"/>
                  <a:pt x="893" y="608"/>
                  <a:pt x="932" y="462"/>
                </a:cubicBezTo>
                <a:cubicBezTo>
                  <a:pt x="951" y="383"/>
                  <a:pt x="951" y="353"/>
                  <a:pt x="912" y="236"/>
                </a:cubicBezTo>
                <a:cubicBezTo>
                  <a:pt x="863" y="129"/>
                  <a:pt x="834" y="89"/>
                  <a:pt x="745" y="50"/>
                </a:cubicBezTo>
                <a:cubicBezTo>
                  <a:pt x="677" y="11"/>
                  <a:pt x="638" y="1"/>
                  <a:pt x="569" y="1"/>
                </a:cubicBezTo>
                <a:cubicBezTo>
                  <a:pt x="562" y="1"/>
                  <a:pt x="554" y="0"/>
                  <a:pt x="547"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0"/>
          <p:cNvSpPr/>
          <p:nvPr/>
        </p:nvSpPr>
        <p:spPr>
          <a:xfrm>
            <a:off x="390068" y="3737410"/>
            <a:ext cx="447393" cy="736584"/>
          </a:xfrm>
          <a:custGeom>
            <a:avLst/>
            <a:gdLst/>
            <a:ahLst/>
            <a:cxnLst/>
            <a:rect l="l" t="t" r="r" b="b"/>
            <a:pathLst>
              <a:path w="1940" h="3194" extrusionOk="0">
                <a:moveTo>
                  <a:pt x="177" y="0"/>
                </a:moveTo>
                <a:lnTo>
                  <a:pt x="1" y="1028"/>
                </a:lnTo>
                <a:lnTo>
                  <a:pt x="862" y="1274"/>
                </a:lnTo>
                <a:lnTo>
                  <a:pt x="716" y="2155"/>
                </a:lnTo>
                <a:lnTo>
                  <a:pt x="1578" y="2399"/>
                </a:lnTo>
                <a:lnTo>
                  <a:pt x="1450" y="3144"/>
                </a:lnTo>
                <a:lnTo>
                  <a:pt x="1763" y="3193"/>
                </a:lnTo>
                <a:lnTo>
                  <a:pt x="1940" y="2164"/>
                </a:lnTo>
                <a:lnTo>
                  <a:pt x="1069" y="1920"/>
                </a:lnTo>
                <a:lnTo>
                  <a:pt x="1225" y="1038"/>
                </a:lnTo>
                <a:lnTo>
                  <a:pt x="363" y="793"/>
                </a:lnTo>
                <a:lnTo>
                  <a:pt x="481" y="49"/>
                </a:lnTo>
                <a:lnTo>
                  <a:pt x="177" y="0"/>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0"/>
          <p:cNvSpPr/>
          <p:nvPr/>
        </p:nvSpPr>
        <p:spPr>
          <a:xfrm>
            <a:off x="3464199" y="4299652"/>
            <a:ext cx="427099" cy="598907"/>
          </a:xfrm>
          <a:custGeom>
            <a:avLst/>
            <a:gdLst/>
            <a:ahLst/>
            <a:cxnLst/>
            <a:rect l="l" t="t" r="r" b="b"/>
            <a:pathLst>
              <a:path w="1852" h="2597" extrusionOk="0">
                <a:moveTo>
                  <a:pt x="20" y="1"/>
                </a:moveTo>
                <a:lnTo>
                  <a:pt x="1" y="921"/>
                </a:lnTo>
                <a:lnTo>
                  <a:pt x="794" y="1029"/>
                </a:lnTo>
                <a:lnTo>
                  <a:pt x="774" y="1822"/>
                </a:lnTo>
                <a:lnTo>
                  <a:pt x="1568" y="1920"/>
                </a:lnTo>
                <a:lnTo>
                  <a:pt x="1557" y="2596"/>
                </a:lnTo>
                <a:lnTo>
                  <a:pt x="1832" y="2596"/>
                </a:lnTo>
                <a:lnTo>
                  <a:pt x="1851" y="1676"/>
                </a:lnTo>
                <a:lnTo>
                  <a:pt x="1058" y="1578"/>
                </a:lnTo>
                <a:lnTo>
                  <a:pt x="1078" y="775"/>
                </a:lnTo>
                <a:lnTo>
                  <a:pt x="284" y="677"/>
                </a:lnTo>
                <a:lnTo>
                  <a:pt x="294" y="1"/>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0"/>
          <p:cNvSpPr/>
          <p:nvPr/>
        </p:nvSpPr>
        <p:spPr>
          <a:xfrm>
            <a:off x="7839244" y="2147310"/>
            <a:ext cx="632577" cy="469993"/>
          </a:xfrm>
          <a:custGeom>
            <a:avLst/>
            <a:gdLst/>
            <a:ahLst/>
            <a:cxnLst/>
            <a:rect l="l" t="t" r="r" b="b"/>
            <a:pathLst>
              <a:path w="2743" h="2038" extrusionOk="0">
                <a:moveTo>
                  <a:pt x="274" y="0"/>
                </a:moveTo>
                <a:lnTo>
                  <a:pt x="0" y="98"/>
                </a:lnTo>
                <a:lnTo>
                  <a:pt x="333" y="1009"/>
                </a:lnTo>
                <a:lnTo>
                  <a:pt x="1136" y="803"/>
                </a:lnTo>
                <a:lnTo>
                  <a:pt x="1421" y="1587"/>
                </a:lnTo>
                <a:lnTo>
                  <a:pt x="2224" y="1381"/>
                </a:lnTo>
                <a:lnTo>
                  <a:pt x="2459" y="2037"/>
                </a:lnTo>
                <a:lnTo>
                  <a:pt x="2743" y="1940"/>
                </a:lnTo>
                <a:lnTo>
                  <a:pt x="2410" y="1038"/>
                </a:lnTo>
                <a:lnTo>
                  <a:pt x="1606" y="1234"/>
                </a:lnTo>
                <a:lnTo>
                  <a:pt x="1323" y="460"/>
                </a:lnTo>
                <a:lnTo>
                  <a:pt x="520" y="656"/>
                </a:lnTo>
                <a:lnTo>
                  <a:pt x="274" y="0"/>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0"/>
          <p:cNvSpPr/>
          <p:nvPr/>
        </p:nvSpPr>
        <p:spPr>
          <a:xfrm>
            <a:off x="514371" y="1234761"/>
            <a:ext cx="476681" cy="228309"/>
          </a:xfrm>
          <a:custGeom>
            <a:avLst/>
            <a:gdLst/>
            <a:ahLst/>
            <a:cxnLst/>
            <a:rect l="l" t="t" r="r" b="b"/>
            <a:pathLst>
              <a:path w="2067" h="990" extrusionOk="0">
                <a:moveTo>
                  <a:pt x="1489" y="0"/>
                </a:moveTo>
                <a:lnTo>
                  <a:pt x="1235" y="471"/>
                </a:lnTo>
                <a:lnTo>
                  <a:pt x="735" y="275"/>
                </a:lnTo>
                <a:lnTo>
                  <a:pt x="490" y="754"/>
                </a:lnTo>
                <a:lnTo>
                  <a:pt x="69" y="588"/>
                </a:lnTo>
                <a:lnTo>
                  <a:pt x="1" y="764"/>
                </a:lnTo>
                <a:lnTo>
                  <a:pt x="578" y="989"/>
                </a:lnTo>
                <a:lnTo>
                  <a:pt x="833" y="519"/>
                </a:lnTo>
                <a:lnTo>
                  <a:pt x="1322" y="715"/>
                </a:lnTo>
                <a:lnTo>
                  <a:pt x="1577" y="236"/>
                </a:lnTo>
                <a:lnTo>
                  <a:pt x="1999" y="402"/>
                </a:lnTo>
                <a:lnTo>
                  <a:pt x="2067" y="225"/>
                </a:lnTo>
                <a:lnTo>
                  <a:pt x="1489"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0"/>
          <p:cNvSpPr/>
          <p:nvPr/>
        </p:nvSpPr>
        <p:spPr>
          <a:xfrm>
            <a:off x="5476567" y="335818"/>
            <a:ext cx="626120" cy="257597"/>
          </a:xfrm>
          <a:custGeom>
            <a:avLst/>
            <a:gdLst/>
            <a:ahLst/>
            <a:cxnLst/>
            <a:rect l="l" t="t" r="r" b="b"/>
            <a:pathLst>
              <a:path w="2715" h="1117" extrusionOk="0">
                <a:moveTo>
                  <a:pt x="2018" y="0"/>
                </a:moveTo>
                <a:lnTo>
                  <a:pt x="1627" y="558"/>
                </a:lnTo>
                <a:lnTo>
                  <a:pt x="1019" y="236"/>
                </a:lnTo>
                <a:lnTo>
                  <a:pt x="628" y="793"/>
                </a:lnTo>
                <a:lnTo>
                  <a:pt x="118" y="519"/>
                </a:lnTo>
                <a:lnTo>
                  <a:pt x="1" y="735"/>
                </a:lnTo>
                <a:lnTo>
                  <a:pt x="706" y="1117"/>
                </a:lnTo>
                <a:lnTo>
                  <a:pt x="1098" y="549"/>
                </a:lnTo>
                <a:lnTo>
                  <a:pt x="1695" y="882"/>
                </a:lnTo>
                <a:lnTo>
                  <a:pt x="2097" y="314"/>
                </a:lnTo>
                <a:lnTo>
                  <a:pt x="2597" y="598"/>
                </a:lnTo>
                <a:lnTo>
                  <a:pt x="2714" y="382"/>
                </a:lnTo>
                <a:lnTo>
                  <a:pt x="2018"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0"/>
          <p:cNvSpPr/>
          <p:nvPr/>
        </p:nvSpPr>
        <p:spPr>
          <a:xfrm>
            <a:off x="8216534" y="-626314"/>
            <a:ext cx="447393" cy="262209"/>
          </a:xfrm>
          <a:custGeom>
            <a:avLst/>
            <a:gdLst/>
            <a:ahLst/>
            <a:cxnLst/>
            <a:rect l="l" t="t" r="r" b="b"/>
            <a:pathLst>
              <a:path w="1940" h="1137" extrusionOk="0">
                <a:moveTo>
                  <a:pt x="1332" y="0"/>
                </a:moveTo>
                <a:lnTo>
                  <a:pt x="1165" y="509"/>
                </a:lnTo>
                <a:lnTo>
                  <a:pt x="636" y="401"/>
                </a:lnTo>
                <a:lnTo>
                  <a:pt x="480" y="911"/>
                </a:lnTo>
                <a:lnTo>
                  <a:pt x="39" y="823"/>
                </a:lnTo>
                <a:lnTo>
                  <a:pt x="0" y="1009"/>
                </a:lnTo>
                <a:lnTo>
                  <a:pt x="607" y="1136"/>
                </a:lnTo>
                <a:lnTo>
                  <a:pt x="774" y="627"/>
                </a:lnTo>
                <a:lnTo>
                  <a:pt x="1293" y="734"/>
                </a:lnTo>
                <a:lnTo>
                  <a:pt x="1459" y="225"/>
                </a:lnTo>
                <a:lnTo>
                  <a:pt x="1900" y="314"/>
                </a:lnTo>
                <a:lnTo>
                  <a:pt x="1939" y="127"/>
                </a:lnTo>
                <a:lnTo>
                  <a:pt x="1332" y="0"/>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0"/>
          <p:cNvSpPr/>
          <p:nvPr/>
        </p:nvSpPr>
        <p:spPr>
          <a:xfrm>
            <a:off x="4198255" y="4414961"/>
            <a:ext cx="476912" cy="230615"/>
          </a:xfrm>
          <a:custGeom>
            <a:avLst/>
            <a:gdLst/>
            <a:ahLst/>
            <a:cxnLst/>
            <a:rect l="l" t="t" r="r" b="b"/>
            <a:pathLst>
              <a:path w="2068" h="1000" extrusionOk="0">
                <a:moveTo>
                  <a:pt x="1489" y="0"/>
                </a:moveTo>
                <a:lnTo>
                  <a:pt x="1234" y="480"/>
                </a:lnTo>
                <a:lnTo>
                  <a:pt x="735" y="275"/>
                </a:lnTo>
                <a:lnTo>
                  <a:pt x="490" y="754"/>
                </a:lnTo>
                <a:lnTo>
                  <a:pt x="69" y="588"/>
                </a:lnTo>
                <a:lnTo>
                  <a:pt x="0" y="764"/>
                </a:lnTo>
                <a:lnTo>
                  <a:pt x="579" y="999"/>
                </a:lnTo>
                <a:lnTo>
                  <a:pt x="823" y="519"/>
                </a:lnTo>
                <a:lnTo>
                  <a:pt x="1323" y="715"/>
                </a:lnTo>
                <a:lnTo>
                  <a:pt x="1578" y="245"/>
                </a:lnTo>
                <a:lnTo>
                  <a:pt x="1998" y="402"/>
                </a:lnTo>
                <a:lnTo>
                  <a:pt x="2067" y="225"/>
                </a:lnTo>
                <a:lnTo>
                  <a:pt x="1489" y="0"/>
                </a:ln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0"/>
          <p:cNvSpPr/>
          <p:nvPr/>
        </p:nvSpPr>
        <p:spPr>
          <a:xfrm>
            <a:off x="5302682" y="4566245"/>
            <a:ext cx="481294" cy="704990"/>
          </a:xfrm>
          <a:custGeom>
            <a:avLst/>
            <a:gdLst/>
            <a:ahLst/>
            <a:cxnLst/>
            <a:rect l="l" t="t" r="r" b="b"/>
            <a:pathLst>
              <a:path w="2087" h="3057" extrusionOk="0">
                <a:moveTo>
                  <a:pt x="1969" y="0"/>
                </a:moveTo>
                <a:lnTo>
                  <a:pt x="1009" y="402"/>
                </a:lnTo>
                <a:lnTo>
                  <a:pt x="1264" y="1264"/>
                </a:lnTo>
                <a:lnTo>
                  <a:pt x="441" y="1607"/>
                </a:lnTo>
                <a:lnTo>
                  <a:pt x="696" y="2468"/>
                </a:lnTo>
                <a:lnTo>
                  <a:pt x="1" y="2762"/>
                </a:lnTo>
                <a:lnTo>
                  <a:pt x="128" y="3056"/>
                </a:lnTo>
                <a:lnTo>
                  <a:pt x="1088" y="2655"/>
                </a:lnTo>
                <a:lnTo>
                  <a:pt x="824" y="1793"/>
                </a:lnTo>
                <a:lnTo>
                  <a:pt x="1656" y="1440"/>
                </a:lnTo>
                <a:lnTo>
                  <a:pt x="1392" y="579"/>
                </a:lnTo>
                <a:lnTo>
                  <a:pt x="2087" y="294"/>
                </a:lnTo>
                <a:lnTo>
                  <a:pt x="1969" y="0"/>
                </a:ln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0"/>
          <p:cNvSpPr/>
          <p:nvPr/>
        </p:nvSpPr>
        <p:spPr>
          <a:xfrm>
            <a:off x="3041708" y="4806086"/>
            <a:ext cx="460999" cy="464689"/>
          </a:xfrm>
          <a:custGeom>
            <a:avLst/>
            <a:gdLst/>
            <a:ahLst/>
            <a:cxnLst/>
            <a:rect l="l" t="t" r="r" b="b"/>
            <a:pathLst>
              <a:path w="1999" h="2015" extrusionOk="0">
                <a:moveTo>
                  <a:pt x="1343" y="0"/>
                </a:moveTo>
                <a:cubicBezTo>
                  <a:pt x="1326" y="0"/>
                  <a:pt x="1309" y="6"/>
                  <a:pt x="1294" y="18"/>
                </a:cubicBezTo>
                <a:lnTo>
                  <a:pt x="853" y="390"/>
                </a:lnTo>
                <a:cubicBezTo>
                  <a:pt x="834" y="410"/>
                  <a:pt x="814" y="410"/>
                  <a:pt x="794" y="410"/>
                </a:cubicBezTo>
                <a:lnTo>
                  <a:pt x="246" y="253"/>
                </a:lnTo>
                <a:cubicBezTo>
                  <a:pt x="242" y="252"/>
                  <a:pt x="238" y="252"/>
                  <a:pt x="233" y="252"/>
                </a:cubicBezTo>
                <a:cubicBezTo>
                  <a:pt x="180" y="252"/>
                  <a:pt x="139" y="306"/>
                  <a:pt x="157" y="351"/>
                </a:cubicBezTo>
                <a:lnTo>
                  <a:pt x="364" y="890"/>
                </a:lnTo>
                <a:cubicBezTo>
                  <a:pt x="373" y="910"/>
                  <a:pt x="373" y="939"/>
                  <a:pt x="353" y="958"/>
                </a:cubicBezTo>
                <a:lnTo>
                  <a:pt x="40" y="1439"/>
                </a:lnTo>
                <a:cubicBezTo>
                  <a:pt x="1" y="1487"/>
                  <a:pt x="40" y="1556"/>
                  <a:pt x="99" y="1556"/>
                </a:cubicBezTo>
                <a:lnTo>
                  <a:pt x="667" y="1507"/>
                </a:lnTo>
                <a:cubicBezTo>
                  <a:pt x="697" y="1507"/>
                  <a:pt x="716" y="1517"/>
                  <a:pt x="726" y="1537"/>
                </a:cubicBezTo>
                <a:lnTo>
                  <a:pt x="1078" y="1987"/>
                </a:lnTo>
                <a:cubicBezTo>
                  <a:pt x="1093" y="2006"/>
                  <a:pt x="1113" y="2015"/>
                  <a:pt x="1133" y="2015"/>
                </a:cubicBezTo>
                <a:cubicBezTo>
                  <a:pt x="1163" y="2015"/>
                  <a:pt x="1194" y="1993"/>
                  <a:pt x="1206" y="1957"/>
                </a:cubicBezTo>
                <a:lnTo>
                  <a:pt x="1352" y="1399"/>
                </a:lnTo>
                <a:cubicBezTo>
                  <a:pt x="1352" y="1370"/>
                  <a:pt x="1372" y="1350"/>
                  <a:pt x="1392" y="1341"/>
                </a:cubicBezTo>
                <a:lnTo>
                  <a:pt x="1931" y="1145"/>
                </a:lnTo>
                <a:cubicBezTo>
                  <a:pt x="1989" y="1115"/>
                  <a:pt x="1999" y="1037"/>
                  <a:pt x="1940" y="1008"/>
                </a:cubicBezTo>
                <a:lnTo>
                  <a:pt x="1460" y="704"/>
                </a:lnTo>
                <a:cubicBezTo>
                  <a:pt x="1441" y="694"/>
                  <a:pt x="1431" y="675"/>
                  <a:pt x="1431" y="645"/>
                </a:cubicBezTo>
                <a:lnTo>
                  <a:pt x="1411" y="67"/>
                </a:lnTo>
                <a:cubicBezTo>
                  <a:pt x="1411" y="27"/>
                  <a:pt x="1379" y="0"/>
                  <a:pt x="1343"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0"/>
          <p:cNvSpPr/>
          <p:nvPr/>
        </p:nvSpPr>
        <p:spPr>
          <a:xfrm>
            <a:off x="-515567" y="1668781"/>
            <a:ext cx="458693" cy="464689"/>
          </a:xfrm>
          <a:custGeom>
            <a:avLst/>
            <a:gdLst/>
            <a:ahLst/>
            <a:cxnLst/>
            <a:rect l="l" t="t" r="r" b="b"/>
            <a:pathLst>
              <a:path w="1989" h="2015" extrusionOk="0">
                <a:moveTo>
                  <a:pt x="1343" y="1"/>
                </a:moveTo>
                <a:cubicBezTo>
                  <a:pt x="1326" y="1"/>
                  <a:pt x="1309" y="6"/>
                  <a:pt x="1293" y="19"/>
                </a:cubicBezTo>
                <a:lnTo>
                  <a:pt x="852" y="391"/>
                </a:lnTo>
                <a:cubicBezTo>
                  <a:pt x="841" y="402"/>
                  <a:pt x="829" y="407"/>
                  <a:pt x="816" y="407"/>
                </a:cubicBezTo>
                <a:cubicBezTo>
                  <a:pt x="807" y="407"/>
                  <a:pt x="796" y="404"/>
                  <a:pt x="784" y="400"/>
                </a:cubicBezTo>
                <a:lnTo>
                  <a:pt x="245" y="254"/>
                </a:lnTo>
                <a:cubicBezTo>
                  <a:pt x="237" y="251"/>
                  <a:pt x="229" y="250"/>
                  <a:pt x="222" y="250"/>
                </a:cubicBezTo>
                <a:cubicBezTo>
                  <a:pt x="172" y="250"/>
                  <a:pt x="131" y="301"/>
                  <a:pt x="157" y="352"/>
                </a:cubicBezTo>
                <a:lnTo>
                  <a:pt x="363" y="890"/>
                </a:lnTo>
                <a:cubicBezTo>
                  <a:pt x="373" y="909"/>
                  <a:pt x="363" y="939"/>
                  <a:pt x="353" y="959"/>
                </a:cubicBezTo>
                <a:lnTo>
                  <a:pt x="30" y="1438"/>
                </a:lnTo>
                <a:cubicBezTo>
                  <a:pt x="1" y="1488"/>
                  <a:pt x="40" y="1556"/>
                  <a:pt x="98" y="1556"/>
                </a:cubicBezTo>
                <a:lnTo>
                  <a:pt x="667" y="1507"/>
                </a:lnTo>
                <a:cubicBezTo>
                  <a:pt x="686" y="1507"/>
                  <a:pt x="715" y="1517"/>
                  <a:pt x="725" y="1536"/>
                </a:cubicBezTo>
                <a:lnTo>
                  <a:pt x="1078" y="1987"/>
                </a:lnTo>
                <a:cubicBezTo>
                  <a:pt x="1089" y="2006"/>
                  <a:pt x="1108" y="2015"/>
                  <a:pt x="1128" y="2015"/>
                </a:cubicBezTo>
                <a:cubicBezTo>
                  <a:pt x="1159" y="2015"/>
                  <a:pt x="1193" y="1994"/>
                  <a:pt x="1205" y="1958"/>
                </a:cubicBezTo>
                <a:lnTo>
                  <a:pt x="1342" y="1399"/>
                </a:lnTo>
                <a:cubicBezTo>
                  <a:pt x="1352" y="1370"/>
                  <a:pt x="1372" y="1351"/>
                  <a:pt x="1391" y="1340"/>
                </a:cubicBezTo>
                <a:lnTo>
                  <a:pt x="1930" y="1135"/>
                </a:lnTo>
                <a:cubicBezTo>
                  <a:pt x="1979" y="1115"/>
                  <a:pt x="1988" y="1037"/>
                  <a:pt x="1940" y="1007"/>
                </a:cubicBezTo>
                <a:lnTo>
                  <a:pt x="1459" y="704"/>
                </a:lnTo>
                <a:cubicBezTo>
                  <a:pt x="1440" y="694"/>
                  <a:pt x="1430" y="665"/>
                  <a:pt x="1430" y="645"/>
                </a:cubicBezTo>
                <a:lnTo>
                  <a:pt x="1411" y="67"/>
                </a:lnTo>
                <a:cubicBezTo>
                  <a:pt x="1411" y="27"/>
                  <a:pt x="1379" y="1"/>
                  <a:pt x="1343"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0"/>
          <p:cNvSpPr/>
          <p:nvPr/>
        </p:nvSpPr>
        <p:spPr>
          <a:xfrm>
            <a:off x="-237903" y="1135134"/>
            <a:ext cx="255521" cy="261979"/>
          </a:xfrm>
          <a:custGeom>
            <a:avLst/>
            <a:gdLst/>
            <a:ahLst/>
            <a:cxnLst/>
            <a:rect l="l" t="t" r="r" b="b"/>
            <a:pathLst>
              <a:path w="1108" h="1136" extrusionOk="0">
                <a:moveTo>
                  <a:pt x="472" y="1"/>
                </a:moveTo>
                <a:cubicBezTo>
                  <a:pt x="451" y="1"/>
                  <a:pt x="428" y="12"/>
                  <a:pt x="422" y="31"/>
                </a:cubicBezTo>
                <a:lnTo>
                  <a:pt x="353" y="344"/>
                </a:lnTo>
                <a:cubicBezTo>
                  <a:pt x="353" y="364"/>
                  <a:pt x="344" y="374"/>
                  <a:pt x="334" y="374"/>
                </a:cubicBezTo>
                <a:lnTo>
                  <a:pt x="31" y="491"/>
                </a:lnTo>
                <a:cubicBezTo>
                  <a:pt x="1" y="501"/>
                  <a:pt x="1" y="550"/>
                  <a:pt x="31" y="570"/>
                </a:cubicBezTo>
                <a:lnTo>
                  <a:pt x="305" y="736"/>
                </a:lnTo>
                <a:cubicBezTo>
                  <a:pt x="314" y="746"/>
                  <a:pt x="324" y="755"/>
                  <a:pt x="324" y="775"/>
                </a:cubicBezTo>
                <a:lnTo>
                  <a:pt x="344" y="1098"/>
                </a:lnTo>
                <a:cubicBezTo>
                  <a:pt x="344" y="1119"/>
                  <a:pt x="364" y="1135"/>
                  <a:pt x="387" y="1135"/>
                </a:cubicBezTo>
                <a:cubicBezTo>
                  <a:pt x="395" y="1135"/>
                  <a:pt x="404" y="1133"/>
                  <a:pt x="412" y="1127"/>
                </a:cubicBezTo>
                <a:lnTo>
                  <a:pt x="647" y="912"/>
                </a:lnTo>
                <a:cubicBezTo>
                  <a:pt x="657" y="903"/>
                  <a:pt x="667" y="903"/>
                  <a:pt x="686" y="903"/>
                </a:cubicBezTo>
                <a:lnTo>
                  <a:pt x="990" y="990"/>
                </a:lnTo>
                <a:cubicBezTo>
                  <a:pt x="996" y="992"/>
                  <a:pt x="1001" y="992"/>
                  <a:pt x="1005" y="992"/>
                </a:cubicBezTo>
                <a:cubicBezTo>
                  <a:pt x="1034" y="992"/>
                  <a:pt x="1048" y="966"/>
                  <a:pt x="1039" y="932"/>
                </a:cubicBezTo>
                <a:lnTo>
                  <a:pt x="912" y="638"/>
                </a:lnTo>
                <a:cubicBezTo>
                  <a:pt x="912" y="618"/>
                  <a:pt x="912" y="609"/>
                  <a:pt x="921" y="599"/>
                </a:cubicBezTo>
                <a:lnTo>
                  <a:pt x="1088" y="324"/>
                </a:lnTo>
                <a:cubicBezTo>
                  <a:pt x="1108" y="295"/>
                  <a:pt x="1088" y="256"/>
                  <a:pt x="1049" y="256"/>
                </a:cubicBezTo>
                <a:lnTo>
                  <a:pt x="736" y="285"/>
                </a:lnTo>
                <a:cubicBezTo>
                  <a:pt x="726" y="285"/>
                  <a:pt x="706" y="276"/>
                  <a:pt x="697" y="266"/>
                </a:cubicBezTo>
                <a:lnTo>
                  <a:pt x="501" y="11"/>
                </a:lnTo>
                <a:cubicBezTo>
                  <a:pt x="494" y="4"/>
                  <a:pt x="483" y="1"/>
                  <a:pt x="472"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0"/>
          <p:cNvSpPr/>
          <p:nvPr/>
        </p:nvSpPr>
        <p:spPr>
          <a:xfrm>
            <a:off x="3735175" y="5395772"/>
            <a:ext cx="255521" cy="262670"/>
          </a:xfrm>
          <a:custGeom>
            <a:avLst/>
            <a:gdLst/>
            <a:ahLst/>
            <a:cxnLst/>
            <a:rect l="l" t="t" r="r" b="b"/>
            <a:pathLst>
              <a:path w="1108" h="1139" extrusionOk="0">
                <a:moveTo>
                  <a:pt x="467" y="0"/>
                </a:moveTo>
                <a:cubicBezTo>
                  <a:pt x="448" y="0"/>
                  <a:pt x="428" y="14"/>
                  <a:pt x="422" y="37"/>
                </a:cubicBezTo>
                <a:lnTo>
                  <a:pt x="353" y="351"/>
                </a:lnTo>
                <a:cubicBezTo>
                  <a:pt x="353" y="360"/>
                  <a:pt x="343" y="370"/>
                  <a:pt x="334" y="380"/>
                </a:cubicBezTo>
                <a:lnTo>
                  <a:pt x="30" y="497"/>
                </a:lnTo>
                <a:cubicBezTo>
                  <a:pt x="1" y="507"/>
                  <a:pt x="1" y="547"/>
                  <a:pt x="30" y="566"/>
                </a:cubicBezTo>
                <a:lnTo>
                  <a:pt x="304" y="742"/>
                </a:lnTo>
                <a:cubicBezTo>
                  <a:pt x="314" y="742"/>
                  <a:pt x="324" y="762"/>
                  <a:pt x="324" y="771"/>
                </a:cubicBezTo>
                <a:lnTo>
                  <a:pt x="343" y="1095"/>
                </a:lnTo>
                <a:cubicBezTo>
                  <a:pt x="343" y="1121"/>
                  <a:pt x="361" y="1138"/>
                  <a:pt x="381" y="1138"/>
                </a:cubicBezTo>
                <a:cubicBezTo>
                  <a:pt x="391" y="1138"/>
                  <a:pt x="402" y="1134"/>
                  <a:pt x="412" y="1124"/>
                </a:cubicBezTo>
                <a:lnTo>
                  <a:pt x="647" y="919"/>
                </a:lnTo>
                <a:cubicBezTo>
                  <a:pt x="654" y="912"/>
                  <a:pt x="661" y="905"/>
                  <a:pt x="672" y="905"/>
                </a:cubicBezTo>
                <a:cubicBezTo>
                  <a:pt x="676" y="905"/>
                  <a:pt x="681" y="906"/>
                  <a:pt x="686" y="909"/>
                </a:cubicBezTo>
                <a:lnTo>
                  <a:pt x="990" y="997"/>
                </a:lnTo>
                <a:cubicBezTo>
                  <a:pt x="994" y="998"/>
                  <a:pt x="998" y="999"/>
                  <a:pt x="1001" y="999"/>
                </a:cubicBezTo>
                <a:cubicBezTo>
                  <a:pt x="1033" y="999"/>
                  <a:pt x="1048" y="964"/>
                  <a:pt x="1039" y="938"/>
                </a:cubicBezTo>
                <a:lnTo>
                  <a:pt x="911" y="634"/>
                </a:lnTo>
                <a:cubicBezTo>
                  <a:pt x="911" y="625"/>
                  <a:pt x="911" y="605"/>
                  <a:pt x="922" y="595"/>
                </a:cubicBezTo>
                <a:lnTo>
                  <a:pt x="1088" y="321"/>
                </a:lnTo>
                <a:cubicBezTo>
                  <a:pt x="1107" y="292"/>
                  <a:pt x="1088" y="262"/>
                  <a:pt x="1048" y="262"/>
                </a:cubicBezTo>
                <a:lnTo>
                  <a:pt x="735" y="282"/>
                </a:lnTo>
                <a:cubicBezTo>
                  <a:pt x="732" y="285"/>
                  <a:pt x="729" y="286"/>
                  <a:pt x="725" y="286"/>
                </a:cubicBezTo>
                <a:cubicBezTo>
                  <a:pt x="715" y="286"/>
                  <a:pt x="703" y="279"/>
                  <a:pt x="696" y="272"/>
                </a:cubicBezTo>
                <a:lnTo>
                  <a:pt x="500" y="18"/>
                </a:lnTo>
                <a:cubicBezTo>
                  <a:pt x="492" y="6"/>
                  <a:pt x="480" y="0"/>
                  <a:pt x="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0"/>
          <p:cNvSpPr/>
          <p:nvPr/>
        </p:nvSpPr>
        <p:spPr>
          <a:xfrm>
            <a:off x="9334337" y="3254499"/>
            <a:ext cx="255752" cy="261287"/>
          </a:xfrm>
          <a:custGeom>
            <a:avLst/>
            <a:gdLst/>
            <a:ahLst/>
            <a:cxnLst/>
            <a:rect l="l" t="t" r="r" b="b"/>
            <a:pathLst>
              <a:path w="1109" h="1133" extrusionOk="0">
                <a:moveTo>
                  <a:pt x="469" y="0"/>
                </a:moveTo>
                <a:cubicBezTo>
                  <a:pt x="453" y="0"/>
                  <a:pt x="438" y="11"/>
                  <a:pt x="432" y="27"/>
                </a:cubicBezTo>
                <a:lnTo>
                  <a:pt x="364" y="351"/>
                </a:lnTo>
                <a:lnTo>
                  <a:pt x="334" y="380"/>
                </a:lnTo>
                <a:lnTo>
                  <a:pt x="40" y="488"/>
                </a:lnTo>
                <a:cubicBezTo>
                  <a:pt x="11" y="508"/>
                  <a:pt x="1" y="547"/>
                  <a:pt x="31" y="566"/>
                </a:cubicBezTo>
                <a:lnTo>
                  <a:pt x="305" y="733"/>
                </a:lnTo>
                <a:cubicBezTo>
                  <a:pt x="314" y="743"/>
                  <a:pt x="325" y="752"/>
                  <a:pt x="325" y="772"/>
                </a:cubicBezTo>
                <a:lnTo>
                  <a:pt x="344" y="1095"/>
                </a:lnTo>
                <a:cubicBezTo>
                  <a:pt x="344" y="1116"/>
                  <a:pt x="364" y="1132"/>
                  <a:pt x="387" y="1132"/>
                </a:cubicBezTo>
                <a:cubicBezTo>
                  <a:pt x="395" y="1132"/>
                  <a:pt x="404" y="1130"/>
                  <a:pt x="412" y="1124"/>
                </a:cubicBezTo>
                <a:lnTo>
                  <a:pt x="647" y="909"/>
                </a:lnTo>
                <a:cubicBezTo>
                  <a:pt x="657" y="899"/>
                  <a:pt x="677" y="899"/>
                  <a:pt x="686" y="899"/>
                </a:cubicBezTo>
                <a:lnTo>
                  <a:pt x="1000" y="987"/>
                </a:lnTo>
                <a:cubicBezTo>
                  <a:pt x="1004" y="989"/>
                  <a:pt x="1008" y="989"/>
                  <a:pt x="1012" y="989"/>
                </a:cubicBezTo>
                <a:cubicBezTo>
                  <a:pt x="1037" y="989"/>
                  <a:pt x="1056" y="962"/>
                  <a:pt x="1039" y="928"/>
                </a:cubicBezTo>
                <a:lnTo>
                  <a:pt x="922" y="635"/>
                </a:lnTo>
                <a:cubicBezTo>
                  <a:pt x="912" y="615"/>
                  <a:pt x="912" y="606"/>
                  <a:pt x="922" y="595"/>
                </a:cubicBezTo>
                <a:lnTo>
                  <a:pt x="1098" y="321"/>
                </a:lnTo>
                <a:cubicBezTo>
                  <a:pt x="1108" y="292"/>
                  <a:pt x="1088" y="253"/>
                  <a:pt x="1059" y="253"/>
                </a:cubicBezTo>
                <a:lnTo>
                  <a:pt x="736" y="282"/>
                </a:lnTo>
                <a:cubicBezTo>
                  <a:pt x="726" y="282"/>
                  <a:pt x="716" y="282"/>
                  <a:pt x="706" y="262"/>
                </a:cubicBezTo>
                <a:lnTo>
                  <a:pt x="501" y="18"/>
                </a:lnTo>
                <a:cubicBezTo>
                  <a:pt x="493" y="5"/>
                  <a:pt x="481" y="0"/>
                  <a:pt x="469"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0"/>
          <p:cNvSpPr/>
          <p:nvPr/>
        </p:nvSpPr>
        <p:spPr>
          <a:xfrm>
            <a:off x="2549340" y="5347343"/>
            <a:ext cx="388817" cy="383513"/>
          </a:xfrm>
          <a:custGeom>
            <a:avLst/>
            <a:gdLst/>
            <a:ahLst/>
            <a:cxnLst/>
            <a:rect l="l" t="t" r="r" b="b"/>
            <a:pathLst>
              <a:path w="1686" h="1663" extrusionOk="0">
                <a:moveTo>
                  <a:pt x="1143" y="0"/>
                </a:moveTo>
                <a:cubicBezTo>
                  <a:pt x="1131" y="0"/>
                  <a:pt x="1119" y="4"/>
                  <a:pt x="1108" y="12"/>
                </a:cubicBezTo>
                <a:lnTo>
                  <a:pt x="725" y="306"/>
                </a:lnTo>
                <a:cubicBezTo>
                  <a:pt x="716" y="315"/>
                  <a:pt x="696" y="315"/>
                  <a:pt x="677" y="315"/>
                </a:cubicBezTo>
                <a:lnTo>
                  <a:pt x="216" y="159"/>
                </a:lnTo>
                <a:cubicBezTo>
                  <a:pt x="211" y="158"/>
                  <a:pt x="206" y="157"/>
                  <a:pt x="201" y="157"/>
                </a:cubicBezTo>
                <a:cubicBezTo>
                  <a:pt x="158" y="157"/>
                  <a:pt x="120" y="193"/>
                  <a:pt x="138" y="237"/>
                </a:cubicBezTo>
                <a:lnTo>
                  <a:pt x="314" y="698"/>
                </a:lnTo>
                <a:cubicBezTo>
                  <a:pt x="314" y="707"/>
                  <a:pt x="314" y="737"/>
                  <a:pt x="305" y="746"/>
                </a:cubicBezTo>
                <a:lnTo>
                  <a:pt x="30" y="1138"/>
                </a:lnTo>
                <a:cubicBezTo>
                  <a:pt x="1" y="1177"/>
                  <a:pt x="30" y="1236"/>
                  <a:pt x="79" y="1236"/>
                </a:cubicBezTo>
                <a:lnTo>
                  <a:pt x="559" y="1227"/>
                </a:lnTo>
                <a:cubicBezTo>
                  <a:pt x="579" y="1227"/>
                  <a:pt x="598" y="1227"/>
                  <a:pt x="618" y="1246"/>
                </a:cubicBezTo>
                <a:lnTo>
                  <a:pt x="902" y="1638"/>
                </a:lnTo>
                <a:cubicBezTo>
                  <a:pt x="914" y="1654"/>
                  <a:pt x="933" y="1662"/>
                  <a:pt x="952" y="1662"/>
                </a:cubicBezTo>
                <a:cubicBezTo>
                  <a:pt x="978" y="1662"/>
                  <a:pt x="1004" y="1647"/>
                  <a:pt x="1010" y="1618"/>
                </a:cubicBezTo>
                <a:lnTo>
                  <a:pt x="1137" y="1158"/>
                </a:lnTo>
                <a:cubicBezTo>
                  <a:pt x="1147" y="1138"/>
                  <a:pt x="1156" y="1119"/>
                  <a:pt x="1176" y="1119"/>
                </a:cubicBezTo>
                <a:lnTo>
                  <a:pt x="1626" y="972"/>
                </a:lnTo>
                <a:cubicBezTo>
                  <a:pt x="1676" y="952"/>
                  <a:pt x="1685" y="894"/>
                  <a:pt x="1646" y="864"/>
                </a:cubicBezTo>
                <a:lnTo>
                  <a:pt x="1245" y="590"/>
                </a:lnTo>
                <a:cubicBezTo>
                  <a:pt x="1225" y="580"/>
                  <a:pt x="1215" y="561"/>
                  <a:pt x="1215" y="541"/>
                </a:cubicBezTo>
                <a:lnTo>
                  <a:pt x="1206" y="61"/>
                </a:lnTo>
                <a:cubicBezTo>
                  <a:pt x="1206" y="26"/>
                  <a:pt x="1175" y="0"/>
                  <a:pt x="1143"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0"/>
          <p:cNvSpPr/>
          <p:nvPr/>
        </p:nvSpPr>
        <p:spPr>
          <a:xfrm>
            <a:off x="4345158" y="-832485"/>
            <a:ext cx="388586" cy="385819"/>
          </a:xfrm>
          <a:custGeom>
            <a:avLst/>
            <a:gdLst/>
            <a:ahLst/>
            <a:cxnLst/>
            <a:rect l="l" t="t" r="r" b="b"/>
            <a:pathLst>
              <a:path w="1685" h="1673" extrusionOk="0">
                <a:moveTo>
                  <a:pt x="1133" y="1"/>
                </a:moveTo>
                <a:cubicBezTo>
                  <a:pt x="1120" y="1"/>
                  <a:pt x="1108" y="5"/>
                  <a:pt x="1097" y="13"/>
                </a:cubicBezTo>
                <a:lnTo>
                  <a:pt x="725" y="307"/>
                </a:lnTo>
                <a:cubicBezTo>
                  <a:pt x="719" y="318"/>
                  <a:pt x="707" y="323"/>
                  <a:pt x="694" y="323"/>
                </a:cubicBezTo>
                <a:cubicBezTo>
                  <a:pt x="684" y="323"/>
                  <a:pt x="674" y="320"/>
                  <a:pt x="666" y="316"/>
                </a:cubicBezTo>
                <a:lnTo>
                  <a:pt x="206" y="169"/>
                </a:lnTo>
                <a:cubicBezTo>
                  <a:pt x="198" y="166"/>
                  <a:pt x="191" y="165"/>
                  <a:pt x="184" y="165"/>
                </a:cubicBezTo>
                <a:cubicBezTo>
                  <a:pt x="146" y="165"/>
                  <a:pt x="121" y="206"/>
                  <a:pt x="137" y="248"/>
                </a:cubicBezTo>
                <a:lnTo>
                  <a:pt x="304" y="698"/>
                </a:lnTo>
                <a:cubicBezTo>
                  <a:pt x="314" y="718"/>
                  <a:pt x="314" y="738"/>
                  <a:pt x="304" y="757"/>
                </a:cubicBezTo>
                <a:lnTo>
                  <a:pt x="29" y="1139"/>
                </a:lnTo>
                <a:cubicBezTo>
                  <a:pt x="0" y="1188"/>
                  <a:pt x="29" y="1247"/>
                  <a:pt x="79" y="1247"/>
                </a:cubicBezTo>
                <a:lnTo>
                  <a:pt x="558" y="1227"/>
                </a:lnTo>
                <a:cubicBezTo>
                  <a:pt x="578" y="1227"/>
                  <a:pt x="597" y="1237"/>
                  <a:pt x="608" y="1256"/>
                </a:cubicBezTo>
                <a:lnTo>
                  <a:pt x="901" y="1648"/>
                </a:lnTo>
                <a:cubicBezTo>
                  <a:pt x="913" y="1664"/>
                  <a:pt x="933" y="1672"/>
                  <a:pt x="951" y="1672"/>
                </a:cubicBezTo>
                <a:cubicBezTo>
                  <a:pt x="978" y="1672"/>
                  <a:pt x="1003" y="1657"/>
                  <a:pt x="1009" y="1628"/>
                </a:cubicBezTo>
                <a:lnTo>
                  <a:pt x="1136" y="1168"/>
                </a:lnTo>
                <a:cubicBezTo>
                  <a:pt x="1136" y="1149"/>
                  <a:pt x="1156" y="1129"/>
                  <a:pt x="1176" y="1119"/>
                </a:cubicBezTo>
                <a:lnTo>
                  <a:pt x="1626" y="982"/>
                </a:lnTo>
                <a:cubicBezTo>
                  <a:pt x="1675" y="962"/>
                  <a:pt x="1685" y="894"/>
                  <a:pt x="1646" y="864"/>
                </a:cubicBezTo>
                <a:lnTo>
                  <a:pt x="1234" y="600"/>
                </a:lnTo>
                <a:cubicBezTo>
                  <a:pt x="1224" y="581"/>
                  <a:pt x="1215" y="571"/>
                  <a:pt x="1215" y="542"/>
                </a:cubicBezTo>
                <a:lnTo>
                  <a:pt x="1205" y="61"/>
                </a:lnTo>
                <a:cubicBezTo>
                  <a:pt x="1198" y="26"/>
                  <a:pt x="1165" y="1"/>
                  <a:pt x="1133"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0"/>
          <p:cNvSpPr/>
          <p:nvPr/>
        </p:nvSpPr>
        <p:spPr>
          <a:xfrm>
            <a:off x="-465753" y="4620901"/>
            <a:ext cx="388586" cy="384896"/>
          </a:xfrm>
          <a:custGeom>
            <a:avLst/>
            <a:gdLst/>
            <a:ahLst/>
            <a:cxnLst/>
            <a:rect l="l" t="t" r="r" b="b"/>
            <a:pathLst>
              <a:path w="1685" h="1669" extrusionOk="0">
                <a:moveTo>
                  <a:pt x="1146" y="0"/>
                </a:moveTo>
                <a:cubicBezTo>
                  <a:pt x="1133" y="0"/>
                  <a:pt x="1119" y="6"/>
                  <a:pt x="1106" y="18"/>
                </a:cubicBezTo>
                <a:lnTo>
                  <a:pt x="734" y="302"/>
                </a:lnTo>
                <a:cubicBezTo>
                  <a:pt x="723" y="314"/>
                  <a:pt x="711" y="319"/>
                  <a:pt x="700" y="319"/>
                </a:cubicBezTo>
                <a:cubicBezTo>
                  <a:pt x="692" y="319"/>
                  <a:pt x="684" y="316"/>
                  <a:pt x="675" y="312"/>
                </a:cubicBezTo>
                <a:lnTo>
                  <a:pt x="215" y="165"/>
                </a:lnTo>
                <a:cubicBezTo>
                  <a:pt x="208" y="162"/>
                  <a:pt x="200" y="161"/>
                  <a:pt x="193" y="161"/>
                </a:cubicBezTo>
                <a:cubicBezTo>
                  <a:pt x="153" y="161"/>
                  <a:pt x="121" y="202"/>
                  <a:pt x="137" y="244"/>
                </a:cubicBezTo>
                <a:lnTo>
                  <a:pt x="313" y="694"/>
                </a:lnTo>
                <a:cubicBezTo>
                  <a:pt x="313" y="714"/>
                  <a:pt x="313" y="733"/>
                  <a:pt x="303" y="753"/>
                </a:cubicBezTo>
                <a:lnTo>
                  <a:pt x="29" y="1145"/>
                </a:lnTo>
                <a:cubicBezTo>
                  <a:pt x="0" y="1184"/>
                  <a:pt x="29" y="1243"/>
                  <a:pt x="88" y="1243"/>
                </a:cubicBezTo>
                <a:lnTo>
                  <a:pt x="558" y="1223"/>
                </a:lnTo>
                <a:cubicBezTo>
                  <a:pt x="588" y="1223"/>
                  <a:pt x="607" y="1232"/>
                  <a:pt x="617" y="1252"/>
                </a:cubicBezTo>
                <a:lnTo>
                  <a:pt x="901" y="1644"/>
                </a:lnTo>
                <a:cubicBezTo>
                  <a:pt x="917" y="1660"/>
                  <a:pt x="937" y="1668"/>
                  <a:pt x="956" y="1668"/>
                </a:cubicBezTo>
                <a:cubicBezTo>
                  <a:pt x="983" y="1668"/>
                  <a:pt x="1007" y="1653"/>
                  <a:pt x="1019" y="1624"/>
                </a:cubicBezTo>
                <a:lnTo>
                  <a:pt x="1136" y="1164"/>
                </a:lnTo>
                <a:cubicBezTo>
                  <a:pt x="1146" y="1145"/>
                  <a:pt x="1156" y="1125"/>
                  <a:pt x="1175" y="1125"/>
                </a:cubicBezTo>
                <a:lnTo>
                  <a:pt x="1635" y="978"/>
                </a:lnTo>
                <a:cubicBezTo>
                  <a:pt x="1685" y="958"/>
                  <a:pt x="1685" y="890"/>
                  <a:pt x="1645" y="860"/>
                </a:cubicBezTo>
                <a:lnTo>
                  <a:pt x="1243" y="596"/>
                </a:lnTo>
                <a:cubicBezTo>
                  <a:pt x="1224" y="586"/>
                  <a:pt x="1214" y="566"/>
                  <a:pt x="1214" y="547"/>
                </a:cubicBezTo>
                <a:lnTo>
                  <a:pt x="1204" y="67"/>
                </a:lnTo>
                <a:cubicBezTo>
                  <a:pt x="1204" y="27"/>
                  <a:pt x="1177" y="0"/>
                  <a:pt x="1146"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0"/>
          <p:cNvSpPr/>
          <p:nvPr/>
        </p:nvSpPr>
        <p:spPr>
          <a:xfrm>
            <a:off x="8232216" y="4395128"/>
            <a:ext cx="424793" cy="390431"/>
          </a:xfrm>
          <a:custGeom>
            <a:avLst/>
            <a:gdLst/>
            <a:ahLst/>
            <a:cxnLst/>
            <a:rect l="l" t="t" r="r" b="b"/>
            <a:pathLst>
              <a:path w="1842" h="1693" extrusionOk="0">
                <a:moveTo>
                  <a:pt x="905" y="1"/>
                </a:moveTo>
                <a:cubicBezTo>
                  <a:pt x="882" y="1"/>
                  <a:pt x="858" y="13"/>
                  <a:pt x="843" y="37"/>
                </a:cubicBezTo>
                <a:lnTo>
                  <a:pt x="637" y="488"/>
                </a:lnTo>
                <a:cubicBezTo>
                  <a:pt x="627" y="507"/>
                  <a:pt x="608" y="527"/>
                  <a:pt x="579" y="527"/>
                </a:cubicBezTo>
                <a:lnTo>
                  <a:pt x="79" y="605"/>
                </a:lnTo>
                <a:cubicBezTo>
                  <a:pt x="20" y="615"/>
                  <a:pt x="0" y="684"/>
                  <a:pt x="40" y="713"/>
                </a:cubicBezTo>
                <a:lnTo>
                  <a:pt x="422" y="1066"/>
                </a:lnTo>
                <a:cubicBezTo>
                  <a:pt x="442" y="1075"/>
                  <a:pt x="442" y="1095"/>
                  <a:pt x="442" y="1125"/>
                </a:cubicBezTo>
                <a:lnTo>
                  <a:pt x="373" y="1614"/>
                </a:lnTo>
                <a:cubicBezTo>
                  <a:pt x="365" y="1659"/>
                  <a:pt x="398" y="1693"/>
                  <a:pt x="435" y="1693"/>
                </a:cubicBezTo>
                <a:cubicBezTo>
                  <a:pt x="447" y="1693"/>
                  <a:pt x="459" y="1690"/>
                  <a:pt x="471" y="1683"/>
                </a:cubicBezTo>
                <a:lnTo>
                  <a:pt x="912" y="1438"/>
                </a:lnTo>
                <a:cubicBezTo>
                  <a:pt x="921" y="1433"/>
                  <a:pt x="934" y="1430"/>
                  <a:pt x="946" y="1430"/>
                </a:cubicBezTo>
                <a:cubicBezTo>
                  <a:pt x="958" y="1430"/>
                  <a:pt x="970" y="1433"/>
                  <a:pt x="980" y="1438"/>
                </a:cubicBezTo>
                <a:lnTo>
                  <a:pt x="1441" y="1673"/>
                </a:lnTo>
                <a:cubicBezTo>
                  <a:pt x="1449" y="1677"/>
                  <a:pt x="1458" y="1678"/>
                  <a:pt x="1467" y="1678"/>
                </a:cubicBezTo>
                <a:cubicBezTo>
                  <a:pt x="1505" y="1678"/>
                  <a:pt x="1537" y="1645"/>
                  <a:pt x="1528" y="1604"/>
                </a:cubicBezTo>
                <a:lnTo>
                  <a:pt x="1430" y="1105"/>
                </a:lnTo>
                <a:cubicBezTo>
                  <a:pt x="1421" y="1085"/>
                  <a:pt x="1430" y="1066"/>
                  <a:pt x="1450" y="1046"/>
                </a:cubicBezTo>
                <a:lnTo>
                  <a:pt x="1803" y="694"/>
                </a:lnTo>
                <a:cubicBezTo>
                  <a:pt x="1842" y="655"/>
                  <a:pt x="1822" y="586"/>
                  <a:pt x="1763" y="586"/>
                </a:cubicBezTo>
                <a:lnTo>
                  <a:pt x="1254" y="517"/>
                </a:lnTo>
                <a:cubicBezTo>
                  <a:pt x="1234" y="517"/>
                  <a:pt x="1215" y="507"/>
                  <a:pt x="1205" y="488"/>
                </a:cubicBezTo>
                <a:lnTo>
                  <a:pt x="960" y="37"/>
                </a:lnTo>
                <a:cubicBezTo>
                  <a:pt x="950" y="13"/>
                  <a:pt x="929" y="1"/>
                  <a:pt x="905"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0"/>
          <p:cNvSpPr/>
          <p:nvPr/>
        </p:nvSpPr>
        <p:spPr>
          <a:xfrm>
            <a:off x="7190978" y="3316765"/>
            <a:ext cx="388817" cy="384435"/>
          </a:xfrm>
          <a:custGeom>
            <a:avLst/>
            <a:gdLst/>
            <a:ahLst/>
            <a:cxnLst/>
            <a:rect l="l" t="t" r="r" b="b"/>
            <a:pathLst>
              <a:path w="1686" h="1667" extrusionOk="0">
                <a:moveTo>
                  <a:pt x="1142" y="0"/>
                </a:moveTo>
                <a:cubicBezTo>
                  <a:pt x="1130" y="0"/>
                  <a:pt x="1118" y="4"/>
                  <a:pt x="1107" y="12"/>
                </a:cubicBezTo>
                <a:lnTo>
                  <a:pt x="735" y="306"/>
                </a:lnTo>
                <a:cubicBezTo>
                  <a:pt x="721" y="313"/>
                  <a:pt x="707" y="320"/>
                  <a:pt x="693" y="320"/>
                </a:cubicBezTo>
                <a:cubicBezTo>
                  <a:pt x="688" y="320"/>
                  <a:pt x="682" y="319"/>
                  <a:pt x="676" y="316"/>
                </a:cubicBezTo>
                <a:lnTo>
                  <a:pt x="216" y="169"/>
                </a:lnTo>
                <a:cubicBezTo>
                  <a:pt x="209" y="166"/>
                  <a:pt x="201" y="164"/>
                  <a:pt x="194" y="164"/>
                </a:cubicBezTo>
                <a:cubicBezTo>
                  <a:pt x="154" y="164"/>
                  <a:pt x="121" y="206"/>
                  <a:pt x="138" y="247"/>
                </a:cubicBezTo>
                <a:lnTo>
                  <a:pt x="314" y="698"/>
                </a:lnTo>
                <a:cubicBezTo>
                  <a:pt x="324" y="717"/>
                  <a:pt x="314" y="737"/>
                  <a:pt x="304" y="756"/>
                </a:cubicBezTo>
                <a:lnTo>
                  <a:pt x="30" y="1139"/>
                </a:lnTo>
                <a:cubicBezTo>
                  <a:pt x="1" y="1187"/>
                  <a:pt x="30" y="1237"/>
                  <a:pt x="89" y="1237"/>
                </a:cubicBezTo>
                <a:lnTo>
                  <a:pt x="569" y="1226"/>
                </a:lnTo>
                <a:cubicBezTo>
                  <a:pt x="588" y="1226"/>
                  <a:pt x="608" y="1237"/>
                  <a:pt x="617" y="1256"/>
                </a:cubicBezTo>
                <a:lnTo>
                  <a:pt x="902" y="1638"/>
                </a:lnTo>
                <a:cubicBezTo>
                  <a:pt x="918" y="1658"/>
                  <a:pt x="937" y="1666"/>
                  <a:pt x="955" y="1666"/>
                </a:cubicBezTo>
                <a:cubicBezTo>
                  <a:pt x="982" y="1666"/>
                  <a:pt x="1008" y="1648"/>
                  <a:pt x="1019" y="1618"/>
                </a:cubicBezTo>
                <a:lnTo>
                  <a:pt x="1137" y="1168"/>
                </a:lnTo>
                <a:cubicBezTo>
                  <a:pt x="1146" y="1148"/>
                  <a:pt x="1156" y="1129"/>
                  <a:pt x="1176" y="1119"/>
                </a:cubicBezTo>
                <a:lnTo>
                  <a:pt x="1636" y="972"/>
                </a:lnTo>
                <a:cubicBezTo>
                  <a:pt x="1685" y="962"/>
                  <a:pt x="1685" y="893"/>
                  <a:pt x="1646" y="864"/>
                </a:cubicBezTo>
                <a:lnTo>
                  <a:pt x="1244" y="590"/>
                </a:lnTo>
                <a:cubicBezTo>
                  <a:pt x="1225" y="580"/>
                  <a:pt x="1215" y="560"/>
                  <a:pt x="1215" y="541"/>
                </a:cubicBezTo>
                <a:lnTo>
                  <a:pt x="1205" y="61"/>
                </a:lnTo>
                <a:cubicBezTo>
                  <a:pt x="1205" y="26"/>
                  <a:pt x="1174" y="0"/>
                  <a:pt x="1142"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0"/>
          <p:cNvSpPr/>
          <p:nvPr/>
        </p:nvSpPr>
        <p:spPr>
          <a:xfrm>
            <a:off x="516677" y="-361566"/>
            <a:ext cx="731972" cy="1204502"/>
          </a:xfrm>
          <a:custGeom>
            <a:avLst/>
            <a:gdLst/>
            <a:ahLst/>
            <a:cxnLst/>
            <a:rect l="l" t="t" r="r" b="b"/>
            <a:pathLst>
              <a:path w="3174" h="5223" extrusionOk="0">
                <a:moveTo>
                  <a:pt x="2596" y="938"/>
                </a:moveTo>
                <a:lnTo>
                  <a:pt x="2576" y="987"/>
                </a:lnTo>
                <a:cubicBezTo>
                  <a:pt x="2498" y="1222"/>
                  <a:pt x="2341" y="1859"/>
                  <a:pt x="2106" y="2907"/>
                </a:cubicBezTo>
                <a:cubicBezTo>
                  <a:pt x="2037" y="3210"/>
                  <a:pt x="1978" y="3455"/>
                  <a:pt x="1930" y="3661"/>
                </a:cubicBezTo>
                <a:cubicBezTo>
                  <a:pt x="1861" y="3651"/>
                  <a:pt x="1812" y="3641"/>
                  <a:pt x="1773" y="3632"/>
                </a:cubicBezTo>
                <a:cubicBezTo>
                  <a:pt x="1547" y="3553"/>
                  <a:pt x="1352" y="3455"/>
                  <a:pt x="1166" y="3338"/>
                </a:cubicBezTo>
                <a:cubicBezTo>
                  <a:pt x="1214" y="3201"/>
                  <a:pt x="1352" y="2946"/>
                  <a:pt x="1567" y="2554"/>
                </a:cubicBezTo>
                <a:cubicBezTo>
                  <a:pt x="1773" y="2172"/>
                  <a:pt x="1989" y="1810"/>
                  <a:pt x="2194" y="1477"/>
                </a:cubicBezTo>
                <a:cubicBezTo>
                  <a:pt x="2400" y="1144"/>
                  <a:pt x="2537" y="968"/>
                  <a:pt x="2596" y="938"/>
                </a:cubicBezTo>
                <a:close/>
                <a:moveTo>
                  <a:pt x="2928" y="1"/>
                </a:moveTo>
                <a:cubicBezTo>
                  <a:pt x="2828" y="1"/>
                  <a:pt x="2676" y="121"/>
                  <a:pt x="2488" y="360"/>
                </a:cubicBezTo>
                <a:cubicBezTo>
                  <a:pt x="2292" y="605"/>
                  <a:pt x="2087" y="918"/>
                  <a:pt x="1851" y="1301"/>
                </a:cubicBezTo>
                <a:cubicBezTo>
                  <a:pt x="1626" y="1682"/>
                  <a:pt x="1362" y="2143"/>
                  <a:pt x="1058" y="2691"/>
                </a:cubicBezTo>
                <a:lnTo>
                  <a:pt x="392" y="3837"/>
                </a:lnTo>
                <a:cubicBezTo>
                  <a:pt x="206" y="4161"/>
                  <a:pt x="78" y="4346"/>
                  <a:pt x="0" y="4405"/>
                </a:cubicBezTo>
                <a:cubicBezTo>
                  <a:pt x="0" y="4503"/>
                  <a:pt x="89" y="4581"/>
                  <a:pt x="274" y="4650"/>
                </a:cubicBezTo>
                <a:cubicBezTo>
                  <a:pt x="313" y="4611"/>
                  <a:pt x="363" y="4562"/>
                  <a:pt x="422" y="4494"/>
                </a:cubicBezTo>
                <a:cubicBezTo>
                  <a:pt x="470" y="4425"/>
                  <a:pt x="529" y="4337"/>
                  <a:pt x="598" y="4239"/>
                </a:cubicBezTo>
                <a:cubicBezTo>
                  <a:pt x="657" y="4141"/>
                  <a:pt x="696" y="4072"/>
                  <a:pt x="705" y="4043"/>
                </a:cubicBezTo>
                <a:lnTo>
                  <a:pt x="784" y="3926"/>
                </a:lnTo>
                <a:cubicBezTo>
                  <a:pt x="853" y="3798"/>
                  <a:pt x="931" y="3690"/>
                  <a:pt x="1009" y="3622"/>
                </a:cubicBezTo>
                <a:cubicBezTo>
                  <a:pt x="1166" y="3680"/>
                  <a:pt x="1323" y="3759"/>
                  <a:pt x="1479" y="3847"/>
                </a:cubicBezTo>
                <a:cubicBezTo>
                  <a:pt x="1636" y="3935"/>
                  <a:pt x="1743" y="4013"/>
                  <a:pt x="1793" y="4072"/>
                </a:cubicBezTo>
                <a:lnTo>
                  <a:pt x="1489" y="4954"/>
                </a:lnTo>
                <a:cubicBezTo>
                  <a:pt x="1469" y="5012"/>
                  <a:pt x="1469" y="5062"/>
                  <a:pt x="1499" y="5101"/>
                </a:cubicBezTo>
                <a:cubicBezTo>
                  <a:pt x="1528" y="5140"/>
                  <a:pt x="1577" y="5179"/>
                  <a:pt x="1656" y="5199"/>
                </a:cubicBezTo>
                <a:cubicBezTo>
                  <a:pt x="1698" y="5215"/>
                  <a:pt x="1737" y="5223"/>
                  <a:pt x="1771" y="5223"/>
                </a:cubicBezTo>
                <a:cubicBezTo>
                  <a:pt x="1863" y="5223"/>
                  <a:pt x="1926" y="5166"/>
                  <a:pt x="1969" y="5051"/>
                </a:cubicBezTo>
                <a:cubicBezTo>
                  <a:pt x="2057" y="4787"/>
                  <a:pt x="2155" y="4415"/>
                  <a:pt x="2263" y="3955"/>
                </a:cubicBezTo>
                <a:cubicBezTo>
                  <a:pt x="2361" y="3495"/>
                  <a:pt x="2459" y="3142"/>
                  <a:pt x="2537" y="2907"/>
                </a:cubicBezTo>
                <a:cubicBezTo>
                  <a:pt x="2625" y="2662"/>
                  <a:pt x="2733" y="2182"/>
                  <a:pt x="2870" y="1477"/>
                </a:cubicBezTo>
                <a:cubicBezTo>
                  <a:pt x="3007" y="762"/>
                  <a:pt x="3115" y="311"/>
                  <a:pt x="3173" y="135"/>
                </a:cubicBezTo>
                <a:cubicBezTo>
                  <a:pt x="3134" y="86"/>
                  <a:pt x="3066" y="37"/>
                  <a:pt x="2968" y="8"/>
                </a:cubicBezTo>
                <a:cubicBezTo>
                  <a:pt x="2956" y="3"/>
                  <a:pt x="2942" y="1"/>
                  <a:pt x="2928"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0"/>
          <p:cNvSpPr/>
          <p:nvPr/>
        </p:nvSpPr>
        <p:spPr>
          <a:xfrm>
            <a:off x="4238843" y="5246102"/>
            <a:ext cx="973887" cy="540100"/>
          </a:xfrm>
          <a:custGeom>
            <a:avLst/>
            <a:gdLst/>
            <a:ahLst/>
            <a:cxnLst/>
            <a:rect l="l" t="t" r="r" b="b"/>
            <a:pathLst>
              <a:path w="4223" h="2342" extrusionOk="0">
                <a:moveTo>
                  <a:pt x="775" y="432"/>
                </a:moveTo>
                <a:lnTo>
                  <a:pt x="814" y="441"/>
                </a:lnTo>
                <a:cubicBezTo>
                  <a:pt x="1000" y="490"/>
                  <a:pt x="1509" y="598"/>
                  <a:pt x="2351" y="745"/>
                </a:cubicBezTo>
                <a:cubicBezTo>
                  <a:pt x="2586" y="784"/>
                  <a:pt x="2792" y="823"/>
                  <a:pt x="2958" y="852"/>
                </a:cubicBezTo>
                <a:cubicBezTo>
                  <a:pt x="2949" y="902"/>
                  <a:pt x="2949" y="941"/>
                  <a:pt x="2939" y="970"/>
                </a:cubicBezTo>
                <a:cubicBezTo>
                  <a:pt x="2880" y="1156"/>
                  <a:pt x="2812" y="1313"/>
                  <a:pt x="2723" y="1470"/>
                </a:cubicBezTo>
                <a:cubicBezTo>
                  <a:pt x="2616" y="1431"/>
                  <a:pt x="2410" y="1333"/>
                  <a:pt x="2097" y="1185"/>
                </a:cubicBezTo>
                <a:cubicBezTo>
                  <a:pt x="1783" y="1029"/>
                  <a:pt x="1489" y="882"/>
                  <a:pt x="1215" y="725"/>
                </a:cubicBezTo>
                <a:cubicBezTo>
                  <a:pt x="951" y="578"/>
                  <a:pt x="804" y="480"/>
                  <a:pt x="775" y="432"/>
                </a:cubicBezTo>
                <a:close/>
                <a:moveTo>
                  <a:pt x="118" y="1"/>
                </a:moveTo>
                <a:cubicBezTo>
                  <a:pt x="79" y="40"/>
                  <a:pt x="50" y="99"/>
                  <a:pt x="20" y="177"/>
                </a:cubicBezTo>
                <a:cubicBezTo>
                  <a:pt x="1" y="255"/>
                  <a:pt x="99" y="373"/>
                  <a:pt x="324" y="530"/>
                </a:cubicBezTo>
                <a:cubicBezTo>
                  <a:pt x="520" y="676"/>
                  <a:pt x="775" y="833"/>
                  <a:pt x="1088" y="1000"/>
                </a:cubicBezTo>
                <a:cubicBezTo>
                  <a:pt x="1402" y="1166"/>
                  <a:pt x="1774" y="1362"/>
                  <a:pt x="2214" y="1577"/>
                </a:cubicBezTo>
                <a:lnTo>
                  <a:pt x="3154" y="2057"/>
                </a:lnTo>
                <a:cubicBezTo>
                  <a:pt x="3419" y="2184"/>
                  <a:pt x="3566" y="2282"/>
                  <a:pt x="3615" y="2341"/>
                </a:cubicBezTo>
                <a:cubicBezTo>
                  <a:pt x="3693" y="2341"/>
                  <a:pt x="3752" y="2273"/>
                  <a:pt x="3801" y="2126"/>
                </a:cubicBezTo>
                <a:cubicBezTo>
                  <a:pt x="3772" y="2086"/>
                  <a:pt x="3722" y="2057"/>
                  <a:pt x="3664" y="2008"/>
                </a:cubicBezTo>
                <a:cubicBezTo>
                  <a:pt x="3615" y="1969"/>
                  <a:pt x="3546" y="1930"/>
                  <a:pt x="3458" y="1881"/>
                </a:cubicBezTo>
                <a:cubicBezTo>
                  <a:pt x="3380" y="1842"/>
                  <a:pt x="3331" y="1812"/>
                  <a:pt x="3302" y="1803"/>
                </a:cubicBezTo>
                <a:lnTo>
                  <a:pt x="3204" y="1744"/>
                </a:lnTo>
                <a:cubicBezTo>
                  <a:pt x="3106" y="1695"/>
                  <a:pt x="3017" y="1636"/>
                  <a:pt x="2958" y="1577"/>
                </a:cubicBezTo>
                <a:cubicBezTo>
                  <a:pt x="2998" y="1460"/>
                  <a:pt x="3056" y="1333"/>
                  <a:pt x="3115" y="1196"/>
                </a:cubicBezTo>
                <a:cubicBezTo>
                  <a:pt x="3184" y="1068"/>
                  <a:pt x="3243" y="980"/>
                  <a:pt x="3282" y="941"/>
                </a:cubicBezTo>
                <a:lnTo>
                  <a:pt x="3987" y="1146"/>
                </a:lnTo>
                <a:cubicBezTo>
                  <a:pt x="4010" y="1154"/>
                  <a:pt x="4030" y="1157"/>
                  <a:pt x="4047" y="1157"/>
                </a:cubicBezTo>
                <a:cubicBezTo>
                  <a:pt x="4075" y="1157"/>
                  <a:pt x="4096" y="1149"/>
                  <a:pt x="4114" y="1137"/>
                </a:cubicBezTo>
                <a:cubicBezTo>
                  <a:pt x="4144" y="1117"/>
                  <a:pt x="4163" y="1068"/>
                  <a:pt x="4183" y="1009"/>
                </a:cubicBezTo>
                <a:cubicBezTo>
                  <a:pt x="4222" y="882"/>
                  <a:pt x="4173" y="804"/>
                  <a:pt x="4055" y="765"/>
                </a:cubicBezTo>
                <a:cubicBezTo>
                  <a:pt x="3840" y="706"/>
                  <a:pt x="3546" y="637"/>
                  <a:pt x="3174" y="569"/>
                </a:cubicBezTo>
                <a:cubicBezTo>
                  <a:pt x="2802" y="510"/>
                  <a:pt x="2518" y="451"/>
                  <a:pt x="2332" y="402"/>
                </a:cubicBezTo>
                <a:cubicBezTo>
                  <a:pt x="2136" y="343"/>
                  <a:pt x="1754" y="275"/>
                  <a:pt x="1195" y="197"/>
                </a:cubicBezTo>
                <a:cubicBezTo>
                  <a:pt x="618" y="108"/>
                  <a:pt x="265" y="40"/>
                  <a:pt x="118"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0"/>
          <p:cNvSpPr/>
          <p:nvPr/>
        </p:nvSpPr>
        <p:spPr>
          <a:xfrm>
            <a:off x="1393024" y="-633001"/>
            <a:ext cx="451775" cy="871263"/>
          </a:xfrm>
          <a:custGeom>
            <a:avLst/>
            <a:gdLst/>
            <a:ahLst/>
            <a:cxnLst/>
            <a:rect l="l" t="t" r="r" b="b"/>
            <a:pathLst>
              <a:path w="1959" h="3778" extrusionOk="0">
                <a:moveTo>
                  <a:pt x="470" y="261"/>
                </a:moveTo>
                <a:cubicBezTo>
                  <a:pt x="539" y="261"/>
                  <a:pt x="608" y="285"/>
                  <a:pt x="676" y="332"/>
                </a:cubicBezTo>
                <a:cubicBezTo>
                  <a:pt x="784" y="401"/>
                  <a:pt x="853" y="480"/>
                  <a:pt x="882" y="578"/>
                </a:cubicBezTo>
                <a:lnTo>
                  <a:pt x="931" y="754"/>
                </a:lnTo>
                <a:cubicBezTo>
                  <a:pt x="921" y="813"/>
                  <a:pt x="921" y="871"/>
                  <a:pt x="921" y="911"/>
                </a:cubicBezTo>
                <a:cubicBezTo>
                  <a:pt x="911" y="1048"/>
                  <a:pt x="901" y="1175"/>
                  <a:pt x="872" y="1283"/>
                </a:cubicBezTo>
                <a:cubicBezTo>
                  <a:pt x="842" y="1420"/>
                  <a:pt x="794" y="1518"/>
                  <a:pt x="705" y="1566"/>
                </a:cubicBezTo>
                <a:lnTo>
                  <a:pt x="529" y="1018"/>
                </a:lnTo>
                <a:cubicBezTo>
                  <a:pt x="480" y="852"/>
                  <a:pt x="411" y="665"/>
                  <a:pt x="353" y="441"/>
                </a:cubicBezTo>
                <a:cubicBezTo>
                  <a:pt x="324" y="343"/>
                  <a:pt x="333" y="284"/>
                  <a:pt x="382" y="274"/>
                </a:cubicBezTo>
                <a:cubicBezTo>
                  <a:pt x="412" y="265"/>
                  <a:pt x="441" y="261"/>
                  <a:pt x="470" y="261"/>
                </a:cubicBezTo>
                <a:close/>
                <a:moveTo>
                  <a:pt x="1019" y="1802"/>
                </a:moveTo>
                <a:cubicBezTo>
                  <a:pt x="1058" y="1802"/>
                  <a:pt x="1097" y="1821"/>
                  <a:pt x="1146" y="1851"/>
                </a:cubicBezTo>
                <a:cubicBezTo>
                  <a:pt x="1195" y="1890"/>
                  <a:pt x="1254" y="1929"/>
                  <a:pt x="1313" y="1978"/>
                </a:cubicBezTo>
                <a:cubicBezTo>
                  <a:pt x="1371" y="2027"/>
                  <a:pt x="1430" y="2115"/>
                  <a:pt x="1499" y="2232"/>
                </a:cubicBezTo>
                <a:cubicBezTo>
                  <a:pt x="1558" y="2350"/>
                  <a:pt x="1617" y="2487"/>
                  <a:pt x="1656" y="2634"/>
                </a:cubicBezTo>
                <a:cubicBezTo>
                  <a:pt x="1714" y="2811"/>
                  <a:pt x="1704" y="2977"/>
                  <a:pt x="1636" y="3134"/>
                </a:cubicBezTo>
                <a:cubicBezTo>
                  <a:pt x="1577" y="3281"/>
                  <a:pt x="1460" y="3398"/>
                  <a:pt x="1293" y="3477"/>
                </a:cubicBezTo>
                <a:cubicBezTo>
                  <a:pt x="1088" y="2761"/>
                  <a:pt x="921" y="2223"/>
                  <a:pt x="784" y="1851"/>
                </a:cubicBezTo>
                <a:lnTo>
                  <a:pt x="980" y="1802"/>
                </a:lnTo>
                <a:close/>
                <a:moveTo>
                  <a:pt x="429" y="0"/>
                </a:moveTo>
                <a:cubicBezTo>
                  <a:pt x="337" y="0"/>
                  <a:pt x="240" y="16"/>
                  <a:pt x="137" y="49"/>
                </a:cubicBezTo>
                <a:cubicBezTo>
                  <a:pt x="39" y="68"/>
                  <a:pt x="0" y="137"/>
                  <a:pt x="10" y="225"/>
                </a:cubicBezTo>
                <a:cubicBezTo>
                  <a:pt x="10" y="303"/>
                  <a:pt x="30" y="382"/>
                  <a:pt x="49" y="470"/>
                </a:cubicBezTo>
                <a:lnTo>
                  <a:pt x="59" y="499"/>
                </a:lnTo>
                <a:cubicBezTo>
                  <a:pt x="128" y="724"/>
                  <a:pt x="226" y="1057"/>
                  <a:pt x="372" y="1488"/>
                </a:cubicBezTo>
                <a:cubicBezTo>
                  <a:pt x="520" y="1929"/>
                  <a:pt x="618" y="2262"/>
                  <a:pt x="686" y="2487"/>
                </a:cubicBezTo>
                <a:lnTo>
                  <a:pt x="853" y="3094"/>
                </a:lnTo>
                <a:lnTo>
                  <a:pt x="1029" y="3702"/>
                </a:lnTo>
                <a:cubicBezTo>
                  <a:pt x="1041" y="3751"/>
                  <a:pt x="1081" y="3777"/>
                  <a:pt x="1151" y="3777"/>
                </a:cubicBezTo>
                <a:cubicBezTo>
                  <a:pt x="1192" y="3777"/>
                  <a:pt x="1242" y="3769"/>
                  <a:pt x="1303" y="3751"/>
                </a:cubicBezTo>
                <a:lnTo>
                  <a:pt x="1323" y="3741"/>
                </a:lnTo>
                <a:cubicBezTo>
                  <a:pt x="1450" y="3702"/>
                  <a:pt x="1558" y="3643"/>
                  <a:pt x="1646" y="3564"/>
                </a:cubicBezTo>
                <a:cubicBezTo>
                  <a:pt x="1793" y="3427"/>
                  <a:pt x="1891" y="3242"/>
                  <a:pt x="1930" y="3007"/>
                </a:cubicBezTo>
                <a:cubicBezTo>
                  <a:pt x="1959" y="2811"/>
                  <a:pt x="1959" y="2654"/>
                  <a:pt x="1930" y="2546"/>
                </a:cubicBezTo>
                <a:cubicBezTo>
                  <a:pt x="1852" y="2301"/>
                  <a:pt x="1743" y="2095"/>
                  <a:pt x="1587" y="1919"/>
                </a:cubicBezTo>
                <a:cubicBezTo>
                  <a:pt x="1430" y="1743"/>
                  <a:pt x="1234" y="1625"/>
                  <a:pt x="990" y="1557"/>
                </a:cubicBezTo>
                <a:cubicBezTo>
                  <a:pt x="1077" y="1449"/>
                  <a:pt x="1146" y="1292"/>
                  <a:pt x="1186" y="1116"/>
                </a:cubicBezTo>
                <a:cubicBezTo>
                  <a:pt x="1215" y="930"/>
                  <a:pt x="1215" y="763"/>
                  <a:pt x="1166" y="617"/>
                </a:cubicBezTo>
                <a:cubicBezTo>
                  <a:pt x="1097" y="372"/>
                  <a:pt x="970" y="195"/>
                  <a:pt x="784" y="88"/>
                </a:cubicBezTo>
                <a:cubicBezTo>
                  <a:pt x="675" y="31"/>
                  <a:pt x="557" y="0"/>
                  <a:pt x="429"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0"/>
          <p:cNvSpPr/>
          <p:nvPr/>
        </p:nvSpPr>
        <p:spPr>
          <a:xfrm>
            <a:off x="2242157" y="-900517"/>
            <a:ext cx="540100" cy="897784"/>
          </a:xfrm>
          <a:custGeom>
            <a:avLst/>
            <a:gdLst/>
            <a:ahLst/>
            <a:cxnLst/>
            <a:rect l="l" t="t" r="r" b="b"/>
            <a:pathLst>
              <a:path w="2342" h="3893" extrusionOk="0">
                <a:moveTo>
                  <a:pt x="847" y="0"/>
                </a:moveTo>
                <a:cubicBezTo>
                  <a:pt x="796" y="0"/>
                  <a:pt x="745" y="7"/>
                  <a:pt x="696" y="23"/>
                </a:cubicBezTo>
                <a:cubicBezTo>
                  <a:pt x="461" y="92"/>
                  <a:pt x="275" y="210"/>
                  <a:pt x="157" y="376"/>
                </a:cubicBezTo>
                <a:cubicBezTo>
                  <a:pt x="30" y="543"/>
                  <a:pt x="1" y="728"/>
                  <a:pt x="59" y="924"/>
                </a:cubicBezTo>
                <a:cubicBezTo>
                  <a:pt x="79" y="974"/>
                  <a:pt x="99" y="1022"/>
                  <a:pt x="128" y="1072"/>
                </a:cubicBezTo>
                <a:cubicBezTo>
                  <a:pt x="128" y="1189"/>
                  <a:pt x="168" y="1346"/>
                  <a:pt x="226" y="1542"/>
                </a:cubicBezTo>
                <a:cubicBezTo>
                  <a:pt x="255" y="1640"/>
                  <a:pt x="275" y="1727"/>
                  <a:pt x="294" y="1816"/>
                </a:cubicBezTo>
                <a:lnTo>
                  <a:pt x="392" y="2129"/>
                </a:lnTo>
                <a:cubicBezTo>
                  <a:pt x="442" y="2306"/>
                  <a:pt x="490" y="2443"/>
                  <a:pt x="510" y="2511"/>
                </a:cubicBezTo>
                <a:cubicBezTo>
                  <a:pt x="618" y="2824"/>
                  <a:pt x="725" y="3070"/>
                  <a:pt x="823" y="3246"/>
                </a:cubicBezTo>
                <a:cubicBezTo>
                  <a:pt x="882" y="3353"/>
                  <a:pt x="941" y="3461"/>
                  <a:pt x="1019" y="3549"/>
                </a:cubicBezTo>
                <a:cubicBezTo>
                  <a:pt x="1088" y="3647"/>
                  <a:pt x="1167" y="3716"/>
                  <a:pt x="1235" y="3775"/>
                </a:cubicBezTo>
                <a:cubicBezTo>
                  <a:pt x="1313" y="3823"/>
                  <a:pt x="1402" y="3863"/>
                  <a:pt x="1500" y="3882"/>
                </a:cubicBezTo>
                <a:cubicBezTo>
                  <a:pt x="1534" y="3889"/>
                  <a:pt x="1568" y="3892"/>
                  <a:pt x="1601" y="3892"/>
                </a:cubicBezTo>
                <a:cubicBezTo>
                  <a:pt x="1661" y="3892"/>
                  <a:pt x="1720" y="3882"/>
                  <a:pt x="1783" y="3863"/>
                </a:cubicBezTo>
                <a:cubicBezTo>
                  <a:pt x="1833" y="3853"/>
                  <a:pt x="1881" y="3834"/>
                  <a:pt x="1950" y="3804"/>
                </a:cubicBezTo>
                <a:cubicBezTo>
                  <a:pt x="2068" y="3755"/>
                  <a:pt x="2166" y="3686"/>
                  <a:pt x="2244" y="3599"/>
                </a:cubicBezTo>
                <a:cubicBezTo>
                  <a:pt x="2322" y="3501"/>
                  <a:pt x="2342" y="3392"/>
                  <a:pt x="2303" y="3275"/>
                </a:cubicBezTo>
                <a:cubicBezTo>
                  <a:pt x="2257" y="3249"/>
                  <a:pt x="2216" y="3236"/>
                  <a:pt x="2179" y="3236"/>
                </a:cubicBezTo>
                <a:cubicBezTo>
                  <a:pt x="2160" y="3236"/>
                  <a:pt x="2143" y="3239"/>
                  <a:pt x="2126" y="3246"/>
                </a:cubicBezTo>
                <a:cubicBezTo>
                  <a:pt x="2097" y="3255"/>
                  <a:pt x="2038" y="3305"/>
                  <a:pt x="1959" y="3392"/>
                </a:cubicBezTo>
                <a:cubicBezTo>
                  <a:pt x="1891" y="3481"/>
                  <a:pt x="1822" y="3530"/>
                  <a:pt x="1764" y="3549"/>
                </a:cubicBezTo>
                <a:cubicBezTo>
                  <a:pt x="1724" y="3560"/>
                  <a:pt x="1685" y="3566"/>
                  <a:pt x="1646" y="3566"/>
                </a:cubicBezTo>
                <a:cubicBezTo>
                  <a:pt x="1549" y="3566"/>
                  <a:pt x="1456" y="3531"/>
                  <a:pt x="1372" y="3461"/>
                </a:cubicBezTo>
                <a:cubicBezTo>
                  <a:pt x="1245" y="3363"/>
                  <a:pt x="1147" y="3236"/>
                  <a:pt x="1058" y="3070"/>
                </a:cubicBezTo>
                <a:cubicBezTo>
                  <a:pt x="960" y="2893"/>
                  <a:pt x="882" y="2717"/>
                  <a:pt x="823" y="2531"/>
                </a:cubicBezTo>
                <a:cubicBezTo>
                  <a:pt x="745" y="2315"/>
                  <a:pt x="696" y="2139"/>
                  <a:pt x="657" y="2012"/>
                </a:cubicBezTo>
                <a:lnTo>
                  <a:pt x="618" y="1894"/>
                </a:lnTo>
                <a:cubicBezTo>
                  <a:pt x="608" y="1865"/>
                  <a:pt x="598" y="1796"/>
                  <a:pt x="588" y="1718"/>
                </a:cubicBezTo>
                <a:cubicBezTo>
                  <a:pt x="588" y="1640"/>
                  <a:pt x="579" y="1581"/>
                  <a:pt x="559" y="1532"/>
                </a:cubicBezTo>
                <a:lnTo>
                  <a:pt x="510" y="1366"/>
                </a:lnTo>
                <a:lnTo>
                  <a:pt x="442" y="1199"/>
                </a:lnTo>
                <a:cubicBezTo>
                  <a:pt x="422" y="1120"/>
                  <a:pt x="412" y="1072"/>
                  <a:pt x="403" y="1042"/>
                </a:cubicBezTo>
                <a:cubicBezTo>
                  <a:pt x="392" y="993"/>
                  <a:pt x="383" y="944"/>
                  <a:pt x="373" y="885"/>
                </a:cubicBezTo>
                <a:cubicBezTo>
                  <a:pt x="363" y="826"/>
                  <a:pt x="353" y="778"/>
                  <a:pt x="363" y="739"/>
                </a:cubicBezTo>
                <a:cubicBezTo>
                  <a:pt x="363" y="631"/>
                  <a:pt x="392" y="543"/>
                  <a:pt x="442" y="484"/>
                </a:cubicBezTo>
                <a:cubicBezTo>
                  <a:pt x="520" y="406"/>
                  <a:pt x="618" y="347"/>
                  <a:pt x="745" y="308"/>
                </a:cubicBezTo>
                <a:lnTo>
                  <a:pt x="745" y="317"/>
                </a:lnTo>
                <a:lnTo>
                  <a:pt x="814" y="298"/>
                </a:lnTo>
                <a:cubicBezTo>
                  <a:pt x="828" y="312"/>
                  <a:pt x="848" y="321"/>
                  <a:pt x="872" y="321"/>
                </a:cubicBezTo>
                <a:cubicBezTo>
                  <a:pt x="881" y="321"/>
                  <a:pt x="891" y="320"/>
                  <a:pt x="902" y="317"/>
                </a:cubicBezTo>
                <a:cubicBezTo>
                  <a:pt x="951" y="317"/>
                  <a:pt x="990" y="317"/>
                  <a:pt x="1019" y="308"/>
                </a:cubicBezTo>
                <a:cubicBezTo>
                  <a:pt x="1058" y="288"/>
                  <a:pt x="1098" y="269"/>
                  <a:pt x="1117" y="239"/>
                </a:cubicBezTo>
                <a:cubicBezTo>
                  <a:pt x="1137" y="210"/>
                  <a:pt x="1147" y="180"/>
                  <a:pt x="1137" y="151"/>
                </a:cubicBezTo>
                <a:cubicBezTo>
                  <a:pt x="1117" y="82"/>
                  <a:pt x="1058" y="34"/>
                  <a:pt x="971" y="14"/>
                </a:cubicBezTo>
                <a:cubicBezTo>
                  <a:pt x="931" y="5"/>
                  <a:pt x="889" y="0"/>
                  <a:pt x="847"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0"/>
          <p:cNvSpPr/>
          <p:nvPr/>
        </p:nvSpPr>
        <p:spPr>
          <a:xfrm>
            <a:off x="3631397" y="-335045"/>
            <a:ext cx="185414" cy="98703"/>
          </a:xfrm>
          <a:custGeom>
            <a:avLst/>
            <a:gdLst/>
            <a:ahLst/>
            <a:cxnLst/>
            <a:rect l="l" t="t" r="r" b="b"/>
            <a:pathLst>
              <a:path w="804" h="428" extrusionOk="0">
                <a:moveTo>
                  <a:pt x="460" y="0"/>
                </a:moveTo>
                <a:cubicBezTo>
                  <a:pt x="304" y="30"/>
                  <a:pt x="0" y="304"/>
                  <a:pt x="264" y="412"/>
                </a:cubicBezTo>
                <a:cubicBezTo>
                  <a:pt x="294" y="423"/>
                  <a:pt x="322" y="428"/>
                  <a:pt x="351" y="428"/>
                </a:cubicBezTo>
                <a:cubicBezTo>
                  <a:pt x="371" y="428"/>
                  <a:pt x="392" y="426"/>
                  <a:pt x="412" y="422"/>
                </a:cubicBezTo>
                <a:cubicBezTo>
                  <a:pt x="510" y="412"/>
                  <a:pt x="617" y="372"/>
                  <a:pt x="676" y="294"/>
                </a:cubicBezTo>
                <a:cubicBezTo>
                  <a:pt x="803" y="148"/>
                  <a:pt x="686" y="10"/>
                  <a:pt x="529"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0"/>
          <p:cNvSpPr/>
          <p:nvPr/>
        </p:nvSpPr>
        <p:spPr>
          <a:xfrm>
            <a:off x="3790523" y="-68683"/>
            <a:ext cx="225080" cy="122226"/>
          </a:xfrm>
          <a:custGeom>
            <a:avLst/>
            <a:gdLst/>
            <a:ahLst/>
            <a:cxnLst/>
            <a:rect l="l" t="t" r="r" b="b"/>
            <a:pathLst>
              <a:path w="976" h="530" extrusionOk="0">
                <a:moveTo>
                  <a:pt x="493" y="1"/>
                </a:moveTo>
                <a:cubicBezTo>
                  <a:pt x="287" y="1"/>
                  <a:pt x="0" y="221"/>
                  <a:pt x="211" y="422"/>
                </a:cubicBezTo>
                <a:cubicBezTo>
                  <a:pt x="270" y="481"/>
                  <a:pt x="358" y="510"/>
                  <a:pt x="446" y="520"/>
                </a:cubicBezTo>
                <a:cubicBezTo>
                  <a:pt x="480" y="527"/>
                  <a:pt x="514" y="530"/>
                  <a:pt x="547" y="530"/>
                </a:cubicBezTo>
                <a:cubicBezTo>
                  <a:pt x="620" y="530"/>
                  <a:pt x="690" y="515"/>
                  <a:pt x="750" y="481"/>
                </a:cubicBezTo>
                <a:cubicBezTo>
                  <a:pt x="975" y="364"/>
                  <a:pt x="917" y="129"/>
                  <a:pt x="711" y="40"/>
                </a:cubicBezTo>
                <a:cubicBezTo>
                  <a:pt x="642" y="21"/>
                  <a:pt x="564" y="1"/>
                  <a:pt x="505" y="1"/>
                </a:cubicBezTo>
                <a:cubicBezTo>
                  <a:pt x="501" y="1"/>
                  <a:pt x="497" y="1"/>
                  <a:pt x="493"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0"/>
          <p:cNvSpPr/>
          <p:nvPr/>
        </p:nvSpPr>
        <p:spPr>
          <a:xfrm>
            <a:off x="3254337" y="-337351"/>
            <a:ext cx="103777" cy="66878"/>
          </a:xfrm>
          <a:custGeom>
            <a:avLst/>
            <a:gdLst/>
            <a:ahLst/>
            <a:cxnLst/>
            <a:rect l="l" t="t" r="r" b="b"/>
            <a:pathLst>
              <a:path w="450" h="290" extrusionOk="0">
                <a:moveTo>
                  <a:pt x="293" y="1"/>
                </a:moveTo>
                <a:cubicBezTo>
                  <a:pt x="225" y="1"/>
                  <a:pt x="156" y="20"/>
                  <a:pt x="108" y="69"/>
                </a:cubicBezTo>
                <a:cubicBezTo>
                  <a:pt x="1" y="176"/>
                  <a:pt x="79" y="289"/>
                  <a:pt x="222" y="289"/>
                </a:cubicBezTo>
                <a:cubicBezTo>
                  <a:pt x="250" y="289"/>
                  <a:pt x="281" y="285"/>
                  <a:pt x="313" y="275"/>
                </a:cubicBezTo>
                <a:cubicBezTo>
                  <a:pt x="372" y="265"/>
                  <a:pt x="441" y="187"/>
                  <a:pt x="450" y="147"/>
                </a:cubicBezTo>
                <a:cubicBezTo>
                  <a:pt x="450" y="60"/>
                  <a:pt x="401" y="10"/>
                  <a:pt x="293"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0"/>
          <p:cNvSpPr/>
          <p:nvPr/>
        </p:nvSpPr>
        <p:spPr>
          <a:xfrm>
            <a:off x="3398704" y="-130488"/>
            <a:ext cx="165120" cy="112079"/>
          </a:xfrm>
          <a:custGeom>
            <a:avLst/>
            <a:gdLst/>
            <a:ahLst/>
            <a:cxnLst/>
            <a:rect l="l" t="t" r="r" b="b"/>
            <a:pathLst>
              <a:path w="716" h="486" extrusionOk="0">
                <a:moveTo>
                  <a:pt x="441" y="1"/>
                </a:moveTo>
                <a:cubicBezTo>
                  <a:pt x="325" y="1"/>
                  <a:pt x="196" y="47"/>
                  <a:pt x="137" y="122"/>
                </a:cubicBezTo>
                <a:cubicBezTo>
                  <a:pt x="0" y="289"/>
                  <a:pt x="89" y="475"/>
                  <a:pt x="314" y="484"/>
                </a:cubicBezTo>
                <a:cubicBezTo>
                  <a:pt x="326" y="485"/>
                  <a:pt x="338" y="486"/>
                  <a:pt x="350" y="486"/>
                </a:cubicBezTo>
                <a:cubicBezTo>
                  <a:pt x="451" y="486"/>
                  <a:pt x="538" y="447"/>
                  <a:pt x="618" y="377"/>
                </a:cubicBezTo>
                <a:cubicBezTo>
                  <a:pt x="705" y="289"/>
                  <a:pt x="716" y="181"/>
                  <a:pt x="657" y="93"/>
                </a:cubicBezTo>
                <a:cubicBezTo>
                  <a:pt x="627" y="53"/>
                  <a:pt x="568" y="14"/>
                  <a:pt x="500" y="5"/>
                </a:cubicBezTo>
                <a:cubicBezTo>
                  <a:pt x="481" y="2"/>
                  <a:pt x="461" y="1"/>
                  <a:pt x="441"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0"/>
          <p:cNvSpPr/>
          <p:nvPr/>
        </p:nvSpPr>
        <p:spPr>
          <a:xfrm>
            <a:off x="3571898" y="-21637"/>
            <a:ext cx="181725" cy="96166"/>
          </a:xfrm>
          <a:custGeom>
            <a:avLst/>
            <a:gdLst/>
            <a:ahLst/>
            <a:cxnLst/>
            <a:rect l="l" t="t" r="r" b="b"/>
            <a:pathLst>
              <a:path w="788" h="417" extrusionOk="0">
                <a:moveTo>
                  <a:pt x="382" y="0"/>
                </a:moveTo>
                <a:cubicBezTo>
                  <a:pt x="300" y="0"/>
                  <a:pt x="217" y="19"/>
                  <a:pt x="160" y="52"/>
                </a:cubicBezTo>
                <a:cubicBezTo>
                  <a:pt x="102" y="91"/>
                  <a:pt x="63" y="140"/>
                  <a:pt x="43" y="199"/>
                </a:cubicBezTo>
                <a:cubicBezTo>
                  <a:pt x="0" y="358"/>
                  <a:pt x="130" y="416"/>
                  <a:pt x="279" y="416"/>
                </a:cubicBezTo>
                <a:cubicBezTo>
                  <a:pt x="404" y="416"/>
                  <a:pt x="543" y="375"/>
                  <a:pt x="601" y="316"/>
                </a:cubicBezTo>
                <a:cubicBezTo>
                  <a:pt x="787" y="140"/>
                  <a:pt x="620" y="23"/>
                  <a:pt x="435" y="3"/>
                </a:cubicBezTo>
                <a:cubicBezTo>
                  <a:pt x="417" y="1"/>
                  <a:pt x="400" y="0"/>
                  <a:pt x="382"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0"/>
          <p:cNvSpPr/>
          <p:nvPr/>
        </p:nvSpPr>
        <p:spPr>
          <a:xfrm>
            <a:off x="3852098" y="244494"/>
            <a:ext cx="151514" cy="96858"/>
          </a:xfrm>
          <a:custGeom>
            <a:avLst/>
            <a:gdLst/>
            <a:ahLst/>
            <a:cxnLst/>
            <a:rect l="l" t="t" r="r" b="b"/>
            <a:pathLst>
              <a:path w="657" h="420" extrusionOk="0">
                <a:moveTo>
                  <a:pt x="349" y="0"/>
                </a:moveTo>
                <a:cubicBezTo>
                  <a:pt x="201" y="0"/>
                  <a:pt x="1" y="121"/>
                  <a:pt x="71" y="288"/>
                </a:cubicBezTo>
                <a:cubicBezTo>
                  <a:pt x="101" y="357"/>
                  <a:pt x="169" y="406"/>
                  <a:pt x="248" y="416"/>
                </a:cubicBezTo>
                <a:cubicBezTo>
                  <a:pt x="265" y="419"/>
                  <a:pt x="283" y="420"/>
                  <a:pt x="301" y="420"/>
                </a:cubicBezTo>
                <a:cubicBezTo>
                  <a:pt x="481" y="420"/>
                  <a:pt x="657" y="290"/>
                  <a:pt x="532" y="103"/>
                </a:cubicBezTo>
                <a:cubicBezTo>
                  <a:pt x="493" y="44"/>
                  <a:pt x="463" y="24"/>
                  <a:pt x="395" y="5"/>
                </a:cubicBezTo>
                <a:cubicBezTo>
                  <a:pt x="381" y="2"/>
                  <a:pt x="365" y="0"/>
                  <a:pt x="349"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0"/>
          <p:cNvSpPr/>
          <p:nvPr/>
        </p:nvSpPr>
        <p:spPr>
          <a:xfrm>
            <a:off x="3148023" y="30251"/>
            <a:ext cx="203402" cy="140906"/>
          </a:xfrm>
          <a:custGeom>
            <a:avLst/>
            <a:gdLst/>
            <a:ahLst/>
            <a:cxnLst/>
            <a:rect l="l" t="t" r="r" b="b"/>
            <a:pathLst>
              <a:path w="882" h="611" extrusionOk="0">
                <a:moveTo>
                  <a:pt x="499" y="1"/>
                </a:moveTo>
                <a:cubicBezTo>
                  <a:pt x="416" y="1"/>
                  <a:pt x="328" y="20"/>
                  <a:pt x="255" y="52"/>
                </a:cubicBezTo>
                <a:cubicBezTo>
                  <a:pt x="167" y="91"/>
                  <a:pt x="69" y="189"/>
                  <a:pt x="49" y="268"/>
                </a:cubicBezTo>
                <a:cubicBezTo>
                  <a:pt x="0" y="395"/>
                  <a:pt x="49" y="503"/>
                  <a:pt x="177" y="562"/>
                </a:cubicBezTo>
                <a:cubicBezTo>
                  <a:pt x="244" y="595"/>
                  <a:pt x="306" y="610"/>
                  <a:pt x="377" y="610"/>
                </a:cubicBezTo>
                <a:cubicBezTo>
                  <a:pt x="409" y="610"/>
                  <a:pt x="443" y="607"/>
                  <a:pt x="480" y="601"/>
                </a:cubicBezTo>
                <a:cubicBezTo>
                  <a:pt x="598" y="581"/>
                  <a:pt x="676" y="542"/>
                  <a:pt x="745" y="473"/>
                </a:cubicBezTo>
                <a:cubicBezTo>
                  <a:pt x="852" y="366"/>
                  <a:pt x="882" y="248"/>
                  <a:pt x="813" y="140"/>
                </a:cubicBezTo>
                <a:cubicBezTo>
                  <a:pt x="784" y="91"/>
                  <a:pt x="764" y="81"/>
                  <a:pt x="706" y="42"/>
                </a:cubicBezTo>
                <a:cubicBezTo>
                  <a:pt x="637" y="13"/>
                  <a:pt x="617" y="3"/>
                  <a:pt x="549" y="3"/>
                </a:cubicBezTo>
                <a:cubicBezTo>
                  <a:pt x="533" y="1"/>
                  <a:pt x="516" y="1"/>
                  <a:pt x="499" y="1"/>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0"/>
          <p:cNvSpPr/>
          <p:nvPr/>
        </p:nvSpPr>
        <p:spPr>
          <a:xfrm>
            <a:off x="3394092" y="222816"/>
            <a:ext cx="167426" cy="136755"/>
          </a:xfrm>
          <a:custGeom>
            <a:avLst/>
            <a:gdLst/>
            <a:ahLst/>
            <a:cxnLst/>
            <a:rect l="l" t="t" r="r" b="b"/>
            <a:pathLst>
              <a:path w="726" h="593" extrusionOk="0">
                <a:moveTo>
                  <a:pt x="410" y="0"/>
                </a:moveTo>
                <a:cubicBezTo>
                  <a:pt x="249" y="0"/>
                  <a:pt x="76" y="105"/>
                  <a:pt x="20" y="245"/>
                </a:cubicBezTo>
                <a:cubicBezTo>
                  <a:pt x="1" y="304"/>
                  <a:pt x="11" y="422"/>
                  <a:pt x="50" y="471"/>
                </a:cubicBezTo>
                <a:cubicBezTo>
                  <a:pt x="91" y="546"/>
                  <a:pt x="205" y="593"/>
                  <a:pt x="322" y="593"/>
                </a:cubicBezTo>
                <a:cubicBezTo>
                  <a:pt x="342" y="593"/>
                  <a:pt x="363" y="591"/>
                  <a:pt x="383" y="588"/>
                </a:cubicBezTo>
                <a:cubicBezTo>
                  <a:pt x="529" y="569"/>
                  <a:pt x="677" y="461"/>
                  <a:pt x="706" y="353"/>
                </a:cubicBezTo>
                <a:cubicBezTo>
                  <a:pt x="725" y="295"/>
                  <a:pt x="725" y="265"/>
                  <a:pt x="696" y="177"/>
                </a:cubicBezTo>
                <a:cubicBezTo>
                  <a:pt x="657" y="99"/>
                  <a:pt x="638" y="69"/>
                  <a:pt x="569" y="30"/>
                </a:cubicBezTo>
                <a:cubicBezTo>
                  <a:pt x="520" y="10"/>
                  <a:pt x="490" y="1"/>
                  <a:pt x="432" y="1"/>
                </a:cubicBezTo>
                <a:cubicBezTo>
                  <a:pt x="424" y="0"/>
                  <a:pt x="417" y="0"/>
                  <a:pt x="410"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0"/>
          <p:cNvSpPr/>
          <p:nvPr/>
        </p:nvSpPr>
        <p:spPr>
          <a:xfrm>
            <a:off x="6748423" y="-570504"/>
            <a:ext cx="189796" cy="138600"/>
          </a:xfrm>
          <a:custGeom>
            <a:avLst/>
            <a:gdLst/>
            <a:ahLst/>
            <a:cxnLst/>
            <a:rect l="l" t="t" r="r" b="b"/>
            <a:pathLst>
              <a:path w="823" h="601" extrusionOk="0">
                <a:moveTo>
                  <a:pt x="494" y="1"/>
                </a:moveTo>
                <a:cubicBezTo>
                  <a:pt x="409" y="1"/>
                  <a:pt x="305" y="28"/>
                  <a:pt x="245" y="72"/>
                </a:cubicBezTo>
                <a:cubicBezTo>
                  <a:pt x="157" y="120"/>
                  <a:pt x="59" y="218"/>
                  <a:pt x="39" y="287"/>
                </a:cubicBezTo>
                <a:cubicBezTo>
                  <a:pt x="0" y="434"/>
                  <a:pt x="127" y="581"/>
                  <a:pt x="314" y="600"/>
                </a:cubicBezTo>
                <a:cubicBezTo>
                  <a:pt x="411" y="600"/>
                  <a:pt x="529" y="571"/>
                  <a:pt x="607" y="522"/>
                </a:cubicBezTo>
                <a:cubicBezTo>
                  <a:pt x="695" y="473"/>
                  <a:pt x="793" y="336"/>
                  <a:pt x="803" y="257"/>
                </a:cubicBezTo>
                <a:cubicBezTo>
                  <a:pt x="823" y="130"/>
                  <a:pt x="695" y="13"/>
                  <a:pt x="529" y="3"/>
                </a:cubicBezTo>
                <a:cubicBezTo>
                  <a:pt x="518" y="1"/>
                  <a:pt x="506" y="1"/>
                  <a:pt x="494"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0"/>
          <p:cNvSpPr/>
          <p:nvPr/>
        </p:nvSpPr>
        <p:spPr>
          <a:xfrm>
            <a:off x="6953903" y="-209129"/>
            <a:ext cx="257597" cy="164659"/>
          </a:xfrm>
          <a:custGeom>
            <a:avLst/>
            <a:gdLst/>
            <a:ahLst/>
            <a:cxnLst/>
            <a:rect l="l" t="t" r="r" b="b"/>
            <a:pathLst>
              <a:path w="1117" h="714" extrusionOk="0">
                <a:moveTo>
                  <a:pt x="420" y="1"/>
                </a:moveTo>
                <a:cubicBezTo>
                  <a:pt x="405" y="1"/>
                  <a:pt x="392" y="2"/>
                  <a:pt x="382" y="3"/>
                </a:cubicBezTo>
                <a:cubicBezTo>
                  <a:pt x="215" y="32"/>
                  <a:pt x="89" y="130"/>
                  <a:pt x="49" y="257"/>
                </a:cubicBezTo>
                <a:cubicBezTo>
                  <a:pt x="0" y="394"/>
                  <a:pt x="89" y="551"/>
                  <a:pt x="245" y="640"/>
                </a:cubicBezTo>
                <a:cubicBezTo>
                  <a:pt x="330" y="686"/>
                  <a:pt x="489" y="714"/>
                  <a:pt x="614" y="714"/>
                </a:cubicBezTo>
                <a:cubicBezTo>
                  <a:pt x="647" y="714"/>
                  <a:pt x="678" y="712"/>
                  <a:pt x="705" y="708"/>
                </a:cubicBezTo>
                <a:cubicBezTo>
                  <a:pt x="950" y="649"/>
                  <a:pt x="1117" y="453"/>
                  <a:pt x="1048" y="277"/>
                </a:cubicBezTo>
                <a:cubicBezTo>
                  <a:pt x="1038" y="238"/>
                  <a:pt x="881" y="81"/>
                  <a:pt x="842" y="72"/>
                </a:cubicBezTo>
                <a:cubicBezTo>
                  <a:pt x="842" y="72"/>
                  <a:pt x="823" y="61"/>
                  <a:pt x="803" y="61"/>
                </a:cubicBezTo>
                <a:cubicBezTo>
                  <a:pt x="718" y="27"/>
                  <a:pt x="521" y="1"/>
                  <a:pt x="420"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0"/>
          <p:cNvSpPr/>
          <p:nvPr/>
        </p:nvSpPr>
        <p:spPr>
          <a:xfrm>
            <a:off x="6205319" y="-567737"/>
            <a:ext cx="138830" cy="90170"/>
          </a:xfrm>
          <a:custGeom>
            <a:avLst/>
            <a:gdLst/>
            <a:ahLst/>
            <a:cxnLst/>
            <a:rect l="l" t="t" r="r" b="b"/>
            <a:pathLst>
              <a:path w="602" h="391" extrusionOk="0">
                <a:moveTo>
                  <a:pt x="396" y="1"/>
                </a:moveTo>
                <a:cubicBezTo>
                  <a:pt x="288" y="1"/>
                  <a:pt x="210" y="30"/>
                  <a:pt x="142" y="99"/>
                </a:cubicBezTo>
                <a:cubicBezTo>
                  <a:pt x="1" y="231"/>
                  <a:pt x="111" y="391"/>
                  <a:pt x="302" y="391"/>
                </a:cubicBezTo>
                <a:cubicBezTo>
                  <a:pt x="338" y="391"/>
                  <a:pt x="376" y="385"/>
                  <a:pt x="416" y="373"/>
                </a:cubicBezTo>
                <a:cubicBezTo>
                  <a:pt x="494" y="353"/>
                  <a:pt x="592" y="255"/>
                  <a:pt x="592" y="197"/>
                </a:cubicBezTo>
                <a:cubicBezTo>
                  <a:pt x="602" y="79"/>
                  <a:pt x="533" y="10"/>
                  <a:pt x="396"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0"/>
          <p:cNvSpPr/>
          <p:nvPr/>
        </p:nvSpPr>
        <p:spPr>
          <a:xfrm>
            <a:off x="6398115" y="-291228"/>
            <a:ext cx="221621" cy="148747"/>
          </a:xfrm>
          <a:custGeom>
            <a:avLst/>
            <a:gdLst/>
            <a:ahLst/>
            <a:cxnLst/>
            <a:rect l="l" t="t" r="r" b="b"/>
            <a:pathLst>
              <a:path w="961" h="645" extrusionOk="0">
                <a:moveTo>
                  <a:pt x="593" y="0"/>
                </a:moveTo>
                <a:cubicBezTo>
                  <a:pt x="442" y="0"/>
                  <a:pt x="271" y="71"/>
                  <a:pt x="187" y="163"/>
                </a:cubicBezTo>
                <a:cubicBezTo>
                  <a:pt x="1" y="388"/>
                  <a:pt x="109" y="633"/>
                  <a:pt x="412" y="643"/>
                </a:cubicBezTo>
                <a:cubicBezTo>
                  <a:pt x="425" y="644"/>
                  <a:pt x="437" y="644"/>
                  <a:pt x="450" y="644"/>
                </a:cubicBezTo>
                <a:cubicBezTo>
                  <a:pt x="591" y="644"/>
                  <a:pt x="715" y="595"/>
                  <a:pt x="814" y="496"/>
                </a:cubicBezTo>
                <a:cubicBezTo>
                  <a:pt x="931" y="378"/>
                  <a:pt x="960" y="241"/>
                  <a:pt x="882" y="134"/>
                </a:cubicBezTo>
                <a:cubicBezTo>
                  <a:pt x="843" y="65"/>
                  <a:pt x="755" y="16"/>
                  <a:pt x="667" y="6"/>
                </a:cubicBezTo>
                <a:cubicBezTo>
                  <a:pt x="643" y="2"/>
                  <a:pt x="618" y="0"/>
                  <a:pt x="593"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0"/>
          <p:cNvSpPr/>
          <p:nvPr/>
        </p:nvSpPr>
        <p:spPr>
          <a:xfrm>
            <a:off x="6637496" y="-154703"/>
            <a:ext cx="221621" cy="141136"/>
          </a:xfrm>
          <a:custGeom>
            <a:avLst/>
            <a:gdLst/>
            <a:ahLst/>
            <a:cxnLst/>
            <a:rect l="l" t="t" r="r" b="b"/>
            <a:pathLst>
              <a:path w="961" h="612" extrusionOk="0">
                <a:moveTo>
                  <a:pt x="511" y="1"/>
                </a:moveTo>
                <a:cubicBezTo>
                  <a:pt x="364" y="1"/>
                  <a:pt x="219" y="68"/>
                  <a:pt x="99" y="178"/>
                </a:cubicBezTo>
                <a:cubicBezTo>
                  <a:pt x="31" y="256"/>
                  <a:pt x="1" y="345"/>
                  <a:pt x="20" y="423"/>
                </a:cubicBezTo>
                <a:cubicBezTo>
                  <a:pt x="31" y="482"/>
                  <a:pt x="50" y="491"/>
                  <a:pt x="129" y="541"/>
                </a:cubicBezTo>
                <a:cubicBezTo>
                  <a:pt x="212" y="588"/>
                  <a:pt x="305" y="612"/>
                  <a:pt x="397" y="612"/>
                </a:cubicBezTo>
                <a:cubicBezTo>
                  <a:pt x="532" y="612"/>
                  <a:pt x="666" y="561"/>
                  <a:pt x="765" y="462"/>
                </a:cubicBezTo>
                <a:cubicBezTo>
                  <a:pt x="961" y="276"/>
                  <a:pt x="834" y="32"/>
                  <a:pt x="540" y="2"/>
                </a:cubicBezTo>
                <a:cubicBezTo>
                  <a:pt x="530" y="1"/>
                  <a:pt x="521" y="1"/>
                  <a:pt x="51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0"/>
          <p:cNvSpPr/>
          <p:nvPr/>
        </p:nvSpPr>
        <p:spPr>
          <a:xfrm>
            <a:off x="7010404" y="209671"/>
            <a:ext cx="180802" cy="129836"/>
          </a:xfrm>
          <a:custGeom>
            <a:avLst/>
            <a:gdLst/>
            <a:ahLst/>
            <a:cxnLst/>
            <a:rect l="l" t="t" r="r" b="b"/>
            <a:pathLst>
              <a:path w="784" h="563" extrusionOk="0">
                <a:moveTo>
                  <a:pt x="424" y="0"/>
                </a:moveTo>
                <a:cubicBezTo>
                  <a:pt x="317" y="0"/>
                  <a:pt x="206" y="47"/>
                  <a:pt x="127" y="126"/>
                </a:cubicBezTo>
                <a:cubicBezTo>
                  <a:pt x="29" y="224"/>
                  <a:pt x="0" y="361"/>
                  <a:pt x="79" y="430"/>
                </a:cubicBezTo>
                <a:cubicBezTo>
                  <a:pt x="98" y="439"/>
                  <a:pt x="127" y="469"/>
                  <a:pt x="157" y="489"/>
                </a:cubicBezTo>
                <a:cubicBezTo>
                  <a:pt x="204" y="536"/>
                  <a:pt x="291" y="562"/>
                  <a:pt x="383" y="562"/>
                </a:cubicBezTo>
                <a:cubicBezTo>
                  <a:pt x="442" y="562"/>
                  <a:pt x="504" y="551"/>
                  <a:pt x="558" y="528"/>
                </a:cubicBezTo>
                <a:cubicBezTo>
                  <a:pt x="745" y="450"/>
                  <a:pt x="784" y="302"/>
                  <a:pt x="686" y="146"/>
                </a:cubicBezTo>
                <a:cubicBezTo>
                  <a:pt x="627" y="58"/>
                  <a:pt x="588" y="28"/>
                  <a:pt x="499" y="8"/>
                </a:cubicBezTo>
                <a:cubicBezTo>
                  <a:pt x="475" y="3"/>
                  <a:pt x="449" y="0"/>
                  <a:pt x="424"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0"/>
          <p:cNvSpPr/>
          <p:nvPr/>
        </p:nvSpPr>
        <p:spPr>
          <a:xfrm>
            <a:off x="6063950" y="-77908"/>
            <a:ext cx="269128" cy="189335"/>
          </a:xfrm>
          <a:custGeom>
            <a:avLst/>
            <a:gdLst/>
            <a:ahLst/>
            <a:cxnLst/>
            <a:rect l="l" t="t" r="r" b="b"/>
            <a:pathLst>
              <a:path w="1167" h="821" extrusionOk="0">
                <a:moveTo>
                  <a:pt x="677" y="0"/>
                </a:moveTo>
                <a:cubicBezTo>
                  <a:pt x="562" y="0"/>
                  <a:pt x="436" y="29"/>
                  <a:pt x="333" y="80"/>
                </a:cubicBezTo>
                <a:cubicBezTo>
                  <a:pt x="216" y="129"/>
                  <a:pt x="98" y="256"/>
                  <a:pt x="59" y="354"/>
                </a:cubicBezTo>
                <a:cubicBezTo>
                  <a:pt x="0" y="531"/>
                  <a:pt x="59" y="668"/>
                  <a:pt x="235" y="756"/>
                </a:cubicBezTo>
                <a:cubicBezTo>
                  <a:pt x="319" y="801"/>
                  <a:pt x="398" y="821"/>
                  <a:pt x="487" y="821"/>
                </a:cubicBezTo>
                <a:cubicBezTo>
                  <a:pt x="534" y="821"/>
                  <a:pt x="583" y="815"/>
                  <a:pt x="637" y="805"/>
                </a:cubicBezTo>
                <a:cubicBezTo>
                  <a:pt x="794" y="776"/>
                  <a:pt x="892" y="727"/>
                  <a:pt x="990" y="639"/>
                </a:cubicBezTo>
                <a:cubicBezTo>
                  <a:pt x="1136" y="491"/>
                  <a:pt x="1166" y="335"/>
                  <a:pt x="1078" y="198"/>
                </a:cubicBezTo>
                <a:cubicBezTo>
                  <a:pt x="1038" y="129"/>
                  <a:pt x="1019" y="110"/>
                  <a:pt x="931" y="71"/>
                </a:cubicBezTo>
                <a:cubicBezTo>
                  <a:pt x="853" y="21"/>
                  <a:pt x="813" y="12"/>
                  <a:pt x="725" y="2"/>
                </a:cubicBezTo>
                <a:cubicBezTo>
                  <a:pt x="709" y="1"/>
                  <a:pt x="693" y="0"/>
                  <a:pt x="677"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0"/>
          <p:cNvSpPr/>
          <p:nvPr/>
        </p:nvSpPr>
        <p:spPr>
          <a:xfrm>
            <a:off x="6391427" y="179691"/>
            <a:ext cx="223697" cy="184261"/>
          </a:xfrm>
          <a:custGeom>
            <a:avLst/>
            <a:gdLst/>
            <a:ahLst/>
            <a:cxnLst/>
            <a:rect l="l" t="t" r="r" b="b"/>
            <a:pathLst>
              <a:path w="970" h="799" extrusionOk="0">
                <a:moveTo>
                  <a:pt x="567" y="1"/>
                </a:moveTo>
                <a:cubicBezTo>
                  <a:pt x="338" y="1"/>
                  <a:pt x="97" y="144"/>
                  <a:pt x="30" y="334"/>
                </a:cubicBezTo>
                <a:cubicBezTo>
                  <a:pt x="1" y="413"/>
                  <a:pt x="20" y="560"/>
                  <a:pt x="59" y="638"/>
                </a:cubicBezTo>
                <a:cubicBezTo>
                  <a:pt x="129" y="733"/>
                  <a:pt x="282" y="798"/>
                  <a:pt x="446" y="798"/>
                </a:cubicBezTo>
                <a:cubicBezTo>
                  <a:pt x="467" y="798"/>
                  <a:pt x="489" y="797"/>
                  <a:pt x="510" y="795"/>
                </a:cubicBezTo>
                <a:cubicBezTo>
                  <a:pt x="706" y="765"/>
                  <a:pt x="902" y="628"/>
                  <a:pt x="950" y="482"/>
                </a:cubicBezTo>
                <a:cubicBezTo>
                  <a:pt x="970" y="393"/>
                  <a:pt x="970" y="364"/>
                  <a:pt x="921" y="247"/>
                </a:cubicBezTo>
                <a:cubicBezTo>
                  <a:pt x="882" y="138"/>
                  <a:pt x="852" y="99"/>
                  <a:pt x="754" y="51"/>
                </a:cubicBezTo>
                <a:cubicBezTo>
                  <a:pt x="696" y="21"/>
                  <a:pt x="647" y="1"/>
                  <a:pt x="588" y="1"/>
                </a:cubicBezTo>
                <a:cubicBezTo>
                  <a:pt x="581" y="1"/>
                  <a:pt x="574" y="1"/>
                  <a:pt x="567"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0"/>
          <p:cNvSpPr/>
          <p:nvPr/>
        </p:nvSpPr>
        <p:spPr>
          <a:xfrm>
            <a:off x="9054367" y="1078403"/>
            <a:ext cx="192333" cy="136524"/>
          </a:xfrm>
          <a:custGeom>
            <a:avLst/>
            <a:gdLst/>
            <a:ahLst/>
            <a:cxnLst/>
            <a:rect l="l" t="t" r="r" b="b"/>
            <a:pathLst>
              <a:path w="834" h="592" extrusionOk="0">
                <a:moveTo>
                  <a:pt x="504" y="1"/>
                </a:moveTo>
                <a:cubicBezTo>
                  <a:pt x="419" y="1"/>
                  <a:pt x="315" y="27"/>
                  <a:pt x="255" y="61"/>
                </a:cubicBezTo>
                <a:cubicBezTo>
                  <a:pt x="157" y="120"/>
                  <a:pt x="69" y="218"/>
                  <a:pt x="50" y="287"/>
                </a:cubicBezTo>
                <a:cubicBezTo>
                  <a:pt x="0" y="433"/>
                  <a:pt x="138" y="581"/>
                  <a:pt x="324" y="590"/>
                </a:cubicBezTo>
                <a:cubicBezTo>
                  <a:pt x="336" y="591"/>
                  <a:pt x="348" y="592"/>
                  <a:pt x="361" y="592"/>
                </a:cubicBezTo>
                <a:cubicBezTo>
                  <a:pt x="445" y="592"/>
                  <a:pt x="550" y="564"/>
                  <a:pt x="618" y="522"/>
                </a:cubicBezTo>
                <a:cubicBezTo>
                  <a:pt x="706" y="463"/>
                  <a:pt x="804" y="335"/>
                  <a:pt x="814" y="248"/>
                </a:cubicBezTo>
                <a:cubicBezTo>
                  <a:pt x="833" y="120"/>
                  <a:pt x="706" y="2"/>
                  <a:pt x="540" y="2"/>
                </a:cubicBezTo>
                <a:cubicBezTo>
                  <a:pt x="528" y="1"/>
                  <a:pt x="516" y="1"/>
                  <a:pt x="504"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0"/>
          <p:cNvSpPr/>
          <p:nvPr/>
        </p:nvSpPr>
        <p:spPr>
          <a:xfrm>
            <a:off x="9347943" y="1464685"/>
            <a:ext cx="255521" cy="163506"/>
          </a:xfrm>
          <a:custGeom>
            <a:avLst/>
            <a:gdLst/>
            <a:ahLst/>
            <a:cxnLst/>
            <a:rect l="l" t="t" r="r" b="b"/>
            <a:pathLst>
              <a:path w="1108" h="709" extrusionOk="0">
                <a:moveTo>
                  <a:pt x="423" y="0"/>
                </a:moveTo>
                <a:cubicBezTo>
                  <a:pt x="407" y="0"/>
                  <a:pt x="394" y="1"/>
                  <a:pt x="383" y="2"/>
                </a:cubicBezTo>
                <a:cubicBezTo>
                  <a:pt x="216" y="31"/>
                  <a:pt x="79" y="129"/>
                  <a:pt x="40" y="257"/>
                </a:cubicBezTo>
                <a:cubicBezTo>
                  <a:pt x="1" y="384"/>
                  <a:pt x="79" y="551"/>
                  <a:pt x="236" y="629"/>
                </a:cubicBezTo>
                <a:cubicBezTo>
                  <a:pt x="322" y="680"/>
                  <a:pt x="462" y="709"/>
                  <a:pt x="581" y="709"/>
                </a:cubicBezTo>
                <a:cubicBezTo>
                  <a:pt x="623" y="709"/>
                  <a:pt x="663" y="705"/>
                  <a:pt x="696" y="697"/>
                </a:cubicBezTo>
                <a:cubicBezTo>
                  <a:pt x="941" y="649"/>
                  <a:pt x="1108" y="443"/>
                  <a:pt x="1049" y="277"/>
                </a:cubicBezTo>
                <a:cubicBezTo>
                  <a:pt x="1029" y="238"/>
                  <a:pt x="882" y="81"/>
                  <a:pt x="843" y="71"/>
                </a:cubicBezTo>
                <a:cubicBezTo>
                  <a:pt x="843" y="71"/>
                  <a:pt x="814" y="61"/>
                  <a:pt x="794" y="51"/>
                </a:cubicBezTo>
                <a:cubicBezTo>
                  <a:pt x="710" y="26"/>
                  <a:pt x="523" y="0"/>
                  <a:pt x="423"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0"/>
          <p:cNvSpPr/>
          <p:nvPr/>
        </p:nvSpPr>
        <p:spPr>
          <a:xfrm>
            <a:off x="8630723" y="1279961"/>
            <a:ext cx="139291" cy="89479"/>
          </a:xfrm>
          <a:custGeom>
            <a:avLst/>
            <a:gdLst/>
            <a:ahLst/>
            <a:cxnLst/>
            <a:rect l="l" t="t" r="r" b="b"/>
            <a:pathLst>
              <a:path w="604" h="388" extrusionOk="0">
                <a:moveTo>
                  <a:pt x="398" y="0"/>
                </a:moveTo>
                <a:cubicBezTo>
                  <a:pt x="290" y="0"/>
                  <a:pt x="202" y="29"/>
                  <a:pt x="143" y="98"/>
                </a:cubicBezTo>
                <a:cubicBezTo>
                  <a:pt x="1" y="232"/>
                  <a:pt x="109" y="387"/>
                  <a:pt x="302" y="387"/>
                </a:cubicBezTo>
                <a:cubicBezTo>
                  <a:pt x="335" y="387"/>
                  <a:pt x="370" y="383"/>
                  <a:pt x="408" y="373"/>
                </a:cubicBezTo>
                <a:cubicBezTo>
                  <a:pt x="496" y="353"/>
                  <a:pt x="594" y="255"/>
                  <a:pt x="594" y="196"/>
                </a:cubicBezTo>
                <a:cubicBezTo>
                  <a:pt x="603" y="79"/>
                  <a:pt x="535" y="10"/>
                  <a:pt x="398"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0"/>
          <p:cNvSpPr/>
          <p:nvPr/>
        </p:nvSpPr>
        <p:spPr>
          <a:xfrm>
            <a:off x="8896163" y="1519111"/>
            <a:ext cx="221621" cy="141136"/>
          </a:xfrm>
          <a:custGeom>
            <a:avLst/>
            <a:gdLst/>
            <a:ahLst/>
            <a:cxnLst/>
            <a:rect l="l" t="t" r="r" b="b"/>
            <a:pathLst>
              <a:path w="961" h="612" extrusionOk="0">
                <a:moveTo>
                  <a:pt x="505" y="0"/>
                </a:moveTo>
                <a:cubicBezTo>
                  <a:pt x="360" y="0"/>
                  <a:pt x="217" y="60"/>
                  <a:pt x="99" y="178"/>
                </a:cubicBezTo>
                <a:cubicBezTo>
                  <a:pt x="31" y="246"/>
                  <a:pt x="1" y="344"/>
                  <a:pt x="20" y="422"/>
                </a:cubicBezTo>
                <a:cubicBezTo>
                  <a:pt x="31" y="472"/>
                  <a:pt x="50" y="491"/>
                  <a:pt x="129" y="540"/>
                </a:cubicBezTo>
                <a:cubicBezTo>
                  <a:pt x="216" y="588"/>
                  <a:pt x="310" y="611"/>
                  <a:pt x="402" y="611"/>
                </a:cubicBezTo>
                <a:cubicBezTo>
                  <a:pt x="536" y="611"/>
                  <a:pt x="666" y="561"/>
                  <a:pt x="765" y="461"/>
                </a:cubicBezTo>
                <a:cubicBezTo>
                  <a:pt x="961" y="276"/>
                  <a:pt x="843" y="21"/>
                  <a:pt x="540" y="2"/>
                </a:cubicBezTo>
                <a:cubicBezTo>
                  <a:pt x="528" y="1"/>
                  <a:pt x="517" y="0"/>
                  <a:pt x="505"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0"/>
          <p:cNvSpPr/>
          <p:nvPr/>
        </p:nvSpPr>
        <p:spPr>
          <a:xfrm>
            <a:off x="9318655" y="1858347"/>
            <a:ext cx="181033" cy="129836"/>
          </a:xfrm>
          <a:custGeom>
            <a:avLst/>
            <a:gdLst/>
            <a:ahLst/>
            <a:cxnLst/>
            <a:rect l="l" t="t" r="r" b="b"/>
            <a:pathLst>
              <a:path w="785" h="563" extrusionOk="0">
                <a:moveTo>
                  <a:pt x="424" y="1"/>
                </a:moveTo>
                <a:cubicBezTo>
                  <a:pt x="318" y="1"/>
                  <a:pt x="207" y="48"/>
                  <a:pt x="128" y="127"/>
                </a:cubicBezTo>
                <a:cubicBezTo>
                  <a:pt x="20" y="225"/>
                  <a:pt x="1" y="362"/>
                  <a:pt x="79" y="420"/>
                </a:cubicBezTo>
                <a:cubicBezTo>
                  <a:pt x="88" y="440"/>
                  <a:pt x="128" y="470"/>
                  <a:pt x="147" y="489"/>
                </a:cubicBezTo>
                <a:cubicBezTo>
                  <a:pt x="201" y="537"/>
                  <a:pt x="290" y="563"/>
                  <a:pt x="383" y="563"/>
                </a:cubicBezTo>
                <a:cubicBezTo>
                  <a:pt x="443" y="563"/>
                  <a:pt x="505" y="552"/>
                  <a:pt x="559" y="529"/>
                </a:cubicBezTo>
                <a:cubicBezTo>
                  <a:pt x="745" y="450"/>
                  <a:pt x="784" y="303"/>
                  <a:pt x="676" y="137"/>
                </a:cubicBezTo>
                <a:cubicBezTo>
                  <a:pt x="628" y="58"/>
                  <a:pt x="578" y="29"/>
                  <a:pt x="500" y="9"/>
                </a:cubicBezTo>
                <a:cubicBezTo>
                  <a:pt x="475" y="3"/>
                  <a:pt x="450" y="1"/>
                  <a:pt x="424"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0"/>
          <p:cNvSpPr/>
          <p:nvPr/>
        </p:nvSpPr>
        <p:spPr>
          <a:xfrm>
            <a:off x="8372201" y="1570769"/>
            <a:ext cx="269128" cy="189566"/>
          </a:xfrm>
          <a:custGeom>
            <a:avLst/>
            <a:gdLst/>
            <a:ahLst/>
            <a:cxnLst/>
            <a:rect l="l" t="t" r="r" b="b"/>
            <a:pathLst>
              <a:path w="1167" h="822" extrusionOk="0">
                <a:moveTo>
                  <a:pt x="676" y="1"/>
                </a:moveTo>
                <a:cubicBezTo>
                  <a:pt x="562" y="1"/>
                  <a:pt x="436" y="28"/>
                  <a:pt x="334" y="71"/>
                </a:cubicBezTo>
                <a:cubicBezTo>
                  <a:pt x="216" y="130"/>
                  <a:pt x="89" y="257"/>
                  <a:pt x="59" y="355"/>
                </a:cubicBezTo>
                <a:cubicBezTo>
                  <a:pt x="1" y="531"/>
                  <a:pt x="59" y="668"/>
                  <a:pt x="236" y="757"/>
                </a:cubicBezTo>
                <a:cubicBezTo>
                  <a:pt x="319" y="802"/>
                  <a:pt x="398" y="821"/>
                  <a:pt x="487" y="821"/>
                </a:cubicBezTo>
                <a:cubicBezTo>
                  <a:pt x="534" y="821"/>
                  <a:pt x="583" y="816"/>
                  <a:pt x="638" y="806"/>
                </a:cubicBezTo>
                <a:cubicBezTo>
                  <a:pt x="794" y="777"/>
                  <a:pt x="892" y="727"/>
                  <a:pt x="990" y="639"/>
                </a:cubicBezTo>
                <a:cubicBezTo>
                  <a:pt x="1137" y="492"/>
                  <a:pt x="1167" y="335"/>
                  <a:pt x="1078" y="189"/>
                </a:cubicBezTo>
                <a:cubicBezTo>
                  <a:pt x="1039" y="130"/>
                  <a:pt x="1019" y="111"/>
                  <a:pt x="931" y="71"/>
                </a:cubicBezTo>
                <a:cubicBezTo>
                  <a:pt x="853" y="22"/>
                  <a:pt x="814" y="13"/>
                  <a:pt x="725" y="2"/>
                </a:cubicBezTo>
                <a:cubicBezTo>
                  <a:pt x="709" y="1"/>
                  <a:pt x="693" y="1"/>
                  <a:pt x="676"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0"/>
          <p:cNvSpPr/>
          <p:nvPr/>
        </p:nvSpPr>
        <p:spPr>
          <a:xfrm>
            <a:off x="8697371" y="1828598"/>
            <a:ext cx="226233" cy="182647"/>
          </a:xfrm>
          <a:custGeom>
            <a:avLst/>
            <a:gdLst/>
            <a:ahLst/>
            <a:cxnLst/>
            <a:rect l="l" t="t" r="r" b="b"/>
            <a:pathLst>
              <a:path w="981" h="792" extrusionOk="0">
                <a:moveTo>
                  <a:pt x="566" y="0"/>
                </a:moveTo>
                <a:cubicBezTo>
                  <a:pt x="338" y="0"/>
                  <a:pt x="107" y="135"/>
                  <a:pt x="31" y="334"/>
                </a:cubicBezTo>
                <a:cubicBezTo>
                  <a:pt x="1" y="412"/>
                  <a:pt x="21" y="560"/>
                  <a:pt x="70" y="638"/>
                </a:cubicBezTo>
                <a:cubicBezTo>
                  <a:pt x="127" y="728"/>
                  <a:pt x="275" y="791"/>
                  <a:pt x="432" y="791"/>
                </a:cubicBezTo>
                <a:cubicBezTo>
                  <a:pt x="461" y="791"/>
                  <a:pt x="491" y="789"/>
                  <a:pt x="520" y="784"/>
                </a:cubicBezTo>
                <a:cubicBezTo>
                  <a:pt x="716" y="765"/>
                  <a:pt x="912" y="628"/>
                  <a:pt x="961" y="471"/>
                </a:cubicBezTo>
                <a:cubicBezTo>
                  <a:pt x="980" y="393"/>
                  <a:pt x="980" y="364"/>
                  <a:pt x="932" y="246"/>
                </a:cubicBezTo>
                <a:cubicBezTo>
                  <a:pt x="893" y="138"/>
                  <a:pt x="863" y="99"/>
                  <a:pt x="765" y="50"/>
                </a:cubicBezTo>
                <a:cubicBezTo>
                  <a:pt x="706" y="11"/>
                  <a:pt x="658" y="1"/>
                  <a:pt x="589" y="1"/>
                </a:cubicBezTo>
                <a:cubicBezTo>
                  <a:pt x="581" y="1"/>
                  <a:pt x="573" y="0"/>
                  <a:pt x="566"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0"/>
          <p:cNvSpPr/>
          <p:nvPr/>
        </p:nvSpPr>
        <p:spPr>
          <a:xfrm>
            <a:off x="-193855" y="3070928"/>
            <a:ext cx="132373" cy="81868"/>
          </a:xfrm>
          <a:custGeom>
            <a:avLst/>
            <a:gdLst/>
            <a:ahLst/>
            <a:cxnLst/>
            <a:rect l="l" t="t" r="r" b="b"/>
            <a:pathLst>
              <a:path w="574" h="355" extrusionOk="0">
                <a:moveTo>
                  <a:pt x="394" y="0"/>
                </a:moveTo>
                <a:cubicBezTo>
                  <a:pt x="245" y="0"/>
                  <a:pt x="1" y="143"/>
                  <a:pt x="133" y="294"/>
                </a:cubicBezTo>
                <a:cubicBezTo>
                  <a:pt x="173" y="334"/>
                  <a:pt x="231" y="353"/>
                  <a:pt x="290" y="353"/>
                </a:cubicBezTo>
                <a:cubicBezTo>
                  <a:pt x="298" y="354"/>
                  <a:pt x="305" y="354"/>
                  <a:pt x="312" y="354"/>
                </a:cubicBezTo>
                <a:cubicBezTo>
                  <a:pt x="403" y="354"/>
                  <a:pt x="490" y="299"/>
                  <a:pt x="535" y="226"/>
                </a:cubicBezTo>
                <a:cubicBezTo>
                  <a:pt x="554" y="197"/>
                  <a:pt x="564" y="177"/>
                  <a:pt x="564" y="148"/>
                </a:cubicBezTo>
                <a:cubicBezTo>
                  <a:pt x="574" y="70"/>
                  <a:pt x="506" y="11"/>
                  <a:pt x="437" y="1"/>
                </a:cubicBezTo>
                <a:lnTo>
                  <a:pt x="408" y="1"/>
                </a:lnTo>
                <a:cubicBezTo>
                  <a:pt x="403" y="0"/>
                  <a:pt x="399" y="0"/>
                  <a:pt x="394"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0"/>
          <p:cNvSpPr/>
          <p:nvPr/>
        </p:nvSpPr>
        <p:spPr>
          <a:xfrm>
            <a:off x="1478" y="3303851"/>
            <a:ext cx="160739" cy="100087"/>
          </a:xfrm>
          <a:custGeom>
            <a:avLst/>
            <a:gdLst/>
            <a:ahLst/>
            <a:cxnLst/>
            <a:rect l="l" t="t" r="r" b="b"/>
            <a:pathLst>
              <a:path w="697" h="434" extrusionOk="0">
                <a:moveTo>
                  <a:pt x="301" y="0"/>
                </a:moveTo>
                <a:cubicBezTo>
                  <a:pt x="185" y="0"/>
                  <a:pt x="65" y="40"/>
                  <a:pt x="31" y="157"/>
                </a:cubicBezTo>
                <a:cubicBezTo>
                  <a:pt x="1" y="235"/>
                  <a:pt x="50" y="333"/>
                  <a:pt x="148" y="392"/>
                </a:cubicBezTo>
                <a:cubicBezTo>
                  <a:pt x="205" y="416"/>
                  <a:pt x="302" y="433"/>
                  <a:pt x="378" y="433"/>
                </a:cubicBezTo>
                <a:cubicBezTo>
                  <a:pt x="394" y="433"/>
                  <a:pt x="409" y="432"/>
                  <a:pt x="423" y="431"/>
                </a:cubicBezTo>
                <a:cubicBezTo>
                  <a:pt x="667" y="372"/>
                  <a:pt x="697" y="127"/>
                  <a:pt x="481" y="39"/>
                </a:cubicBezTo>
                <a:cubicBezTo>
                  <a:pt x="471" y="29"/>
                  <a:pt x="452" y="29"/>
                  <a:pt x="442" y="19"/>
                </a:cubicBezTo>
                <a:cubicBezTo>
                  <a:pt x="401" y="8"/>
                  <a:pt x="351" y="0"/>
                  <a:pt x="301"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0"/>
          <p:cNvSpPr/>
          <p:nvPr/>
        </p:nvSpPr>
        <p:spPr>
          <a:xfrm>
            <a:off x="-433236" y="3192924"/>
            <a:ext cx="85097" cy="54195"/>
          </a:xfrm>
          <a:custGeom>
            <a:avLst/>
            <a:gdLst/>
            <a:ahLst/>
            <a:cxnLst/>
            <a:rect l="l" t="t" r="r" b="b"/>
            <a:pathLst>
              <a:path w="369" h="235" extrusionOk="0">
                <a:moveTo>
                  <a:pt x="241" y="1"/>
                </a:moveTo>
                <a:cubicBezTo>
                  <a:pt x="172" y="1"/>
                  <a:pt x="123" y="11"/>
                  <a:pt x="84" y="59"/>
                </a:cubicBezTo>
                <a:cubicBezTo>
                  <a:pt x="0" y="143"/>
                  <a:pt x="67" y="234"/>
                  <a:pt x="187" y="234"/>
                </a:cubicBezTo>
                <a:cubicBezTo>
                  <a:pt x="207" y="234"/>
                  <a:pt x="228" y="232"/>
                  <a:pt x="251" y="226"/>
                </a:cubicBezTo>
                <a:cubicBezTo>
                  <a:pt x="299" y="207"/>
                  <a:pt x="358" y="157"/>
                  <a:pt x="358" y="118"/>
                </a:cubicBezTo>
                <a:cubicBezTo>
                  <a:pt x="368" y="50"/>
                  <a:pt x="319" y="1"/>
                  <a:pt x="241"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0"/>
          <p:cNvSpPr/>
          <p:nvPr/>
        </p:nvSpPr>
        <p:spPr>
          <a:xfrm>
            <a:off x="-273879" y="3337060"/>
            <a:ext cx="135602" cy="86481"/>
          </a:xfrm>
          <a:custGeom>
            <a:avLst/>
            <a:gdLst/>
            <a:ahLst/>
            <a:cxnLst/>
            <a:rect l="l" t="t" r="r" b="b"/>
            <a:pathLst>
              <a:path w="588" h="375" extrusionOk="0">
                <a:moveTo>
                  <a:pt x="305" y="1"/>
                </a:moveTo>
                <a:cubicBezTo>
                  <a:pt x="218" y="1"/>
                  <a:pt x="140" y="40"/>
                  <a:pt x="69" y="110"/>
                </a:cubicBezTo>
                <a:cubicBezTo>
                  <a:pt x="20" y="150"/>
                  <a:pt x="0" y="208"/>
                  <a:pt x="20" y="257"/>
                </a:cubicBezTo>
                <a:cubicBezTo>
                  <a:pt x="30" y="287"/>
                  <a:pt x="39" y="296"/>
                  <a:pt x="89" y="326"/>
                </a:cubicBezTo>
                <a:cubicBezTo>
                  <a:pt x="142" y="359"/>
                  <a:pt x="200" y="374"/>
                  <a:pt x="257" y="374"/>
                </a:cubicBezTo>
                <a:cubicBezTo>
                  <a:pt x="336" y="374"/>
                  <a:pt x="413" y="344"/>
                  <a:pt x="470" y="287"/>
                </a:cubicBezTo>
                <a:cubicBezTo>
                  <a:pt x="588" y="169"/>
                  <a:pt x="520" y="13"/>
                  <a:pt x="333" y="2"/>
                </a:cubicBezTo>
                <a:cubicBezTo>
                  <a:pt x="324" y="1"/>
                  <a:pt x="314" y="1"/>
                  <a:pt x="305"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0"/>
          <p:cNvSpPr/>
          <p:nvPr/>
        </p:nvSpPr>
        <p:spPr>
          <a:xfrm>
            <a:off x="-19739" y="3544153"/>
            <a:ext cx="114154" cy="78409"/>
          </a:xfrm>
          <a:custGeom>
            <a:avLst/>
            <a:gdLst/>
            <a:ahLst/>
            <a:cxnLst/>
            <a:rect l="l" t="t" r="r" b="b"/>
            <a:pathLst>
              <a:path w="495" h="340" extrusionOk="0">
                <a:moveTo>
                  <a:pt x="271" y="0"/>
                </a:moveTo>
                <a:cubicBezTo>
                  <a:pt x="148" y="0"/>
                  <a:pt x="1" y="93"/>
                  <a:pt x="44" y="231"/>
                </a:cubicBezTo>
                <a:cubicBezTo>
                  <a:pt x="70" y="309"/>
                  <a:pt x="157" y="340"/>
                  <a:pt x="241" y="340"/>
                </a:cubicBezTo>
                <a:cubicBezTo>
                  <a:pt x="284" y="340"/>
                  <a:pt x="325" y="332"/>
                  <a:pt x="358" y="319"/>
                </a:cubicBezTo>
                <a:cubicBezTo>
                  <a:pt x="465" y="270"/>
                  <a:pt x="495" y="182"/>
                  <a:pt x="426" y="84"/>
                </a:cubicBezTo>
                <a:cubicBezTo>
                  <a:pt x="397" y="35"/>
                  <a:pt x="367" y="16"/>
                  <a:pt x="319" y="5"/>
                </a:cubicBezTo>
                <a:cubicBezTo>
                  <a:pt x="304" y="2"/>
                  <a:pt x="288" y="0"/>
                  <a:pt x="271"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0"/>
          <p:cNvSpPr/>
          <p:nvPr/>
        </p:nvSpPr>
        <p:spPr>
          <a:xfrm>
            <a:off x="-617269" y="3369115"/>
            <a:ext cx="185414" cy="113924"/>
          </a:xfrm>
          <a:custGeom>
            <a:avLst/>
            <a:gdLst/>
            <a:ahLst/>
            <a:cxnLst/>
            <a:rect l="l" t="t" r="r" b="b"/>
            <a:pathLst>
              <a:path w="804" h="494" extrusionOk="0">
                <a:moveTo>
                  <a:pt x="481" y="0"/>
                </a:moveTo>
                <a:cubicBezTo>
                  <a:pt x="294" y="20"/>
                  <a:pt x="0" y="246"/>
                  <a:pt x="196" y="431"/>
                </a:cubicBezTo>
                <a:cubicBezTo>
                  <a:pt x="244" y="475"/>
                  <a:pt x="316" y="493"/>
                  <a:pt x="392" y="493"/>
                </a:cubicBezTo>
                <a:cubicBezTo>
                  <a:pt x="504" y="493"/>
                  <a:pt x="626" y="455"/>
                  <a:pt x="696" y="402"/>
                </a:cubicBezTo>
                <a:cubicBezTo>
                  <a:pt x="755" y="353"/>
                  <a:pt x="804" y="285"/>
                  <a:pt x="804" y="207"/>
                </a:cubicBezTo>
                <a:cubicBezTo>
                  <a:pt x="794" y="128"/>
                  <a:pt x="745" y="69"/>
                  <a:pt x="686" y="40"/>
                </a:cubicBezTo>
                <a:cubicBezTo>
                  <a:pt x="647" y="20"/>
                  <a:pt x="598" y="11"/>
                  <a:pt x="559" y="0"/>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0"/>
          <p:cNvSpPr/>
          <p:nvPr/>
        </p:nvSpPr>
        <p:spPr>
          <a:xfrm>
            <a:off x="-410174" y="3525012"/>
            <a:ext cx="168118" cy="111618"/>
          </a:xfrm>
          <a:custGeom>
            <a:avLst/>
            <a:gdLst/>
            <a:ahLst/>
            <a:cxnLst/>
            <a:rect l="l" t="t" r="r" b="b"/>
            <a:pathLst>
              <a:path w="729" h="484" extrusionOk="0">
                <a:moveTo>
                  <a:pt x="395" y="1"/>
                </a:moveTo>
                <a:cubicBezTo>
                  <a:pt x="78" y="19"/>
                  <a:pt x="1" y="484"/>
                  <a:pt x="334" y="484"/>
                </a:cubicBezTo>
                <a:cubicBezTo>
                  <a:pt x="351" y="484"/>
                  <a:pt x="368" y="482"/>
                  <a:pt x="386" y="480"/>
                </a:cubicBezTo>
                <a:cubicBezTo>
                  <a:pt x="680" y="451"/>
                  <a:pt x="728" y="10"/>
                  <a:pt x="434" y="1"/>
                </a:cubicBezTo>
                <a:close/>
              </a:path>
            </a:pathLst>
          </a:custGeom>
          <a:solidFill>
            <a:srgbClr val="299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0"/>
          <p:cNvSpPr/>
          <p:nvPr/>
        </p:nvSpPr>
        <p:spPr>
          <a:xfrm>
            <a:off x="195888" y="5264321"/>
            <a:ext cx="115538" cy="132373"/>
          </a:xfrm>
          <a:custGeom>
            <a:avLst/>
            <a:gdLst/>
            <a:ahLst/>
            <a:cxnLst/>
            <a:rect l="l" t="t" r="r" b="b"/>
            <a:pathLst>
              <a:path w="501" h="574" extrusionOk="0">
                <a:moveTo>
                  <a:pt x="319" y="0"/>
                </a:moveTo>
                <a:cubicBezTo>
                  <a:pt x="265" y="0"/>
                  <a:pt x="206" y="20"/>
                  <a:pt x="157" y="59"/>
                </a:cubicBezTo>
                <a:cubicBezTo>
                  <a:pt x="98" y="98"/>
                  <a:pt x="39" y="176"/>
                  <a:pt x="30" y="245"/>
                </a:cubicBezTo>
                <a:cubicBezTo>
                  <a:pt x="0" y="323"/>
                  <a:pt x="0" y="431"/>
                  <a:pt x="20" y="470"/>
                </a:cubicBezTo>
                <a:cubicBezTo>
                  <a:pt x="49" y="539"/>
                  <a:pt x="114" y="574"/>
                  <a:pt x="184" y="574"/>
                </a:cubicBezTo>
                <a:cubicBezTo>
                  <a:pt x="235" y="574"/>
                  <a:pt x="288" y="556"/>
                  <a:pt x="333" y="519"/>
                </a:cubicBezTo>
                <a:cubicBezTo>
                  <a:pt x="392" y="470"/>
                  <a:pt x="451" y="392"/>
                  <a:pt x="470" y="323"/>
                </a:cubicBezTo>
                <a:cubicBezTo>
                  <a:pt x="500" y="245"/>
                  <a:pt x="490" y="118"/>
                  <a:pt x="451" y="59"/>
                </a:cubicBezTo>
                <a:cubicBezTo>
                  <a:pt x="421" y="20"/>
                  <a:pt x="372" y="0"/>
                  <a:pt x="319"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0"/>
          <p:cNvSpPr/>
          <p:nvPr/>
        </p:nvSpPr>
        <p:spPr>
          <a:xfrm>
            <a:off x="692638" y="5154778"/>
            <a:ext cx="178957" cy="150822"/>
          </a:xfrm>
          <a:custGeom>
            <a:avLst/>
            <a:gdLst/>
            <a:ahLst/>
            <a:cxnLst/>
            <a:rect l="l" t="t" r="r" b="b"/>
            <a:pathLst>
              <a:path w="776" h="654" extrusionOk="0">
                <a:moveTo>
                  <a:pt x="461" y="1"/>
                </a:moveTo>
                <a:cubicBezTo>
                  <a:pt x="438" y="1"/>
                  <a:pt x="420" y="2"/>
                  <a:pt x="412" y="5"/>
                </a:cubicBezTo>
                <a:cubicBezTo>
                  <a:pt x="412" y="5"/>
                  <a:pt x="403" y="14"/>
                  <a:pt x="383" y="25"/>
                </a:cubicBezTo>
                <a:cubicBezTo>
                  <a:pt x="305" y="54"/>
                  <a:pt x="148" y="162"/>
                  <a:pt x="118" y="201"/>
                </a:cubicBezTo>
                <a:cubicBezTo>
                  <a:pt x="31" y="308"/>
                  <a:pt x="1" y="426"/>
                  <a:pt x="40" y="524"/>
                </a:cubicBezTo>
                <a:cubicBezTo>
                  <a:pt x="79" y="601"/>
                  <a:pt x="166" y="653"/>
                  <a:pt x="268" y="653"/>
                </a:cubicBezTo>
                <a:cubicBezTo>
                  <a:pt x="295" y="653"/>
                  <a:pt x="324" y="650"/>
                  <a:pt x="354" y="641"/>
                </a:cubicBezTo>
                <a:cubicBezTo>
                  <a:pt x="451" y="622"/>
                  <a:pt x="599" y="524"/>
                  <a:pt x="658" y="445"/>
                </a:cubicBezTo>
                <a:cubicBezTo>
                  <a:pt x="775" y="289"/>
                  <a:pt x="765" y="93"/>
                  <a:pt x="647" y="25"/>
                </a:cubicBezTo>
                <a:cubicBezTo>
                  <a:pt x="619" y="10"/>
                  <a:pt x="522" y="1"/>
                  <a:pt x="46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0"/>
          <p:cNvSpPr/>
          <p:nvPr/>
        </p:nvSpPr>
        <p:spPr>
          <a:xfrm>
            <a:off x="-127207" y="5562738"/>
            <a:ext cx="81638" cy="86942"/>
          </a:xfrm>
          <a:custGeom>
            <a:avLst/>
            <a:gdLst/>
            <a:ahLst/>
            <a:cxnLst/>
            <a:rect l="l" t="t" r="r" b="b"/>
            <a:pathLst>
              <a:path w="354" h="377" extrusionOk="0">
                <a:moveTo>
                  <a:pt x="223" y="1"/>
                </a:moveTo>
                <a:cubicBezTo>
                  <a:pt x="189" y="1"/>
                  <a:pt x="150" y="16"/>
                  <a:pt x="108" y="47"/>
                </a:cubicBezTo>
                <a:cubicBezTo>
                  <a:pt x="50" y="97"/>
                  <a:pt x="11" y="156"/>
                  <a:pt x="11" y="234"/>
                </a:cubicBezTo>
                <a:cubicBezTo>
                  <a:pt x="0" y="327"/>
                  <a:pt x="53" y="376"/>
                  <a:pt x="120" y="376"/>
                </a:cubicBezTo>
                <a:cubicBezTo>
                  <a:pt x="181" y="376"/>
                  <a:pt x="254" y="337"/>
                  <a:pt x="304" y="254"/>
                </a:cubicBezTo>
                <a:cubicBezTo>
                  <a:pt x="344" y="204"/>
                  <a:pt x="354" y="97"/>
                  <a:pt x="324" y="58"/>
                </a:cubicBezTo>
                <a:cubicBezTo>
                  <a:pt x="298" y="21"/>
                  <a:pt x="263" y="1"/>
                  <a:pt x="223"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0"/>
          <p:cNvSpPr/>
          <p:nvPr/>
        </p:nvSpPr>
        <p:spPr>
          <a:xfrm>
            <a:off x="186894" y="5541060"/>
            <a:ext cx="126608" cy="143212"/>
          </a:xfrm>
          <a:custGeom>
            <a:avLst/>
            <a:gdLst/>
            <a:ahLst/>
            <a:cxnLst/>
            <a:rect l="l" t="t" r="r" b="b"/>
            <a:pathLst>
              <a:path w="549" h="621" extrusionOk="0">
                <a:moveTo>
                  <a:pt x="348" y="1"/>
                </a:moveTo>
                <a:cubicBezTo>
                  <a:pt x="298" y="1"/>
                  <a:pt x="241" y="13"/>
                  <a:pt x="196" y="43"/>
                </a:cubicBezTo>
                <a:cubicBezTo>
                  <a:pt x="89" y="112"/>
                  <a:pt x="0" y="269"/>
                  <a:pt x="0" y="387"/>
                </a:cubicBezTo>
                <a:cubicBezTo>
                  <a:pt x="7" y="536"/>
                  <a:pt x="91" y="621"/>
                  <a:pt x="201" y="621"/>
                </a:cubicBezTo>
                <a:cubicBezTo>
                  <a:pt x="257" y="621"/>
                  <a:pt x="320" y="599"/>
                  <a:pt x="382" y="553"/>
                </a:cubicBezTo>
                <a:cubicBezTo>
                  <a:pt x="480" y="474"/>
                  <a:pt x="529" y="376"/>
                  <a:pt x="539" y="259"/>
                </a:cubicBezTo>
                <a:cubicBezTo>
                  <a:pt x="549" y="122"/>
                  <a:pt x="490" y="34"/>
                  <a:pt x="392" y="4"/>
                </a:cubicBezTo>
                <a:cubicBezTo>
                  <a:pt x="378" y="2"/>
                  <a:pt x="363" y="1"/>
                  <a:pt x="348"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0"/>
          <p:cNvSpPr/>
          <p:nvPr/>
        </p:nvSpPr>
        <p:spPr>
          <a:xfrm>
            <a:off x="399062" y="5922039"/>
            <a:ext cx="127530" cy="138830"/>
          </a:xfrm>
          <a:custGeom>
            <a:avLst/>
            <a:gdLst/>
            <a:ahLst/>
            <a:cxnLst/>
            <a:rect l="l" t="t" r="r" b="b"/>
            <a:pathLst>
              <a:path w="553" h="602" extrusionOk="0">
                <a:moveTo>
                  <a:pt x="357" y="1"/>
                </a:moveTo>
                <a:cubicBezTo>
                  <a:pt x="301" y="1"/>
                  <a:pt x="239" y="21"/>
                  <a:pt x="177" y="67"/>
                </a:cubicBezTo>
                <a:cubicBezTo>
                  <a:pt x="79" y="145"/>
                  <a:pt x="20" y="263"/>
                  <a:pt x="11" y="400"/>
                </a:cubicBezTo>
                <a:cubicBezTo>
                  <a:pt x="1" y="478"/>
                  <a:pt x="31" y="546"/>
                  <a:pt x="89" y="585"/>
                </a:cubicBezTo>
                <a:cubicBezTo>
                  <a:pt x="106" y="597"/>
                  <a:pt x="120" y="602"/>
                  <a:pt x="145" y="602"/>
                </a:cubicBezTo>
                <a:cubicBezTo>
                  <a:pt x="162" y="602"/>
                  <a:pt x="184" y="599"/>
                  <a:pt x="216" y="596"/>
                </a:cubicBezTo>
                <a:cubicBezTo>
                  <a:pt x="393" y="556"/>
                  <a:pt x="530" y="409"/>
                  <a:pt x="540" y="223"/>
                </a:cubicBezTo>
                <a:cubicBezTo>
                  <a:pt x="553" y="85"/>
                  <a:pt x="470" y="1"/>
                  <a:pt x="357"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0"/>
          <p:cNvSpPr/>
          <p:nvPr/>
        </p:nvSpPr>
        <p:spPr>
          <a:xfrm>
            <a:off x="525671" y="4960599"/>
            <a:ext cx="124532" cy="111848"/>
          </a:xfrm>
          <a:custGeom>
            <a:avLst/>
            <a:gdLst/>
            <a:ahLst/>
            <a:cxnLst/>
            <a:rect l="l" t="t" r="r" b="b"/>
            <a:pathLst>
              <a:path w="540" h="485" extrusionOk="0">
                <a:moveTo>
                  <a:pt x="256" y="0"/>
                </a:moveTo>
                <a:cubicBezTo>
                  <a:pt x="226" y="0"/>
                  <a:pt x="200" y="8"/>
                  <a:pt x="167" y="24"/>
                </a:cubicBezTo>
                <a:cubicBezTo>
                  <a:pt x="79" y="73"/>
                  <a:pt x="20" y="181"/>
                  <a:pt x="10" y="288"/>
                </a:cubicBezTo>
                <a:cubicBezTo>
                  <a:pt x="0" y="396"/>
                  <a:pt x="59" y="484"/>
                  <a:pt x="137" y="484"/>
                </a:cubicBezTo>
                <a:lnTo>
                  <a:pt x="216" y="484"/>
                </a:lnTo>
                <a:cubicBezTo>
                  <a:pt x="220" y="485"/>
                  <a:pt x="225" y="485"/>
                  <a:pt x="230" y="485"/>
                </a:cubicBezTo>
                <a:cubicBezTo>
                  <a:pt x="316" y="485"/>
                  <a:pt x="424" y="400"/>
                  <a:pt x="470" y="298"/>
                </a:cubicBezTo>
                <a:cubicBezTo>
                  <a:pt x="539" y="161"/>
                  <a:pt x="490" y="53"/>
                  <a:pt x="343" y="14"/>
                </a:cubicBezTo>
                <a:cubicBezTo>
                  <a:pt x="308" y="5"/>
                  <a:pt x="281" y="0"/>
                  <a:pt x="256"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0"/>
          <p:cNvSpPr/>
          <p:nvPr/>
        </p:nvSpPr>
        <p:spPr>
          <a:xfrm>
            <a:off x="55904" y="5874762"/>
            <a:ext cx="169502" cy="182186"/>
          </a:xfrm>
          <a:custGeom>
            <a:avLst/>
            <a:gdLst/>
            <a:ahLst/>
            <a:cxnLst/>
            <a:rect l="l" t="t" r="r" b="b"/>
            <a:pathLst>
              <a:path w="735" h="790" extrusionOk="0">
                <a:moveTo>
                  <a:pt x="489" y="1"/>
                </a:moveTo>
                <a:cubicBezTo>
                  <a:pt x="464" y="1"/>
                  <a:pt x="438" y="5"/>
                  <a:pt x="392" y="17"/>
                </a:cubicBezTo>
                <a:cubicBezTo>
                  <a:pt x="324" y="26"/>
                  <a:pt x="294" y="46"/>
                  <a:pt x="245" y="85"/>
                </a:cubicBezTo>
                <a:cubicBezTo>
                  <a:pt x="157" y="144"/>
                  <a:pt x="89" y="232"/>
                  <a:pt x="49" y="330"/>
                </a:cubicBezTo>
                <a:cubicBezTo>
                  <a:pt x="10" y="418"/>
                  <a:pt x="0" y="555"/>
                  <a:pt x="30" y="634"/>
                </a:cubicBezTo>
                <a:cubicBezTo>
                  <a:pt x="78" y="738"/>
                  <a:pt x="158" y="789"/>
                  <a:pt x="265" y="789"/>
                </a:cubicBezTo>
                <a:cubicBezTo>
                  <a:pt x="290" y="789"/>
                  <a:pt x="316" y="786"/>
                  <a:pt x="343" y="781"/>
                </a:cubicBezTo>
                <a:cubicBezTo>
                  <a:pt x="451" y="751"/>
                  <a:pt x="529" y="703"/>
                  <a:pt x="598" y="594"/>
                </a:cubicBezTo>
                <a:cubicBezTo>
                  <a:pt x="676" y="497"/>
                  <a:pt x="705" y="418"/>
                  <a:pt x="715" y="320"/>
                </a:cubicBezTo>
                <a:cubicBezTo>
                  <a:pt x="735" y="154"/>
                  <a:pt x="676" y="46"/>
                  <a:pt x="549" y="7"/>
                </a:cubicBezTo>
                <a:cubicBezTo>
                  <a:pt x="524" y="3"/>
                  <a:pt x="507" y="1"/>
                  <a:pt x="489"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0"/>
          <p:cNvSpPr/>
          <p:nvPr/>
        </p:nvSpPr>
        <p:spPr>
          <a:xfrm>
            <a:off x="500765" y="5478794"/>
            <a:ext cx="165120" cy="166043"/>
          </a:xfrm>
          <a:custGeom>
            <a:avLst/>
            <a:gdLst/>
            <a:ahLst/>
            <a:cxnLst/>
            <a:rect l="l" t="t" r="r" b="b"/>
            <a:pathLst>
              <a:path w="716" h="720" extrusionOk="0">
                <a:moveTo>
                  <a:pt x="403" y="0"/>
                </a:moveTo>
                <a:cubicBezTo>
                  <a:pt x="382" y="0"/>
                  <a:pt x="360" y="4"/>
                  <a:pt x="334" y="10"/>
                </a:cubicBezTo>
                <a:cubicBezTo>
                  <a:pt x="285" y="30"/>
                  <a:pt x="256" y="39"/>
                  <a:pt x="206" y="69"/>
                </a:cubicBezTo>
                <a:cubicBezTo>
                  <a:pt x="69" y="187"/>
                  <a:pt x="1" y="402"/>
                  <a:pt x="49" y="549"/>
                </a:cubicBezTo>
                <a:cubicBezTo>
                  <a:pt x="79" y="607"/>
                  <a:pt x="167" y="696"/>
                  <a:pt x="236" y="715"/>
                </a:cubicBezTo>
                <a:cubicBezTo>
                  <a:pt x="248" y="718"/>
                  <a:pt x="262" y="719"/>
                  <a:pt x="275" y="719"/>
                </a:cubicBezTo>
                <a:cubicBezTo>
                  <a:pt x="368" y="719"/>
                  <a:pt x="484" y="662"/>
                  <a:pt x="569" y="568"/>
                </a:cubicBezTo>
                <a:cubicBezTo>
                  <a:pt x="676" y="461"/>
                  <a:pt x="715" y="274"/>
                  <a:pt x="667" y="167"/>
                </a:cubicBezTo>
                <a:cubicBezTo>
                  <a:pt x="637" y="108"/>
                  <a:pt x="628" y="89"/>
                  <a:pt x="539" y="39"/>
                </a:cubicBezTo>
                <a:cubicBezTo>
                  <a:pt x="481" y="13"/>
                  <a:pt x="444" y="0"/>
                  <a:pt x="403"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0"/>
          <p:cNvSpPr/>
          <p:nvPr/>
        </p:nvSpPr>
        <p:spPr>
          <a:xfrm>
            <a:off x="-423089" y="-462807"/>
            <a:ext cx="113232" cy="150361"/>
          </a:xfrm>
          <a:custGeom>
            <a:avLst/>
            <a:gdLst/>
            <a:ahLst/>
            <a:cxnLst/>
            <a:rect l="l" t="t" r="r" b="b"/>
            <a:pathLst>
              <a:path w="491" h="652" extrusionOk="0">
                <a:moveTo>
                  <a:pt x="217" y="0"/>
                </a:moveTo>
                <a:cubicBezTo>
                  <a:pt x="129" y="0"/>
                  <a:pt x="36" y="82"/>
                  <a:pt x="11" y="202"/>
                </a:cubicBezTo>
                <a:cubicBezTo>
                  <a:pt x="1" y="280"/>
                  <a:pt x="11" y="378"/>
                  <a:pt x="30" y="447"/>
                </a:cubicBezTo>
                <a:cubicBezTo>
                  <a:pt x="70" y="525"/>
                  <a:pt x="138" y="613"/>
                  <a:pt x="187" y="633"/>
                </a:cubicBezTo>
                <a:cubicBezTo>
                  <a:pt x="212" y="645"/>
                  <a:pt x="238" y="651"/>
                  <a:pt x="264" y="651"/>
                </a:cubicBezTo>
                <a:cubicBezTo>
                  <a:pt x="358" y="651"/>
                  <a:pt x="448" y="572"/>
                  <a:pt x="471" y="456"/>
                </a:cubicBezTo>
                <a:cubicBezTo>
                  <a:pt x="490" y="378"/>
                  <a:pt x="481" y="271"/>
                  <a:pt x="451" y="202"/>
                </a:cubicBezTo>
                <a:cubicBezTo>
                  <a:pt x="422" y="123"/>
                  <a:pt x="324" y="25"/>
                  <a:pt x="255" y="6"/>
                </a:cubicBezTo>
                <a:cubicBezTo>
                  <a:pt x="243" y="2"/>
                  <a:pt x="230" y="0"/>
                  <a:pt x="217"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0"/>
          <p:cNvSpPr/>
          <p:nvPr/>
        </p:nvSpPr>
        <p:spPr>
          <a:xfrm>
            <a:off x="-102300" y="-631618"/>
            <a:ext cx="142520" cy="194870"/>
          </a:xfrm>
          <a:custGeom>
            <a:avLst/>
            <a:gdLst/>
            <a:ahLst/>
            <a:cxnLst/>
            <a:rect l="l" t="t" r="r" b="b"/>
            <a:pathLst>
              <a:path w="618" h="845" extrusionOk="0">
                <a:moveTo>
                  <a:pt x="346" y="0"/>
                </a:moveTo>
                <a:cubicBezTo>
                  <a:pt x="335" y="0"/>
                  <a:pt x="325" y="1"/>
                  <a:pt x="314" y="4"/>
                </a:cubicBezTo>
                <a:cubicBezTo>
                  <a:pt x="275" y="13"/>
                  <a:pt x="128" y="121"/>
                  <a:pt x="109" y="150"/>
                </a:cubicBezTo>
                <a:cubicBezTo>
                  <a:pt x="109" y="150"/>
                  <a:pt x="109" y="170"/>
                  <a:pt x="98" y="180"/>
                </a:cubicBezTo>
                <a:cubicBezTo>
                  <a:pt x="59" y="258"/>
                  <a:pt x="0" y="454"/>
                  <a:pt x="0" y="513"/>
                </a:cubicBezTo>
                <a:cubicBezTo>
                  <a:pt x="0" y="659"/>
                  <a:pt x="69" y="777"/>
                  <a:pt x="167" y="826"/>
                </a:cubicBezTo>
                <a:cubicBezTo>
                  <a:pt x="195" y="839"/>
                  <a:pt x="225" y="845"/>
                  <a:pt x="256" y="845"/>
                </a:cubicBezTo>
                <a:cubicBezTo>
                  <a:pt x="343" y="845"/>
                  <a:pt x="435" y="796"/>
                  <a:pt x="500" y="709"/>
                </a:cubicBezTo>
                <a:cubicBezTo>
                  <a:pt x="569" y="620"/>
                  <a:pt x="618" y="454"/>
                  <a:pt x="608" y="346"/>
                </a:cubicBezTo>
                <a:cubicBezTo>
                  <a:pt x="599" y="157"/>
                  <a:pt x="473" y="0"/>
                  <a:pt x="346"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0"/>
          <p:cNvSpPr/>
          <p:nvPr/>
        </p:nvSpPr>
        <p:spPr>
          <a:xfrm>
            <a:off x="-490891" y="20796"/>
            <a:ext cx="78178" cy="101009"/>
          </a:xfrm>
          <a:custGeom>
            <a:avLst/>
            <a:gdLst/>
            <a:ahLst/>
            <a:cxnLst/>
            <a:rect l="l" t="t" r="r" b="b"/>
            <a:pathLst>
              <a:path w="339" h="438" extrusionOk="0">
                <a:moveTo>
                  <a:pt x="160" y="0"/>
                </a:moveTo>
                <a:cubicBezTo>
                  <a:pt x="90" y="0"/>
                  <a:pt x="36" y="50"/>
                  <a:pt x="11" y="142"/>
                </a:cubicBezTo>
                <a:cubicBezTo>
                  <a:pt x="1" y="230"/>
                  <a:pt x="11" y="299"/>
                  <a:pt x="60" y="367"/>
                </a:cubicBezTo>
                <a:cubicBezTo>
                  <a:pt x="93" y="416"/>
                  <a:pt x="133" y="437"/>
                  <a:pt x="171" y="437"/>
                </a:cubicBezTo>
                <a:cubicBezTo>
                  <a:pt x="258" y="437"/>
                  <a:pt x="338" y="330"/>
                  <a:pt x="324" y="181"/>
                </a:cubicBezTo>
                <a:cubicBezTo>
                  <a:pt x="314" y="103"/>
                  <a:pt x="246" y="15"/>
                  <a:pt x="197" y="5"/>
                </a:cubicBezTo>
                <a:cubicBezTo>
                  <a:pt x="184" y="2"/>
                  <a:pt x="172" y="0"/>
                  <a:pt x="160"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0"/>
          <p:cNvSpPr/>
          <p:nvPr/>
        </p:nvSpPr>
        <p:spPr>
          <a:xfrm>
            <a:off x="-239979" y="-163697"/>
            <a:ext cx="131220" cy="161892"/>
          </a:xfrm>
          <a:custGeom>
            <a:avLst/>
            <a:gdLst/>
            <a:ahLst/>
            <a:cxnLst/>
            <a:rect l="l" t="t" r="r" b="b"/>
            <a:pathLst>
              <a:path w="569" h="702" extrusionOk="0">
                <a:moveTo>
                  <a:pt x="262" y="1"/>
                </a:moveTo>
                <a:cubicBezTo>
                  <a:pt x="233" y="1"/>
                  <a:pt x="205" y="7"/>
                  <a:pt x="177" y="21"/>
                </a:cubicBezTo>
                <a:cubicBezTo>
                  <a:pt x="118" y="51"/>
                  <a:pt x="69" y="119"/>
                  <a:pt x="49" y="188"/>
                </a:cubicBezTo>
                <a:cubicBezTo>
                  <a:pt x="0" y="315"/>
                  <a:pt x="40" y="511"/>
                  <a:pt x="118" y="599"/>
                </a:cubicBezTo>
                <a:cubicBezTo>
                  <a:pt x="179" y="668"/>
                  <a:pt x="249" y="701"/>
                  <a:pt x="315" y="701"/>
                </a:cubicBezTo>
                <a:cubicBezTo>
                  <a:pt x="418" y="701"/>
                  <a:pt x="509" y="621"/>
                  <a:pt x="539" y="472"/>
                </a:cubicBezTo>
                <a:cubicBezTo>
                  <a:pt x="568" y="345"/>
                  <a:pt x="539" y="227"/>
                  <a:pt x="471" y="119"/>
                </a:cubicBezTo>
                <a:cubicBezTo>
                  <a:pt x="407" y="42"/>
                  <a:pt x="335" y="1"/>
                  <a:pt x="262"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0"/>
          <p:cNvSpPr/>
          <p:nvPr/>
        </p:nvSpPr>
        <p:spPr>
          <a:xfrm>
            <a:off x="-549467" y="500939"/>
            <a:ext cx="126608" cy="164890"/>
          </a:xfrm>
          <a:custGeom>
            <a:avLst/>
            <a:gdLst/>
            <a:ahLst/>
            <a:cxnLst/>
            <a:rect l="l" t="t" r="r" b="b"/>
            <a:pathLst>
              <a:path w="549" h="715" extrusionOk="0">
                <a:moveTo>
                  <a:pt x="249" y="0"/>
                </a:moveTo>
                <a:cubicBezTo>
                  <a:pt x="151" y="0"/>
                  <a:pt x="60" y="82"/>
                  <a:pt x="30" y="225"/>
                </a:cubicBezTo>
                <a:cubicBezTo>
                  <a:pt x="0" y="362"/>
                  <a:pt x="30" y="499"/>
                  <a:pt x="118" y="616"/>
                </a:cubicBezTo>
                <a:cubicBezTo>
                  <a:pt x="167" y="685"/>
                  <a:pt x="235" y="714"/>
                  <a:pt x="304" y="714"/>
                </a:cubicBezTo>
                <a:cubicBezTo>
                  <a:pt x="353" y="704"/>
                  <a:pt x="363" y="695"/>
                  <a:pt x="412" y="636"/>
                </a:cubicBezTo>
                <a:cubicBezTo>
                  <a:pt x="539" y="479"/>
                  <a:pt x="549" y="264"/>
                  <a:pt x="431" y="107"/>
                </a:cubicBezTo>
                <a:cubicBezTo>
                  <a:pt x="377" y="34"/>
                  <a:pt x="312" y="0"/>
                  <a:pt x="249"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0"/>
          <p:cNvSpPr/>
          <p:nvPr/>
        </p:nvSpPr>
        <p:spPr>
          <a:xfrm>
            <a:off x="-465753" y="826108"/>
            <a:ext cx="115307" cy="134218"/>
          </a:xfrm>
          <a:custGeom>
            <a:avLst/>
            <a:gdLst/>
            <a:ahLst/>
            <a:cxnLst/>
            <a:rect l="l" t="t" r="r" b="b"/>
            <a:pathLst>
              <a:path w="500" h="582" extrusionOk="0">
                <a:moveTo>
                  <a:pt x="286" y="1"/>
                </a:moveTo>
                <a:cubicBezTo>
                  <a:pt x="250" y="1"/>
                  <a:pt x="210" y="10"/>
                  <a:pt x="166" y="29"/>
                </a:cubicBezTo>
                <a:cubicBezTo>
                  <a:pt x="98" y="68"/>
                  <a:pt x="59" y="97"/>
                  <a:pt x="39" y="166"/>
                </a:cubicBezTo>
                <a:cubicBezTo>
                  <a:pt x="0" y="264"/>
                  <a:pt x="20" y="391"/>
                  <a:pt x="88" y="480"/>
                </a:cubicBezTo>
                <a:cubicBezTo>
                  <a:pt x="135" y="546"/>
                  <a:pt x="200" y="581"/>
                  <a:pt x="258" y="581"/>
                </a:cubicBezTo>
                <a:cubicBezTo>
                  <a:pt x="285" y="581"/>
                  <a:pt x="311" y="574"/>
                  <a:pt x="333" y="558"/>
                </a:cubicBezTo>
                <a:cubicBezTo>
                  <a:pt x="342" y="548"/>
                  <a:pt x="372" y="519"/>
                  <a:pt x="392" y="509"/>
                </a:cubicBezTo>
                <a:cubicBezTo>
                  <a:pt x="470" y="441"/>
                  <a:pt x="499" y="293"/>
                  <a:pt x="470" y="176"/>
                </a:cubicBezTo>
                <a:cubicBezTo>
                  <a:pt x="442" y="63"/>
                  <a:pt x="378" y="1"/>
                  <a:pt x="286"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0"/>
          <p:cNvSpPr/>
          <p:nvPr/>
        </p:nvSpPr>
        <p:spPr>
          <a:xfrm>
            <a:off x="-99994" y="100820"/>
            <a:ext cx="156126" cy="211243"/>
          </a:xfrm>
          <a:custGeom>
            <a:avLst/>
            <a:gdLst/>
            <a:ahLst/>
            <a:cxnLst/>
            <a:rect l="l" t="t" r="r" b="b"/>
            <a:pathLst>
              <a:path w="677" h="916" extrusionOk="0">
                <a:moveTo>
                  <a:pt x="327" y="0"/>
                </a:moveTo>
                <a:cubicBezTo>
                  <a:pt x="294" y="0"/>
                  <a:pt x="260" y="7"/>
                  <a:pt x="226" y="20"/>
                </a:cubicBezTo>
                <a:cubicBezTo>
                  <a:pt x="167" y="49"/>
                  <a:pt x="147" y="60"/>
                  <a:pt x="99" y="128"/>
                </a:cubicBezTo>
                <a:cubicBezTo>
                  <a:pt x="59" y="187"/>
                  <a:pt x="40" y="216"/>
                  <a:pt x="20" y="295"/>
                </a:cubicBezTo>
                <a:cubicBezTo>
                  <a:pt x="1" y="393"/>
                  <a:pt x="1" y="520"/>
                  <a:pt x="30" y="618"/>
                </a:cubicBezTo>
                <a:cubicBezTo>
                  <a:pt x="69" y="726"/>
                  <a:pt x="147" y="833"/>
                  <a:pt x="236" y="882"/>
                </a:cubicBezTo>
                <a:cubicBezTo>
                  <a:pt x="277" y="905"/>
                  <a:pt x="319" y="915"/>
                  <a:pt x="359" y="915"/>
                </a:cubicBezTo>
                <a:cubicBezTo>
                  <a:pt x="442" y="915"/>
                  <a:pt x="519" y="870"/>
                  <a:pt x="578" y="784"/>
                </a:cubicBezTo>
                <a:cubicBezTo>
                  <a:pt x="647" y="686"/>
                  <a:pt x="676" y="598"/>
                  <a:pt x="667" y="461"/>
                </a:cubicBezTo>
                <a:cubicBezTo>
                  <a:pt x="667" y="324"/>
                  <a:pt x="637" y="245"/>
                  <a:pt x="569" y="158"/>
                </a:cubicBezTo>
                <a:cubicBezTo>
                  <a:pt x="497" y="50"/>
                  <a:pt x="415" y="0"/>
                  <a:pt x="327"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0"/>
          <p:cNvSpPr/>
          <p:nvPr/>
        </p:nvSpPr>
        <p:spPr>
          <a:xfrm>
            <a:off x="263690" y="-297685"/>
            <a:ext cx="158202" cy="181494"/>
          </a:xfrm>
          <a:custGeom>
            <a:avLst/>
            <a:gdLst/>
            <a:ahLst/>
            <a:cxnLst/>
            <a:rect l="l" t="t" r="r" b="b"/>
            <a:pathLst>
              <a:path w="686" h="787" extrusionOk="0">
                <a:moveTo>
                  <a:pt x="388" y="1"/>
                </a:moveTo>
                <a:cubicBezTo>
                  <a:pt x="363" y="1"/>
                  <a:pt x="333" y="6"/>
                  <a:pt x="285" y="15"/>
                </a:cubicBezTo>
                <a:cubicBezTo>
                  <a:pt x="187" y="34"/>
                  <a:pt x="157" y="54"/>
                  <a:pt x="108" y="123"/>
                </a:cubicBezTo>
                <a:cubicBezTo>
                  <a:pt x="69" y="171"/>
                  <a:pt x="59" y="210"/>
                  <a:pt x="49" y="260"/>
                </a:cubicBezTo>
                <a:cubicBezTo>
                  <a:pt x="0" y="456"/>
                  <a:pt x="98" y="671"/>
                  <a:pt x="245" y="759"/>
                </a:cubicBezTo>
                <a:cubicBezTo>
                  <a:pt x="280" y="776"/>
                  <a:pt x="337" y="787"/>
                  <a:pt x="392" y="787"/>
                </a:cubicBezTo>
                <a:cubicBezTo>
                  <a:pt x="432" y="787"/>
                  <a:pt x="471" y="781"/>
                  <a:pt x="500" y="769"/>
                </a:cubicBezTo>
                <a:cubicBezTo>
                  <a:pt x="598" y="720"/>
                  <a:pt x="676" y="573"/>
                  <a:pt x="686" y="416"/>
                </a:cubicBezTo>
                <a:cubicBezTo>
                  <a:pt x="686" y="260"/>
                  <a:pt x="598" y="73"/>
                  <a:pt x="480" y="25"/>
                </a:cubicBezTo>
                <a:cubicBezTo>
                  <a:pt x="442" y="8"/>
                  <a:pt x="419" y="1"/>
                  <a:pt x="388"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0"/>
          <p:cNvSpPr/>
          <p:nvPr/>
        </p:nvSpPr>
        <p:spPr>
          <a:xfrm>
            <a:off x="7484554" y="1047270"/>
            <a:ext cx="278122" cy="280197"/>
          </a:xfrm>
          <a:custGeom>
            <a:avLst/>
            <a:gdLst/>
            <a:ahLst/>
            <a:cxnLst/>
            <a:rect l="l" t="t" r="r" b="b"/>
            <a:pathLst>
              <a:path w="1206" h="1215" extrusionOk="0">
                <a:moveTo>
                  <a:pt x="608" y="0"/>
                </a:moveTo>
                <a:cubicBezTo>
                  <a:pt x="275" y="0"/>
                  <a:pt x="1" y="274"/>
                  <a:pt x="1" y="607"/>
                </a:cubicBezTo>
                <a:cubicBezTo>
                  <a:pt x="1" y="940"/>
                  <a:pt x="275" y="1215"/>
                  <a:pt x="608" y="1215"/>
                </a:cubicBezTo>
                <a:cubicBezTo>
                  <a:pt x="941" y="1215"/>
                  <a:pt x="1205" y="940"/>
                  <a:pt x="1205" y="607"/>
                </a:cubicBezTo>
                <a:cubicBezTo>
                  <a:pt x="1205" y="274"/>
                  <a:pt x="941" y="0"/>
                  <a:pt x="608"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0"/>
          <p:cNvSpPr txBox="1">
            <a:spLocks noGrp="1"/>
          </p:cNvSpPr>
          <p:nvPr>
            <p:ph type="ctrTitle"/>
          </p:nvPr>
        </p:nvSpPr>
        <p:spPr>
          <a:xfrm>
            <a:off x="2119425" y="1428475"/>
            <a:ext cx="49050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chemeClr val="accent5"/>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47" name="Google Shape;3347;p40"/>
          <p:cNvSpPr txBox="1">
            <a:spLocks noGrp="1"/>
          </p:cNvSpPr>
          <p:nvPr>
            <p:ph type="subTitle" idx="1"/>
          </p:nvPr>
        </p:nvSpPr>
        <p:spPr>
          <a:xfrm>
            <a:off x="2119425" y="2051875"/>
            <a:ext cx="4905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hlink"/>
                </a:solidFill>
                <a:latin typeface="Quicksand"/>
                <a:ea typeface="Quicksand"/>
                <a:cs typeface="Quicksand"/>
                <a:sym typeface="Quicksan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48" name="Google Shape;3348;p40"/>
          <p:cNvSpPr txBox="1">
            <a:spLocks noGrp="1"/>
          </p:cNvSpPr>
          <p:nvPr>
            <p:ph type="ctrTitle" idx="2"/>
          </p:nvPr>
        </p:nvSpPr>
        <p:spPr>
          <a:xfrm>
            <a:off x="2119425" y="2571750"/>
            <a:ext cx="49050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chemeClr val="lt2"/>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49" name="Google Shape;3349;p40"/>
          <p:cNvSpPr txBox="1">
            <a:spLocks noGrp="1"/>
          </p:cNvSpPr>
          <p:nvPr>
            <p:ph type="ctrTitle" idx="3"/>
          </p:nvPr>
        </p:nvSpPr>
        <p:spPr>
          <a:xfrm>
            <a:off x="2560325" y="3442525"/>
            <a:ext cx="4023300" cy="43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Quicksand"/>
              <a:buNone/>
              <a:defRPr sz="1600">
                <a:latin typeface="Quicksand"/>
                <a:ea typeface="Quicksand"/>
                <a:cs typeface="Quicksand"/>
                <a:sym typeface="Quicksand"/>
              </a:defRPr>
            </a:lvl1pPr>
            <a:lvl2pPr lvl="1" algn="ctr" rtl="0">
              <a:spcBef>
                <a:spcPts val="0"/>
              </a:spcBef>
              <a:spcAft>
                <a:spcPts val="0"/>
              </a:spcAft>
              <a:buSzPts val="5200"/>
              <a:buFont typeface="Quicksand"/>
              <a:buNone/>
              <a:defRPr sz="5200">
                <a:latin typeface="Quicksand"/>
                <a:ea typeface="Quicksand"/>
                <a:cs typeface="Quicksand"/>
                <a:sym typeface="Quicksand"/>
              </a:defRPr>
            </a:lvl2pPr>
            <a:lvl3pPr lvl="2" algn="ctr" rtl="0">
              <a:spcBef>
                <a:spcPts val="0"/>
              </a:spcBef>
              <a:spcAft>
                <a:spcPts val="0"/>
              </a:spcAft>
              <a:buSzPts val="5200"/>
              <a:buFont typeface="Quicksand"/>
              <a:buNone/>
              <a:defRPr sz="5200">
                <a:latin typeface="Quicksand"/>
                <a:ea typeface="Quicksand"/>
                <a:cs typeface="Quicksand"/>
                <a:sym typeface="Quicksand"/>
              </a:defRPr>
            </a:lvl3pPr>
            <a:lvl4pPr lvl="3" algn="ctr" rtl="0">
              <a:spcBef>
                <a:spcPts val="0"/>
              </a:spcBef>
              <a:spcAft>
                <a:spcPts val="0"/>
              </a:spcAft>
              <a:buSzPts val="5200"/>
              <a:buFont typeface="Quicksand"/>
              <a:buNone/>
              <a:defRPr sz="5200">
                <a:latin typeface="Quicksand"/>
                <a:ea typeface="Quicksand"/>
                <a:cs typeface="Quicksand"/>
                <a:sym typeface="Quicksand"/>
              </a:defRPr>
            </a:lvl4pPr>
            <a:lvl5pPr lvl="4" algn="ctr" rtl="0">
              <a:spcBef>
                <a:spcPts val="0"/>
              </a:spcBef>
              <a:spcAft>
                <a:spcPts val="0"/>
              </a:spcAft>
              <a:buSzPts val="5200"/>
              <a:buFont typeface="Quicksand"/>
              <a:buNone/>
              <a:defRPr sz="5200">
                <a:latin typeface="Quicksand"/>
                <a:ea typeface="Quicksand"/>
                <a:cs typeface="Quicksand"/>
                <a:sym typeface="Quicksand"/>
              </a:defRPr>
            </a:lvl5pPr>
            <a:lvl6pPr lvl="5" algn="ctr" rtl="0">
              <a:spcBef>
                <a:spcPts val="0"/>
              </a:spcBef>
              <a:spcAft>
                <a:spcPts val="0"/>
              </a:spcAft>
              <a:buSzPts val="5200"/>
              <a:buFont typeface="Quicksand"/>
              <a:buNone/>
              <a:defRPr sz="5200">
                <a:latin typeface="Quicksand"/>
                <a:ea typeface="Quicksand"/>
                <a:cs typeface="Quicksand"/>
                <a:sym typeface="Quicksand"/>
              </a:defRPr>
            </a:lvl6pPr>
            <a:lvl7pPr lvl="6" algn="ctr" rtl="0">
              <a:spcBef>
                <a:spcPts val="0"/>
              </a:spcBef>
              <a:spcAft>
                <a:spcPts val="0"/>
              </a:spcAft>
              <a:buSzPts val="5200"/>
              <a:buFont typeface="Quicksand"/>
              <a:buNone/>
              <a:defRPr sz="5200">
                <a:latin typeface="Quicksand"/>
                <a:ea typeface="Quicksand"/>
                <a:cs typeface="Quicksand"/>
                <a:sym typeface="Quicksand"/>
              </a:defRPr>
            </a:lvl7pPr>
            <a:lvl8pPr lvl="7" algn="ctr" rtl="0">
              <a:spcBef>
                <a:spcPts val="0"/>
              </a:spcBef>
              <a:spcAft>
                <a:spcPts val="0"/>
              </a:spcAft>
              <a:buSzPts val="5200"/>
              <a:buFont typeface="Quicksand"/>
              <a:buNone/>
              <a:defRPr sz="5200">
                <a:latin typeface="Quicksand"/>
                <a:ea typeface="Quicksand"/>
                <a:cs typeface="Quicksand"/>
                <a:sym typeface="Quicksand"/>
              </a:defRPr>
            </a:lvl8pPr>
            <a:lvl9pPr lvl="8" algn="ctr" rtl="0">
              <a:spcBef>
                <a:spcPts val="0"/>
              </a:spcBef>
              <a:spcAft>
                <a:spcPts val="0"/>
              </a:spcAft>
              <a:buSzPts val="5200"/>
              <a:buFont typeface="Quicksand"/>
              <a:buNone/>
              <a:defRPr sz="5200">
                <a:latin typeface="Quicksand"/>
                <a:ea typeface="Quicksand"/>
                <a:cs typeface="Quicksand"/>
                <a:sym typeface="Quicksand"/>
              </a:defRPr>
            </a:lvl9pPr>
          </a:lstStyle>
          <a:p>
            <a:endParaRPr/>
          </a:p>
        </p:txBody>
      </p:sp>
      <p:cxnSp>
        <p:nvCxnSpPr>
          <p:cNvPr id="3350" name="Google Shape;3350;p40"/>
          <p:cNvCxnSpPr/>
          <p:nvPr/>
        </p:nvCxnSpPr>
        <p:spPr>
          <a:xfrm>
            <a:off x="3174361" y="3315450"/>
            <a:ext cx="2795100" cy="0"/>
          </a:xfrm>
          <a:prstGeom prst="straightConnector1">
            <a:avLst/>
          </a:prstGeom>
          <a:noFill/>
          <a:ln w="28575" cap="flat" cmpd="sng">
            <a:solidFill>
              <a:srgbClr val="48B5B5"/>
            </a:solidFill>
            <a:prstDash val="dot"/>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32">
    <p:spTree>
      <p:nvGrpSpPr>
        <p:cNvPr id="1" name="Shape 3351"/>
        <p:cNvGrpSpPr/>
        <p:nvPr/>
      </p:nvGrpSpPr>
      <p:grpSpPr>
        <a:xfrm>
          <a:off x="0" y="0"/>
          <a:ext cx="0" cy="0"/>
          <a:chOff x="0" y="0"/>
          <a:chExt cx="0" cy="0"/>
        </a:xfrm>
      </p:grpSpPr>
      <p:grpSp>
        <p:nvGrpSpPr>
          <p:cNvPr id="3352" name="Google Shape;3352;p41"/>
          <p:cNvGrpSpPr/>
          <p:nvPr/>
        </p:nvGrpSpPr>
        <p:grpSpPr>
          <a:xfrm flipH="1">
            <a:off x="-40327" y="95950"/>
            <a:ext cx="4291868" cy="5095857"/>
            <a:chOff x="4911073" y="95950"/>
            <a:chExt cx="4291868" cy="5095857"/>
          </a:xfrm>
        </p:grpSpPr>
        <p:sp>
          <p:nvSpPr>
            <p:cNvPr id="3353" name="Google Shape;3353;p41"/>
            <p:cNvSpPr/>
            <p:nvPr/>
          </p:nvSpPr>
          <p:spPr>
            <a:xfrm>
              <a:off x="4963220" y="4498616"/>
              <a:ext cx="26245" cy="26245"/>
            </a:xfrm>
            <a:custGeom>
              <a:avLst/>
              <a:gdLst/>
              <a:ahLst/>
              <a:cxnLst/>
              <a:rect l="l" t="t" r="r" b="b"/>
              <a:pathLst>
                <a:path w="153" h="153" extrusionOk="0">
                  <a:moveTo>
                    <a:pt x="71" y="0"/>
                  </a:moveTo>
                  <a:cubicBezTo>
                    <a:pt x="31" y="0"/>
                    <a:pt x="0" y="41"/>
                    <a:pt x="0" y="81"/>
                  </a:cubicBezTo>
                  <a:cubicBezTo>
                    <a:pt x="0" y="122"/>
                    <a:pt x="31" y="152"/>
                    <a:pt x="71" y="152"/>
                  </a:cubicBezTo>
                  <a:cubicBezTo>
                    <a:pt x="122" y="152"/>
                    <a:pt x="152" y="122"/>
                    <a:pt x="152" y="81"/>
                  </a:cubicBezTo>
                  <a:cubicBezTo>
                    <a:pt x="152" y="41"/>
                    <a:pt x="122" y="0"/>
                    <a:pt x="71"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1"/>
            <p:cNvSpPr/>
            <p:nvPr/>
          </p:nvSpPr>
          <p:spPr>
            <a:xfrm>
              <a:off x="8333229" y="1234097"/>
              <a:ext cx="286125" cy="285095"/>
            </a:xfrm>
            <a:custGeom>
              <a:avLst/>
              <a:gdLst/>
              <a:ahLst/>
              <a:cxnLst/>
              <a:rect l="l" t="t" r="r" b="b"/>
              <a:pathLst>
                <a:path w="1668" h="1662" extrusionOk="0">
                  <a:moveTo>
                    <a:pt x="970" y="1"/>
                  </a:moveTo>
                  <a:cubicBezTo>
                    <a:pt x="940" y="1"/>
                    <a:pt x="907" y="19"/>
                    <a:pt x="878" y="57"/>
                  </a:cubicBezTo>
                  <a:lnTo>
                    <a:pt x="725" y="230"/>
                  </a:lnTo>
                  <a:cubicBezTo>
                    <a:pt x="660" y="314"/>
                    <a:pt x="515" y="372"/>
                    <a:pt x="405" y="372"/>
                  </a:cubicBezTo>
                  <a:cubicBezTo>
                    <a:pt x="397" y="372"/>
                    <a:pt x="389" y="372"/>
                    <a:pt x="381" y="371"/>
                  </a:cubicBezTo>
                  <a:lnTo>
                    <a:pt x="158" y="341"/>
                  </a:lnTo>
                  <a:cubicBezTo>
                    <a:pt x="151" y="340"/>
                    <a:pt x="144" y="340"/>
                    <a:pt x="137" y="340"/>
                  </a:cubicBezTo>
                  <a:cubicBezTo>
                    <a:pt x="32" y="340"/>
                    <a:pt x="0" y="408"/>
                    <a:pt x="57" y="503"/>
                  </a:cubicBezTo>
                  <a:lnTo>
                    <a:pt x="169" y="695"/>
                  </a:lnTo>
                  <a:cubicBezTo>
                    <a:pt x="230" y="797"/>
                    <a:pt x="239" y="968"/>
                    <a:pt x="199" y="1070"/>
                  </a:cubicBezTo>
                  <a:lnTo>
                    <a:pt x="108" y="1283"/>
                  </a:lnTo>
                  <a:cubicBezTo>
                    <a:pt x="66" y="1375"/>
                    <a:pt x="94" y="1432"/>
                    <a:pt x="173" y="1432"/>
                  </a:cubicBezTo>
                  <a:cubicBezTo>
                    <a:pt x="190" y="1432"/>
                    <a:pt x="209" y="1430"/>
                    <a:pt x="230" y="1424"/>
                  </a:cubicBezTo>
                  <a:lnTo>
                    <a:pt x="442" y="1373"/>
                  </a:lnTo>
                  <a:cubicBezTo>
                    <a:pt x="469" y="1367"/>
                    <a:pt x="498" y="1363"/>
                    <a:pt x="528" y="1363"/>
                  </a:cubicBezTo>
                  <a:cubicBezTo>
                    <a:pt x="632" y="1363"/>
                    <a:pt x="744" y="1402"/>
                    <a:pt x="806" y="1465"/>
                  </a:cubicBezTo>
                  <a:lnTo>
                    <a:pt x="979" y="1616"/>
                  </a:lnTo>
                  <a:cubicBezTo>
                    <a:pt x="1013" y="1647"/>
                    <a:pt x="1045" y="1662"/>
                    <a:pt x="1071" y="1662"/>
                  </a:cubicBezTo>
                  <a:cubicBezTo>
                    <a:pt x="1115" y="1662"/>
                    <a:pt x="1145" y="1622"/>
                    <a:pt x="1151" y="1546"/>
                  </a:cubicBezTo>
                  <a:lnTo>
                    <a:pt x="1171" y="1323"/>
                  </a:lnTo>
                  <a:cubicBezTo>
                    <a:pt x="1181" y="1202"/>
                    <a:pt x="1272" y="1060"/>
                    <a:pt x="1373" y="999"/>
                  </a:cubicBezTo>
                  <a:lnTo>
                    <a:pt x="1566" y="887"/>
                  </a:lnTo>
                  <a:cubicBezTo>
                    <a:pt x="1667" y="827"/>
                    <a:pt x="1667" y="746"/>
                    <a:pt x="1556" y="705"/>
                  </a:cubicBezTo>
                  <a:lnTo>
                    <a:pt x="1353" y="614"/>
                  </a:lnTo>
                  <a:cubicBezTo>
                    <a:pt x="1242" y="574"/>
                    <a:pt x="1130" y="442"/>
                    <a:pt x="1110" y="320"/>
                  </a:cubicBezTo>
                  <a:lnTo>
                    <a:pt x="1060" y="108"/>
                  </a:lnTo>
                  <a:cubicBezTo>
                    <a:pt x="1048" y="37"/>
                    <a:pt x="1012" y="1"/>
                    <a:pt x="970"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1"/>
            <p:cNvSpPr/>
            <p:nvPr/>
          </p:nvSpPr>
          <p:spPr>
            <a:xfrm>
              <a:off x="8612147" y="806456"/>
              <a:ext cx="166906" cy="157300"/>
            </a:xfrm>
            <a:custGeom>
              <a:avLst/>
              <a:gdLst/>
              <a:ahLst/>
              <a:cxnLst/>
              <a:rect l="l" t="t" r="r" b="b"/>
              <a:pathLst>
                <a:path w="973" h="917" extrusionOk="0">
                  <a:moveTo>
                    <a:pt x="699" y="1"/>
                  </a:moveTo>
                  <a:cubicBezTo>
                    <a:pt x="685" y="1"/>
                    <a:pt x="668" y="6"/>
                    <a:pt x="649" y="19"/>
                  </a:cubicBezTo>
                  <a:lnTo>
                    <a:pt x="548" y="90"/>
                  </a:lnTo>
                  <a:cubicBezTo>
                    <a:pt x="512" y="108"/>
                    <a:pt x="467" y="118"/>
                    <a:pt x="423" y="118"/>
                  </a:cubicBezTo>
                  <a:cubicBezTo>
                    <a:pt x="391" y="118"/>
                    <a:pt x="360" y="113"/>
                    <a:pt x="335" y="100"/>
                  </a:cubicBezTo>
                  <a:lnTo>
                    <a:pt x="213" y="59"/>
                  </a:lnTo>
                  <a:cubicBezTo>
                    <a:pt x="197" y="52"/>
                    <a:pt x="184" y="48"/>
                    <a:pt x="172" y="48"/>
                  </a:cubicBezTo>
                  <a:cubicBezTo>
                    <a:pt x="139" y="48"/>
                    <a:pt x="125" y="78"/>
                    <a:pt x="132" y="131"/>
                  </a:cubicBezTo>
                  <a:lnTo>
                    <a:pt x="173" y="252"/>
                  </a:lnTo>
                  <a:cubicBezTo>
                    <a:pt x="183" y="313"/>
                    <a:pt x="163" y="404"/>
                    <a:pt x="122" y="455"/>
                  </a:cubicBezTo>
                  <a:lnTo>
                    <a:pt x="41" y="556"/>
                  </a:lnTo>
                  <a:cubicBezTo>
                    <a:pt x="1" y="606"/>
                    <a:pt x="11" y="647"/>
                    <a:pt x="82" y="647"/>
                  </a:cubicBezTo>
                  <a:lnTo>
                    <a:pt x="213" y="657"/>
                  </a:lnTo>
                  <a:cubicBezTo>
                    <a:pt x="274" y="657"/>
                    <a:pt x="355" y="707"/>
                    <a:pt x="395" y="768"/>
                  </a:cubicBezTo>
                  <a:lnTo>
                    <a:pt x="456" y="880"/>
                  </a:lnTo>
                  <a:cubicBezTo>
                    <a:pt x="475" y="904"/>
                    <a:pt x="495" y="916"/>
                    <a:pt x="513" y="916"/>
                  </a:cubicBezTo>
                  <a:cubicBezTo>
                    <a:pt x="533" y="916"/>
                    <a:pt x="552" y="901"/>
                    <a:pt x="568" y="869"/>
                  </a:cubicBezTo>
                  <a:lnTo>
                    <a:pt x="608" y="748"/>
                  </a:lnTo>
                  <a:cubicBezTo>
                    <a:pt x="629" y="687"/>
                    <a:pt x="710" y="626"/>
                    <a:pt x="770" y="606"/>
                  </a:cubicBezTo>
                  <a:lnTo>
                    <a:pt x="892" y="576"/>
                  </a:lnTo>
                  <a:cubicBezTo>
                    <a:pt x="962" y="566"/>
                    <a:pt x="973" y="515"/>
                    <a:pt x="912" y="475"/>
                  </a:cubicBezTo>
                  <a:lnTo>
                    <a:pt x="821" y="394"/>
                  </a:lnTo>
                  <a:cubicBezTo>
                    <a:pt x="770" y="353"/>
                    <a:pt x="730" y="262"/>
                    <a:pt x="730" y="201"/>
                  </a:cubicBezTo>
                  <a:lnTo>
                    <a:pt x="740" y="70"/>
                  </a:lnTo>
                  <a:cubicBezTo>
                    <a:pt x="747" y="28"/>
                    <a:pt x="730" y="1"/>
                    <a:pt x="699"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1"/>
            <p:cNvSpPr/>
            <p:nvPr/>
          </p:nvSpPr>
          <p:spPr>
            <a:xfrm>
              <a:off x="8157232" y="962383"/>
              <a:ext cx="67757" cy="69644"/>
            </a:xfrm>
            <a:custGeom>
              <a:avLst/>
              <a:gdLst/>
              <a:ahLst/>
              <a:cxnLst/>
              <a:rect l="l" t="t" r="r" b="b"/>
              <a:pathLst>
                <a:path w="395" h="406" extrusionOk="0">
                  <a:moveTo>
                    <a:pt x="192" y="1"/>
                  </a:moveTo>
                  <a:cubicBezTo>
                    <a:pt x="81" y="1"/>
                    <a:pt x="0" y="92"/>
                    <a:pt x="0" y="203"/>
                  </a:cubicBezTo>
                  <a:cubicBezTo>
                    <a:pt x="0" y="315"/>
                    <a:pt x="81" y="406"/>
                    <a:pt x="192" y="406"/>
                  </a:cubicBezTo>
                  <a:cubicBezTo>
                    <a:pt x="304" y="406"/>
                    <a:pt x="395" y="315"/>
                    <a:pt x="395" y="203"/>
                  </a:cubicBezTo>
                  <a:cubicBezTo>
                    <a:pt x="395" y="92"/>
                    <a:pt x="304" y="1"/>
                    <a:pt x="192"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1"/>
            <p:cNvSpPr/>
            <p:nvPr/>
          </p:nvSpPr>
          <p:spPr>
            <a:xfrm>
              <a:off x="8051223" y="1229980"/>
              <a:ext cx="40140" cy="41855"/>
            </a:xfrm>
            <a:custGeom>
              <a:avLst/>
              <a:gdLst/>
              <a:ahLst/>
              <a:cxnLst/>
              <a:rect l="l" t="t" r="r" b="b"/>
              <a:pathLst>
                <a:path w="234" h="244" extrusionOk="0">
                  <a:moveTo>
                    <a:pt x="122" y="0"/>
                  </a:moveTo>
                  <a:cubicBezTo>
                    <a:pt x="51" y="0"/>
                    <a:pt x="0" y="51"/>
                    <a:pt x="0" y="122"/>
                  </a:cubicBezTo>
                  <a:cubicBezTo>
                    <a:pt x="0" y="182"/>
                    <a:pt x="51" y="243"/>
                    <a:pt x="122" y="243"/>
                  </a:cubicBezTo>
                  <a:cubicBezTo>
                    <a:pt x="182" y="243"/>
                    <a:pt x="233" y="182"/>
                    <a:pt x="233" y="122"/>
                  </a:cubicBezTo>
                  <a:cubicBezTo>
                    <a:pt x="233" y="51"/>
                    <a:pt x="182" y="0"/>
                    <a:pt x="122"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1"/>
            <p:cNvSpPr/>
            <p:nvPr/>
          </p:nvSpPr>
          <p:spPr>
            <a:xfrm>
              <a:off x="8394982" y="615021"/>
              <a:ext cx="26417" cy="26417"/>
            </a:xfrm>
            <a:custGeom>
              <a:avLst/>
              <a:gdLst/>
              <a:ahLst/>
              <a:cxnLst/>
              <a:rect l="l" t="t" r="r" b="b"/>
              <a:pathLst>
                <a:path w="154" h="154" extrusionOk="0">
                  <a:moveTo>
                    <a:pt x="72" y="1"/>
                  </a:moveTo>
                  <a:cubicBezTo>
                    <a:pt x="32" y="1"/>
                    <a:pt x="1" y="41"/>
                    <a:pt x="1" y="82"/>
                  </a:cubicBezTo>
                  <a:cubicBezTo>
                    <a:pt x="1" y="122"/>
                    <a:pt x="32" y="153"/>
                    <a:pt x="72" y="153"/>
                  </a:cubicBezTo>
                  <a:cubicBezTo>
                    <a:pt x="113" y="153"/>
                    <a:pt x="153" y="122"/>
                    <a:pt x="153" y="82"/>
                  </a:cubicBezTo>
                  <a:cubicBezTo>
                    <a:pt x="153" y="41"/>
                    <a:pt x="113" y="1"/>
                    <a:pt x="72"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1"/>
            <p:cNvSpPr/>
            <p:nvPr/>
          </p:nvSpPr>
          <p:spPr>
            <a:xfrm>
              <a:off x="8921428" y="1113678"/>
              <a:ext cx="24358" cy="26074"/>
            </a:xfrm>
            <a:custGeom>
              <a:avLst/>
              <a:gdLst/>
              <a:ahLst/>
              <a:cxnLst/>
              <a:rect l="l" t="t" r="r" b="b"/>
              <a:pathLst>
                <a:path w="142" h="152" extrusionOk="0">
                  <a:moveTo>
                    <a:pt x="71" y="0"/>
                  </a:moveTo>
                  <a:cubicBezTo>
                    <a:pt x="30" y="0"/>
                    <a:pt x="0" y="41"/>
                    <a:pt x="0" y="81"/>
                  </a:cubicBezTo>
                  <a:cubicBezTo>
                    <a:pt x="0" y="122"/>
                    <a:pt x="30" y="152"/>
                    <a:pt x="71" y="152"/>
                  </a:cubicBezTo>
                  <a:cubicBezTo>
                    <a:pt x="111" y="152"/>
                    <a:pt x="142" y="122"/>
                    <a:pt x="142" y="81"/>
                  </a:cubicBezTo>
                  <a:cubicBezTo>
                    <a:pt x="142" y="41"/>
                    <a:pt x="111" y="0"/>
                    <a:pt x="71"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1"/>
            <p:cNvSpPr/>
            <p:nvPr/>
          </p:nvSpPr>
          <p:spPr>
            <a:xfrm>
              <a:off x="7477947" y="858088"/>
              <a:ext cx="124708" cy="121105"/>
            </a:xfrm>
            <a:custGeom>
              <a:avLst/>
              <a:gdLst/>
              <a:ahLst/>
              <a:cxnLst/>
              <a:rect l="l" t="t" r="r" b="b"/>
              <a:pathLst>
                <a:path w="727" h="706" extrusionOk="0">
                  <a:moveTo>
                    <a:pt x="245" y="0"/>
                  </a:moveTo>
                  <a:cubicBezTo>
                    <a:pt x="226" y="0"/>
                    <a:pt x="214" y="20"/>
                    <a:pt x="214" y="52"/>
                  </a:cubicBezTo>
                  <a:lnTo>
                    <a:pt x="203" y="143"/>
                  </a:lnTo>
                  <a:cubicBezTo>
                    <a:pt x="203" y="194"/>
                    <a:pt x="174" y="265"/>
                    <a:pt x="133" y="285"/>
                  </a:cubicBezTo>
                  <a:lnTo>
                    <a:pt x="52" y="336"/>
                  </a:lnTo>
                  <a:cubicBezTo>
                    <a:pt x="1" y="366"/>
                    <a:pt x="12" y="406"/>
                    <a:pt x="62" y="417"/>
                  </a:cubicBezTo>
                  <a:lnTo>
                    <a:pt x="153" y="457"/>
                  </a:lnTo>
                  <a:cubicBezTo>
                    <a:pt x="194" y="467"/>
                    <a:pt x="244" y="518"/>
                    <a:pt x="255" y="568"/>
                  </a:cubicBezTo>
                  <a:lnTo>
                    <a:pt x="284" y="660"/>
                  </a:lnTo>
                  <a:cubicBezTo>
                    <a:pt x="291" y="689"/>
                    <a:pt x="307" y="705"/>
                    <a:pt x="326" y="705"/>
                  </a:cubicBezTo>
                  <a:cubicBezTo>
                    <a:pt x="339" y="705"/>
                    <a:pt x="353" y="697"/>
                    <a:pt x="365" y="680"/>
                  </a:cubicBezTo>
                  <a:lnTo>
                    <a:pt x="417" y="599"/>
                  </a:lnTo>
                  <a:cubicBezTo>
                    <a:pt x="446" y="568"/>
                    <a:pt x="518" y="538"/>
                    <a:pt x="568" y="538"/>
                  </a:cubicBezTo>
                  <a:lnTo>
                    <a:pt x="660" y="538"/>
                  </a:lnTo>
                  <a:cubicBezTo>
                    <a:pt x="665" y="539"/>
                    <a:pt x="669" y="540"/>
                    <a:pt x="674" y="540"/>
                  </a:cubicBezTo>
                  <a:cubicBezTo>
                    <a:pt x="713" y="540"/>
                    <a:pt x="727" y="503"/>
                    <a:pt x="700" y="467"/>
                  </a:cubicBezTo>
                  <a:lnTo>
                    <a:pt x="649" y="386"/>
                  </a:lnTo>
                  <a:cubicBezTo>
                    <a:pt x="619" y="346"/>
                    <a:pt x="608" y="275"/>
                    <a:pt x="629" y="235"/>
                  </a:cubicBezTo>
                  <a:lnTo>
                    <a:pt x="660" y="143"/>
                  </a:lnTo>
                  <a:cubicBezTo>
                    <a:pt x="676" y="101"/>
                    <a:pt x="665" y="80"/>
                    <a:pt x="631" y="80"/>
                  </a:cubicBezTo>
                  <a:cubicBezTo>
                    <a:pt x="624" y="80"/>
                    <a:pt x="617" y="81"/>
                    <a:pt x="608" y="82"/>
                  </a:cubicBezTo>
                  <a:lnTo>
                    <a:pt x="518" y="113"/>
                  </a:lnTo>
                  <a:cubicBezTo>
                    <a:pt x="505" y="116"/>
                    <a:pt x="491" y="117"/>
                    <a:pt x="477" y="117"/>
                  </a:cubicBezTo>
                  <a:cubicBezTo>
                    <a:pt x="434" y="117"/>
                    <a:pt x="386" y="106"/>
                    <a:pt x="356" y="82"/>
                  </a:cubicBezTo>
                  <a:lnTo>
                    <a:pt x="284" y="22"/>
                  </a:lnTo>
                  <a:cubicBezTo>
                    <a:pt x="270" y="7"/>
                    <a:pt x="256" y="0"/>
                    <a:pt x="245" y="0"/>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1"/>
            <p:cNvSpPr/>
            <p:nvPr/>
          </p:nvSpPr>
          <p:spPr>
            <a:xfrm>
              <a:off x="7728048" y="95950"/>
              <a:ext cx="555267" cy="545318"/>
            </a:xfrm>
            <a:custGeom>
              <a:avLst/>
              <a:gdLst/>
              <a:ahLst/>
              <a:cxnLst/>
              <a:rect l="l" t="t" r="r" b="b"/>
              <a:pathLst>
                <a:path w="3237" h="3179" extrusionOk="0">
                  <a:moveTo>
                    <a:pt x="1381" y="1"/>
                  </a:moveTo>
                  <a:cubicBezTo>
                    <a:pt x="1307" y="1"/>
                    <a:pt x="1245" y="65"/>
                    <a:pt x="1216" y="192"/>
                  </a:cubicBezTo>
                  <a:lnTo>
                    <a:pt x="1115" y="617"/>
                  </a:lnTo>
                  <a:cubicBezTo>
                    <a:pt x="1054" y="830"/>
                    <a:pt x="842" y="1083"/>
                    <a:pt x="629" y="1164"/>
                  </a:cubicBezTo>
                  <a:lnTo>
                    <a:pt x="224" y="1316"/>
                  </a:lnTo>
                  <a:cubicBezTo>
                    <a:pt x="21" y="1397"/>
                    <a:pt x="1" y="1559"/>
                    <a:pt x="194" y="1681"/>
                  </a:cubicBezTo>
                  <a:lnTo>
                    <a:pt x="568" y="1903"/>
                  </a:lnTo>
                  <a:cubicBezTo>
                    <a:pt x="761" y="2025"/>
                    <a:pt x="923" y="2298"/>
                    <a:pt x="932" y="2521"/>
                  </a:cubicBezTo>
                  <a:lnTo>
                    <a:pt x="953" y="2956"/>
                  </a:lnTo>
                  <a:cubicBezTo>
                    <a:pt x="966" y="3099"/>
                    <a:pt x="1028" y="3179"/>
                    <a:pt x="1116" y="3179"/>
                  </a:cubicBezTo>
                  <a:cubicBezTo>
                    <a:pt x="1166" y="3179"/>
                    <a:pt x="1225" y="3153"/>
                    <a:pt x="1287" y="3098"/>
                  </a:cubicBezTo>
                  <a:lnTo>
                    <a:pt x="1621" y="2824"/>
                  </a:lnTo>
                  <a:cubicBezTo>
                    <a:pt x="1752" y="2710"/>
                    <a:pt x="1964" y="2641"/>
                    <a:pt x="2156" y="2641"/>
                  </a:cubicBezTo>
                  <a:cubicBezTo>
                    <a:pt x="2217" y="2641"/>
                    <a:pt x="2276" y="2648"/>
                    <a:pt x="2330" y="2662"/>
                  </a:cubicBezTo>
                  <a:lnTo>
                    <a:pt x="2745" y="2774"/>
                  </a:lnTo>
                  <a:cubicBezTo>
                    <a:pt x="2782" y="2784"/>
                    <a:pt x="2816" y="2789"/>
                    <a:pt x="2846" y="2789"/>
                  </a:cubicBezTo>
                  <a:cubicBezTo>
                    <a:pt x="2997" y="2789"/>
                    <a:pt x="3056" y="2669"/>
                    <a:pt x="2988" y="2500"/>
                  </a:cubicBezTo>
                  <a:lnTo>
                    <a:pt x="2816" y="2095"/>
                  </a:lnTo>
                  <a:cubicBezTo>
                    <a:pt x="2735" y="1893"/>
                    <a:pt x="2765" y="1569"/>
                    <a:pt x="2887" y="1377"/>
                  </a:cubicBezTo>
                  <a:lnTo>
                    <a:pt x="3119" y="1012"/>
                  </a:lnTo>
                  <a:cubicBezTo>
                    <a:pt x="3237" y="826"/>
                    <a:pt x="3165" y="698"/>
                    <a:pt x="2960" y="698"/>
                  </a:cubicBezTo>
                  <a:cubicBezTo>
                    <a:pt x="2953" y="698"/>
                    <a:pt x="2945" y="698"/>
                    <a:pt x="2937" y="698"/>
                  </a:cubicBezTo>
                  <a:lnTo>
                    <a:pt x="2502" y="739"/>
                  </a:lnTo>
                  <a:cubicBezTo>
                    <a:pt x="2493" y="739"/>
                    <a:pt x="2484" y="739"/>
                    <a:pt x="2475" y="739"/>
                  </a:cubicBezTo>
                  <a:cubicBezTo>
                    <a:pt x="2255" y="739"/>
                    <a:pt x="1970" y="620"/>
                    <a:pt x="1834" y="445"/>
                  </a:cubicBezTo>
                  <a:lnTo>
                    <a:pt x="1560" y="111"/>
                  </a:lnTo>
                  <a:cubicBezTo>
                    <a:pt x="1499" y="37"/>
                    <a:pt x="1437" y="1"/>
                    <a:pt x="138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1"/>
            <p:cNvSpPr/>
            <p:nvPr/>
          </p:nvSpPr>
          <p:spPr>
            <a:xfrm>
              <a:off x="8928289" y="452575"/>
              <a:ext cx="239809" cy="231233"/>
            </a:xfrm>
            <a:custGeom>
              <a:avLst/>
              <a:gdLst/>
              <a:ahLst/>
              <a:cxnLst/>
              <a:rect l="l" t="t" r="r" b="b"/>
              <a:pathLst>
                <a:path w="1398" h="1348" extrusionOk="0">
                  <a:moveTo>
                    <a:pt x="782" y="0"/>
                  </a:moveTo>
                  <a:cubicBezTo>
                    <a:pt x="757" y="0"/>
                    <a:pt x="731" y="16"/>
                    <a:pt x="709" y="47"/>
                  </a:cubicBezTo>
                  <a:lnTo>
                    <a:pt x="598" y="199"/>
                  </a:lnTo>
                  <a:cubicBezTo>
                    <a:pt x="537" y="270"/>
                    <a:pt x="415" y="331"/>
                    <a:pt x="314" y="331"/>
                  </a:cubicBezTo>
                  <a:lnTo>
                    <a:pt x="132" y="320"/>
                  </a:lnTo>
                  <a:cubicBezTo>
                    <a:pt x="31" y="320"/>
                    <a:pt x="1" y="381"/>
                    <a:pt x="61" y="462"/>
                  </a:cubicBezTo>
                  <a:lnTo>
                    <a:pt x="163" y="614"/>
                  </a:lnTo>
                  <a:cubicBezTo>
                    <a:pt x="223" y="685"/>
                    <a:pt x="233" y="826"/>
                    <a:pt x="203" y="918"/>
                  </a:cubicBezTo>
                  <a:lnTo>
                    <a:pt x="142" y="1090"/>
                  </a:lnTo>
                  <a:cubicBezTo>
                    <a:pt x="118" y="1163"/>
                    <a:pt x="139" y="1210"/>
                    <a:pt x="196" y="1210"/>
                  </a:cubicBezTo>
                  <a:cubicBezTo>
                    <a:pt x="210" y="1210"/>
                    <a:pt x="226" y="1207"/>
                    <a:pt x="244" y="1201"/>
                  </a:cubicBezTo>
                  <a:lnTo>
                    <a:pt x="426" y="1150"/>
                  </a:lnTo>
                  <a:cubicBezTo>
                    <a:pt x="454" y="1141"/>
                    <a:pt x="486" y="1137"/>
                    <a:pt x="519" y="1137"/>
                  </a:cubicBezTo>
                  <a:cubicBezTo>
                    <a:pt x="593" y="1137"/>
                    <a:pt x="674" y="1159"/>
                    <a:pt x="730" y="1201"/>
                  </a:cubicBezTo>
                  <a:lnTo>
                    <a:pt x="871" y="1323"/>
                  </a:lnTo>
                  <a:cubicBezTo>
                    <a:pt x="898" y="1339"/>
                    <a:pt x="922" y="1347"/>
                    <a:pt x="943" y="1347"/>
                  </a:cubicBezTo>
                  <a:cubicBezTo>
                    <a:pt x="986" y="1347"/>
                    <a:pt x="1013" y="1313"/>
                    <a:pt x="1013" y="1252"/>
                  </a:cubicBezTo>
                  <a:lnTo>
                    <a:pt x="1013" y="1069"/>
                  </a:lnTo>
                  <a:cubicBezTo>
                    <a:pt x="1013" y="968"/>
                    <a:pt x="1084" y="847"/>
                    <a:pt x="1165" y="796"/>
                  </a:cubicBezTo>
                  <a:lnTo>
                    <a:pt x="1317" y="695"/>
                  </a:lnTo>
                  <a:cubicBezTo>
                    <a:pt x="1398" y="634"/>
                    <a:pt x="1387" y="574"/>
                    <a:pt x="1297" y="543"/>
                  </a:cubicBezTo>
                  <a:lnTo>
                    <a:pt x="1124" y="482"/>
                  </a:lnTo>
                  <a:cubicBezTo>
                    <a:pt x="1033" y="452"/>
                    <a:pt x="932" y="351"/>
                    <a:pt x="912" y="259"/>
                  </a:cubicBezTo>
                  <a:lnTo>
                    <a:pt x="861" y="77"/>
                  </a:lnTo>
                  <a:cubicBezTo>
                    <a:pt x="844" y="26"/>
                    <a:pt x="814" y="0"/>
                    <a:pt x="782"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1"/>
            <p:cNvSpPr/>
            <p:nvPr/>
          </p:nvSpPr>
          <p:spPr>
            <a:xfrm>
              <a:off x="8580928" y="418954"/>
              <a:ext cx="67929" cy="67757"/>
            </a:xfrm>
            <a:custGeom>
              <a:avLst/>
              <a:gdLst/>
              <a:ahLst/>
              <a:cxnLst/>
              <a:rect l="l" t="t" r="r" b="b"/>
              <a:pathLst>
                <a:path w="396" h="395" extrusionOk="0">
                  <a:moveTo>
                    <a:pt x="203" y="0"/>
                  </a:moveTo>
                  <a:cubicBezTo>
                    <a:pt x="91" y="0"/>
                    <a:pt x="1" y="81"/>
                    <a:pt x="1" y="192"/>
                  </a:cubicBezTo>
                  <a:cubicBezTo>
                    <a:pt x="1" y="304"/>
                    <a:pt x="91" y="395"/>
                    <a:pt x="203" y="395"/>
                  </a:cubicBezTo>
                  <a:cubicBezTo>
                    <a:pt x="304" y="395"/>
                    <a:pt x="395" y="304"/>
                    <a:pt x="395" y="192"/>
                  </a:cubicBezTo>
                  <a:cubicBezTo>
                    <a:pt x="395" y="81"/>
                    <a:pt x="304" y="0"/>
                    <a:pt x="203"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1"/>
            <p:cNvSpPr/>
            <p:nvPr/>
          </p:nvSpPr>
          <p:spPr>
            <a:xfrm>
              <a:off x="7384288" y="498719"/>
              <a:ext cx="54034" cy="55750"/>
            </a:xfrm>
            <a:custGeom>
              <a:avLst/>
              <a:gdLst/>
              <a:ahLst/>
              <a:cxnLst/>
              <a:rect l="l" t="t" r="r" b="b"/>
              <a:pathLst>
                <a:path w="315" h="325" extrusionOk="0">
                  <a:moveTo>
                    <a:pt x="153" y="1"/>
                  </a:moveTo>
                  <a:cubicBezTo>
                    <a:pt x="72" y="1"/>
                    <a:pt x="0" y="71"/>
                    <a:pt x="0" y="163"/>
                  </a:cubicBezTo>
                  <a:cubicBezTo>
                    <a:pt x="0" y="244"/>
                    <a:pt x="72" y="325"/>
                    <a:pt x="153" y="325"/>
                  </a:cubicBezTo>
                  <a:cubicBezTo>
                    <a:pt x="243" y="325"/>
                    <a:pt x="315" y="244"/>
                    <a:pt x="315" y="163"/>
                  </a:cubicBezTo>
                  <a:cubicBezTo>
                    <a:pt x="315" y="71"/>
                    <a:pt x="243" y="1"/>
                    <a:pt x="153"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1"/>
            <p:cNvSpPr/>
            <p:nvPr/>
          </p:nvSpPr>
          <p:spPr>
            <a:xfrm>
              <a:off x="8931720" y="2379621"/>
              <a:ext cx="29676" cy="29848"/>
            </a:xfrm>
            <a:custGeom>
              <a:avLst/>
              <a:gdLst/>
              <a:ahLst/>
              <a:cxnLst/>
              <a:rect l="l" t="t" r="r" b="b"/>
              <a:pathLst>
                <a:path w="173" h="174" extrusionOk="0">
                  <a:moveTo>
                    <a:pt x="82" y="1"/>
                  </a:moveTo>
                  <a:cubicBezTo>
                    <a:pt x="41" y="1"/>
                    <a:pt x="1" y="32"/>
                    <a:pt x="1" y="82"/>
                  </a:cubicBezTo>
                  <a:cubicBezTo>
                    <a:pt x="1" y="133"/>
                    <a:pt x="41" y="173"/>
                    <a:pt x="82" y="173"/>
                  </a:cubicBezTo>
                  <a:cubicBezTo>
                    <a:pt x="132" y="173"/>
                    <a:pt x="173" y="133"/>
                    <a:pt x="173" y="82"/>
                  </a:cubicBezTo>
                  <a:cubicBezTo>
                    <a:pt x="173" y="32"/>
                    <a:pt x="132" y="1"/>
                    <a:pt x="82"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1"/>
            <p:cNvSpPr/>
            <p:nvPr/>
          </p:nvSpPr>
          <p:spPr>
            <a:xfrm>
              <a:off x="7587559" y="1454007"/>
              <a:ext cx="26074" cy="26245"/>
            </a:xfrm>
            <a:custGeom>
              <a:avLst/>
              <a:gdLst/>
              <a:ahLst/>
              <a:cxnLst/>
              <a:rect l="l" t="t" r="r" b="b"/>
              <a:pathLst>
                <a:path w="152" h="153" extrusionOk="0">
                  <a:moveTo>
                    <a:pt x="81" y="1"/>
                  </a:moveTo>
                  <a:cubicBezTo>
                    <a:pt x="41" y="1"/>
                    <a:pt x="0" y="41"/>
                    <a:pt x="0" y="82"/>
                  </a:cubicBezTo>
                  <a:cubicBezTo>
                    <a:pt x="0" y="122"/>
                    <a:pt x="41" y="152"/>
                    <a:pt x="81" y="152"/>
                  </a:cubicBezTo>
                  <a:cubicBezTo>
                    <a:pt x="122" y="152"/>
                    <a:pt x="152" y="122"/>
                    <a:pt x="152" y="82"/>
                  </a:cubicBezTo>
                  <a:cubicBezTo>
                    <a:pt x="152" y="41"/>
                    <a:pt x="122" y="1"/>
                    <a:pt x="8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1"/>
            <p:cNvSpPr/>
            <p:nvPr/>
          </p:nvSpPr>
          <p:spPr>
            <a:xfrm>
              <a:off x="8177988" y="1808403"/>
              <a:ext cx="26245" cy="26074"/>
            </a:xfrm>
            <a:custGeom>
              <a:avLst/>
              <a:gdLst/>
              <a:ahLst/>
              <a:cxnLst/>
              <a:rect l="l" t="t" r="r" b="b"/>
              <a:pathLst>
                <a:path w="153" h="152" extrusionOk="0">
                  <a:moveTo>
                    <a:pt x="71" y="0"/>
                  </a:moveTo>
                  <a:cubicBezTo>
                    <a:pt x="31" y="0"/>
                    <a:pt x="1" y="30"/>
                    <a:pt x="1" y="71"/>
                  </a:cubicBezTo>
                  <a:cubicBezTo>
                    <a:pt x="1" y="111"/>
                    <a:pt x="31" y="152"/>
                    <a:pt x="71" y="152"/>
                  </a:cubicBezTo>
                  <a:cubicBezTo>
                    <a:pt x="112" y="152"/>
                    <a:pt x="152" y="111"/>
                    <a:pt x="152" y="71"/>
                  </a:cubicBezTo>
                  <a:cubicBezTo>
                    <a:pt x="152" y="30"/>
                    <a:pt x="112" y="0"/>
                    <a:pt x="71"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1"/>
            <p:cNvSpPr/>
            <p:nvPr/>
          </p:nvSpPr>
          <p:spPr>
            <a:xfrm>
              <a:off x="7052536" y="1012815"/>
              <a:ext cx="31563" cy="31563"/>
            </a:xfrm>
            <a:custGeom>
              <a:avLst/>
              <a:gdLst/>
              <a:ahLst/>
              <a:cxnLst/>
              <a:rect l="l" t="t" r="r" b="b"/>
              <a:pathLst>
                <a:path w="184" h="184" extrusionOk="0">
                  <a:moveTo>
                    <a:pt x="92" y="1"/>
                  </a:moveTo>
                  <a:cubicBezTo>
                    <a:pt x="41" y="1"/>
                    <a:pt x="1" y="41"/>
                    <a:pt x="1" y="92"/>
                  </a:cubicBezTo>
                  <a:cubicBezTo>
                    <a:pt x="1" y="143"/>
                    <a:pt x="41" y="183"/>
                    <a:pt x="92" y="183"/>
                  </a:cubicBezTo>
                  <a:cubicBezTo>
                    <a:pt x="143" y="183"/>
                    <a:pt x="183" y="143"/>
                    <a:pt x="183" y="92"/>
                  </a:cubicBezTo>
                  <a:cubicBezTo>
                    <a:pt x="183" y="41"/>
                    <a:pt x="143" y="1"/>
                    <a:pt x="92"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1"/>
            <p:cNvSpPr/>
            <p:nvPr/>
          </p:nvSpPr>
          <p:spPr>
            <a:xfrm>
              <a:off x="6878941" y="480879"/>
              <a:ext cx="90400" cy="92287"/>
            </a:xfrm>
            <a:custGeom>
              <a:avLst/>
              <a:gdLst/>
              <a:ahLst/>
              <a:cxnLst/>
              <a:rect l="l" t="t" r="r" b="b"/>
              <a:pathLst>
                <a:path w="527" h="538" extrusionOk="0">
                  <a:moveTo>
                    <a:pt x="319" y="0"/>
                  </a:moveTo>
                  <a:cubicBezTo>
                    <a:pt x="309" y="0"/>
                    <a:pt x="296" y="5"/>
                    <a:pt x="284" y="13"/>
                  </a:cubicBezTo>
                  <a:lnTo>
                    <a:pt x="233" y="74"/>
                  </a:lnTo>
                  <a:cubicBezTo>
                    <a:pt x="216" y="91"/>
                    <a:pt x="179" y="107"/>
                    <a:pt x="144" y="107"/>
                  </a:cubicBezTo>
                  <a:cubicBezTo>
                    <a:pt x="137" y="107"/>
                    <a:pt x="129" y="107"/>
                    <a:pt x="122" y="105"/>
                  </a:cubicBezTo>
                  <a:lnTo>
                    <a:pt x="51" y="94"/>
                  </a:lnTo>
                  <a:cubicBezTo>
                    <a:pt x="10" y="94"/>
                    <a:pt x="0" y="115"/>
                    <a:pt x="10" y="145"/>
                  </a:cubicBezTo>
                  <a:lnTo>
                    <a:pt x="51" y="216"/>
                  </a:lnTo>
                  <a:cubicBezTo>
                    <a:pt x="71" y="247"/>
                    <a:pt x="71" y="297"/>
                    <a:pt x="51" y="337"/>
                  </a:cubicBezTo>
                  <a:lnTo>
                    <a:pt x="21" y="398"/>
                  </a:lnTo>
                  <a:cubicBezTo>
                    <a:pt x="0" y="429"/>
                    <a:pt x="21" y="449"/>
                    <a:pt x="51" y="449"/>
                  </a:cubicBezTo>
                  <a:lnTo>
                    <a:pt x="122" y="429"/>
                  </a:lnTo>
                  <a:cubicBezTo>
                    <a:pt x="162" y="429"/>
                    <a:pt x="213" y="439"/>
                    <a:pt x="243" y="469"/>
                  </a:cubicBezTo>
                  <a:lnTo>
                    <a:pt x="294" y="520"/>
                  </a:lnTo>
                  <a:cubicBezTo>
                    <a:pt x="306" y="532"/>
                    <a:pt x="316" y="537"/>
                    <a:pt x="325" y="537"/>
                  </a:cubicBezTo>
                  <a:cubicBezTo>
                    <a:pt x="339" y="537"/>
                    <a:pt x="348" y="524"/>
                    <a:pt x="354" y="499"/>
                  </a:cubicBezTo>
                  <a:lnTo>
                    <a:pt x="365" y="429"/>
                  </a:lnTo>
                  <a:cubicBezTo>
                    <a:pt x="365" y="388"/>
                    <a:pt x="395" y="348"/>
                    <a:pt x="435" y="328"/>
                  </a:cubicBezTo>
                  <a:lnTo>
                    <a:pt x="496" y="297"/>
                  </a:lnTo>
                  <a:cubicBezTo>
                    <a:pt x="527" y="277"/>
                    <a:pt x="527" y="256"/>
                    <a:pt x="496" y="236"/>
                  </a:cubicBezTo>
                  <a:lnTo>
                    <a:pt x="435" y="206"/>
                  </a:lnTo>
                  <a:cubicBezTo>
                    <a:pt x="395" y="186"/>
                    <a:pt x="365" y="145"/>
                    <a:pt x="354" y="105"/>
                  </a:cubicBezTo>
                  <a:lnTo>
                    <a:pt x="345" y="34"/>
                  </a:lnTo>
                  <a:cubicBezTo>
                    <a:pt x="345" y="10"/>
                    <a:pt x="334" y="0"/>
                    <a:pt x="319"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1"/>
            <p:cNvSpPr/>
            <p:nvPr/>
          </p:nvSpPr>
          <p:spPr>
            <a:xfrm>
              <a:off x="7425972" y="1572196"/>
              <a:ext cx="26245" cy="26074"/>
            </a:xfrm>
            <a:custGeom>
              <a:avLst/>
              <a:gdLst/>
              <a:ahLst/>
              <a:cxnLst/>
              <a:rect l="l" t="t" r="r" b="b"/>
              <a:pathLst>
                <a:path w="153" h="152" extrusionOk="0">
                  <a:moveTo>
                    <a:pt x="72" y="0"/>
                  </a:moveTo>
                  <a:cubicBezTo>
                    <a:pt x="31" y="0"/>
                    <a:pt x="0" y="30"/>
                    <a:pt x="0" y="71"/>
                  </a:cubicBezTo>
                  <a:cubicBezTo>
                    <a:pt x="0" y="122"/>
                    <a:pt x="31" y="152"/>
                    <a:pt x="72" y="152"/>
                  </a:cubicBezTo>
                  <a:cubicBezTo>
                    <a:pt x="112" y="152"/>
                    <a:pt x="153" y="122"/>
                    <a:pt x="153" y="71"/>
                  </a:cubicBezTo>
                  <a:cubicBezTo>
                    <a:pt x="153" y="30"/>
                    <a:pt x="112" y="0"/>
                    <a:pt x="72"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1"/>
            <p:cNvSpPr/>
            <p:nvPr/>
          </p:nvSpPr>
          <p:spPr>
            <a:xfrm>
              <a:off x="7000561" y="872154"/>
              <a:ext cx="24358" cy="26245"/>
            </a:xfrm>
            <a:custGeom>
              <a:avLst/>
              <a:gdLst/>
              <a:ahLst/>
              <a:cxnLst/>
              <a:rect l="l" t="t" r="r" b="b"/>
              <a:pathLst>
                <a:path w="142" h="153" extrusionOk="0">
                  <a:moveTo>
                    <a:pt x="71" y="0"/>
                  </a:moveTo>
                  <a:cubicBezTo>
                    <a:pt x="30" y="0"/>
                    <a:pt x="0" y="31"/>
                    <a:pt x="0" y="72"/>
                  </a:cubicBezTo>
                  <a:cubicBezTo>
                    <a:pt x="0" y="112"/>
                    <a:pt x="30" y="153"/>
                    <a:pt x="71" y="153"/>
                  </a:cubicBezTo>
                  <a:cubicBezTo>
                    <a:pt x="111" y="153"/>
                    <a:pt x="142" y="112"/>
                    <a:pt x="142" y="72"/>
                  </a:cubicBezTo>
                  <a:cubicBezTo>
                    <a:pt x="142" y="31"/>
                    <a:pt x="111" y="0"/>
                    <a:pt x="71"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1"/>
            <p:cNvSpPr/>
            <p:nvPr/>
          </p:nvSpPr>
          <p:spPr>
            <a:xfrm>
              <a:off x="8252607" y="1907208"/>
              <a:ext cx="41855" cy="40311"/>
            </a:xfrm>
            <a:custGeom>
              <a:avLst/>
              <a:gdLst/>
              <a:ahLst/>
              <a:cxnLst/>
              <a:rect l="l" t="t" r="r" b="b"/>
              <a:pathLst>
                <a:path w="244" h="235" extrusionOk="0">
                  <a:moveTo>
                    <a:pt x="122" y="1"/>
                  </a:moveTo>
                  <a:cubicBezTo>
                    <a:pt x="52" y="1"/>
                    <a:pt x="1" y="52"/>
                    <a:pt x="1" y="113"/>
                  </a:cubicBezTo>
                  <a:cubicBezTo>
                    <a:pt x="1" y="183"/>
                    <a:pt x="52" y="234"/>
                    <a:pt x="122" y="234"/>
                  </a:cubicBezTo>
                  <a:cubicBezTo>
                    <a:pt x="183" y="234"/>
                    <a:pt x="244" y="183"/>
                    <a:pt x="244" y="113"/>
                  </a:cubicBezTo>
                  <a:cubicBezTo>
                    <a:pt x="244" y="52"/>
                    <a:pt x="183" y="1"/>
                    <a:pt x="122"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1"/>
            <p:cNvSpPr/>
            <p:nvPr/>
          </p:nvSpPr>
          <p:spPr>
            <a:xfrm>
              <a:off x="7601453" y="2096585"/>
              <a:ext cx="24358" cy="26245"/>
            </a:xfrm>
            <a:custGeom>
              <a:avLst/>
              <a:gdLst/>
              <a:ahLst/>
              <a:cxnLst/>
              <a:rect l="l" t="t" r="r" b="b"/>
              <a:pathLst>
                <a:path w="142" h="153" extrusionOk="0">
                  <a:moveTo>
                    <a:pt x="71" y="1"/>
                  </a:moveTo>
                  <a:cubicBezTo>
                    <a:pt x="30" y="1"/>
                    <a:pt x="0" y="31"/>
                    <a:pt x="0" y="71"/>
                  </a:cubicBezTo>
                  <a:cubicBezTo>
                    <a:pt x="0" y="112"/>
                    <a:pt x="30" y="152"/>
                    <a:pt x="71" y="152"/>
                  </a:cubicBezTo>
                  <a:cubicBezTo>
                    <a:pt x="111" y="152"/>
                    <a:pt x="142" y="112"/>
                    <a:pt x="142" y="71"/>
                  </a:cubicBezTo>
                  <a:cubicBezTo>
                    <a:pt x="142" y="31"/>
                    <a:pt x="111" y="1"/>
                    <a:pt x="7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1"/>
            <p:cNvSpPr/>
            <p:nvPr/>
          </p:nvSpPr>
          <p:spPr>
            <a:xfrm>
              <a:off x="6416993" y="844365"/>
              <a:ext cx="26074" cy="26245"/>
            </a:xfrm>
            <a:custGeom>
              <a:avLst/>
              <a:gdLst/>
              <a:ahLst/>
              <a:cxnLst/>
              <a:rect l="l" t="t" r="r" b="b"/>
              <a:pathLst>
                <a:path w="152" h="153" extrusionOk="0">
                  <a:moveTo>
                    <a:pt x="71" y="0"/>
                  </a:moveTo>
                  <a:cubicBezTo>
                    <a:pt x="30" y="0"/>
                    <a:pt x="0" y="41"/>
                    <a:pt x="0" y="81"/>
                  </a:cubicBezTo>
                  <a:cubicBezTo>
                    <a:pt x="0" y="122"/>
                    <a:pt x="30" y="153"/>
                    <a:pt x="71" y="153"/>
                  </a:cubicBezTo>
                  <a:cubicBezTo>
                    <a:pt x="111" y="153"/>
                    <a:pt x="152" y="122"/>
                    <a:pt x="152" y="81"/>
                  </a:cubicBezTo>
                  <a:cubicBezTo>
                    <a:pt x="152" y="41"/>
                    <a:pt x="111" y="0"/>
                    <a:pt x="71"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1"/>
            <p:cNvSpPr/>
            <p:nvPr/>
          </p:nvSpPr>
          <p:spPr>
            <a:xfrm>
              <a:off x="8730336" y="2079259"/>
              <a:ext cx="34822" cy="34994"/>
            </a:xfrm>
            <a:custGeom>
              <a:avLst/>
              <a:gdLst/>
              <a:ahLst/>
              <a:cxnLst/>
              <a:rect l="l" t="t" r="r" b="b"/>
              <a:pathLst>
                <a:path w="203" h="204" extrusionOk="0">
                  <a:moveTo>
                    <a:pt x="102" y="1"/>
                  </a:moveTo>
                  <a:cubicBezTo>
                    <a:pt x="51" y="1"/>
                    <a:pt x="0" y="51"/>
                    <a:pt x="0" y="102"/>
                  </a:cubicBezTo>
                  <a:cubicBezTo>
                    <a:pt x="0" y="152"/>
                    <a:pt x="51" y="203"/>
                    <a:pt x="102" y="203"/>
                  </a:cubicBezTo>
                  <a:cubicBezTo>
                    <a:pt x="162" y="203"/>
                    <a:pt x="203" y="152"/>
                    <a:pt x="203" y="102"/>
                  </a:cubicBezTo>
                  <a:cubicBezTo>
                    <a:pt x="203" y="51"/>
                    <a:pt x="162" y="1"/>
                    <a:pt x="102"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1"/>
            <p:cNvSpPr/>
            <p:nvPr/>
          </p:nvSpPr>
          <p:spPr>
            <a:xfrm>
              <a:off x="8462911" y="2598502"/>
              <a:ext cx="26074" cy="26245"/>
            </a:xfrm>
            <a:custGeom>
              <a:avLst/>
              <a:gdLst/>
              <a:ahLst/>
              <a:cxnLst/>
              <a:rect l="l" t="t" r="r" b="b"/>
              <a:pathLst>
                <a:path w="152" h="153" extrusionOk="0">
                  <a:moveTo>
                    <a:pt x="81" y="1"/>
                  </a:moveTo>
                  <a:cubicBezTo>
                    <a:pt x="41" y="1"/>
                    <a:pt x="0" y="31"/>
                    <a:pt x="0" y="72"/>
                  </a:cubicBezTo>
                  <a:cubicBezTo>
                    <a:pt x="0" y="122"/>
                    <a:pt x="41" y="153"/>
                    <a:pt x="81" y="153"/>
                  </a:cubicBezTo>
                  <a:cubicBezTo>
                    <a:pt x="122" y="153"/>
                    <a:pt x="152" y="122"/>
                    <a:pt x="152" y="72"/>
                  </a:cubicBezTo>
                  <a:cubicBezTo>
                    <a:pt x="152" y="31"/>
                    <a:pt x="122" y="1"/>
                    <a:pt x="8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1"/>
            <p:cNvSpPr/>
            <p:nvPr/>
          </p:nvSpPr>
          <p:spPr>
            <a:xfrm>
              <a:off x="8751092" y="540402"/>
              <a:ext cx="26245" cy="26245"/>
            </a:xfrm>
            <a:custGeom>
              <a:avLst/>
              <a:gdLst/>
              <a:ahLst/>
              <a:cxnLst/>
              <a:rect l="l" t="t" r="r" b="b"/>
              <a:pathLst>
                <a:path w="153" h="153" extrusionOk="0">
                  <a:moveTo>
                    <a:pt x="82" y="1"/>
                  </a:moveTo>
                  <a:cubicBezTo>
                    <a:pt x="41" y="1"/>
                    <a:pt x="1" y="31"/>
                    <a:pt x="1" y="82"/>
                  </a:cubicBezTo>
                  <a:cubicBezTo>
                    <a:pt x="1" y="122"/>
                    <a:pt x="41" y="152"/>
                    <a:pt x="82" y="152"/>
                  </a:cubicBezTo>
                  <a:cubicBezTo>
                    <a:pt x="122" y="152"/>
                    <a:pt x="152" y="122"/>
                    <a:pt x="152" y="82"/>
                  </a:cubicBezTo>
                  <a:cubicBezTo>
                    <a:pt x="152" y="31"/>
                    <a:pt x="122" y="1"/>
                    <a:pt x="82"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1"/>
            <p:cNvSpPr/>
            <p:nvPr/>
          </p:nvSpPr>
          <p:spPr>
            <a:xfrm>
              <a:off x="8079012" y="670598"/>
              <a:ext cx="26245" cy="26417"/>
            </a:xfrm>
            <a:custGeom>
              <a:avLst/>
              <a:gdLst/>
              <a:ahLst/>
              <a:cxnLst/>
              <a:rect l="l" t="t" r="r" b="b"/>
              <a:pathLst>
                <a:path w="153" h="154" extrusionOk="0">
                  <a:moveTo>
                    <a:pt x="71" y="1"/>
                  </a:moveTo>
                  <a:cubicBezTo>
                    <a:pt x="31" y="1"/>
                    <a:pt x="0" y="32"/>
                    <a:pt x="0" y="82"/>
                  </a:cubicBezTo>
                  <a:cubicBezTo>
                    <a:pt x="0" y="122"/>
                    <a:pt x="31" y="153"/>
                    <a:pt x="71" y="153"/>
                  </a:cubicBezTo>
                  <a:cubicBezTo>
                    <a:pt x="122" y="153"/>
                    <a:pt x="152" y="122"/>
                    <a:pt x="152" y="82"/>
                  </a:cubicBezTo>
                  <a:cubicBezTo>
                    <a:pt x="152" y="32"/>
                    <a:pt x="122" y="1"/>
                    <a:pt x="7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1"/>
            <p:cNvSpPr/>
            <p:nvPr/>
          </p:nvSpPr>
          <p:spPr>
            <a:xfrm>
              <a:off x="8807356" y="1652476"/>
              <a:ext cx="91601" cy="91773"/>
            </a:xfrm>
            <a:custGeom>
              <a:avLst/>
              <a:gdLst/>
              <a:ahLst/>
              <a:cxnLst/>
              <a:rect l="l" t="t" r="r" b="b"/>
              <a:pathLst>
                <a:path w="534" h="535" extrusionOk="0">
                  <a:moveTo>
                    <a:pt x="322" y="0"/>
                  </a:moveTo>
                  <a:cubicBezTo>
                    <a:pt x="313" y="0"/>
                    <a:pt x="302" y="6"/>
                    <a:pt x="290" y="18"/>
                  </a:cubicBezTo>
                  <a:lnTo>
                    <a:pt x="240" y="68"/>
                  </a:lnTo>
                  <a:cubicBezTo>
                    <a:pt x="220" y="99"/>
                    <a:pt x="159" y="109"/>
                    <a:pt x="128" y="109"/>
                  </a:cubicBezTo>
                  <a:lnTo>
                    <a:pt x="58" y="99"/>
                  </a:lnTo>
                  <a:cubicBezTo>
                    <a:pt x="51" y="97"/>
                    <a:pt x="44" y="96"/>
                    <a:pt x="38" y="96"/>
                  </a:cubicBezTo>
                  <a:cubicBezTo>
                    <a:pt x="11" y="96"/>
                    <a:pt x="0" y="116"/>
                    <a:pt x="17" y="149"/>
                  </a:cubicBezTo>
                  <a:lnTo>
                    <a:pt x="58" y="210"/>
                  </a:lnTo>
                  <a:cubicBezTo>
                    <a:pt x="67" y="241"/>
                    <a:pt x="67" y="302"/>
                    <a:pt x="58" y="332"/>
                  </a:cubicBezTo>
                  <a:lnTo>
                    <a:pt x="17" y="392"/>
                  </a:lnTo>
                  <a:cubicBezTo>
                    <a:pt x="8" y="426"/>
                    <a:pt x="14" y="446"/>
                    <a:pt x="40" y="446"/>
                  </a:cubicBezTo>
                  <a:cubicBezTo>
                    <a:pt x="45" y="446"/>
                    <a:pt x="51" y="445"/>
                    <a:pt x="58" y="443"/>
                  </a:cubicBezTo>
                  <a:lnTo>
                    <a:pt x="128" y="433"/>
                  </a:lnTo>
                  <a:cubicBezTo>
                    <a:pt x="135" y="431"/>
                    <a:pt x="142" y="430"/>
                    <a:pt x="150" y="430"/>
                  </a:cubicBezTo>
                  <a:cubicBezTo>
                    <a:pt x="186" y="430"/>
                    <a:pt x="225" y="449"/>
                    <a:pt x="250" y="473"/>
                  </a:cubicBezTo>
                  <a:lnTo>
                    <a:pt x="301" y="524"/>
                  </a:lnTo>
                  <a:cubicBezTo>
                    <a:pt x="308" y="531"/>
                    <a:pt x="316" y="535"/>
                    <a:pt x="324" y="535"/>
                  </a:cubicBezTo>
                  <a:cubicBezTo>
                    <a:pt x="338" y="535"/>
                    <a:pt x="351" y="524"/>
                    <a:pt x="351" y="504"/>
                  </a:cubicBezTo>
                  <a:lnTo>
                    <a:pt x="361" y="433"/>
                  </a:lnTo>
                  <a:cubicBezTo>
                    <a:pt x="371" y="392"/>
                    <a:pt x="402" y="342"/>
                    <a:pt x="432" y="332"/>
                  </a:cubicBezTo>
                  <a:lnTo>
                    <a:pt x="503" y="302"/>
                  </a:lnTo>
                  <a:cubicBezTo>
                    <a:pt x="533" y="281"/>
                    <a:pt x="533" y="251"/>
                    <a:pt x="503" y="241"/>
                  </a:cubicBezTo>
                  <a:lnTo>
                    <a:pt x="432" y="200"/>
                  </a:lnTo>
                  <a:cubicBezTo>
                    <a:pt x="402" y="190"/>
                    <a:pt x="371" y="140"/>
                    <a:pt x="361" y="109"/>
                  </a:cubicBezTo>
                  <a:lnTo>
                    <a:pt x="351" y="38"/>
                  </a:lnTo>
                  <a:cubicBezTo>
                    <a:pt x="345" y="14"/>
                    <a:pt x="335" y="0"/>
                    <a:pt x="322"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1"/>
            <p:cNvSpPr/>
            <p:nvPr/>
          </p:nvSpPr>
          <p:spPr>
            <a:xfrm>
              <a:off x="6924055" y="1820410"/>
              <a:ext cx="26245" cy="26245"/>
            </a:xfrm>
            <a:custGeom>
              <a:avLst/>
              <a:gdLst/>
              <a:ahLst/>
              <a:cxnLst/>
              <a:rect l="l" t="t" r="r" b="b"/>
              <a:pathLst>
                <a:path w="153" h="153" extrusionOk="0">
                  <a:moveTo>
                    <a:pt x="82" y="1"/>
                  </a:moveTo>
                  <a:cubicBezTo>
                    <a:pt x="31" y="1"/>
                    <a:pt x="1" y="41"/>
                    <a:pt x="1" y="82"/>
                  </a:cubicBezTo>
                  <a:cubicBezTo>
                    <a:pt x="1" y="122"/>
                    <a:pt x="31" y="153"/>
                    <a:pt x="82" y="153"/>
                  </a:cubicBezTo>
                  <a:cubicBezTo>
                    <a:pt x="122" y="153"/>
                    <a:pt x="152" y="122"/>
                    <a:pt x="152" y="82"/>
                  </a:cubicBezTo>
                  <a:cubicBezTo>
                    <a:pt x="152" y="41"/>
                    <a:pt x="122" y="1"/>
                    <a:pt x="82"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1"/>
            <p:cNvSpPr/>
            <p:nvPr/>
          </p:nvSpPr>
          <p:spPr>
            <a:xfrm>
              <a:off x="5781278" y="437651"/>
              <a:ext cx="472586" cy="445826"/>
            </a:xfrm>
            <a:custGeom>
              <a:avLst/>
              <a:gdLst/>
              <a:ahLst/>
              <a:cxnLst/>
              <a:rect l="l" t="t" r="r" b="b"/>
              <a:pathLst>
                <a:path w="2755" h="2599" extrusionOk="0">
                  <a:moveTo>
                    <a:pt x="762" y="0"/>
                  </a:moveTo>
                  <a:cubicBezTo>
                    <a:pt x="680" y="0"/>
                    <a:pt x="631" y="75"/>
                    <a:pt x="638" y="205"/>
                  </a:cubicBezTo>
                  <a:lnTo>
                    <a:pt x="669" y="559"/>
                  </a:lnTo>
                  <a:cubicBezTo>
                    <a:pt x="678" y="751"/>
                    <a:pt x="577" y="994"/>
                    <a:pt x="426" y="1116"/>
                  </a:cubicBezTo>
                  <a:lnTo>
                    <a:pt x="152" y="1349"/>
                  </a:lnTo>
                  <a:cubicBezTo>
                    <a:pt x="0" y="1460"/>
                    <a:pt x="30" y="1592"/>
                    <a:pt x="213" y="1642"/>
                  </a:cubicBezTo>
                  <a:lnTo>
                    <a:pt x="567" y="1723"/>
                  </a:lnTo>
                  <a:cubicBezTo>
                    <a:pt x="750" y="1764"/>
                    <a:pt x="952" y="1946"/>
                    <a:pt x="1023" y="2119"/>
                  </a:cubicBezTo>
                  <a:lnTo>
                    <a:pt x="1144" y="2463"/>
                  </a:lnTo>
                  <a:cubicBezTo>
                    <a:pt x="1181" y="2553"/>
                    <a:pt x="1235" y="2598"/>
                    <a:pt x="1292" y="2598"/>
                  </a:cubicBezTo>
                  <a:cubicBezTo>
                    <a:pt x="1344" y="2598"/>
                    <a:pt x="1400" y="2560"/>
                    <a:pt x="1448" y="2483"/>
                  </a:cubicBezTo>
                  <a:lnTo>
                    <a:pt x="1641" y="2179"/>
                  </a:lnTo>
                  <a:cubicBezTo>
                    <a:pt x="1731" y="2017"/>
                    <a:pt x="1965" y="1876"/>
                    <a:pt x="2157" y="1865"/>
                  </a:cubicBezTo>
                  <a:lnTo>
                    <a:pt x="2521" y="1855"/>
                  </a:lnTo>
                  <a:cubicBezTo>
                    <a:pt x="2703" y="1845"/>
                    <a:pt x="2754" y="1714"/>
                    <a:pt x="2633" y="1572"/>
                  </a:cubicBezTo>
                  <a:lnTo>
                    <a:pt x="2400" y="1298"/>
                  </a:lnTo>
                  <a:cubicBezTo>
                    <a:pt x="2278" y="1156"/>
                    <a:pt x="2217" y="893"/>
                    <a:pt x="2268" y="711"/>
                  </a:cubicBezTo>
                  <a:lnTo>
                    <a:pt x="2359" y="357"/>
                  </a:lnTo>
                  <a:cubicBezTo>
                    <a:pt x="2398" y="224"/>
                    <a:pt x="2348" y="140"/>
                    <a:pt x="2244" y="140"/>
                  </a:cubicBezTo>
                  <a:cubicBezTo>
                    <a:pt x="2213" y="140"/>
                    <a:pt x="2176" y="148"/>
                    <a:pt x="2136" y="164"/>
                  </a:cubicBezTo>
                  <a:lnTo>
                    <a:pt x="1803" y="296"/>
                  </a:lnTo>
                  <a:cubicBezTo>
                    <a:pt x="1735" y="328"/>
                    <a:pt x="1653" y="342"/>
                    <a:pt x="1568" y="342"/>
                  </a:cubicBezTo>
                  <a:cubicBezTo>
                    <a:pt x="1435" y="342"/>
                    <a:pt x="1298" y="307"/>
                    <a:pt x="1205" y="245"/>
                  </a:cubicBezTo>
                  <a:lnTo>
                    <a:pt x="901" y="53"/>
                  </a:lnTo>
                  <a:cubicBezTo>
                    <a:pt x="849" y="17"/>
                    <a:pt x="802" y="0"/>
                    <a:pt x="762"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1"/>
            <p:cNvSpPr/>
            <p:nvPr/>
          </p:nvSpPr>
          <p:spPr>
            <a:xfrm>
              <a:off x="5342144" y="480021"/>
              <a:ext cx="90057" cy="91944"/>
            </a:xfrm>
            <a:custGeom>
              <a:avLst/>
              <a:gdLst/>
              <a:ahLst/>
              <a:cxnLst/>
              <a:rect l="l" t="t" r="r" b="b"/>
              <a:pathLst>
                <a:path w="525" h="536" extrusionOk="0">
                  <a:moveTo>
                    <a:pt x="313" y="1"/>
                  </a:moveTo>
                  <a:cubicBezTo>
                    <a:pt x="305" y="1"/>
                    <a:pt x="294" y="7"/>
                    <a:pt x="282" y="18"/>
                  </a:cubicBezTo>
                  <a:lnTo>
                    <a:pt x="232" y="69"/>
                  </a:lnTo>
                  <a:cubicBezTo>
                    <a:pt x="211" y="99"/>
                    <a:pt x="160" y="110"/>
                    <a:pt x="120" y="110"/>
                  </a:cubicBezTo>
                  <a:lnTo>
                    <a:pt x="49" y="99"/>
                  </a:lnTo>
                  <a:cubicBezTo>
                    <a:pt x="43" y="98"/>
                    <a:pt x="37" y="97"/>
                    <a:pt x="32" y="97"/>
                  </a:cubicBezTo>
                  <a:cubicBezTo>
                    <a:pt x="6" y="97"/>
                    <a:pt x="0" y="117"/>
                    <a:pt x="9" y="150"/>
                  </a:cubicBezTo>
                  <a:lnTo>
                    <a:pt x="49" y="211"/>
                  </a:lnTo>
                  <a:cubicBezTo>
                    <a:pt x="70" y="241"/>
                    <a:pt x="70" y="302"/>
                    <a:pt x="49" y="333"/>
                  </a:cubicBezTo>
                  <a:lnTo>
                    <a:pt x="19" y="393"/>
                  </a:lnTo>
                  <a:cubicBezTo>
                    <a:pt x="2" y="427"/>
                    <a:pt x="13" y="446"/>
                    <a:pt x="34" y="446"/>
                  </a:cubicBezTo>
                  <a:cubicBezTo>
                    <a:pt x="39" y="446"/>
                    <a:pt x="44" y="445"/>
                    <a:pt x="49" y="444"/>
                  </a:cubicBezTo>
                  <a:lnTo>
                    <a:pt x="120" y="434"/>
                  </a:lnTo>
                  <a:cubicBezTo>
                    <a:pt x="127" y="432"/>
                    <a:pt x="135" y="431"/>
                    <a:pt x="143" y="431"/>
                  </a:cubicBezTo>
                  <a:cubicBezTo>
                    <a:pt x="178" y="431"/>
                    <a:pt x="217" y="449"/>
                    <a:pt x="241" y="474"/>
                  </a:cubicBezTo>
                  <a:lnTo>
                    <a:pt x="292" y="525"/>
                  </a:lnTo>
                  <a:cubicBezTo>
                    <a:pt x="303" y="532"/>
                    <a:pt x="313" y="535"/>
                    <a:pt x="321" y="535"/>
                  </a:cubicBezTo>
                  <a:cubicBezTo>
                    <a:pt x="336" y="535"/>
                    <a:pt x="346" y="524"/>
                    <a:pt x="353" y="504"/>
                  </a:cubicBezTo>
                  <a:lnTo>
                    <a:pt x="363" y="434"/>
                  </a:lnTo>
                  <a:cubicBezTo>
                    <a:pt x="363" y="393"/>
                    <a:pt x="394" y="342"/>
                    <a:pt x="434" y="333"/>
                  </a:cubicBezTo>
                  <a:lnTo>
                    <a:pt x="495" y="292"/>
                  </a:lnTo>
                  <a:cubicBezTo>
                    <a:pt x="525" y="282"/>
                    <a:pt x="525" y="252"/>
                    <a:pt x="495" y="231"/>
                  </a:cubicBezTo>
                  <a:lnTo>
                    <a:pt x="424" y="201"/>
                  </a:lnTo>
                  <a:cubicBezTo>
                    <a:pt x="394" y="191"/>
                    <a:pt x="363" y="140"/>
                    <a:pt x="353" y="110"/>
                  </a:cubicBezTo>
                  <a:lnTo>
                    <a:pt x="343" y="39"/>
                  </a:lnTo>
                  <a:cubicBezTo>
                    <a:pt x="337" y="14"/>
                    <a:pt x="327" y="1"/>
                    <a:pt x="313"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1"/>
            <p:cNvSpPr/>
            <p:nvPr/>
          </p:nvSpPr>
          <p:spPr>
            <a:xfrm>
              <a:off x="5456388" y="945058"/>
              <a:ext cx="67929" cy="67929"/>
            </a:xfrm>
            <a:custGeom>
              <a:avLst/>
              <a:gdLst/>
              <a:ahLst/>
              <a:cxnLst/>
              <a:rect l="l" t="t" r="r" b="b"/>
              <a:pathLst>
                <a:path w="396" h="396" extrusionOk="0">
                  <a:moveTo>
                    <a:pt x="193" y="1"/>
                  </a:moveTo>
                  <a:cubicBezTo>
                    <a:pt x="92" y="1"/>
                    <a:pt x="1" y="92"/>
                    <a:pt x="1" y="203"/>
                  </a:cubicBezTo>
                  <a:cubicBezTo>
                    <a:pt x="1" y="304"/>
                    <a:pt x="92" y="396"/>
                    <a:pt x="193" y="396"/>
                  </a:cubicBezTo>
                  <a:cubicBezTo>
                    <a:pt x="304" y="396"/>
                    <a:pt x="396" y="304"/>
                    <a:pt x="396" y="203"/>
                  </a:cubicBezTo>
                  <a:cubicBezTo>
                    <a:pt x="396" y="92"/>
                    <a:pt x="304" y="1"/>
                    <a:pt x="193"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1"/>
            <p:cNvSpPr/>
            <p:nvPr/>
          </p:nvSpPr>
          <p:spPr>
            <a:xfrm>
              <a:off x="4996155" y="825325"/>
              <a:ext cx="40140" cy="39968"/>
            </a:xfrm>
            <a:custGeom>
              <a:avLst/>
              <a:gdLst/>
              <a:ahLst/>
              <a:cxnLst/>
              <a:rect l="l" t="t" r="r" b="b"/>
              <a:pathLst>
                <a:path w="234" h="233" extrusionOk="0">
                  <a:moveTo>
                    <a:pt x="112" y="0"/>
                  </a:moveTo>
                  <a:cubicBezTo>
                    <a:pt x="51" y="0"/>
                    <a:pt x="1" y="51"/>
                    <a:pt x="1" y="111"/>
                  </a:cubicBezTo>
                  <a:cubicBezTo>
                    <a:pt x="1" y="183"/>
                    <a:pt x="51" y="233"/>
                    <a:pt x="112" y="233"/>
                  </a:cubicBezTo>
                  <a:cubicBezTo>
                    <a:pt x="183" y="233"/>
                    <a:pt x="233" y="183"/>
                    <a:pt x="233" y="111"/>
                  </a:cubicBezTo>
                  <a:cubicBezTo>
                    <a:pt x="233" y="51"/>
                    <a:pt x="183" y="0"/>
                    <a:pt x="112" y="0"/>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1"/>
            <p:cNvSpPr/>
            <p:nvPr/>
          </p:nvSpPr>
          <p:spPr>
            <a:xfrm>
              <a:off x="6218868" y="1236842"/>
              <a:ext cx="26245" cy="26245"/>
            </a:xfrm>
            <a:custGeom>
              <a:avLst/>
              <a:gdLst/>
              <a:ahLst/>
              <a:cxnLst/>
              <a:rect l="l" t="t" r="r" b="b"/>
              <a:pathLst>
                <a:path w="153" h="153" extrusionOk="0">
                  <a:moveTo>
                    <a:pt x="71" y="1"/>
                  </a:moveTo>
                  <a:cubicBezTo>
                    <a:pt x="31" y="1"/>
                    <a:pt x="1" y="41"/>
                    <a:pt x="1" y="82"/>
                  </a:cubicBezTo>
                  <a:cubicBezTo>
                    <a:pt x="1" y="122"/>
                    <a:pt x="31" y="153"/>
                    <a:pt x="71" y="153"/>
                  </a:cubicBezTo>
                  <a:cubicBezTo>
                    <a:pt x="112" y="153"/>
                    <a:pt x="152" y="122"/>
                    <a:pt x="152" y="82"/>
                  </a:cubicBezTo>
                  <a:cubicBezTo>
                    <a:pt x="152" y="41"/>
                    <a:pt x="112" y="1"/>
                    <a:pt x="7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1"/>
            <p:cNvSpPr/>
            <p:nvPr/>
          </p:nvSpPr>
          <p:spPr>
            <a:xfrm>
              <a:off x="7995645" y="2454411"/>
              <a:ext cx="26245" cy="26245"/>
            </a:xfrm>
            <a:custGeom>
              <a:avLst/>
              <a:gdLst/>
              <a:ahLst/>
              <a:cxnLst/>
              <a:rect l="l" t="t" r="r" b="b"/>
              <a:pathLst>
                <a:path w="153" h="153" extrusionOk="0">
                  <a:moveTo>
                    <a:pt x="81" y="1"/>
                  </a:moveTo>
                  <a:cubicBezTo>
                    <a:pt x="41" y="1"/>
                    <a:pt x="0" y="31"/>
                    <a:pt x="0" y="71"/>
                  </a:cubicBezTo>
                  <a:cubicBezTo>
                    <a:pt x="0" y="112"/>
                    <a:pt x="41" y="152"/>
                    <a:pt x="81" y="152"/>
                  </a:cubicBezTo>
                  <a:cubicBezTo>
                    <a:pt x="122" y="152"/>
                    <a:pt x="152" y="112"/>
                    <a:pt x="152" y="71"/>
                  </a:cubicBezTo>
                  <a:cubicBezTo>
                    <a:pt x="152" y="31"/>
                    <a:pt x="122" y="1"/>
                    <a:pt x="8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1"/>
            <p:cNvSpPr/>
            <p:nvPr/>
          </p:nvSpPr>
          <p:spPr>
            <a:xfrm>
              <a:off x="7554452" y="2918075"/>
              <a:ext cx="33278" cy="33278"/>
            </a:xfrm>
            <a:custGeom>
              <a:avLst/>
              <a:gdLst/>
              <a:ahLst/>
              <a:cxnLst/>
              <a:rect l="l" t="t" r="r" b="b"/>
              <a:pathLst>
                <a:path w="194" h="194" extrusionOk="0">
                  <a:moveTo>
                    <a:pt x="92" y="1"/>
                  </a:moveTo>
                  <a:cubicBezTo>
                    <a:pt x="41" y="1"/>
                    <a:pt x="0" y="41"/>
                    <a:pt x="0" y="92"/>
                  </a:cubicBezTo>
                  <a:cubicBezTo>
                    <a:pt x="0" y="153"/>
                    <a:pt x="41" y="193"/>
                    <a:pt x="92" y="193"/>
                  </a:cubicBezTo>
                  <a:cubicBezTo>
                    <a:pt x="153" y="193"/>
                    <a:pt x="193" y="153"/>
                    <a:pt x="193" y="92"/>
                  </a:cubicBezTo>
                  <a:cubicBezTo>
                    <a:pt x="193" y="41"/>
                    <a:pt x="153" y="1"/>
                    <a:pt x="92"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1"/>
            <p:cNvSpPr/>
            <p:nvPr/>
          </p:nvSpPr>
          <p:spPr>
            <a:xfrm>
              <a:off x="7712609" y="2707942"/>
              <a:ext cx="39968" cy="41855"/>
            </a:xfrm>
            <a:custGeom>
              <a:avLst/>
              <a:gdLst/>
              <a:ahLst/>
              <a:cxnLst/>
              <a:rect l="l" t="t" r="r" b="b"/>
              <a:pathLst>
                <a:path w="233" h="244" extrusionOk="0">
                  <a:moveTo>
                    <a:pt x="122" y="1"/>
                  </a:moveTo>
                  <a:cubicBezTo>
                    <a:pt x="50" y="1"/>
                    <a:pt x="0" y="62"/>
                    <a:pt x="0" y="122"/>
                  </a:cubicBezTo>
                  <a:cubicBezTo>
                    <a:pt x="0" y="193"/>
                    <a:pt x="50" y="244"/>
                    <a:pt x="122" y="244"/>
                  </a:cubicBezTo>
                  <a:cubicBezTo>
                    <a:pt x="183" y="244"/>
                    <a:pt x="233" y="193"/>
                    <a:pt x="233" y="122"/>
                  </a:cubicBezTo>
                  <a:cubicBezTo>
                    <a:pt x="233" y="62"/>
                    <a:pt x="183" y="1"/>
                    <a:pt x="122" y="1"/>
                  </a:cubicBezTo>
                  <a:close/>
                </a:path>
              </a:pathLst>
            </a:custGeom>
            <a:solidFill>
              <a:srgbClr val="E55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41"/>
            <p:cNvSpPr/>
            <p:nvPr/>
          </p:nvSpPr>
          <p:spPr>
            <a:xfrm>
              <a:off x="6914278" y="4421081"/>
              <a:ext cx="287840" cy="285267"/>
            </a:xfrm>
            <a:custGeom>
              <a:avLst/>
              <a:gdLst/>
              <a:ahLst/>
              <a:cxnLst/>
              <a:rect l="l" t="t" r="r" b="b"/>
              <a:pathLst>
                <a:path w="1678" h="1663" extrusionOk="0">
                  <a:moveTo>
                    <a:pt x="974" y="1"/>
                  </a:moveTo>
                  <a:cubicBezTo>
                    <a:pt x="945" y="1"/>
                    <a:pt x="911" y="19"/>
                    <a:pt x="877" y="58"/>
                  </a:cubicBezTo>
                  <a:lnTo>
                    <a:pt x="726" y="229"/>
                  </a:lnTo>
                  <a:cubicBezTo>
                    <a:pt x="660" y="314"/>
                    <a:pt x="516" y="372"/>
                    <a:pt x="407" y="372"/>
                  </a:cubicBezTo>
                  <a:cubicBezTo>
                    <a:pt x="399" y="372"/>
                    <a:pt x="390" y="372"/>
                    <a:pt x="382" y="371"/>
                  </a:cubicBezTo>
                  <a:lnTo>
                    <a:pt x="159" y="341"/>
                  </a:lnTo>
                  <a:cubicBezTo>
                    <a:pt x="151" y="341"/>
                    <a:pt x="143" y="340"/>
                    <a:pt x="136" y="340"/>
                  </a:cubicBezTo>
                  <a:cubicBezTo>
                    <a:pt x="32" y="340"/>
                    <a:pt x="1" y="409"/>
                    <a:pt x="58" y="503"/>
                  </a:cubicBezTo>
                  <a:lnTo>
                    <a:pt x="169" y="695"/>
                  </a:lnTo>
                  <a:cubicBezTo>
                    <a:pt x="229" y="796"/>
                    <a:pt x="240" y="969"/>
                    <a:pt x="199" y="1080"/>
                  </a:cubicBezTo>
                  <a:lnTo>
                    <a:pt x="108" y="1282"/>
                  </a:lnTo>
                  <a:cubicBezTo>
                    <a:pt x="66" y="1375"/>
                    <a:pt x="93" y="1432"/>
                    <a:pt x="172" y="1432"/>
                  </a:cubicBezTo>
                  <a:cubicBezTo>
                    <a:pt x="189" y="1432"/>
                    <a:pt x="208" y="1430"/>
                    <a:pt x="229" y="1424"/>
                  </a:cubicBezTo>
                  <a:lnTo>
                    <a:pt x="442" y="1374"/>
                  </a:lnTo>
                  <a:cubicBezTo>
                    <a:pt x="470" y="1367"/>
                    <a:pt x="500" y="1364"/>
                    <a:pt x="530" y="1364"/>
                  </a:cubicBezTo>
                  <a:cubicBezTo>
                    <a:pt x="634" y="1364"/>
                    <a:pt x="746" y="1402"/>
                    <a:pt x="817" y="1465"/>
                  </a:cubicBezTo>
                  <a:lnTo>
                    <a:pt x="979" y="1617"/>
                  </a:lnTo>
                  <a:cubicBezTo>
                    <a:pt x="1013" y="1647"/>
                    <a:pt x="1046" y="1662"/>
                    <a:pt x="1073" y="1662"/>
                  </a:cubicBezTo>
                  <a:cubicBezTo>
                    <a:pt x="1119" y="1662"/>
                    <a:pt x="1151" y="1622"/>
                    <a:pt x="1151" y="1546"/>
                  </a:cubicBezTo>
                  <a:lnTo>
                    <a:pt x="1171" y="1323"/>
                  </a:lnTo>
                  <a:cubicBezTo>
                    <a:pt x="1181" y="1201"/>
                    <a:pt x="1273" y="1060"/>
                    <a:pt x="1374" y="999"/>
                  </a:cubicBezTo>
                  <a:lnTo>
                    <a:pt x="1566" y="888"/>
                  </a:lnTo>
                  <a:cubicBezTo>
                    <a:pt x="1678" y="827"/>
                    <a:pt x="1667" y="746"/>
                    <a:pt x="1556" y="706"/>
                  </a:cubicBezTo>
                  <a:lnTo>
                    <a:pt x="1354" y="614"/>
                  </a:lnTo>
                  <a:cubicBezTo>
                    <a:pt x="1242" y="574"/>
                    <a:pt x="1131" y="442"/>
                    <a:pt x="1111" y="321"/>
                  </a:cubicBezTo>
                  <a:lnTo>
                    <a:pt x="1060" y="108"/>
                  </a:lnTo>
                  <a:cubicBezTo>
                    <a:pt x="1048" y="37"/>
                    <a:pt x="1015" y="1"/>
                    <a:pt x="974"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1"/>
            <p:cNvSpPr/>
            <p:nvPr/>
          </p:nvSpPr>
          <p:spPr>
            <a:xfrm>
              <a:off x="6272731" y="4736709"/>
              <a:ext cx="126938" cy="118875"/>
            </a:xfrm>
            <a:custGeom>
              <a:avLst/>
              <a:gdLst/>
              <a:ahLst/>
              <a:cxnLst/>
              <a:rect l="l" t="t" r="r" b="b"/>
              <a:pathLst>
                <a:path w="740" h="693" extrusionOk="0">
                  <a:moveTo>
                    <a:pt x="343" y="1"/>
                  </a:moveTo>
                  <a:cubicBezTo>
                    <a:pt x="328" y="1"/>
                    <a:pt x="315" y="13"/>
                    <a:pt x="304" y="40"/>
                  </a:cubicBezTo>
                  <a:lnTo>
                    <a:pt x="274" y="131"/>
                  </a:lnTo>
                  <a:cubicBezTo>
                    <a:pt x="254" y="171"/>
                    <a:pt x="203" y="222"/>
                    <a:pt x="153" y="232"/>
                  </a:cubicBezTo>
                  <a:lnTo>
                    <a:pt x="61" y="252"/>
                  </a:lnTo>
                  <a:cubicBezTo>
                    <a:pt x="11" y="273"/>
                    <a:pt x="0" y="303"/>
                    <a:pt x="41" y="333"/>
                  </a:cubicBezTo>
                  <a:lnTo>
                    <a:pt x="112" y="394"/>
                  </a:lnTo>
                  <a:cubicBezTo>
                    <a:pt x="153" y="425"/>
                    <a:pt x="183" y="495"/>
                    <a:pt x="183" y="546"/>
                  </a:cubicBezTo>
                  <a:lnTo>
                    <a:pt x="173" y="637"/>
                  </a:lnTo>
                  <a:cubicBezTo>
                    <a:pt x="173" y="672"/>
                    <a:pt x="187" y="692"/>
                    <a:pt x="208" y="692"/>
                  </a:cubicBezTo>
                  <a:cubicBezTo>
                    <a:pt x="218" y="692"/>
                    <a:pt x="230" y="688"/>
                    <a:pt x="243" y="678"/>
                  </a:cubicBezTo>
                  <a:lnTo>
                    <a:pt x="324" y="627"/>
                  </a:lnTo>
                  <a:cubicBezTo>
                    <a:pt x="347" y="610"/>
                    <a:pt x="378" y="603"/>
                    <a:pt x="411" y="603"/>
                  </a:cubicBezTo>
                  <a:cubicBezTo>
                    <a:pt x="437" y="603"/>
                    <a:pt x="464" y="608"/>
                    <a:pt x="486" y="617"/>
                  </a:cubicBezTo>
                  <a:lnTo>
                    <a:pt x="578" y="648"/>
                  </a:lnTo>
                  <a:cubicBezTo>
                    <a:pt x="588" y="653"/>
                    <a:pt x="598" y="655"/>
                    <a:pt x="606" y="655"/>
                  </a:cubicBezTo>
                  <a:cubicBezTo>
                    <a:pt x="630" y="655"/>
                    <a:pt x="643" y="635"/>
                    <a:pt x="628" y="597"/>
                  </a:cubicBezTo>
                  <a:lnTo>
                    <a:pt x="608" y="506"/>
                  </a:lnTo>
                  <a:cubicBezTo>
                    <a:pt x="598" y="455"/>
                    <a:pt x="608" y="384"/>
                    <a:pt x="639" y="344"/>
                  </a:cubicBezTo>
                  <a:lnTo>
                    <a:pt x="709" y="273"/>
                  </a:lnTo>
                  <a:cubicBezTo>
                    <a:pt x="740" y="232"/>
                    <a:pt x="720" y="202"/>
                    <a:pt x="669" y="202"/>
                  </a:cubicBezTo>
                  <a:lnTo>
                    <a:pt x="578" y="192"/>
                  </a:lnTo>
                  <a:cubicBezTo>
                    <a:pt x="527" y="192"/>
                    <a:pt x="466" y="151"/>
                    <a:pt x="436" y="111"/>
                  </a:cubicBezTo>
                  <a:lnTo>
                    <a:pt x="385" y="30"/>
                  </a:lnTo>
                  <a:cubicBezTo>
                    <a:pt x="371" y="11"/>
                    <a:pt x="357" y="1"/>
                    <a:pt x="343"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1"/>
            <p:cNvSpPr/>
            <p:nvPr/>
          </p:nvSpPr>
          <p:spPr>
            <a:xfrm>
              <a:off x="7029893" y="4022601"/>
              <a:ext cx="55750" cy="55750"/>
            </a:xfrm>
            <a:custGeom>
              <a:avLst/>
              <a:gdLst/>
              <a:ahLst/>
              <a:cxnLst/>
              <a:rect l="l" t="t" r="r" b="b"/>
              <a:pathLst>
                <a:path w="325" h="325" extrusionOk="0">
                  <a:moveTo>
                    <a:pt x="163" y="1"/>
                  </a:moveTo>
                  <a:cubicBezTo>
                    <a:pt x="72" y="1"/>
                    <a:pt x="1" y="72"/>
                    <a:pt x="1" y="163"/>
                  </a:cubicBezTo>
                  <a:cubicBezTo>
                    <a:pt x="1" y="254"/>
                    <a:pt x="72" y="325"/>
                    <a:pt x="163" y="325"/>
                  </a:cubicBezTo>
                  <a:cubicBezTo>
                    <a:pt x="254" y="325"/>
                    <a:pt x="325" y="254"/>
                    <a:pt x="325" y="163"/>
                  </a:cubicBezTo>
                  <a:cubicBezTo>
                    <a:pt x="325" y="72"/>
                    <a:pt x="254" y="1"/>
                    <a:pt x="163"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1"/>
            <p:cNvSpPr/>
            <p:nvPr/>
          </p:nvSpPr>
          <p:spPr>
            <a:xfrm>
              <a:off x="5704773" y="4724358"/>
              <a:ext cx="34994" cy="34822"/>
            </a:xfrm>
            <a:custGeom>
              <a:avLst/>
              <a:gdLst/>
              <a:ahLst/>
              <a:cxnLst/>
              <a:rect l="l" t="t" r="r" b="b"/>
              <a:pathLst>
                <a:path w="204" h="203" extrusionOk="0">
                  <a:moveTo>
                    <a:pt x="102" y="0"/>
                  </a:moveTo>
                  <a:cubicBezTo>
                    <a:pt x="51" y="0"/>
                    <a:pt x="1" y="41"/>
                    <a:pt x="1" y="102"/>
                  </a:cubicBezTo>
                  <a:cubicBezTo>
                    <a:pt x="1" y="153"/>
                    <a:pt x="51" y="203"/>
                    <a:pt x="102" y="203"/>
                  </a:cubicBezTo>
                  <a:cubicBezTo>
                    <a:pt x="163" y="203"/>
                    <a:pt x="203" y="153"/>
                    <a:pt x="203" y="102"/>
                  </a:cubicBezTo>
                  <a:cubicBezTo>
                    <a:pt x="203" y="41"/>
                    <a:pt x="163" y="0"/>
                    <a:pt x="102"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1"/>
            <p:cNvSpPr/>
            <p:nvPr/>
          </p:nvSpPr>
          <p:spPr>
            <a:xfrm>
              <a:off x="8059971" y="3154281"/>
              <a:ext cx="34822" cy="33278"/>
            </a:xfrm>
            <a:custGeom>
              <a:avLst/>
              <a:gdLst/>
              <a:ahLst/>
              <a:cxnLst/>
              <a:rect l="l" t="t" r="r" b="b"/>
              <a:pathLst>
                <a:path w="203" h="194" extrusionOk="0">
                  <a:moveTo>
                    <a:pt x="101" y="1"/>
                  </a:moveTo>
                  <a:cubicBezTo>
                    <a:pt x="50" y="1"/>
                    <a:pt x="0" y="41"/>
                    <a:pt x="0" y="102"/>
                  </a:cubicBezTo>
                  <a:cubicBezTo>
                    <a:pt x="0" y="153"/>
                    <a:pt x="50" y="193"/>
                    <a:pt x="101" y="193"/>
                  </a:cubicBezTo>
                  <a:cubicBezTo>
                    <a:pt x="152" y="193"/>
                    <a:pt x="203" y="153"/>
                    <a:pt x="203" y="102"/>
                  </a:cubicBezTo>
                  <a:cubicBezTo>
                    <a:pt x="203" y="41"/>
                    <a:pt x="152" y="1"/>
                    <a:pt x="10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1"/>
            <p:cNvSpPr/>
            <p:nvPr/>
          </p:nvSpPr>
          <p:spPr>
            <a:xfrm>
              <a:off x="7068146" y="3171606"/>
              <a:ext cx="33278" cy="33278"/>
            </a:xfrm>
            <a:custGeom>
              <a:avLst/>
              <a:gdLst/>
              <a:ahLst/>
              <a:cxnLst/>
              <a:rect l="l" t="t" r="r" b="b"/>
              <a:pathLst>
                <a:path w="194" h="194" extrusionOk="0">
                  <a:moveTo>
                    <a:pt x="102" y="1"/>
                  </a:moveTo>
                  <a:cubicBezTo>
                    <a:pt x="41" y="1"/>
                    <a:pt x="1" y="41"/>
                    <a:pt x="1" y="92"/>
                  </a:cubicBezTo>
                  <a:cubicBezTo>
                    <a:pt x="1" y="153"/>
                    <a:pt x="41" y="194"/>
                    <a:pt x="102" y="194"/>
                  </a:cubicBezTo>
                  <a:cubicBezTo>
                    <a:pt x="153" y="194"/>
                    <a:pt x="193" y="153"/>
                    <a:pt x="193" y="92"/>
                  </a:cubicBezTo>
                  <a:cubicBezTo>
                    <a:pt x="193" y="41"/>
                    <a:pt x="153" y="1"/>
                    <a:pt x="102"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1"/>
            <p:cNvSpPr/>
            <p:nvPr/>
          </p:nvSpPr>
          <p:spPr>
            <a:xfrm>
              <a:off x="6673955" y="4312841"/>
              <a:ext cx="24530" cy="24358"/>
            </a:xfrm>
            <a:custGeom>
              <a:avLst/>
              <a:gdLst/>
              <a:ahLst/>
              <a:cxnLst/>
              <a:rect l="l" t="t" r="r" b="b"/>
              <a:pathLst>
                <a:path w="143" h="142" extrusionOk="0">
                  <a:moveTo>
                    <a:pt x="71" y="0"/>
                  </a:moveTo>
                  <a:cubicBezTo>
                    <a:pt x="31" y="0"/>
                    <a:pt x="1" y="30"/>
                    <a:pt x="1" y="71"/>
                  </a:cubicBezTo>
                  <a:cubicBezTo>
                    <a:pt x="1" y="111"/>
                    <a:pt x="31" y="142"/>
                    <a:pt x="71" y="142"/>
                  </a:cubicBezTo>
                  <a:cubicBezTo>
                    <a:pt x="112" y="142"/>
                    <a:pt x="142" y="111"/>
                    <a:pt x="142" y="71"/>
                  </a:cubicBezTo>
                  <a:cubicBezTo>
                    <a:pt x="142" y="30"/>
                    <a:pt x="112" y="0"/>
                    <a:pt x="71"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1"/>
            <p:cNvSpPr/>
            <p:nvPr/>
          </p:nvSpPr>
          <p:spPr>
            <a:xfrm>
              <a:off x="7370394" y="4397752"/>
              <a:ext cx="26245" cy="26417"/>
            </a:xfrm>
            <a:custGeom>
              <a:avLst/>
              <a:gdLst/>
              <a:ahLst/>
              <a:cxnLst/>
              <a:rect l="l" t="t" r="r" b="b"/>
              <a:pathLst>
                <a:path w="153" h="154" extrusionOk="0">
                  <a:moveTo>
                    <a:pt x="81" y="1"/>
                  </a:moveTo>
                  <a:cubicBezTo>
                    <a:pt x="41" y="1"/>
                    <a:pt x="0" y="32"/>
                    <a:pt x="0" y="72"/>
                  </a:cubicBezTo>
                  <a:cubicBezTo>
                    <a:pt x="0" y="113"/>
                    <a:pt x="41" y="153"/>
                    <a:pt x="81" y="153"/>
                  </a:cubicBezTo>
                  <a:cubicBezTo>
                    <a:pt x="122" y="153"/>
                    <a:pt x="153" y="113"/>
                    <a:pt x="153" y="72"/>
                  </a:cubicBezTo>
                  <a:cubicBezTo>
                    <a:pt x="153" y="32"/>
                    <a:pt x="122" y="1"/>
                    <a:pt x="8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1"/>
            <p:cNvSpPr/>
            <p:nvPr/>
          </p:nvSpPr>
          <p:spPr>
            <a:xfrm>
              <a:off x="6686134" y="4870165"/>
              <a:ext cx="26245" cy="26417"/>
            </a:xfrm>
            <a:custGeom>
              <a:avLst/>
              <a:gdLst/>
              <a:ahLst/>
              <a:cxnLst/>
              <a:rect l="l" t="t" r="r" b="b"/>
              <a:pathLst>
                <a:path w="153" h="154" extrusionOk="0">
                  <a:moveTo>
                    <a:pt x="71" y="1"/>
                  </a:moveTo>
                  <a:cubicBezTo>
                    <a:pt x="31" y="1"/>
                    <a:pt x="0" y="32"/>
                    <a:pt x="0" y="72"/>
                  </a:cubicBezTo>
                  <a:cubicBezTo>
                    <a:pt x="0" y="122"/>
                    <a:pt x="31" y="153"/>
                    <a:pt x="71" y="153"/>
                  </a:cubicBezTo>
                  <a:cubicBezTo>
                    <a:pt x="122" y="153"/>
                    <a:pt x="152" y="122"/>
                    <a:pt x="152" y="72"/>
                  </a:cubicBezTo>
                  <a:cubicBezTo>
                    <a:pt x="152" y="32"/>
                    <a:pt x="122" y="1"/>
                    <a:pt x="7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1"/>
            <p:cNvSpPr/>
            <p:nvPr/>
          </p:nvSpPr>
          <p:spPr>
            <a:xfrm>
              <a:off x="8705978" y="2619086"/>
              <a:ext cx="123507" cy="121620"/>
            </a:xfrm>
            <a:custGeom>
              <a:avLst/>
              <a:gdLst/>
              <a:ahLst/>
              <a:cxnLst/>
              <a:rect l="l" t="t" r="r" b="b"/>
              <a:pathLst>
                <a:path w="720" h="709" extrusionOk="0">
                  <a:moveTo>
                    <a:pt x="259" y="1"/>
                  </a:moveTo>
                  <a:cubicBezTo>
                    <a:pt x="240" y="1"/>
                    <a:pt x="223" y="21"/>
                    <a:pt x="223" y="53"/>
                  </a:cubicBezTo>
                  <a:lnTo>
                    <a:pt x="213" y="144"/>
                  </a:lnTo>
                  <a:cubicBezTo>
                    <a:pt x="213" y="195"/>
                    <a:pt x="172" y="256"/>
                    <a:pt x="132" y="286"/>
                  </a:cubicBezTo>
                  <a:lnTo>
                    <a:pt x="41" y="326"/>
                  </a:lnTo>
                  <a:cubicBezTo>
                    <a:pt x="1" y="357"/>
                    <a:pt x="1" y="387"/>
                    <a:pt x="51" y="407"/>
                  </a:cubicBezTo>
                  <a:lnTo>
                    <a:pt x="142" y="448"/>
                  </a:lnTo>
                  <a:cubicBezTo>
                    <a:pt x="183" y="468"/>
                    <a:pt x="233" y="519"/>
                    <a:pt x="244" y="569"/>
                  </a:cubicBezTo>
                  <a:lnTo>
                    <a:pt x="264" y="670"/>
                  </a:lnTo>
                  <a:cubicBezTo>
                    <a:pt x="270" y="695"/>
                    <a:pt x="283" y="708"/>
                    <a:pt x="300" y="708"/>
                  </a:cubicBezTo>
                  <a:cubicBezTo>
                    <a:pt x="311" y="708"/>
                    <a:pt x="323" y="703"/>
                    <a:pt x="334" y="691"/>
                  </a:cubicBezTo>
                  <a:lnTo>
                    <a:pt x="406" y="610"/>
                  </a:lnTo>
                  <a:cubicBezTo>
                    <a:pt x="436" y="580"/>
                    <a:pt x="496" y="549"/>
                    <a:pt x="547" y="549"/>
                  </a:cubicBezTo>
                  <a:lnTo>
                    <a:pt x="649" y="569"/>
                  </a:lnTo>
                  <a:cubicBezTo>
                    <a:pt x="699" y="569"/>
                    <a:pt x="719" y="539"/>
                    <a:pt x="689" y="499"/>
                  </a:cubicBezTo>
                  <a:lnTo>
                    <a:pt x="638" y="418"/>
                  </a:lnTo>
                  <a:cubicBezTo>
                    <a:pt x="618" y="367"/>
                    <a:pt x="608" y="296"/>
                    <a:pt x="628" y="256"/>
                  </a:cubicBezTo>
                  <a:lnTo>
                    <a:pt x="669" y="164"/>
                  </a:lnTo>
                  <a:cubicBezTo>
                    <a:pt x="687" y="129"/>
                    <a:pt x="673" y="101"/>
                    <a:pt x="636" y="101"/>
                  </a:cubicBezTo>
                  <a:cubicBezTo>
                    <a:pt x="631" y="101"/>
                    <a:pt x="624" y="102"/>
                    <a:pt x="618" y="103"/>
                  </a:cubicBezTo>
                  <a:lnTo>
                    <a:pt x="527" y="124"/>
                  </a:lnTo>
                  <a:cubicBezTo>
                    <a:pt x="518" y="125"/>
                    <a:pt x="508" y="126"/>
                    <a:pt x="498" y="126"/>
                  </a:cubicBezTo>
                  <a:cubicBezTo>
                    <a:pt x="451" y="126"/>
                    <a:pt x="398" y="108"/>
                    <a:pt x="365" y="83"/>
                  </a:cubicBezTo>
                  <a:lnTo>
                    <a:pt x="294" y="22"/>
                  </a:lnTo>
                  <a:cubicBezTo>
                    <a:pt x="283" y="7"/>
                    <a:pt x="271" y="1"/>
                    <a:pt x="259" y="1"/>
                  </a:cubicBezTo>
                  <a:close/>
                </a:path>
              </a:pathLst>
            </a:custGeom>
            <a:solidFill>
              <a:srgbClr val="CE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1"/>
            <p:cNvSpPr/>
            <p:nvPr/>
          </p:nvSpPr>
          <p:spPr>
            <a:xfrm>
              <a:off x="7564916" y="3810753"/>
              <a:ext cx="1056156" cy="906747"/>
            </a:xfrm>
            <a:custGeom>
              <a:avLst/>
              <a:gdLst/>
              <a:ahLst/>
              <a:cxnLst/>
              <a:rect l="l" t="t" r="r" b="b"/>
              <a:pathLst>
                <a:path w="6157" h="5286" extrusionOk="0">
                  <a:moveTo>
                    <a:pt x="5225" y="1"/>
                  </a:moveTo>
                  <a:cubicBezTo>
                    <a:pt x="4941" y="466"/>
                    <a:pt x="4425" y="770"/>
                    <a:pt x="3676" y="770"/>
                  </a:cubicBezTo>
                  <a:cubicBezTo>
                    <a:pt x="3402" y="770"/>
                    <a:pt x="3098" y="730"/>
                    <a:pt x="2754" y="639"/>
                  </a:cubicBezTo>
                  <a:cubicBezTo>
                    <a:pt x="2400" y="547"/>
                    <a:pt x="2005" y="487"/>
                    <a:pt x="1631" y="487"/>
                  </a:cubicBezTo>
                  <a:cubicBezTo>
                    <a:pt x="942" y="487"/>
                    <a:pt x="315" y="709"/>
                    <a:pt x="81" y="1459"/>
                  </a:cubicBezTo>
                  <a:cubicBezTo>
                    <a:pt x="31" y="1651"/>
                    <a:pt x="0" y="1854"/>
                    <a:pt x="0" y="2066"/>
                  </a:cubicBezTo>
                  <a:cubicBezTo>
                    <a:pt x="31" y="2755"/>
                    <a:pt x="558" y="3322"/>
                    <a:pt x="466" y="3848"/>
                  </a:cubicBezTo>
                  <a:cubicBezTo>
                    <a:pt x="1013" y="4709"/>
                    <a:pt x="1975" y="5286"/>
                    <a:pt x="3078" y="5286"/>
                  </a:cubicBezTo>
                  <a:cubicBezTo>
                    <a:pt x="4779" y="5286"/>
                    <a:pt x="6156" y="3909"/>
                    <a:pt x="6156" y="2208"/>
                  </a:cubicBezTo>
                  <a:cubicBezTo>
                    <a:pt x="6156" y="1337"/>
                    <a:pt x="5802" y="558"/>
                    <a:pt x="5225" y="1"/>
                  </a:cubicBezTo>
                  <a:close/>
                </a:path>
              </a:pathLst>
            </a:custGeom>
            <a:solidFill>
              <a:srgbClr val="CB5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1"/>
            <p:cNvSpPr/>
            <p:nvPr/>
          </p:nvSpPr>
          <p:spPr>
            <a:xfrm>
              <a:off x="7663893" y="4324677"/>
              <a:ext cx="220769" cy="171366"/>
            </a:xfrm>
            <a:custGeom>
              <a:avLst/>
              <a:gdLst/>
              <a:ahLst/>
              <a:cxnLst/>
              <a:rect l="l" t="t" r="r" b="b"/>
              <a:pathLst>
                <a:path w="1287" h="999" extrusionOk="0">
                  <a:moveTo>
                    <a:pt x="367" y="0"/>
                  </a:moveTo>
                  <a:cubicBezTo>
                    <a:pt x="265" y="0"/>
                    <a:pt x="181" y="33"/>
                    <a:pt x="132" y="103"/>
                  </a:cubicBezTo>
                  <a:cubicBezTo>
                    <a:pt x="1" y="265"/>
                    <a:pt x="132" y="569"/>
                    <a:pt x="415" y="791"/>
                  </a:cubicBezTo>
                  <a:cubicBezTo>
                    <a:pt x="593" y="926"/>
                    <a:pt x="786" y="998"/>
                    <a:pt x="937" y="998"/>
                  </a:cubicBezTo>
                  <a:cubicBezTo>
                    <a:pt x="1035" y="998"/>
                    <a:pt x="1117" y="967"/>
                    <a:pt x="1165" y="903"/>
                  </a:cubicBezTo>
                  <a:cubicBezTo>
                    <a:pt x="1286" y="741"/>
                    <a:pt x="1165" y="427"/>
                    <a:pt x="871" y="204"/>
                  </a:cubicBezTo>
                  <a:cubicBezTo>
                    <a:pt x="703" y="72"/>
                    <a:pt x="516" y="0"/>
                    <a:pt x="367" y="0"/>
                  </a:cubicBezTo>
                  <a:close/>
                </a:path>
              </a:pathLst>
            </a:custGeom>
            <a:solidFill>
              <a:srgbClr val="BDD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1"/>
            <p:cNvSpPr/>
            <p:nvPr/>
          </p:nvSpPr>
          <p:spPr>
            <a:xfrm>
              <a:off x="7630786" y="4159144"/>
              <a:ext cx="123679" cy="114587"/>
            </a:xfrm>
            <a:custGeom>
              <a:avLst/>
              <a:gdLst/>
              <a:ahLst/>
              <a:cxnLst/>
              <a:rect l="l" t="t" r="r" b="b"/>
              <a:pathLst>
                <a:path w="721" h="668" extrusionOk="0">
                  <a:moveTo>
                    <a:pt x="246" y="1"/>
                  </a:moveTo>
                  <a:cubicBezTo>
                    <a:pt x="196" y="1"/>
                    <a:pt x="150" y="15"/>
                    <a:pt x="113" y="46"/>
                  </a:cubicBezTo>
                  <a:cubicBezTo>
                    <a:pt x="1" y="136"/>
                    <a:pt x="32" y="339"/>
                    <a:pt x="163" y="501"/>
                  </a:cubicBezTo>
                  <a:cubicBezTo>
                    <a:pt x="257" y="609"/>
                    <a:pt x="379" y="668"/>
                    <a:pt x="479" y="668"/>
                  </a:cubicBezTo>
                  <a:cubicBezTo>
                    <a:pt x="530" y="668"/>
                    <a:pt x="575" y="653"/>
                    <a:pt x="608" y="622"/>
                  </a:cubicBezTo>
                  <a:cubicBezTo>
                    <a:pt x="720" y="532"/>
                    <a:pt x="689" y="329"/>
                    <a:pt x="558" y="167"/>
                  </a:cubicBezTo>
                  <a:cubicBezTo>
                    <a:pt x="464" y="59"/>
                    <a:pt x="347" y="1"/>
                    <a:pt x="246" y="1"/>
                  </a:cubicBezTo>
                  <a:close/>
                </a:path>
              </a:pathLst>
            </a:custGeom>
            <a:solidFill>
              <a:srgbClr val="BDD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1"/>
            <p:cNvSpPr/>
            <p:nvPr/>
          </p:nvSpPr>
          <p:spPr>
            <a:xfrm>
              <a:off x="8087760" y="4458819"/>
              <a:ext cx="132084" cy="72903"/>
            </a:xfrm>
            <a:custGeom>
              <a:avLst/>
              <a:gdLst/>
              <a:ahLst/>
              <a:cxnLst/>
              <a:rect l="l" t="t" r="r" b="b"/>
              <a:pathLst>
                <a:path w="770" h="425" extrusionOk="0">
                  <a:moveTo>
                    <a:pt x="589" y="1"/>
                  </a:moveTo>
                  <a:cubicBezTo>
                    <a:pt x="512" y="1"/>
                    <a:pt x="413" y="24"/>
                    <a:pt x="314" y="70"/>
                  </a:cubicBezTo>
                  <a:cubicBezTo>
                    <a:pt x="122" y="151"/>
                    <a:pt x="0" y="283"/>
                    <a:pt x="30" y="364"/>
                  </a:cubicBezTo>
                  <a:cubicBezTo>
                    <a:pt x="50" y="405"/>
                    <a:pt x="106" y="425"/>
                    <a:pt x="181" y="425"/>
                  </a:cubicBezTo>
                  <a:cubicBezTo>
                    <a:pt x="256" y="425"/>
                    <a:pt x="349" y="405"/>
                    <a:pt x="446" y="364"/>
                  </a:cubicBezTo>
                  <a:cubicBezTo>
                    <a:pt x="638" y="273"/>
                    <a:pt x="770" y="141"/>
                    <a:pt x="729" y="60"/>
                  </a:cubicBezTo>
                  <a:cubicBezTo>
                    <a:pt x="714" y="21"/>
                    <a:pt x="661" y="1"/>
                    <a:pt x="589" y="1"/>
                  </a:cubicBezTo>
                  <a:close/>
                </a:path>
              </a:pathLst>
            </a:custGeom>
            <a:solidFill>
              <a:srgbClr val="BDD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1"/>
            <p:cNvSpPr/>
            <p:nvPr/>
          </p:nvSpPr>
          <p:spPr>
            <a:xfrm>
              <a:off x="4911073" y="2300714"/>
              <a:ext cx="4291868" cy="2891093"/>
            </a:xfrm>
            <a:custGeom>
              <a:avLst/>
              <a:gdLst/>
              <a:ahLst/>
              <a:cxnLst/>
              <a:rect l="l" t="t" r="r" b="b"/>
              <a:pathLst>
                <a:path w="25020" h="16854" extrusionOk="0">
                  <a:moveTo>
                    <a:pt x="23503" y="0"/>
                  </a:moveTo>
                  <a:cubicBezTo>
                    <a:pt x="22477" y="0"/>
                    <a:pt x="21229" y="485"/>
                    <a:pt x="20696" y="876"/>
                  </a:cubicBezTo>
                  <a:cubicBezTo>
                    <a:pt x="18580" y="2415"/>
                    <a:pt x="19633" y="4096"/>
                    <a:pt x="20554" y="5959"/>
                  </a:cubicBezTo>
                  <a:cubicBezTo>
                    <a:pt x="21408" y="7764"/>
                    <a:pt x="20991" y="9570"/>
                    <a:pt x="19149" y="9570"/>
                  </a:cubicBezTo>
                  <a:cubicBezTo>
                    <a:pt x="18873" y="9570"/>
                    <a:pt x="18565" y="9529"/>
                    <a:pt x="18225" y="9442"/>
                  </a:cubicBezTo>
                  <a:cubicBezTo>
                    <a:pt x="17864" y="9357"/>
                    <a:pt x="17472" y="9292"/>
                    <a:pt x="17101" y="9292"/>
                  </a:cubicBezTo>
                  <a:cubicBezTo>
                    <a:pt x="16319" y="9292"/>
                    <a:pt x="15626" y="9580"/>
                    <a:pt x="15482" y="10576"/>
                  </a:cubicBezTo>
                  <a:cubicBezTo>
                    <a:pt x="15269" y="11780"/>
                    <a:pt x="16889" y="12651"/>
                    <a:pt x="15066" y="13451"/>
                  </a:cubicBezTo>
                  <a:cubicBezTo>
                    <a:pt x="14694" y="13608"/>
                    <a:pt x="14306" y="13670"/>
                    <a:pt x="13911" y="13670"/>
                  </a:cubicBezTo>
                  <a:cubicBezTo>
                    <a:pt x="12954" y="13670"/>
                    <a:pt x="11957" y="13307"/>
                    <a:pt x="11047" y="13056"/>
                  </a:cubicBezTo>
                  <a:cubicBezTo>
                    <a:pt x="10452" y="12890"/>
                    <a:pt x="9905" y="12815"/>
                    <a:pt x="9411" y="12815"/>
                  </a:cubicBezTo>
                  <a:cubicBezTo>
                    <a:pt x="8100" y="12815"/>
                    <a:pt x="7173" y="13347"/>
                    <a:pt x="6754" y="14120"/>
                  </a:cubicBezTo>
                  <a:cubicBezTo>
                    <a:pt x="6339" y="14899"/>
                    <a:pt x="6410" y="14990"/>
                    <a:pt x="5772" y="15456"/>
                  </a:cubicBezTo>
                  <a:cubicBezTo>
                    <a:pt x="5572" y="15610"/>
                    <a:pt x="5319" y="15665"/>
                    <a:pt x="5041" y="15665"/>
                  </a:cubicBezTo>
                  <a:cubicBezTo>
                    <a:pt x="4349" y="15665"/>
                    <a:pt x="3506" y="15324"/>
                    <a:pt x="2957" y="15324"/>
                  </a:cubicBezTo>
                  <a:cubicBezTo>
                    <a:pt x="2106" y="15324"/>
                    <a:pt x="355" y="15517"/>
                    <a:pt x="0" y="16448"/>
                  </a:cubicBezTo>
                  <a:lnTo>
                    <a:pt x="0" y="16853"/>
                  </a:lnTo>
                  <a:lnTo>
                    <a:pt x="25019" y="16853"/>
                  </a:lnTo>
                  <a:lnTo>
                    <a:pt x="25019" y="937"/>
                  </a:lnTo>
                  <a:cubicBezTo>
                    <a:pt x="24847" y="244"/>
                    <a:pt x="24231" y="0"/>
                    <a:pt x="23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4" name="Google Shape;3404;p41"/>
          <p:cNvGrpSpPr/>
          <p:nvPr/>
        </p:nvGrpSpPr>
        <p:grpSpPr>
          <a:xfrm>
            <a:off x="6600337" y="2339410"/>
            <a:ext cx="2425159" cy="2852388"/>
            <a:chOff x="4497550" y="3079400"/>
            <a:chExt cx="2018275" cy="2373825"/>
          </a:xfrm>
        </p:grpSpPr>
        <p:sp>
          <p:nvSpPr>
            <p:cNvPr id="3405" name="Google Shape;3405;p41"/>
            <p:cNvSpPr/>
            <p:nvPr/>
          </p:nvSpPr>
          <p:spPr>
            <a:xfrm>
              <a:off x="5199100" y="3261300"/>
              <a:ext cx="194925" cy="279950"/>
            </a:xfrm>
            <a:custGeom>
              <a:avLst/>
              <a:gdLst/>
              <a:ahLst/>
              <a:cxnLst/>
              <a:rect l="l" t="t" r="r" b="b"/>
              <a:pathLst>
                <a:path w="7797" h="11198" extrusionOk="0">
                  <a:moveTo>
                    <a:pt x="4108" y="1"/>
                  </a:moveTo>
                  <a:cubicBezTo>
                    <a:pt x="3663" y="1"/>
                    <a:pt x="3217" y="184"/>
                    <a:pt x="2902" y="544"/>
                  </a:cubicBezTo>
                  <a:cubicBezTo>
                    <a:pt x="0" y="3848"/>
                    <a:pt x="2361" y="8178"/>
                    <a:pt x="4963" y="10803"/>
                  </a:cubicBezTo>
                  <a:cubicBezTo>
                    <a:pt x="5231" y="11075"/>
                    <a:pt x="5591" y="11197"/>
                    <a:pt x="5955" y="11197"/>
                  </a:cubicBezTo>
                  <a:cubicBezTo>
                    <a:pt x="6424" y="11197"/>
                    <a:pt x="6900" y="10996"/>
                    <a:pt x="7197" y="10654"/>
                  </a:cubicBezTo>
                  <a:cubicBezTo>
                    <a:pt x="7796" y="9963"/>
                    <a:pt x="7646" y="9030"/>
                    <a:pt x="7047" y="8408"/>
                  </a:cubicBezTo>
                  <a:cubicBezTo>
                    <a:pt x="6944" y="8316"/>
                    <a:pt x="6852" y="8224"/>
                    <a:pt x="6760" y="8120"/>
                  </a:cubicBezTo>
                  <a:cubicBezTo>
                    <a:pt x="6748" y="8108"/>
                    <a:pt x="6656" y="8005"/>
                    <a:pt x="6610" y="7947"/>
                  </a:cubicBezTo>
                  <a:cubicBezTo>
                    <a:pt x="6402" y="7706"/>
                    <a:pt x="6195" y="7453"/>
                    <a:pt x="6011" y="7187"/>
                  </a:cubicBezTo>
                  <a:cubicBezTo>
                    <a:pt x="5792" y="6900"/>
                    <a:pt x="5596" y="6588"/>
                    <a:pt x="5412" y="6278"/>
                  </a:cubicBezTo>
                  <a:cubicBezTo>
                    <a:pt x="5332" y="6140"/>
                    <a:pt x="5263" y="6013"/>
                    <a:pt x="5194" y="5875"/>
                  </a:cubicBezTo>
                  <a:lnTo>
                    <a:pt x="5194" y="5875"/>
                  </a:lnTo>
                  <a:cubicBezTo>
                    <a:pt x="5217" y="5919"/>
                    <a:pt x="5227" y="5938"/>
                    <a:pt x="5229" y="5938"/>
                  </a:cubicBezTo>
                  <a:cubicBezTo>
                    <a:pt x="5235" y="5938"/>
                    <a:pt x="5065" y="5579"/>
                    <a:pt x="5056" y="5541"/>
                  </a:cubicBezTo>
                  <a:cubicBezTo>
                    <a:pt x="4928" y="5242"/>
                    <a:pt x="4836" y="4930"/>
                    <a:pt x="4756" y="4620"/>
                  </a:cubicBezTo>
                  <a:lnTo>
                    <a:pt x="4756" y="4620"/>
                  </a:lnTo>
                  <a:cubicBezTo>
                    <a:pt x="4761" y="4633"/>
                    <a:pt x="4763" y="4639"/>
                    <a:pt x="4765" y="4639"/>
                  </a:cubicBezTo>
                  <a:cubicBezTo>
                    <a:pt x="4776" y="4639"/>
                    <a:pt x="4733" y="4375"/>
                    <a:pt x="4733" y="4355"/>
                  </a:cubicBezTo>
                  <a:cubicBezTo>
                    <a:pt x="4722" y="4302"/>
                    <a:pt x="4721" y="3942"/>
                    <a:pt x="4713" y="3942"/>
                  </a:cubicBezTo>
                  <a:cubicBezTo>
                    <a:pt x="4712" y="3942"/>
                    <a:pt x="4711" y="3945"/>
                    <a:pt x="4710" y="3952"/>
                  </a:cubicBezTo>
                  <a:cubicBezTo>
                    <a:pt x="4721" y="3837"/>
                    <a:pt x="4733" y="3722"/>
                    <a:pt x="4756" y="3618"/>
                  </a:cubicBezTo>
                  <a:cubicBezTo>
                    <a:pt x="4767" y="3549"/>
                    <a:pt x="4790" y="3479"/>
                    <a:pt x="4802" y="3422"/>
                  </a:cubicBezTo>
                  <a:cubicBezTo>
                    <a:pt x="4813" y="3399"/>
                    <a:pt x="4825" y="3364"/>
                    <a:pt x="4848" y="3307"/>
                  </a:cubicBezTo>
                  <a:cubicBezTo>
                    <a:pt x="4905" y="3169"/>
                    <a:pt x="4974" y="3042"/>
                    <a:pt x="5056" y="2904"/>
                  </a:cubicBezTo>
                  <a:lnTo>
                    <a:pt x="5056" y="2904"/>
                  </a:lnTo>
                  <a:cubicBezTo>
                    <a:pt x="5024" y="2959"/>
                    <a:pt x="5014" y="2981"/>
                    <a:pt x="5019" y="2981"/>
                  </a:cubicBezTo>
                  <a:cubicBezTo>
                    <a:pt x="5036" y="2981"/>
                    <a:pt x="5260" y="2661"/>
                    <a:pt x="5297" y="2616"/>
                  </a:cubicBezTo>
                  <a:cubicBezTo>
                    <a:pt x="5873" y="1971"/>
                    <a:pt x="5792" y="946"/>
                    <a:pt x="5136" y="382"/>
                  </a:cubicBezTo>
                  <a:cubicBezTo>
                    <a:pt x="4844" y="127"/>
                    <a:pt x="4476" y="1"/>
                    <a:pt x="4108"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1"/>
            <p:cNvSpPr/>
            <p:nvPr/>
          </p:nvSpPr>
          <p:spPr>
            <a:xfrm>
              <a:off x="5163700" y="3079400"/>
              <a:ext cx="259950" cy="259975"/>
            </a:xfrm>
            <a:custGeom>
              <a:avLst/>
              <a:gdLst/>
              <a:ahLst/>
              <a:cxnLst/>
              <a:rect l="l" t="t" r="r" b="b"/>
              <a:pathLst>
                <a:path w="10398" h="10399" extrusionOk="0">
                  <a:moveTo>
                    <a:pt x="5205" y="1"/>
                  </a:moveTo>
                  <a:cubicBezTo>
                    <a:pt x="2326" y="1"/>
                    <a:pt x="0" y="2327"/>
                    <a:pt x="0" y="5194"/>
                  </a:cubicBezTo>
                  <a:cubicBezTo>
                    <a:pt x="0" y="8061"/>
                    <a:pt x="2326" y="10399"/>
                    <a:pt x="5205" y="10399"/>
                  </a:cubicBezTo>
                  <a:cubicBezTo>
                    <a:pt x="8072" y="10399"/>
                    <a:pt x="10398" y="8061"/>
                    <a:pt x="10398" y="5194"/>
                  </a:cubicBezTo>
                  <a:cubicBezTo>
                    <a:pt x="10398" y="2327"/>
                    <a:pt x="8072" y="1"/>
                    <a:pt x="5205"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1"/>
            <p:cNvSpPr/>
            <p:nvPr/>
          </p:nvSpPr>
          <p:spPr>
            <a:xfrm>
              <a:off x="5615650" y="3261300"/>
              <a:ext cx="195200" cy="279950"/>
            </a:xfrm>
            <a:custGeom>
              <a:avLst/>
              <a:gdLst/>
              <a:ahLst/>
              <a:cxnLst/>
              <a:rect l="l" t="t" r="r" b="b"/>
              <a:pathLst>
                <a:path w="7808" h="11198" extrusionOk="0">
                  <a:moveTo>
                    <a:pt x="3693" y="1"/>
                  </a:moveTo>
                  <a:cubicBezTo>
                    <a:pt x="3326" y="1"/>
                    <a:pt x="2957" y="127"/>
                    <a:pt x="2660" y="382"/>
                  </a:cubicBezTo>
                  <a:cubicBezTo>
                    <a:pt x="2004" y="946"/>
                    <a:pt x="1935" y="1971"/>
                    <a:pt x="2499" y="2616"/>
                  </a:cubicBezTo>
                  <a:cubicBezTo>
                    <a:pt x="2535" y="2661"/>
                    <a:pt x="2759" y="2981"/>
                    <a:pt x="2782" y="2981"/>
                  </a:cubicBezTo>
                  <a:cubicBezTo>
                    <a:pt x="2788" y="2981"/>
                    <a:pt x="2783" y="2966"/>
                    <a:pt x="2765" y="2930"/>
                  </a:cubicBezTo>
                  <a:lnTo>
                    <a:pt x="2765" y="2930"/>
                  </a:lnTo>
                  <a:cubicBezTo>
                    <a:pt x="2831" y="3058"/>
                    <a:pt x="2905" y="3178"/>
                    <a:pt x="2948" y="3307"/>
                  </a:cubicBezTo>
                  <a:cubicBezTo>
                    <a:pt x="2971" y="3364"/>
                    <a:pt x="2982" y="3399"/>
                    <a:pt x="2994" y="3422"/>
                  </a:cubicBezTo>
                  <a:cubicBezTo>
                    <a:pt x="3017" y="3479"/>
                    <a:pt x="3028" y="3549"/>
                    <a:pt x="3040" y="3618"/>
                  </a:cubicBezTo>
                  <a:cubicBezTo>
                    <a:pt x="3063" y="3722"/>
                    <a:pt x="3086" y="3837"/>
                    <a:pt x="3097" y="3952"/>
                  </a:cubicBezTo>
                  <a:cubicBezTo>
                    <a:pt x="3095" y="3945"/>
                    <a:pt x="3094" y="3942"/>
                    <a:pt x="3092" y="3942"/>
                  </a:cubicBezTo>
                  <a:cubicBezTo>
                    <a:pt x="3074" y="3942"/>
                    <a:pt x="3074" y="4302"/>
                    <a:pt x="3074" y="4355"/>
                  </a:cubicBezTo>
                  <a:cubicBezTo>
                    <a:pt x="3065" y="4375"/>
                    <a:pt x="3020" y="4639"/>
                    <a:pt x="3031" y="4639"/>
                  </a:cubicBezTo>
                  <a:cubicBezTo>
                    <a:pt x="3033" y="4639"/>
                    <a:pt x="3036" y="4633"/>
                    <a:pt x="3040" y="4620"/>
                  </a:cubicBezTo>
                  <a:lnTo>
                    <a:pt x="3040" y="4620"/>
                  </a:lnTo>
                  <a:cubicBezTo>
                    <a:pt x="2959" y="4930"/>
                    <a:pt x="2867" y="5242"/>
                    <a:pt x="2752" y="5541"/>
                  </a:cubicBezTo>
                  <a:cubicBezTo>
                    <a:pt x="2733" y="5579"/>
                    <a:pt x="2561" y="5938"/>
                    <a:pt x="2567" y="5938"/>
                  </a:cubicBezTo>
                  <a:cubicBezTo>
                    <a:pt x="2569" y="5938"/>
                    <a:pt x="2579" y="5919"/>
                    <a:pt x="2603" y="5875"/>
                  </a:cubicBezTo>
                  <a:lnTo>
                    <a:pt x="2603" y="5875"/>
                  </a:lnTo>
                  <a:cubicBezTo>
                    <a:pt x="2534" y="6013"/>
                    <a:pt x="2465" y="6140"/>
                    <a:pt x="2384" y="6278"/>
                  </a:cubicBezTo>
                  <a:cubicBezTo>
                    <a:pt x="2199" y="6588"/>
                    <a:pt x="2004" y="6900"/>
                    <a:pt x="1785" y="7187"/>
                  </a:cubicBezTo>
                  <a:cubicBezTo>
                    <a:pt x="1601" y="7453"/>
                    <a:pt x="1405" y="7706"/>
                    <a:pt x="1198" y="7947"/>
                  </a:cubicBezTo>
                  <a:cubicBezTo>
                    <a:pt x="1140" y="8005"/>
                    <a:pt x="1060" y="8108"/>
                    <a:pt x="1037" y="8120"/>
                  </a:cubicBezTo>
                  <a:cubicBezTo>
                    <a:pt x="945" y="8224"/>
                    <a:pt x="853" y="8316"/>
                    <a:pt x="760" y="8408"/>
                  </a:cubicBezTo>
                  <a:cubicBezTo>
                    <a:pt x="150" y="9030"/>
                    <a:pt x="0" y="9963"/>
                    <a:pt x="599" y="10654"/>
                  </a:cubicBezTo>
                  <a:cubicBezTo>
                    <a:pt x="897" y="10996"/>
                    <a:pt x="1373" y="11197"/>
                    <a:pt x="1841" y="11197"/>
                  </a:cubicBezTo>
                  <a:cubicBezTo>
                    <a:pt x="2205" y="11197"/>
                    <a:pt x="2566" y="11075"/>
                    <a:pt x="2833" y="10803"/>
                  </a:cubicBezTo>
                  <a:cubicBezTo>
                    <a:pt x="5435" y="8178"/>
                    <a:pt x="7807" y="3848"/>
                    <a:pt x="4894" y="544"/>
                  </a:cubicBezTo>
                  <a:cubicBezTo>
                    <a:pt x="4579" y="184"/>
                    <a:pt x="4136" y="1"/>
                    <a:pt x="3693"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1"/>
            <p:cNvSpPr/>
            <p:nvPr/>
          </p:nvSpPr>
          <p:spPr>
            <a:xfrm>
              <a:off x="5585975" y="3079400"/>
              <a:ext cx="260000" cy="259975"/>
            </a:xfrm>
            <a:custGeom>
              <a:avLst/>
              <a:gdLst/>
              <a:ahLst/>
              <a:cxnLst/>
              <a:rect l="l" t="t" r="r" b="b"/>
              <a:pathLst>
                <a:path w="10400" h="10399" extrusionOk="0">
                  <a:moveTo>
                    <a:pt x="5206" y="1"/>
                  </a:moveTo>
                  <a:cubicBezTo>
                    <a:pt x="2327" y="1"/>
                    <a:pt x="1" y="2327"/>
                    <a:pt x="1" y="5194"/>
                  </a:cubicBezTo>
                  <a:cubicBezTo>
                    <a:pt x="1" y="8061"/>
                    <a:pt x="2327" y="10399"/>
                    <a:pt x="5206" y="10399"/>
                  </a:cubicBezTo>
                  <a:cubicBezTo>
                    <a:pt x="8073" y="10399"/>
                    <a:pt x="10399" y="8061"/>
                    <a:pt x="10399" y="5194"/>
                  </a:cubicBezTo>
                  <a:cubicBezTo>
                    <a:pt x="10399" y="2327"/>
                    <a:pt x="8073" y="1"/>
                    <a:pt x="5206" y="1"/>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1"/>
            <p:cNvSpPr/>
            <p:nvPr/>
          </p:nvSpPr>
          <p:spPr>
            <a:xfrm>
              <a:off x="5647600" y="3162300"/>
              <a:ext cx="84375" cy="83250"/>
            </a:xfrm>
            <a:custGeom>
              <a:avLst/>
              <a:gdLst/>
              <a:ahLst/>
              <a:cxnLst/>
              <a:rect l="l" t="t" r="r" b="b"/>
              <a:pathLst>
                <a:path w="3375" h="3330" extrusionOk="0">
                  <a:moveTo>
                    <a:pt x="3374" y="1"/>
                  </a:moveTo>
                  <a:lnTo>
                    <a:pt x="3374" y="1"/>
                  </a:lnTo>
                  <a:cubicBezTo>
                    <a:pt x="3121" y="70"/>
                    <a:pt x="2960" y="116"/>
                    <a:pt x="2776" y="300"/>
                  </a:cubicBezTo>
                  <a:lnTo>
                    <a:pt x="1543" y="1521"/>
                  </a:lnTo>
                  <a:lnTo>
                    <a:pt x="311" y="2730"/>
                  </a:lnTo>
                  <a:cubicBezTo>
                    <a:pt x="115" y="2915"/>
                    <a:pt x="58" y="3076"/>
                    <a:pt x="0" y="3329"/>
                  </a:cubicBezTo>
                  <a:cubicBezTo>
                    <a:pt x="253" y="3271"/>
                    <a:pt x="415" y="3214"/>
                    <a:pt x="599" y="3030"/>
                  </a:cubicBezTo>
                  <a:lnTo>
                    <a:pt x="1831" y="1820"/>
                  </a:lnTo>
                  <a:lnTo>
                    <a:pt x="3063" y="600"/>
                  </a:lnTo>
                  <a:cubicBezTo>
                    <a:pt x="3247" y="415"/>
                    <a:pt x="3305" y="254"/>
                    <a:pt x="3374"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1"/>
            <p:cNvSpPr/>
            <p:nvPr/>
          </p:nvSpPr>
          <p:spPr>
            <a:xfrm>
              <a:off x="5648175" y="3161725"/>
              <a:ext cx="83225" cy="84400"/>
            </a:xfrm>
            <a:custGeom>
              <a:avLst/>
              <a:gdLst/>
              <a:ahLst/>
              <a:cxnLst/>
              <a:rect l="l" t="t" r="r" b="b"/>
              <a:pathLst>
                <a:path w="3329" h="3376" extrusionOk="0">
                  <a:moveTo>
                    <a:pt x="0" y="1"/>
                  </a:moveTo>
                  <a:lnTo>
                    <a:pt x="0" y="1"/>
                  </a:lnTo>
                  <a:cubicBezTo>
                    <a:pt x="58" y="254"/>
                    <a:pt x="115" y="415"/>
                    <a:pt x="300" y="612"/>
                  </a:cubicBezTo>
                  <a:lnTo>
                    <a:pt x="1509" y="1843"/>
                  </a:lnTo>
                  <a:lnTo>
                    <a:pt x="2730" y="3064"/>
                  </a:lnTo>
                  <a:cubicBezTo>
                    <a:pt x="2914" y="3260"/>
                    <a:pt x="3075" y="3317"/>
                    <a:pt x="3328" y="3375"/>
                  </a:cubicBezTo>
                  <a:cubicBezTo>
                    <a:pt x="3259" y="3122"/>
                    <a:pt x="3213" y="2972"/>
                    <a:pt x="3029" y="2776"/>
                  </a:cubicBezTo>
                  <a:lnTo>
                    <a:pt x="1808" y="1544"/>
                  </a:lnTo>
                  <a:lnTo>
                    <a:pt x="599" y="312"/>
                  </a:lnTo>
                  <a:cubicBezTo>
                    <a:pt x="415" y="128"/>
                    <a:pt x="253" y="70"/>
                    <a:pt x="0"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1"/>
            <p:cNvSpPr/>
            <p:nvPr/>
          </p:nvSpPr>
          <p:spPr>
            <a:xfrm>
              <a:off x="5273925" y="3150225"/>
              <a:ext cx="84400" cy="82925"/>
            </a:xfrm>
            <a:custGeom>
              <a:avLst/>
              <a:gdLst/>
              <a:ahLst/>
              <a:cxnLst/>
              <a:rect l="l" t="t" r="r" b="b"/>
              <a:pathLst>
                <a:path w="3376" h="3317" extrusionOk="0">
                  <a:moveTo>
                    <a:pt x="3375" y="0"/>
                  </a:moveTo>
                  <a:cubicBezTo>
                    <a:pt x="3122" y="58"/>
                    <a:pt x="2961" y="115"/>
                    <a:pt x="2776" y="300"/>
                  </a:cubicBezTo>
                  <a:lnTo>
                    <a:pt x="1544" y="1509"/>
                  </a:lnTo>
                  <a:lnTo>
                    <a:pt x="312" y="2730"/>
                  </a:lnTo>
                  <a:cubicBezTo>
                    <a:pt x="128" y="2914"/>
                    <a:pt x="70" y="3075"/>
                    <a:pt x="1" y="3317"/>
                  </a:cubicBezTo>
                  <a:cubicBezTo>
                    <a:pt x="254" y="3259"/>
                    <a:pt x="415" y="3213"/>
                    <a:pt x="600" y="3029"/>
                  </a:cubicBezTo>
                  <a:lnTo>
                    <a:pt x="1832" y="1809"/>
                  </a:lnTo>
                  <a:lnTo>
                    <a:pt x="3064" y="599"/>
                  </a:lnTo>
                  <a:cubicBezTo>
                    <a:pt x="3260" y="415"/>
                    <a:pt x="3306" y="254"/>
                    <a:pt x="3375"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1"/>
            <p:cNvSpPr/>
            <p:nvPr/>
          </p:nvSpPr>
          <p:spPr>
            <a:xfrm>
              <a:off x="5274500" y="3149650"/>
              <a:ext cx="83250" cy="84375"/>
            </a:xfrm>
            <a:custGeom>
              <a:avLst/>
              <a:gdLst/>
              <a:ahLst/>
              <a:cxnLst/>
              <a:rect l="l" t="t" r="r" b="b"/>
              <a:pathLst>
                <a:path w="3330" h="3375" extrusionOk="0">
                  <a:moveTo>
                    <a:pt x="1" y="0"/>
                  </a:moveTo>
                  <a:lnTo>
                    <a:pt x="1" y="0"/>
                  </a:lnTo>
                  <a:cubicBezTo>
                    <a:pt x="70" y="254"/>
                    <a:pt x="116" y="415"/>
                    <a:pt x="300" y="599"/>
                  </a:cubicBezTo>
                  <a:lnTo>
                    <a:pt x="1521" y="1832"/>
                  </a:lnTo>
                  <a:lnTo>
                    <a:pt x="2730" y="3063"/>
                  </a:lnTo>
                  <a:cubicBezTo>
                    <a:pt x="2915" y="3247"/>
                    <a:pt x="3076" y="3305"/>
                    <a:pt x="3329" y="3375"/>
                  </a:cubicBezTo>
                  <a:cubicBezTo>
                    <a:pt x="3271" y="3121"/>
                    <a:pt x="3214" y="2960"/>
                    <a:pt x="3030" y="2776"/>
                  </a:cubicBezTo>
                  <a:lnTo>
                    <a:pt x="1820" y="1543"/>
                  </a:lnTo>
                  <a:lnTo>
                    <a:pt x="600" y="312"/>
                  </a:lnTo>
                  <a:cubicBezTo>
                    <a:pt x="415" y="115"/>
                    <a:pt x="254" y="58"/>
                    <a:pt x="1"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1"/>
            <p:cNvSpPr/>
            <p:nvPr/>
          </p:nvSpPr>
          <p:spPr>
            <a:xfrm>
              <a:off x="4497550" y="3305925"/>
              <a:ext cx="2018275" cy="2147300"/>
            </a:xfrm>
            <a:custGeom>
              <a:avLst/>
              <a:gdLst/>
              <a:ahLst/>
              <a:cxnLst/>
              <a:rect l="l" t="t" r="r" b="b"/>
              <a:pathLst>
                <a:path w="80731" h="85892" extrusionOk="0">
                  <a:moveTo>
                    <a:pt x="16002" y="0"/>
                  </a:moveTo>
                  <a:cubicBezTo>
                    <a:pt x="15475" y="0"/>
                    <a:pt x="14946" y="21"/>
                    <a:pt x="14417" y="59"/>
                  </a:cubicBezTo>
                  <a:cubicBezTo>
                    <a:pt x="6184" y="658"/>
                    <a:pt x="1" y="7820"/>
                    <a:pt x="600" y="16054"/>
                  </a:cubicBezTo>
                  <a:cubicBezTo>
                    <a:pt x="1129" y="23204"/>
                    <a:pt x="6644" y="30079"/>
                    <a:pt x="15062" y="30366"/>
                  </a:cubicBezTo>
                  <a:lnTo>
                    <a:pt x="11458" y="56770"/>
                  </a:lnTo>
                  <a:cubicBezTo>
                    <a:pt x="11458" y="62562"/>
                    <a:pt x="13576" y="67099"/>
                    <a:pt x="17066" y="70335"/>
                  </a:cubicBezTo>
                  <a:lnTo>
                    <a:pt x="14141" y="80663"/>
                  </a:lnTo>
                  <a:cubicBezTo>
                    <a:pt x="13093" y="80940"/>
                    <a:pt x="12494" y="83542"/>
                    <a:pt x="12494" y="83899"/>
                  </a:cubicBezTo>
                  <a:cubicBezTo>
                    <a:pt x="12494" y="84913"/>
                    <a:pt x="17457" y="85730"/>
                    <a:pt x="23571" y="85730"/>
                  </a:cubicBezTo>
                  <a:cubicBezTo>
                    <a:pt x="29697" y="85730"/>
                    <a:pt x="34660" y="84913"/>
                    <a:pt x="34660" y="83899"/>
                  </a:cubicBezTo>
                  <a:cubicBezTo>
                    <a:pt x="34660" y="83611"/>
                    <a:pt x="34257" y="81067"/>
                    <a:pt x="33555" y="80824"/>
                  </a:cubicBezTo>
                  <a:lnTo>
                    <a:pt x="32311" y="76254"/>
                  </a:lnTo>
                  <a:lnTo>
                    <a:pt x="32311" y="76254"/>
                  </a:lnTo>
                  <a:cubicBezTo>
                    <a:pt x="33118" y="76311"/>
                    <a:pt x="33935" y="76334"/>
                    <a:pt x="34764" y="76334"/>
                  </a:cubicBezTo>
                  <a:lnTo>
                    <a:pt x="45323" y="76334"/>
                  </a:lnTo>
                  <a:cubicBezTo>
                    <a:pt x="46071" y="76334"/>
                    <a:pt x="46820" y="76311"/>
                    <a:pt x="47557" y="76265"/>
                  </a:cubicBezTo>
                  <a:lnTo>
                    <a:pt x="47557" y="76265"/>
                  </a:lnTo>
                  <a:lnTo>
                    <a:pt x="46255" y="81308"/>
                  </a:lnTo>
                  <a:cubicBezTo>
                    <a:pt x="45542" y="81550"/>
                    <a:pt x="45139" y="83772"/>
                    <a:pt x="45139" y="84061"/>
                  </a:cubicBezTo>
                  <a:cubicBezTo>
                    <a:pt x="45139" y="85074"/>
                    <a:pt x="50101" y="85891"/>
                    <a:pt x="56227" y="85891"/>
                  </a:cubicBezTo>
                  <a:cubicBezTo>
                    <a:pt x="62353" y="85891"/>
                    <a:pt x="67316" y="85074"/>
                    <a:pt x="67316" y="84061"/>
                  </a:cubicBezTo>
                  <a:cubicBezTo>
                    <a:pt x="67316" y="83703"/>
                    <a:pt x="66706" y="81435"/>
                    <a:pt x="65658" y="81147"/>
                  </a:cubicBezTo>
                  <a:lnTo>
                    <a:pt x="62757" y="70576"/>
                  </a:lnTo>
                  <a:cubicBezTo>
                    <a:pt x="66406" y="67318"/>
                    <a:pt x="68617" y="62700"/>
                    <a:pt x="68617" y="56770"/>
                  </a:cubicBezTo>
                  <a:lnTo>
                    <a:pt x="65014" y="30366"/>
                  </a:lnTo>
                  <a:lnTo>
                    <a:pt x="65014" y="30366"/>
                  </a:lnTo>
                  <a:cubicBezTo>
                    <a:pt x="65056" y="30367"/>
                    <a:pt x="65099" y="30367"/>
                    <a:pt x="65141" y="30367"/>
                  </a:cubicBezTo>
                  <a:cubicBezTo>
                    <a:pt x="73855" y="30367"/>
                    <a:pt x="79594" y="23342"/>
                    <a:pt x="80121" y="16054"/>
                  </a:cubicBezTo>
                  <a:cubicBezTo>
                    <a:pt x="80731" y="7820"/>
                    <a:pt x="74536" y="658"/>
                    <a:pt x="66303" y="59"/>
                  </a:cubicBezTo>
                  <a:cubicBezTo>
                    <a:pt x="65778" y="21"/>
                    <a:pt x="65253" y="1"/>
                    <a:pt x="64729" y="1"/>
                  </a:cubicBezTo>
                  <a:cubicBezTo>
                    <a:pt x="59536" y="1"/>
                    <a:pt x="54488" y="1978"/>
                    <a:pt x="50942" y="8097"/>
                  </a:cubicBezTo>
                  <a:cubicBezTo>
                    <a:pt x="48087" y="6842"/>
                    <a:pt x="44920" y="6139"/>
                    <a:pt x="41592" y="6139"/>
                  </a:cubicBezTo>
                  <a:lnTo>
                    <a:pt x="38483" y="6139"/>
                  </a:lnTo>
                  <a:cubicBezTo>
                    <a:pt x="35362" y="6139"/>
                    <a:pt x="32381" y="6761"/>
                    <a:pt x="29651" y="7878"/>
                  </a:cubicBezTo>
                  <a:cubicBezTo>
                    <a:pt x="26122" y="1936"/>
                    <a:pt x="21134" y="0"/>
                    <a:pt x="16002"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1"/>
            <p:cNvSpPr/>
            <p:nvPr/>
          </p:nvSpPr>
          <p:spPr>
            <a:xfrm>
              <a:off x="4562900" y="4232625"/>
              <a:ext cx="329925" cy="955800"/>
            </a:xfrm>
            <a:custGeom>
              <a:avLst/>
              <a:gdLst/>
              <a:ahLst/>
              <a:cxnLst/>
              <a:rect l="l" t="t" r="r" b="b"/>
              <a:pathLst>
                <a:path w="13197" h="38232" extrusionOk="0">
                  <a:moveTo>
                    <a:pt x="11688" y="0"/>
                  </a:moveTo>
                  <a:cubicBezTo>
                    <a:pt x="9662" y="1716"/>
                    <a:pt x="7807" y="3639"/>
                    <a:pt x="6230" y="5781"/>
                  </a:cubicBezTo>
                  <a:cubicBezTo>
                    <a:pt x="3685" y="9258"/>
                    <a:pt x="2039" y="13219"/>
                    <a:pt x="1083" y="17399"/>
                  </a:cubicBezTo>
                  <a:cubicBezTo>
                    <a:pt x="323" y="20773"/>
                    <a:pt x="0" y="24400"/>
                    <a:pt x="381" y="27843"/>
                  </a:cubicBezTo>
                  <a:cubicBezTo>
                    <a:pt x="737" y="31205"/>
                    <a:pt x="2096" y="34660"/>
                    <a:pt x="4998" y="36606"/>
                  </a:cubicBezTo>
                  <a:cubicBezTo>
                    <a:pt x="6161" y="37389"/>
                    <a:pt x="7416" y="37861"/>
                    <a:pt x="8787" y="38183"/>
                  </a:cubicBezTo>
                  <a:cubicBezTo>
                    <a:pt x="8924" y="38216"/>
                    <a:pt x="9062" y="38232"/>
                    <a:pt x="9197" y="38232"/>
                  </a:cubicBezTo>
                  <a:cubicBezTo>
                    <a:pt x="10255" y="38232"/>
                    <a:pt x="11212" y="37292"/>
                    <a:pt x="11366" y="36272"/>
                  </a:cubicBezTo>
                  <a:cubicBezTo>
                    <a:pt x="11561" y="34982"/>
                    <a:pt x="10663" y="33969"/>
                    <a:pt x="9454" y="33693"/>
                  </a:cubicBezTo>
                  <a:cubicBezTo>
                    <a:pt x="9431" y="33681"/>
                    <a:pt x="9143" y="33600"/>
                    <a:pt x="9063" y="33577"/>
                  </a:cubicBezTo>
                  <a:cubicBezTo>
                    <a:pt x="8925" y="33531"/>
                    <a:pt x="8775" y="33474"/>
                    <a:pt x="8636" y="33428"/>
                  </a:cubicBezTo>
                  <a:cubicBezTo>
                    <a:pt x="8452" y="33359"/>
                    <a:pt x="8280" y="33267"/>
                    <a:pt x="8107" y="33186"/>
                  </a:cubicBezTo>
                  <a:cubicBezTo>
                    <a:pt x="8061" y="33163"/>
                    <a:pt x="7830" y="33037"/>
                    <a:pt x="7773" y="33014"/>
                  </a:cubicBezTo>
                  <a:cubicBezTo>
                    <a:pt x="7531" y="32852"/>
                    <a:pt x="7313" y="32679"/>
                    <a:pt x="7082" y="32495"/>
                  </a:cubicBezTo>
                  <a:cubicBezTo>
                    <a:pt x="7017" y="32441"/>
                    <a:pt x="6952" y="32377"/>
                    <a:pt x="6887" y="32321"/>
                  </a:cubicBezTo>
                  <a:lnTo>
                    <a:pt x="6887" y="32321"/>
                  </a:lnTo>
                  <a:cubicBezTo>
                    <a:pt x="6891" y="32324"/>
                    <a:pt x="6894" y="32326"/>
                    <a:pt x="6895" y="32326"/>
                  </a:cubicBezTo>
                  <a:cubicBezTo>
                    <a:pt x="6905" y="32326"/>
                    <a:pt x="6706" y="32117"/>
                    <a:pt x="6656" y="32057"/>
                  </a:cubicBezTo>
                  <a:cubicBezTo>
                    <a:pt x="6426" y="31793"/>
                    <a:pt x="6230" y="31505"/>
                    <a:pt x="6046" y="31217"/>
                  </a:cubicBezTo>
                  <a:cubicBezTo>
                    <a:pt x="6023" y="31182"/>
                    <a:pt x="5954" y="31067"/>
                    <a:pt x="5908" y="30987"/>
                  </a:cubicBezTo>
                  <a:cubicBezTo>
                    <a:pt x="5862" y="30883"/>
                    <a:pt x="5804" y="30780"/>
                    <a:pt x="5758" y="30676"/>
                  </a:cubicBezTo>
                  <a:cubicBezTo>
                    <a:pt x="5608" y="30353"/>
                    <a:pt x="5493" y="30020"/>
                    <a:pt x="5378" y="29674"/>
                  </a:cubicBezTo>
                  <a:cubicBezTo>
                    <a:pt x="5320" y="29501"/>
                    <a:pt x="5263" y="29329"/>
                    <a:pt x="5217" y="29156"/>
                  </a:cubicBezTo>
                  <a:cubicBezTo>
                    <a:pt x="5194" y="29087"/>
                    <a:pt x="5182" y="29017"/>
                    <a:pt x="5159" y="28948"/>
                  </a:cubicBezTo>
                  <a:cubicBezTo>
                    <a:pt x="5159" y="28925"/>
                    <a:pt x="5148" y="28891"/>
                    <a:pt x="5136" y="28833"/>
                  </a:cubicBezTo>
                  <a:cubicBezTo>
                    <a:pt x="4975" y="28108"/>
                    <a:pt x="4883" y="27359"/>
                    <a:pt x="4825" y="26599"/>
                  </a:cubicBezTo>
                  <a:cubicBezTo>
                    <a:pt x="4802" y="26220"/>
                    <a:pt x="4779" y="25839"/>
                    <a:pt x="4779" y="25460"/>
                  </a:cubicBezTo>
                  <a:cubicBezTo>
                    <a:pt x="4767" y="25264"/>
                    <a:pt x="4767" y="25079"/>
                    <a:pt x="4767" y="24884"/>
                  </a:cubicBezTo>
                  <a:lnTo>
                    <a:pt x="4767" y="24562"/>
                  </a:lnTo>
                  <a:lnTo>
                    <a:pt x="4767" y="24516"/>
                  </a:lnTo>
                  <a:cubicBezTo>
                    <a:pt x="4825" y="22869"/>
                    <a:pt x="5010" y="21222"/>
                    <a:pt x="5286" y="19598"/>
                  </a:cubicBezTo>
                  <a:cubicBezTo>
                    <a:pt x="5643" y="17480"/>
                    <a:pt x="6092" y="15880"/>
                    <a:pt x="6886" y="13899"/>
                  </a:cubicBezTo>
                  <a:cubicBezTo>
                    <a:pt x="7669" y="11952"/>
                    <a:pt x="8452" y="10537"/>
                    <a:pt x="9535" y="8982"/>
                  </a:cubicBezTo>
                  <a:cubicBezTo>
                    <a:pt x="10076" y="8199"/>
                    <a:pt x="10663" y="7451"/>
                    <a:pt x="11285" y="6737"/>
                  </a:cubicBezTo>
                  <a:cubicBezTo>
                    <a:pt x="11596" y="6368"/>
                    <a:pt x="11919" y="6011"/>
                    <a:pt x="12252" y="5665"/>
                  </a:cubicBezTo>
                  <a:cubicBezTo>
                    <a:pt x="12413" y="5493"/>
                    <a:pt x="12586" y="5320"/>
                    <a:pt x="12759" y="5148"/>
                  </a:cubicBezTo>
                  <a:cubicBezTo>
                    <a:pt x="12872" y="5026"/>
                    <a:pt x="12933" y="4970"/>
                    <a:pt x="12931" y="4970"/>
                  </a:cubicBezTo>
                  <a:lnTo>
                    <a:pt x="12931" y="4970"/>
                  </a:lnTo>
                  <a:cubicBezTo>
                    <a:pt x="12930" y="4970"/>
                    <a:pt x="12923" y="4975"/>
                    <a:pt x="12909" y="4986"/>
                  </a:cubicBezTo>
                  <a:cubicBezTo>
                    <a:pt x="13012" y="4894"/>
                    <a:pt x="13104" y="4802"/>
                    <a:pt x="13196" y="4721"/>
                  </a:cubicBezTo>
                  <a:lnTo>
                    <a:pt x="11688" y="0"/>
                  </a:ln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1"/>
            <p:cNvSpPr/>
            <p:nvPr/>
          </p:nvSpPr>
          <p:spPr>
            <a:xfrm>
              <a:off x="4695900" y="4483125"/>
              <a:ext cx="80625" cy="90650"/>
            </a:xfrm>
            <a:custGeom>
              <a:avLst/>
              <a:gdLst/>
              <a:ahLst/>
              <a:cxnLst/>
              <a:rect l="l" t="t" r="r" b="b"/>
              <a:pathLst>
                <a:path w="3225" h="3626" extrusionOk="0">
                  <a:moveTo>
                    <a:pt x="2236" y="0"/>
                  </a:moveTo>
                  <a:cubicBezTo>
                    <a:pt x="1570" y="0"/>
                    <a:pt x="920" y="343"/>
                    <a:pt x="553" y="954"/>
                  </a:cubicBezTo>
                  <a:cubicBezTo>
                    <a:pt x="0" y="1875"/>
                    <a:pt x="300" y="3073"/>
                    <a:pt x="1233" y="3626"/>
                  </a:cubicBezTo>
                  <a:lnTo>
                    <a:pt x="3224" y="274"/>
                  </a:lnTo>
                  <a:cubicBezTo>
                    <a:pt x="2914" y="88"/>
                    <a:pt x="2573" y="0"/>
                    <a:pt x="2236"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1"/>
            <p:cNvSpPr/>
            <p:nvPr/>
          </p:nvSpPr>
          <p:spPr>
            <a:xfrm>
              <a:off x="4570675" y="4775275"/>
              <a:ext cx="82925" cy="156925"/>
            </a:xfrm>
            <a:custGeom>
              <a:avLst/>
              <a:gdLst/>
              <a:ahLst/>
              <a:cxnLst/>
              <a:rect l="l" t="t" r="r" b="b"/>
              <a:pathLst>
                <a:path w="3317" h="6277" extrusionOk="0">
                  <a:moveTo>
                    <a:pt x="231" y="0"/>
                  </a:moveTo>
                  <a:lnTo>
                    <a:pt x="1" y="6275"/>
                  </a:lnTo>
                  <a:cubicBezTo>
                    <a:pt x="37" y="6276"/>
                    <a:pt x="72" y="6277"/>
                    <a:pt x="108" y="6277"/>
                  </a:cubicBezTo>
                  <a:cubicBezTo>
                    <a:pt x="1788" y="6277"/>
                    <a:pt x="3191" y="4949"/>
                    <a:pt x="3248" y="3247"/>
                  </a:cubicBezTo>
                  <a:cubicBezTo>
                    <a:pt x="3317" y="1520"/>
                    <a:pt x="1958" y="57"/>
                    <a:pt x="231"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1"/>
            <p:cNvSpPr/>
            <p:nvPr/>
          </p:nvSpPr>
          <p:spPr>
            <a:xfrm>
              <a:off x="6099550" y="4232625"/>
              <a:ext cx="329650" cy="955800"/>
            </a:xfrm>
            <a:custGeom>
              <a:avLst/>
              <a:gdLst/>
              <a:ahLst/>
              <a:cxnLst/>
              <a:rect l="l" t="t" r="r" b="b"/>
              <a:pathLst>
                <a:path w="13186" h="38232" extrusionOk="0">
                  <a:moveTo>
                    <a:pt x="1497" y="0"/>
                  </a:moveTo>
                  <a:lnTo>
                    <a:pt x="0" y="4721"/>
                  </a:lnTo>
                  <a:cubicBezTo>
                    <a:pt x="92" y="4802"/>
                    <a:pt x="185" y="4894"/>
                    <a:pt x="277" y="4986"/>
                  </a:cubicBezTo>
                  <a:lnTo>
                    <a:pt x="438" y="5148"/>
                  </a:lnTo>
                  <a:cubicBezTo>
                    <a:pt x="611" y="5320"/>
                    <a:pt x="772" y="5493"/>
                    <a:pt x="945" y="5665"/>
                  </a:cubicBezTo>
                  <a:cubicBezTo>
                    <a:pt x="1267" y="6011"/>
                    <a:pt x="1601" y="6368"/>
                    <a:pt x="1912" y="6737"/>
                  </a:cubicBezTo>
                  <a:cubicBezTo>
                    <a:pt x="2523" y="7451"/>
                    <a:pt x="3121" y="8199"/>
                    <a:pt x="3662" y="8982"/>
                  </a:cubicBezTo>
                  <a:cubicBezTo>
                    <a:pt x="4744" y="10537"/>
                    <a:pt x="5527" y="11952"/>
                    <a:pt x="6299" y="13899"/>
                  </a:cubicBezTo>
                  <a:cubicBezTo>
                    <a:pt x="7093" y="15880"/>
                    <a:pt x="7543" y="17480"/>
                    <a:pt x="7912" y="19598"/>
                  </a:cubicBezTo>
                  <a:cubicBezTo>
                    <a:pt x="8188" y="21222"/>
                    <a:pt x="8372" y="22869"/>
                    <a:pt x="8418" y="24516"/>
                  </a:cubicBezTo>
                  <a:lnTo>
                    <a:pt x="8418" y="24562"/>
                  </a:lnTo>
                  <a:cubicBezTo>
                    <a:pt x="8429" y="24665"/>
                    <a:pt x="8429" y="24780"/>
                    <a:pt x="8429" y="24884"/>
                  </a:cubicBezTo>
                  <a:cubicBezTo>
                    <a:pt x="8429" y="25079"/>
                    <a:pt x="8418" y="25264"/>
                    <a:pt x="8418" y="25460"/>
                  </a:cubicBezTo>
                  <a:cubicBezTo>
                    <a:pt x="8406" y="25839"/>
                    <a:pt x="8395" y="26220"/>
                    <a:pt x="8360" y="26599"/>
                  </a:cubicBezTo>
                  <a:cubicBezTo>
                    <a:pt x="8303" y="27359"/>
                    <a:pt x="8211" y="28108"/>
                    <a:pt x="8061" y="28833"/>
                  </a:cubicBezTo>
                  <a:cubicBezTo>
                    <a:pt x="8050" y="28891"/>
                    <a:pt x="8038" y="28925"/>
                    <a:pt x="8027" y="28948"/>
                  </a:cubicBezTo>
                  <a:cubicBezTo>
                    <a:pt x="8015" y="29017"/>
                    <a:pt x="7992" y="29087"/>
                    <a:pt x="7981" y="29156"/>
                  </a:cubicBezTo>
                  <a:cubicBezTo>
                    <a:pt x="7923" y="29329"/>
                    <a:pt x="7877" y="29501"/>
                    <a:pt x="7819" y="29674"/>
                  </a:cubicBezTo>
                  <a:cubicBezTo>
                    <a:pt x="7704" y="30020"/>
                    <a:pt x="7577" y="30353"/>
                    <a:pt x="7428" y="30676"/>
                  </a:cubicBezTo>
                  <a:cubicBezTo>
                    <a:pt x="7382" y="30780"/>
                    <a:pt x="7336" y="30883"/>
                    <a:pt x="7278" y="30987"/>
                  </a:cubicBezTo>
                  <a:cubicBezTo>
                    <a:pt x="7232" y="31067"/>
                    <a:pt x="7175" y="31182"/>
                    <a:pt x="7152" y="31217"/>
                  </a:cubicBezTo>
                  <a:cubicBezTo>
                    <a:pt x="6967" y="31505"/>
                    <a:pt x="6771" y="31793"/>
                    <a:pt x="6541" y="32057"/>
                  </a:cubicBezTo>
                  <a:cubicBezTo>
                    <a:pt x="6491" y="32117"/>
                    <a:pt x="6284" y="32326"/>
                    <a:pt x="6291" y="32326"/>
                  </a:cubicBezTo>
                  <a:cubicBezTo>
                    <a:pt x="6292" y="32326"/>
                    <a:pt x="6294" y="32325"/>
                    <a:pt x="6297" y="32323"/>
                  </a:cubicBezTo>
                  <a:lnTo>
                    <a:pt x="6297" y="32323"/>
                  </a:lnTo>
                  <a:cubicBezTo>
                    <a:pt x="6232" y="32378"/>
                    <a:pt x="6168" y="32442"/>
                    <a:pt x="6103" y="32495"/>
                  </a:cubicBezTo>
                  <a:cubicBezTo>
                    <a:pt x="5885" y="32679"/>
                    <a:pt x="5655" y="32852"/>
                    <a:pt x="5412" y="33014"/>
                  </a:cubicBezTo>
                  <a:cubicBezTo>
                    <a:pt x="5366" y="33037"/>
                    <a:pt x="5136" y="33163"/>
                    <a:pt x="5090" y="33186"/>
                  </a:cubicBezTo>
                  <a:cubicBezTo>
                    <a:pt x="4906" y="33267"/>
                    <a:pt x="4733" y="33359"/>
                    <a:pt x="4549" y="33428"/>
                  </a:cubicBezTo>
                  <a:cubicBezTo>
                    <a:pt x="4411" y="33474"/>
                    <a:pt x="4273" y="33531"/>
                    <a:pt x="4123" y="33577"/>
                  </a:cubicBezTo>
                  <a:cubicBezTo>
                    <a:pt x="4043" y="33600"/>
                    <a:pt x="3754" y="33681"/>
                    <a:pt x="3731" y="33693"/>
                  </a:cubicBezTo>
                  <a:cubicBezTo>
                    <a:pt x="2523" y="33969"/>
                    <a:pt x="1624" y="34982"/>
                    <a:pt x="1820" y="36272"/>
                  </a:cubicBezTo>
                  <a:cubicBezTo>
                    <a:pt x="1973" y="37292"/>
                    <a:pt x="2940" y="38232"/>
                    <a:pt x="4000" y="38232"/>
                  </a:cubicBezTo>
                  <a:cubicBezTo>
                    <a:pt x="4136" y="38232"/>
                    <a:pt x="4273" y="38216"/>
                    <a:pt x="4411" y="38183"/>
                  </a:cubicBezTo>
                  <a:cubicBezTo>
                    <a:pt x="5781" y="37861"/>
                    <a:pt x="7024" y="37389"/>
                    <a:pt x="8199" y="36606"/>
                  </a:cubicBezTo>
                  <a:cubicBezTo>
                    <a:pt x="11101" y="34660"/>
                    <a:pt x="12448" y="31205"/>
                    <a:pt x="12817" y="27843"/>
                  </a:cubicBezTo>
                  <a:cubicBezTo>
                    <a:pt x="13185" y="24400"/>
                    <a:pt x="12863" y="20773"/>
                    <a:pt x="12103" y="17399"/>
                  </a:cubicBezTo>
                  <a:cubicBezTo>
                    <a:pt x="11159" y="13219"/>
                    <a:pt x="9501" y="9258"/>
                    <a:pt x="6967" y="5781"/>
                  </a:cubicBezTo>
                  <a:cubicBezTo>
                    <a:pt x="5389" y="3639"/>
                    <a:pt x="3536" y="1716"/>
                    <a:pt x="1497" y="0"/>
                  </a:cubicBezTo>
                  <a:close/>
                </a:path>
              </a:pathLst>
            </a:custGeom>
            <a:solidFill>
              <a:srgbClr val="48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1"/>
            <p:cNvSpPr/>
            <p:nvPr/>
          </p:nvSpPr>
          <p:spPr>
            <a:xfrm>
              <a:off x="6215850" y="4483125"/>
              <a:ext cx="80625" cy="90650"/>
            </a:xfrm>
            <a:custGeom>
              <a:avLst/>
              <a:gdLst/>
              <a:ahLst/>
              <a:cxnLst/>
              <a:rect l="l" t="t" r="r" b="b"/>
              <a:pathLst>
                <a:path w="3225" h="3626" extrusionOk="0">
                  <a:moveTo>
                    <a:pt x="989" y="0"/>
                  </a:moveTo>
                  <a:cubicBezTo>
                    <a:pt x="652" y="0"/>
                    <a:pt x="310" y="88"/>
                    <a:pt x="0" y="274"/>
                  </a:cubicBezTo>
                  <a:lnTo>
                    <a:pt x="1993" y="3626"/>
                  </a:lnTo>
                  <a:cubicBezTo>
                    <a:pt x="2914" y="3073"/>
                    <a:pt x="3225" y="1875"/>
                    <a:pt x="2672" y="954"/>
                  </a:cubicBezTo>
                  <a:cubicBezTo>
                    <a:pt x="2305" y="343"/>
                    <a:pt x="1654" y="0"/>
                    <a:pt x="989"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1"/>
            <p:cNvSpPr/>
            <p:nvPr/>
          </p:nvSpPr>
          <p:spPr>
            <a:xfrm>
              <a:off x="6338775" y="4775275"/>
              <a:ext cx="82925" cy="156925"/>
            </a:xfrm>
            <a:custGeom>
              <a:avLst/>
              <a:gdLst/>
              <a:ahLst/>
              <a:cxnLst/>
              <a:rect l="l" t="t" r="r" b="b"/>
              <a:pathLst>
                <a:path w="3317" h="6277" extrusionOk="0">
                  <a:moveTo>
                    <a:pt x="3087" y="0"/>
                  </a:moveTo>
                  <a:cubicBezTo>
                    <a:pt x="1347" y="57"/>
                    <a:pt x="1" y="1520"/>
                    <a:pt x="58" y="3247"/>
                  </a:cubicBezTo>
                  <a:cubicBezTo>
                    <a:pt x="125" y="4949"/>
                    <a:pt x="1518" y="6277"/>
                    <a:pt x="3209" y="6277"/>
                  </a:cubicBezTo>
                  <a:cubicBezTo>
                    <a:pt x="3245" y="6277"/>
                    <a:pt x="3281" y="6276"/>
                    <a:pt x="3317" y="6275"/>
                  </a:cubicBezTo>
                  <a:lnTo>
                    <a:pt x="3087"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1"/>
            <p:cNvSpPr/>
            <p:nvPr/>
          </p:nvSpPr>
          <p:spPr>
            <a:xfrm>
              <a:off x="5426500" y="3857225"/>
              <a:ext cx="155775" cy="13225"/>
            </a:xfrm>
            <a:custGeom>
              <a:avLst/>
              <a:gdLst/>
              <a:ahLst/>
              <a:cxnLst/>
              <a:rect l="l" t="t" r="r" b="b"/>
              <a:pathLst>
                <a:path w="6231" h="529" extrusionOk="0">
                  <a:moveTo>
                    <a:pt x="1" y="1"/>
                  </a:moveTo>
                  <a:cubicBezTo>
                    <a:pt x="1" y="1"/>
                    <a:pt x="1285" y="528"/>
                    <a:pt x="3131" y="528"/>
                  </a:cubicBezTo>
                  <a:cubicBezTo>
                    <a:pt x="4054" y="528"/>
                    <a:pt x="5118" y="396"/>
                    <a:pt x="623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1"/>
            <p:cNvSpPr/>
            <p:nvPr/>
          </p:nvSpPr>
          <p:spPr>
            <a:xfrm>
              <a:off x="5426500" y="3857225"/>
              <a:ext cx="155775" cy="22225"/>
            </a:xfrm>
            <a:custGeom>
              <a:avLst/>
              <a:gdLst/>
              <a:ahLst/>
              <a:cxnLst/>
              <a:rect l="l" t="t" r="r" b="b"/>
              <a:pathLst>
                <a:path w="6231" h="889" extrusionOk="0">
                  <a:moveTo>
                    <a:pt x="6231" y="1"/>
                  </a:moveTo>
                  <a:cubicBezTo>
                    <a:pt x="5678" y="24"/>
                    <a:pt x="5159" y="82"/>
                    <a:pt x="4653" y="105"/>
                  </a:cubicBezTo>
                  <a:cubicBezTo>
                    <a:pt x="4135" y="139"/>
                    <a:pt x="3628" y="151"/>
                    <a:pt x="3110" y="151"/>
                  </a:cubicBezTo>
                  <a:cubicBezTo>
                    <a:pt x="2603" y="151"/>
                    <a:pt x="2096" y="139"/>
                    <a:pt x="1579" y="105"/>
                  </a:cubicBezTo>
                  <a:cubicBezTo>
                    <a:pt x="1060" y="82"/>
                    <a:pt x="542" y="36"/>
                    <a:pt x="1" y="1"/>
                  </a:cubicBezTo>
                  <a:lnTo>
                    <a:pt x="1" y="1"/>
                  </a:lnTo>
                  <a:cubicBezTo>
                    <a:pt x="438" y="323"/>
                    <a:pt x="957" y="530"/>
                    <a:pt x="1487" y="681"/>
                  </a:cubicBezTo>
                  <a:cubicBezTo>
                    <a:pt x="2016" y="819"/>
                    <a:pt x="2569" y="888"/>
                    <a:pt x="3110" y="888"/>
                  </a:cubicBezTo>
                  <a:cubicBezTo>
                    <a:pt x="3144" y="888"/>
                    <a:pt x="3177" y="889"/>
                    <a:pt x="3211" y="889"/>
                  </a:cubicBezTo>
                  <a:cubicBezTo>
                    <a:pt x="3730" y="889"/>
                    <a:pt x="4248" y="810"/>
                    <a:pt x="4745" y="681"/>
                  </a:cubicBezTo>
                  <a:cubicBezTo>
                    <a:pt x="5275" y="530"/>
                    <a:pt x="5781" y="323"/>
                    <a:pt x="623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1"/>
            <p:cNvSpPr/>
            <p:nvPr/>
          </p:nvSpPr>
          <p:spPr>
            <a:xfrm>
              <a:off x="5317700" y="3592100"/>
              <a:ext cx="370525" cy="185425"/>
            </a:xfrm>
            <a:custGeom>
              <a:avLst/>
              <a:gdLst/>
              <a:ahLst/>
              <a:cxnLst/>
              <a:rect l="l" t="t" r="r" b="b"/>
              <a:pathLst>
                <a:path w="14821" h="7417" extrusionOk="0">
                  <a:moveTo>
                    <a:pt x="0" y="1"/>
                  </a:moveTo>
                  <a:cubicBezTo>
                    <a:pt x="0" y="4100"/>
                    <a:pt x="3316" y="7417"/>
                    <a:pt x="7416" y="7417"/>
                  </a:cubicBezTo>
                  <a:cubicBezTo>
                    <a:pt x="11504" y="7417"/>
                    <a:pt x="14820" y="4100"/>
                    <a:pt x="14820"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1"/>
            <p:cNvSpPr/>
            <p:nvPr/>
          </p:nvSpPr>
          <p:spPr>
            <a:xfrm>
              <a:off x="5386500" y="3705900"/>
              <a:ext cx="236350" cy="72200"/>
            </a:xfrm>
            <a:custGeom>
              <a:avLst/>
              <a:gdLst/>
              <a:ahLst/>
              <a:cxnLst/>
              <a:rect l="l" t="t" r="r" b="b"/>
              <a:pathLst>
                <a:path w="9454" h="2888" extrusionOk="0">
                  <a:moveTo>
                    <a:pt x="2471" y="0"/>
                  </a:moveTo>
                  <a:cubicBezTo>
                    <a:pt x="1108" y="0"/>
                    <a:pt x="1" y="408"/>
                    <a:pt x="1" y="987"/>
                  </a:cubicBezTo>
                  <a:cubicBezTo>
                    <a:pt x="1" y="1874"/>
                    <a:pt x="2119" y="2888"/>
                    <a:pt x="4722" y="2888"/>
                  </a:cubicBezTo>
                  <a:cubicBezTo>
                    <a:pt x="7335" y="2888"/>
                    <a:pt x="9454" y="1874"/>
                    <a:pt x="9454" y="987"/>
                  </a:cubicBezTo>
                  <a:cubicBezTo>
                    <a:pt x="9454" y="408"/>
                    <a:pt x="8233" y="0"/>
                    <a:pt x="6863" y="0"/>
                  </a:cubicBezTo>
                  <a:cubicBezTo>
                    <a:pt x="6138" y="0"/>
                    <a:pt x="5371" y="114"/>
                    <a:pt x="4722" y="377"/>
                  </a:cubicBezTo>
                  <a:cubicBezTo>
                    <a:pt x="3984" y="114"/>
                    <a:pt x="3192" y="0"/>
                    <a:pt x="2471" y="0"/>
                  </a:cubicBezTo>
                  <a:close/>
                </a:path>
              </a:pathLst>
            </a:custGeom>
            <a:solidFill>
              <a:srgbClr val="E88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1"/>
            <p:cNvSpPr/>
            <p:nvPr/>
          </p:nvSpPr>
          <p:spPr>
            <a:xfrm>
              <a:off x="5320300" y="3598150"/>
              <a:ext cx="158350" cy="102250"/>
            </a:xfrm>
            <a:custGeom>
              <a:avLst/>
              <a:gdLst/>
              <a:ahLst/>
              <a:cxnLst/>
              <a:rect l="l" t="t" r="r" b="b"/>
              <a:pathLst>
                <a:path w="6334" h="4090" extrusionOk="0">
                  <a:moveTo>
                    <a:pt x="0" y="0"/>
                  </a:moveTo>
                  <a:lnTo>
                    <a:pt x="0" y="0"/>
                  </a:lnTo>
                  <a:cubicBezTo>
                    <a:pt x="79" y="2146"/>
                    <a:pt x="1535" y="4090"/>
                    <a:pt x="3221" y="4090"/>
                  </a:cubicBezTo>
                  <a:cubicBezTo>
                    <a:pt x="3245" y="4090"/>
                    <a:pt x="3269" y="4089"/>
                    <a:pt x="3293" y="4089"/>
                  </a:cubicBezTo>
                  <a:cubicBezTo>
                    <a:pt x="5009" y="4019"/>
                    <a:pt x="6333" y="2211"/>
                    <a:pt x="6252" y="35"/>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1"/>
            <p:cNvSpPr/>
            <p:nvPr/>
          </p:nvSpPr>
          <p:spPr>
            <a:xfrm>
              <a:off x="5521500" y="3598150"/>
              <a:ext cx="158350" cy="102250"/>
            </a:xfrm>
            <a:custGeom>
              <a:avLst/>
              <a:gdLst/>
              <a:ahLst/>
              <a:cxnLst/>
              <a:rect l="l" t="t" r="r" b="b"/>
              <a:pathLst>
                <a:path w="6334" h="4090" extrusionOk="0">
                  <a:moveTo>
                    <a:pt x="6334" y="0"/>
                  </a:moveTo>
                  <a:lnTo>
                    <a:pt x="82" y="35"/>
                  </a:lnTo>
                  <a:cubicBezTo>
                    <a:pt x="1" y="2211"/>
                    <a:pt x="1325" y="4019"/>
                    <a:pt x="3029" y="4089"/>
                  </a:cubicBezTo>
                  <a:cubicBezTo>
                    <a:pt x="3054" y="4089"/>
                    <a:pt x="3078" y="4090"/>
                    <a:pt x="3102" y="4090"/>
                  </a:cubicBezTo>
                  <a:cubicBezTo>
                    <a:pt x="4787" y="4090"/>
                    <a:pt x="6255" y="2146"/>
                    <a:pt x="6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1"/>
            <p:cNvSpPr/>
            <p:nvPr/>
          </p:nvSpPr>
          <p:spPr>
            <a:xfrm>
              <a:off x="5171450" y="3968350"/>
              <a:ext cx="163825" cy="163825"/>
            </a:xfrm>
            <a:custGeom>
              <a:avLst/>
              <a:gdLst/>
              <a:ahLst/>
              <a:cxnLst/>
              <a:rect l="l" t="t" r="r" b="b"/>
              <a:pathLst>
                <a:path w="6553" h="6553" extrusionOk="0">
                  <a:moveTo>
                    <a:pt x="3283" y="0"/>
                  </a:moveTo>
                  <a:cubicBezTo>
                    <a:pt x="1463" y="0"/>
                    <a:pt x="1" y="1463"/>
                    <a:pt x="1" y="3283"/>
                  </a:cubicBezTo>
                  <a:cubicBezTo>
                    <a:pt x="1" y="5090"/>
                    <a:pt x="1463" y="6553"/>
                    <a:pt x="3283" y="6553"/>
                  </a:cubicBezTo>
                  <a:cubicBezTo>
                    <a:pt x="5090" y="6553"/>
                    <a:pt x="6553" y="5090"/>
                    <a:pt x="6553" y="3283"/>
                  </a:cubicBezTo>
                  <a:cubicBezTo>
                    <a:pt x="6553" y="1463"/>
                    <a:pt x="5090" y="0"/>
                    <a:pt x="3283"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1"/>
            <p:cNvSpPr/>
            <p:nvPr/>
          </p:nvSpPr>
          <p:spPr>
            <a:xfrm>
              <a:off x="5161675" y="4170725"/>
              <a:ext cx="231475" cy="231475"/>
            </a:xfrm>
            <a:custGeom>
              <a:avLst/>
              <a:gdLst/>
              <a:ahLst/>
              <a:cxnLst/>
              <a:rect l="l" t="t" r="r" b="b"/>
              <a:pathLst>
                <a:path w="9259" h="9259" extrusionOk="0">
                  <a:moveTo>
                    <a:pt x="4629" y="1"/>
                  </a:moveTo>
                  <a:cubicBezTo>
                    <a:pt x="2073" y="1"/>
                    <a:pt x="0" y="2074"/>
                    <a:pt x="0" y="4630"/>
                  </a:cubicBezTo>
                  <a:cubicBezTo>
                    <a:pt x="0" y="7186"/>
                    <a:pt x="2073" y="9259"/>
                    <a:pt x="4629" y="9259"/>
                  </a:cubicBezTo>
                  <a:cubicBezTo>
                    <a:pt x="7185" y="9259"/>
                    <a:pt x="9258" y="7186"/>
                    <a:pt x="9258" y="4630"/>
                  </a:cubicBezTo>
                  <a:cubicBezTo>
                    <a:pt x="9258" y="2074"/>
                    <a:pt x="7185" y="1"/>
                    <a:pt x="4629"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1"/>
            <p:cNvSpPr/>
            <p:nvPr/>
          </p:nvSpPr>
          <p:spPr>
            <a:xfrm>
              <a:off x="5803350" y="4836875"/>
              <a:ext cx="231450" cy="231475"/>
            </a:xfrm>
            <a:custGeom>
              <a:avLst/>
              <a:gdLst/>
              <a:ahLst/>
              <a:cxnLst/>
              <a:rect l="l" t="t" r="r" b="b"/>
              <a:pathLst>
                <a:path w="9258" h="9259" extrusionOk="0">
                  <a:moveTo>
                    <a:pt x="4629" y="0"/>
                  </a:moveTo>
                  <a:cubicBezTo>
                    <a:pt x="2073" y="0"/>
                    <a:pt x="0" y="2073"/>
                    <a:pt x="0" y="4629"/>
                  </a:cubicBezTo>
                  <a:cubicBezTo>
                    <a:pt x="0" y="7185"/>
                    <a:pt x="2073" y="9258"/>
                    <a:pt x="4629" y="9258"/>
                  </a:cubicBezTo>
                  <a:cubicBezTo>
                    <a:pt x="7185" y="9258"/>
                    <a:pt x="9258" y="7185"/>
                    <a:pt x="9258" y="4629"/>
                  </a:cubicBezTo>
                  <a:cubicBezTo>
                    <a:pt x="9258" y="2073"/>
                    <a:pt x="7185" y="0"/>
                    <a:pt x="4629"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1"/>
            <p:cNvSpPr/>
            <p:nvPr/>
          </p:nvSpPr>
          <p:spPr>
            <a:xfrm>
              <a:off x="5804500" y="4245000"/>
              <a:ext cx="196925" cy="196925"/>
            </a:xfrm>
            <a:custGeom>
              <a:avLst/>
              <a:gdLst/>
              <a:ahLst/>
              <a:cxnLst/>
              <a:rect l="l" t="t" r="r" b="b"/>
              <a:pathLst>
                <a:path w="7877" h="7877" extrusionOk="0">
                  <a:moveTo>
                    <a:pt x="3938" y="1"/>
                  </a:moveTo>
                  <a:cubicBezTo>
                    <a:pt x="1761" y="1"/>
                    <a:pt x="0" y="1762"/>
                    <a:pt x="0" y="3927"/>
                  </a:cubicBezTo>
                  <a:cubicBezTo>
                    <a:pt x="0" y="6104"/>
                    <a:pt x="1761" y="7877"/>
                    <a:pt x="3938" y="7877"/>
                  </a:cubicBezTo>
                  <a:cubicBezTo>
                    <a:pt x="6114" y="7877"/>
                    <a:pt x="7876" y="6104"/>
                    <a:pt x="7876" y="3927"/>
                  </a:cubicBezTo>
                  <a:cubicBezTo>
                    <a:pt x="7876" y="1762"/>
                    <a:pt x="6114" y="1"/>
                    <a:pt x="3938"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1"/>
            <p:cNvSpPr/>
            <p:nvPr/>
          </p:nvSpPr>
          <p:spPr>
            <a:xfrm>
              <a:off x="5293800" y="4976775"/>
              <a:ext cx="97325" cy="97600"/>
            </a:xfrm>
            <a:custGeom>
              <a:avLst/>
              <a:gdLst/>
              <a:ahLst/>
              <a:cxnLst/>
              <a:rect l="l" t="t" r="r" b="b"/>
              <a:pathLst>
                <a:path w="3893" h="3904" extrusionOk="0">
                  <a:moveTo>
                    <a:pt x="1946" y="0"/>
                  </a:moveTo>
                  <a:cubicBezTo>
                    <a:pt x="864" y="0"/>
                    <a:pt x="1" y="876"/>
                    <a:pt x="1" y="1958"/>
                  </a:cubicBezTo>
                  <a:cubicBezTo>
                    <a:pt x="1" y="3028"/>
                    <a:pt x="864" y="3903"/>
                    <a:pt x="1946" y="3903"/>
                  </a:cubicBezTo>
                  <a:cubicBezTo>
                    <a:pt x="3018" y="3903"/>
                    <a:pt x="3893" y="3028"/>
                    <a:pt x="3893" y="1958"/>
                  </a:cubicBezTo>
                  <a:cubicBezTo>
                    <a:pt x="3893" y="876"/>
                    <a:pt x="3018" y="0"/>
                    <a:pt x="1946"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1"/>
            <p:cNvSpPr/>
            <p:nvPr/>
          </p:nvSpPr>
          <p:spPr>
            <a:xfrm>
              <a:off x="5011400" y="4107100"/>
              <a:ext cx="117475" cy="117775"/>
            </a:xfrm>
            <a:custGeom>
              <a:avLst/>
              <a:gdLst/>
              <a:ahLst/>
              <a:cxnLst/>
              <a:rect l="l" t="t" r="r" b="b"/>
              <a:pathLst>
                <a:path w="4699" h="4711" extrusionOk="0">
                  <a:moveTo>
                    <a:pt x="2349" y="1"/>
                  </a:moveTo>
                  <a:cubicBezTo>
                    <a:pt x="1060" y="1"/>
                    <a:pt x="0" y="1060"/>
                    <a:pt x="0" y="2362"/>
                  </a:cubicBezTo>
                  <a:cubicBezTo>
                    <a:pt x="0" y="3651"/>
                    <a:pt x="1060" y="4711"/>
                    <a:pt x="2349" y="4711"/>
                  </a:cubicBezTo>
                  <a:cubicBezTo>
                    <a:pt x="3651" y="4711"/>
                    <a:pt x="4698" y="3651"/>
                    <a:pt x="4698" y="2362"/>
                  </a:cubicBezTo>
                  <a:cubicBezTo>
                    <a:pt x="4698" y="1060"/>
                    <a:pt x="3651" y="1"/>
                    <a:pt x="2349"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1"/>
            <p:cNvSpPr/>
            <p:nvPr/>
          </p:nvSpPr>
          <p:spPr>
            <a:xfrm>
              <a:off x="4904875" y="4685450"/>
              <a:ext cx="188875" cy="188875"/>
            </a:xfrm>
            <a:custGeom>
              <a:avLst/>
              <a:gdLst/>
              <a:ahLst/>
              <a:cxnLst/>
              <a:rect l="l" t="t" r="r" b="b"/>
              <a:pathLst>
                <a:path w="7555" h="7555" extrusionOk="0">
                  <a:moveTo>
                    <a:pt x="3778" y="0"/>
                  </a:moveTo>
                  <a:cubicBezTo>
                    <a:pt x="1682" y="0"/>
                    <a:pt x="1" y="1693"/>
                    <a:pt x="1" y="3777"/>
                  </a:cubicBezTo>
                  <a:cubicBezTo>
                    <a:pt x="1" y="5861"/>
                    <a:pt x="1682" y="7554"/>
                    <a:pt x="3778" y="7554"/>
                  </a:cubicBezTo>
                  <a:cubicBezTo>
                    <a:pt x="5862" y="7554"/>
                    <a:pt x="7555" y="5861"/>
                    <a:pt x="7555" y="3777"/>
                  </a:cubicBezTo>
                  <a:cubicBezTo>
                    <a:pt x="7555" y="1693"/>
                    <a:pt x="5862" y="0"/>
                    <a:pt x="3778"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1"/>
            <p:cNvSpPr/>
            <p:nvPr/>
          </p:nvSpPr>
          <p:spPr>
            <a:xfrm>
              <a:off x="4591400" y="3379375"/>
              <a:ext cx="634775" cy="634775"/>
            </a:xfrm>
            <a:custGeom>
              <a:avLst/>
              <a:gdLst/>
              <a:ahLst/>
              <a:cxnLst/>
              <a:rect l="l" t="t" r="r" b="b"/>
              <a:pathLst>
                <a:path w="25391" h="25391" extrusionOk="0">
                  <a:moveTo>
                    <a:pt x="12690" y="0"/>
                  </a:moveTo>
                  <a:cubicBezTo>
                    <a:pt x="5677" y="0"/>
                    <a:pt x="1" y="5688"/>
                    <a:pt x="1" y="12701"/>
                  </a:cubicBezTo>
                  <a:cubicBezTo>
                    <a:pt x="1" y="19713"/>
                    <a:pt x="5677" y="25391"/>
                    <a:pt x="12690" y="25391"/>
                  </a:cubicBezTo>
                  <a:cubicBezTo>
                    <a:pt x="19702" y="25391"/>
                    <a:pt x="25390" y="19713"/>
                    <a:pt x="25390" y="12701"/>
                  </a:cubicBezTo>
                  <a:cubicBezTo>
                    <a:pt x="25390" y="5688"/>
                    <a:pt x="19702" y="0"/>
                    <a:pt x="126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1"/>
            <p:cNvSpPr/>
            <p:nvPr/>
          </p:nvSpPr>
          <p:spPr>
            <a:xfrm>
              <a:off x="4720075" y="3473500"/>
              <a:ext cx="401625" cy="401600"/>
            </a:xfrm>
            <a:custGeom>
              <a:avLst/>
              <a:gdLst/>
              <a:ahLst/>
              <a:cxnLst/>
              <a:rect l="l" t="t" r="r" b="b"/>
              <a:pathLst>
                <a:path w="16065" h="16064" extrusionOk="0">
                  <a:moveTo>
                    <a:pt x="8027" y="1"/>
                  </a:moveTo>
                  <a:cubicBezTo>
                    <a:pt x="3593" y="1"/>
                    <a:pt x="0" y="3605"/>
                    <a:pt x="0" y="8038"/>
                  </a:cubicBezTo>
                  <a:cubicBezTo>
                    <a:pt x="0" y="12471"/>
                    <a:pt x="3593" y="16064"/>
                    <a:pt x="8027" y="16064"/>
                  </a:cubicBezTo>
                  <a:cubicBezTo>
                    <a:pt x="12459" y="16064"/>
                    <a:pt x="16064" y="12471"/>
                    <a:pt x="16064" y="8038"/>
                  </a:cubicBezTo>
                  <a:cubicBezTo>
                    <a:pt x="16064" y="3605"/>
                    <a:pt x="12459" y="1"/>
                    <a:pt x="8027"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1"/>
            <p:cNvSpPr/>
            <p:nvPr/>
          </p:nvSpPr>
          <p:spPr>
            <a:xfrm>
              <a:off x="4871800" y="3508900"/>
              <a:ext cx="206125" cy="206150"/>
            </a:xfrm>
            <a:custGeom>
              <a:avLst/>
              <a:gdLst/>
              <a:ahLst/>
              <a:cxnLst/>
              <a:rect l="l" t="t" r="r" b="b"/>
              <a:pathLst>
                <a:path w="8245" h="8246" extrusionOk="0">
                  <a:moveTo>
                    <a:pt x="4122" y="1"/>
                  </a:moveTo>
                  <a:cubicBezTo>
                    <a:pt x="1843" y="1"/>
                    <a:pt x="0" y="1855"/>
                    <a:pt x="0" y="4123"/>
                  </a:cubicBezTo>
                  <a:cubicBezTo>
                    <a:pt x="0" y="6403"/>
                    <a:pt x="1843" y="8245"/>
                    <a:pt x="4122" y="8245"/>
                  </a:cubicBezTo>
                  <a:cubicBezTo>
                    <a:pt x="6390" y="8245"/>
                    <a:pt x="8245" y="6403"/>
                    <a:pt x="8245" y="4123"/>
                  </a:cubicBezTo>
                  <a:cubicBezTo>
                    <a:pt x="8245" y="1855"/>
                    <a:pt x="6390" y="1"/>
                    <a:pt x="41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1"/>
            <p:cNvSpPr/>
            <p:nvPr/>
          </p:nvSpPr>
          <p:spPr>
            <a:xfrm>
              <a:off x="4813925" y="3705525"/>
              <a:ext cx="108825" cy="109125"/>
            </a:xfrm>
            <a:custGeom>
              <a:avLst/>
              <a:gdLst/>
              <a:ahLst/>
              <a:cxnLst/>
              <a:rect l="l" t="t" r="r" b="b"/>
              <a:pathLst>
                <a:path w="4353" h="4365" extrusionOk="0">
                  <a:moveTo>
                    <a:pt x="2177" y="1"/>
                  </a:moveTo>
                  <a:cubicBezTo>
                    <a:pt x="979" y="1"/>
                    <a:pt x="0" y="979"/>
                    <a:pt x="0" y="2189"/>
                  </a:cubicBezTo>
                  <a:cubicBezTo>
                    <a:pt x="0" y="3386"/>
                    <a:pt x="979" y="4365"/>
                    <a:pt x="2177" y="4365"/>
                  </a:cubicBezTo>
                  <a:cubicBezTo>
                    <a:pt x="3386" y="4365"/>
                    <a:pt x="4353" y="3386"/>
                    <a:pt x="4353" y="2189"/>
                  </a:cubicBezTo>
                  <a:cubicBezTo>
                    <a:pt x="4353" y="979"/>
                    <a:pt x="3386" y="1"/>
                    <a:pt x="2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1"/>
            <p:cNvSpPr/>
            <p:nvPr/>
          </p:nvSpPr>
          <p:spPr>
            <a:xfrm>
              <a:off x="5787225" y="3379375"/>
              <a:ext cx="634750" cy="634775"/>
            </a:xfrm>
            <a:custGeom>
              <a:avLst/>
              <a:gdLst/>
              <a:ahLst/>
              <a:cxnLst/>
              <a:rect l="l" t="t" r="r" b="b"/>
              <a:pathLst>
                <a:path w="25390" h="25391" extrusionOk="0">
                  <a:moveTo>
                    <a:pt x="12690" y="0"/>
                  </a:moveTo>
                  <a:cubicBezTo>
                    <a:pt x="5677" y="0"/>
                    <a:pt x="0" y="5688"/>
                    <a:pt x="0" y="12701"/>
                  </a:cubicBezTo>
                  <a:cubicBezTo>
                    <a:pt x="0" y="19713"/>
                    <a:pt x="5677" y="25391"/>
                    <a:pt x="12690" y="25391"/>
                  </a:cubicBezTo>
                  <a:cubicBezTo>
                    <a:pt x="19702" y="25391"/>
                    <a:pt x="25390" y="19713"/>
                    <a:pt x="25390" y="12701"/>
                  </a:cubicBezTo>
                  <a:cubicBezTo>
                    <a:pt x="25390" y="5688"/>
                    <a:pt x="19702" y="0"/>
                    <a:pt x="126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1"/>
            <p:cNvSpPr/>
            <p:nvPr/>
          </p:nvSpPr>
          <p:spPr>
            <a:xfrm>
              <a:off x="5891700" y="3473500"/>
              <a:ext cx="401625" cy="401600"/>
            </a:xfrm>
            <a:custGeom>
              <a:avLst/>
              <a:gdLst/>
              <a:ahLst/>
              <a:cxnLst/>
              <a:rect l="l" t="t" r="r" b="b"/>
              <a:pathLst>
                <a:path w="16065" h="16064" extrusionOk="0">
                  <a:moveTo>
                    <a:pt x="8038" y="1"/>
                  </a:moveTo>
                  <a:cubicBezTo>
                    <a:pt x="3593" y="1"/>
                    <a:pt x="1" y="3605"/>
                    <a:pt x="1" y="8038"/>
                  </a:cubicBezTo>
                  <a:cubicBezTo>
                    <a:pt x="1" y="12471"/>
                    <a:pt x="3593" y="16064"/>
                    <a:pt x="8038" y="16064"/>
                  </a:cubicBezTo>
                  <a:cubicBezTo>
                    <a:pt x="12472" y="16064"/>
                    <a:pt x="16064" y="12471"/>
                    <a:pt x="16064" y="8038"/>
                  </a:cubicBezTo>
                  <a:cubicBezTo>
                    <a:pt x="16064" y="3605"/>
                    <a:pt x="12472" y="1"/>
                    <a:pt x="8038" y="1"/>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1"/>
            <p:cNvSpPr/>
            <p:nvPr/>
          </p:nvSpPr>
          <p:spPr>
            <a:xfrm>
              <a:off x="5935450" y="3508900"/>
              <a:ext cx="206150" cy="206150"/>
            </a:xfrm>
            <a:custGeom>
              <a:avLst/>
              <a:gdLst/>
              <a:ahLst/>
              <a:cxnLst/>
              <a:rect l="l" t="t" r="r" b="b"/>
              <a:pathLst>
                <a:path w="8246" h="8246" extrusionOk="0">
                  <a:moveTo>
                    <a:pt x="4123" y="1"/>
                  </a:moveTo>
                  <a:cubicBezTo>
                    <a:pt x="1843" y="1"/>
                    <a:pt x="1" y="1855"/>
                    <a:pt x="1" y="4123"/>
                  </a:cubicBezTo>
                  <a:cubicBezTo>
                    <a:pt x="1" y="6403"/>
                    <a:pt x="1843" y="8245"/>
                    <a:pt x="4123" y="8245"/>
                  </a:cubicBezTo>
                  <a:cubicBezTo>
                    <a:pt x="6403" y="8245"/>
                    <a:pt x="8246" y="6403"/>
                    <a:pt x="8246" y="4123"/>
                  </a:cubicBezTo>
                  <a:cubicBezTo>
                    <a:pt x="8246" y="1855"/>
                    <a:pt x="6403" y="1"/>
                    <a:pt x="4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1"/>
            <p:cNvSpPr/>
            <p:nvPr/>
          </p:nvSpPr>
          <p:spPr>
            <a:xfrm>
              <a:off x="6090625" y="3705525"/>
              <a:ext cx="108850" cy="109125"/>
            </a:xfrm>
            <a:custGeom>
              <a:avLst/>
              <a:gdLst/>
              <a:ahLst/>
              <a:cxnLst/>
              <a:rect l="l" t="t" r="r" b="b"/>
              <a:pathLst>
                <a:path w="4354" h="4365" extrusionOk="0">
                  <a:moveTo>
                    <a:pt x="2177" y="1"/>
                  </a:moveTo>
                  <a:cubicBezTo>
                    <a:pt x="968" y="1"/>
                    <a:pt x="1" y="979"/>
                    <a:pt x="1" y="2189"/>
                  </a:cubicBezTo>
                  <a:cubicBezTo>
                    <a:pt x="1" y="3386"/>
                    <a:pt x="968" y="4365"/>
                    <a:pt x="2177" y="4365"/>
                  </a:cubicBezTo>
                  <a:cubicBezTo>
                    <a:pt x="3374" y="4365"/>
                    <a:pt x="4353" y="3386"/>
                    <a:pt x="4353" y="2189"/>
                  </a:cubicBezTo>
                  <a:cubicBezTo>
                    <a:pt x="4353" y="979"/>
                    <a:pt x="3374" y="1"/>
                    <a:pt x="2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1"/>
            <p:cNvSpPr/>
            <p:nvPr/>
          </p:nvSpPr>
          <p:spPr>
            <a:xfrm>
              <a:off x="5432275" y="4807500"/>
              <a:ext cx="122650" cy="120625"/>
            </a:xfrm>
            <a:custGeom>
              <a:avLst/>
              <a:gdLst/>
              <a:ahLst/>
              <a:cxnLst/>
              <a:rect l="l" t="t" r="r" b="b"/>
              <a:pathLst>
                <a:path w="4906" h="4825" extrusionOk="0">
                  <a:moveTo>
                    <a:pt x="4905" y="1"/>
                  </a:moveTo>
                  <a:lnTo>
                    <a:pt x="4905" y="1"/>
                  </a:lnTo>
                  <a:cubicBezTo>
                    <a:pt x="4537" y="93"/>
                    <a:pt x="4307" y="162"/>
                    <a:pt x="4030" y="438"/>
                  </a:cubicBezTo>
                  <a:lnTo>
                    <a:pt x="2234" y="2200"/>
                  </a:lnTo>
                  <a:lnTo>
                    <a:pt x="450" y="3962"/>
                  </a:lnTo>
                  <a:cubicBezTo>
                    <a:pt x="173" y="4226"/>
                    <a:pt x="92" y="4456"/>
                    <a:pt x="0" y="4825"/>
                  </a:cubicBezTo>
                  <a:cubicBezTo>
                    <a:pt x="369" y="4733"/>
                    <a:pt x="599" y="4653"/>
                    <a:pt x="875" y="4387"/>
                  </a:cubicBezTo>
                  <a:lnTo>
                    <a:pt x="2671" y="2626"/>
                  </a:lnTo>
                  <a:lnTo>
                    <a:pt x="4457" y="864"/>
                  </a:lnTo>
                  <a:cubicBezTo>
                    <a:pt x="4733" y="599"/>
                    <a:pt x="4813" y="369"/>
                    <a:pt x="4905"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1"/>
            <p:cNvSpPr/>
            <p:nvPr/>
          </p:nvSpPr>
          <p:spPr>
            <a:xfrm>
              <a:off x="5433425" y="4806625"/>
              <a:ext cx="120650" cy="122375"/>
            </a:xfrm>
            <a:custGeom>
              <a:avLst/>
              <a:gdLst/>
              <a:ahLst/>
              <a:cxnLst/>
              <a:rect l="l" t="t" r="r" b="b"/>
              <a:pathLst>
                <a:path w="4826" h="4895" extrusionOk="0">
                  <a:moveTo>
                    <a:pt x="0" y="1"/>
                  </a:moveTo>
                  <a:lnTo>
                    <a:pt x="0" y="1"/>
                  </a:lnTo>
                  <a:cubicBezTo>
                    <a:pt x="81" y="369"/>
                    <a:pt x="161" y="599"/>
                    <a:pt x="427" y="876"/>
                  </a:cubicBezTo>
                  <a:lnTo>
                    <a:pt x="2188" y="2661"/>
                  </a:lnTo>
                  <a:lnTo>
                    <a:pt x="3950" y="4457"/>
                  </a:lnTo>
                  <a:cubicBezTo>
                    <a:pt x="4226" y="4722"/>
                    <a:pt x="4457" y="4803"/>
                    <a:pt x="4825" y="4895"/>
                  </a:cubicBezTo>
                  <a:cubicBezTo>
                    <a:pt x="4733" y="4538"/>
                    <a:pt x="4652" y="4307"/>
                    <a:pt x="4388" y="4020"/>
                  </a:cubicBezTo>
                  <a:lnTo>
                    <a:pt x="2625" y="2235"/>
                  </a:lnTo>
                  <a:lnTo>
                    <a:pt x="864" y="450"/>
                  </a:lnTo>
                  <a:cubicBezTo>
                    <a:pt x="588" y="174"/>
                    <a:pt x="358" y="93"/>
                    <a:pt x="0"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1"/>
            <p:cNvSpPr/>
            <p:nvPr/>
          </p:nvSpPr>
          <p:spPr>
            <a:xfrm>
              <a:off x="5680700" y="5366250"/>
              <a:ext cx="143675" cy="84950"/>
            </a:xfrm>
            <a:custGeom>
              <a:avLst/>
              <a:gdLst/>
              <a:ahLst/>
              <a:cxnLst/>
              <a:rect l="l" t="t" r="r" b="b"/>
              <a:pathLst>
                <a:path w="5747" h="3398" extrusionOk="0">
                  <a:moveTo>
                    <a:pt x="2844" y="1"/>
                  </a:moveTo>
                  <a:cubicBezTo>
                    <a:pt x="1313" y="13"/>
                    <a:pt x="81" y="1233"/>
                    <a:pt x="1" y="2741"/>
                  </a:cubicBezTo>
                  <a:cubicBezTo>
                    <a:pt x="1337" y="3063"/>
                    <a:pt x="3351" y="3283"/>
                    <a:pt x="5700" y="3398"/>
                  </a:cubicBezTo>
                  <a:lnTo>
                    <a:pt x="5712" y="2845"/>
                  </a:lnTo>
                  <a:cubicBezTo>
                    <a:pt x="5746" y="1267"/>
                    <a:pt x="4410" y="1"/>
                    <a:pt x="28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1"/>
            <p:cNvSpPr/>
            <p:nvPr/>
          </p:nvSpPr>
          <p:spPr>
            <a:xfrm>
              <a:off x="5988725" y="5366250"/>
              <a:ext cx="143675" cy="84650"/>
            </a:xfrm>
            <a:custGeom>
              <a:avLst/>
              <a:gdLst/>
              <a:ahLst/>
              <a:cxnLst/>
              <a:rect l="l" t="t" r="r" b="b"/>
              <a:pathLst>
                <a:path w="5747" h="3386" extrusionOk="0">
                  <a:moveTo>
                    <a:pt x="2893" y="0"/>
                  </a:moveTo>
                  <a:cubicBezTo>
                    <a:pt x="1325" y="0"/>
                    <a:pt x="1" y="1274"/>
                    <a:pt x="47" y="2845"/>
                  </a:cubicBezTo>
                  <a:lnTo>
                    <a:pt x="47" y="3386"/>
                  </a:lnTo>
                  <a:cubicBezTo>
                    <a:pt x="2396" y="3283"/>
                    <a:pt x="4410" y="3040"/>
                    <a:pt x="5746" y="2707"/>
                  </a:cubicBezTo>
                  <a:cubicBezTo>
                    <a:pt x="5677" y="1210"/>
                    <a:pt x="4433" y="1"/>
                    <a:pt x="2913" y="1"/>
                  </a:cubicBezTo>
                  <a:cubicBezTo>
                    <a:pt x="2907" y="0"/>
                    <a:pt x="2900" y="0"/>
                    <a:pt x="2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1"/>
            <p:cNvSpPr/>
            <p:nvPr/>
          </p:nvSpPr>
          <p:spPr>
            <a:xfrm>
              <a:off x="5835850" y="5366250"/>
              <a:ext cx="144550" cy="86975"/>
            </a:xfrm>
            <a:custGeom>
              <a:avLst/>
              <a:gdLst/>
              <a:ahLst/>
              <a:cxnLst/>
              <a:rect l="l" t="t" r="r" b="b"/>
              <a:pathLst>
                <a:path w="5782" h="3479" extrusionOk="0">
                  <a:moveTo>
                    <a:pt x="2856" y="1"/>
                  </a:moveTo>
                  <a:cubicBezTo>
                    <a:pt x="1279" y="13"/>
                    <a:pt x="1" y="1290"/>
                    <a:pt x="13" y="2868"/>
                  </a:cubicBezTo>
                  <a:lnTo>
                    <a:pt x="13" y="3421"/>
                  </a:lnTo>
                  <a:cubicBezTo>
                    <a:pt x="853" y="3455"/>
                    <a:pt x="1751" y="3478"/>
                    <a:pt x="2672" y="3478"/>
                  </a:cubicBezTo>
                  <a:cubicBezTo>
                    <a:pt x="3755" y="3478"/>
                    <a:pt x="4803" y="3444"/>
                    <a:pt x="5781" y="3398"/>
                  </a:cubicBezTo>
                  <a:lnTo>
                    <a:pt x="5770" y="2868"/>
                  </a:lnTo>
                  <a:cubicBezTo>
                    <a:pt x="5770" y="1290"/>
                    <a:pt x="4434" y="1"/>
                    <a:pt x="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1"/>
            <p:cNvSpPr/>
            <p:nvPr/>
          </p:nvSpPr>
          <p:spPr>
            <a:xfrm>
              <a:off x="4864575" y="5360800"/>
              <a:ext cx="143400" cy="84650"/>
            </a:xfrm>
            <a:custGeom>
              <a:avLst/>
              <a:gdLst/>
              <a:ahLst/>
              <a:cxnLst/>
              <a:rect l="l" t="t" r="r" b="b"/>
              <a:pathLst>
                <a:path w="5736" h="3386" extrusionOk="0">
                  <a:moveTo>
                    <a:pt x="2855" y="0"/>
                  </a:moveTo>
                  <a:cubicBezTo>
                    <a:pt x="2848" y="0"/>
                    <a:pt x="2841" y="0"/>
                    <a:pt x="2833" y="0"/>
                  </a:cubicBezTo>
                  <a:cubicBezTo>
                    <a:pt x="1314" y="0"/>
                    <a:pt x="70" y="1209"/>
                    <a:pt x="1" y="2706"/>
                  </a:cubicBezTo>
                  <a:cubicBezTo>
                    <a:pt x="1337" y="3040"/>
                    <a:pt x="3340" y="3281"/>
                    <a:pt x="5701" y="3386"/>
                  </a:cubicBezTo>
                  <a:lnTo>
                    <a:pt x="5701" y="2844"/>
                  </a:lnTo>
                  <a:cubicBezTo>
                    <a:pt x="5735" y="1274"/>
                    <a:pt x="4424" y="0"/>
                    <a:pt x="28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1"/>
            <p:cNvSpPr/>
            <p:nvPr/>
          </p:nvSpPr>
          <p:spPr>
            <a:xfrm>
              <a:off x="5172600" y="5360800"/>
              <a:ext cx="143400" cy="84650"/>
            </a:xfrm>
            <a:custGeom>
              <a:avLst/>
              <a:gdLst/>
              <a:ahLst/>
              <a:cxnLst/>
              <a:rect l="l" t="t" r="r" b="b"/>
              <a:pathLst>
                <a:path w="5736" h="3386" extrusionOk="0">
                  <a:moveTo>
                    <a:pt x="2880" y="0"/>
                  </a:moveTo>
                  <a:cubicBezTo>
                    <a:pt x="1313" y="0"/>
                    <a:pt x="1" y="1274"/>
                    <a:pt x="36" y="2844"/>
                  </a:cubicBezTo>
                  <a:lnTo>
                    <a:pt x="36" y="3386"/>
                  </a:lnTo>
                  <a:cubicBezTo>
                    <a:pt x="2396" y="3281"/>
                    <a:pt x="4399" y="3040"/>
                    <a:pt x="5735" y="2706"/>
                  </a:cubicBezTo>
                  <a:cubicBezTo>
                    <a:pt x="5666" y="1209"/>
                    <a:pt x="4434" y="0"/>
                    <a:pt x="2902" y="0"/>
                  </a:cubicBezTo>
                  <a:cubicBezTo>
                    <a:pt x="2895" y="0"/>
                    <a:pt x="2888" y="0"/>
                    <a:pt x="2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1"/>
            <p:cNvSpPr/>
            <p:nvPr/>
          </p:nvSpPr>
          <p:spPr>
            <a:xfrm>
              <a:off x="5019750" y="5359075"/>
              <a:ext cx="144550" cy="86650"/>
            </a:xfrm>
            <a:custGeom>
              <a:avLst/>
              <a:gdLst/>
              <a:ahLst/>
              <a:cxnLst/>
              <a:rect l="l" t="t" r="r" b="b"/>
              <a:pathLst>
                <a:path w="5782" h="3466" extrusionOk="0">
                  <a:moveTo>
                    <a:pt x="2866" y="0"/>
                  </a:moveTo>
                  <a:cubicBezTo>
                    <a:pt x="2859" y="0"/>
                    <a:pt x="2852" y="0"/>
                    <a:pt x="2844" y="0"/>
                  </a:cubicBezTo>
                  <a:cubicBezTo>
                    <a:pt x="1267" y="0"/>
                    <a:pt x="1" y="1290"/>
                    <a:pt x="1" y="2856"/>
                  </a:cubicBezTo>
                  <a:lnTo>
                    <a:pt x="1" y="3409"/>
                  </a:lnTo>
                  <a:cubicBezTo>
                    <a:pt x="853" y="3443"/>
                    <a:pt x="1739" y="3466"/>
                    <a:pt x="2660" y="3466"/>
                  </a:cubicBezTo>
                  <a:cubicBezTo>
                    <a:pt x="3755" y="3466"/>
                    <a:pt x="4791" y="3443"/>
                    <a:pt x="5781" y="3385"/>
                  </a:cubicBezTo>
                  <a:lnTo>
                    <a:pt x="5758" y="2856"/>
                  </a:lnTo>
                  <a:lnTo>
                    <a:pt x="5712" y="2833"/>
                  </a:lnTo>
                  <a:cubicBezTo>
                    <a:pt x="5700" y="1274"/>
                    <a:pt x="4434" y="0"/>
                    <a:pt x="28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1"/>
            <p:cNvSpPr/>
            <p:nvPr/>
          </p:nvSpPr>
          <p:spPr>
            <a:xfrm>
              <a:off x="5054875" y="5184900"/>
              <a:ext cx="188875" cy="188850"/>
            </a:xfrm>
            <a:custGeom>
              <a:avLst/>
              <a:gdLst/>
              <a:ahLst/>
              <a:cxnLst/>
              <a:rect l="l" t="t" r="r" b="b"/>
              <a:pathLst>
                <a:path w="7555" h="7554" extrusionOk="0">
                  <a:moveTo>
                    <a:pt x="3777" y="0"/>
                  </a:moveTo>
                  <a:cubicBezTo>
                    <a:pt x="1693" y="0"/>
                    <a:pt x="1" y="1693"/>
                    <a:pt x="1" y="3777"/>
                  </a:cubicBezTo>
                  <a:cubicBezTo>
                    <a:pt x="1" y="5873"/>
                    <a:pt x="1693" y="7554"/>
                    <a:pt x="3777" y="7554"/>
                  </a:cubicBezTo>
                  <a:cubicBezTo>
                    <a:pt x="5861" y="7554"/>
                    <a:pt x="7554" y="5873"/>
                    <a:pt x="7554" y="3777"/>
                  </a:cubicBezTo>
                  <a:cubicBezTo>
                    <a:pt x="7554" y="1693"/>
                    <a:pt x="5861" y="0"/>
                    <a:pt x="3777" y="0"/>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1"/>
            <p:cNvSpPr/>
            <p:nvPr/>
          </p:nvSpPr>
          <p:spPr>
            <a:xfrm>
              <a:off x="5724750" y="5172800"/>
              <a:ext cx="96750" cy="96475"/>
            </a:xfrm>
            <a:custGeom>
              <a:avLst/>
              <a:gdLst/>
              <a:ahLst/>
              <a:cxnLst/>
              <a:rect l="l" t="t" r="r" b="b"/>
              <a:pathLst>
                <a:path w="3870" h="3859" extrusionOk="0">
                  <a:moveTo>
                    <a:pt x="1935" y="1"/>
                  </a:moveTo>
                  <a:cubicBezTo>
                    <a:pt x="864" y="1"/>
                    <a:pt x="0" y="865"/>
                    <a:pt x="0" y="1935"/>
                  </a:cubicBezTo>
                  <a:cubicBezTo>
                    <a:pt x="0" y="2994"/>
                    <a:pt x="864" y="3858"/>
                    <a:pt x="1935" y="3858"/>
                  </a:cubicBezTo>
                  <a:cubicBezTo>
                    <a:pt x="3006" y="3858"/>
                    <a:pt x="3869" y="2994"/>
                    <a:pt x="3869" y="1935"/>
                  </a:cubicBezTo>
                  <a:cubicBezTo>
                    <a:pt x="3869" y="865"/>
                    <a:pt x="3006" y="1"/>
                    <a:pt x="1935"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1"/>
            <p:cNvSpPr/>
            <p:nvPr/>
          </p:nvSpPr>
          <p:spPr>
            <a:xfrm>
              <a:off x="4937125" y="5123575"/>
              <a:ext cx="72575" cy="72575"/>
            </a:xfrm>
            <a:custGeom>
              <a:avLst/>
              <a:gdLst/>
              <a:ahLst/>
              <a:cxnLst/>
              <a:rect l="l" t="t" r="r" b="b"/>
              <a:pathLst>
                <a:path w="2903" h="2903" extrusionOk="0">
                  <a:moveTo>
                    <a:pt x="1451" y="1"/>
                  </a:moveTo>
                  <a:cubicBezTo>
                    <a:pt x="645" y="1"/>
                    <a:pt x="1" y="646"/>
                    <a:pt x="1" y="1452"/>
                  </a:cubicBezTo>
                  <a:cubicBezTo>
                    <a:pt x="1" y="2258"/>
                    <a:pt x="645" y="2903"/>
                    <a:pt x="1451" y="2903"/>
                  </a:cubicBezTo>
                  <a:cubicBezTo>
                    <a:pt x="2246" y="2903"/>
                    <a:pt x="2902" y="2258"/>
                    <a:pt x="2902" y="1452"/>
                  </a:cubicBezTo>
                  <a:cubicBezTo>
                    <a:pt x="2902" y="646"/>
                    <a:pt x="2246" y="1"/>
                    <a:pt x="1451" y="1"/>
                  </a:cubicBez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1"/>
            <p:cNvSpPr/>
            <p:nvPr/>
          </p:nvSpPr>
          <p:spPr>
            <a:xfrm>
              <a:off x="6015500" y="5171950"/>
              <a:ext cx="104225" cy="154925"/>
            </a:xfrm>
            <a:custGeom>
              <a:avLst/>
              <a:gdLst/>
              <a:ahLst/>
              <a:cxnLst/>
              <a:rect l="l" t="t" r="r" b="b"/>
              <a:pathLst>
                <a:path w="4169" h="6197" extrusionOk="0">
                  <a:moveTo>
                    <a:pt x="2741" y="0"/>
                  </a:moveTo>
                  <a:cubicBezTo>
                    <a:pt x="1048" y="392"/>
                    <a:pt x="0" y="2073"/>
                    <a:pt x="392" y="3765"/>
                  </a:cubicBezTo>
                  <a:cubicBezTo>
                    <a:pt x="728" y="5219"/>
                    <a:pt x="2023" y="6196"/>
                    <a:pt x="3453" y="6196"/>
                  </a:cubicBezTo>
                  <a:cubicBezTo>
                    <a:pt x="3689" y="6196"/>
                    <a:pt x="3929" y="6170"/>
                    <a:pt x="4168" y="6114"/>
                  </a:cubicBezTo>
                  <a:lnTo>
                    <a:pt x="2741" y="0"/>
                  </a:lnTo>
                  <a:close/>
                </a:path>
              </a:pathLst>
            </a:custGeom>
            <a:solidFill>
              <a:srgbClr val="FA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1"/>
            <p:cNvSpPr/>
            <p:nvPr/>
          </p:nvSpPr>
          <p:spPr>
            <a:xfrm>
              <a:off x="5206575" y="5171375"/>
              <a:ext cx="605125" cy="59975"/>
            </a:xfrm>
            <a:custGeom>
              <a:avLst/>
              <a:gdLst/>
              <a:ahLst/>
              <a:cxnLst/>
              <a:rect l="l" t="t" r="r" b="b"/>
              <a:pathLst>
                <a:path w="24205" h="2399" extrusionOk="0">
                  <a:moveTo>
                    <a:pt x="24205" y="0"/>
                  </a:moveTo>
                  <a:lnTo>
                    <a:pt x="24205" y="0"/>
                  </a:lnTo>
                  <a:cubicBezTo>
                    <a:pt x="23019" y="93"/>
                    <a:pt x="22236" y="173"/>
                    <a:pt x="20900" y="484"/>
                  </a:cubicBezTo>
                  <a:cubicBezTo>
                    <a:pt x="20174" y="656"/>
                    <a:pt x="17987" y="1117"/>
                    <a:pt x="15960" y="1347"/>
                  </a:cubicBezTo>
                  <a:lnTo>
                    <a:pt x="8165" y="1508"/>
                  </a:lnTo>
                  <a:cubicBezTo>
                    <a:pt x="6126" y="1359"/>
                    <a:pt x="3950" y="899"/>
                    <a:pt x="3237" y="702"/>
                  </a:cubicBezTo>
                  <a:cubicBezTo>
                    <a:pt x="1912" y="357"/>
                    <a:pt x="1152" y="242"/>
                    <a:pt x="0" y="0"/>
                  </a:cubicBezTo>
                  <a:lnTo>
                    <a:pt x="0" y="0"/>
                  </a:lnTo>
                  <a:cubicBezTo>
                    <a:pt x="957" y="691"/>
                    <a:pt x="1694" y="1071"/>
                    <a:pt x="3052" y="1439"/>
                  </a:cubicBezTo>
                  <a:cubicBezTo>
                    <a:pt x="3421" y="1531"/>
                    <a:pt x="4158" y="1716"/>
                    <a:pt x="5067" y="1877"/>
                  </a:cubicBezTo>
                  <a:cubicBezTo>
                    <a:pt x="5977" y="2038"/>
                    <a:pt x="7059" y="2188"/>
                    <a:pt x="8107" y="2268"/>
                  </a:cubicBezTo>
                  <a:cubicBezTo>
                    <a:pt x="9363" y="2380"/>
                    <a:pt x="10556" y="2399"/>
                    <a:pt x="11301" y="2399"/>
                  </a:cubicBezTo>
                  <a:cubicBezTo>
                    <a:pt x="11673" y="2399"/>
                    <a:pt x="11934" y="2394"/>
                    <a:pt x="12034" y="2394"/>
                  </a:cubicBezTo>
                  <a:cubicBezTo>
                    <a:pt x="12064" y="2394"/>
                    <a:pt x="12080" y="2394"/>
                    <a:pt x="12080" y="2396"/>
                  </a:cubicBezTo>
                  <a:cubicBezTo>
                    <a:pt x="12080" y="2396"/>
                    <a:pt x="13979" y="2361"/>
                    <a:pt x="16052" y="2107"/>
                  </a:cubicBezTo>
                  <a:cubicBezTo>
                    <a:pt x="18114" y="1877"/>
                    <a:pt x="20348" y="1405"/>
                    <a:pt x="21073" y="1221"/>
                  </a:cubicBezTo>
                  <a:cubicBezTo>
                    <a:pt x="22431" y="899"/>
                    <a:pt x="23168" y="564"/>
                    <a:pt x="24205" y="0"/>
                  </a:cubicBezTo>
                  <a:close/>
                </a:path>
              </a:pathLst>
            </a:custGeom>
            <a:solidFill>
              <a:srgbClr val="035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4" name="Google Shape;3454;p41"/>
          <p:cNvSpPr txBox="1">
            <a:spLocks noGrp="1"/>
          </p:cNvSpPr>
          <p:nvPr>
            <p:ph type="ctrTitle"/>
          </p:nvPr>
        </p:nvSpPr>
        <p:spPr>
          <a:xfrm>
            <a:off x="2394600" y="1022125"/>
            <a:ext cx="43548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solidFill>
                  <a:schemeClr val="accent4"/>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455" name="Google Shape;3455;p41"/>
          <p:cNvSpPr txBox="1">
            <a:spLocks noGrp="1"/>
          </p:cNvSpPr>
          <p:nvPr>
            <p:ph type="subTitle" idx="1"/>
          </p:nvPr>
        </p:nvSpPr>
        <p:spPr>
          <a:xfrm>
            <a:off x="2394600" y="2462825"/>
            <a:ext cx="4354800" cy="91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hlink"/>
                </a:solidFill>
                <a:latin typeface="Quicksand"/>
                <a:ea typeface="Quicksand"/>
                <a:cs typeface="Quicksand"/>
                <a:sym typeface="Quicksan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56" name="Google Shape;3456;p41"/>
          <p:cNvSpPr txBox="1">
            <a:spLocks noGrp="1"/>
          </p:cNvSpPr>
          <p:nvPr>
            <p:ph type="ctrTitle" idx="2"/>
          </p:nvPr>
        </p:nvSpPr>
        <p:spPr>
          <a:xfrm>
            <a:off x="2010250" y="1818425"/>
            <a:ext cx="5123400" cy="6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3200">
                <a:solidFill>
                  <a:schemeClr val="lt2"/>
                </a:solidFill>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457" name="Google Shape;3457;p41"/>
          <p:cNvSpPr txBox="1"/>
          <p:nvPr/>
        </p:nvSpPr>
        <p:spPr>
          <a:xfrm>
            <a:off x="2692950" y="3961800"/>
            <a:ext cx="3758100" cy="4131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s" sz="1000" b="1">
                <a:solidFill>
                  <a:schemeClr val="dk1"/>
                </a:solidFill>
                <a:latin typeface="Quicksand"/>
                <a:ea typeface="Quicksand"/>
                <a:cs typeface="Quicksand"/>
                <a:sym typeface="Quicksand"/>
              </a:rPr>
              <a:t>CREDITS:</a:t>
            </a:r>
            <a:r>
              <a:rPr lang="es" sz="1000">
                <a:solidFill>
                  <a:schemeClr val="dk1"/>
                </a:solidFill>
                <a:latin typeface="Quicksand"/>
                <a:ea typeface="Quicksand"/>
                <a:cs typeface="Quicksand"/>
                <a:sym typeface="Quicksand"/>
              </a:rPr>
              <a:t> This presentation template was created by </a:t>
            </a:r>
            <a:r>
              <a:rPr lang="es" sz="1000" b="1">
                <a:solidFill>
                  <a:schemeClr val="dk1"/>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s" sz="1000">
                <a:solidFill>
                  <a:schemeClr val="dk1"/>
                </a:solidFill>
                <a:latin typeface="Quicksand"/>
                <a:ea typeface="Quicksand"/>
                <a:cs typeface="Quicksand"/>
                <a:sym typeface="Quicksand"/>
              </a:rPr>
              <a:t>, including icons by </a:t>
            </a:r>
            <a:r>
              <a:rPr lang="es" sz="1000" b="1">
                <a:solidFill>
                  <a:schemeClr val="dk1"/>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s" sz="1000">
                <a:solidFill>
                  <a:schemeClr val="dk1"/>
                </a:solidFill>
                <a:latin typeface="Quicksand"/>
                <a:ea typeface="Quicksand"/>
                <a:cs typeface="Quicksand"/>
                <a:sym typeface="Quicksand"/>
              </a:rPr>
              <a:t>, infographics &amp; images by </a:t>
            </a:r>
            <a:r>
              <a:rPr lang="es" sz="1000" b="1">
                <a:solidFill>
                  <a:schemeClr val="dk1"/>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r>
              <a:rPr lang="es" sz="1000">
                <a:solidFill>
                  <a:schemeClr val="dk1"/>
                </a:solidFill>
                <a:latin typeface="Quicksand"/>
                <a:ea typeface="Quicksand"/>
                <a:cs typeface="Quicksand"/>
                <a:sym typeface="Quicksand"/>
              </a:rPr>
              <a:t> </a:t>
            </a:r>
            <a:endParaRPr sz="1000" b="1">
              <a:solidFill>
                <a:schemeClr val="dk1"/>
              </a:solidFill>
              <a:latin typeface="Quicksand"/>
              <a:ea typeface="Quicksand"/>
              <a:cs typeface="Quicksand"/>
              <a:sym typeface="Quicksan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8"/>
        <p:cNvGrpSpPr/>
        <p:nvPr/>
      </p:nvGrpSpPr>
      <p:grpSpPr>
        <a:xfrm>
          <a:off x="0" y="0"/>
          <a:ext cx="0" cy="0"/>
          <a:chOff x="0" y="0"/>
          <a:chExt cx="0" cy="0"/>
        </a:xfrm>
      </p:grpSpPr>
      <p:sp>
        <p:nvSpPr>
          <p:cNvPr id="179" name="Google Shape;17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0" name="Google Shape;18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81" name="Google Shape;18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82" name="Google Shape;18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5" name="Google Shape;18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88" name="Google Shape;18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89" name="Google Shape;18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92" name="Google Shape;19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3"/>
        <p:cNvGrpSpPr/>
        <p:nvPr/>
      </p:nvGrpSpPr>
      <p:grpSpPr>
        <a:xfrm>
          <a:off x="0" y="0"/>
          <a:ext cx="0" cy="0"/>
          <a:chOff x="0" y="0"/>
          <a:chExt cx="0" cy="0"/>
        </a:xfrm>
      </p:grpSpPr>
      <p:sp>
        <p:nvSpPr>
          <p:cNvPr id="194" name="Google Shape;19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96" name="Google Shape;19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97" name="Google Shape;19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8" name="Google Shape;1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9"/>
        <p:cNvGrpSpPr/>
        <p:nvPr/>
      </p:nvGrpSpPr>
      <p:grpSpPr>
        <a:xfrm>
          <a:off x="0" y="0"/>
          <a:ext cx="0" cy="0"/>
          <a:chOff x="0" y="0"/>
          <a:chExt cx="0" cy="0"/>
        </a:xfrm>
      </p:grpSpPr>
      <p:sp>
        <p:nvSpPr>
          <p:cNvPr id="200" name="Google Shape;20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201" name="Google Shape;20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2"/>
        <p:cNvGrpSpPr/>
        <p:nvPr/>
      </p:nvGrpSpPr>
      <p:grpSpPr>
        <a:xfrm>
          <a:off x="0" y="0"/>
          <a:ext cx="0" cy="0"/>
          <a:chOff x="0" y="0"/>
          <a:chExt cx="0" cy="0"/>
        </a:xfrm>
      </p:grpSpPr>
      <p:sp>
        <p:nvSpPr>
          <p:cNvPr id="203" name="Google Shape;20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4" name="Google Shape;20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205" name="Google Shape;20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5" r:id="rId14"/>
    <p:sldLayoutId id="2147483666" r:id="rId15"/>
    <p:sldLayoutId id="2147483667" r:id="rId16"/>
    <p:sldLayoutId id="2147483668" r:id="rId17"/>
    <p:sldLayoutId id="2147483670" r:id="rId18"/>
    <p:sldLayoutId id="2147483672" r:id="rId19"/>
    <p:sldLayoutId id="2147483674" r:id="rId20"/>
    <p:sldLayoutId id="2147483677" r:id="rId21"/>
    <p:sldLayoutId id="2147483686" r:id="rId22"/>
    <p:sldLayoutId id="2147483687"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hyperlink" Target="https://id.wikipedia.org/wiki/Gerak_harmonik_sederhana" TargetMode="External"/><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hyperlink" Target="https://docplayer.info/73039339-Bab-i-pendahuluan-1-1-latar-belakang.html" TargetMode="External"/><Relationship Id="rId5" Type="http://schemas.openxmlformats.org/officeDocument/2006/relationships/hyperlink" Target="https://www.gurupendidikan.co.id/getaran/" TargetMode="External"/><Relationship Id="rId4" Type="http://schemas.openxmlformats.org/officeDocument/2006/relationships/hyperlink" Target="https://www.gurupendidikan.co.id/pengertian-gelomban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hyperlink" Target="https://id.wikipedia.org/wiki/Raksa" TargetMode="External"/><Relationship Id="rId3" Type="http://schemas.openxmlformats.org/officeDocument/2006/relationships/hyperlink" Target="https://id.wikipedia.org/wiki/Gerak" TargetMode="External"/><Relationship Id="rId7" Type="http://schemas.openxmlformats.org/officeDocument/2006/relationships/hyperlink" Target="https://id.wikipedia.org/wiki/Air"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hyperlink" Target="https://id.wikipedia.org/wiki/Osilasi" TargetMode="External"/><Relationship Id="rId5" Type="http://schemas.openxmlformats.org/officeDocument/2006/relationships/hyperlink" Target="https://id.wikipedia.org/wiki/Gas" TargetMode="External"/><Relationship Id="rId4" Type="http://schemas.openxmlformats.org/officeDocument/2006/relationships/hyperlink" Target="https://id.wikipedia.org/wiki/Getaran" TargetMode="External"/><Relationship Id="rId9" Type="http://schemas.openxmlformats.org/officeDocument/2006/relationships/hyperlink" Target="https://id.wikipedia.org/wiki/Torsi"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d.wikipedia.org/wiki/Gaya"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44"/>
          <p:cNvSpPr txBox="1">
            <a:spLocks noGrp="1"/>
          </p:cNvSpPr>
          <p:nvPr>
            <p:ph type="ctrTitle"/>
          </p:nvPr>
        </p:nvSpPr>
        <p:spPr>
          <a:xfrm>
            <a:off x="2018848" y="1288400"/>
            <a:ext cx="51063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700" dirty="0"/>
              <a:t>Final Project</a:t>
            </a:r>
            <a:br>
              <a:rPr lang="es" sz="4700" dirty="0"/>
            </a:br>
            <a:r>
              <a:rPr lang="es" sz="6700" dirty="0">
                <a:solidFill>
                  <a:schemeClr val="dk2"/>
                </a:solidFill>
              </a:rPr>
              <a:t>Fisika Dasar</a:t>
            </a:r>
            <a:endParaRPr sz="6700" dirty="0">
              <a:solidFill>
                <a:schemeClr val="dk2"/>
              </a:solidFill>
            </a:endParaRPr>
          </a:p>
        </p:txBody>
      </p:sp>
      <p:cxnSp>
        <p:nvCxnSpPr>
          <p:cNvPr id="3468" name="Google Shape;3468;p44"/>
          <p:cNvCxnSpPr/>
          <p:nvPr/>
        </p:nvCxnSpPr>
        <p:spPr>
          <a:xfrm>
            <a:off x="2340600" y="3341000"/>
            <a:ext cx="4462800" cy="0"/>
          </a:xfrm>
          <a:prstGeom prst="straightConnector1">
            <a:avLst/>
          </a:prstGeom>
          <a:noFill/>
          <a:ln w="19050" cap="flat" cmpd="sng">
            <a:solidFill>
              <a:schemeClr val="lt1"/>
            </a:solidFill>
            <a:prstDash val="dash"/>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6"/>
        <p:cNvGrpSpPr/>
        <p:nvPr/>
      </p:nvGrpSpPr>
      <p:grpSpPr>
        <a:xfrm>
          <a:off x="0" y="0"/>
          <a:ext cx="0" cy="0"/>
          <a:chOff x="0" y="0"/>
          <a:chExt cx="0" cy="0"/>
        </a:xfrm>
      </p:grpSpPr>
      <p:sp>
        <p:nvSpPr>
          <p:cNvPr id="3538" name="Google Shape;3538;p53"/>
          <p:cNvSpPr txBox="1">
            <a:spLocks noGrp="1"/>
          </p:cNvSpPr>
          <p:nvPr>
            <p:ph type="subTitle" idx="1"/>
          </p:nvPr>
        </p:nvSpPr>
        <p:spPr>
          <a:xfrm>
            <a:off x="1562100" y="196738"/>
            <a:ext cx="6728460" cy="47500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900" b="1" dirty="0">
                <a:solidFill>
                  <a:schemeClr val="accent5">
                    <a:lumMod val="75000"/>
                  </a:schemeClr>
                </a:solidFill>
              </a:rPr>
              <a:t>Alat dan bahan yang dibutuhkan</a:t>
            </a:r>
          </a:p>
          <a:p>
            <a:pPr marL="342900" lvl="0" algn="l" rtl="0">
              <a:spcBef>
                <a:spcPts val="0"/>
              </a:spcBef>
              <a:spcAft>
                <a:spcPts val="0"/>
              </a:spcAft>
              <a:buAutoNum type="arabicPeriod"/>
            </a:pPr>
            <a:r>
              <a:rPr lang="en-US" sz="1700" b="1" dirty="0" err="1">
                <a:solidFill>
                  <a:srgbClr val="F19A35"/>
                </a:solidFill>
              </a:rPr>
              <a:t>Baterai</a:t>
            </a:r>
            <a:endParaRPr lang="es" sz="1700" b="1" dirty="0">
              <a:solidFill>
                <a:srgbClr val="F19A35"/>
              </a:solidFill>
            </a:endParaRPr>
          </a:p>
          <a:p>
            <a:pPr marL="342900" lvl="0" algn="l" rtl="0">
              <a:spcBef>
                <a:spcPts val="0"/>
              </a:spcBef>
              <a:spcAft>
                <a:spcPts val="0"/>
              </a:spcAft>
              <a:buAutoNum type="arabicPeriod"/>
            </a:pPr>
            <a:r>
              <a:rPr lang="en-US" sz="1700" b="1" dirty="0" err="1">
                <a:solidFill>
                  <a:srgbClr val="F19A35"/>
                </a:solidFill>
              </a:rPr>
              <a:t>Tutup</a:t>
            </a:r>
            <a:r>
              <a:rPr lang="en-US" sz="1700" b="1" dirty="0">
                <a:solidFill>
                  <a:srgbClr val="F19A35"/>
                </a:solidFill>
              </a:rPr>
              <a:t> </a:t>
            </a:r>
            <a:r>
              <a:rPr lang="en-US" sz="1700" b="1" dirty="0" err="1">
                <a:solidFill>
                  <a:srgbClr val="F19A35"/>
                </a:solidFill>
              </a:rPr>
              <a:t>baterai</a:t>
            </a:r>
            <a:endParaRPr lang="es" sz="1700" b="1" dirty="0">
              <a:solidFill>
                <a:srgbClr val="F19A35"/>
              </a:solidFill>
            </a:endParaRPr>
          </a:p>
          <a:p>
            <a:pPr marL="342900" lvl="0" algn="l" rtl="0">
              <a:spcBef>
                <a:spcPts val="0"/>
              </a:spcBef>
              <a:spcAft>
                <a:spcPts val="0"/>
              </a:spcAft>
              <a:buAutoNum type="arabicPeriod"/>
            </a:pPr>
            <a:r>
              <a:rPr lang="en-US" sz="1700" b="1" dirty="0">
                <a:solidFill>
                  <a:srgbClr val="F19A35"/>
                </a:solidFill>
              </a:rPr>
              <a:t>Kabel</a:t>
            </a:r>
            <a:endParaRPr lang="es" sz="1700" b="1" dirty="0">
              <a:solidFill>
                <a:srgbClr val="F19A35"/>
              </a:solidFill>
            </a:endParaRPr>
          </a:p>
          <a:p>
            <a:pPr marL="342900" lvl="0" algn="l" rtl="0">
              <a:spcBef>
                <a:spcPts val="0"/>
              </a:spcBef>
              <a:spcAft>
                <a:spcPts val="0"/>
              </a:spcAft>
              <a:buAutoNum type="arabicPeriod"/>
            </a:pPr>
            <a:r>
              <a:rPr lang="en-US" sz="1700" b="1" dirty="0">
                <a:solidFill>
                  <a:srgbClr val="F19A35"/>
                </a:solidFill>
              </a:rPr>
              <a:t> 3 </a:t>
            </a:r>
            <a:r>
              <a:rPr lang="en-US" sz="1700" b="1" dirty="0" err="1">
                <a:solidFill>
                  <a:srgbClr val="F19A35"/>
                </a:solidFill>
              </a:rPr>
              <a:t>buah</a:t>
            </a:r>
            <a:r>
              <a:rPr lang="en-US" sz="1700" b="1" dirty="0">
                <a:solidFill>
                  <a:srgbClr val="F19A35"/>
                </a:solidFill>
              </a:rPr>
              <a:t> </a:t>
            </a:r>
            <a:r>
              <a:rPr lang="en-US" sz="1700" b="1" dirty="0" err="1">
                <a:solidFill>
                  <a:srgbClr val="F19A35"/>
                </a:solidFill>
              </a:rPr>
              <a:t>lampu</a:t>
            </a:r>
            <a:r>
              <a:rPr lang="en-US" sz="1700" b="1" dirty="0">
                <a:solidFill>
                  <a:srgbClr val="F19A35"/>
                </a:solidFill>
              </a:rPr>
              <a:t> LED</a:t>
            </a:r>
            <a:endParaRPr lang="es" sz="1700" b="1" dirty="0">
              <a:solidFill>
                <a:srgbClr val="F19A35"/>
              </a:solidFill>
            </a:endParaRPr>
          </a:p>
          <a:p>
            <a:pPr marL="342900" lvl="0" algn="l" rtl="0">
              <a:spcBef>
                <a:spcPts val="0"/>
              </a:spcBef>
              <a:spcAft>
                <a:spcPts val="0"/>
              </a:spcAft>
              <a:buAutoNum type="arabicPeriod"/>
            </a:pPr>
            <a:r>
              <a:rPr lang="en-US" sz="1700" b="1" dirty="0">
                <a:solidFill>
                  <a:srgbClr val="F19A35"/>
                </a:solidFill>
              </a:rPr>
              <a:t>Buzzer</a:t>
            </a:r>
            <a:endParaRPr lang="es" sz="1700" b="1" dirty="0">
              <a:solidFill>
                <a:srgbClr val="F19A35"/>
              </a:solidFill>
            </a:endParaRPr>
          </a:p>
          <a:p>
            <a:pPr marL="342900" lvl="0" algn="l" rtl="0">
              <a:spcBef>
                <a:spcPts val="0"/>
              </a:spcBef>
              <a:spcAft>
                <a:spcPts val="0"/>
              </a:spcAft>
              <a:buAutoNum type="arabicPeriod"/>
            </a:pPr>
            <a:r>
              <a:rPr lang="en-US" sz="1700" b="1" dirty="0" err="1">
                <a:solidFill>
                  <a:srgbClr val="F19A35"/>
                </a:solidFill>
              </a:rPr>
              <a:t>Bandul</a:t>
            </a:r>
            <a:endParaRPr lang="en-US" sz="1700" b="1" dirty="0">
              <a:solidFill>
                <a:srgbClr val="F19A35"/>
              </a:solidFill>
            </a:endParaRPr>
          </a:p>
          <a:p>
            <a:pPr marL="342900" lvl="0" algn="l" rtl="0">
              <a:spcBef>
                <a:spcPts val="0"/>
              </a:spcBef>
              <a:spcAft>
                <a:spcPts val="0"/>
              </a:spcAft>
              <a:buAutoNum type="arabicPeriod"/>
            </a:pPr>
            <a:r>
              <a:rPr lang="en-US" sz="1700" b="1" dirty="0">
                <a:solidFill>
                  <a:srgbClr val="F19A35"/>
                </a:solidFill>
              </a:rPr>
              <a:t>4 </a:t>
            </a:r>
            <a:r>
              <a:rPr lang="en-US" sz="1700" b="1" dirty="0" err="1">
                <a:solidFill>
                  <a:srgbClr val="F19A35"/>
                </a:solidFill>
              </a:rPr>
              <a:t>buah</a:t>
            </a:r>
            <a:r>
              <a:rPr lang="en-US" sz="1700" b="1" dirty="0">
                <a:solidFill>
                  <a:srgbClr val="F19A35"/>
                </a:solidFill>
              </a:rPr>
              <a:t> as </a:t>
            </a:r>
            <a:r>
              <a:rPr lang="en-US" sz="1700" b="1" dirty="0" err="1">
                <a:solidFill>
                  <a:srgbClr val="F19A35"/>
                </a:solidFill>
              </a:rPr>
              <a:t>besi</a:t>
            </a:r>
            <a:endParaRPr lang="en-US" sz="1700" b="1" dirty="0">
              <a:solidFill>
                <a:srgbClr val="F19A35"/>
              </a:solidFill>
            </a:endParaRPr>
          </a:p>
          <a:p>
            <a:pPr marL="342900" lvl="0" algn="l" rtl="0">
              <a:spcBef>
                <a:spcPts val="0"/>
              </a:spcBef>
              <a:spcAft>
                <a:spcPts val="0"/>
              </a:spcAft>
              <a:buAutoNum type="arabicPeriod"/>
            </a:pPr>
            <a:r>
              <a:rPr lang="en-US" sz="1700" b="1" dirty="0" err="1">
                <a:solidFill>
                  <a:srgbClr val="F19A35"/>
                </a:solidFill>
              </a:rPr>
              <a:t>Kawat</a:t>
            </a:r>
            <a:r>
              <a:rPr lang="en-US" sz="1700" b="1" dirty="0">
                <a:solidFill>
                  <a:srgbClr val="F19A35"/>
                </a:solidFill>
              </a:rPr>
              <a:t> solder</a:t>
            </a:r>
          </a:p>
          <a:p>
            <a:pPr marL="342900" lvl="0" algn="l" rtl="0">
              <a:spcBef>
                <a:spcPts val="0"/>
              </a:spcBef>
              <a:spcAft>
                <a:spcPts val="0"/>
              </a:spcAft>
              <a:buAutoNum type="arabicPeriod"/>
            </a:pPr>
            <a:r>
              <a:rPr lang="en-US" sz="1700" b="1" dirty="0" err="1">
                <a:solidFill>
                  <a:srgbClr val="F19A35"/>
                </a:solidFill>
              </a:rPr>
              <a:t>Papan</a:t>
            </a:r>
            <a:r>
              <a:rPr lang="en-US" sz="1700" b="1" dirty="0">
                <a:solidFill>
                  <a:srgbClr val="F19A35"/>
                </a:solidFill>
              </a:rPr>
              <a:t> </a:t>
            </a:r>
            <a:r>
              <a:rPr lang="en-US" sz="1700" b="1" dirty="0" err="1">
                <a:solidFill>
                  <a:srgbClr val="F19A35"/>
                </a:solidFill>
              </a:rPr>
              <a:t>kayu</a:t>
            </a:r>
            <a:endParaRPr lang="en-US" sz="1700" b="1" dirty="0">
              <a:solidFill>
                <a:srgbClr val="F19A35"/>
              </a:solidFill>
            </a:endParaRPr>
          </a:p>
          <a:p>
            <a:pPr marL="342900" lvl="0" algn="l" rtl="0">
              <a:spcBef>
                <a:spcPts val="0"/>
              </a:spcBef>
              <a:spcAft>
                <a:spcPts val="0"/>
              </a:spcAft>
              <a:buAutoNum type="arabicPeriod"/>
            </a:pPr>
            <a:r>
              <a:rPr lang="en-US" sz="1700" b="1" dirty="0">
                <a:solidFill>
                  <a:srgbClr val="F19A35"/>
                </a:solidFill>
              </a:rPr>
              <a:t>Kayu</a:t>
            </a:r>
          </a:p>
          <a:p>
            <a:pPr marL="342900" lvl="0" algn="l" rtl="0">
              <a:spcBef>
                <a:spcPts val="0"/>
              </a:spcBef>
              <a:spcAft>
                <a:spcPts val="0"/>
              </a:spcAft>
              <a:buAutoNum type="arabicPeriod"/>
            </a:pPr>
            <a:r>
              <a:rPr lang="en-US" sz="1700" b="1" dirty="0">
                <a:solidFill>
                  <a:srgbClr val="F19A35"/>
                </a:solidFill>
              </a:rPr>
              <a:t> 3 </a:t>
            </a:r>
            <a:r>
              <a:rPr lang="en-US" sz="1700" b="1" dirty="0" err="1">
                <a:solidFill>
                  <a:srgbClr val="F19A35"/>
                </a:solidFill>
              </a:rPr>
              <a:t>buah</a:t>
            </a:r>
            <a:r>
              <a:rPr lang="en-US" sz="1700" b="1" dirty="0">
                <a:solidFill>
                  <a:srgbClr val="F19A35"/>
                </a:solidFill>
              </a:rPr>
              <a:t> </a:t>
            </a:r>
            <a:r>
              <a:rPr lang="en-US" sz="1700" b="1" dirty="0" err="1">
                <a:solidFill>
                  <a:srgbClr val="F19A35"/>
                </a:solidFill>
              </a:rPr>
              <a:t>Paku</a:t>
            </a:r>
            <a:endParaRPr lang="es" sz="1700" b="1" dirty="0">
              <a:solidFill>
                <a:srgbClr val="F19A35"/>
              </a:solidFill>
            </a:endParaRPr>
          </a:p>
          <a:p>
            <a:pPr marL="342900" lvl="0" algn="l" rtl="0">
              <a:spcBef>
                <a:spcPts val="0"/>
              </a:spcBef>
              <a:spcAft>
                <a:spcPts val="0"/>
              </a:spcAft>
              <a:buAutoNum type="arabicPeriod"/>
            </a:pPr>
            <a:r>
              <a:rPr lang="en-US" sz="1700" b="1" dirty="0" err="1">
                <a:solidFill>
                  <a:srgbClr val="F19A35"/>
                </a:solidFill>
              </a:rPr>
              <a:t>Lem</a:t>
            </a:r>
            <a:r>
              <a:rPr lang="en-US" sz="1700" b="1" dirty="0">
                <a:solidFill>
                  <a:srgbClr val="F19A35"/>
                </a:solidFill>
              </a:rPr>
              <a:t> </a:t>
            </a:r>
            <a:r>
              <a:rPr lang="en-US" sz="1700" b="1" dirty="0" err="1">
                <a:solidFill>
                  <a:srgbClr val="F19A35"/>
                </a:solidFill>
              </a:rPr>
              <a:t>tembak</a:t>
            </a:r>
            <a:endParaRPr lang="es" sz="1700" b="1" dirty="0">
              <a:solidFill>
                <a:srgbClr val="F19A35"/>
              </a:solidFill>
            </a:endParaRPr>
          </a:p>
          <a:p>
            <a:pPr marL="342900" lvl="0" algn="l" rtl="0">
              <a:spcBef>
                <a:spcPts val="0"/>
              </a:spcBef>
              <a:spcAft>
                <a:spcPts val="0"/>
              </a:spcAft>
              <a:buAutoNum type="arabicPeriod"/>
            </a:pPr>
            <a:r>
              <a:rPr lang="en-US" sz="1700" b="1" dirty="0">
                <a:solidFill>
                  <a:srgbClr val="F19A35"/>
                </a:solidFill>
              </a:rPr>
              <a:t>Solder</a:t>
            </a:r>
            <a:endParaRPr lang="es" sz="1700" b="1" dirty="0">
              <a:solidFill>
                <a:srgbClr val="F19A35"/>
              </a:solidFill>
            </a:endParaRPr>
          </a:p>
          <a:p>
            <a:pPr marL="342900" lvl="0" algn="l" rtl="0">
              <a:spcBef>
                <a:spcPts val="0"/>
              </a:spcBef>
              <a:spcAft>
                <a:spcPts val="0"/>
              </a:spcAft>
              <a:buAutoNum type="arabicPeriod"/>
            </a:pPr>
            <a:r>
              <a:rPr lang="en-US" sz="1700" b="1" dirty="0" err="1">
                <a:solidFill>
                  <a:srgbClr val="F19A35"/>
                </a:solidFill>
              </a:rPr>
              <a:t>Solasi</a:t>
            </a:r>
            <a:r>
              <a:rPr lang="es" sz="1700" b="1" dirty="0">
                <a:solidFill>
                  <a:srgbClr val="F19A35"/>
                </a:solidFill>
              </a:rPr>
              <a:t> </a:t>
            </a:r>
          </a:p>
          <a:p>
            <a:pPr marL="342900" lvl="0" algn="l" rtl="0">
              <a:spcBef>
                <a:spcPts val="0"/>
              </a:spcBef>
              <a:spcAft>
                <a:spcPts val="0"/>
              </a:spcAft>
              <a:buAutoNum type="arabicPeriod"/>
            </a:pPr>
            <a:r>
              <a:rPr lang="en-US" sz="1800" b="1" dirty="0">
                <a:solidFill>
                  <a:srgbClr val="F19A35"/>
                </a:solidFill>
              </a:rPr>
              <a:t>Cutter</a:t>
            </a:r>
            <a:endParaRPr lang="es" sz="1800" b="1" dirty="0">
              <a:solidFill>
                <a:srgbClr val="F19A35"/>
              </a:solidFill>
            </a:endParaRPr>
          </a:p>
          <a:p>
            <a:pPr marL="342900" lvl="0" algn="l" rtl="0">
              <a:spcBef>
                <a:spcPts val="0"/>
              </a:spcBef>
              <a:spcAft>
                <a:spcPts val="0"/>
              </a:spcAft>
              <a:buAutoNum type="arabicPeriod"/>
            </a:pPr>
            <a:r>
              <a:rPr lang="en-US" sz="1800" b="1" dirty="0" err="1">
                <a:solidFill>
                  <a:srgbClr val="F19A35"/>
                </a:solidFill>
              </a:rPr>
              <a:t>Gunting</a:t>
            </a:r>
            <a:endParaRPr lang="es" sz="1800" b="1" dirty="0">
              <a:solidFill>
                <a:srgbClr val="F19A35"/>
              </a:solidFill>
            </a:endParaRPr>
          </a:p>
          <a:p>
            <a:pPr marL="342900" lvl="0" algn="l" rtl="0">
              <a:spcBef>
                <a:spcPts val="0"/>
              </a:spcBef>
              <a:spcAft>
                <a:spcPts val="0"/>
              </a:spcAft>
              <a:buAutoNum type="arabicPeriod"/>
            </a:pPr>
            <a:r>
              <a:rPr lang="en-US" sz="1800" b="1" dirty="0">
                <a:solidFill>
                  <a:srgbClr val="F19A35"/>
                </a:solidFill>
              </a:rPr>
              <a:t>P</a:t>
            </a:r>
            <a:r>
              <a:rPr lang="es" sz="1800" b="1" dirty="0">
                <a:solidFill>
                  <a:srgbClr val="F19A35"/>
                </a:solidFill>
              </a:rPr>
              <a:t>alu</a:t>
            </a:r>
          </a:p>
          <a:p>
            <a:pPr marL="342900" lvl="0" algn="l" rtl="0">
              <a:spcBef>
                <a:spcPts val="0"/>
              </a:spcBef>
              <a:spcAft>
                <a:spcPts val="0"/>
              </a:spcAft>
              <a:buAutoNum type="arabicPeriod"/>
            </a:pPr>
            <a:endParaRPr lang="es" sz="1800" b="1" dirty="0">
              <a:solidFill>
                <a:srgbClr val="F19A35"/>
              </a:solidFill>
            </a:endParaRPr>
          </a:p>
          <a:p>
            <a:pPr marL="342900" lvl="0" algn="l" rtl="0">
              <a:spcBef>
                <a:spcPts val="0"/>
              </a:spcBef>
              <a:spcAft>
                <a:spcPts val="0"/>
              </a:spcAft>
              <a:buAutoNum type="arabicPeriod"/>
            </a:pPr>
            <a:endParaRPr lang="es" sz="1800" b="1" dirty="0">
              <a:solidFill>
                <a:srgbClr val="F19A35"/>
              </a:solidFill>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2"/>
        <p:cNvGrpSpPr/>
        <p:nvPr/>
      </p:nvGrpSpPr>
      <p:grpSpPr>
        <a:xfrm>
          <a:off x="0" y="0"/>
          <a:ext cx="0" cy="0"/>
          <a:chOff x="0" y="0"/>
          <a:chExt cx="0" cy="0"/>
        </a:xfrm>
      </p:grpSpPr>
      <p:sp>
        <p:nvSpPr>
          <p:cNvPr id="3553" name="Google Shape;3553;p55"/>
          <p:cNvSpPr txBox="1">
            <a:spLocks noGrp="1"/>
          </p:cNvSpPr>
          <p:nvPr>
            <p:ph type="ctrTitle"/>
          </p:nvPr>
        </p:nvSpPr>
        <p:spPr>
          <a:xfrm>
            <a:off x="1419650" y="1927350"/>
            <a:ext cx="6152400" cy="64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s" dirty="0"/>
            </a:br>
            <a:r>
              <a:rPr lang="es" dirty="0"/>
              <a:t>Metode pembuatan</a:t>
            </a:r>
            <a:endParaRPr dirty="0"/>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4"/>
        <p:cNvGrpSpPr/>
        <p:nvPr/>
      </p:nvGrpSpPr>
      <p:grpSpPr>
        <a:xfrm>
          <a:off x="0" y="0"/>
          <a:ext cx="0" cy="0"/>
          <a:chOff x="0" y="0"/>
          <a:chExt cx="0" cy="0"/>
        </a:xfrm>
      </p:grpSpPr>
      <p:sp>
        <p:nvSpPr>
          <p:cNvPr id="3586" name="Google Shape;3586;p59"/>
          <p:cNvSpPr txBox="1">
            <a:spLocks noGrp="1"/>
          </p:cNvSpPr>
          <p:nvPr>
            <p:ph type="subTitle" idx="1"/>
          </p:nvPr>
        </p:nvSpPr>
        <p:spPr>
          <a:xfrm>
            <a:off x="1721610" y="529534"/>
            <a:ext cx="6020310" cy="3867205"/>
          </a:xfrm>
          <a:prstGeom prst="rect">
            <a:avLst/>
          </a:prstGeom>
        </p:spPr>
        <p:txBody>
          <a:bodyPr spcFirstLastPara="1" wrap="square" lIns="91425" tIns="91425" rIns="91425" bIns="91425" anchor="t" anchorCtr="0">
            <a:noAutofit/>
          </a:bodyPr>
          <a:lstStyle/>
          <a:p>
            <a:pPr marL="342900" lvl="0" algn="l" rtl="0">
              <a:spcBef>
                <a:spcPts val="0"/>
              </a:spcBef>
              <a:spcAft>
                <a:spcPts val="0"/>
              </a:spcAft>
              <a:buAutoNum type="arabicPeriod"/>
            </a:pPr>
            <a:r>
              <a:rPr lang="en-US" dirty="0">
                <a:latin typeface="Footlight MT Light" panose="0204060206030A020304" pitchFamily="18" charset="0"/>
              </a:rPr>
              <a:t>U</a:t>
            </a:r>
            <a:r>
              <a:rPr lang="es" dirty="0">
                <a:latin typeface="Footlight MT Light" panose="0204060206030A020304" pitchFamily="18" charset="0"/>
              </a:rPr>
              <a:t>kur papan yang akan dipotong menggunakan penggaris</a:t>
            </a:r>
          </a:p>
          <a:p>
            <a:pPr marL="342900" lvl="0" algn="l" rtl="0">
              <a:spcBef>
                <a:spcPts val="0"/>
              </a:spcBef>
              <a:spcAft>
                <a:spcPts val="0"/>
              </a:spcAft>
              <a:buAutoNum type="arabicPeriod"/>
            </a:pPr>
            <a:r>
              <a:rPr lang="en-US" dirty="0" err="1">
                <a:latin typeface="Footlight MT Light" panose="0204060206030A020304" pitchFamily="18" charset="0"/>
              </a:rPr>
              <a:t>Potong</a:t>
            </a:r>
            <a:r>
              <a:rPr lang="en-US" dirty="0">
                <a:latin typeface="Footlight MT Light" panose="0204060206030A020304" pitchFamily="18" charset="0"/>
              </a:rPr>
              <a:t> </a:t>
            </a:r>
            <a:r>
              <a:rPr lang="en-US" dirty="0" err="1">
                <a:latin typeface="Footlight MT Light" panose="0204060206030A020304" pitchFamily="18" charset="0"/>
              </a:rPr>
              <a:t>papan</a:t>
            </a:r>
            <a:r>
              <a:rPr lang="en-US" dirty="0">
                <a:latin typeface="Footlight MT Light" panose="0204060206030A020304" pitchFamily="18" charset="0"/>
              </a:rPr>
              <a:t> yang </a:t>
            </a:r>
            <a:r>
              <a:rPr lang="en-US" dirty="0" err="1">
                <a:latin typeface="Footlight MT Light" panose="0204060206030A020304" pitchFamily="18" charset="0"/>
              </a:rPr>
              <a:t>sudah</a:t>
            </a:r>
            <a:r>
              <a:rPr lang="en-US" dirty="0">
                <a:latin typeface="Footlight MT Light" panose="0204060206030A020304" pitchFamily="18" charset="0"/>
              </a:rPr>
              <a:t> </a:t>
            </a:r>
            <a:r>
              <a:rPr lang="en-US" dirty="0" err="1">
                <a:latin typeface="Footlight MT Light" panose="0204060206030A020304" pitchFamily="18" charset="0"/>
              </a:rPr>
              <a:t>diukur</a:t>
            </a:r>
            <a:r>
              <a:rPr lang="en-US" dirty="0">
                <a:latin typeface="Footlight MT Light" panose="0204060206030A020304" pitchFamily="18" charset="0"/>
              </a:rPr>
              <a:t> </a:t>
            </a:r>
            <a:r>
              <a:rPr lang="en-US" dirty="0" err="1">
                <a:latin typeface="Footlight MT Light" panose="0204060206030A020304" pitchFamily="18" charset="0"/>
              </a:rPr>
              <a:t>tadi</a:t>
            </a:r>
            <a:r>
              <a:rPr lang="en-US" dirty="0">
                <a:latin typeface="Footlight MT Light" panose="0204060206030A020304" pitchFamily="18" charset="0"/>
              </a:rPr>
              <a:t> </a:t>
            </a:r>
            <a:r>
              <a:rPr lang="en-US" dirty="0" err="1">
                <a:latin typeface="Footlight MT Light" panose="0204060206030A020304" pitchFamily="18" charset="0"/>
              </a:rPr>
              <a:t>menggunakan</a:t>
            </a:r>
            <a:r>
              <a:rPr lang="en-US" dirty="0">
                <a:latin typeface="Footlight MT Light" panose="0204060206030A020304" pitchFamily="18" charset="0"/>
              </a:rPr>
              <a:t> </a:t>
            </a:r>
            <a:r>
              <a:rPr lang="en-US" dirty="0" err="1">
                <a:latin typeface="Footlight MT Light" panose="0204060206030A020304" pitchFamily="18" charset="0"/>
              </a:rPr>
              <a:t>gergaji</a:t>
            </a:r>
            <a:endParaRPr lang="es" dirty="0">
              <a:latin typeface="Footlight MT Light" panose="0204060206030A020304" pitchFamily="18" charset="0"/>
            </a:endParaRPr>
          </a:p>
          <a:p>
            <a:pPr marL="342900" lvl="0" algn="l" rtl="0">
              <a:spcBef>
                <a:spcPts val="0"/>
              </a:spcBef>
              <a:spcAft>
                <a:spcPts val="0"/>
              </a:spcAft>
              <a:buAutoNum type="arabicPeriod"/>
            </a:pPr>
            <a:r>
              <a:rPr lang="en-US" dirty="0" err="1">
                <a:latin typeface="Footlight MT Light" panose="0204060206030A020304" pitchFamily="18" charset="0"/>
              </a:rPr>
              <a:t>Paku</a:t>
            </a:r>
            <a:r>
              <a:rPr lang="en-US" dirty="0">
                <a:latin typeface="Footlight MT Light" panose="0204060206030A020304" pitchFamily="18" charset="0"/>
              </a:rPr>
              <a:t> </a:t>
            </a:r>
            <a:r>
              <a:rPr lang="en-US" dirty="0" err="1">
                <a:latin typeface="Footlight MT Light" panose="0204060206030A020304" pitchFamily="18" charset="0"/>
              </a:rPr>
              <a:t>kedua</a:t>
            </a:r>
            <a:r>
              <a:rPr lang="en-US" dirty="0">
                <a:latin typeface="Footlight MT Light" panose="0204060206030A020304" pitchFamily="18" charset="0"/>
              </a:rPr>
              <a:t> </a:t>
            </a:r>
            <a:r>
              <a:rPr lang="en-US" dirty="0" err="1">
                <a:latin typeface="Footlight MT Light" panose="0204060206030A020304" pitchFamily="18" charset="0"/>
              </a:rPr>
              <a:t>papan</a:t>
            </a:r>
            <a:r>
              <a:rPr lang="en-US" dirty="0">
                <a:latin typeface="Footlight MT Light" panose="0204060206030A020304" pitchFamily="18" charset="0"/>
              </a:rPr>
              <a:t> agar </a:t>
            </a:r>
            <a:r>
              <a:rPr lang="en-US" dirty="0" err="1">
                <a:latin typeface="Footlight MT Light" panose="0204060206030A020304" pitchFamily="18" charset="0"/>
              </a:rPr>
              <a:t>kuat</a:t>
            </a:r>
            <a:r>
              <a:rPr lang="en-US" dirty="0">
                <a:latin typeface="Footlight MT Light" panose="0204060206030A020304" pitchFamily="18" charset="0"/>
              </a:rPr>
              <a:t> dan </a:t>
            </a:r>
            <a:r>
              <a:rPr lang="en-US" dirty="0" err="1">
                <a:latin typeface="Footlight MT Light" panose="0204060206030A020304" pitchFamily="18" charset="0"/>
              </a:rPr>
              <a:t>tegak</a:t>
            </a:r>
            <a:endParaRPr lang="es" dirty="0">
              <a:latin typeface="Footlight MT Light" panose="0204060206030A020304" pitchFamily="18" charset="0"/>
            </a:endParaRPr>
          </a:p>
          <a:p>
            <a:pPr marL="342900" lvl="0" algn="l" rtl="0">
              <a:spcBef>
                <a:spcPts val="0"/>
              </a:spcBef>
              <a:spcAft>
                <a:spcPts val="0"/>
              </a:spcAft>
              <a:buAutoNum type="arabicPeriod"/>
            </a:pPr>
            <a:r>
              <a:rPr lang="en-US" dirty="0" err="1">
                <a:latin typeface="Footlight MT Light" panose="0204060206030A020304" pitchFamily="18" charset="0"/>
              </a:rPr>
              <a:t>Paku</a:t>
            </a:r>
            <a:r>
              <a:rPr lang="en-US" dirty="0">
                <a:latin typeface="Footlight MT Light" panose="0204060206030A020304" pitchFamily="18" charset="0"/>
              </a:rPr>
              <a:t> </a:t>
            </a:r>
            <a:r>
              <a:rPr lang="en-US" dirty="0" err="1">
                <a:latin typeface="Footlight MT Light" panose="0204060206030A020304" pitchFamily="18" charset="0"/>
              </a:rPr>
              <a:t>papan</a:t>
            </a:r>
            <a:r>
              <a:rPr lang="en-US" dirty="0">
                <a:latin typeface="Footlight MT Light" panose="0204060206030A020304" pitchFamily="18" charset="0"/>
              </a:rPr>
              <a:t> </a:t>
            </a:r>
            <a:r>
              <a:rPr lang="en-US" dirty="0" err="1">
                <a:latin typeface="Footlight MT Light" panose="0204060206030A020304" pitchFamily="18" charset="0"/>
              </a:rPr>
              <a:t>kecil</a:t>
            </a:r>
            <a:r>
              <a:rPr lang="en-US" dirty="0">
                <a:latin typeface="Footlight MT Light" panose="0204060206030A020304" pitchFamily="18" charset="0"/>
              </a:rPr>
              <a:t> </a:t>
            </a:r>
            <a:r>
              <a:rPr lang="en-US" dirty="0" err="1">
                <a:latin typeface="Footlight MT Light" panose="0204060206030A020304" pitchFamily="18" charset="0"/>
              </a:rPr>
              <a:t>sesuai</a:t>
            </a:r>
            <a:r>
              <a:rPr lang="en-US" dirty="0">
                <a:latin typeface="Footlight MT Light" panose="0204060206030A020304" pitchFamily="18" charset="0"/>
              </a:rPr>
              <a:t> </a:t>
            </a:r>
            <a:r>
              <a:rPr lang="en-US" dirty="0" err="1">
                <a:latin typeface="Footlight MT Light" panose="0204060206030A020304" pitchFamily="18" charset="0"/>
              </a:rPr>
              <a:t>ukuran</a:t>
            </a:r>
            <a:r>
              <a:rPr lang="en-US" dirty="0">
                <a:latin typeface="Footlight MT Light" panose="0204060206030A020304" pitchFamily="18" charset="0"/>
              </a:rPr>
              <a:t> </a:t>
            </a:r>
            <a:r>
              <a:rPr lang="en-US" dirty="0" err="1">
                <a:latin typeface="Footlight MT Light" panose="0204060206030A020304" pitchFamily="18" charset="0"/>
              </a:rPr>
              <a:t>untuk</a:t>
            </a:r>
            <a:r>
              <a:rPr lang="en-US" dirty="0">
                <a:latin typeface="Footlight MT Light" panose="0204060206030A020304" pitchFamily="18" charset="0"/>
              </a:rPr>
              <a:t> </a:t>
            </a:r>
            <a:r>
              <a:rPr lang="en-US" dirty="0" err="1">
                <a:latin typeface="Footlight MT Light" panose="0204060206030A020304" pitchFamily="18" charset="0"/>
              </a:rPr>
              <a:t>tempat</a:t>
            </a:r>
            <a:r>
              <a:rPr lang="en-US" dirty="0">
                <a:latin typeface="Footlight MT Light" panose="0204060206030A020304" pitchFamily="18" charset="0"/>
              </a:rPr>
              <a:t> </a:t>
            </a:r>
            <a:r>
              <a:rPr lang="en-US" dirty="0" err="1">
                <a:latin typeface="Footlight MT Light" panose="0204060206030A020304" pitchFamily="18" charset="0"/>
              </a:rPr>
              <a:t>komponen</a:t>
            </a:r>
            <a:r>
              <a:rPr lang="en-US" dirty="0">
                <a:latin typeface="Footlight MT Light" panose="0204060206030A020304" pitchFamily="18" charset="0"/>
              </a:rPr>
              <a:t> agar </a:t>
            </a:r>
            <a:r>
              <a:rPr lang="en-US" dirty="0" err="1">
                <a:latin typeface="Footlight MT Light" panose="0204060206030A020304" pitchFamily="18" charset="0"/>
              </a:rPr>
              <a:t>kuat</a:t>
            </a:r>
            <a:endParaRPr lang="es" dirty="0">
              <a:latin typeface="Footlight MT Light" panose="0204060206030A020304" pitchFamily="18" charset="0"/>
            </a:endParaRPr>
          </a:p>
          <a:p>
            <a:pPr marL="342900" lvl="0" algn="l" rtl="0">
              <a:spcBef>
                <a:spcPts val="0"/>
              </a:spcBef>
              <a:spcAft>
                <a:spcPts val="0"/>
              </a:spcAft>
              <a:buAutoNum type="arabicPeriod"/>
            </a:pPr>
            <a:r>
              <a:rPr lang="en-US" dirty="0" err="1">
                <a:latin typeface="Footlight MT Light" panose="0204060206030A020304" pitchFamily="18" charset="0"/>
              </a:rPr>
              <a:t>Kemudian</a:t>
            </a:r>
            <a:r>
              <a:rPr lang="en-US" dirty="0">
                <a:latin typeface="Footlight MT Light" panose="0204060206030A020304" pitchFamily="18" charset="0"/>
              </a:rPr>
              <a:t> </a:t>
            </a:r>
            <a:r>
              <a:rPr lang="en-US" dirty="0" err="1">
                <a:latin typeface="Footlight MT Light" panose="0204060206030A020304" pitchFamily="18" charset="0"/>
              </a:rPr>
              <a:t>lem</a:t>
            </a:r>
            <a:r>
              <a:rPr lang="en-US" dirty="0">
                <a:latin typeface="Footlight MT Light" panose="0204060206030A020304" pitchFamily="18" charset="0"/>
              </a:rPr>
              <a:t> </a:t>
            </a:r>
            <a:r>
              <a:rPr lang="en-US" dirty="0" err="1">
                <a:latin typeface="Footlight MT Light" panose="0204060206030A020304" pitchFamily="18" charset="0"/>
              </a:rPr>
              <a:t>dinamo</a:t>
            </a:r>
            <a:r>
              <a:rPr lang="en-US" dirty="0">
                <a:latin typeface="Footlight MT Light" panose="0204060206030A020304" pitchFamily="18" charset="0"/>
              </a:rPr>
              <a:t> pada </a:t>
            </a:r>
            <a:r>
              <a:rPr lang="en-US" dirty="0" err="1">
                <a:latin typeface="Footlight MT Light" panose="0204060206030A020304" pitchFamily="18" charset="0"/>
              </a:rPr>
              <a:t>papan</a:t>
            </a:r>
            <a:r>
              <a:rPr lang="en-US" dirty="0">
                <a:latin typeface="Footlight MT Light" panose="0204060206030A020304" pitchFamily="18" charset="0"/>
              </a:rPr>
              <a:t> </a:t>
            </a:r>
            <a:r>
              <a:rPr lang="en-US" dirty="0" err="1">
                <a:latin typeface="Footlight MT Light" panose="0204060206030A020304" pitchFamily="18" charset="0"/>
              </a:rPr>
              <a:t>kecil</a:t>
            </a:r>
            <a:r>
              <a:rPr lang="en-US" dirty="0">
                <a:latin typeface="Footlight MT Light" panose="0204060206030A020304" pitchFamily="18" charset="0"/>
              </a:rPr>
              <a:t> yang </a:t>
            </a:r>
            <a:r>
              <a:rPr lang="en-US" dirty="0" err="1">
                <a:latin typeface="Footlight MT Light" panose="0204060206030A020304" pitchFamily="18" charset="0"/>
              </a:rPr>
              <a:t>sudah</a:t>
            </a:r>
            <a:r>
              <a:rPr lang="en-US" dirty="0">
                <a:latin typeface="Footlight MT Light" panose="0204060206030A020304" pitchFamily="18" charset="0"/>
              </a:rPr>
              <a:t> </a:t>
            </a:r>
            <a:r>
              <a:rPr lang="en-US" dirty="0" err="1">
                <a:latin typeface="Footlight MT Light" panose="0204060206030A020304" pitchFamily="18" charset="0"/>
              </a:rPr>
              <a:t>dipaku</a:t>
            </a:r>
            <a:r>
              <a:rPr lang="en-US" dirty="0">
                <a:latin typeface="Footlight MT Light" panose="0204060206030A020304" pitchFamily="18" charset="0"/>
              </a:rPr>
              <a:t> </a:t>
            </a:r>
            <a:r>
              <a:rPr lang="en-US" dirty="0" err="1">
                <a:latin typeface="Footlight MT Light" panose="0204060206030A020304" pitchFamily="18" charset="0"/>
              </a:rPr>
              <a:t>tadi</a:t>
            </a:r>
            <a:r>
              <a:rPr lang="en-US" dirty="0">
                <a:latin typeface="Footlight MT Light" panose="0204060206030A020304" pitchFamily="18" charset="0"/>
              </a:rPr>
              <a:t> </a:t>
            </a:r>
            <a:r>
              <a:rPr lang="en-US" dirty="0" err="1">
                <a:latin typeface="Footlight MT Light" panose="0204060206030A020304" pitchFamily="18" charset="0"/>
              </a:rPr>
              <a:t>menggunakan</a:t>
            </a:r>
            <a:r>
              <a:rPr lang="en-US" dirty="0">
                <a:latin typeface="Footlight MT Light" panose="0204060206030A020304" pitchFamily="18" charset="0"/>
              </a:rPr>
              <a:t> </a:t>
            </a:r>
            <a:r>
              <a:rPr lang="en-US" dirty="0" err="1">
                <a:latin typeface="Footlight MT Light" panose="0204060206030A020304" pitchFamily="18" charset="0"/>
              </a:rPr>
              <a:t>lem</a:t>
            </a:r>
            <a:r>
              <a:rPr lang="en-US" dirty="0">
                <a:latin typeface="Footlight MT Light" panose="0204060206030A020304" pitchFamily="18" charset="0"/>
              </a:rPr>
              <a:t> </a:t>
            </a:r>
            <a:r>
              <a:rPr lang="en-US" dirty="0" err="1">
                <a:latin typeface="Footlight MT Light" panose="0204060206030A020304" pitchFamily="18" charset="0"/>
              </a:rPr>
              <a:t>tembak</a:t>
            </a:r>
            <a:r>
              <a:rPr lang="en-US" dirty="0">
                <a:latin typeface="Footlight MT Light" panose="0204060206030A020304" pitchFamily="18" charset="0"/>
              </a:rPr>
              <a:t> </a:t>
            </a:r>
            <a:endParaRPr lang="es" dirty="0">
              <a:latin typeface="Footlight MT Light" panose="0204060206030A020304" pitchFamily="18" charset="0"/>
            </a:endParaRPr>
          </a:p>
          <a:p>
            <a:pPr marL="342900" lvl="0" algn="l" rtl="0">
              <a:spcBef>
                <a:spcPts val="0"/>
              </a:spcBef>
              <a:spcAft>
                <a:spcPts val="0"/>
              </a:spcAft>
              <a:buAutoNum type="arabicPeriod"/>
            </a:pPr>
            <a:r>
              <a:rPr lang="en-US" dirty="0" err="1">
                <a:latin typeface="Footlight MT Light" panose="0204060206030A020304" pitchFamily="18" charset="0"/>
              </a:rPr>
              <a:t>Kemudian</a:t>
            </a:r>
            <a:r>
              <a:rPr lang="en-US" dirty="0">
                <a:latin typeface="Footlight MT Light" panose="0204060206030A020304" pitchFamily="18" charset="0"/>
              </a:rPr>
              <a:t> </a:t>
            </a:r>
            <a:r>
              <a:rPr lang="en-US" dirty="0" err="1">
                <a:latin typeface="Footlight MT Light" panose="0204060206030A020304" pitchFamily="18" charset="0"/>
              </a:rPr>
              <a:t>masukkan</a:t>
            </a:r>
            <a:r>
              <a:rPr lang="en-US" dirty="0">
                <a:latin typeface="Footlight MT Light" panose="0204060206030A020304" pitchFamily="18" charset="0"/>
              </a:rPr>
              <a:t> </a:t>
            </a:r>
            <a:r>
              <a:rPr lang="en-US" dirty="0" err="1">
                <a:latin typeface="Footlight MT Light" panose="0204060206030A020304" pitchFamily="18" charset="0"/>
              </a:rPr>
              <a:t>klip</a:t>
            </a:r>
            <a:r>
              <a:rPr lang="en-US" dirty="0">
                <a:latin typeface="Footlight MT Light" panose="0204060206030A020304" pitchFamily="18" charset="0"/>
              </a:rPr>
              <a:t> agar </a:t>
            </a:r>
            <a:r>
              <a:rPr lang="en-US" dirty="0" err="1">
                <a:latin typeface="Footlight MT Light" panose="0204060206030A020304" pitchFamily="18" charset="0"/>
              </a:rPr>
              <a:t>sebagai</a:t>
            </a:r>
            <a:r>
              <a:rPr lang="en-US" dirty="0">
                <a:latin typeface="Footlight MT Light" panose="0204060206030A020304" pitchFamily="18" charset="0"/>
              </a:rPr>
              <a:t> </a:t>
            </a:r>
            <a:r>
              <a:rPr lang="en-US" dirty="0" err="1">
                <a:latin typeface="Footlight MT Light" panose="0204060206030A020304" pitchFamily="18" charset="0"/>
              </a:rPr>
              <a:t>saklar</a:t>
            </a:r>
            <a:r>
              <a:rPr lang="en-US" dirty="0">
                <a:latin typeface="Footlight MT Light" panose="0204060206030A020304" pitchFamily="18" charset="0"/>
              </a:rPr>
              <a:t> on - off</a:t>
            </a:r>
            <a:endParaRPr lang="es" dirty="0">
              <a:latin typeface="Footlight MT Light" panose="0204060206030A020304" pitchFamily="18" charset="0"/>
            </a:endParaRPr>
          </a:p>
          <a:p>
            <a:pPr marL="342900" lvl="0" algn="l" rtl="0">
              <a:spcBef>
                <a:spcPts val="0"/>
              </a:spcBef>
              <a:spcAft>
                <a:spcPts val="0"/>
              </a:spcAft>
              <a:buAutoNum type="arabicPeriod"/>
            </a:pPr>
            <a:r>
              <a:rPr lang="en-US" dirty="0">
                <a:latin typeface="Footlight MT Light" panose="0204060206030A020304" pitchFamily="18" charset="0"/>
              </a:rPr>
              <a:t>Lalu, </a:t>
            </a:r>
            <a:r>
              <a:rPr lang="en-US" dirty="0" err="1">
                <a:latin typeface="Footlight MT Light" panose="0204060206030A020304" pitchFamily="18" charset="0"/>
              </a:rPr>
              <a:t>lem</a:t>
            </a:r>
            <a:r>
              <a:rPr lang="en-US" dirty="0">
                <a:latin typeface="Footlight MT Light" panose="0204060206030A020304" pitchFamily="18" charset="0"/>
              </a:rPr>
              <a:t> </a:t>
            </a:r>
            <a:r>
              <a:rPr lang="en-US" dirty="0" err="1">
                <a:latin typeface="Footlight MT Light" panose="0204060206030A020304" pitchFamily="18" charset="0"/>
              </a:rPr>
              <a:t>klip</a:t>
            </a:r>
            <a:r>
              <a:rPr lang="en-US" dirty="0">
                <a:latin typeface="Footlight MT Light" panose="0204060206030A020304" pitchFamily="18" charset="0"/>
              </a:rPr>
              <a:t> yang </a:t>
            </a:r>
            <a:r>
              <a:rPr lang="en-US" dirty="0" err="1">
                <a:latin typeface="Footlight MT Light" panose="0204060206030A020304" pitchFamily="18" charset="0"/>
              </a:rPr>
              <a:t>sudah</a:t>
            </a:r>
            <a:r>
              <a:rPr lang="en-US" dirty="0">
                <a:latin typeface="Footlight MT Light" panose="0204060206030A020304" pitchFamily="18" charset="0"/>
              </a:rPr>
              <a:t> di pas </a:t>
            </a:r>
            <a:r>
              <a:rPr lang="en-US" dirty="0" err="1">
                <a:latin typeface="Footlight MT Light" panose="0204060206030A020304" pitchFamily="18" charset="0"/>
              </a:rPr>
              <a:t>kan</a:t>
            </a:r>
            <a:r>
              <a:rPr lang="en-US" dirty="0">
                <a:latin typeface="Footlight MT Light" panose="0204060206030A020304" pitchFamily="18" charset="0"/>
              </a:rPr>
              <a:t> </a:t>
            </a:r>
            <a:r>
              <a:rPr lang="en-US" dirty="0" err="1">
                <a:latin typeface="Footlight MT Light" panose="0204060206030A020304" pitchFamily="18" charset="0"/>
              </a:rPr>
              <a:t>dengan</a:t>
            </a:r>
            <a:r>
              <a:rPr lang="en-US" dirty="0">
                <a:latin typeface="Footlight MT Light" panose="0204060206030A020304" pitchFamily="18" charset="0"/>
              </a:rPr>
              <a:t> </a:t>
            </a:r>
            <a:r>
              <a:rPr lang="en-US" dirty="0" err="1">
                <a:latin typeface="Footlight MT Light" panose="0204060206030A020304" pitchFamily="18" charset="0"/>
              </a:rPr>
              <a:t>kabel</a:t>
            </a:r>
            <a:endParaRPr lang="es" dirty="0">
              <a:latin typeface="Footlight MT Light" panose="0204060206030A020304" pitchFamily="18" charset="0"/>
            </a:endParaRPr>
          </a:p>
          <a:p>
            <a:pPr marL="342900" lvl="0" algn="l" rtl="0">
              <a:spcBef>
                <a:spcPts val="0"/>
              </a:spcBef>
              <a:spcAft>
                <a:spcPts val="0"/>
              </a:spcAft>
              <a:buAutoNum type="arabicPeriod"/>
            </a:pPr>
            <a:r>
              <a:rPr lang="en-US" dirty="0">
                <a:latin typeface="Footlight MT Light" panose="0204060206030A020304" pitchFamily="18" charset="0"/>
              </a:rPr>
              <a:t>Solder </a:t>
            </a:r>
            <a:r>
              <a:rPr lang="en-US" dirty="0" err="1">
                <a:latin typeface="Footlight MT Light" panose="0204060206030A020304" pitchFamily="18" charset="0"/>
              </a:rPr>
              <a:t>lampu</a:t>
            </a:r>
            <a:r>
              <a:rPr lang="en-US" dirty="0">
                <a:latin typeface="Footlight MT Light" panose="0204060206030A020304" pitchFamily="18" charset="0"/>
              </a:rPr>
              <a:t> </a:t>
            </a:r>
            <a:r>
              <a:rPr lang="en-US" dirty="0" err="1">
                <a:latin typeface="Footlight MT Light" panose="0204060206030A020304" pitchFamily="18" charset="0"/>
              </a:rPr>
              <a:t>dengan</a:t>
            </a:r>
            <a:r>
              <a:rPr lang="en-US" dirty="0">
                <a:latin typeface="Footlight MT Light" panose="0204060206030A020304" pitchFamily="18" charset="0"/>
              </a:rPr>
              <a:t> </a:t>
            </a:r>
            <a:r>
              <a:rPr lang="en-US" dirty="0" err="1">
                <a:latin typeface="Footlight MT Light" panose="0204060206030A020304" pitchFamily="18" charset="0"/>
              </a:rPr>
              <a:t>kabel</a:t>
            </a:r>
            <a:endParaRPr lang="es" dirty="0">
              <a:latin typeface="Footlight MT Light" panose="0204060206030A020304" pitchFamily="18" charset="0"/>
            </a:endParaRPr>
          </a:p>
          <a:p>
            <a:pPr marL="342900" lvl="0" algn="l" rtl="0">
              <a:spcBef>
                <a:spcPts val="0"/>
              </a:spcBef>
              <a:spcAft>
                <a:spcPts val="0"/>
              </a:spcAft>
              <a:buAutoNum type="arabicPeriod"/>
            </a:pPr>
            <a:r>
              <a:rPr lang="en-US" dirty="0">
                <a:latin typeface="Footlight MT Light" panose="0204060206030A020304" pitchFamily="18" charset="0"/>
              </a:rPr>
              <a:t>S</a:t>
            </a:r>
            <a:r>
              <a:rPr lang="es" dirty="0">
                <a:latin typeface="Footlight MT Light" panose="0204060206030A020304" pitchFamily="18" charset="0"/>
              </a:rPr>
              <a:t>etelah itu, lem lampu pada papan yang sudah dipaku tadi</a:t>
            </a:r>
          </a:p>
          <a:p>
            <a:pPr marL="342900" lvl="0" algn="l" rtl="0">
              <a:spcBef>
                <a:spcPts val="0"/>
              </a:spcBef>
              <a:spcAft>
                <a:spcPts val="0"/>
              </a:spcAft>
              <a:buAutoNum type="arabicPeriod"/>
            </a:pPr>
            <a:r>
              <a:rPr lang="en-US" dirty="0">
                <a:latin typeface="Footlight MT Light" panose="0204060206030A020304" pitchFamily="18" charset="0"/>
              </a:rPr>
              <a:t>K</a:t>
            </a:r>
            <a:r>
              <a:rPr lang="es" dirty="0">
                <a:latin typeface="Footlight MT Light" panose="0204060206030A020304" pitchFamily="18" charset="0"/>
              </a:rPr>
              <a:t>emudian solder semua kabel dan pastikan positif dengan negatif tidak saling tertukar</a:t>
            </a:r>
          </a:p>
          <a:p>
            <a:pPr marL="342900" lvl="0" algn="l" rtl="0">
              <a:spcBef>
                <a:spcPts val="0"/>
              </a:spcBef>
              <a:spcAft>
                <a:spcPts val="0"/>
              </a:spcAft>
              <a:buAutoNum type="arabicPeriod"/>
            </a:pPr>
            <a:r>
              <a:rPr lang="en-US" dirty="0">
                <a:latin typeface="Footlight MT Light" panose="0204060206030A020304" pitchFamily="18" charset="0"/>
              </a:rPr>
              <a:t>S</a:t>
            </a:r>
            <a:r>
              <a:rPr lang="es" dirty="0">
                <a:latin typeface="Footlight MT Light" panose="0204060206030A020304" pitchFamily="18" charset="0"/>
              </a:rPr>
              <a:t>etelah disolder, lindungi solderan dengan solasi agar kabel kuat</a:t>
            </a:r>
          </a:p>
          <a:p>
            <a:pPr marL="342900" lvl="0" algn="l" rtl="0">
              <a:spcBef>
                <a:spcPts val="0"/>
              </a:spcBef>
              <a:spcAft>
                <a:spcPts val="0"/>
              </a:spcAft>
              <a:buAutoNum type="arabicPeriod"/>
            </a:pPr>
            <a:r>
              <a:rPr lang="en-US" dirty="0">
                <a:latin typeface="Footlight MT Light" panose="0204060206030A020304" pitchFamily="18" charset="0"/>
              </a:rPr>
              <a:t>Alarm </a:t>
            </a:r>
            <a:r>
              <a:rPr lang="en-US" dirty="0" err="1">
                <a:latin typeface="Footlight MT Light" panose="0204060206030A020304" pitchFamily="18" charset="0"/>
              </a:rPr>
              <a:t>peringatan</a:t>
            </a:r>
            <a:r>
              <a:rPr lang="en-US" dirty="0">
                <a:latin typeface="Footlight MT Light" panose="0204060206030A020304" pitchFamily="18" charset="0"/>
              </a:rPr>
              <a:t> </a:t>
            </a:r>
            <a:r>
              <a:rPr lang="en-US" dirty="0" err="1">
                <a:latin typeface="Footlight MT Light" panose="0204060206030A020304" pitchFamily="18" charset="0"/>
              </a:rPr>
              <a:t>gempa</a:t>
            </a:r>
            <a:r>
              <a:rPr lang="en-US" dirty="0">
                <a:latin typeface="Footlight MT Light" panose="0204060206030A020304" pitchFamily="18" charset="0"/>
              </a:rPr>
              <a:t> pun </a:t>
            </a:r>
            <a:r>
              <a:rPr lang="en-US" dirty="0" err="1">
                <a:latin typeface="Footlight MT Light" panose="0204060206030A020304" pitchFamily="18" charset="0"/>
              </a:rPr>
              <a:t>jadi</a:t>
            </a:r>
            <a:endParaRPr lang="es" dirty="0">
              <a:latin typeface="Footlight MT Light" panose="0204060206030A020304" pitchFamily="18" charset="0"/>
            </a:endParaRPr>
          </a:p>
          <a:p>
            <a:pPr marL="342900" lvl="0" algn="l" rtl="0">
              <a:spcBef>
                <a:spcPts val="0"/>
              </a:spcBef>
              <a:spcAft>
                <a:spcPts val="0"/>
              </a:spcAft>
              <a:buAutoNum type="arabicPeriod"/>
            </a:pPr>
            <a:endParaRPr lang="es" dirty="0">
              <a:latin typeface="Footlight MT Light" panose="0204060206030A020304" pitchFamily="18" charset="0"/>
            </a:endParaRPr>
          </a:p>
          <a:p>
            <a:pPr marL="342900" lvl="0" algn="l" rtl="0">
              <a:spcBef>
                <a:spcPts val="0"/>
              </a:spcBef>
              <a:spcAft>
                <a:spcPts val="0"/>
              </a:spcAft>
              <a:buAutoNum type="arabicPeriod"/>
            </a:pPr>
            <a:endParaRPr lang="es" dirty="0">
              <a:latin typeface="Footlight MT Light" panose="0204060206030A020304" pitchFamily="18" charset="0"/>
            </a:endParaRPr>
          </a:p>
          <a:p>
            <a:pPr marL="342900" lvl="0" algn="l" rtl="0">
              <a:spcBef>
                <a:spcPts val="0"/>
              </a:spcBef>
              <a:spcAft>
                <a:spcPts val="0"/>
              </a:spcAft>
              <a:buAutoNum type="arabicPeriod"/>
            </a:pPr>
            <a:endParaRPr dirty="0">
              <a:latin typeface="Footlight MT Light" panose="0204060206030A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80"/>
        <p:cNvGrpSpPr/>
        <p:nvPr/>
      </p:nvGrpSpPr>
      <p:grpSpPr>
        <a:xfrm>
          <a:off x="0" y="0"/>
          <a:ext cx="0" cy="0"/>
          <a:chOff x="0" y="0"/>
          <a:chExt cx="0" cy="0"/>
        </a:xfrm>
      </p:grpSpPr>
      <p:sp>
        <p:nvSpPr>
          <p:cNvPr id="3681" name="Google Shape;3681;p71"/>
          <p:cNvSpPr txBox="1">
            <a:spLocks noGrp="1"/>
          </p:cNvSpPr>
          <p:nvPr>
            <p:ph type="ctrTitle"/>
          </p:nvPr>
        </p:nvSpPr>
        <p:spPr>
          <a:xfrm>
            <a:off x="2024010" y="623975"/>
            <a:ext cx="4905000" cy="64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3600" dirty="0"/>
              <a:t>Daftar Pustaka</a:t>
            </a:r>
            <a:endParaRPr sz="3600" dirty="0"/>
          </a:p>
        </p:txBody>
      </p:sp>
      <p:sp>
        <p:nvSpPr>
          <p:cNvPr id="3682" name="Google Shape;3682;p71"/>
          <p:cNvSpPr txBox="1">
            <a:spLocks noGrp="1"/>
          </p:cNvSpPr>
          <p:nvPr>
            <p:ph type="subTitle" idx="1"/>
          </p:nvPr>
        </p:nvSpPr>
        <p:spPr>
          <a:xfrm>
            <a:off x="985962" y="1188861"/>
            <a:ext cx="7561690" cy="31843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Wikipedia. (2020). </a:t>
            </a:r>
            <a:r>
              <a:rPr lang="en-US" i="1" dirty="0"/>
              <a:t>“</a:t>
            </a:r>
            <a:r>
              <a:rPr lang="en-US" i="1" dirty="0" err="1"/>
              <a:t>Gerak</a:t>
            </a:r>
            <a:r>
              <a:rPr lang="en-US" i="1" dirty="0"/>
              <a:t> </a:t>
            </a:r>
            <a:r>
              <a:rPr lang="en-US" i="1" dirty="0" err="1"/>
              <a:t>Harmonik</a:t>
            </a:r>
            <a:r>
              <a:rPr lang="en-US" i="1" dirty="0"/>
              <a:t> </a:t>
            </a:r>
            <a:r>
              <a:rPr lang="en-US" i="1" dirty="0" err="1"/>
              <a:t>Sederhana</a:t>
            </a:r>
            <a:r>
              <a:rPr lang="en-US" i="1" dirty="0"/>
              <a:t>”</a:t>
            </a:r>
            <a:r>
              <a:rPr lang="en-US" dirty="0"/>
              <a:t>. [online]. </a:t>
            </a:r>
            <a:r>
              <a:rPr lang="en-US" dirty="0" err="1"/>
              <a:t>Tersedia</a:t>
            </a:r>
            <a:r>
              <a:rPr lang="en-US" dirty="0"/>
              <a:t>: </a:t>
            </a:r>
          </a:p>
          <a:p>
            <a:pPr marL="0" lvl="0" indent="0" algn="l" rtl="0">
              <a:spcBef>
                <a:spcPts val="0"/>
              </a:spcBef>
              <a:spcAft>
                <a:spcPts val="0"/>
              </a:spcAft>
              <a:buNone/>
            </a:pPr>
            <a:r>
              <a:rPr lang="en-US" dirty="0">
                <a:hlinkClick r:id="rId3"/>
              </a:rPr>
              <a:t>    https://id.wikipedia.org/wiki/Gerak_harmonik_sederhana</a:t>
            </a:r>
            <a:r>
              <a:rPr lang="en-US" dirty="0"/>
              <a:t> </a:t>
            </a:r>
            <a:r>
              <a:rPr lang="en-US" dirty="0" err="1"/>
              <a:t>diakses</a:t>
            </a:r>
            <a:r>
              <a:rPr lang="en-US" dirty="0"/>
              <a:t> pada </a:t>
            </a:r>
          </a:p>
          <a:p>
            <a:pPr marL="0" lvl="0" indent="0" algn="l" rtl="0">
              <a:spcBef>
                <a:spcPts val="0"/>
              </a:spcBef>
              <a:spcAft>
                <a:spcPts val="0"/>
              </a:spcAft>
              <a:buNone/>
            </a:pPr>
            <a:r>
              <a:rPr lang="en-US" dirty="0"/>
              <a:t>    pada </a:t>
            </a:r>
            <a:r>
              <a:rPr lang="en-US" dirty="0" err="1"/>
              <a:t>pukul</a:t>
            </a:r>
            <a:r>
              <a:rPr lang="en-US" dirty="0"/>
              <a:t> 10.00 [16 </a:t>
            </a:r>
            <a:r>
              <a:rPr lang="en-US" dirty="0" err="1"/>
              <a:t>Desember</a:t>
            </a:r>
            <a:r>
              <a:rPr lang="en-US" dirty="0"/>
              <a:t> 2020]</a:t>
            </a:r>
          </a:p>
          <a:p>
            <a:pPr marL="0" lvl="0" indent="0" algn="l" rtl="0">
              <a:spcBef>
                <a:spcPts val="0"/>
              </a:spcBef>
              <a:spcAft>
                <a:spcPts val="0"/>
              </a:spcAft>
              <a:buNone/>
            </a:pPr>
            <a:r>
              <a:rPr lang="en-US" dirty="0"/>
              <a:t>Setiawan, </a:t>
            </a:r>
            <a:r>
              <a:rPr lang="en-US" dirty="0" err="1"/>
              <a:t>Parta</a:t>
            </a:r>
            <a:r>
              <a:rPr lang="en-US" dirty="0"/>
              <a:t>. (2020). </a:t>
            </a:r>
            <a:r>
              <a:rPr lang="en-US" i="1" dirty="0"/>
              <a:t>“</a:t>
            </a:r>
            <a:r>
              <a:rPr lang="en-US" i="1" dirty="0" err="1"/>
              <a:t>Pengertian</a:t>
            </a:r>
            <a:r>
              <a:rPr lang="en-US" i="1" dirty="0"/>
              <a:t> </a:t>
            </a:r>
            <a:r>
              <a:rPr lang="en-US" i="1" dirty="0" err="1"/>
              <a:t>Gelombang</a:t>
            </a:r>
            <a:r>
              <a:rPr lang="en-US" i="1" dirty="0"/>
              <a:t>”</a:t>
            </a:r>
            <a:r>
              <a:rPr lang="en-US" dirty="0"/>
              <a:t>. [online]. </a:t>
            </a:r>
            <a:r>
              <a:rPr lang="en-US" dirty="0" err="1"/>
              <a:t>Tersedia</a:t>
            </a:r>
            <a:r>
              <a:rPr lang="en-US" dirty="0"/>
              <a:t>:  </a:t>
            </a:r>
          </a:p>
          <a:p>
            <a:pPr marL="0" lvl="0" indent="0" algn="l" rtl="0">
              <a:spcBef>
                <a:spcPts val="0"/>
              </a:spcBef>
              <a:spcAft>
                <a:spcPts val="0"/>
              </a:spcAft>
              <a:buNone/>
            </a:pPr>
            <a:r>
              <a:rPr lang="en-US" dirty="0">
                <a:hlinkClick r:id="rId4"/>
              </a:rPr>
              <a:t>     https://www.gurupendidikan.co.id/pengertian-gelombang/</a:t>
            </a:r>
            <a:r>
              <a:rPr lang="en-US" dirty="0"/>
              <a:t> </a:t>
            </a:r>
            <a:r>
              <a:rPr lang="en-US" dirty="0" err="1"/>
              <a:t>diakses</a:t>
            </a:r>
            <a:r>
              <a:rPr lang="en-US" dirty="0"/>
              <a:t> pada   </a:t>
            </a:r>
          </a:p>
          <a:p>
            <a:pPr marL="0" lvl="0" indent="0" algn="l" rtl="0">
              <a:spcBef>
                <a:spcPts val="0"/>
              </a:spcBef>
              <a:spcAft>
                <a:spcPts val="0"/>
              </a:spcAft>
              <a:buNone/>
            </a:pPr>
            <a:r>
              <a:rPr lang="en-US" dirty="0"/>
              <a:t>     </a:t>
            </a:r>
            <a:r>
              <a:rPr lang="en-US" dirty="0" err="1"/>
              <a:t>pukul</a:t>
            </a:r>
            <a:r>
              <a:rPr lang="en-US" dirty="0"/>
              <a:t> 10.13 [16 </a:t>
            </a:r>
            <a:r>
              <a:rPr lang="en-US" dirty="0" err="1"/>
              <a:t>Desember</a:t>
            </a:r>
            <a:r>
              <a:rPr lang="en-US" dirty="0"/>
              <a:t> 2020]</a:t>
            </a:r>
          </a:p>
          <a:p>
            <a:pPr marL="0" lvl="0" indent="0" algn="l" rtl="0">
              <a:spcBef>
                <a:spcPts val="0"/>
              </a:spcBef>
              <a:spcAft>
                <a:spcPts val="0"/>
              </a:spcAft>
              <a:buNone/>
            </a:pPr>
            <a:r>
              <a:rPr lang="en-US" dirty="0" err="1"/>
              <a:t>Bitar</a:t>
            </a:r>
            <a:r>
              <a:rPr lang="en-US" dirty="0"/>
              <a:t>. (2020). </a:t>
            </a:r>
            <a:r>
              <a:rPr lang="en-US" i="1" dirty="0"/>
              <a:t>“</a:t>
            </a:r>
            <a:r>
              <a:rPr lang="en-US" i="1" dirty="0" err="1"/>
              <a:t>Materi</a:t>
            </a:r>
            <a:r>
              <a:rPr lang="en-US" i="1" dirty="0"/>
              <a:t> </a:t>
            </a:r>
            <a:r>
              <a:rPr lang="en-US" i="1" dirty="0" err="1"/>
              <a:t>Getaran</a:t>
            </a:r>
            <a:r>
              <a:rPr lang="en-US" i="1" dirty="0"/>
              <a:t>”</a:t>
            </a:r>
            <a:r>
              <a:rPr lang="en-US" dirty="0"/>
              <a:t>. [online]. </a:t>
            </a:r>
            <a:r>
              <a:rPr lang="en-US" dirty="0" err="1"/>
              <a:t>Tersedia</a:t>
            </a:r>
            <a:r>
              <a:rPr lang="en-US" dirty="0"/>
              <a:t>:</a:t>
            </a:r>
          </a:p>
          <a:p>
            <a:pPr marL="0" lvl="0" indent="0" algn="l" rtl="0">
              <a:spcBef>
                <a:spcPts val="0"/>
              </a:spcBef>
              <a:spcAft>
                <a:spcPts val="0"/>
              </a:spcAft>
              <a:buNone/>
            </a:pPr>
            <a:r>
              <a:rPr lang="en-US" dirty="0"/>
              <a:t>     </a:t>
            </a:r>
            <a:r>
              <a:rPr lang="en-US" dirty="0">
                <a:hlinkClick r:id="rId5"/>
              </a:rPr>
              <a:t>https://www.gurupendidikan.co.id/getaran/</a:t>
            </a:r>
            <a:r>
              <a:rPr lang="en-US" dirty="0"/>
              <a:t> </a:t>
            </a:r>
            <a:r>
              <a:rPr lang="en-US" dirty="0" err="1"/>
              <a:t>diakses</a:t>
            </a:r>
            <a:r>
              <a:rPr lang="en-US" dirty="0"/>
              <a:t> pada </a:t>
            </a:r>
            <a:r>
              <a:rPr lang="en-US" dirty="0" err="1"/>
              <a:t>pukul</a:t>
            </a:r>
            <a:r>
              <a:rPr lang="en-US" dirty="0"/>
              <a:t> 10.16 </a:t>
            </a:r>
          </a:p>
          <a:p>
            <a:pPr marL="0" lvl="0" indent="0" algn="l" rtl="0">
              <a:spcBef>
                <a:spcPts val="0"/>
              </a:spcBef>
              <a:spcAft>
                <a:spcPts val="0"/>
              </a:spcAft>
              <a:buNone/>
            </a:pPr>
            <a:r>
              <a:rPr lang="en-US" dirty="0"/>
              <a:t>     [16 </a:t>
            </a:r>
            <a:r>
              <a:rPr lang="en-US" dirty="0" err="1"/>
              <a:t>Desember</a:t>
            </a:r>
            <a:r>
              <a:rPr lang="en-US" dirty="0"/>
              <a:t> 2020]</a:t>
            </a:r>
          </a:p>
          <a:p>
            <a:pPr marL="0" lvl="0" indent="0" algn="l" rtl="0">
              <a:spcBef>
                <a:spcPts val="0"/>
              </a:spcBef>
              <a:spcAft>
                <a:spcPts val="0"/>
              </a:spcAft>
              <a:buNone/>
            </a:pPr>
            <a:r>
              <a:rPr lang="en-US" dirty="0"/>
              <a:t>Wibowo, Liana. (2018). </a:t>
            </a:r>
            <a:r>
              <a:rPr lang="en-US" i="1" dirty="0"/>
              <a:t>“Bab 1 </a:t>
            </a:r>
            <a:r>
              <a:rPr lang="en-US" i="1" dirty="0" err="1"/>
              <a:t>Pendahuluan</a:t>
            </a:r>
            <a:r>
              <a:rPr lang="en-US" i="1" dirty="0"/>
              <a:t> 1.1 </a:t>
            </a:r>
            <a:r>
              <a:rPr lang="en-US" i="1" dirty="0" err="1"/>
              <a:t>Latar</a:t>
            </a:r>
            <a:r>
              <a:rPr lang="en-US" i="1" dirty="0"/>
              <a:t> </a:t>
            </a:r>
            <a:r>
              <a:rPr lang="en-US" i="1" dirty="0" err="1"/>
              <a:t>Belakang</a:t>
            </a:r>
            <a:r>
              <a:rPr lang="en-US" i="1" dirty="0"/>
              <a:t>”</a:t>
            </a:r>
            <a:r>
              <a:rPr lang="en-US" dirty="0"/>
              <a:t>. [online].</a:t>
            </a:r>
          </a:p>
          <a:p>
            <a:pPr marL="0" lvl="0" indent="0" algn="l" rtl="0">
              <a:spcBef>
                <a:spcPts val="0"/>
              </a:spcBef>
              <a:spcAft>
                <a:spcPts val="0"/>
              </a:spcAft>
              <a:buNone/>
            </a:pPr>
            <a:r>
              <a:rPr lang="en-US" dirty="0"/>
              <a:t>     </a:t>
            </a:r>
            <a:r>
              <a:rPr lang="en-US" dirty="0" err="1"/>
              <a:t>tersedia</a:t>
            </a:r>
            <a:r>
              <a:rPr lang="en-US" dirty="0"/>
              <a:t>: </a:t>
            </a:r>
            <a:r>
              <a:rPr lang="en-US" dirty="0">
                <a:hlinkClick r:id="rId6"/>
              </a:rPr>
              <a:t>https://docplayer.info/73039339-Bab-i-pendahuluan-1-1-latar-belakang.html</a:t>
            </a:r>
            <a:r>
              <a:rPr lang="en-US" dirty="0"/>
              <a:t> </a:t>
            </a:r>
            <a:r>
              <a:rPr lang="en-US" dirty="0" err="1"/>
              <a:t>diakses</a:t>
            </a:r>
            <a:r>
              <a:rPr lang="en-US" dirty="0"/>
              <a:t> pada </a:t>
            </a:r>
            <a:r>
              <a:rPr lang="en-US" dirty="0" err="1"/>
              <a:t>pukul</a:t>
            </a:r>
            <a:r>
              <a:rPr lang="en-US" dirty="0"/>
              <a:t> 10.18 [16 </a:t>
            </a:r>
            <a:r>
              <a:rPr lang="en-US" dirty="0" err="1"/>
              <a:t>Desember</a:t>
            </a:r>
            <a:r>
              <a:rPr lang="en-US" dirty="0"/>
              <a:t> 2020]</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73"/>
          <p:cNvSpPr txBox="1">
            <a:spLocks noGrp="1"/>
          </p:cNvSpPr>
          <p:nvPr>
            <p:ph type="ctrTitle"/>
          </p:nvPr>
        </p:nvSpPr>
        <p:spPr>
          <a:xfrm>
            <a:off x="2437109" y="1714565"/>
            <a:ext cx="4354800" cy="64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Thanks!</a:t>
            </a:r>
            <a:endParaRPr dirty="0"/>
          </a:p>
        </p:txBody>
      </p:sp>
      <p:sp>
        <p:nvSpPr>
          <p:cNvPr id="3698" name="Google Shape;3698;p73"/>
          <p:cNvSpPr txBox="1">
            <a:spLocks noGrp="1"/>
          </p:cNvSpPr>
          <p:nvPr>
            <p:ph type="subTitle" idx="1"/>
          </p:nvPr>
        </p:nvSpPr>
        <p:spPr>
          <a:xfrm>
            <a:off x="2352092" y="2784535"/>
            <a:ext cx="4354800" cy="7492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salmahayaamalia9@gmail.com</a:t>
            </a:r>
            <a:endParaRPr dirty="0"/>
          </a:p>
          <a:p>
            <a:pPr marL="0" lvl="0" indent="0" algn="ctr" rtl="0">
              <a:spcBef>
                <a:spcPts val="0"/>
              </a:spcBef>
              <a:spcAft>
                <a:spcPts val="0"/>
              </a:spcAft>
              <a:buNone/>
            </a:pPr>
            <a:r>
              <a:rPr lang="es" dirty="0"/>
              <a:t>08977922923</a:t>
            </a:r>
            <a:endParaRPr dirty="0"/>
          </a:p>
        </p:txBody>
      </p:sp>
      <p:grpSp>
        <p:nvGrpSpPr>
          <p:cNvPr id="3701" name="Google Shape;3701;p73"/>
          <p:cNvGrpSpPr/>
          <p:nvPr/>
        </p:nvGrpSpPr>
        <p:grpSpPr>
          <a:xfrm>
            <a:off x="3717642" y="3495732"/>
            <a:ext cx="362920" cy="356865"/>
            <a:chOff x="3717642" y="3495732"/>
            <a:chExt cx="362920" cy="356865"/>
          </a:xfrm>
        </p:grpSpPr>
        <p:sp>
          <p:nvSpPr>
            <p:cNvPr id="3702" name="Google Shape;3702;p73"/>
            <p:cNvSpPr/>
            <p:nvPr/>
          </p:nvSpPr>
          <p:spPr>
            <a:xfrm>
              <a:off x="3717642" y="3495732"/>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73"/>
            <p:cNvSpPr/>
            <p:nvPr/>
          </p:nvSpPr>
          <p:spPr>
            <a:xfrm>
              <a:off x="3872782" y="3495732"/>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73"/>
            <p:cNvSpPr/>
            <p:nvPr/>
          </p:nvSpPr>
          <p:spPr>
            <a:xfrm>
              <a:off x="3779692" y="3572936"/>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5" name="Google Shape;3705;p73"/>
          <p:cNvGrpSpPr/>
          <p:nvPr/>
        </p:nvGrpSpPr>
        <p:grpSpPr>
          <a:xfrm>
            <a:off x="4166075" y="3495732"/>
            <a:ext cx="362920" cy="356865"/>
            <a:chOff x="4166075" y="3495732"/>
            <a:chExt cx="362920" cy="356865"/>
          </a:xfrm>
        </p:grpSpPr>
        <p:sp>
          <p:nvSpPr>
            <p:cNvPr id="3706" name="Google Shape;3706;p73"/>
            <p:cNvSpPr/>
            <p:nvPr/>
          </p:nvSpPr>
          <p:spPr>
            <a:xfrm>
              <a:off x="4166075" y="349573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73"/>
            <p:cNvSpPr/>
            <p:nvPr/>
          </p:nvSpPr>
          <p:spPr>
            <a:xfrm>
              <a:off x="4321216" y="3495732"/>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73"/>
            <p:cNvSpPr/>
            <p:nvPr/>
          </p:nvSpPr>
          <p:spPr>
            <a:xfrm>
              <a:off x="4230407" y="3559671"/>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73"/>
            <p:cNvSpPr/>
            <p:nvPr/>
          </p:nvSpPr>
          <p:spPr>
            <a:xfrm>
              <a:off x="4264093" y="3613805"/>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73"/>
            <p:cNvSpPr/>
            <p:nvPr/>
          </p:nvSpPr>
          <p:spPr>
            <a:xfrm>
              <a:off x="4390843" y="3588822"/>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1" name="Google Shape;3711;p73"/>
          <p:cNvGrpSpPr/>
          <p:nvPr/>
        </p:nvGrpSpPr>
        <p:grpSpPr>
          <a:xfrm>
            <a:off x="4614143" y="3495732"/>
            <a:ext cx="363314" cy="356576"/>
            <a:chOff x="4614509" y="3495732"/>
            <a:chExt cx="363314" cy="356576"/>
          </a:xfrm>
        </p:grpSpPr>
        <p:sp>
          <p:nvSpPr>
            <p:cNvPr id="3712" name="Google Shape;3712;p73"/>
            <p:cNvSpPr/>
            <p:nvPr/>
          </p:nvSpPr>
          <p:spPr>
            <a:xfrm>
              <a:off x="4614509" y="349573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73"/>
            <p:cNvSpPr/>
            <p:nvPr/>
          </p:nvSpPr>
          <p:spPr>
            <a:xfrm>
              <a:off x="4769649" y="3495732"/>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73"/>
            <p:cNvSpPr/>
            <p:nvPr/>
          </p:nvSpPr>
          <p:spPr>
            <a:xfrm>
              <a:off x="4699655" y="364256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73"/>
            <p:cNvSpPr/>
            <p:nvPr/>
          </p:nvSpPr>
          <p:spPr>
            <a:xfrm>
              <a:off x="4683743" y="357277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73"/>
            <p:cNvSpPr/>
            <p:nvPr/>
          </p:nvSpPr>
          <p:spPr>
            <a:xfrm>
              <a:off x="4777226" y="364253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7" name="Google Shape;3717;p73"/>
          <p:cNvGrpSpPr/>
          <p:nvPr/>
        </p:nvGrpSpPr>
        <p:grpSpPr>
          <a:xfrm>
            <a:off x="5063310" y="3495732"/>
            <a:ext cx="362947" cy="356576"/>
            <a:chOff x="5063310" y="3495732"/>
            <a:chExt cx="362947" cy="356576"/>
          </a:xfrm>
        </p:grpSpPr>
        <p:sp>
          <p:nvSpPr>
            <p:cNvPr id="3718" name="Google Shape;3718;p73"/>
            <p:cNvSpPr/>
            <p:nvPr/>
          </p:nvSpPr>
          <p:spPr>
            <a:xfrm>
              <a:off x="5063310" y="3495732"/>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73"/>
            <p:cNvSpPr/>
            <p:nvPr/>
          </p:nvSpPr>
          <p:spPr>
            <a:xfrm>
              <a:off x="5218083" y="3495732"/>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73"/>
            <p:cNvSpPr/>
            <p:nvPr/>
          </p:nvSpPr>
          <p:spPr>
            <a:xfrm>
              <a:off x="5139386" y="3587930"/>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72"/>
        <p:cNvGrpSpPr/>
        <p:nvPr/>
      </p:nvGrpSpPr>
      <p:grpSpPr>
        <a:xfrm>
          <a:off x="0" y="0"/>
          <a:ext cx="0" cy="0"/>
          <a:chOff x="0" y="0"/>
          <a:chExt cx="0" cy="0"/>
        </a:xfrm>
      </p:grpSpPr>
      <p:sp>
        <p:nvSpPr>
          <p:cNvPr id="3473" name="Google Shape;3473;p45"/>
          <p:cNvSpPr txBox="1">
            <a:spLocks noGrp="1"/>
          </p:cNvSpPr>
          <p:nvPr>
            <p:ph type="ctrTitle"/>
          </p:nvPr>
        </p:nvSpPr>
        <p:spPr>
          <a:xfrm>
            <a:off x="311700" y="590275"/>
            <a:ext cx="8520600" cy="64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Alarm Peringatan Gempa Bumi</a:t>
            </a:r>
            <a:endParaRPr dirty="0"/>
          </a:p>
        </p:txBody>
      </p:sp>
      <p:sp>
        <p:nvSpPr>
          <p:cNvPr id="3474" name="Google Shape;3474;p45"/>
          <p:cNvSpPr txBox="1">
            <a:spLocks noGrp="1"/>
          </p:cNvSpPr>
          <p:nvPr>
            <p:ph type="subTitle" idx="1"/>
          </p:nvPr>
        </p:nvSpPr>
        <p:spPr>
          <a:xfrm>
            <a:off x="311700" y="1436875"/>
            <a:ext cx="85206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t>Dibuat oleh :</a:t>
            </a:r>
            <a:endParaRPr dirty="0"/>
          </a:p>
          <a:p>
            <a:pPr marL="0" lvl="0" indent="0" algn="ctr" rtl="0">
              <a:spcBef>
                <a:spcPts val="0"/>
              </a:spcBef>
              <a:spcAft>
                <a:spcPts val="0"/>
              </a:spcAft>
              <a:buNone/>
            </a:pPr>
            <a:endParaRPr dirty="0"/>
          </a:p>
        </p:txBody>
      </p:sp>
      <p:sp>
        <p:nvSpPr>
          <p:cNvPr id="3475" name="Google Shape;3475;p45"/>
          <p:cNvSpPr txBox="1">
            <a:spLocks noGrp="1"/>
          </p:cNvSpPr>
          <p:nvPr>
            <p:ph type="ctrTitle" idx="2"/>
          </p:nvPr>
        </p:nvSpPr>
        <p:spPr>
          <a:xfrm>
            <a:off x="311700" y="1994400"/>
            <a:ext cx="8520600" cy="64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 dirty="0"/>
              <a:t>Salma Haya Amalia</a:t>
            </a:r>
            <a:endParaRPr dirty="0"/>
          </a:p>
        </p:txBody>
      </p:sp>
      <p:sp>
        <p:nvSpPr>
          <p:cNvPr id="3476" name="Google Shape;3476;p45"/>
          <p:cNvSpPr txBox="1">
            <a:spLocks noGrp="1"/>
          </p:cNvSpPr>
          <p:nvPr>
            <p:ph type="ctrTitle" idx="3"/>
          </p:nvPr>
        </p:nvSpPr>
        <p:spPr>
          <a:xfrm>
            <a:off x="1495750" y="2956975"/>
            <a:ext cx="6152400" cy="43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1" dirty="0">
                <a:solidFill>
                  <a:srgbClr val="FAC963"/>
                </a:solidFill>
              </a:rPr>
              <a:t>2010631170117</a:t>
            </a:r>
            <a:endParaRPr dirty="0">
              <a:solidFill>
                <a:srgbClr val="FAC963"/>
              </a:solidFill>
            </a:endParaRPr>
          </a:p>
        </p:txBody>
      </p:sp>
      <p:sp>
        <p:nvSpPr>
          <p:cNvPr id="6" name="Google Shape;3476;p45">
            <a:extLst>
              <a:ext uri="{FF2B5EF4-FFF2-40B4-BE49-F238E27FC236}">
                <a16:creationId xmlns:a16="http://schemas.microsoft.com/office/drawing/2014/main" id="{F43AD345-EBCF-4BA6-B112-636BFCA45A37}"/>
              </a:ext>
            </a:extLst>
          </p:cNvPr>
          <p:cNvSpPr txBox="1">
            <a:spLocks/>
          </p:cNvSpPr>
          <p:nvPr/>
        </p:nvSpPr>
        <p:spPr>
          <a:xfrm>
            <a:off x="1495750" y="3389575"/>
            <a:ext cx="6152400" cy="43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Quicksand"/>
              <a:buNone/>
              <a:defRPr sz="2000" b="0" i="0" u="none" strike="noStrike" cap="none">
                <a:solidFill>
                  <a:schemeClr val="dk1"/>
                </a:solidFill>
                <a:latin typeface="Quicksand"/>
                <a:ea typeface="Quicksand"/>
                <a:cs typeface="Quicksand"/>
                <a:sym typeface="Quicksand"/>
              </a:defRPr>
            </a:lvl1pPr>
            <a:lvl2pPr marR="0" lvl="1" algn="ctr" rtl="0">
              <a:lnSpc>
                <a:spcPct val="100000"/>
              </a:lnSpc>
              <a:spcBef>
                <a:spcPts val="0"/>
              </a:spcBef>
              <a:spcAft>
                <a:spcPts val="0"/>
              </a:spcAft>
              <a:buClr>
                <a:schemeClr val="dk1"/>
              </a:buClr>
              <a:buSzPts val="5200"/>
              <a:buFont typeface="Quicksand"/>
              <a:buNone/>
              <a:defRPr sz="5200" b="0" i="0" u="none" strike="noStrike" cap="none">
                <a:solidFill>
                  <a:schemeClr val="dk1"/>
                </a:solidFill>
                <a:latin typeface="Quicksand"/>
                <a:ea typeface="Quicksand"/>
                <a:cs typeface="Quicksand"/>
                <a:sym typeface="Quicksand"/>
              </a:defRPr>
            </a:lvl2pPr>
            <a:lvl3pPr marR="0" lvl="2" algn="ctr" rtl="0">
              <a:lnSpc>
                <a:spcPct val="100000"/>
              </a:lnSpc>
              <a:spcBef>
                <a:spcPts val="0"/>
              </a:spcBef>
              <a:spcAft>
                <a:spcPts val="0"/>
              </a:spcAft>
              <a:buClr>
                <a:schemeClr val="dk1"/>
              </a:buClr>
              <a:buSzPts val="5200"/>
              <a:buFont typeface="Quicksand"/>
              <a:buNone/>
              <a:defRPr sz="5200" b="0" i="0" u="none" strike="noStrike" cap="none">
                <a:solidFill>
                  <a:schemeClr val="dk1"/>
                </a:solidFill>
                <a:latin typeface="Quicksand"/>
                <a:ea typeface="Quicksand"/>
                <a:cs typeface="Quicksand"/>
                <a:sym typeface="Quicksand"/>
              </a:defRPr>
            </a:lvl3pPr>
            <a:lvl4pPr marR="0" lvl="3" algn="ctr" rtl="0">
              <a:lnSpc>
                <a:spcPct val="100000"/>
              </a:lnSpc>
              <a:spcBef>
                <a:spcPts val="0"/>
              </a:spcBef>
              <a:spcAft>
                <a:spcPts val="0"/>
              </a:spcAft>
              <a:buClr>
                <a:schemeClr val="dk1"/>
              </a:buClr>
              <a:buSzPts val="5200"/>
              <a:buFont typeface="Quicksand"/>
              <a:buNone/>
              <a:defRPr sz="5200" b="0" i="0" u="none" strike="noStrike" cap="none">
                <a:solidFill>
                  <a:schemeClr val="dk1"/>
                </a:solidFill>
                <a:latin typeface="Quicksand"/>
                <a:ea typeface="Quicksand"/>
                <a:cs typeface="Quicksand"/>
                <a:sym typeface="Quicksand"/>
              </a:defRPr>
            </a:lvl4pPr>
            <a:lvl5pPr marR="0" lvl="4" algn="ctr" rtl="0">
              <a:lnSpc>
                <a:spcPct val="100000"/>
              </a:lnSpc>
              <a:spcBef>
                <a:spcPts val="0"/>
              </a:spcBef>
              <a:spcAft>
                <a:spcPts val="0"/>
              </a:spcAft>
              <a:buClr>
                <a:schemeClr val="dk1"/>
              </a:buClr>
              <a:buSzPts val="5200"/>
              <a:buFont typeface="Quicksand"/>
              <a:buNone/>
              <a:defRPr sz="5200" b="0" i="0" u="none" strike="noStrike" cap="none">
                <a:solidFill>
                  <a:schemeClr val="dk1"/>
                </a:solidFill>
                <a:latin typeface="Quicksand"/>
                <a:ea typeface="Quicksand"/>
                <a:cs typeface="Quicksand"/>
                <a:sym typeface="Quicksand"/>
              </a:defRPr>
            </a:lvl5pPr>
            <a:lvl6pPr marR="0" lvl="5" algn="ctr" rtl="0">
              <a:lnSpc>
                <a:spcPct val="100000"/>
              </a:lnSpc>
              <a:spcBef>
                <a:spcPts val="0"/>
              </a:spcBef>
              <a:spcAft>
                <a:spcPts val="0"/>
              </a:spcAft>
              <a:buClr>
                <a:schemeClr val="dk1"/>
              </a:buClr>
              <a:buSzPts val="5200"/>
              <a:buFont typeface="Quicksand"/>
              <a:buNone/>
              <a:defRPr sz="5200" b="0" i="0" u="none" strike="noStrike" cap="none">
                <a:solidFill>
                  <a:schemeClr val="dk1"/>
                </a:solidFill>
                <a:latin typeface="Quicksand"/>
                <a:ea typeface="Quicksand"/>
                <a:cs typeface="Quicksand"/>
                <a:sym typeface="Quicksand"/>
              </a:defRPr>
            </a:lvl6pPr>
            <a:lvl7pPr marR="0" lvl="6" algn="ctr" rtl="0">
              <a:lnSpc>
                <a:spcPct val="100000"/>
              </a:lnSpc>
              <a:spcBef>
                <a:spcPts val="0"/>
              </a:spcBef>
              <a:spcAft>
                <a:spcPts val="0"/>
              </a:spcAft>
              <a:buClr>
                <a:schemeClr val="dk1"/>
              </a:buClr>
              <a:buSzPts val="5200"/>
              <a:buFont typeface="Quicksand"/>
              <a:buNone/>
              <a:defRPr sz="5200" b="0" i="0" u="none" strike="noStrike" cap="none">
                <a:solidFill>
                  <a:schemeClr val="dk1"/>
                </a:solidFill>
                <a:latin typeface="Quicksand"/>
                <a:ea typeface="Quicksand"/>
                <a:cs typeface="Quicksand"/>
                <a:sym typeface="Quicksand"/>
              </a:defRPr>
            </a:lvl7pPr>
            <a:lvl8pPr marR="0" lvl="7" algn="ctr" rtl="0">
              <a:lnSpc>
                <a:spcPct val="100000"/>
              </a:lnSpc>
              <a:spcBef>
                <a:spcPts val="0"/>
              </a:spcBef>
              <a:spcAft>
                <a:spcPts val="0"/>
              </a:spcAft>
              <a:buClr>
                <a:schemeClr val="dk1"/>
              </a:buClr>
              <a:buSzPts val="5200"/>
              <a:buFont typeface="Quicksand"/>
              <a:buNone/>
              <a:defRPr sz="5200" b="0" i="0" u="none" strike="noStrike" cap="none">
                <a:solidFill>
                  <a:schemeClr val="dk1"/>
                </a:solidFill>
                <a:latin typeface="Quicksand"/>
                <a:ea typeface="Quicksand"/>
                <a:cs typeface="Quicksand"/>
                <a:sym typeface="Quicksand"/>
              </a:defRPr>
            </a:lvl8pPr>
            <a:lvl9pPr marR="0" lvl="8" algn="ctr" rtl="0">
              <a:lnSpc>
                <a:spcPct val="100000"/>
              </a:lnSpc>
              <a:spcBef>
                <a:spcPts val="0"/>
              </a:spcBef>
              <a:spcAft>
                <a:spcPts val="0"/>
              </a:spcAft>
              <a:buClr>
                <a:schemeClr val="dk1"/>
              </a:buClr>
              <a:buSzPts val="5200"/>
              <a:buFont typeface="Quicksand"/>
              <a:buNone/>
              <a:defRPr sz="5200" b="0" i="0" u="none" strike="noStrike" cap="none">
                <a:solidFill>
                  <a:schemeClr val="dk1"/>
                </a:solidFill>
                <a:latin typeface="Quicksand"/>
                <a:ea typeface="Quicksand"/>
                <a:cs typeface="Quicksand"/>
                <a:sym typeface="Quicksand"/>
              </a:defRPr>
            </a:lvl9pPr>
          </a:lstStyle>
          <a:p>
            <a:r>
              <a:rPr lang="en-US" b="1" dirty="0">
                <a:solidFill>
                  <a:srgbClr val="003C47"/>
                </a:solidFill>
              </a:rPr>
              <a:t>1F</a:t>
            </a:r>
            <a:endParaRPr lang="en-US" b="1" dirty="0">
              <a:solidFill>
                <a:srgbClr val="FAC963"/>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8"/>
        <p:cNvGrpSpPr/>
        <p:nvPr/>
      </p:nvGrpSpPr>
      <p:grpSpPr>
        <a:xfrm>
          <a:off x="0" y="0"/>
          <a:ext cx="0" cy="0"/>
          <a:chOff x="0" y="0"/>
          <a:chExt cx="0" cy="0"/>
        </a:xfrm>
      </p:grpSpPr>
      <p:sp>
        <p:nvSpPr>
          <p:cNvPr id="6" name="Google Shape;3522;p51">
            <a:extLst>
              <a:ext uri="{FF2B5EF4-FFF2-40B4-BE49-F238E27FC236}">
                <a16:creationId xmlns:a16="http://schemas.microsoft.com/office/drawing/2014/main" id="{2F829120-BA86-4CEB-A32B-33D8073FC69C}"/>
              </a:ext>
            </a:extLst>
          </p:cNvPr>
          <p:cNvSpPr txBox="1">
            <a:spLocks/>
          </p:cNvSpPr>
          <p:nvPr/>
        </p:nvSpPr>
        <p:spPr>
          <a:xfrm>
            <a:off x="1021080" y="1001675"/>
            <a:ext cx="7414260" cy="19929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1600" b="0" i="0" u="none" strike="noStrike" cap="none">
                <a:solidFill>
                  <a:srgbClr val="003C47"/>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800" dirty="0"/>
              <a:t>Indonesia </a:t>
            </a:r>
            <a:r>
              <a:rPr lang="en-US" sz="1800" dirty="0" err="1"/>
              <a:t>merupakan</a:t>
            </a:r>
            <a:r>
              <a:rPr lang="en-US" sz="1800" dirty="0"/>
              <a:t> negara yang </a:t>
            </a:r>
            <a:r>
              <a:rPr lang="en-US" sz="1800" dirty="0" err="1"/>
              <a:t>strategis</a:t>
            </a:r>
            <a:r>
              <a:rPr lang="en-US" sz="1800" dirty="0"/>
              <a:t> yang </a:t>
            </a:r>
            <a:r>
              <a:rPr lang="en-US" sz="1800" dirty="0" err="1"/>
              <a:t>dapat</a:t>
            </a:r>
            <a:r>
              <a:rPr lang="en-US" sz="1800" dirty="0"/>
              <a:t> </a:t>
            </a:r>
            <a:r>
              <a:rPr lang="en-US" sz="1800" dirty="0" err="1"/>
              <a:t>dilihat</a:t>
            </a:r>
            <a:r>
              <a:rPr lang="en-US" sz="1800" dirty="0"/>
              <a:t> </a:t>
            </a:r>
            <a:r>
              <a:rPr lang="en-US" sz="1800" dirty="0" err="1"/>
              <a:t>dari</a:t>
            </a:r>
            <a:r>
              <a:rPr lang="en-US" sz="1800" dirty="0"/>
              <a:t> </a:t>
            </a:r>
            <a:r>
              <a:rPr lang="en-US" sz="1800" dirty="0" err="1"/>
              <a:t>belahan</a:t>
            </a:r>
            <a:r>
              <a:rPr lang="en-US" sz="1800" dirty="0"/>
              <a:t> </a:t>
            </a:r>
            <a:r>
              <a:rPr lang="en-US" sz="1800" dirty="0" err="1"/>
              <a:t>bumi</a:t>
            </a:r>
            <a:r>
              <a:rPr lang="en-US" sz="1800" dirty="0"/>
              <a:t> </a:t>
            </a:r>
            <a:r>
              <a:rPr lang="en-US" sz="1800" dirty="0" err="1"/>
              <a:t>manapun</a:t>
            </a:r>
            <a:r>
              <a:rPr lang="en-US" sz="1800" dirty="0"/>
              <a:t>. </a:t>
            </a:r>
            <a:r>
              <a:rPr lang="en-US" sz="1800" dirty="0" err="1"/>
              <a:t>Tetapi</a:t>
            </a:r>
            <a:r>
              <a:rPr lang="en-US" sz="1800" dirty="0"/>
              <a:t>, negara Indonesia </a:t>
            </a:r>
            <a:r>
              <a:rPr lang="en-US" sz="1800" dirty="0" err="1"/>
              <a:t>memiliki</a:t>
            </a:r>
            <a:r>
              <a:rPr lang="en-US" sz="1800" dirty="0"/>
              <a:t> </a:t>
            </a:r>
            <a:r>
              <a:rPr lang="en-US" sz="1800" dirty="0" err="1"/>
              <a:t>kekurangan</a:t>
            </a:r>
            <a:r>
              <a:rPr lang="en-US" sz="1800" dirty="0"/>
              <a:t> yang </a:t>
            </a:r>
            <a:r>
              <a:rPr lang="en-US" sz="1800" dirty="0" err="1"/>
              <a:t>sangat</a:t>
            </a:r>
            <a:r>
              <a:rPr lang="en-US" sz="1800" dirty="0"/>
              <a:t> </a:t>
            </a:r>
            <a:r>
              <a:rPr lang="en-US" sz="1800" dirty="0" err="1"/>
              <a:t>banyak</a:t>
            </a:r>
            <a:r>
              <a:rPr lang="en-US" sz="1800" dirty="0"/>
              <a:t>, </a:t>
            </a:r>
            <a:r>
              <a:rPr lang="en-US" sz="1800" dirty="0" err="1"/>
              <a:t>yaitu</a:t>
            </a:r>
            <a:r>
              <a:rPr lang="en-US" sz="1800" dirty="0"/>
              <a:t> Indonesia </a:t>
            </a:r>
            <a:r>
              <a:rPr lang="en-US" sz="1800" dirty="0" err="1"/>
              <a:t>memiliki</a:t>
            </a:r>
            <a:r>
              <a:rPr lang="en-US" sz="1800" dirty="0"/>
              <a:t> </a:t>
            </a:r>
            <a:r>
              <a:rPr lang="en-US" sz="1800" dirty="0" err="1"/>
              <a:t>lempeng</a:t>
            </a:r>
            <a:r>
              <a:rPr lang="en-US" sz="1800" dirty="0"/>
              <a:t> yang </a:t>
            </a:r>
            <a:r>
              <a:rPr lang="en-US" sz="1800" dirty="0" err="1"/>
              <a:t>dapat</a:t>
            </a:r>
            <a:r>
              <a:rPr lang="en-US" sz="1800" dirty="0"/>
              <a:t> </a:t>
            </a:r>
            <a:r>
              <a:rPr lang="en-US" sz="1800" dirty="0" err="1"/>
              <a:t>menyebabkan</a:t>
            </a:r>
            <a:r>
              <a:rPr lang="en-US" sz="1800" dirty="0"/>
              <a:t> </a:t>
            </a:r>
            <a:r>
              <a:rPr lang="en-US" sz="1800" dirty="0" err="1"/>
              <a:t>sering</a:t>
            </a:r>
            <a:r>
              <a:rPr lang="en-US" sz="1800" dirty="0"/>
              <a:t> </a:t>
            </a:r>
            <a:r>
              <a:rPr lang="en-US" sz="1800" dirty="0" err="1"/>
              <a:t>terjadinya</a:t>
            </a:r>
            <a:r>
              <a:rPr lang="en-US" sz="1800" dirty="0"/>
              <a:t> </a:t>
            </a:r>
            <a:r>
              <a:rPr lang="en-US" sz="1800" dirty="0" err="1"/>
              <a:t>gempa</a:t>
            </a:r>
            <a:r>
              <a:rPr lang="en-US" sz="1800" dirty="0"/>
              <a:t> </a:t>
            </a:r>
            <a:r>
              <a:rPr lang="en-US" sz="1800" dirty="0" err="1"/>
              <a:t>tektonik</a:t>
            </a:r>
            <a:r>
              <a:rPr lang="en-US" sz="1800" dirty="0"/>
              <a:t> </a:t>
            </a:r>
            <a:r>
              <a:rPr lang="en-US" sz="1800" dirty="0" err="1"/>
              <a:t>karena</a:t>
            </a:r>
            <a:r>
              <a:rPr lang="en-US" sz="1800" dirty="0"/>
              <a:t> </a:t>
            </a:r>
            <a:r>
              <a:rPr lang="en-US" sz="1800" dirty="0" err="1"/>
              <a:t>pergeseran</a:t>
            </a:r>
            <a:r>
              <a:rPr lang="en-US" sz="1800" dirty="0"/>
              <a:t> </a:t>
            </a:r>
            <a:r>
              <a:rPr lang="en-US" sz="1800" dirty="0" err="1"/>
              <a:t>kulit</a:t>
            </a:r>
            <a:r>
              <a:rPr lang="en-US" sz="1800" dirty="0"/>
              <a:t> </a:t>
            </a:r>
            <a:r>
              <a:rPr lang="en-US" sz="1800" dirty="0" err="1"/>
              <a:t>bumi</a:t>
            </a:r>
            <a:r>
              <a:rPr lang="en-US" sz="1800" dirty="0"/>
              <a:t>. </a:t>
            </a:r>
            <a:r>
              <a:rPr lang="en-US" sz="1800" dirty="0" err="1"/>
              <a:t>Gempa</a:t>
            </a:r>
            <a:r>
              <a:rPr lang="en-US" sz="1800" dirty="0"/>
              <a:t> </a:t>
            </a:r>
            <a:r>
              <a:rPr lang="en-US" sz="1800" dirty="0" err="1"/>
              <a:t>merupakan</a:t>
            </a:r>
            <a:r>
              <a:rPr lang="en-US" sz="1800" dirty="0"/>
              <a:t> salah </a:t>
            </a:r>
            <a:r>
              <a:rPr lang="en-US" sz="1800" dirty="0" err="1"/>
              <a:t>satu</a:t>
            </a:r>
            <a:r>
              <a:rPr lang="en-US" sz="1800" dirty="0"/>
              <a:t> </a:t>
            </a:r>
            <a:r>
              <a:rPr lang="en-US" sz="1800" dirty="0" err="1"/>
              <a:t>bencana</a:t>
            </a:r>
            <a:r>
              <a:rPr lang="en-US" sz="1800" dirty="0"/>
              <a:t> </a:t>
            </a:r>
            <a:r>
              <a:rPr lang="en-US" sz="1800" dirty="0" err="1"/>
              <a:t>alam</a:t>
            </a:r>
            <a:r>
              <a:rPr lang="en-US" sz="1800" dirty="0"/>
              <a:t> yang </a:t>
            </a:r>
            <a:r>
              <a:rPr lang="en-US" sz="1800" dirty="0" err="1"/>
              <a:t>sering</a:t>
            </a:r>
            <a:r>
              <a:rPr lang="en-US" sz="1800" dirty="0"/>
              <a:t> </a:t>
            </a:r>
            <a:r>
              <a:rPr lang="en-US" sz="1800" dirty="0" err="1"/>
              <a:t>terjadi</a:t>
            </a:r>
            <a:r>
              <a:rPr lang="en-US" sz="1800" dirty="0"/>
              <a:t> pada </a:t>
            </a:r>
            <a:r>
              <a:rPr lang="en-US" sz="1800" dirty="0" err="1"/>
              <a:t>beberapa</a:t>
            </a:r>
            <a:r>
              <a:rPr lang="en-US" sz="1800" dirty="0"/>
              <a:t> </a:t>
            </a:r>
            <a:r>
              <a:rPr lang="en-US" sz="1800" dirty="0" err="1"/>
              <a:t>daerah</a:t>
            </a:r>
            <a:r>
              <a:rPr lang="en-US" sz="1800" dirty="0"/>
              <a:t> di Indonesia. </a:t>
            </a:r>
            <a:r>
              <a:rPr lang="en-US" sz="1800" dirty="0" err="1"/>
              <a:t>Gempa</a:t>
            </a:r>
            <a:r>
              <a:rPr lang="en-US" sz="1800" dirty="0"/>
              <a:t> </a:t>
            </a:r>
            <a:r>
              <a:rPr lang="en-US" sz="1800" dirty="0" err="1"/>
              <a:t>sering</a:t>
            </a:r>
            <a:r>
              <a:rPr lang="en-US" sz="1800" dirty="0"/>
              <a:t> kali </a:t>
            </a:r>
            <a:r>
              <a:rPr lang="en-US" sz="1800" dirty="0" err="1"/>
              <a:t>datang</a:t>
            </a:r>
            <a:r>
              <a:rPr lang="en-US" sz="1800" dirty="0"/>
              <a:t> </a:t>
            </a:r>
            <a:r>
              <a:rPr lang="en-US" sz="1800" dirty="0" err="1"/>
              <a:t>secara</a:t>
            </a:r>
            <a:r>
              <a:rPr lang="en-US" sz="1800" dirty="0"/>
              <a:t> </a:t>
            </a:r>
            <a:r>
              <a:rPr lang="en-US" sz="1800" dirty="0" err="1"/>
              <a:t>tiba-tiba</a:t>
            </a:r>
            <a:r>
              <a:rPr lang="en-US" sz="1800" dirty="0"/>
              <a:t> dan </a:t>
            </a:r>
            <a:r>
              <a:rPr lang="en-US" sz="1800" dirty="0" err="1"/>
              <a:t>bahkan</a:t>
            </a:r>
            <a:r>
              <a:rPr lang="en-US" sz="1800" dirty="0"/>
              <a:t> </a:t>
            </a:r>
            <a:r>
              <a:rPr lang="en-US" sz="1800" dirty="0" err="1"/>
              <a:t>menelan</a:t>
            </a:r>
            <a:r>
              <a:rPr lang="en-US" sz="1800" dirty="0"/>
              <a:t> </a:t>
            </a:r>
            <a:r>
              <a:rPr lang="en-US" sz="1800" dirty="0" err="1"/>
              <a:t>banyak</a:t>
            </a:r>
            <a:r>
              <a:rPr lang="en-US" sz="1800" dirty="0"/>
              <a:t> korban </a:t>
            </a:r>
            <a:r>
              <a:rPr lang="en-US" sz="1800" dirty="0" err="1"/>
              <a:t>jiwa</a:t>
            </a:r>
            <a:r>
              <a:rPr lang="en-US" sz="1800" dirty="0"/>
              <a:t>. Oleh </a:t>
            </a:r>
            <a:r>
              <a:rPr lang="en-US" sz="1800" dirty="0" err="1"/>
              <a:t>karena</a:t>
            </a:r>
            <a:r>
              <a:rPr lang="en-US" sz="1800" dirty="0"/>
              <a:t> </a:t>
            </a:r>
            <a:r>
              <a:rPr lang="en-US" sz="1800" dirty="0" err="1"/>
              <a:t>itu</a:t>
            </a:r>
            <a:r>
              <a:rPr lang="en-US" sz="1800" dirty="0"/>
              <a:t>, </a:t>
            </a:r>
            <a:r>
              <a:rPr lang="en-US" sz="1800" dirty="0" err="1"/>
              <a:t>Untuk</a:t>
            </a:r>
            <a:r>
              <a:rPr lang="en-US" sz="1800" dirty="0"/>
              <a:t> </a:t>
            </a:r>
            <a:r>
              <a:rPr lang="en-US" sz="1800" dirty="0" err="1"/>
              <a:t>meminimalisir</a:t>
            </a:r>
            <a:r>
              <a:rPr lang="en-US" sz="1800" dirty="0"/>
              <a:t> </a:t>
            </a:r>
            <a:r>
              <a:rPr lang="en-US" sz="1800" dirty="0" err="1"/>
              <a:t>kerugian</a:t>
            </a:r>
            <a:r>
              <a:rPr lang="en-US" sz="1800" dirty="0"/>
              <a:t> yang </a:t>
            </a:r>
            <a:r>
              <a:rPr lang="en-US" sz="1800" dirty="0" err="1"/>
              <a:t>diakibatkan</a:t>
            </a:r>
            <a:r>
              <a:rPr lang="en-US" sz="1800" dirty="0"/>
              <a:t> oleh </a:t>
            </a:r>
            <a:r>
              <a:rPr lang="en-US" sz="1800" dirty="0" err="1"/>
              <a:t>gempa</a:t>
            </a:r>
            <a:r>
              <a:rPr lang="en-US" sz="1800" dirty="0"/>
              <a:t> dan </a:t>
            </a:r>
            <a:r>
              <a:rPr lang="en-US" sz="1800" dirty="0" err="1"/>
              <a:t>meningkatkan</a:t>
            </a:r>
            <a:r>
              <a:rPr lang="en-US" sz="1800" dirty="0"/>
              <a:t> </a:t>
            </a:r>
            <a:r>
              <a:rPr lang="en-US" sz="1800" dirty="0" err="1"/>
              <a:t>kewaspadaan</a:t>
            </a:r>
            <a:r>
              <a:rPr lang="en-US" sz="1800" dirty="0"/>
              <a:t> </a:t>
            </a:r>
            <a:r>
              <a:rPr lang="en-US" sz="1800" dirty="0" err="1"/>
              <a:t>masyarakat</a:t>
            </a:r>
            <a:r>
              <a:rPr lang="en-US" sz="1800" dirty="0"/>
              <a:t>, </a:t>
            </a:r>
            <a:r>
              <a:rPr lang="en-US" sz="1800" dirty="0" err="1"/>
              <a:t>maka</a:t>
            </a:r>
            <a:r>
              <a:rPr lang="en-US" sz="1800" dirty="0"/>
              <a:t> </a:t>
            </a:r>
            <a:r>
              <a:rPr lang="en-US" sz="1800" dirty="0" err="1"/>
              <a:t>dari</a:t>
            </a:r>
            <a:r>
              <a:rPr lang="en-US" sz="1800" dirty="0"/>
              <a:t> </a:t>
            </a:r>
            <a:r>
              <a:rPr lang="en-US" sz="1800" dirty="0" err="1"/>
              <a:t>itu</a:t>
            </a:r>
            <a:r>
              <a:rPr lang="en-US" sz="1800" dirty="0"/>
              <a:t> </a:t>
            </a:r>
            <a:r>
              <a:rPr lang="en-US" sz="1800" dirty="0" err="1"/>
              <a:t>saya</a:t>
            </a:r>
            <a:r>
              <a:rPr lang="en-US" sz="1800" dirty="0"/>
              <a:t> </a:t>
            </a:r>
            <a:r>
              <a:rPr lang="en-US" sz="1800" dirty="0" err="1"/>
              <a:t>mencoba</a:t>
            </a:r>
            <a:r>
              <a:rPr lang="en-US" sz="1800" dirty="0"/>
              <a:t> </a:t>
            </a:r>
            <a:r>
              <a:rPr lang="en-US" sz="1800" dirty="0" err="1"/>
              <a:t>membuat</a:t>
            </a:r>
            <a:r>
              <a:rPr lang="en-US" sz="1800" dirty="0"/>
              <a:t> alarm </a:t>
            </a:r>
            <a:r>
              <a:rPr lang="en-US" sz="1800" dirty="0" err="1"/>
              <a:t>peringatan</a:t>
            </a:r>
            <a:r>
              <a:rPr lang="en-US" sz="1800" dirty="0"/>
              <a:t> </a:t>
            </a:r>
            <a:r>
              <a:rPr lang="en-US" sz="1800" dirty="0" err="1"/>
              <a:t>gempa</a:t>
            </a:r>
            <a:r>
              <a:rPr lang="en-US" sz="1800" dirty="0"/>
              <a:t> </a:t>
            </a:r>
            <a:r>
              <a:rPr lang="en-US" sz="1800" dirty="0" err="1"/>
              <a:t>sederhana</a:t>
            </a:r>
            <a:r>
              <a:rPr lang="en-US" sz="1800" dirty="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8"/>
        <p:cNvGrpSpPr/>
        <p:nvPr/>
      </p:nvGrpSpPr>
      <p:grpSpPr>
        <a:xfrm>
          <a:off x="0" y="0"/>
          <a:ext cx="0" cy="0"/>
          <a:chOff x="0" y="0"/>
          <a:chExt cx="0" cy="0"/>
        </a:xfrm>
      </p:grpSpPr>
      <p:sp>
        <p:nvSpPr>
          <p:cNvPr id="5" name="Google Shape;3522;p51">
            <a:extLst>
              <a:ext uri="{FF2B5EF4-FFF2-40B4-BE49-F238E27FC236}">
                <a16:creationId xmlns:a16="http://schemas.microsoft.com/office/drawing/2014/main" id="{23D14D90-35BF-4895-B81C-4E1D57FD0C5F}"/>
              </a:ext>
            </a:extLst>
          </p:cNvPr>
          <p:cNvSpPr txBox="1">
            <a:spLocks noGrp="1"/>
          </p:cNvSpPr>
          <p:nvPr>
            <p:ph type="ctrTitle"/>
          </p:nvPr>
        </p:nvSpPr>
        <p:spPr>
          <a:xfrm>
            <a:off x="250190" y="0"/>
            <a:ext cx="5198110" cy="2331720"/>
          </a:xfrm>
          <a:prstGeom prst="rect">
            <a:avLst/>
          </a:prstGeom>
        </p:spPr>
        <p:txBody>
          <a:bodyPr spcFirstLastPara="1" wrap="square" lIns="91425" tIns="91425" rIns="91425" bIns="91425" anchor="t" anchorCtr="0">
            <a:noAutofit/>
          </a:bodyPr>
          <a:lstStyle/>
          <a:p>
            <a:pPr algn="l"/>
            <a:r>
              <a:rPr lang="en-US" sz="1800" dirty="0">
                <a:solidFill>
                  <a:schemeClr val="bg2">
                    <a:lumMod val="10000"/>
                  </a:schemeClr>
                </a:solidFill>
                <a:latin typeface="Quicksand" panose="020B0604020202020204" charset="0"/>
              </a:rPr>
              <a:t>Alarm </a:t>
            </a:r>
            <a:r>
              <a:rPr lang="en-US" sz="1800" dirty="0" err="1">
                <a:solidFill>
                  <a:schemeClr val="bg2">
                    <a:lumMod val="10000"/>
                  </a:schemeClr>
                </a:solidFill>
                <a:latin typeface="Quicksand" panose="020B0604020202020204" charset="0"/>
              </a:rPr>
              <a:t>secara</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umum</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dapat</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didefinisikan</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sebagai</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bunyi</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peringatan</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atau</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pemberitahuan</a:t>
            </a:r>
            <a:r>
              <a:rPr lang="en-US" sz="1800" dirty="0">
                <a:solidFill>
                  <a:schemeClr val="bg2">
                    <a:lumMod val="10000"/>
                  </a:schemeClr>
                </a:solidFill>
                <a:latin typeface="Quicksand" panose="020B0604020202020204" charset="0"/>
              </a:rPr>
              <a:t>. Alarm </a:t>
            </a:r>
            <a:r>
              <a:rPr lang="en-US" sz="1800" dirty="0" err="1">
                <a:solidFill>
                  <a:schemeClr val="bg2">
                    <a:lumMod val="10000"/>
                  </a:schemeClr>
                </a:solidFill>
                <a:latin typeface="Quicksand" panose="020B0604020202020204" charset="0"/>
              </a:rPr>
              <a:t>memberikan</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tanda</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bahaya</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berupa</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sinyal</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bunyi</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ataupun</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sinar</a:t>
            </a:r>
            <a:r>
              <a:rPr lang="en-US" sz="1800" dirty="0">
                <a:solidFill>
                  <a:schemeClr val="bg2">
                    <a:lumMod val="10000"/>
                  </a:schemeClr>
                </a:solidFill>
                <a:latin typeface="Quicksand" panose="020B0604020202020204" charset="0"/>
              </a:rPr>
              <a:t>. Dan alarm </a:t>
            </a:r>
            <a:r>
              <a:rPr lang="en-US" sz="1800" dirty="0" err="1">
                <a:solidFill>
                  <a:schemeClr val="bg2">
                    <a:lumMod val="10000"/>
                  </a:schemeClr>
                </a:solidFill>
                <a:latin typeface="Quicksand" panose="020B0604020202020204" charset="0"/>
              </a:rPr>
              <a:t>merupakan</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sesuatu</a:t>
            </a:r>
            <a:r>
              <a:rPr lang="en-US" sz="1800" dirty="0">
                <a:solidFill>
                  <a:schemeClr val="bg2">
                    <a:lumMod val="10000"/>
                  </a:schemeClr>
                </a:solidFill>
                <a:latin typeface="Quicksand" panose="020B0604020202020204" charset="0"/>
              </a:rPr>
              <a:t> yang </a:t>
            </a:r>
            <a:r>
              <a:rPr lang="en-US" sz="1800" dirty="0" err="1">
                <a:solidFill>
                  <a:schemeClr val="bg2">
                    <a:lumMod val="10000"/>
                  </a:schemeClr>
                </a:solidFill>
                <a:latin typeface="Quicksand" panose="020B0604020202020204" charset="0"/>
              </a:rPr>
              <a:t>digunakan</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untuk</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menyiagakan</a:t>
            </a:r>
            <a:r>
              <a:rPr lang="en-US" sz="1800" dirty="0">
                <a:solidFill>
                  <a:schemeClr val="bg2">
                    <a:lumMod val="10000"/>
                  </a:schemeClr>
                </a:solidFill>
                <a:latin typeface="Quicksand" panose="020B0604020202020204" charset="0"/>
              </a:rPr>
              <a:t> orang pada </a:t>
            </a:r>
            <a:r>
              <a:rPr lang="en-US" sz="1800" dirty="0" err="1">
                <a:solidFill>
                  <a:schemeClr val="bg2">
                    <a:lumMod val="10000"/>
                  </a:schemeClr>
                </a:solidFill>
                <a:latin typeface="Quicksand" panose="020B0604020202020204" charset="0"/>
              </a:rPr>
              <a:t>sesuatu</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dengan</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cepat</a:t>
            </a:r>
            <a:r>
              <a:rPr lang="en-US" sz="1800" dirty="0">
                <a:solidFill>
                  <a:schemeClr val="bg2">
                    <a:lumMod val="10000"/>
                  </a:schemeClr>
                </a:solidFill>
                <a:latin typeface="Quicksand" panose="020B0604020202020204" charset="0"/>
              </a:rPr>
              <a:t>. </a:t>
            </a:r>
            <a:r>
              <a:rPr lang="en-US" sz="1800" b="0" i="0" dirty="0" err="1">
                <a:solidFill>
                  <a:srgbClr val="000000"/>
                </a:solidFill>
                <a:effectLst/>
                <a:latin typeface="Quicksand" panose="020B0604020202020204" charset="0"/>
              </a:rPr>
              <a:t>Memberitahukan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apabila</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terjadi</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bahaya</a:t>
            </a:r>
            <a:r>
              <a:rPr lang="en-US" sz="1800" b="0" i="0" dirty="0">
                <a:solidFill>
                  <a:srgbClr val="000000"/>
                </a:solidFill>
                <a:effectLst/>
                <a:latin typeface="Quicksand" panose="020B0604020202020204" charset="0"/>
              </a:rPr>
              <a:t> dan </a:t>
            </a:r>
            <a:r>
              <a:rPr lang="en-US" sz="1800" b="0" i="0" dirty="0" err="1">
                <a:solidFill>
                  <a:srgbClr val="000000"/>
                </a:solidFill>
                <a:effectLst/>
                <a:latin typeface="Quicksand" panose="020B0604020202020204" charset="0"/>
              </a:rPr>
              <a:t>kerusakan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ataupun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kejadian</a:t>
            </a:r>
            <a:r>
              <a:rPr lang="en-US" sz="1800" b="0" i="0" dirty="0">
                <a:solidFill>
                  <a:srgbClr val="000000"/>
                </a:solidFill>
                <a:effectLst/>
                <a:latin typeface="Quicksand" panose="020B0604020202020204" charset="0"/>
              </a:rPr>
              <a:t> yang </a:t>
            </a:r>
            <a:r>
              <a:rPr lang="en-US" sz="1800" b="0" i="0" dirty="0" err="1">
                <a:solidFill>
                  <a:srgbClr val="000000"/>
                </a:solidFill>
                <a:effectLst/>
                <a:latin typeface="Quicksand" panose="020B0604020202020204" charset="0"/>
              </a:rPr>
              <a:t>tidak</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diharapkan</a:t>
            </a:r>
            <a:r>
              <a:rPr lang="en-US" sz="1800" b="0" i="0" dirty="0">
                <a:solidFill>
                  <a:srgbClr val="000000"/>
                </a:solidFill>
                <a:effectLst/>
                <a:latin typeface="Quicksand" panose="020B0604020202020204" charset="0"/>
              </a:rPr>
              <a:t> pada </a:t>
            </a:r>
            <a:r>
              <a:rPr lang="en-US" sz="1800" b="0" i="0" dirty="0" err="1">
                <a:solidFill>
                  <a:srgbClr val="000000"/>
                </a:solidFill>
                <a:effectLst/>
                <a:latin typeface="Quicksand" panose="020B0604020202020204" charset="0"/>
              </a:rPr>
              <a:t>jaringan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melalui</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sinyal</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sehingga</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memberikan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peringatan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secara</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jelas</a:t>
            </a:r>
            <a:r>
              <a:rPr lang="en-US" sz="1800" b="0" i="0" dirty="0">
                <a:solidFill>
                  <a:srgbClr val="000000"/>
                </a:solidFill>
                <a:effectLst/>
                <a:latin typeface="Quicksand" panose="020B0604020202020204" charset="0"/>
              </a:rPr>
              <a:t> agar </a:t>
            </a:r>
            <a:r>
              <a:rPr lang="en-US" sz="1800" b="0" i="0" dirty="0" err="1">
                <a:solidFill>
                  <a:srgbClr val="000000"/>
                </a:solidFill>
                <a:effectLst/>
                <a:latin typeface="Quicksand" panose="020B0604020202020204" charset="0"/>
              </a:rPr>
              <a:t>dapat</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diantisipasi</a:t>
            </a:r>
            <a:r>
              <a:rPr lang="en-US" sz="1800" b="0" i="0" dirty="0">
                <a:solidFill>
                  <a:srgbClr val="000000"/>
                </a:solidFill>
                <a:effectLst/>
                <a:latin typeface="Quicksand" panose="020B0604020202020204" charset="0"/>
              </a:rPr>
              <a:t>.</a:t>
            </a:r>
            <a:endParaRPr lang="en-US" sz="1800" b="0" i="0" u="none" strike="noStrike" baseline="0" dirty="0">
              <a:solidFill>
                <a:schemeClr val="bg2">
                  <a:lumMod val="10000"/>
                </a:schemeClr>
              </a:solidFill>
              <a:latin typeface="Quicksand" panose="020B0604020202020204" charset="0"/>
            </a:endParaRPr>
          </a:p>
        </p:txBody>
      </p:sp>
      <p:sp>
        <p:nvSpPr>
          <p:cNvPr id="7" name="TextBox 6">
            <a:extLst>
              <a:ext uri="{FF2B5EF4-FFF2-40B4-BE49-F238E27FC236}">
                <a16:creationId xmlns:a16="http://schemas.microsoft.com/office/drawing/2014/main" id="{E093D325-5433-4EB5-A62D-C6258C50DAA0}"/>
              </a:ext>
            </a:extLst>
          </p:cNvPr>
          <p:cNvSpPr txBox="1"/>
          <p:nvPr/>
        </p:nvSpPr>
        <p:spPr>
          <a:xfrm>
            <a:off x="3435350" y="3462695"/>
            <a:ext cx="5784850" cy="1200329"/>
          </a:xfrm>
          <a:prstGeom prst="rect">
            <a:avLst/>
          </a:prstGeom>
          <a:noFill/>
        </p:spPr>
        <p:txBody>
          <a:bodyPr wrap="square" rtlCol="0">
            <a:spAutoFit/>
          </a:bodyPr>
          <a:lstStyle/>
          <a:p>
            <a:r>
              <a:rPr lang="en-US" sz="1800" dirty="0" err="1">
                <a:latin typeface="Quicksand" panose="020B0604020202020204" charset="0"/>
              </a:rPr>
              <a:t>Pendeteksi</a:t>
            </a:r>
            <a:r>
              <a:rPr lang="en-US" sz="1800" dirty="0">
                <a:latin typeface="Quicksand" panose="020B0604020202020204" charset="0"/>
              </a:rPr>
              <a:t> </a:t>
            </a:r>
            <a:r>
              <a:rPr lang="en-US" sz="1800" dirty="0" err="1">
                <a:latin typeface="Quicksand" panose="020B0604020202020204" charset="0"/>
              </a:rPr>
              <a:t>gempa</a:t>
            </a:r>
            <a:r>
              <a:rPr lang="en-US" sz="1800" dirty="0">
                <a:latin typeface="Quicksand" panose="020B0604020202020204" charset="0"/>
              </a:rPr>
              <a:t> yang </a:t>
            </a:r>
            <a:r>
              <a:rPr lang="en-US" sz="1800" dirty="0" err="1">
                <a:latin typeface="Quicksand" panose="020B0604020202020204" charset="0"/>
              </a:rPr>
              <a:t>saya</a:t>
            </a:r>
            <a:r>
              <a:rPr lang="en-US" sz="1800" dirty="0">
                <a:latin typeface="Quicksand" panose="020B0604020202020204" charset="0"/>
              </a:rPr>
              <a:t> </a:t>
            </a:r>
            <a:r>
              <a:rPr lang="en-US" sz="1800" dirty="0" err="1">
                <a:latin typeface="Quicksand" panose="020B0604020202020204" charset="0"/>
              </a:rPr>
              <a:t>buat</a:t>
            </a:r>
            <a:r>
              <a:rPr lang="en-US" sz="1800" dirty="0">
                <a:latin typeface="Quicksand" panose="020B0604020202020204" charset="0"/>
              </a:rPr>
              <a:t> </a:t>
            </a:r>
            <a:r>
              <a:rPr lang="en-US" sz="1800" dirty="0" err="1">
                <a:latin typeface="Quicksand" panose="020B0604020202020204" charset="0"/>
              </a:rPr>
              <a:t>merupakan</a:t>
            </a:r>
            <a:r>
              <a:rPr lang="en-US" sz="1800" dirty="0">
                <a:latin typeface="Quicksand" panose="020B0604020202020204" charset="0"/>
              </a:rPr>
              <a:t> </a:t>
            </a:r>
            <a:r>
              <a:rPr lang="en-US" sz="1800" dirty="0" err="1">
                <a:latin typeface="Quicksand" panose="020B0604020202020204" charset="0"/>
              </a:rPr>
              <a:t>suatu</a:t>
            </a:r>
            <a:r>
              <a:rPr lang="en-US" sz="1800" dirty="0">
                <a:latin typeface="Quicksand" panose="020B0604020202020204" charset="0"/>
              </a:rPr>
              <a:t> </a:t>
            </a:r>
            <a:r>
              <a:rPr lang="en-US" sz="1800" dirty="0" err="1">
                <a:latin typeface="Quicksand" panose="020B0604020202020204" charset="0"/>
              </a:rPr>
              <a:t>alat</a:t>
            </a:r>
            <a:r>
              <a:rPr lang="en-US" sz="1800" dirty="0">
                <a:latin typeface="Quicksand" panose="020B0604020202020204" charset="0"/>
              </a:rPr>
              <a:t> yang </a:t>
            </a:r>
            <a:r>
              <a:rPr lang="en-US" sz="1800" dirty="0" err="1">
                <a:latin typeface="Quicksand" panose="020B0604020202020204" charset="0"/>
              </a:rPr>
              <a:t>didesain</a:t>
            </a:r>
            <a:r>
              <a:rPr lang="en-US" sz="1800" dirty="0">
                <a:latin typeface="Quicksand" panose="020B0604020202020204" charset="0"/>
              </a:rPr>
              <a:t> </a:t>
            </a:r>
            <a:r>
              <a:rPr lang="en-US" sz="1800" dirty="0" err="1">
                <a:latin typeface="Quicksand" panose="020B0604020202020204" charset="0"/>
              </a:rPr>
              <a:t>berupa</a:t>
            </a:r>
            <a:r>
              <a:rPr lang="en-US" sz="1800" dirty="0">
                <a:latin typeface="Quicksand" panose="020B0604020202020204" charset="0"/>
              </a:rPr>
              <a:t> alarm </a:t>
            </a:r>
            <a:r>
              <a:rPr lang="en-US" sz="1800" dirty="0" err="1">
                <a:latin typeface="Quicksand" panose="020B0604020202020204" charset="0"/>
              </a:rPr>
              <a:t>sederhana</a:t>
            </a:r>
            <a:r>
              <a:rPr lang="en-US" sz="1800" dirty="0">
                <a:latin typeface="Quicksand" panose="020B0604020202020204" charset="0"/>
              </a:rPr>
              <a:t> yang </a:t>
            </a:r>
            <a:r>
              <a:rPr lang="en-US" sz="1800" dirty="0" err="1">
                <a:latin typeface="Quicksand" panose="020B0604020202020204" charset="0"/>
              </a:rPr>
              <a:t>berfungsi</a:t>
            </a:r>
            <a:r>
              <a:rPr lang="en-US" sz="1800" dirty="0">
                <a:latin typeface="Quicksand" panose="020B0604020202020204" charset="0"/>
              </a:rPr>
              <a:t> </a:t>
            </a:r>
            <a:r>
              <a:rPr lang="en-US" sz="1800" dirty="0" err="1">
                <a:latin typeface="Quicksand" panose="020B0604020202020204" charset="0"/>
              </a:rPr>
              <a:t>untuk</a:t>
            </a:r>
            <a:r>
              <a:rPr lang="en-US" sz="1800" dirty="0">
                <a:latin typeface="Quicksand" panose="020B0604020202020204" charset="0"/>
              </a:rPr>
              <a:t> </a:t>
            </a:r>
            <a:r>
              <a:rPr lang="en-US" sz="1800" dirty="0" err="1">
                <a:latin typeface="Quicksand" panose="020B0604020202020204" charset="0"/>
              </a:rPr>
              <a:t>memberikan</a:t>
            </a:r>
            <a:r>
              <a:rPr lang="en-US" sz="1800" dirty="0">
                <a:latin typeface="Quicksand" panose="020B0604020202020204" charset="0"/>
              </a:rPr>
              <a:t> </a:t>
            </a:r>
            <a:r>
              <a:rPr lang="en-US" sz="1800" dirty="0" err="1">
                <a:latin typeface="Quicksand" panose="020B0604020202020204" charset="0"/>
              </a:rPr>
              <a:t>peringatan</a:t>
            </a:r>
            <a:r>
              <a:rPr lang="en-US" sz="1800" dirty="0">
                <a:latin typeface="Quicksand" panose="020B0604020202020204" charset="0"/>
              </a:rPr>
              <a:t> </a:t>
            </a:r>
            <a:r>
              <a:rPr lang="en-US" sz="1800" dirty="0" err="1">
                <a:latin typeface="Quicksand" panose="020B0604020202020204" charset="0"/>
              </a:rPr>
              <a:t>adanya</a:t>
            </a:r>
            <a:r>
              <a:rPr lang="en-US" sz="1800" dirty="0">
                <a:latin typeface="Quicksand" panose="020B0604020202020204" charset="0"/>
              </a:rPr>
              <a:t> </a:t>
            </a:r>
            <a:r>
              <a:rPr lang="en-US" sz="1800" dirty="0" err="1">
                <a:latin typeface="Quicksand" panose="020B0604020202020204" charset="0"/>
              </a:rPr>
              <a:t>getaran</a:t>
            </a:r>
            <a:r>
              <a:rPr lang="en-US" sz="1800" dirty="0">
                <a:latin typeface="Quicksand" panose="020B0604020202020204" charset="0"/>
              </a:rPr>
              <a:t> (</a:t>
            </a:r>
            <a:r>
              <a:rPr lang="en-US" sz="1800" dirty="0" err="1">
                <a:latin typeface="Quicksand" panose="020B0604020202020204" charset="0"/>
              </a:rPr>
              <a:t>gempa</a:t>
            </a:r>
            <a:r>
              <a:rPr lang="en-US" sz="1800" dirty="0">
                <a:latin typeface="Quicksand" panose="020B0604020202020204" charset="0"/>
              </a:rPr>
              <a:t>) </a:t>
            </a:r>
            <a:r>
              <a:rPr lang="en-US" sz="1800" dirty="0" err="1">
                <a:latin typeface="Quicksand" panose="020B0604020202020204" charset="0"/>
              </a:rPr>
              <a:t>bumi</a:t>
            </a:r>
            <a:r>
              <a:rPr lang="en-US" sz="1800" dirty="0">
                <a:latin typeface="Quicksand" panose="020B0604020202020204" charset="0"/>
              </a:rPr>
              <a:t>.</a:t>
            </a:r>
            <a:endParaRPr lang="en-US" sz="1800"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80"/>
        <p:cNvGrpSpPr/>
        <p:nvPr/>
      </p:nvGrpSpPr>
      <p:grpSpPr>
        <a:xfrm>
          <a:off x="0" y="0"/>
          <a:ext cx="0" cy="0"/>
          <a:chOff x="0" y="0"/>
          <a:chExt cx="0" cy="0"/>
        </a:xfrm>
      </p:grpSpPr>
      <p:sp>
        <p:nvSpPr>
          <p:cNvPr id="3483" name="Google Shape;3483;p46"/>
          <p:cNvSpPr txBox="1">
            <a:spLocks noGrp="1"/>
          </p:cNvSpPr>
          <p:nvPr>
            <p:ph type="ctrTitle" idx="2"/>
          </p:nvPr>
        </p:nvSpPr>
        <p:spPr>
          <a:xfrm>
            <a:off x="311650" y="2249550"/>
            <a:ext cx="8520600" cy="64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 dirty="0"/>
              <a:t>TEORI DASAR</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60"/>
        <p:cNvGrpSpPr/>
        <p:nvPr/>
      </p:nvGrpSpPr>
      <p:grpSpPr>
        <a:xfrm>
          <a:off x="0" y="0"/>
          <a:ext cx="0" cy="0"/>
          <a:chOff x="0" y="0"/>
          <a:chExt cx="0" cy="0"/>
        </a:xfrm>
      </p:grpSpPr>
      <p:sp>
        <p:nvSpPr>
          <p:cNvPr id="3562" name="Google Shape;3562;p56"/>
          <p:cNvSpPr txBox="1">
            <a:spLocks noGrp="1"/>
          </p:cNvSpPr>
          <p:nvPr>
            <p:ph type="subTitle" idx="1"/>
          </p:nvPr>
        </p:nvSpPr>
        <p:spPr>
          <a:xfrm>
            <a:off x="300898" y="308430"/>
            <a:ext cx="7227662" cy="4598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rgbClr val="E55C5E"/>
                </a:solidFill>
                <a:latin typeface="Londrina Solid" panose="020B0604020202020204" charset="0"/>
              </a:rPr>
              <a:t>G</a:t>
            </a:r>
            <a:r>
              <a:rPr lang="es" sz="2800" b="1" dirty="0">
                <a:solidFill>
                  <a:srgbClr val="E55C5E"/>
                </a:solidFill>
                <a:latin typeface="Londrina Solid" panose="020B0604020202020204" charset="0"/>
              </a:rPr>
              <a:t>erak Harmonik Sederhana</a:t>
            </a:r>
          </a:p>
          <a:p>
            <a:pPr marL="0" lvl="0" indent="0" algn="l" rtl="0">
              <a:spcBef>
                <a:spcPts val="0"/>
              </a:spcBef>
              <a:spcAft>
                <a:spcPts val="0"/>
              </a:spcAft>
              <a:buNone/>
            </a:pPr>
            <a:r>
              <a:rPr lang="en-US" b="1" i="0" dirty="0" err="1">
                <a:solidFill>
                  <a:srgbClr val="202122"/>
                </a:solidFill>
                <a:effectLst/>
                <a:latin typeface="Arial" panose="020B0604020202020204" pitchFamily="34" charset="0"/>
              </a:rPr>
              <a:t>Gerak</a:t>
            </a:r>
            <a:r>
              <a:rPr lang="en-US" b="1" i="0" dirty="0">
                <a:solidFill>
                  <a:srgbClr val="202122"/>
                </a:solidFill>
                <a:effectLst/>
                <a:latin typeface="Arial" panose="020B0604020202020204" pitchFamily="34" charset="0"/>
              </a:rPr>
              <a:t> </a:t>
            </a:r>
            <a:r>
              <a:rPr lang="en-US" b="1" i="0" dirty="0" err="1">
                <a:solidFill>
                  <a:srgbClr val="202122"/>
                </a:solidFill>
                <a:effectLst/>
                <a:latin typeface="Arial" panose="020B0604020202020204" pitchFamily="34" charset="0"/>
              </a:rPr>
              <a:t>harmonik</a:t>
            </a:r>
            <a:r>
              <a:rPr lang="en-US" b="1" i="0" dirty="0">
                <a:solidFill>
                  <a:srgbClr val="202122"/>
                </a:solidFill>
                <a:effectLst/>
                <a:latin typeface="Arial" panose="020B0604020202020204" pitchFamily="34" charset="0"/>
              </a:rPr>
              <a:t> </a:t>
            </a:r>
            <a:r>
              <a:rPr lang="en-US" b="1" i="0" dirty="0" err="1">
                <a:solidFill>
                  <a:srgbClr val="202122"/>
                </a:solidFill>
                <a:effectLst/>
                <a:latin typeface="Arial" panose="020B0604020202020204" pitchFamily="34" charset="0"/>
              </a:rPr>
              <a:t>sederhana</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adalah</a:t>
            </a:r>
            <a:r>
              <a:rPr lang="en-US" b="0" i="0" dirty="0">
                <a:solidFill>
                  <a:srgbClr val="202122"/>
                </a:solidFill>
                <a:effectLst/>
                <a:latin typeface="Arial" panose="020B0604020202020204" pitchFamily="34" charset="0"/>
              </a:rPr>
              <a:t> </a:t>
            </a:r>
            <a:r>
              <a:rPr lang="en-US" b="0" i="0" u="none" strike="noStrike" dirty="0" err="1">
                <a:solidFill>
                  <a:srgbClr val="0B0080"/>
                </a:solidFill>
                <a:effectLst/>
                <a:latin typeface="Arial" panose="020B0604020202020204" pitchFamily="34" charset="0"/>
                <a:hlinkClick r:id="rId3" tooltip="Gerak"/>
              </a:rPr>
              <a:t>gerak</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bolak</a:t>
            </a:r>
            <a:r>
              <a:rPr lang="en-US" b="0" i="0" dirty="0">
                <a:solidFill>
                  <a:srgbClr val="202122"/>
                </a:solidFill>
                <a:effectLst/>
                <a:latin typeface="Arial" panose="020B0604020202020204" pitchFamily="34" charset="0"/>
              </a:rPr>
              <a:t> - </a:t>
            </a:r>
            <a:r>
              <a:rPr lang="en-US" b="0" i="0" dirty="0" err="1">
                <a:solidFill>
                  <a:srgbClr val="202122"/>
                </a:solidFill>
                <a:effectLst/>
                <a:latin typeface="Arial" panose="020B0604020202020204" pitchFamily="34" charset="0"/>
              </a:rPr>
              <a:t>balik</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benda</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melalui</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suatu</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titik</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keseimbangan</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tertentu</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dengan</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banyaknya</a:t>
            </a:r>
            <a:r>
              <a:rPr lang="en-US" b="0" i="0" dirty="0">
                <a:solidFill>
                  <a:srgbClr val="202122"/>
                </a:solidFill>
                <a:effectLst/>
                <a:latin typeface="Arial" panose="020B0604020202020204" pitchFamily="34" charset="0"/>
              </a:rPr>
              <a:t> </a:t>
            </a:r>
            <a:r>
              <a:rPr lang="en-US" b="0" i="0" u="none" strike="noStrike" dirty="0" err="1">
                <a:solidFill>
                  <a:srgbClr val="0B0080"/>
                </a:solidFill>
                <a:effectLst/>
                <a:latin typeface="Arial" panose="020B0604020202020204" pitchFamily="34" charset="0"/>
                <a:hlinkClick r:id="rId4" tooltip="Getaran"/>
              </a:rPr>
              <a:t>getaran</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benda</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dalam</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setiap</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sekon</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selalu</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konstan</a:t>
            </a:r>
            <a:r>
              <a:rPr lang="en-US" b="0" i="0" dirty="0">
                <a:solidFill>
                  <a:srgbClr val="202122"/>
                </a:solidFill>
                <a:effectLst/>
                <a:latin typeface="Arial" panose="020B0604020202020204" pitchFamily="34" charset="0"/>
              </a:rPr>
              <a:t>. </a:t>
            </a:r>
            <a:r>
              <a:rPr lang="en-US" b="0" i="0" dirty="0" err="1">
                <a:solidFill>
                  <a:srgbClr val="2A2A2A"/>
                </a:solidFill>
                <a:effectLst/>
                <a:latin typeface="Roboto"/>
              </a:rPr>
              <a:t>Suatu</a:t>
            </a:r>
            <a:r>
              <a:rPr lang="en-US" b="0" i="0" dirty="0">
                <a:solidFill>
                  <a:srgbClr val="2A2A2A"/>
                </a:solidFill>
                <a:effectLst/>
                <a:latin typeface="Roboto"/>
              </a:rPr>
              <a:t> </a:t>
            </a:r>
            <a:r>
              <a:rPr lang="en-US" b="0" i="0" dirty="0" err="1">
                <a:solidFill>
                  <a:srgbClr val="2A2A2A"/>
                </a:solidFill>
                <a:effectLst/>
                <a:latin typeface="Roboto"/>
              </a:rPr>
              <a:t>benda</a:t>
            </a:r>
            <a:r>
              <a:rPr lang="en-US" b="0" i="0" dirty="0">
                <a:solidFill>
                  <a:srgbClr val="2A2A2A"/>
                </a:solidFill>
                <a:effectLst/>
                <a:latin typeface="Roboto"/>
              </a:rPr>
              <a:t> yang </a:t>
            </a:r>
            <a:r>
              <a:rPr lang="en-US" b="0" i="0" dirty="0" err="1">
                <a:solidFill>
                  <a:srgbClr val="2A2A2A"/>
                </a:solidFill>
                <a:effectLst/>
                <a:latin typeface="Roboto"/>
              </a:rPr>
              <a:t>diletakkan</a:t>
            </a:r>
            <a:r>
              <a:rPr lang="en-US" b="0" i="0" dirty="0">
                <a:solidFill>
                  <a:srgbClr val="2A2A2A"/>
                </a:solidFill>
                <a:effectLst/>
                <a:latin typeface="Roboto"/>
              </a:rPr>
              <a:t> pada </a:t>
            </a:r>
            <a:r>
              <a:rPr lang="en-US" b="0" i="0" dirty="0" err="1">
                <a:solidFill>
                  <a:srgbClr val="2A2A2A"/>
                </a:solidFill>
                <a:effectLst/>
                <a:latin typeface="Roboto"/>
              </a:rPr>
              <a:t>pegas</a:t>
            </a:r>
            <a:r>
              <a:rPr lang="en-US" b="0" i="0" dirty="0">
                <a:solidFill>
                  <a:srgbClr val="2A2A2A"/>
                </a:solidFill>
                <a:effectLst/>
                <a:latin typeface="Roboto"/>
              </a:rPr>
              <a:t> </a:t>
            </a:r>
            <a:r>
              <a:rPr lang="en-US" b="0" i="0" dirty="0" err="1">
                <a:solidFill>
                  <a:srgbClr val="2A2A2A"/>
                </a:solidFill>
                <a:effectLst/>
                <a:latin typeface="Roboto"/>
              </a:rPr>
              <a:t>akan</a:t>
            </a:r>
            <a:r>
              <a:rPr lang="en-US" b="0" i="0" dirty="0">
                <a:solidFill>
                  <a:srgbClr val="2A2A2A"/>
                </a:solidFill>
                <a:effectLst/>
                <a:latin typeface="Roboto"/>
              </a:rPr>
              <a:t> </a:t>
            </a:r>
            <a:r>
              <a:rPr lang="en-US" b="0" i="0" dirty="0" err="1">
                <a:solidFill>
                  <a:srgbClr val="2A2A2A"/>
                </a:solidFill>
                <a:effectLst/>
                <a:latin typeface="Roboto"/>
              </a:rPr>
              <a:t>menimbulkan</a:t>
            </a:r>
            <a:r>
              <a:rPr lang="en-US" b="0" i="0" dirty="0">
                <a:solidFill>
                  <a:srgbClr val="2A2A2A"/>
                </a:solidFill>
                <a:effectLst/>
                <a:latin typeface="Roboto"/>
              </a:rPr>
              <a:t> </a:t>
            </a:r>
            <a:r>
              <a:rPr lang="en-US" b="0" i="0" dirty="0" err="1">
                <a:solidFill>
                  <a:srgbClr val="2A2A2A"/>
                </a:solidFill>
                <a:effectLst/>
                <a:latin typeface="Roboto"/>
              </a:rPr>
              <a:t>osilasi</a:t>
            </a:r>
            <a:r>
              <a:rPr lang="en-US" b="0" i="0" dirty="0">
                <a:solidFill>
                  <a:srgbClr val="2A2A2A"/>
                </a:solidFill>
                <a:effectLst/>
                <a:latin typeface="Roboto"/>
              </a:rPr>
              <a:t>. </a:t>
            </a:r>
            <a:r>
              <a:rPr lang="en-US" dirty="0" err="1">
                <a:solidFill>
                  <a:srgbClr val="2A2A2A"/>
                </a:solidFill>
                <a:latin typeface="Roboto"/>
              </a:rPr>
              <a:t>O</a:t>
            </a:r>
            <a:r>
              <a:rPr lang="en-US" b="0" i="0" dirty="0" err="1">
                <a:solidFill>
                  <a:srgbClr val="2A2A2A"/>
                </a:solidFill>
                <a:effectLst/>
                <a:latin typeface="Roboto"/>
              </a:rPr>
              <a:t>silasi</a:t>
            </a:r>
            <a:r>
              <a:rPr lang="en-US" b="0" i="0" dirty="0">
                <a:solidFill>
                  <a:srgbClr val="2A2A2A"/>
                </a:solidFill>
                <a:effectLst/>
                <a:latin typeface="Roboto"/>
              </a:rPr>
              <a:t> </a:t>
            </a:r>
            <a:r>
              <a:rPr lang="en-US" b="0" i="0" dirty="0" err="1">
                <a:solidFill>
                  <a:srgbClr val="2A2A2A"/>
                </a:solidFill>
                <a:effectLst/>
                <a:latin typeface="Roboto"/>
              </a:rPr>
              <a:t>merupakan</a:t>
            </a:r>
            <a:r>
              <a:rPr lang="en-US" b="0" i="0" dirty="0">
                <a:solidFill>
                  <a:srgbClr val="2A2A2A"/>
                </a:solidFill>
                <a:effectLst/>
                <a:latin typeface="Roboto"/>
              </a:rPr>
              <a:t> </a:t>
            </a:r>
            <a:r>
              <a:rPr lang="en-US" b="0" i="0" dirty="0" err="1">
                <a:solidFill>
                  <a:srgbClr val="2A2A2A"/>
                </a:solidFill>
                <a:effectLst/>
                <a:latin typeface="Roboto"/>
              </a:rPr>
              <a:t>gerakan</a:t>
            </a:r>
            <a:r>
              <a:rPr lang="en-US" b="0" i="0" dirty="0">
                <a:solidFill>
                  <a:srgbClr val="2A2A2A"/>
                </a:solidFill>
                <a:effectLst/>
                <a:latin typeface="Roboto"/>
              </a:rPr>
              <a:t> </a:t>
            </a:r>
            <a:r>
              <a:rPr lang="en-US" b="0" i="0" dirty="0" err="1">
                <a:solidFill>
                  <a:srgbClr val="2A2A2A"/>
                </a:solidFill>
                <a:effectLst/>
                <a:latin typeface="Roboto"/>
              </a:rPr>
              <a:t>benda</a:t>
            </a:r>
            <a:r>
              <a:rPr lang="en-US" b="0" i="0" dirty="0">
                <a:solidFill>
                  <a:srgbClr val="2A2A2A"/>
                </a:solidFill>
                <a:effectLst/>
                <a:latin typeface="Roboto"/>
              </a:rPr>
              <a:t> </a:t>
            </a:r>
            <a:r>
              <a:rPr lang="en-US" b="0" i="0" dirty="0" err="1">
                <a:solidFill>
                  <a:srgbClr val="2A2A2A"/>
                </a:solidFill>
                <a:effectLst/>
                <a:latin typeface="Roboto"/>
              </a:rPr>
              <a:t>bolak</a:t>
            </a:r>
            <a:r>
              <a:rPr lang="en-US" b="0" i="0" dirty="0">
                <a:solidFill>
                  <a:srgbClr val="2A2A2A"/>
                </a:solidFill>
                <a:effectLst/>
                <a:latin typeface="Roboto"/>
              </a:rPr>
              <a:t> </a:t>
            </a:r>
            <a:r>
              <a:rPr lang="en-US" b="0" i="0" dirty="0" err="1">
                <a:solidFill>
                  <a:srgbClr val="2A2A2A"/>
                </a:solidFill>
                <a:effectLst/>
                <a:latin typeface="Roboto"/>
              </a:rPr>
              <a:t>balik</a:t>
            </a:r>
            <a:r>
              <a:rPr lang="en-US" b="0" i="0" dirty="0">
                <a:solidFill>
                  <a:srgbClr val="2A2A2A"/>
                </a:solidFill>
                <a:effectLst/>
                <a:latin typeface="Roboto"/>
              </a:rPr>
              <a:t> </a:t>
            </a:r>
            <a:r>
              <a:rPr lang="en-US" b="0" i="0" dirty="0" err="1">
                <a:solidFill>
                  <a:srgbClr val="2A2A2A"/>
                </a:solidFill>
                <a:effectLst/>
                <a:latin typeface="Roboto"/>
              </a:rPr>
              <a:t>dari</a:t>
            </a:r>
            <a:r>
              <a:rPr lang="en-US" b="0" i="0" dirty="0">
                <a:solidFill>
                  <a:srgbClr val="2A2A2A"/>
                </a:solidFill>
                <a:effectLst/>
                <a:latin typeface="Roboto"/>
              </a:rPr>
              <a:t> </a:t>
            </a:r>
            <a:r>
              <a:rPr lang="en-US" b="0" i="0" dirty="0" err="1">
                <a:solidFill>
                  <a:srgbClr val="2A2A2A"/>
                </a:solidFill>
                <a:effectLst/>
                <a:latin typeface="Roboto"/>
              </a:rPr>
              <a:t>satu</a:t>
            </a:r>
            <a:r>
              <a:rPr lang="en-US" b="0" i="0" dirty="0">
                <a:solidFill>
                  <a:srgbClr val="2A2A2A"/>
                </a:solidFill>
                <a:effectLst/>
                <a:latin typeface="Roboto"/>
              </a:rPr>
              <a:t> </a:t>
            </a:r>
            <a:r>
              <a:rPr lang="en-US" b="0" i="0" dirty="0" err="1">
                <a:solidFill>
                  <a:srgbClr val="2A2A2A"/>
                </a:solidFill>
                <a:effectLst/>
                <a:latin typeface="Roboto"/>
              </a:rPr>
              <a:t>titik</a:t>
            </a:r>
            <a:r>
              <a:rPr lang="en-US" b="0" i="0" dirty="0">
                <a:solidFill>
                  <a:srgbClr val="2A2A2A"/>
                </a:solidFill>
                <a:effectLst/>
                <a:latin typeface="Roboto"/>
              </a:rPr>
              <a:t> </a:t>
            </a:r>
            <a:r>
              <a:rPr lang="en-US" b="0" i="0" dirty="0" err="1">
                <a:solidFill>
                  <a:srgbClr val="2A2A2A"/>
                </a:solidFill>
                <a:effectLst/>
                <a:latin typeface="Roboto"/>
              </a:rPr>
              <a:t>sampai</a:t>
            </a:r>
            <a:r>
              <a:rPr lang="en-US" b="0" i="0" dirty="0">
                <a:solidFill>
                  <a:srgbClr val="2A2A2A"/>
                </a:solidFill>
                <a:effectLst/>
                <a:latin typeface="Roboto"/>
              </a:rPr>
              <a:t> </a:t>
            </a:r>
            <a:r>
              <a:rPr lang="en-US" b="0" i="0" dirty="0" err="1">
                <a:solidFill>
                  <a:srgbClr val="2A2A2A"/>
                </a:solidFill>
                <a:effectLst/>
                <a:latin typeface="Roboto"/>
              </a:rPr>
              <a:t>kembali</a:t>
            </a:r>
            <a:r>
              <a:rPr lang="en-US" b="0" i="0" dirty="0">
                <a:solidFill>
                  <a:srgbClr val="2A2A2A"/>
                </a:solidFill>
                <a:effectLst/>
                <a:latin typeface="Roboto"/>
              </a:rPr>
              <a:t> </a:t>
            </a:r>
            <a:r>
              <a:rPr lang="en-US" b="0" i="0" dirty="0" err="1">
                <a:solidFill>
                  <a:srgbClr val="2A2A2A"/>
                </a:solidFill>
                <a:effectLst/>
                <a:latin typeface="Roboto"/>
              </a:rPr>
              <a:t>ke</a:t>
            </a:r>
            <a:r>
              <a:rPr lang="en-US" b="0" i="0" dirty="0">
                <a:solidFill>
                  <a:srgbClr val="2A2A2A"/>
                </a:solidFill>
                <a:effectLst/>
                <a:latin typeface="Roboto"/>
              </a:rPr>
              <a:t> </a:t>
            </a:r>
            <a:r>
              <a:rPr lang="en-US" b="0" i="0" dirty="0" err="1">
                <a:solidFill>
                  <a:srgbClr val="2A2A2A"/>
                </a:solidFill>
                <a:effectLst/>
                <a:latin typeface="Roboto"/>
              </a:rPr>
              <a:t>titik</a:t>
            </a:r>
            <a:r>
              <a:rPr lang="en-US" b="0" i="0" dirty="0">
                <a:solidFill>
                  <a:srgbClr val="2A2A2A"/>
                </a:solidFill>
                <a:effectLst/>
                <a:latin typeface="Roboto"/>
              </a:rPr>
              <a:t> </a:t>
            </a:r>
            <a:r>
              <a:rPr lang="en-US" b="0" i="0" dirty="0" err="1">
                <a:solidFill>
                  <a:srgbClr val="2A2A2A"/>
                </a:solidFill>
                <a:effectLst/>
                <a:latin typeface="Roboto"/>
              </a:rPr>
              <a:t>tersebut</a:t>
            </a:r>
            <a:r>
              <a:rPr lang="en-US" b="0" i="0" dirty="0">
                <a:solidFill>
                  <a:srgbClr val="2A2A2A"/>
                </a:solidFill>
                <a:effectLst/>
                <a:latin typeface="Roboto"/>
              </a:rPr>
              <a:t> </a:t>
            </a:r>
            <a:r>
              <a:rPr lang="en-US" b="0" i="0" dirty="0" err="1">
                <a:solidFill>
                  <a:srgbClr val="2A2A2A"/>
                </a:solidFill>
                <a:effectLst/>
                <a:latin typeface="Roboto"/>
              </a:rPr>
              <a:t>secara</a:t>
            </a:r>
            <a:r>
              <a:rPr lang="en-US" b="0" i="0" dirty="0">
                <a:solidFill>
                  <a:srgbClr val="2A2A2A"/>
                </a:solidFill>
                <a:effectLst/>
                <a:latin typeface="Roboto"/>
              </a:rPr>
              <a:t> </a:t>
            </a:r>
            <a:r>
              <a:rPr lang="en-US" b="0" i="0" dirty="0" err="1">
                <a:solidFill>
                  <a:srgbClr val="2A2A2A"/>
                </a:solidFill>
                <a:effectLst/>
                <a:latin typeface="Roboto"/>
              </a:rPr>
              <a:t>berulang</a:t>
            </a:r>
            <a:r>
              <a:rPr lang="en-US" b="0" i="0" dirty="0">
                <a:solidFill>
                  <a:srgbClr val="2A2A2A"/>
                </a:solidFill>
                <a:effectLst/>
                <a:latin typeface="Roboto"/>
              </a:rPr>
              <a:t>. Benda yang </a:t>
            </a:r>
            <a:r>
              <a:rPr lang="en-US" b="0" i="0" dirty="0" err="1">
                <a:solidFill>
                  <a:srgbClr val="2A2A2A"/>
                </a:solidFill>
                <a:effectLst/>
                <a:latin typeface="Roboto"/>
              </a:rPr>
              <a:t>berosilasi</a:t>
            </a:r>
            <a:r>
              <a:rPr lang="en-US" b="0" i="0" dirty="0">
                <a:solidFill>
                  <a:srgbClr val="2A2A2A"/>
                </a:solidFill>
                <a:effectLst/>
                <a:latin typeface="Roboto"/>
              </a:rPr>
              <a:t> </a:t>
            </a:r>
            <a:r>
              <a:rPr lang="en-US" b="0" i="0" dirty="0" err="1">
                <a:solidFill>
                  <a:srgbClr val="2A2A2A"/>
                </a:solidFill>
                <a:effectLst/>
                <a:latin typeface="Roboto"/>
              </a:rPr>
              <a:t>antara</a:t>
            </a:r>
            <a:r>
              <a:rPr lang="en-US" b="0" i="0" dirty="0">
                <a:solidFill>
                  <a:srgbClr val="2A2A2A"/>
                </a:solidFill>
                <a:effectLst/>
                <a:latin typeface="Roboto"/>
              </a:rPr>
              <a:t> </a:t>
            </a:r>
            <a:r>
              <a:rPr lang="en-US" b="0" i="0" dirty="0" err="1">
                <a:solidFill>
                  <a:srgbClr val="2A2A2A"/>
                </a:solidFill>
                <a:effectLst/>
                <a:latin typeface="Roboto"/>
              </a:rPr>
              <a:t>dua</a:t>
            </a:r>
            <a:r>
              <a:rPr lang="en-US" b="0" i="0" dirty="0">
                <a:solidFill>
                  <a:srgbClr val="2A2A2A"/>
                </a:solidFill>
                <a:effectLst/>
                <a:latin typeface="Roboto"/>
              </a:rPr>
              <a:t> </a:t>
            </a:r>
            <a:r>
              <a:rPr lang="en-US" b="0" i="0" dirty="0" err="1">
                <a:solidFill>
                  <a:srgbClr val="2A2A2A"/>
                </a:solidFill>
                <a:effectLst/>
                <a:latin typeface="Roboto"/>
              </a:rPr>
              <a:t>titik</a:t>
            </a:r>
            <a:r>
              <a:rPr lang="en-US" b="0" i="0" dirty="0">
                <a:solidFill>
                  <a:srgbClr val="2A2A2A"/>
                </a:solidFill>
                <a:effectLst/>
                <a:latin typeface="Roboto"/>
              </a:rPr>
              <a:t> dan </a:t>
            </a:r>
            <a:r>
              <a:rPr lang="en-US" b="0" i="0" dirty="0" err="1">
                <a:solidFill>
                  <a:srgbClr val="2A2A2A"/>
                </a:solidFill>
                <a:effectLst/>
                <a:latin typeface="Roboto"/>
              </a:rPr>
              <a:t>memiliki</a:t>
            </a:r>
            <a:r>
              <a:rPr lang="en-US" b="0" i="0" dirty="0">
                <a:solidFill>
                  <a:srgbClr val="2A2A2A"/>
                </a:solidFill>
                <a:effectLst/>
                <a:latin typeface="Roboto"/>
              </a:rPr>
              <a:t> </a:t>
            </a:r>
            <a:r>
              <a:rPr lang="en-US" b="0" i="0" dirty="0" err="1">
                <a:solidFill>
                  <a:srgbClr val="2A2A2A"/>
                </a:solidFill>
                <a:effectLst/>
                <a:latin typeface="Roboto"/>
              </a:rPr>
              <a:t>simpangan</a:t>
            </a:r>
            <a:r>
              <a:rPr lang="en-US" b="0" i="0" dirty="0">
                <a:solidFill>
                  <a:srgbClr val="2A2A2A"/>
                </a:solidFill>
                <a:effectLst/>
                <a:latin typeface="Roboto"/>
              </a:rPr>
              <a:t> </a:t>
            </a:r>
            <a:r>
              <a:rPr lang="en-US" b="0" i="0" dirty="0" err="1">
                <a:solidFill>
                  <a:srgbClr val="2A2A2A"/>
                </a:solidFill>
                <a:effectLst/>
                <a:latin typeface="Roboto"/>
              </a:rPr>
              <a:t>terhadap</a:t>
            </a:r>
            <a:r>
              <a:rPr lang="en-US" b="0" i="0" dirty="0">
                <a:solidFill>
                  <a:srgbClr val="2A2A2A"/>
                </a:solidFill>
                <a:effectLst/>
                <a:latin typeface="Roboto"/>
              </a:rPr>
              <a:t> </a:t>
            </a:r>
            <a:r>
              <a:rPr lang="en-US" b="0" i="0" dirty="0" err="1">
                <a:solidFill>
                  <a:srgbClr val="2A2A2A"/>
                </a:solidFill>
                <a:effectLst/>
                <a:latin typeface="Roboto"/>
              </a:rPr>
              <a:t>waktu</a:t>
            </a:r>
            <a:r>
              <a:rPr lang="en-US" b="0" i="0" dirty="0">
                <a:solidFill>
                  <a:srgbClr val="2A2A2A"/>
                </a:solidFill>
                <a:effectLst/>
                <a:latin typeface="Roboto"/>
              </a:rPr>
              <a:t> </a:t>
            </a:r>
            <a:r>
              <a:rPr lang="en-US" b="0" i="0" dirty="0" err="1">
                <a:solidFill>
                  <a:srgbClr val="2A2A2A"/>
                </a:solidFill>
                <a:effectLst/>
                <a:latin typeface="Roboto"/>
              </a:rPr>
              <a:t>dapat</a:t>
            </a:r>
            <a:r>
              <a:rPr lang="en-US" b="0" i="0" dirty="0">
                <a:solidFill>
                  <a:srgbClr val="2A2A2A"/>
                </a:solidFill>
                <a:effectLst/>
                <a:latin typeface="Roboto"/>
              </a:rPr>
              <a:t> </a:t>
            </a:r>
            <a:r>
              <a:rPr lang="en-US" b="0" i="0" dirty="0" err="1">
                <a:solidFill>
                  <a:srgbClr val="2A2A2A"/>
                </a:solidFill>
                <a:effectLst/>
                <a:latin typeface="Roboto"/>
              </a:rPr>
              <a:t>dikatakan</a:t>
            </a:r>
            <a:r>
              <a:rPr lang="en-US" b="0" i="0" dirty="0">
                <a:solidFill>
                  <a:srgbClr val="2A2A2A"/>
                </a:solidFill>
                <a:effectLst/>
                <a:latin typeface="Roboto"/>
              </a:rPr>
              <a:t> </a:t>
            </a:r>
            <a:r>
              <a:rPr lang="en-US" b="0" i="0" dirty="0" err="1">
                <a:solidFill>
                  <a:srgbClr val="2A2A2A"/>
                </a:solidFill>
                <a:effectLst/>
                <a:latin typeface="Roboto"/>
              </a:rPr>
              <a:t>bahwa</a:t>
            </a:r>
            <a:r>
              <a:rPr lang="en-US" b="0" i="0" dirty="0">
                <a:solidFill>
                  <a:srgbClr val="2A2A2A"/>
                </a:solidFill>
                <a:effectLst/>
                <a:latin typeface="Roboto"/>
              </a:rPr>
              <a:t> </a:t>
            </a:r>
            <a:r>
              <a:rPr lang="en-US" b="0" i="0" dirty="0" err="1">
                <a:solidFill>
                  <a:srgbClr val="2A2A2A"/>
                </a:solidFill>
                <a:effectLst/>
                <a:latin typeface="Roboto"/>
              </a:rPr>
              <a:t>benda</a:t>
            </a:r>
            <a:r>
              <a:rPr lang="en-US" b="0" i="0" dirty="0">
                <a:solidFill>
                  <a:srgbClr val="2A2A2A"/>
                </a:solidFill>
                <a:effectLst/>
                <a:latin typeface="Roboto"/>
              </a:rPr>
              <a:t> </a:t>
            </a:r>
            <a:r>
              <a:rPr lang="en-US" b="0" i="0" dirty="0" err="1">
                <a:solidFill>
                  <a:srgbClr val="2A2A2A"/>
                </a:solidFill>
                <a:effectLst/>
                <a:latin typeface="Roboto"/>
              </a:rPr>
              <a:t>tersebut</a:t>
            </a:r>
            <a:r>
              <a:rPr lang="en-US" b="0" i="0" dirty="0">
                <a:solidFill>
                  <a:srgbClr val="2A2A2A"/>
                </a:solidFill>
                <a:effectLst/>
                <a:latin typeface="Roboto"/>
              </a:rPr>
              <a:t> </a:t>
            </a:r>
            <a:r>
              <a:rPr lang="en-US" b="0" i="0" dirty="0" err="1">
                <a:solidFill>
                  <a:srgbClr val="2A2A2A"/>
                </a:solidFill>
                <a:effectLst/>
                <a:latin typeface="Roboto"/>
              </a:rPr>
              <a:t>mengalami</a:t>
            </a:r>
            <a:r>
              <a:rPr lang="en-US" b="0" i="0" dirty="0">
                <a:solidFill>
                  <a:srgbClr val="2A2A2A"/>
                </a:solidFill>
                <a:effectLst/>
                <a:latin typeface="Roboto"/>
              </a:rPr>
              <a:t> </a:t>
            </a:r>
            <a:r>
              <a:rPr lang="en-US" b="0" i="0" dirty="0" err="1">
                <a:solidFill>
                  <a:srgbClr val="2A2A2A"/>
                </a:solidFill>
                <a:effectLst/>
                <a:latin typeface="Roboto"/>
              </a:rPr>
              <a:t>gerak</a:t>
            </a:r>
            <a:r>
              <a:rPr lang="en-US" b="0" i="0" dirty="0">
                <a:solidFill>
                  <a:srgbClr val="2A2A2A"/>
                </a:solidFill>
                <a:effectLst/>
                <a:latin typeface="Roboto"/>
              </a:rPr>
              <a:t> </a:t>
            </a:r>
            <a:r>
              <a:rPr lang="en-US" b="0" i="0" dirty="0" err="1">
                <a:solidFill>
                  <a:srgbClr val="2A2A2A"/>
                </a:solidFill>
                <a:effectLst/>
                <a:latin typeface="Roboto"/>
              </a:rPr>
              <a:t>harmonik</a:t>
            </a:r>
            <a:r>
              <a:rPr lang="en-US" b="0" i="0" dirty="0">
                <a:solidFill>
                  <a:srgbClr val="2A2A2A"/>
                </a:solidFill>
                <a:effectLst/>
                <a:latin typeface="Roboto"/>
              </a:rPr>
              <a:t> </a:t>
            </a:r>
            <a:r>
              <a:rPr lang="en-US" b="0" i="0" dirty="0" err="1">
                <a:solidFill>
                  <a:srgbClr val="2A2A2A"/>
                </a:solidFill>
                <a:effectLst/>
                <a:latin typeface="Roboto"/>
              </a:rPr>
              <a:t>sederhana</a:t>
            </a:r>
            <a:r>
              <a:rPr lang="en-US" b="0" i="0" dirty="0">
                <a:solidFill>
                  <a:srgbClr val="2A2A2A"/>
                </a:solidFill>
                <a:effectLst/>
                <a:latin typeface="Roboto"/>
              </a:rPr>
              <a:t> (GHS).</a:t>
            </a:r>
          </a:p>
          <a:p>
            <a:pPr marL="0" lvl="0" indent="0" algn="l" rtl="0">
              <a:spcBef>
                <a:spcPts val="0"/>
              </a:spcBef>
              <a:spcAft>
                <a:spcPts val="0"/>
              </a:spcAft>
              <a:buNone/>
            </a:pPr>
            <a:endParaRPr lang="en-US" dirty="0">
              <a:solidFill>
                <a:srgbClr val="2A2A2A"/>
              </a:solidFill>
              <a:latin typeface="Roboto"/>
            </a:endParaRPr>
          </a:p>
          <a:p>
            <a:pPr marL="0" lvl="0" indent="0" algn="l" rtl="0">
              <a:spcBef>
                <a:spcPts val="0"/>
              </a:spcBef>
              <a:spcAft>
                <a:spcPts val="0"/>
              </a:spcAft>
              <a:buNone/>
            </a:pPr>
            <a:endParaRPr lang="en-US" b="1" dirty="0">
              <a:solidFill>
                <a:schemeClr val="accent3">
                  <a:lumMod val="75000"/>
                </a:schemeClr>
              </a:solidFill>
              <a:latin typeface="Sitka Subheading" panose="02000505000000020004" pitchFamily="2" charset="0"/>
            </a:endParaRPr>
          </a:p>
          <a:p>
            <a:pPr marL="0" lvl="0" indent="0" algn="l" rtl="0">
              <a:spcBef>
                <a:spcPts val="0"/>
              </a:spcBef>
              <a:spcAft>
                <a:spcPts val="0"/>
              </a:spcAft>
              <a:buNone/>
            </a:pPr>
            <a:r>
              <a:rPr lang="en-US" sz="1800" b="1" dirty="0" err="1">
                <a:solidFill>
                  <a:schemeClr val="accent3">
                    <a:lumMod val="75000"/>
                  </a:schemeClr>
                </a:solidFill>
                <a:latin typeface="Sitka Subheading" panose="02000505000000020004" pitchFamily="2" charset="0"/>
              </a:rPr>
              <a:t>Jenis</a:t>
            </a:r>
            <a:r>
              <a:rPr lang="en-US" sz="1800" b="1" dirty="0">
                <a:solidFill>
                  <a:schemeClr val="accent3">
                    <a:lumMod val="75000"/>
                  </a:schemeClr>
                </a:solidFill>
                <a:latin typeface="Sitka Subheading" panose="02000505000000020004" pitchFamily="2" charset="0"/>
              </a:rPr>
              <a:t> </a:t>
            </a:r>
            <a:r>
              <a:rPr lang="en-US" sz="1800" b="1" dirty="0" err="1">
                <a:solidFill>
                  <a:schemeClr val="accent3">
                    <a:lumMod val="75000"/>
                  </a:schemeClr>
                </a:solidFill>
                <a:latin typeface="Sitka Subheading" panose="02000505000000020004" pitchFamily="2" charset="0"/>
              </a:rPr>
              <a:t>Gerak</a:t>
            </a:r>
            <a:r>
              <a:rPr lang="en-US" sz="1800" b="1" dirty="0">
                <a:solidFill>
                  <a:schemeClr val="accent3">
                    <a:lumMod val="75000"/>
                  </a:schemeClr>
                </a:solidFill>
                <a:latin typeface="Sitka Subheading" panose="02000505000000020004" pitchFamily="2" charset="0"/>
              </a:rPr>
              <a:t> </a:t>
            </a:r>
            <a:r>
              <a:rPr lang="en-US" sz="1800" b="1" dirty="0" err="1">
                <a:solidFill>
                  <a:schemeClr val="accent3">
                    <a:lumMod val="75000"/>
                  </a:schemeClr>
                </a:solidFill>
                <a:latin typeface="Sitka Subheading" panose="02000505000000020004" pitchFamily="2" charset="0"/>
              </a:rPr>
              <a:t>Harmonik</a:t>
            </a:r>
            <a:r>
              <a:rPr lang="en-US" sz="1800" b="1" dirty="0">
                <a:solidFill>
                  <a:schemeClr val="accent3">
                    <a:lumMod val="75000"/>
                  </a:schemeClr>
                </a:solidFill>
                <a:latin typeface="Sitka Subheading" panose="02000505000000020004" pitchFamily="2" charset="0"/>
              </a:rPr>
              <a:t> </a:t>
            </a:r>
            <a:r>
              <a:rPr lang="en-US" sz="1800" b="1" dirty="0" err="1">
                <a:solidFill>
                  <a:schemeClr val="accent3">
                    <a:lumMod val="75000"/>
                  </a:schemeClr>
                </a:solidFill>
                <a:latin typeface="Sitka Subheading" panose="02000505000000020004" pitchFamily="2" charset="0"/>
              </a:rPr>
              <a:t>Sederhana</a:t>
            </a:r>
            <a:endParaRPr lang="en-US" sz="1800" b="1" dirty="0">
              <a:solidFill>
                <a:schemeClr val="accent3">
                  <a:lumMod val="75000"/>
                </a:schemeClr>
              </a:solidFill>
              <a:latin typeface="Sitka Subheading" panose="02000505000000020004" pitchFamily="2" charset="0"/>
            </a:endParaRPr>
          </a:p>
          <a:p>
            <a:pPr algn="l"/>
            <a:r>
              <a:rPr lang="en-US" b="0" i="0" dirty="0" err="1">
                <a:solidFill>
                  <a:srgbClr val="202122"/>
                </a:solidFill>
                <a:effectLst/>
                <a:latin typeface="Arial" panose="020B0604020202020204" pitchFamily="34" charset="0"/>
              </a:rPr>
              <a:t>Gerak</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Harmonik</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Sederhana</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dapat</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dibedakan</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menjadi</a:t>
            </a:r>
            <a:r>
              <a:rPr lang="en-US" b="0" i="0" dirty="0">
                <a:solidFill>
                  <a:srgbClr val="202122"/>
                </a:solidFill>
                <a:effectLst/>
                <a:latin typeface="Arial" panose="020B0604020202020204" pitchFamily="34" charset="0"/>
              </a:rPr>
              <a:t> 2 </a:t>
            </a:r>
            <a:r>
              <a:rPr lang="en-US" b="0" i="0" dirty="0" err="1">
                <a:solidFill>
                  <a:srgbClr val="202122"/>
                </a:solidFill>
                <a:effectLst/>
                <a:latin typeface="Arial" panose="020B0604020202020204" pitchFamily="34" charset="0"/>
              </a:rPr>
              <a:t>bagian</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yaitu</a:t>
            </a:r>
            <a:r>
              <a:rPr lang="en-US" b="0" i="0" dirty="0">
                <a:solidFill>
                  <a:srgbClr val="202122"/>
                </a:solidFill>
                <a:effectLst/>
                <a:latin typeface="Arial" panose="020B0604020202020204" pitchFamily="34" charset="0"/>
              </a:rPr>
              <a:t>:</a:t>
            </a:r>
          </a:p>
          <a:p>
            <a:pPr algn="l">
              <a:buFont typeface="Arial" panose="020B0604020202020204" pitchFamily="34" charset="0"/>
              <a:buChar char="•"/>
            </a:pPr>
            <a:r>
              <a:rPr lang="en-US" b="0" i="0" dirty="0" err="1">
                <a:solidFill>
                  <a:srgbClr val="202122"/>
                </a:solidFill>
                <a:effectLst/>
                <a:latin typeface="Arial" panose="020B0604020202020204" pitchFamily="34" charset="0"/>
              </a:rPr>
              <a:t>Gerak</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Harmonik</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Sederhana</a:t>
            </a:r>
            <a:r>
              <a:rPr lang="en-US" b="0" i="0" dirty="0">
                <a:solidFill>
                  <a:srgbClr val="202122"/>
                </a:solidFill>
                <a:effectLst/>
                <a:latin typeface="Arial" panose="020B0604020202020204" pitchFamily="34" charset="0"/>
              </a:rPr>
              <a:t> (GHS) Linier, </a:t>
            </a:r>
            <a:r>
              <a:rPr lang="en-US" b="0" i="0" dirty="0" err="1">
                <a:solidFill>
                  <a:srgbClr val="202122"/>
                </a:solidFill>
                <a:effectLst/>
                <a:latin typeface="Arial" panose="020B0604020202020204" pitchFamily="34" charset="0"/>
              </a:rPr>
              <a:t>misalnya</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penghisap</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dalam</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silinder</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5" tooltip="Gas"/>
              </a:rPr>
              <a:t>gas</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gerak</a:t>
            </a:r>
            <a:r>
              <a:rPr lang="en-US" b="0" i="0" dirty="0">
                <a:solidFill>
                  <a:srgbClr val="202122"/>
                </a:solidFill>
                <a:effectLst/>
                <a:latin typeface="Arial" panose="020B0604020202020204" pitchFamily="34" charset="0"/>
              </a:rPr>
              <a:t> </a:t>
            </a:r>
            <a:r>
              <a:rPr lang="en-US" b="0" i="0" u="none" strike="noStrike" dirty="0" err="1">
                <a:solidFill>
                  <a:srgbClr val="0B0080"/>
                </a:solidFill>
                <a:effectLst/>
                <a:latin typeface="Arial" panose="020B0604020202020204" pitchFamily="34" charset="0"/>
                <a:hlinkClick r:id="rId6" tooltip="Osilasi"/>
              </a:rPr>
              <a:t>osilasi</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7" tooltip="Air"/>
              </a:rPr>
              <a:t>air</a:t>
            </a:r>
            <a:r>
              <a:rPr lang="en-US" b="0" i="0" dirty="0">
                <a:solidFill>
                  <a:srgbClr val="202122"/>
                </a:solidFill>
                <a:effectLst/>
                <a:latin typeface="Arial" panose="020B0604020202020204" pitchFamily="34" charset="0"/>
              </a:rPr>
              <a:t> </a:t>
            </a:r>
            <a:r>
              <a:rPr lang="en-US" b="0" i="0" u="none" strike="noStrike" dirty="0" err="1">
                <a:solidFill>
                  <a:srgbClr val="0B0080"/>
                </a:solidFill>
                <a:effectLst/>
                <a:latin typeface="Arial" panose="020B0604020202020204" pitchFamily="34" charset="0"/>
                <a:hlinkClick r:id="rId8" tooltip="Raksa"/>
              </a:rPr>
              <a:t>raksa</a:t>
            </a:r>
            <a:r>
              <a:rPr lang="en-US" b="0" i="0" dirty="0">
                <a:solidFill>
                  <a:srgbClr val="202122"/>
                </a:solidFill>
                <a:effectLst/>
                <a:latin typeface="Arial" panose="020B0604020202020204" pitchFamily="34" charset="0"/>
              </a:rPr>
              <a:t> / air </a:t>
            </a:r>
            <a:r>
              <a:rPr lang="en-US" b="0" i="0" dirty="0" err="1">
                <a:solidFill>
                  <a:srgbClr val="202122"/>
                </a:solidFill>
                <a:effectLst/>
                <a:latin typeface="Arial" panose="020B0604020202020204" pitchFamily="34" charset="0"/>
              </a:rPr>
              <a:t>dalam</a:t>
            </a:r>
            <a:r>
              <a:rPr lang="en-US" b="0" i="0" dirty="0">
                <a:solidFill>
                  <a:srgbClr val="202122"/>
                </a:solidFill>
                <a:effectLst/>
                <a:latin typeface="Arial" panose="020B0604020202020204" pitchFamily="34" charset="0"/>
              </a:rPr>
              <a:t> pipa U, </a:t>
            </a:r>
            <a:r>
              <a:rPr lang="en-US" b="0" i="0" dirty="0" err="1">
                <a:solidFill>
                  <a:srgbClr val="202122"/>
                </a:solidFill>
                <a:effectLst/>
                <a:latin typeface="Arial" panose="020B0604020202020204" pitchFamily="34" charset="0"/>
              </a:rPr>
              <a:t>gerak</a:t>
            </a:r>
            <a:r>
              <a:rPr lang="en-US" b="0" i="0" dirty="0">
                <a:solidFill>
                  <a:srgbClr val="202122"/>
                </a:solidFill>
                <a:effectLst/>
                <a:latin typeface="Arial" panose="020B0604020202020204" pitchFamily="34" charset="0"/>
              </a:rPr>
              <a:t> horizontal / </a:t>
            </a:r>
            <a:r>
              <a:rPr lang="en-US" b="0" i="0" dirty="0" err="1">
                <a:solidFill>
                  <a:srgbClr val="202122"/>
                </a:solidFill>
                <a:effectLst/>
                <a:latin typeface="Arial" panose="020B0604020202020204" pitchFamily="34" charset="0"/>
              </a:rPr>
              <a:t>vertikal</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dari</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pegas</a:t>
            </a:r>
            <a:r>
              <a:rPr lang="en-US" b="0" i="0" dirty="0">
                <a:solidFill>
                  <a:srgbClr val="202122"/>
                </a:solidFill>
                <a:effectLst/>
                <a:latin typeface="Arial" panose="020B0604020202020204" pitchFamily="34" charset="0"/>
              </a:rPr>
              <a:t>, dan </a:t>
            </a:r>
            <a:r>
              <a:rPr lang="en-US" b="0" i="0" dirty="0" err="1">
                <a:solidFill>
                  <a:srgbClr val="202122"/>
                </a:solidFill>
                <a:effectLst/>
                <a:latin typeface="Arial" panose="020B0604020202020204" pitchFamily="34" charset="0"/>
              </a:rPr>
              <a:t>sebagainya</a:t>
            </a:r>
            <a:r>
              <a:rPr lang="en-US" b="0" i="0" dirty="0">
                <a:solidFill>
                  <a:srgbClr val="202122"/>
                </a:solidFill>
                <a:effectLst/>
                <a:latin typeface="Arial" panose="020B0604020202020204" pitchFamily="34" charset="0"/>
              </a:rPr>
              <a:t>.</a:t>
            </a:r>
          </a:p>
          <a:p>
            <a:pPr algn="l">
              <a:buFont typeface="Arial" panose="020B0604020202020204" pitchFamily="34" charset="0"/>
              <a:buChar char="•"/>
            </a:pPr>
            <a:r>
              <a:rPr lang="en-US" b="0" i="0" dirty="0" err="1">
                <a:solidFill>
                  <a:srgbClr val="202122"/>
                </a:solidFill>
                <a:effectLst/>
                <a:latin typeface="Arial" panose="020B0604020202020204" pitchFamily="34" charset="0"/>
              </a:rPr>
              <a:t>Gerak</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Harmonik</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Sederhana</a:t>
            </a:r>
            <a:r>
              <a:rPr lang="en-US" b="0" i="0" dirty="0">
                <a:solidFill>
                  <a:srgbClr val="202122"/>
                </a:solidFill>
                <a:effectLst/>
                <a:latin typeface="Arial" panose="020B0604020202020204" pitchFamily="34" charset="0"/>
              </a:rPr>
              <a:t> (GHS) Angular, </a:t>
            </a:r>
            <a:r>
              <a:rPr lang="en-US" b="0" i="0" dirty="0" err="1">
                <a:solidFill>
                  <a:srgbClr val="202122"/>
                </a:solidFill>
                <a:effectLst/>
                <a:latin typeface="Arial" panose="020B0604020202020204" pitchFamily="34" charset="0"/>
              </a:rPr>
              <a:t>misalnya</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gerak</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bandul</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bandul</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fisis</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osilasi</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ayunan</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9" tooltip="Torsi"/>
              </a:rPr>
              <a:t>torsi</a:t>
            </a:r>
            <a:r>
              <a:rPr lang="en-US" b="0" i="0" dirty="0">
                <a:solidFill>
                  <a:srgbClr val="202122"/>
                </a:solidFill>
                <a:effectLst/>
                <a:latin typeface="Arial" panose="020B0604020202020204" pitchFamily="34" charset="0"/>
              </a:rPr>
              <a:t>, dan </a:t>
            </a:r>
            <a:r>
              <a:rPr lang="en-US" b="0" i="0" dirty="0" err="1">
                <a:solidFill>
                  <a:srgbClr val="202122"/>
                </a:solidFill>
                <a:effectLst/>
                <a:latin typeface="Arial" panose="020B0604020202020204" pitchFamily="34" charset="0"/>
              </a:rPr>
              <a:t>sebagainya</a:t>
            </a:r>
            <a:r>
              <a:rPr lang="en-US" b="0" i="0" dirty="0">
                <a:solidFill>
                  <a:srgbClr val="202122"/>
                </a:solidFill>
                <a:effectLst/>
                <a:latin typeface="Arial" panose="020B0604020202020204" pitchFamily="34" charset="0"/>
              </a:rPr>
              <a:t>.</a:t>
            </a:r>
          </a:p>
          <a:p>
            <a:pPr marL="0" lvl="0" indent="0" algn="l" rtl="0">
              <a:spcBef>
                <a:spcPts val="0"/>
              </a:spcBef>
              <a:spcAft>
                <a:spcPts val="0"/>
              </a:spcAft>
              <a:buNone/>
            </a:pPr>
            <a:endParaRPr lang="en-US" b="1" dirty="0">
              <a:solidFill>
                <a:schemeClr val="accent3">
                  <a:lumMod val="75000"/>
                </a:schemeClr>
              </a:solidFill>
              <a:latin typeface="Sitka Subheading" panose="02000505000000020004" pitchFamily="2" charset="0"/>
            </a:endParaRPr>
          </a:p>
          <a:p>
            <a:pPr marL="0" lvl="0" indent="0" algn="l" rtl="0">
              <a:spcBef>
                <a:spcPts val="0"/>
              </a:spcBef>
              <a:spcAft>
                <a:spcPts val="0"/>
              </a:spcAft>
              <a:buNone/>
            </a:pPr>
            <a:endParaRPr lang="en-US" b="1" dirty="0">
              <a:solidFill>
                <a:schemeClr val="bg2">
                  <a:lumMod val="25000"/>
                </a:schemeClr>
              </a:solidFill>
              <a:latin typeface="Sitka Subheading" panose="02000505000000020004" pitchFamily="2" charset="0"/>
            </a:endParaRPr>
          </a:p>
          <a:p>
            <a:pPr marL="0" lvl="0" indent="0" algn="l" rtl="0">
              <a:spcBef>
                <a:spcPts val="0"/>
              </a:spcBef>
              <a:spcAft>
                <a:spcPts val="0"/>
              </a:spcAft>
              <a:buNone/>
            </a:pPr>
            <a:br>
              <a:rPr lang="en-US" dirty="0"/>
            </a:br>
            <a:br>
              <a:rPr lang="en-US" dirty="0"/>
            </a:br>
            <a:endParaRPr lang="en-US" b="1" dirty="0">
              <a:solidFill>
                <a:srgbClr val="E55C5E"/>
              </a:solidFill>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6"/>
        <p:cNvGrpSpPr/>
        <p:nvPr/>
      </p:nvGrpSpPr>
      <p:grpSpPr>
        <a:xfrm>
          <a:off x="0" y="0"/>
          <a:ext cx="0" cy="0"/>
          <a:chOff x="0" y="0"/>
          <a:chExt cx="0" cy="0"/>
        </a:xfrm>
      </p:grpSpPr>
      <p:sp>
        <p:nvSpPr>
          <p:cNvPr id="3578" name="Google Shape;3578;p58"/>
          <p:cNvSpPr txBox="1">
            <a:spLocks noGrp="1"/>
          </p:cNvSpPr>
          <p:nvPr>
            <p:ph type="subTitle" idx="1"/>
          </p:nvPr>
        </p:nvSpPr>
        <p:spPr>
          <a:xfrm flipH="1">
            <a:off x="3982401" y="166754"/>
            <a:ext cx="5276599" cy="45881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dirty="0">
                <a:solidFill>
                  <a:schemeClr val="accent3">
                    <a:lumMod val="75000"/>
                  </a:schemeClr>
                </a:solidFill>
                <a:latin typeface="Sitka Subheading" panose="02000505000000020004" pitchFamily="2" charset="0"/>
              </a:rPr>
              <a:t>Contoh Gerak Harmonik Sederhana</a:t>
            </a:r>
          </a:p>
          <a:p>
            <a:pPr marL="0" lvl="0" indent="0" algn="l" rtl="0">
              <a:spcBef>
                <a:spcPts val="0"/>
              </a:spcBef>
              <a:spcAft>
                <a:spcPts val="0"/>
              </a:spcAft>
              <a:buNone/>
            </a:pPr>
            <a:endParaRPr lang="en-US" b="1" dirty="0">
              <a:solidFill>
                <a:srgbClr val="E55C5E"/>
              </a:solidFill>
            </a:endParaRPr>
          </a:p>
          <a:p>
            <a:pPr marL="0" lvl="0" indent="0" algn="l" rtl="0">
              <a:spcBef>
                <a:spcPts val="0"/>
              </a:spcBef>
              <a:spcAft>
                <a:spcPts val="0"/>
              </a:spcAft>
              <a:buNone/>
            </a:pPr>
            <a:r>
              <a:rPr lang="es" dirty="0">
                <a:solidFill>
                  <a:schemeClr val="bg2">
                    <a:lumMod val="10000"/>
                  </a:schemeClr>
                </a:solidFill>
                <a:latin typeface="Quicksand" panose="020B0604020202020204" charset="0"/>
              </a:rPr>
              <a:t>       Gerak Harmonik Pada Bandul</a:t>
            </a:r>
          </a:p>
          <a:p>
            <a:pPr marL="0" lvl="0" indent="0" algn="l" rtl="0">
              <a:spcBef>
                <a:spcPts val="0"/>
              </a:spcBef>
              <a:spcAft>
                <a:spcPts val="0"/>
              </a:spcAft>
              <a:buNone/>
            </a:pPr>
            <a:endParaRPr lang="es" dirty="0">
              <a:solidFill>
                <a:schemeClr val="bg2">
                  <a:lumMod val="10000"/>
                </a:schemeClr>
              </a:solidFill>
              <a:latin typeface="Quicksand" panose="020B0604020202020204" charset="0"/>
            </a:endParaRPr>
          </a:p>
          <a:p>
            <a:pPr marL="0" lvl="0" indent="0" algn="l" rtl="0">
              <a:spcBef>
                <a:spcPts val="0"/>
              </a:spcBef>
              <a:spcAft>
                <a:spcPts val="0"/>
              </a:spcAft>
              <a:buNone/>
            </a:pPr>
            <a:endParaRPr lang="es" dirty="0">
              <a:solidFill>
                <a:schemeClr val="bg2">
                  <a:lumMod val="10000"/>
                </a:schemeClr>
              </a:solidFill>
              <a:latin typeface="Quicksand" panose="020B0604020202020204" charset="0"/>
            </a:endParaRPr>
          </a:p>
          <a:p>
            <a:pPr marL="0" lvl="0" indent="0" algn="l" rtl="0">
              <a:spcBef>
                <a:spcPts val="0"/>
              </a:spcBef>
              <a:spcAft>
                <a:spcPts val="0"/>
              </a:spcAft>
              <a:buNone/>
            </a:pPr>
            <a:endParaRPr lang="es" dirty="0">
              <a:solidFill>
                <a:schemeClr val="bg2">
                  <a:lumMod val="10000"/>
                </a:schemeClr>
              </a:solidFill>
              <a:latin typeface="Quicksand" panose="020B0604020202020204" charset="0"/>
            </a:endParaRPr>
          </a:p>
          <a:p>
            <a:pPr marL="0" lvl="0" indent="0" algn="l" rtl="0">
              <a:spcBef>
                <a:spcPts val="0"/>
              </a:spcBef>
              <a:spcAft>
                <a:spcPts val="0"/>
              </a:spcAft>
              <a:buNone/>
            </a:pPr>
            <a:endParaRPr lang="es" dirty="0">
              <a:solidFill>
                <a:schemeClr val="bg2">
                  <a:lumMod val="10000"/>
                </a:schemeClr>
              </a:solidFill>
              <a:latin typeface="Quicksand" panose="020B0604020202020204" charset="0"/>
            </a:endParaRPr>
          </a:p>
          <a:p>
            <a:pPr marL="0" lvl="0" indent="0" algn="l" rtl="0">
              <a:spcBef>
                <a:spcPts val="0"/>
              </a:spcBef>
              <a:spcAft>
                <a:spcPts val="0"/>
              </a:spcAft>
              <a:buNone/>
            </a:pPr>
            <a:endParaRPr lang="es" dirty="0">
              <a:solidFill>
                <a:schemeClr val="bg2">
                  <a:lumMod val="10000"/>
                </a:schemeClr>
              </a:solidFill>
              <a:latin typeface="Quicksand" panose="020B0604020202020204" charset="0"/>
            </a:endParaRPr>
          </a:p>
          <a:p>
            <a:pPr marL="0" lvl="0" indent="0" algn="l" rtl="0">
              <a:spcBef>
                <a:spcPts val="0"/>
              </a:spcBef>
              <a:spcAft>
                <a:spcPts val="0"/>
              </a:spcAft>
              <a:buNone/>
            </a:pPr>
            <a:endParaRPr lang="es" dirty="0">
              <a:solidFill>
                <a:schemeClr val="bg2">
                  <a:lumMod val="10000"/>
                </a:schemeClr>
              </a:solidFill>
              <a:latin typeface="Quicksand" panose="020B0604020202020204" charset="0"/>
            </a:endParaRPr>
          </a:p>
          <a:p>
            <a:pPr marL="0" lvl="0" indent="0" algn="l" rtl="0">
              <a:spcBef>
                <a:spcPts val="0"/>
              </a:spcBef>
              <a:spcAft>
                <a:spcPts val="0"/>
              </a:spcAft>
              <a:buNone/>
            </a:pPr>
            <a:endParaRPr lang="es" dirty="0">
              <a:solidFill>
                <a:schemeClr val="bg2">
                  <a:lumMod val="10000"/>
                </a:schemeClr>
              </a:solidFill>
              <a:latin typeface="Quicksand" panose="020B0604020202020204" charset="0"/>
            </a:endParaRPr>
          </a:p>
          <a:p>
            <a:pPr marL="0" lvl="0" indent="0" algn="l" rtl="0">
              <a:spcBef>
                <a:spcPts val="0"/>
              </a:spcBef>
              <a:spcAft>
                <a:spcPts val="0"/>
              </a:spcAft>
              <a:buNone/>
            </a:pPr>
            <a:r>
              <a:rPr lang="en-US" b="0" i="0" dirty="0">
                <a:solidFill>
                  <a:schemeClr val="bg2">
                    <a:lumMod val="10000"/>
                  </a:schemeClr>
                </a:solidFill>
                <a:effectLst/>
                <a:latin typeface="Quicksand" panose="020B0604020202020204" charset="0"/>
              </a:rPr>
              <a:t>Ketika </a:t>
            </a:r>
            <a:r>
              <a:rPr lang="en-US" b="0" i="0" dirty="0" err="1">
                <a:solidFill>
                  <a:schemeClr val="bg2">
                    <a:lumMod val="10000"/>
                  </a:schemeClr>
                </a:solidFill>
                <a:effectLst/>
                <a:latin typeface="Quicksand" panose="020B0604020202020204" charset="0"/>
              </a:rPr>
              <a:t>beban</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digantungkan</a:t>
            </a:r>
            <a:r>
              <a:rPr lang="en-US" b="0" i="0" dirty="0">
                <a:solidFill>
                  <a:schemeClr val="bg2">
                    <a:lumMod val="10000"/>
                  </a:schemeClr>
                </a:solidFill>
                <a:effectLst/>
                <a:latin typeface="Quicksand" panose="020B0604020202020204" charset="0"/>
              </a:rPr>
              <a:t> pada </a:t>
            </a:r>
            <a:r>
              <a:rPr lang="en-US" b="0" i="0" dirty="0" err="1">
                <a:solidFill>
                  <a:schemeClr val="bg2">
                    <a:lumMod val="10000"/>
                  </a:schemeClr>
                </a:solidFill>
                <a:effectLst/>
                <a:latin typeface="Quicksand" panose="020B0604020202020204" charset="0"/>
              </a:rPr>
              <a:t>ayunan</a:t>
            </a:r>
            <a:r>
              <a:rPr lang="en-US" b="0" i="0" dirty="0">
                <a:solidFill>
                  <a:schemeClr val="bg2">
                    <a:lumMod val="10000"/>
                  </a:schemeClr>
                </a:solidFill>
                <a:effectLst/>
                <a:latin typeface="Quicksand" panose="020B0604020202020204" charset="0"/>
              </a:rPr>
              <a:t> dan </a:t>
            </a:r>
            <a:r>
              <a:rPr lang="en-US" b="0" i="0" dirty="0" err="1">
                <a:solidFill>
                  <a:schemeClr val="bg2">
                    <a:lumMod val="10000"/>
                  </a:schemeClr>
                </a:solidFill>
                <a:effectLst/>
                <a:latin typeface="Quicksand" panose="020B0604020202020204" charset="0"/>
              </a:rPr>
              <a:t>tidak</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diberikan</a:t>
            </a:r>
            <a:r>
              <a:rPr lang="en-US" b="0" i="0" dirty="0">
                <a:solidFill>
                  <a:schemeClr val="bg2">
                    <a:lumMod val="10000"/>
                  </a:schemeClr>
                </a:solidFill>
                <a:effectLst/>
                <a:latin typeface="Quicksand" panose="020B0604020202020204" charset="0"/>
              </a:rPr>
              <a:t> </a:t>
            </a:r>
            <a:r>
              <a:rPr lang="en-US" b="0" i="0" u="none" strike="noStrike" dirty="0" err="1">
                <a:solidFill>
                  <a:schemeClr val="bg2">
                    <a:lumMod val="10000"/>
                  </a:schemeClr>
                </a:solidFill>
                <a:effectLst/>
                <a:latin typeface="Quicksand" panose="020B0604020202020204" charset="0"/>
                <a:hlinkClick r:id="rId3" tooltip="Gaya">
                  <a:extLst>
                    <a:ext uri="{A12FA001-AC4F-418D-AE19-62706E023703}">
                      <ahyp:hlinkClr xmlns:ahyp="http://schemas.microsoft.com/office/drawing/2018/hyperlinkcolor" val="tx"/>
                    </a:ext>
                  </a:extLst>
                </a:hlinkClick>
              </a:rPr>
              <a:t>gaya</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maka</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benda</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akan</a:t>
            </a:r>
            <a:r>
              <a:rPr lang="en-US" b="0" i="0" dirty="0">
                <a:solidFill>
                  <a:schemeClr val="bg2">
                    <a:lumMod val="10000"/>
                  </a:schemeClr>
                </a:solidFill>
                <a:effectLst/>
                <a:latin typeface="Quicksand" panose="020B0604020202020204" charset="0"/>
              </a:rPr>
              <a:t> diam di </a:t>
            </a:r>
            <a:r>
              <a:rPr lang="en-US" b="0" i="0" dirty="0" err="1">
                <a:solidFill>
                  <a:schemeClr val="bg2">
                    <a:lumMod val="10000"/>
                  </a:schemeClr>
                </a:solidFill>
                <a:effectLst/>
                <a:latin typeface="Quicksand" panose="020B0604020202020204" charset="0"/>
              </a:rPr>
              <a:t>titik</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keseimbangan</a:t>
            </a:r>
            <a:r>
              <a:rPr lang="en-US" b="0" i="0" dirty="0">
                <a:solidFill>
                  <a:schemeClr val="bg2">
                    <a:lumMod val="10000"/>
                  </a:schemeClr>
                </a:solidFill>
                <a:effectLst/>
                <a:latin typeface="Quicksand" panose="020B0604020202020204" charset="0"/>
              </a:rPr>
              <a:t> B. Jika </a:t>
            </a:r>
            <a:r>
              <a:rPr lang="en-US" b="0" i="0" dirty="0" err="1">
                <a:solidFill>
                  <a:schemeClr val="bg2">
                    <a:lumMod val="10000"/>
                  </a:schemeClr>
                </a:solidFill>
                <a:effectLst/>
                <a:latin typeface="Quicksand" panose="020B0604020202020204" charset="0"/>
              </a:rPr>
              <a:t>beban</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ditarik</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ke</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titik</a:t>
            </a:r>
            <a:r>
              <a:rPr lang="en-US" b="0" i="0" dirty="0">
                <a:solidFill>
                  <a:schemeClr val="bg2">
                    <a:lumMod val="10000"/>
                  </a:schemeClr>
                </a:solidFill>
                <a:effectLst/>
                <a:latin typeface="Quicksand" panose="020B0604020202020204" charset="0"/>
              </a:rPr>
              <a:t> A dan </a:t>
            </a:r>
            <a:r>
              <a:rPr lang="en-US" b="0" i="0" dirty="0" err="1">
                <a:solidFill>
                  <a:schemeClr val="bg2">
                    <a:lumMod val="10000"/>
                  </a:schemeClr>
                </a:solidFill>
                <a:effectLst/>
                <a:latin typeface="Quicksand" panose="020B0604020202020204" charset="0"/>
              </a:rPr>
              <a:t>dilepaskan</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maka</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beban</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akan</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bergerak</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ke</a:t>
            </a:r>
            <a:r>
              <a:rPr lang="en-US" b="0" i="0" dirty="0">
                <a:solidFill>
                  <a:schemeClr val="bg2">
                    <a:lumMod val="10000"/>
                  </a:schemeClr>
                </a:solidFill>
                <a:effectLst/>
                <a:latin typeface="Quicksand" panose="020B0604020202020204" charset="0"/>
              </a:rPr>
              <a:t> B, C, </a:t>
            </a:r>
            <a:r>
              <a:rPr lang="en-US" b="0" i="0" dirty="0" err="1">
                <a:solidFill>
                  <a:schemeClr val="bg2">
                    <a:lumMod val="10000"/>
                  </a:schemeClr>
                </a:solidFill>
                <a:effectLst/>
                <a:latin typeface="Quicksand" panose="020B0604020202020204" charset="0"/>
              </a:rPr>
              <a:t>lalu</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kembali</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lagi</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ke</a:t>
            </a:r>
            <a:r>
              <a:rPr lang="en-US" b="0" i="0" dirty="0">
                <a:solidFill>
                  <a:schemeClr val="bg2">
                    <a:lumMod val="10000"/>
                  </a:schemeClr>
                </a:solidFill>
                <a:effectLst/>
                <a:latin typeface="Quicksand" panose="020B0604020202020204" charset="0"/>
              </a:rPr>
              <a:t> A. Gerakan </a:t>
            </a:r>
            <a:r>
              <a:rPr lang="en-US" b="0" i="0" dirty="0" err="1">
                <a:solidFill>
                  <a:schemeClr val="bg2">
                    <a:lumMod val="10000"/>
                  </a:schemeClr>
                </a:solidFill>
                <a:effectLst/>
                <a:latin typeface="Quicksand" panose="020B0604020202020204" charset="0"/>
              </a:rPr>
              <a:t>beban</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akan</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terjadi</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berulang</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secara</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periodik</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dengan</a:t>
            </a:r>
            <a:r>
              <a:rPr lang="en-US" b="0" i="0" dirty="0">
                <a:solidFill>
                  <a:schemeClr val="bg2">
                    <a:lumMod val="10000"/>
                  </a:schemeClr>
                </a:solidFill>
                <a:effectLst/>
                <a:latin typeface="Quicksand" panose="020B0604020202020204" charset="0"/>
              </a:rPr>
              <a:t> kata lain </a:t>
            </a:r>
            <a:r>
              <a:rPr lang="en-US" b="0" i="0" dirty="0" err="1">
                <a:solidFill>
                  <a:schemeClr val="bg2">
                    <a:lumMod val="10000"/>
                  </a:schemeClr>
                </a:solidFill>
                <a:effectLst/>
                <a:latin typeface="Quicksand" panose="020B0604020202020204" charset="0"/>
              </a:rPr>
              <a:t>beban</a:t>
            </a:r>
            <a:r>
              <a:rPr lang="en-US" b="0" i="0" dirty="0">
                <a:solidFill>
                  <a:schemeClr val="bg2">
                    <a:lumMod val="10000"/>
                  </a:schemeClr>
                </a:solidFill>
                <a:effectLst/>
                <a:latin typeface="Quicksand" panose="020B0604020202020204" charset="0"/>
              </a:rPr>
              <a:t> pada </a:t>
            </a:r>
            <a:r>
              <a:rPr lang="en-US" b="0" i="0" dirty="0" err="1">
                <a:solidFill>
                  <a:schemeClr val="bg2">
                    <a:lumMod val="10000"/>
                  </a:schemeClr>
                </a:solidFill>
                <a:effectLst/>
                <a:latin typeface="Quicksand" panose="020B0604020202020204" charset="0"/>
              </a:rPr>
              <a:t>ayunan</a:t>
            </a:r>
            <a:r>
              <a:rPr lang="en-US" b="0" i="0" dirty="0">
                <a:solidFill>
                  <a:schemeClr val="bg2">
                    <a:lumMod val="10000"/>
                  </a:schemeClr>
                </a:solidFill>
                <a:effectLst/>
                <a:latin typeface="Quicksand" panose="020B0604020202020204" charset="0"/>
              </a:rPr>
              <a:t> di </a:t>
            </a:r>
            <a:r>
              <a:rPr lang="en-US" b="0" i="0" dirty="0" err="1">
                <a:solidFill>
                  <a:schemeClr val="bg2">
                    <a:lumMod val="10000"/>
                  </a:schemeClr>
                </a:solidFill>
                <a:effectLst/>
                <a:latin typeface="Quicksand" panose="020B0604020202020204" charset="0"/>
              </a:rPr>
              <a:t>atas</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melakukan</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gerak</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harmonik</a:t>
            </a:r>
            <a:r>
              <a:rPr lang="en-US" b="0" i="0" dirty="0">
                <a:solidFill>
                  <a:schemeClr val="bg2">
                    <a:lumMod val="10000"/>
                  </a:schemeClr>
                </a:solidFill>
                <a:effectLst/>
                <a:latin typeface="Quicksand" panose="020B0604020202020204" charset="0"/>
              </a:rPr>
              <a:t> </a:t>
            </a:r>
            <a:r>
              <a:rPr lang="en-US" b="0" i="0" dirty="0" err="1">
                <a:solidFill>
                  <a:schemeClr val="bg2">
                    <a:lumMod val="10000"/>
                  </a:schemeClr>
                </a:solidFill>
                <a:effectLst/>
                <a:latin typeface="Quicksand" panose="020B0604020202020204" charset="0"/>
              </a:rPr>
              <a:t>sederhana</a:t>
            </a:r>
            <a:r>
              <a:rPr lang="en-US" b="0" i="0" dirty="0">
                <a:solidFill>
                  <a:schemeClr val="bg2">
                    <a:lumMod val="10000"/>
                  </a:schemeClr>
                </a:solidFill>
                <a:effectLst/>
                <a:latin typeface="Quicksand" panose="020B0604020202020204" charset="0"/>
              </a:rPr>
              <a:t>.</a:t>
            </a:r>
            <a:endParaRPr lang="es" dirty="0">
              <a:solidFill>
                <a:schemeClr val="bg2">
                  <a:lumMod val="10000"/>
                </a:schemeClr>
              </a:solidFill>
              <a:latin typeface="Quicksand" panose="020B0604020202020204" charset="0"/>
            </a:endParaRPr>
          </a:p>
        </p:txBody>
      </p:sp>
      <p:sp>
        <p:nvSpPr>
          <p:cNvPr id="2" name="Arrow: Right 1">
            <a:extLst>
              <a:ext uri="{FF2B5EF4-FFF2-40B4-BE49-F238E27FC236}">
                <a16:creationId xmlns:a16="http://schemas.microsoft.com/office/drawing/2014/main" id="{001E1831-A39E-4576-9AC6-65FA074962A6}"/>
              </a:ext>
            </a:extLst>
          </p:cNvPr>
          <p:cNvSpPr/>
          <p:nvPr/>
        </p:nvSpPr>
        <p:spPr>
          <a:xfrm>
            <a:off x="4122420" y="750570"/>
            <a:ext cx="297180" cy="236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45913850-DF70-4269-B068-4D5D93F1DA25}"/>
              </a:ext>
            </a:extLst>
          </p:cNvPr>
          <p:cNvSpPr/>
          <p:nvPr/>
        </p:nvSpPr>
        <p:spPr>
          <a:xfrm rot="10800000">
            <a:off x="7307580" y="750570"/>
            <a:ext cx="297180" cy="236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20079B3-1050-4905-9C0F-C1AFF7869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6410" y="1091565"/>
            <a:ext cx="1408371" cy="16516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0"/>
        <p:cNvGrpSpPr/>
        <p:nvPr/>
      </p:nvGrpSpPr>
      <p:grpSpPr>
        <a:xfrm>
          <a:off x="0" y="0"/>
          <a:ext cx="0" cy="0"/>
          <a:chOff x="0" y="0"/>
          <a:chExt cx="0" cy="0"/>
        </a:xfrm>
      </p:grpSpPr>
      <p:sp>
        <p:nvSpPr>
          <p:cNvPr id="3522" name="Google Shape;3522;p51"/>
          <p:cNvSpPr txBox="1">
            <a:spLocks noGrp="1"/>
          </p:cNvSpPr>
          <p:nvPr>
            <p:ph type="subTitle" idx="1"/>
          </p:nvPr>
        </p:nvSpPr>
        <p:spPr>
          <a:xfrm>
            <a:off x="-121920" y="933560"/>
            <a:ext cx="6903720" cy="4095640"/>
          </a:xfrm>
          <a:prstGeom prst="rect">
            <a:avLst/>
          </a:prstGeom>
        </p:spPr>
        <p:txBody>
          <a:bodyPr spcFirstLastPara="1" wrap="square" lIns="91425" tIns="91425" rIns="91425" bIns="91425" anchor="t" anchorCtr="0">
            <a:noAutofit/>
          </a:bodyPr>
          <a:lstStyle/>
          <a:p>
            <a:pPr algn="l"/>
            <a:r>
              <a:rPr lang="en-US" sz="1800" dirty="0" err="1">
                <a:solidFill>
                  <a:schemeClr val="bg2">
                    <a:lumMod val="10000"/>
                  </a:schemeClr>
                </a:solidFill>
                <a:latin typeface="Quicksand" panose="020B0604020202020204" charset="0"/>
              </a:rPr>
              <a:t>Gelombang</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adalah</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suatu</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usikan</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getaran</a:t>
            </a:r>
            <a:r>
              <a:rPr lang="en-US" sz="1800" dirty="0">
                <a:solidFill>
                  <a:schemeClr val="bg2">
                    <a:lumMod val="10000"/>
                  </a:schemeClr>
                </a:solidFill>
                <a:latin typeface="Quicksand" panose="020B0604020202020204" charset="0"/>
              </a:rPr>
              <a:t>) yang </a:t>
            </a:r>
            <a:r>
              <a:rPr lang="en-US" sz="1800" dirty="0" err="1">
                <a:solidFill>
                  <a:schemeClr val="bg2">
                    <a:lumMod val="10000"/>
                  </a:schemeClr>
                </a:solidFill>
                <a:latin typeface="Quicksand" panose="020B0604020202020204" charset="0"/>
              </a:rPr>
              <a:t>merambat</a:t>
            </a:r>
            <a:endParaRPr lang="en-US" sz="1800" dirty="0">
              <a:solidFill>
                <a:schemeClr val="bg2">
                  <a:lumMod val="10000"/>
                </a:schemeClr>
              </a:solidFill>
              <a:latin typeface="Quicksand" panose="020B0604020202020204" charset="0"/>
            </a:endParaRPr>
          </a:p>
          <a:p>
            <a:pPr algn="l"/>
            <a:r>
              <a:rPr lang="en-US" sz="1800" dirty="0">
                <a:solidFill>
                  <a:schemeClr val="bg2">
                    <a:lumMod val="10000"/>
                  </a:schemeClr>
                </a:solidFill>
                <a:latin typeface="Quicksand" panose="020B0604020202020204" charset="0"/>
              </a:rPr>
              <a:t>pada </a:t>
            </a:r>
            <a:r>
              <a:rPr lang="en-US" sz="1800" dirty="0" err="1">
                <a:solidFill>
                  <a:schemeClr val="bg2">
                    <a:lumMod val="10000"/>
                  </a:schemeClr>
                </a:solidFill>
                <a:latin typeface="Quicksand" panose="020B0604020202020204" charset="0"/>
              </a:rPr>
              <a:t>suatu</a:t>
            </a:r>
            <a:r>
              <a:rPr lang="en-US" sz="1800" dirty="0">
                <a:solidFill>
                  <a:schemeClr val="bg2">
                    <a:lumMod val="10000"/>
                  </a:schemeClr>
                </a:solidFill>
                <a:latin typeface="Quicksand" panose="020B0604020202020204" charset="0"/>
              </a:rPr>
              <a:t> medium, </a:t>
            </a:r>
            <a:r>
              <a:rPr lang="en-US" sz="1800" b="0" i="0" dirty="0">
                <a:solidFill>
                  <a:schemeClr val="bg2">
                    <a:lumMod val="10000"/>
                  </a:schemeClr>
                </a:solidFill>
                <a:effectLst/>
                <a:latin typeface="Quicksand" panose="020B0604020202020204" charset="0"/>
              </a:rPr>
              <a:t>yang </a:t>
            </a:r>
            <a:r>
              <a:rPr lang="en-US" sz="1800" b="0" i="0" dirty="0" err="1">
                <a:solidFill>
                  <a:schemeClr val="bg2">
                    <a:lumMod val="10000"/>
                  </a:schemeClr>
                </a:solidFill>
                <a:effectLst/>
                <a:latin typeface="Quicksand" panose="020B0604020202020204" charset="0"/>
              </a:rPr>
              <a:t>membawa</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energi</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dari</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satu</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tempat</a:t>
            </a:r>
            <a:endParaRPr lang="en-US" sz="1800" dirty="0">
              <a:solidFill>
                <a:schemeClr val="bg2">
                  <a:lumMod val="10000"/>
                </a:schemeClr>
              </a:solidFill>
              <a:latin typeface="Quicksand" panose="020B0604020202020204" charset="0"/>
            </a:endParaRPr>
          </a:p>
          <a:p>
            <a:pPr algn="l"/>
            <a:r>
              <a:rPr lang="en-US" sz="1800" b="0" i="0" dirty="0" err="1">
                <a:solidFill>
                  <a:schemeClr val="bg2">
                    <a:lumMod val="10000"/>
                  </a:schemeClr>
                </a:solidFill>
                <a:effectLst/>
                <a:latin typeface="Quicksand" panose="020B0604020202020204" charset="0"/>
              </a:rPr>
              <a:t>ke</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tempat</a:t>
            </a:r>
            <a:r>
              <a:rPr lang="en-US" sz="1800" dirty="0">
                <a:solidFill>
                  <a:schemeClr val="bg2">
                    <a:lumMod val="10000"/>
                  </a:schemeClr>
                </a:solidFill>
                <a:latin typeface="Quicksand" panose="020B0604020202020204" charset="0"/>
              </a:rPr>
              <a:t> </a:t>
            </a:r>
            <a:r>
              <a:rPr lang="en-US" sz="1800" b="0" i="0" dirty="0" err="1">
                <a:solidFill>
                  <a:schemeClr val="bg2">
                    <a:lumMod val="10000"/>
                  </a:schemeClr>
                </a:solidFill>
                <a:effectLst/>
                <a:latin typeface="Quicksand" panose="020B0604020202020204" charset="0"/>
              </a:rPr>
              <a:t>lainnya</a:t>
            </a:r>
            <a:r>
              <a:rPr lang="en-US" sz="2000" b="0" i="0" dirty="0">
                <a:solidFill>
                  <a:schemeClr val="bg2">
                    <a:lumMod val="10000"/>
                  </a:schemeClr>
                </a:solidFill>
                <a:effectLst/>
                <a:latin typeface="Quicksand" panose="020B0604020202020204" charset="0"/>
              </a:rPr>
              <a:t>. </a:t>
            </a:r>
            <a:r>
              <a:rPr lang="en-US" sz="1800" dirty="0" err="1">
                <a:solidFill>
                  <a:schemeClr val="bg2">
                    <a:lumMod val="10000"/>
                  </a:schemeClr>
                </a:solidFill>
                <a:latin typeface="Quicksand" panose="020B0604020202020204" charset="0"/>
              </a:rPr>
              <a:t>Gelombang</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didefinisikan</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sebagai</a:t>
            </a:r>
            <a:r>
              <a:rPr lang="en-US" sz="1800" dirty="0">
                <a:solidFill>
                  <a:schemeClr val="bg2">
                    <a:lumMod val="10000"/>
                  </a:schemeClr>
                </a:solidFill>
                <a:latin typeface="Quicksand" panose="020B0604020202020204" charset="0"/>
              </a:rPr>
              <a:t> </a:t>
            </a:r>
            <a:r>
              <a:rPr lang="en-US" sz="1800" dirty="0" err="1">
                <a:solidFill>
                  <a:schemeClr val="bg2">
                    <a:lumMod val="10000"/>
                  </a:schemeClr>
                </a:solidFill>
                <a:latin typeface="Quicksand" panose="020B0604020202020204" charset="0"/>
              </a:rPr>
              <a:t>energi</a:t>
            </a:r>
            <a:r>
              <a:rPr lang="en-US" sz="1800" dirty="0">
                <a:solidFill>
                  <a:schemeClr val="bg2">
                    <a:lumMod val="10000"/>
                  </a:schemeClr>
                </a:solidFill>
                <a:latin typeface="Quicksand" panose="020B0604020202020204" charset="0"/>
              </a:rPr>
              <a:t> </a:t>
            </a:r>
          </a:p>
          <a:p>
            <a:pPr algn="l"/>
            <a:r>
              <a:rPr lang="en-US" sz="1800" dirty="0" err="1">
                <a:solidFill>
                  <a:schemeClr val="bg2">
                    <a:lumMod val="10000"/>
                  </a:schemeClr>
                </a:solidFill>
                <a:latin typeface="Quicksand" panose="020B0604020202020204" charset="0"/>
              </a:rPr>
              <a:t>getaran</a:t>
            </a:r>
            <a:r>
              <a:rPr lang="en-US" sz="1800" dirty="0">
                <a:solidFill>
                  <a:schemeClr val="bg2">
                    <a:lumMod val="10000"/>
                  </a:schemeClr>
                </a:solidFill>
                <a:latin typeface="Quicksand" panose="020B0604020202020204" charset="0"/>
              </a:rPr>
              <a:t> yang </a:t>
            </a:r>
            <a:r>
              <a:rPr lang="en-US" sz="1800" dirty="0" err="1">
                <a:solidFill>
                  <a:schemeClr val="bg2">
                    <a:lumMod val="10000"/>
                  </a:schemeClr>
                </a:solidFill>
                <a:latin typeface="Quicksand" panose="020B0604020202020204" charset="0"/>
              </a:rPr>
              <a:t>merambat</a:t>
            </a:r>
            <a:r>
              <a:rPr lang="en-US" sz="1800" dirty="0">
                <a:solidFill>
                  <a:schemeClr val="bg2">
                    <a:lumMod val="10000"/>
                  </a:schemeClr>
                </a:solidFill>
                <a:latin typeface="Quicksand" panose="020B0604020202020204" charset="0"/>
              </a:rPr>
              <a:t>. </a:t>
            </a:r>
            <a:r>
              <a:rPr lang="en-US" sz="1800" b="0" i="0" dirty="0" err="1">
                <a:solidFill>
                  <a:schemeClr val="bg2">
                    <a:lumMod val="10000"/>
                  </a:schemeClr>
                </a:solidFill>
                <a:effectLst/>
                <a:latin typeface="Quicksand" panose="020B0604020202020204" charset="0"/>
              </a:rPr>
              <a:t>Dalam</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kehidupan</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sehari-hari</a:t>
            </a:r>
            <a:endParaRPr lang="en-US" sz="1800" dirty="0">
              <a:solidFill>
                <a:schemeClr val="bg2">
                  <a:lumMod val="10000"/>
                </a:schemeClr>
              </a:solidFill>
              <a:latin typeface="Quicksand" panose="020B0604020202020204" charset="0"/>
            </a:endParaRPr>
          </a:p>
          <a:p>
            <a:pPr algn="l"/>
            <a:r>
              <a:rPr lang="en-US" sz="1800" b="0" i="0" dirty="0" err="1">
                <a:solidFill>
                  <a:schemeClr val="bg2">
                    <a:lumMod val="10000"/>
                  </a:schemeClr>
                </a:solidFill>
                <a:effectLst/>
                <a:latin typeface="Quicksand" panose="020B0604020202020204" charset="0"/>
              </a:rPr>
              <a:t>banyak</a:t>
            </a:r>
            <a:r>
              <a:rPr lang="en-US" sz="1800" b="0" i="0" dirty="0">
                <a:solidFill>
                  <a:schemeClr val="bg2">
                    <a:lumMod val="10000"/>
                  </a:schemeClr>
                </a:solidFill>
                <a:effectLst/>
                <a:latin typeface="Quicksand" panose="020B0604020202020204" charset="0"/>
              </a:rPr>
              <a:t> orang </a:t>
            </a:r>
            <a:r>
              <a:rPr lang="en-US" sz="1800" b="0" i="0" dirty="0" err="1">
                <a:solidFill>
                  <a:schemeClr val="bg2">
                    <a:lumMod val="10000"/>
                  </a:schemeClr>
                </a:solidFill>
                <a:effectLst/>
                <a:latin typeface="Quicksand" panose="020B0604020202020204" charset="0"/>
              </a:rPr>
              <a:t>berfikir</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bahwa</a:t>
            </a:r>
            <a:r>
              <a:rPr lang="en-US" sz="1800" b="0" i="0" dirty="0">
                <a:solidFill>
                  <a:schemeClr val="bg2">
                    <a:lumMod val="10000"/>
                  </a:schemeClr>
                </a:solidFill>
                <a:effectLst/>
                <a:latin typeface="Quicksand" panose="020B0604020202020204" charset="0"/>
              </a:rPr>
              <a:t> yang </a:t>
            </a:r>
            <a:r>
              <a:rPr lang="en-US" sz="1800" b="0" i="0" dirty="0" err="1">
                <a:solidFill>
                  <a:schemeClr val="bg2">
                    <a:lumMod val="10000"/>
                  </a:schemeClr>
                </a:solidFill>
                <a:effectLst/>
                <a:latin typeface="Quicksand" panose="020B0604020202020204" charset="0"/>
              </a:rPr>
              <a:t>merambat</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dalam</a:t>
            </a:r>
            <a:r>
              <a:rPr lang="en-US" sz="1800" b="0" i="0" dirty="0">
                <a:solidFill>
                  <a:schemeClr val="bg2">
                    <a:lumMod val="10000"/>
                  </a:schemeClr>
                </a:solidFill>
                <a:effectLst/>
                <a:latin typeface="Quicksand" panose="020B0604020202020204" charset="0"/>
              </a:rPr>
              <a:t> </a:t>
            </a:r>
          </a:p>
          <a:p>
            <a:pPr algn="l"/>
            <a:r>
              <a:rPr lang="en-US" sz="1800" b="0" i="0" dirty="0" err="1">
                <a:solidFill>
                  <a:schemeClr val="bg2">
                    <a:lumMod val="10000"/>
                  </a:schemeClr>
                </a:solidFill>
                <a:effectLst/>
                <a:latin typeface="Quicksand" panose="020B0604020202020204" charset="0"/>
              </a:rPr>
              <a:t>gelombang</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adalah</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getarannya</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atau</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partikelnya</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hal</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ini</a:t>
            </a:r>
            <a:r>
              <a:rPr lang="en-US" sz="1800" b="0" i="0" dirty="0">
                <a:solidFill>
                  <a:schemeClr val="bg2">
                    <a:lumMod val="10000"/>
                  </a:schemeClr>
                </a:solidFill>
                <a:effectLst/>
                <a:latin typeface="Quicksand" panose="020B0604020202020204" charset="0"/>
              </a:rPr>
              <a:t> </a:t>
            </a:r>
          </a:p>
          <a:p>
            <a:pPr algn="l"/>
            <a:r>
              <a:rPr lang="en-US" sz="1800" b="0" i="0" dirty="0" err="1">
                <a:solidFill>
                  <a:schemeClr val="bg2">
                    <a:lumMod val="10000"/>
                  </a:schemeClr>
                </a:solidFill>
                <a:effectLst/>
                <a:latin typeface="Quicksand" panose="020B0604020202020204" charset="0"/>
              </a:rPr>
              <a:t>sedikit</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tidak</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benar</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karena</a:t>
            </a:r>
            <a:r>
              <a:rPr lang="en-US" sz="1800" b="0" i="0" dirty="0">
                <a:solidFill>
                  <a:schemeClr val="bg2">
                    <a:lumMod val="10000"/>
                  </a:schemeClr>
                </a:solidFill>
                <a:effectLst/>
                <a:latin typeface="Quicksand" panose="020B0604020202020204" charset="0"/>
              </a:rPr>
              <a:t> yang </a:t>
            </a:r>
            <a:r>
              <a:rPr lang="en-US" sz="1800" b="0" i="0" dirty="0" err="1">
                <a:solidFill>
                  <a:schemeClr val="bg2">
                    <a:lumMod val="10000"/>
                  </a:schemeClr>
                </a:solidFill>
                <a:effectLst/>
                <a:latin typeface="Quicksand" panose="020B0604020202020204" charset="0"/>
              </a:rPr>
              <a:t>merambat</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dalam</a:t>
            </a:r>
            <a:endParaRPr lang="en-US" sz="1800" b="0" i="0" dirty="0">
              <a:solidFill>
                <a:schemeClr val="bg2">
                  <a:lumMod val="10000"/>
                </a:schemeClr>
              </a:solidFill>
              <a:effectLst/>
              <a:latin typeface="Quicksand" panose="020B0604020202020204" charset="0"/>
            </a:endParaRPr>
          </a:p>
          <a:p>
            <a:pPr algn="l"/>
            <a:r>
              <a:rPr lang="en-US" sz="1800" b="0" i="0" dirty="0" err="1">
                <a:solidFill>
                  <a:schemeClr val="bg2">
                    <a:lumMod val="10000"/>
                  </a:schemeClr>
                </a:solidFill>
                <a:effectLst/>
                <a:latin typeface="Quicksand" panose="020B0604020202020204" charset="0"/>
              </a:rPr>
              <a:t>gelombang</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adalah</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energi</a:t>
            </a:r>
            <a:r>
              <a:rPr lang="en-US" sz="1800" b="0" i="0" dirty="0">
                <a:solidFill>
                  <a:schemeClr val="bg2">
                    <a:lumMod val="10000"/>
                  </a:schemeClr>
                </a:solidFill>
                <a:effectLst/>
                <a:latin typeface="Quicksand" panose="020B0604020202020204" charset="0"/>
              </a:rPr>
              <a:t> yang </a:t>
            </a:r>
            <a:r>
              <a:rPr lang="en-US" sz="1800" b="0" i="0" dirty="0" err="1">
                <a:solidFill>
                  <a:schemeClr val="bg2">
                    <a:lumMod val="10000"/>
                  </a:schemeClr>
                </a:solidFill>
                <a:effectLst/>
                <a:latin typeface="Quicksand" panose="020B0604020202020204" charset="0"/>
              </a:rPr>
              <a:t>dipunyai</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getaran</a:t>
            </a:r>
            <a:r>
              <a:rPr lang="en-US" sz="1800" b="0" i="0" dirty="0">
                <a:solidFill>
                  <a:schemeClr val="bg2">
                    <a:lumMod val="10000"/>
                  </a:schemeClr>
                </a:solidFill>
                <a:effectLst/>
                <a:latin typeface="Quicksand" panose="020B0604020202020204" charset="0"/>
              </a:rPr>
              <a:t> </a:t>
            </a:r>
            <a:r>
              <a:rPr lang="en-US" sz="1800" b="0" i="0" dirty="0" err="1">
                <a:solidFill>
                  <a:schemeClr val="bg2">
                    <a:lumMod val="10000"/>
                  </a:schemeClr>
                </a:solidFill>
                <a:effectLst/>
                <a:latin typeface="Quicksand" panose="020B0604020202020204" charset="0"/>
              </a:rPr>
              <a:t>tersebut</a:t>
            </a:r>
            <a:r>
              <a:rPr lang="en-US" sz="1800" b="0" i="0" dirty="0">
                <a:solidFill>
                  <a:schemeClr val="bg2">
                    <a:lumMod val="10000"/>
                  </a:schemeClr>
                </a:solidFill>
                <a:effectLst/>
                <a:latin typeface="Quicksand" panose="020B0604020202020204" charset="0"/>
              </a:rPr>
              <a:t>. </a:t>
            </a:r>
            <a:endParaRPr lang="en-US" sz="1800" b="0" i="0" u="none" strike="noStrike" baseline="0" dirty="0">
              <a:solidFill>
                <a:schemeClr val="bg2">
                  <a:lumMod val="10000"/>
                </a:schemeClr>
              </a:solidFill>
              <a:latin typeface="Quicksand" panose="020B0604020202020204" charset="0"/>
            </a:endParaRPr>
          </a:p>
        </p:txBody>
      </p:sp>
      <p:sp>
        <p:nvSpPr>
          <p:cNvPr id="12" name="Google Shape;3529;p52">
            <a:extLst>
              <a:ext uri="{FF2B5EF4-FFF2-40B4-BE49-F238E27FC236}">
                <a16:creationId xmlns:a16="http://schemas.microsoft.com/office/drawing/2014/main" id="{C67EA834-E78F-4B56-8E95-C1763B590A74}"/>
              </a:ext>
            </a:extLst>
          </p:cNvPr>
          <p:cNvSpPr txBox="1">
            <a:spLocks noGrp="1"/>
          </p:cNvSpPr>
          <p:nvPr>
            <p:ph type="ctrTitle"/>
          </p:nvPr>
        </p:nvSpPr>
        <p:spPr>
          <a:xfrm>
            <a:off x="53340" y="289160"/>
            <a:ext cx="8520600" cy="644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 sz="2800" dirty="0"/>
              <a:t>Gelombang</a:t>
            </a:r>
            <a:endParaRPr sz="28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44"/>
        <p:cNvGrpSpPr/>
        <p:nvPr/>
      </p:nvGrpSpPr>
      <p:grpSpPr>
        <a:xfrm>
          <a:off x="0" y="0"/>
          <a:ext cx="0" cy="0"/>
          <a:chOff x="0" y="0"/>
          <a:chExt cx="0" cy="0"/>
        </a:xfrm>
      </p:grpSpPr>
      <p:sp>
        <p:nvSpPr>
          <p:cNvPr id="3546" name="Google Shape;3546;p54"/>
          <p:cNvSpPr txBox="1">
            <a:spLocks noGrp="1"/>
          </p:cNvSpPr>
          <p:nvPr>
            <p:ph type="subTitle" idx="1"/>
          </p:nvPr>
        </p:nvSpPr>
        <p:spPr>
          <a:xfrm>
            <a:off x="369480" y="352614"/>
            <a:ext cx="7303860" cy="4089846"/>
          </a:xfrm>
          <a:prstGeom prst="rect">
            <a:avLst/>
          </a:prstGeom>
        </p:spPr>
        <p:txBody>
          <a:bodyPr spcFirstLastPara="1" wrap="square" lIns="91425" tIns="91425" rIns="91425" bIns="91425" anchor="t" anchorCtr="0">
            <a:noAutofit/>
          </a:bodyPr>
          <a:lstStyle/>
          <a:p>
            <a:pPr marL="0" indent="0"/>
            <a:r>
              <a:rPr lang="en-US" sz="2800" dirty="0">
                <a:solidFill>
                  <a:srgbClr val="E55C5E"/>
                </a:solidFill>
                <a:latin typeface="Londrina Solid" panose="020B0604020202020204" charset="0"/>
              </a:rPr>
              <a:t>G</a:t>
            </a:r>
            <a:r>
              <a:rPr lang="es" sz="2800" dirty="0">
                <a:solidFill>
                  <a:srgbClr val="E55C5E"/>
                </a:solidFill>
                <a:latin typeface="Londrina Solid" panose="020B0604020202020204" charset="0"/>
              </a:rPr>
              <a:t>etaran</a:t>
            </a:r>
          </a:p>
          <a:p>
            <a:pPr marL="0" indent="0"/>
            <a:r>
              <a:rPr lang="en-US" sz="1800" b="0" i="0" dirty="0" err="1">
                <a:solidFill>
                  <a:srgbClr val="000000"/>
                </a:solidFill>
                <a:effectLst/>
                <a:latin typeface="Quicksand" panose="020B0604020202020204" charset="0"/>
              </a:rPr>
              <a:t>Getaran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adalah</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suatu</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peristiwa</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gerak</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bolak</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balik</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secara</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teratur</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suatu</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benda</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melalui</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satu</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titik</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seimbang</a:t>
            </a:r>
            <a:r>
              <a:rPr lang="en-US" sz="1800" b="0" i="0" dirty="0">
                <a:solidFill>
                  <a:srgbClr val="000000"/>
                </a:solidFill>
                <a:effectLst/>
                <a:latin typeface="Quicksand" panose="020B0604020202020204" charset="0"/>
              </a:rPr>
              <a:t>. Karena </a:t>
            </a:r>
            <a:r>
              <a:rPr lang="en-US" sz="1800" b="0" i="0" dirty="0" err="1">
                <a:solidFill>
                  <a:srgbClr val="000000"/>
                </a:solidFill>
                <a:effectLst/>
                <a:latin typeface="Quicksand" panose="020B0604020202020204" charset="0"/>
              </a:rPr>
              <a:t>terjadi</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dengan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teratur</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getaran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sering</a:t>
            </a:r>
            <a:r>
              <a:rPr lang="en-US" sz="1800" b="0" i="0" dirty="0">
                <a:solidFill>
                  <a:srgbClr val="000000"/>
                </a:solidFill>
                <a:effectLst/>
                <a:latin typeface="Quicksand" panose="020B0604020202020204" charset="0"/>
              </a:rPr>
              <a:t> juga </a:t>
            </a:r>
            <a:r>
              <a:rPr lang="en-US" sz="1800" b="0" i="0" dirty="0" err="1">
                <a:solidFill>
                  <a:srgbClr val="000000"/>
                </a:solidFill>
                <a:effectLst/>
                <a:latin typeface="Quicksand" panose="020B0604020202020204" charset="0"/>
              </a:rPr>
              <a:t>disebut</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dengan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gerak</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periodik</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Kuat</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atau</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lemahnya</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pergerakan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benda</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tersebut</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dipengaruhi</a:t>
            </a:r>
            <a:r>
              <a:rPr lang="en-US" sz="1800" b="0" i="0" dirty="0">
                <a:solidFill>
                  <a:srgbClr val="000000"/>
                </a:solidFill>
                <a:effectLst/>
                <a:latin typeface="Quicksand" panose="020B0604020202020204" charset="0"/>
              </a:rPr>
              <a:t> oleh </a:t>
            </a:r>
            <a:r>
              <a:rPr lang="en-US" sz="1800" b="0" i="0" dirty="0" err="1">
                <a:solidFill>
                  <a:srgbClr val="000000"/>
                </a:solidFill>
                <a:effectLst/>
                <a:latin typeface="Quicksand" panose="020B0604020202020204" charset="0"/>
              </a:rPr>
              <a:t>jumlah</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energi</a:t>
            </a:r>
            <a:r>
              <a:rPr lang="en-US" sz="1800" b="0" i="0" dirty="0">
                <a:solidFill>
                  <a:srgbClr val="000000"/>
                </a:solidFill>
                <a:effectLst/>
                <a:latin typeface="Quicksand" panose="020B0604020202020204" charset="0"/>
              </a:rPr>
              <a:t> yang </a:t>
            </a:r>
            <a:r>
              <a:rPr lang="en-US" sz="1800" b="0" i="0" dirty="0" err="1">
                <a:solidFill>
                  <a:srgbClr val="000000"/>
                </a:solidFill>
                <a:effectLst/>
                <a:latin typeface="Quicksand" panose="020B0604020202020204" charset="0"/>
              </a:rPr>
              <a:t>diberikan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Semakin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besar</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energi</a:t>
            </a:r>
            <a:r>
              <a:rPr lang="en-US" sz="1800" b="0" i="0" dirty="0">
                <a:solidFill>
                  <a:srgbClr val="000000"/>
                </a:solidFill>
                <a:effectLst/>
                <a:latin typeface="Quicksand" panose="020B0604020202020204" charset="0"/>
              </a:rPr>
              <a:t> yang </a:t>
            </a:r>
            <a:r>
              <a:rPr lang="en-US" sz="1800" b="0" i="0" dirty="0" err="1">
                <a:solidFill>
                  <a:srgbClr val="000000"/>
                </a:solidFill>
                <a:effectLst/>
                <a:latin typeface="Quicksand" panose="020B0604020202020204" charset="0"/>
              </a:rPr>
              <a:t>diberikan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maka</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semakin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kuat</a:t>
            </a:r>
            <a:r>
              <a:rPr lang="en-US" sz="1800" b="0" i="0" dirty="0">
                <a:solidFill>
                  <a:srgbClr val="000000"/>
                </a:solidFill>
                <a:effectLst/>
                <a:latin typeface="Quicksand" panose="020B0604020202020204" charset="0"/>
              </a:rPr>
              <a:t> pula </a:t>
            </a:r>
            <a:r>
              <a:rPr lang="en-US" sz="1800" b="0" i="0" dirty="0" err="1">
                <a:solidFill>
                  <a:srgbClr val="000000"/>
                </a:solidFill>
                <a:effectLst/>
                <a:latin typeface="Quicksand" panose="020B0604020202020204" charset="0"/>
              </a:rPr>
              <a:t>getaran</a:t>
            </a:r>
            <a:r>
              <a:rPr lang="en-US" sz="1800" b="0" i="0" dirty="0">
                <a:solidFill>
                  <a:srgbClr val="000000"/>
                </a:solidFill>
                <a:effectLst/>
                <a:latin typeface="Quicksand" panose="020B0604020202020204" charset="0"/>
              </a:rPr>
              <a:t> yang </a:t>
            </a:r>
            <a:r>
              <a:rPr lang="en-US" sz="1800" b="0" i="0" dirty="0" err="1">
                <a:solidFill>
                  <a:srgbClr val="000000"/>
                </a:solidFill>
                <a:effectLst/>
                <a:latin typeface="Quicksand" panose="020B0604020202020204" charset="0"/>
              </a:rPr>
              <a:t>terjadi</a:t>
            </a:r>
            <a:r>
              <a:rPr lang="en-US" sz="1800" b="0" i="0" dirty="0">
                <a:solidFill>
                  <a:srgbClr val="000000"/>
                </a:solidFill>
                <a:effectLst/>
                <a:latin typeface="Quicksand" panose="020B0604020202020204" charset="0"/>
              </a:rPr>
              <a:t>. Satu </a:t>
            </a:r>
            <a:r>
              <a:rPr lang="en-US" sz="1800" b="0" i="0" dirty="0" err="1">
                <a:solidFill>
                  <a:srgbClr val="000000"/>
                </a:solidFill>
                <a:effectLst/>
                <a:latin typeface="Quicksand" panose="020B0604020202020204" charset="0"/>
              </a:rPr>
              <a:t>Getaran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sama</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dengan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satu</a:t>
            </a:r>
            <a:r>
              <a:rPr lang="en-US" sz="1800" b="0" i="0" dirty="0">
                <a:solidFill>
                  <a:srgbClr val="000000"/>
                </a:solidFill>
                <a:effectLst/>
                <a:latin typeface="Quicksand" panose="020B0604020202020204" charset="0"/>
              </a:rPr>
              <a:t> kali </a:t>
            </a:r>
            <a:r>
              <a:rPr lang="en-US" sz="1800" b="0" i="0" dirty="0" err="1">
                <a:solidFill>
                  <a:srgbClr val="000000"/>
                </a:solidFill>
                <a:effectLst/>
                <a:latin typeface="Quicksand" panose="020B0604020202020204" charset="0"/>
              </a:rPr>
              <a:t>gerakan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bolak</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balik</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penuh</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dari</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benda</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tersebut</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Beberapa</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contoh</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getaran</a:t>
            </a:r>
            <a:r>
              <a:rPr lang="en-US" sz="1800" b="0" i="0" dirty="0">
                <a:solidFill>
                  <a:srgbClr val="000000"/>
                </a:solidFill>
                <a:effectLst/>
                <a:latin typeface="Quicksand" panose="020B0604020202020204" charset="0"/>
              </a:rPr>
              <a:t> yang </a:t>
            </a:r>
            <a:r>
              <a:rPr lang="en-US" sz="1800" b="0" i="0" dirty="0" err="1">
                <a:solidFill>
                  <a:srgbClr val="000000"/>
                </a:solidFill>
                <a:effectLst/>
                <a:latin typeface="Quicksand" panose="020B0604020202020204" charset="0"/>
              </a:rPr>
              <a:t>dapat</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kita</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jumpai</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dalam</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kehidupan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sehari-hari</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antara</a:t>
            </a:r>
            <a:r>
              <a:rPr lang="en-US" sz="1800" b="0" i="0" dirty="0">
                <a:solidFill>
                  <a:srgbClr val="000000"/>
                </a:solidFill>
                <a:effectLst/>
                <a:latin typeface="Quicksand" panose="020B0604020202020204" charset="0"/>
              </a:rPr>
              <a:t> lain </a:t>
            </a:r>
            <a:r>
              <a:rPr lang="en-US" sz="1800" b="0" i="0" dirty="0" err="1">
                <a:solidFill>
                  <a:srgbClr val="000000"/>
                </a:solidFill>
                <a:effectLst/>
                <a:latin typeface="Quicksand" panose="020B0604020202020204" charset="0"/>
              </a:rPr>
              <a:t>sinar</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gitar</a:t>
            </a:r>
            <a:r>
              <a:rPr lang="en-US" sz="1800" b="0" i="0" dirty="0">
                <a:solidFill>
                  <a:srgbClr val="000000"/>
                </a:solidFill>
                <a:effectLst/>
                <a:latin typeface="Quicksand" panose="020B0604020202020204" charset="0"/>
              </a:rPr>
              <a:t> yang </a:t>
            </a:r>
            <a:r>
              <a:rPr lang="en-US" sz="1800" b="0" i="0" dirty="0" err="1">
                <a:solidFill>
                  <a:srgbClr val="000000"/>
                </a:solidFill>
                <a:effectLst/>
                <a:latin typeface="Quicksand" panose="020B0604020202020204" charset="0"/>
              </a:rPr>
              <a:t>dipetik</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bandul</a:t>
            </a:r>
            <a:r>
              <a:rPr lang="en-US" sz="1800" b="0" i="0" dirty="0">
                <a:solidFill>
                  <a:srgbClr val="000000"/>
                </a:solidFill>
                <a:effectLst/>
                <a:latin typeface="Quicksand" panose="020B0604020202020204" charset="0"/>
              </a:rPr>
              <a:t> jam </a:t>
            </a:r>
            <a:r>
              <a:rPr lang="en-US" sz="1800" b="0" i="0" dirty="0" err="1">
                <a:solidFill>
                  <a:srgbClr val="000000"/>
                </a:solidFill>
                <a:effectLst/>
                <a:latin typeface="Quicksand" panose="020B0604020202020204" charset="0"/>
              </a:rPr>
              <a:t>dinding</a:t>
            </a:r>
            <a:r>
              <a:rPr lang="en-US" sz="1800" b="0" i="0" dirty="0">
                <a:solidFill>
                  <a:srgbClr val="000000"/>
                </a:solidFill>
                <a:effectLst/>
                <a:latin typeface="Quicksand" panose="020B0604020202020204" charset="0"/>
              </a:rPr>
              <a:t> yang </a:t>
            </a:r>
            <a:r>
              <a:rPr lang="en-US" sz="1800" b="0" i="0" dirty="0" err="1">
                <a:solidFill>
                  <a:srgbClr val="000000"/>
                </a:solidFill>
                <a:effectLst/>
                <a:latin typeface="Quicksand" panose="020B0604020202020204" charset="0"/>
              </a:rPr>
              <a:t>sedang</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bergoyang</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ayunan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anak-anak</a:t>
            </a:r>
            <a:r>
              <a:rPr lang="en-US" sz="1800" b="0" i="0" dirty="0">
                <a:solidFill>
                  <a:srgbClr val="000000"/>
                </a:solidFill>
                <a:effectLst/>
                <a:latin typeface="Quicksand" panose="020B0604020202020204" charset="0"/>
              </a:rPr>
              <a:t> yang </a:t>
            </a:r>
            <a:r>
              <a:rPr lang="en-US" sz="1800" b="0" i="0" dirty="0" err="1">
                <a:solidFill>
                  <a:srgbClr val="000000"/>
                </a:solidFill>
                <a:effectLst/>
                <a:latin typeface="Quicksand" panose="020B0604020202020204" charset="0"/>
              </a:rPr>
              <a:t>sedang</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dimainkan</a:t>
            </a:r>
            <a:r>
              <a:rPr lang="en-US" sz="1800" b="0" i="0" dirty="0">
                <a:solidFill>
                  <a:srgbClr val="000000"/>
                </a:solidFill>
                <a:effectLst/>
                <a:latin typeface="Quicksand" panose="020B0604020202020204" charset="0"/>
              </a:rPr>
              <a:t>, dan </a:t>
            </a:r>
            <a:r>
              <a:rPr lang="en-US" sz="1800" b="0" i="0" dirty="0" err="1">
                <a:solidFill>
                  <a:srgbClr val="000000"/>
                </a:solidFill>
                <a:effectLst/>
                <a:latin typeface="Quicksand" panose="020B0604020202020204" charset="0"/>
              </a:rPr>
              <a:t>mistar</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plastik</a:t>
            </a:r>
            <a:r>
              <a:rPr lang="en-US" sz="1800" b="0" i="0" dirty="0">
                <a:solidFill>
                  <a:srgbClr val="000000"/>
                </a:solidFill>
                <a:effectLst/>
                <a:latin typeface="Quicksand" panose="020B0604020202020204" charset="0"/>
              </a:rPr>
              <a:t> yang </a:t>
            </a:r>
            <a:r>
              <a:rPr lang="en-US" sz="1800" b="0" i="0" dirty="0" err="1">
                <a:solidFill>
                  <a:srgbClr val="000000"/>
                </a:solidFill>
                <a:effectLst/>
                <a:latin typeface="Quicksand" panose="020B0604020202020204" charset="0"/>
              </a:rPr>
              <a:t>dijepit</a:t>
            </a:r>
            <a:r>
              <a:rPr lang="en-US" sz="1800" b="0" i="0" dirty="0">
                <a:solidFill>
                  <a:srgbClr val="000000"/>
                </a:solidFill>
                <a:effectLst/>
                <a:latin typeface="Quicksand" panose="020B0604020202020204" charset="0"/>
              </a:rPr>
              <a:t> pada salah </a:t>
            </a:r>
            <a:r>
              <a:rPr lang="en-US" sz="1800" b="0" i="0" dirty="0" err="1">
                <a:solidFill>
                  <a:srgbClr val="000000"/>
                </a:solidFill>
                <a:effectLst/>
                <a:latin typeface="Quicksand" panose="020B0604020202020204" charset="0"/>
              </a:rPr>
              <a:t>satu</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ujungnya</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lalu</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ujung</a:t>
            </a:r>
            <a:r>
              <a:rPr lang="en-US" sz="1800" b="0" i="0" dirty="0">
                <a:solidFill>
                  <a:srgbClr val="000000"/>
                </a:solidFill>
                <a:effectLst/>
                <a:latin typeface="Quicksand" panose="020B0604020202020204" charset="0"/>
              </a:rPr>
              <a:t> lain </a:t>
            </a:r>
            <a:r>
              <a:rPr lang="en-US" sz="1800" b="0" i="0" dirty="0" err="1">
                <a:solidFill>
                  <a:srgbClr val="000000"/>
                </a:solidFill>
                <a:effectLst/>
                <a:latin typeface="Quicksand" panose="020B0604020202020204" charset="0"/>
              </a:rPr>
              <a:t>diberi</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simpangan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dengan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cara</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menariknya</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kemudian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dilepaskan</a:t>
            </a:r>
            <a:r>
              <a:rPr lang="en-US" sz="1800" b="0" i="0" dirty="0">
                <a:solidFill>
                  <a:srgbClr val="000000"/>
                </a:solidFill>
                <a:effectLst/>
                <a:latin typeface="Quicksand" panose="020B0604020202020204" charset="0"/>
              </a:rPr>
              <a:t> </a:t>
            </a:r>
            <a:r>
              <a:rPr lang="en-US" sz="1800" b="0" i="0" dirty="0" err="1">
                <a:solidFill>
                  <a:srgbClr val="000000"/>
                </a:solidFill>
                <a:effectLst/>
                <a:latin typeface="Quicksand" panose="020B0604020202020204" charset="0"/>
              </a:rPr>
              <a:t>tarikannya</a:t>
            </a:r>
            <a:r>
              <a:rPr lang="en-US" sz="1800" b="0" i="0" dirty="0">
                <a:solidFill>
                  <a:srgbClr val="000000"/>
                </a:solidFill>
                <a:effectLst/>
                <a:latin typeface="Quicksand" panose="020B0604020202020204" charset="0"/>
              </a:rPr>
              <a:t>.</a:t>
            </a:r>
            <a:endParaRPr lang="es" sz="1800" dirty="0">
              <a:solidFill>
                <a:schemeClr val="bg2">
                  <a:lumMod val="10000"/>
                </a:schemeClr>
              </a:solidFill>
              <a:latin typeface="Quicksand" panose="020B060402020202020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Pre-K Creative Certificates by Slidesgo">
  <a:themeElements>
    <a:clrScheme name="Simple Light">
      <a:dk1>
        <a:srgbClr val="035865"/>
      </a:dk1>
      <a:lt1>
        <a:srgbClr val="FFFFFF"/>
      </a:lt1>
      <a:dk2>
        <a:srgbClr val="CEE7E7"/>
      </a:dk2>
      <a:lt2>
        <a:srgbClr val="48B5B5"/>
      </a:lt2>
      <a:accent1>
        <a:srgbClr val="7CC5CB"/>
      </a:accent1>
      <a:accent2>
        <a:srgbClr val="FAC963"/>
      </a:accent2>
      <a:accent3>
        <a:srgbClr val="F19A35"/>
      </a:accent3>
      <a:accent4>
        <a:srgbClr val="E55C5E"/>
      </a:accent4>
      <a:accent5>
        <a:srgbClr val="E8808A"/>
      </a:accent5>
      <a:accent6>
        <a:srgbClr val="BDD2D0"/>
      </a:accent6>
      <a:hlink>
        <a:srgbClr val="003C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930</Words>
  <Application>Microsoft Office PowerPoint</Application>
  <PresentationFormat>On-screen Show (16:9)</PresentationFormat>
  <Paragraphs>90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Londrina Solid</vt:lpstr>
      <vt:lpstr>Quicksand</vt:lpstr>
      <vt:lpstr>Arial</vt:lpstr>
      <vt:lpstr>Roboto</vt:lpstr>
      <vt:lpstr>Footlight MT Light</vt:lpstr>
      <vt:lpstr>Sitka Subheading</vt:lpstr>
      <vt:lpstr>Pre-K Creative Certificates by Slidesgo</vt:lpstr>
      <vt:lpstr>Final Project Fisika Dasar</vt:lpstr>
      <vt:lpstr>Alarm Peringatan Gempa Bumi</vt:lpstr>
      <vt:lpstr>PowerPoint Presentation</vt:lpstr>
      <vt:lpstr>Alarm secara umum dapat didefinisikan sebagai bunyi peringatan atau pemberitahuan. Alarm memberikan tanda bahaya berupa sinyal, bunyi, ataupun sinar. Dan alarm merupakan sesuatu yang digunakan untuk menyiagakan orang pada sesuatu dengan cepat. Memberitahukan apabila terjadi bahaya dan kerusakan ataupun kejadian yang tidak diharapkan pada jaringan melalui sinyal sehingga memberikan peringatan secara jelas agar dapat diantisipasi.</vt:lpstr>
      <vt:lpstr>TEORI DASAR</vt:lpstr>
      <vt:lpstr>PowerPoint Presentation</vt:lpstr>
      <vt:lpstr>PowerPoint Presentation</vt:lpstr>
      <vt:lpstr>Gelombang</vt:lpstr>
      <vt:lpstr>PowerPoint Presentation</vt:lpstr>
      <vt:lpstr>PowerPoint Presentation</vt:lpstr>
      <vt:lpstr> Metode pembuatan</vt:lpstr>
      <vt:lpstr>PowerPoint Presentation</vt:lpstr>
      <vt:lpstr>Daftar Pustaka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 Akhir  Fisika Dasar</dc:title>
  <cp:lastModifiedBy>Salma</cp:lastModifiedBy>
  <cp:revision>31</cp:revision>
  <dcterms:modified xsi:type="dcterms:W3CDTF">2020-12-27T02:54:24Z</dcterms:modified>
</cp:coreProperties>
</file>