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9"/>
  </p:notesMasterIdLst>
  <p:sldIdLst>
    <p:sldId id="256" r:id="rId2"/>
    <p:sldId id="257" r:id="rId3"/>
    <p:sldId id="258" r:id="rId4"/>
    <p:sldId id="259" r:id="rId5"/>
    <p:sldId id="260" r:id="rId6"/>
    <p:sldId id="261" r:id="rId7"/>
    <p:sldId id="262" r:id="rId8"/>
    <p:sldId id="263" r:id="rId9"/>
    <p:sldId id="308" r:id="rId10"/>
    <p:sldId id="309" r:id="rId11"/>
    <p:sldId id="264" r:id="rId12"/>
    <p:sldId id="310" r:id="rId13"/>
    <p:sldId id="265" r:id="rId14"/>
    <p:sldId id="311" r:id="rId15"/>
    <p:sldId id="312" r:id="rId16"/>
    <p:sldId id="266" r:id="rId17"/>
    <p:sldId id="314" r:id="rId18"/>
    <p:sldId id="315" r:id="rId19"/>
    <p:sldId id="316" r:id="rId20"/>
    <p:sldId id="317" r:id="rId21"/>
    <p:sldId id="318" r:id="rId22"/>
    <p:sldId id="319" r:id="rId23"/>
    <p:sldId id="320" r:id="rId24"/>
    <p:sldId id="321" r:id="rId25"/>
    <p:sldId id="322" r:id="rId26"/>
    <p:sldId id="323" r:id="rId27"/>
    <p:sldId id="286" r:id="rId28"/>
  </p:sldIdLst>
  <p:sldSz cx="9144000" cy="5143500" type="screen16x9"/>
  <p:notesSz cx="6858000" cy="9144000"/>
  <p:embeddedFontLst>
    <p:embeddedFont>
      <p:font typeface="Baskerville Old Face" panose="02020602080505020303" pitchFamily="18" charset="0"/>
      <p:regular r:id="rId30"/>
    </p:embeddedFont>
    <p:embeddedFont>
      <p:font typeface="Bebas Neue" panose="020B0606020202050201" pitchFamily="34" charset="0"/>
      <p:regular r:id="rId31"/>
    </p:embeddedFont>
    <p:embeddedFont>
      <p:font typeface="Open Sans" panose="020B0606030504020204" pitchFamily="34" charset="0"/>
      <p:regular r:id="rId32"/>
      <p:bold r:id="rId33"/>
      <p:italic r:id="rId34"/>
      <p:boldItalic r:id="rId35"/>
    </p:embeddedFont>
    <p:embeddedFont>
      <p:font typeface="Roboto Condensed Light" panose="02000000000000000000" pitchFamily="2"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2">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826B66-DB1B-4C8B-B75B-89FCDB4F7B87}">
  <a:tblStyle styleId="{DF826B66-DB1B-4C8B-B75B-89FCDB4F7B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660" y="-330"/>
      </p:cViewPr>
      <p:guideLst>
        <p:guide orient="horz" pos="58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cd524de72b_1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cd524de72b_1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d288683527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d28868352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294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d0283dc102_0_1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d0283dc102_0_1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d0283dc102_0_1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d0283dc102_0_1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122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0283dc102_0_1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0283dc102_0_1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d288683527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d28868352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206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d0283dc102_0_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d0283dc102_0_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795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d6e651035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d6e65103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d6e651035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d6e65103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5928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d6e651035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d6e65103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4700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d6e651035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d6e65103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860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ce025858bb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ce025858bb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d6e651035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d6e65103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7488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d6e651035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d6e65103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221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d6e651035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d6e65103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457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d6e651035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d6e65103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8958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d6e651035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d6e65103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761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d6e651035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d6e65103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405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d6e651035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d6e65103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279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gd288683527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6" name="Google Shape;1306;gd288683527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cd524de72b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cd524de72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d28868352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d28868352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e8ce5e0a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e8ce5e0a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d0283dc102_0_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d0283dc102_0_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d28868352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d28868352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288683527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288683527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d28868352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d28868352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185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7525" y="2023050"/>
            <a:ext cx="7168800" cy="1097400"/>
          </a:xfrm>
          <a:prstGeom prst="rect">
            <a:avLst/>
          </a:prstGeom>
          <a:noFill/>
        </p:spPr>
        <p:txBody>
          <a:bodyPr spcFirstLastPara="1" wrap="square" lIns="0" tIns="0" rIns="0" bIns="0" anchor="ctr" anchorCtr="0">
            <a:noAutofit/>
          </a:bodyPr>
          <a:lstStyle>
            <a:lvl1pPr lvl="0" algn="ctr">
              <a:lnSpc>
                <a:spcPct val="90000"/>
              </a:lnSpc>
              <a:spcBef>
                <a:spcPts val="0"/>
              </a:spcBef>
              <a:spcAft>
                <a:spcPts val="0"/>
              </a:spcAft>
              <a:buClr>
                <a:srgbClr val="191919"/>
              </a:buClr>
              <a:buSzPts val="5200"/>
              <a:buNone/>
              <a:defRPr sz="90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809675" y="3447475"/>
            <a:ext cx="5524800" cy="457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7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2"/>
        <p:cNvGrpSpPr/>
        <p:nvPr/>
      </p:nvGrpSpPr>
      <p:grpSpPr>
        <a:xfrm>
          <a:off x="0" y="0"/>
          <a:ext cx="0" cy="0"/>
          <a:chOff x="0" y="0"/>
          <a:chExt cx="0" cy="0"/>
        </a:xfrm>
      </p:grpSpPr>
      <p:sp>
        <p:nvSpPr>
          <p:cNvPr id="183" name="Google Shape;183;p13"/>
          <p:cNvSpPr/>
          <p:nvPr/>
        </p:nvSpPr>
        <p:spPr>
          <a:xfrm>
            <a:off x="8329799" y="1026750"/>
            <a:ext cx="731400" cy="7314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362125" y="3502850"/>
            <a:ext cx="2202000" cy="220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13"/>
          <p:cNvGrpSpPr/>
          <p:nvPr/>
        </p:nvGrpSpPr>
        <p:grpSpPr>
          <a:xfrm>
            <a:off x="597750" y="325200"/>
            <a:ext cx="7955400" cy="4493100"/>
            <a:chOff x="597750" y="240700"/>
            <a:chExt cx="7955400" cy="4493100"/>
          </a:xfrm>
        </p:grpSpPr>
        <p:sp>
          <p:nvSpPr>
            <p:cNvPr id="186" name="Google Shape;186;p13"/>
            <p:cNvSpPr/>
            <p:nvPr/>
          </p:nvSpPr>
          <p:spPr>
            <a:xfrm>
              <a:off x="597750" y="240700"/>
              <a:ext cx="7955400" cy="4493100"/>
            </a:xfrm>
            <a:prstGeom prst="roundRect">
              <a:avLst>
                <a:gd name="adj" fmla="val 3968"/>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597750" y="240700"/>
              <a:ext cx="7955400" cy="298800"/>
            </a:xfrm>
            <a:prstGeom prst="round2SameRect">
              <a:avLst>
                <a:gd name="adj1" fmla="val 50000"/>
                <a:gd name="adj2" fmla="val 0"/>
              </a:avLst>
            </a:prstGeom>
            <a:gradFill>
              <a:gsLst>
                <a:gs pos="0">
                  <a:schemeClr val="lt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3"/>
            <p:cNvGrpSpPr/>
            <p:nvPr/>
          </p:nvGrpSpPr>
          <p:grpSpPr>
            <a:xfrm>
              <a:off x="7943175" y="343777"/>
              <a:ext cx="487600" cy="91500"/>
              <a:chOff x="7943175" y="1219650"/>
              <a:chExt cx="487600" cy="91500"/>
            </a:xfrm>
          </p:grpSpPr>
          <p:sp>
            <p:nvSpPr>
              <p:cNvPr id="189" name="Google Shape;189;p13"/>
              <p:cNvSpPr/>
              <p:nvPr/>
            </p:nvSpPr>
            <p:spPr>
              <a:xfrm>
                <a:off x="794317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814122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833927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2" name="Google Shape;192;p13"/>
          <p:cNvSpPr/>
          <p:nvPr/>
        </p:nvSpPr>
        <p:spPr>
          <a:xfrm>
            <a:off x="323800" y="82285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8988000" y="203847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2533250" y="493492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txBox="1">
            <a:spLocks noGrp="1"/>
          </p:cNvSpPr>
          <p:nvPr>
            <p:ph type="title"/>
          </p:nvPr>
        </p:nvSpPr>
        <p:spPr>
          <a:xfrm>
            <a:off x="1780789" y="913913"/>
            <a:ext cx="2551500" cy="527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6" name="Google Shape;196;p13"/>
          <p:cNvSpPr txBox="1">
            <a:spLocks noGrp="1"/>
          </p:cNvSpPr>
          <p:nvPr>
            <p:ph type="title" idx="2" hasCustomPrompt="1"/>
          </p:nvPr>
        </p:nvSpPr>
        <p:spPr>
          <a:xfrm>
            <a:off x="1018767" y="913913"/>
            <a:ext cx="639900" cy="526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3000"/>
              <a:buNone/>
              <a:defRPr sz="3000">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 name="Google Shape;197;p13"/>
          <p:cNvSpPr txBox="1">
            <a:spLocks noGrp="1"/>
          </p:cNvSpPr>
          <p:nvPr>
            <p:ph type="subTitle" idx="1"/>
          </p:nvPr>
        </p:nvSpPr>
        <p:spPr>
          <a:xfrm>
            <a:off x="1774913" y="1441613"/>
            <a:ext cx="2557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8" name="Google Shape;198;p13"/>
          <p:cNvSpPr txBox="1">
            <a:spLocks noGrp="1"/>
          </p:cNvSpPr>
          <p:nvPr>
            <p:ph type="title" idx="3"/>
          </p:nvPr>
        </p:nvSpPr>
        <p:spPr>
          <a:xfrm>
            <a:off x="1774925" y="2248075"/>
            <a:ext cx="2551500" cy="527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9" name="Google Shape;199;p13"/>
          <p:cNvSpPr txBox="1">
            <a:spLocks noGrp="1"/>
          </p:cNvSpPr>
          <p:nvPr>
            <p:ph type="title" idx="4" hasCustomPrompt="1"/>
          </p:nvPr>
        </p:nvSpPr>
        <p:spPr>
          <a:xfrm>
            <a:off x="1018700" y="2246044"/>
            <a:ext cx="639900" cy="52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3000"/>
              <a:buNone/>
              <a:defRPr sz="3000">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0" name="Google Shape;200;p13"/>
          <p:cNvSpPr txBox="1">
            <a:spLocks noGrp="1"/>
          </p:cNvSpPr>
          <p:nvPr>
            <p:ph type="subTitle" idx="5"/>
          </p:nvPr>
        </p:nvSpPr>
        <p:spPr>
          <a:xfrm>
            <a:off x="1774913" y="2775775"/>
            <a:ext cx="2545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1" name="Google Shape;201;p13"/>
          <p:cNvSpPr txBox="1">
            <a:spLocks noGrp="1"/>
          </p:cNvSpPr>
          <p:nvPr>
            <p:ph type="title" idx="6"/>
          </p:nvPr>
        </p:nvSpPr>
        <p:spPr>
          <a:xfrm>
            <a:off x="1774925" y="3591493"/>
            <a:ext cx="2551500" cy="527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2" name="Google Shape;202;p13"/>
          <p:cNvSpPr txBox="1">
            <a:spLocks noGrp="1"/>
          </p:cNvSpPr>
          <p:nvPr>
            <p:ph type="title" idx="7" hasCustomPrompt="1"/>
          </p:nvPr>
        </p:nvSpPr>
        <p:spPr>
          <a:xfrm>
            <a:off x="1018700" y="3587416"/>
            <a:ext cx="639900" cy="526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3000"/>
              <a:buNone/>
              <a:defRPr sz="3000">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8"/>
          </p:nvPr>
        </p:nvSpPr>
        <p:spPr>
          <a:xfrm>
            <a:off x="1774913" y="4119193"/>
            <a:ext cx="2545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4" name="Google Shape;204;p13"/>
          <p:cNvSpPr txBox="1">
            <a:spLocks noGrp="1"/>
          </p:cNvSpPr>
          <p:nvPr>
            <p:ph type="title" idx="9"/>
          </p:nvPr>
        </p:nvSpPr>
        <p:spPr>
          <a:xfrm>
            <a:off x="5731889" y="913913"/>
            <a:ext cx="2545800" cy="527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5" name="Google Shape;205;p13"/>
          <p:cNvSpPr txBox="1">
            <a:spLocks noGrp="1"/>
          </p:cNvSpPr>
          <p:nvPr>
            <p:ph type="title" idx="13" hasCustomPrompt="1"/>
          </p:nvPr>
        </p:nvSpPr>
        <p:spPr>
          <a:xfrm>
            <a:off x="4969875" y="913913"/>
            <a:ext cx="640200" cy="5277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3000"/>
              <a:buNone/>
              <a:defRPr sz="3000">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6" name="Google Shape;206;p13"/>
          <p:cNvSpPr txBox="1">
            <a:spLocks noGrp="1"/>
          </p:cNvSpPr>
          <p:nvPr>
            <p:ph type="subTitle" idx="14"/>
          </p:nvPr>
        </p:nvSpPr>
        <p:spPr>
          <a:xfrm>
            <a:off x="5731889" y="1441613"/>
            <a:ext cx="2545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 name="Google Shape;207;p13"/>
          <p:cNvSpPr txBox="1">
            <a:spLocks noGrp="1"/>
          </p:cNvSpPr>
          <p:nvPr>
            <p:ph type="title" idx="15"/>
          </p:nvPr>
        </p:nvSpPr>
        <p:spPr>
          <a:xfrm>
            <a:off x="5731889" y="2248075"/>
            <a:ext cx="2545800" cy="527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8" name="Google Shape;208;p13"/>
          <p:cNvSpPr txBox="1">
            <a:spLocks noGrp="1"/>
          </p:cNvSpPr>
          <p:nvPr>
            <p:ph type="title" idx="16" hasCustomPrompt="1"/>
          </p:nvPr>
        </p:nvSpPr>
        <p:spPr>
          <a:xfrm>
            <a:off x="4969875" y="2248075"/>
            <a:ext cx="640200" cy="5277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3000"/>
              <a:buNone/>
              <a:defRPr sz="3000">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9" name="Google Shape;209;p13"/>
          <p:cNvSpPr txBox="1">
            <a:spLocks noGrp="1"/>
          </p:cNvSpPr>
          <p:nvPr>
            <p:ph type="subTitle" idx="17"/>
          </p:nvPr>
        </p:nvSpPr>
        <p:spPr>
          <a:xfrm>
            <a:off x="5731889" y="2775775"/>
            <a:ext cx="2545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0" name="Google Shape;210;p13"/>
          <p:cNvSpPr txBox="1">
            <a:spLocks noGrp="1"/>
          </p:cNvSpPr>
          <p:nvPr>
            <p:ph type="title" idx="18"/>
          </p:nvPr>
        </p:nvSpPr>
        <p:spPr>
          <a:xfrm>
            <a:off x="5731889" y="3591493"/>
            <a:ext cx="2545800" cy="527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1" name="Google Shape;211;p13"/>
          <p:cNvSpPr txBox="1">
            <a:spLocks noGrp="1"/>
          </p:cNvSpPr>
          <p:nvPr>
            <p:ph type="title" idx="19" hasCustomPrompt="1"/>
          </p:nvPr>
        </p:nvSpPr>
        <p:spPr>
          <a:xfrm>
            <a:off x="4969875" y="3591493"/>
            <a:ext cx="640200" cy="527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3000"/>
              <a:buNone/>
              <a:defRPr sz="3000">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2" name="Google Shape;212;p13"/>
          <p:cNvSpPr txBox="1">
            <a:spLocks noGrp="1"/>
          </p:cNvSpPr>
          <p:nvPr>
            <p:ph type="subTitle" idx="20"/>
          </p:nvPr>
        </p:nvSpPr>
        <p:spPr>
          <a:xfrm>
            <a:off x="5731889" y="4119193"/>
            <a:ext cx="2545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13"/>
        <p:cNvGrpSpPr/>
        <p:nvPr/>
      </p:nvGrpSpPr>
      <p:grpSpPr>
        <a:xfrm>
          <a:off x="0" y="0"/>
          <a:ext cx="0" cy="0"/>
          <a:chOff x="0" y="0"/>
          <a:chExt cx="0" cy="0"/>
        </a:xfrm>
      </p:grpSpPr>
      <p:sp>
        <p:nvSpPr>
          <p:cNvPr id="214" name="Google Shape;214;p14"/>
          <p:cNvSpPr/>
          <p:nvPr/>
        </p:nvSpPr>
        <p:spPr>
          <a:xfrm>
            <a:off x="7673800" y="3502850"/>
            <a:ext cx="2202000" cy="220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45565" y="-567600"/>
            <a:ext cx="1961100" cy="19611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420725" y="3121675"/>
            <a:ext cx="822900" cy="82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713225" y="1198925"/>
            <a:ext cx="7717500" cy="2560200"/>
          </a:xfrm>
          <a:prstGeom prst="roundRect">
            <a:avLst>
              <a:gd name="adj" fmla="val 785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713225" y="1198925"/>
            <a:ext cx="7717500" cy="298800"/>
          </a:xfrm>
          <a:prstGeom prst="round2SameRect">
            <a:avLst>
              <a:gd name="adj1" fmla="val 50000"/>
              <a:gd name="adj2" fmla="val 0"/>
            </a:avLst>
          </a:prstGeom>
          <a:gradFill>
            <a:gsLst>
              <a:gs pos="0">
                <a:schemeClr val="accent1"/>
              </a:gs>
              <a:gs pos="100000">
                <a:schemeClr val="lt1"/>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14"/>
          <p:cNvGrpSpPr/>
          <p:nvPr/>
        </p:nvGrpSpPr>
        <p:grpSpPr>
          <a:xfrm>
            <a:off x="7744450" y="1302002"/>
            <a:ext cx="487600" cy="91500"/>
            <a:chOff x="7943175" y="1219650"/>
            <a:chExt cx="487600" cy="91500"/>
          </a:xfrm>
        </p:grpSpPr>
        <p:sp>
          <p:nvSpPr>
            <p:cNvPr id="220" name="Google Shape;220;p14"/>
            <p:cNvSpPr/>
            <p:nvPr/>
          </p:nvSpPr>
          <p:spPr>
            <a:xfrm>
              <a:off x="794317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814122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833927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14"/>
          <p:cNvSpPr/>
          <p:nvPr/>
        </p:nvSpPr>
        <p:spPr>
          <a:xfrm flipH="1">
            <a:off x="7790725" y="481213"/>
            <a:ext cx="365700" cy="3657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flipH="1">
            <a:off x="7750300" y="859688"/>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14"/>
          <p:cNvGrpSpPr/>
          <p:nvPr/>
        </p:nvGrpSpPr>
        <p:grpSpPr>
          <a:xfrm flipH="1">
            <a:off x="2779300" y="4235000"/>
            <a:ext cx="403075" cy="369000"/>
            <a:chOff x="7315250" y="4036225"/>
            <a:chExt cx="403075" cy="369000"/>
          </a:xfrm>
        </p:grpSpPr>
        <p:sp>
          <p:nvSpPr>
            <p:cNvPr id="226" name="Google Shape;226;p14"/>
            <p:cNvSpPr/>
            <p:nvPr/>
          </p:nvSpPr>
          <p:spPr>
            <a:xfrm>
              <a:off x="7352625" y="4039525"/>
              <a:ext cx="365700" cy="3657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7315250" y="403622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14"/>
          <p:cNvSpPr/>
          <p:nvPr/>
        </p:nvSpPr>
        <p:spPr>
          <a:xfrm>
            <a:off x="676625" y="85632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8156425" y="419655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5689450" y="58432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txBox="1">
            <a:spLocks noGrp="1"/>
          </p:cNvSpPr>
          <p:nvPr>
            <p:ph type="title"/>
          </p:nvPr>
        </p:nvSpPr>
        <p:spPr>
          <a:xfrm>
            <a:off x="3108900" y="3478549"/>
            <a:ext cx="2926200" cy="5487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3000"/>
              <a:buNone/>
              <a:defRPr sz="3000" i="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32" name="Google Shape;232;p14"/>
          <p:cNvSpPr txBox="1">
            <a:spLocks noGrp="1"/>
          </p:cNvSpPr>
          <p:nvPr>
            <p:ph type="subTitle" idx="1"/>
          </p:nvPr>
        </p:nvSpPr>
        <p:spPr>
          <a:xfrm>
            <a:off x="991975" y="1654350"/>
            <a:ext cx="7147800" cy="168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33"/>
        <p:cNvGrpSpPr/>
        <p:nvPr/>
      </p:nvGrpSpPr>
      <p:grpSpPr>
        <a:xfrm>
          <a:off x="0" y="0"/>
          <a:ext cx="0" cy="0"/>
          <a:chOff x="0" y="0"/>
          <a:chExt cx="0" cy="0"/>
        </a:xfrm>
      </p:grpSpPr>
      <p:grpSp>
        <p:nvGrpSpPr>
          <p:cNvPr id="234" name="Google Shape;234;p15"/>
          <p:cNvGrpSpPr/>
          <p:nvPr/>
        </p:nvGrpSpPr>
        <p:grpSpPr>
          <a:xfrm>
            <a:off x="180050" y="185188"/>
            <a:ext cx="9695750" cy="5519963"/>
            <a:chOff x="180050" y="185188"/>
            <a:chExt cx="9695750" cy="5519963"/>
          </a:xfrm>
        </p:grpSpPr>
        <p:sp>
          <p:nvSpPr>
            <p:cNvPr id="235" name="Google Shape;235;p15"/>
            <p:cNvSpPr/>
            <p:nvPr/>
          </p:nvSpPr>
          <p:spPr>
            <a:xfrm>
              <a:off x="7673800" y="3502850"/>
              <a:ext cx="2202000" cy="220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flipH="1">
              <a:off x="8132575" y="4221913"/>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395725" y="1915275"/>
              <a:ext cx="73200" cy="7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363050" y="46687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flipH="1">
              <a:off x="180050" y="292498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flipH="1">
              <a:off x="8683300" y="858063"/>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8931275" y="2111350"/>
              <a:ext cx="73200" cy="7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7159300" y="48567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flipH="1">
              <a:off x="8683300" y="437493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flipH="1">
              <a:off x="6541125" y="185188"/>
              <a:ext cx="183000" cy="1830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4745400" y="38977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2831675" y="49299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flipH="1">
              <a:off x="1599600" y="4668688"/>
              <a:ext cx="183000" cy="1830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flipH="1">
              <a:off x="5660775" y="480178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15"/>
          <p:cNvSpPr txBox="1">
            <a:spLocks noGrp="1"/>
          </p:cNvSpPr>
          <p:nvPr>
            <p:ph type="subTitle" idx="1"/>
          </p:nvPr>
        </p:nvSpPr>
        <p:spPr>
          <a:xfrm>
            <a:off x="713225" y="2244000"/>
            <a:ext cx="3291900" cy="1645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15"/>
          <p:cNvSpPr txBox="1">
            <a:spLocks noGrp="1"/>
          </p:cNvSpPr>
          <p:nvPr>
            <p:ph type="title"/>
          </p:nvPr>
        </p:nvSpPr>
        <p:spPr>
          <a:xfrm>
            <a:off x="713225" y="1253688"/>
            <a:ext cx="3291900" cy="9903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51" name="Google Shape;251;p15"/>
          <p:cNvGrpSpPr/>
          <p:nvPr/>
        </p:nvGrpSpPr>
        <p:grpSpPr>
          <a:xfrm>
            <a:off x="310150" y="355000"/>
            <a:ext cx="403075" cy="369000"/>
            <a:chOff x="7315250" y="4036225"/>
            <a:chExt cx="403075" cy="369000"/>
          </a:xfrm>
        </p:grpSpPr>
        <p:sp>
          <p:nvSpPr>
            <p:cNvPr id="252" name="Google Shape;252;p15"/>
            <p:cNvSpPr/>
            <p:nvPr/>
          </p:nvSpPr>
          <p:spPr>
            <a:xfrm>
              <a:off x="7352625" y="4039525"/>
              <a:ext cx="365700" cy="3657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7315250" y="403622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334"/>
        <p:cNvGrpSpPr/>
        <p:nvPr/>
      </p:nvGrpSpPr>
      <p:grpSpPr>
        <a:xfrm>
          <a:off x="0" y="0"/>
          <a:ext cx="0" cy="0"/>
          <a:chOff x="0" y="0"/>
          <a:chExt cx="0" cy="0"/>
        </a:xfrm>
      </p:grpSpPr>
      <p:grpSp>
        <p:nvGrpSpPr>
          <p:cNvPr id="335" name="Google Shape;335;p19"/>
          <p:cNvGrpSpPr/>
          <p:nvPr/>
        </p:nvGrpSpPr>
        <p:grpSpPr>
          <a:xfrm>
            <a:off x="180050" y="185188"/>
            <a:ext cx="9695750" cy="5519963"/>
            <a:chOff x="180050" y="185188"/>
            <a:chExt cx="9695750" cy="5519963"/>
          </a:xfrm>
        </p:grpSpPr>
        <p:sp>
          <p:nvSpPr>
            <p:cNvPr id="336" name="Google Shape;336;p19"/>
            <p:cNvSpPr/>
            <p:nvPr/>
          </p:nvSpPr>
          <p:spPr>
            <a:xfrm>
              <a:off x="7673800" y="3502850"/>
              <a:ext cx="2202000" cy="220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flipH="1">
              <a:off x="8132575" y="4221913"/>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395725" y="1915275"/>
              <a:ext cx="73200" cy="7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363050" y="46687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flipH="1">
              <a:off x="180050" y="292498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flipH="1">
              <a:off x="8683300" y="858063"/>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8931275" y="2111350"/>
              <a:ext cx="73200" cy="7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59300" y="48567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flipH="1">
              <a:off x="8683300" y="437493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flipH="1">
              <a:off x="6541125" y="185188"/>
              <a:ext cx="183000" cy="1830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4745400" y="38977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2831675" y="49299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flipH="1">
              <a:off x="1599600" y="4668688"/>
              <a:ext cx="183000" cy="1830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flipH="1">
              <a:off x="5660775" y="480178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19"/>
          <p:cNvSpPr txBox="1">
            <a:spLocks noGrp="1"/>
          </p:cNvSpPr>
          <p:nvPr>
            <p:ph type="title"/>
          </p:nvPr>
        </p:nvSpPr>
        <p:spPr>
          <a:xfrm>
            <a:off x="2431400" y="1427781"/>
            <a:ext cx="2011800" cy="457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1" name="Google Shape;351;p19"/>
          <p:cNvSpPr txBox="1">
            <a:spLocks noGrp="1"/>
          </p:cNvSpPr>
          <p:nvPr>
            <p:ph type="subTitle" idx="1"/>
          </p:nvPr>
        </p:nvSpPr>
        <p:spPr>
          <a:xfrm>
            <a:off x="2431400" y="1884981"/>
            <a:ext cx="2011800" cy="82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2" name="Google Shape;352;p19"/>
          <p:cNvSpPr txBox="1">
            <a:spLocks noGrp="1"/>
          </p:cNvSpPr>
          <p:nvPr>
            <p:ph type="title" idx="2"/>
          </p:nvPr>
        </p:nvSpPr>
        <p:spPr>
          <a:xfrm>
            <a:off x="4700793" y="1427781"/>
            <a:ext cx="2011800" cy="457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3" name="Google Shape;353;p19"/>
          <p:cNvSpPr txBox="1">
            <a:spLocks noGrp="1"/>
          </p:cNvSpPr>
          <p:nvPr>
            <p:ph type="subTitle" idx="3"/>
          </p:nvPr>
        </p:nvSpPr>
        <p:spPr>
          <a:xfrm>
            <a:off x="4700793" y="1884981"/>
            <a:ext cx="2011800" cy="82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4" name="Google Shape;354;p19"/>
          <p:cNvSpPr txBox="1">
            <a:spLocks noGrp="1"/>
          </p:cNvSpPr>
          <p:nvPr>
            <p:ph type="title" idx="4"/>
          </p:nvPr>
        </p:nvSpPr>
        <p:spPr>
          <a:xfrm>
            <a:off x="2431400" y="2991043"/>
            <a:ext cx="2011800" cy="457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5" name="Google Shape;355;p19"/>
          <p:cNvSpPr txBox="1">
            <a:spLocks noGrp="1"/>
          </p:cNvSpPr>
          <p:nvPr>
            <p:ph type="subTitle" idx="5"/>
          </p:nvPr>
        </p:nvSpPr>
        <p:spPr>
          <a:xfrm>
            <a:off x="2431400" y="3448243"/>
            <a:ext cx="2011800" cy="82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6" name="Google Shape;356;p19"/>
          <p:cNvSpPr txBox="1">
            <a:spLocks noGrp="1"/>
          </p:cNvSpPr>
          <p:nvPr>
            <p:ph type="title" idx="6"/>
          </p:nvPr>
        </p:nvSpPr>
        <p:spPr>
          <a:xfrm>
            <a:off x="4700793" y="2991043"/>
            <a:ext cx="2011800" cy="4572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7" name="Google Shape;357;p19"/>
          <p:cNvSpPr txBox="1">
            <a:spLocks noGrp="1"/>
          </p:cNvSpPr>
          <p:nvPr>
            <p:ph type="subTitle" idx="7"/>
          </p:nvPr>
        </p:nvSpPr>
        <p:spPr>
          <a:xfrm>
            <a:off x="4700793" y="3448243"/>
            <a:ext cx="2011800" cy="82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8" name="Google Shape;358;p19"/>
          <p:cNvSpPr txBox="1">
            <a:spLocks noGrp="1"/>
          </p:cNvSpPr>
          <p:nvPr>
            <p:ph type="title" idx="8"/>
          </p:nvPr>
        </p:nvSpPr>
        <p:spPr>
          <a:xfrm>
            <a:off x="713425" y="539500"/>
            <a:ext cx="7717200" cy="457200"/>
          </a:xfrm>
          <a:prstGeom prst="rect">
            <a:avLst/>
          </a:prstGeom>
        </p:spPr>
        <p:txBody>
          <a:bodyPr spcFirstLastPara="1" wrap="square" lIns="0" tIns="0" rIns="0" bIns="0"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59" name="Google Shape;359;p19"/>
          <p:cNvGrpSpPr/>
          <p:nvPr/>
        </p:nvGrpSpPr>
        <p:grpSpPr>
          <a:xfrm>
            <a:off x="310150" y="355000"/>
            <a:ext cx="403075" cy="369000"/>
            <a:chOff x="7315250" y="4036225"/>
            <a:chExt cx="403075" cy="369000"/>
          </a:xfrm>
        </p:grpSpPr>
        <p:sp>
          <p:nvSpPr>
            <p:cNvPr id="360" name="Google Shape;360;p19"/>
            <p:cNvSpPr/>
            <p:nvPr/>
          </p:nvSpPr>
          <p:spPr>
            <a:xfrm>
              <a:off x="7352625" y="4039525"/>
              <a:ext cx="365700" cy="3657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315250" y="403622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94"/>
        <p:cNvGrpSpPr/>
        <p:nvPr/>
      </p:nvGrpSpPr>
      <p:grpSpPr>
        <a:xfrm>
          <a:off x="0" y="0"/>
          <a:ext cx="0" cy="0"/>
          <a:chOff x="0" y="0"/>
          <a:chExt cx="0" cy="0"/>
        </a:xfrm>
      </p:grpSpPr>
      <p:sp>
        <p:nvSpPr>
          <p:cNvPr id="395" name="Google Shape;395;p21"/>
          <p:cNvSpPr/>
          <p:nvPr/>
        </p:nvSpPr>
        <p:spPr>
          <a:xfrm>
            <a:off x="1044975" y="2251375"/>
            <a:ext cx="2202000" cy="220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21"/>
          <p:cNvGrpSpPr/>
          <p:nvPr/>
        </p:nvGrpSpPr>
        <p:grpSpPr>
          <a:xfrm>
            <a:off x="180050" y="185188"/>
            <a:ext cx="9695750" cy="5519963"/>
            <a:chOff x="180050" y="185188"/>
            <a:chExt cx="9695750" cy="5519963"/>
          </a:xfrm>
        </p:grpSpPr>
        <p:sp>
          <p:nvSpPr>
            <p:cNvPr id="397" name="Google Shape;397;p21"/>
            <p:cNvSpPr/>
            <p:nvPr/>
          </p:nvSpPr>
          <p:spPr>
            <a:xfrm>
              <a:off x="7673800" y="3502850"/>
              <a:ext cx="2202000" cy="220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flipH="1">
              <a:off x="8132575" y="4221913"/>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395725" y="1915275"/>
              <a:ext cx="73200" cy="7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363050" y="46687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flipH="1">
              <a:off x="180050" y="292498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flipH="1">
              <a:off x="8683300" y="858063"/>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8931275" y="2111350"/>
              <a:ext cx="73200" cy="7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7159300" y="48567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flipH="1">
              <a:off x="8683300" y="437493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flipH="1">
              <a:off x="6541125" y="185188"/>
              <a:ext cx="183000" cy="1830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4745400" y="38977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2831675" y="49299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flipH="1">
              <a:off x="1599600" y="4668688"/>
              <a:ext cx="183000" cy="1830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flipH="1">
              <a:off x="5660775" y="480178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21"/>
          <p:cNvSpPr txBox="1">
            <a:spLocks noGrp="1"/>
          </p:cNvSpPr>
          <p:nvPr>
            <p:ph type="title" hasCustomPrompt="1"/>
          </p:nvPr>
        </p:nvSpPr>
        <p:spPr>
          <a:xfrm>
            <a:off x="713225" y="608525"/>
            <a:ext cx="4572000" cy="731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12" name="Google Shape;412;p21"/>
          <p:cNvSpPr txBox="1">
            <a:spLocks noGrp="1"/>
          </p:cNvSpPr>
          <p:nvPr>
            <p:ph type="subTitle" idx="1"/>
          </p:nvPr>
        </p:nvSpPr>
        <p:spPr>
          <a:xfrm>
            <a:off x="713225" y="1339928"/>
            <a:ext cx="4572000" cy="3201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3" name="Google Shape;413;p21"/>
          <p:cNvSpPr txBox="1">
            <a:spLocks noGrp="1"/>
          </p:cNvSpPr>
          <p:nvPr>
            <p:ph type="title" idx="2" hasCustomPrompt="1"/>
          </p:nvPr>
        </p:nvSpPr>
        <p:spPr>
          <a:xfrm>
            <a:off x="2299100" y="2078480"/>
            <a:ext cx="4572000" cy="731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14" name="Google Shape;414;p21"/>
          <p:cNvSpPr txBox="1">
            <a:spLocks noGrp="1"/>
          </p:cNvSpPr>
          <p:nvPr>
            <p:ph type="subTitle" idx="3"/>
          </p:nvPr>
        </p:nvSpPr>
        <p:spPr>
          <a:xfrm>
            <a:off x="2299100" y="2809882"/>
            <a:ext cx="4572000" cy="3201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5" name="Google Shape;415;p21"/>
          <p:cNvSpPr txBox="1">
            <a:spLocks noGrp="1"/>
          </p:cNvSpPr>
          <p:nvPr>
            <p:ph type="title" idx="4" hasCustomPrompt="1"/>
          </p:nvPr>
        </p:nvSpPr>
        <p:spPr>
          <a:xfrm>
            <a:off x="3858775" y="3552497"/>
            <a:ext cx="4572000" cy="731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16" name="Google Shape;416;p21"/>
          <p:cNvSpPr txBox="1">
            <a:spLocks noGrp="1"/>
          </p:cNvSpPr>
          <p:nvPr>
            <p:ph type="subTitle" idx="5"/>
          </p:nvPr>
        </p:nvSpPr>
        <p:spPr>
          <a:xfrm>
            <a:off x="3858775" y="4283899"/>
            <a:ext cx="4572000" cy="3201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7" name="Google Shape;417;p21"/>
          <p:cNvSpPr/>
          <p:nvPr/>
        </p:nvSpPr>
        <p:spPr>
          <a:xfrm>
            <a:off x="7000725" y="117597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1"/>
          <p:cNvSpPr/>
          <p:nvPr/>
        </p:nvSpPr>
        <p:spPr>
          <a:xfrm>
            <a:off x="6469665" y="-247950"/>
            <a:ext cx="1961100" cy="19611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21"/>
          <p:cNvGrpSpPr/>
          <p:nvPr/>
        </p:nvGrpSpPr>
        <p:grpSpPr>
          <a:xfrm>
            <a:off x="1474388" y="3579300"/>
            <a:ext cx="403075" cy="369000"/>
            <a:chOff x="7315250" y="4036225"/>
            <a:chExt cx="403075" cy="369000"/>
          </a:xfrm>
        </p:grpSpPr>
        <p:sp>
          <p:nvSpPr>
            <p:cNvPr id="420" name="Google Shape;420;p21"/>
            <p:cNvSpPr/>
            <p:nvPr/>
          </p:nvSpPr>
          <p:spPr>
            <a:xfrm>
              <a:off x="7352625" y="4039525"/>
              <a:ext cx="365700" cy="3657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7315250" y="403622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22"/>
        <p:cNvGrpSpPr/>
        <p:nvPr/>
      </p:nvGrpSpPr>
      <p:grpSpPr>
        <a:xfrm>
          <a:off x="0" y="0"/>
          <a:ext cx="0" cy="0"/>
          <a:chOff x="0" y="0"/>
          <a:chExt cx="0" cy="0"/>
        </a:xfrm>
      </p:grpSpPr>
      <p:grpSp>
        <p:nvGrpSpPr>
          <p:cNvPr id="423" name="Google Shape;423;p22"/>
          <p:cNvGrpSpPr/>
          <p:nvPr/>
        </p:nvGrpSpPr>
        <p:grpSpPr>
          <a:xfrm>
            <a:off x="180050" y="185188"/>
            <a:ext cx="8824425" cy="4817913"/>
            <a:chOff x="180050" y="185188"/>
            <a:chExt cx="8824425" cy="4817913"/>
          </a:xfrm>
        </p:grpSpPr>
        <p:sp>
          <p:nvSpPr>
            <p:cNvPr id="424" name="Google Shape;424;p22"/>
            <p:cNvSpPr/>
            <p:nvPr/>
          </p:nvSpPr>
          <p:spPr>
            <a:xfrm>
              <a:off x="395725" y="1915275"/>
              <a:ext cx="73200" cy="7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363050" y="46687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flipH="1">
              <a:off x="180050" y="292498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flipH="1">
              <a:off x="8683300" y="858063"/>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8931275" y="2111350"/>
              <a:ext cx="73200" cy="7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7159300" y="48567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flipH="1">
              <a:off x="8683300" y="437493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flipH="1">
              <a:off x="6541125" y="185188"/>
              <a:ext cx="183000" cy="1830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4745400" y="38977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2831675" y="49299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flipH="1">
              <a:off x="1599600" y="4668688"/>
              <a:ext cx="183000" cy="1830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flipH="1">
              <a:off x="5660775" y="480178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22"/>
          <p:cNvSpPr/>
          <p:nvPr/>
        </p:nvSpPr>
        <p:spPr>
          <a:xfrm>
            <a:off x="1016450" y="3621500"/>
            <a:ext cx="822900" cy="82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145565" y="-604350"/>
            <a:ext cx="1961100" cy="19611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713225" y="539500"/>
            <a:ext cx="7717500" cy="3474900"/>
          </a:xfrm>
          <a:prstGeom prst="roundRect">
            <a:avLst>
              <a:gd name="adj" fmla="val 785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713225" y="539500"/>
            <a:ext cx="7717500" cy="298800"/>
          </a:xfrm>
          <a:prstGeom prst="round2SameRect">
            <a:avLst>
              <a:gd name="adj1" fmla="val 50000"/>
              <a:gd name="adj2" fmla="val 0"/>
            </a:avLst>
          </a:prstGeom>
          <a:gradFill>
            <a:gsLst>
              <a:gs pos="0">
                <a:schemeClr val="accent1"/>
              </a:gs>
              <a:gs pos="100000">
                <a:schemeClr val="lt1"/>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 name="Google Shape;440;p22"/>
          <p:cNvGrpSpPr/>
          <p:nvPr/>
        </p:nvGrpSpPr>
        <p:grpSpPr>
          <a:xfrm>
            <a:off x="7744450" y="642577"/>
            <a:ext cx="487600" cy="91500"/>
            <a:chOff x="7943175" y="1219650"/>
            <a:chExt cx="487600" cy="91500"/>
          </a:xfrm>
        </p:grpSpPr>
        <p:sp>
          <p:nvSpPr>
            <p:cNvPr id="441" name="Google Shape;441;p22"/>
            <p:cNvSpPr/>
            <p:nvPr/>
          </p:nvSpPr>
          <p:spPr>
            <a:xfrm>
              <a:off x="794317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14122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33927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22"/>
          <p:cNvSpPr/>
          <p:nvPr/>
        </p:nvSpPr>
        <p:spPr>
          <a:xfrm>
            <a:off x="7673800" y="3502850"/>
            <a:ext cx="2202000" cy="220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8156425" y="419655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txBox="1">
            <a:spLocks noGrp="1"/>
          </p:cNvSpPr>
          <p:nvPr>
            <p:ph type="ctrTitle"/>
          </p:nvPr>
        </p:nvSpPr>
        <p:spPr>
          <a:xfrm>
            <a:off x="2429950" y="839624"/>
            <a:ext cx="4284000" cy="1219500"/>
          </a:xfrm>
          <a:prstGeom prst="rect">
            <a:avLst/>
          </a:prstGeom>
          <a:noFill/>
        </p:spPr>
        <p:txBody>
          <a:bodyPr spcFirstLastPara="1" wrap="square" lIns="0" tIns="0" rIns="0" bIns="0" anchor="ctr"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47" name="Google Shape;447;p22"/>
          <p:cNvSpPr txBox="1">
            <a:spLocks noGrp="1"/>
          </p:cNvSpPr>
          <p:nvPr>
            <p:ph type="subTitle" idx="1"/>
          </p:nvPr>
        </p:nvSpPr>
        <p:spPr>
          <a:xfrm>
            <a:off x="498525" y="2059100"/>
            <a:ext cx="8147100" cy="8229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48" name="Google Shape;448;p22"/>
          <p:cNvSpPr txBox="1"/>
          <p:nvPr/>
        </p:nvSpPr>
        <p:spPr>
          <a:xfrm>
            <a:off x="2082825" y="3726800"/>
            <a:ext cx="4978200" cy="54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Open Sans"/>
                <a:ea typeface="Open Sans"/>
                <a:cs typeface="Open Sans"/>
                <a:sym typeface="Open Sans"/>
              </a:rPr>
              <a:t>CREDITS: This presentation template was created by </a:t>
            </a:r>
            <a:r>
              <a:rPr lang="en" sz="1200"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Open Sans"/>
                <a:ea typeface="Open Sans"/>
                <a:cs typeface="Open Sans"/>
                <a:sym typeface="Open Sans"/>
              </a:rPr>
              <a:t>, and includes icons by </a:t>
            </a:r>
            <a:r>
              <a:rPr lang="en" sz="12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Open Sans"/>
                <a:ea typeface="Open Sans"/>
                <a:cs typeface="Open Sans"/>
                <a:sym typeface="Open Sans"/>
              </a:rPr>
              <a:t>, and infographics &amp; images by </a:t>
            </a:r>
            <a:r>
              <a:rPr lang="en" sz="12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200">
              <a:solidFill>
                <a:schemeClr val="dk1"/>
              </a:solidFill>
              <a:latin typeface="Open Sans"/>
              <a:ea typeface="Open Sans"/>
              <a:cs typeface="Open Sans"/>
              <a:sym typeface="Ope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44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450"/>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4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7673800" y="3502850"/>
            <a:ext cx="2202000" cy="220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flipH="1">
            <a:off x="8190628" y="316900"/>
            <a:ext cx="444600" cy="4452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flipH="1">
            <a:off x="8189317" y="73319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80665" y="88300"/>
            <a:ext cx="1371600" cy="13716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917892" y="4020775"/>
            <a:ext cx="264300" cy="2598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1139328" y="4263699"/>
            <a:ext cx="52800" cy="51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flipH="1">
            <a:off x="1100442" y="273240"/>
            <a:ext cx="89100" cy="89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094403" y="4491611"/>
            <a:ext cx="264300" cy="2598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7084467" y="4456588"/>
            <a:ext cx="52800" cy="51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flipH="1">
            <a:off x="8877017" y="301386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6108167" y="484449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858782" y="1748700"/>
            <a:ext cx="4572000" cy="1097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1371600" y="2001825"/>
            <a:ext cx="1828800" cy="11979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10000">
                <a:latin typeface="Open Sans"/>
                <a:ea typeface="Open Sans"/>
                <a:cs typeface="Open Sans"/>
                <a:sym typeface="Open Sa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 name="Google Shape;25;p3"/>
          <p:cNvSpPr txBox="1">
            <a:spLocks noGrp="1"/>
          </p:cNvSpPr>
          <p:nvPr>
            <p:ph type="subTitle" idx="1"/>
          </p:nvPr>
        </p:nvSpPr>
        <p:spPr>
          <a:xfrm>
            <a:off x="3858764" y="2846089"/>
            <a:ext cx="4572000" cy="548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grpSp>
        <p:nvGrpSpPr>
          <p:cNvPr id="27" name="Google Shape;27;p4"/>
          <p:cNvGrpSpPr/>
          <p:nvPr/>
        </p:nvGrpSpPr>
        <p:grpSpPr>
          <a:xfrm>
            <a:off x="180050" y="185188"/>
            <a:ext cx="9695750" cy="5519963"/>
            <a:chOff x="180050" y="185188"/>
            <a:chExt cx="9695750" cy="5519963"/>
          </a:xfrm>
        </p:grpSpPr>
        <p:sp>
          <p:nvSpPr>
            <p:cNvPr id="28" name="Google Shape;28;p4"/>
            <p:cNvSpPr/>
            <p:nvPr/>
          </p:nvSpPr>
          <p:spPr>
            <a:xfrm>
              <a:off x="7673800" y="3502850"/>
              <a:ext cx="2202000" cy="220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flipH="1">
              <a:off x="8132575" y="4221913"/>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395725" y="1915275"/>
              <a:ext cx="73200" cy="7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363050" y="46687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180050" y="292498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flipH="1">
              <a:off x="8683300" y="858063"/>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8931275" y="2111350"/>
              <a:ext cx="73200" cy="7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7159300" y="48567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flipH="1">
              <a:off x="8683300" y="437493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flipH="1">
              <a:off x="6541125" y="185188"/>
              <a:ext cx="183000" cy="1830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4745400" y="38977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2831675" y="49299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flipH="1">
              <a:off x="1599600" y="4668688"/>
              <a:ext cx="183000" cy="1830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flipH="1">
              <a:off x="5660775" y="480178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4"/>
          <p:cNvSpPr txBox="1">
            <a:spLocks noGrp="1"/>
          </p:cNvSpPr>
          <p:nvPr>
            <p:ph type="body" idx="1"/>
          </p:nvPr>
        </p:nvSpPr>
        <p:spPr>
          <a:xfrm>
            <a:off x="720000" y="1534092"/>
            <a:ext cx="7710900" cy="3017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Zilla Slab"/>
              <a:buAutoNum type="arabicPeriod"/>
              <a:defRPr sz="1100"/>
            </a:lvl1pPr>
            <a:lvl2pPr marL="914400" lvl="1" indent="-304800" rtl="0">
              <a:lnSpc>
                <a:spcPct val="115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a:endParaRPr/>
          </a:p>
        </p:txBody>
      </p:sp>
      <p:sp>
        <p:nvSpPr>
          <p:cNvPr id="43" name="Google Shape;43;p4"/>
          <p:cNvSpPr txBox="1">
            <a:spLocks noGrp="1"/>
          </p:cNvSpPr>
          <p:nvPr>
            <p:ph type="title"/>
          </p:nvPr>
        </p:nvSpPr>
        <p:spPr>
          <a:xfrm>
            <a:off x="720000" y="539500"/>
            <a:ext cx="7710900" cy="457200"/>
          </a:xfrm>
          <a:prstGeom prst="rect">
            <a:avLst/>
          </a:prstGeom>
        </p:spPr>
        <p:txBody>
          <a:bodyPr spcFirstLastPara="1" wrap="square" lIns="0" tIns="0" rIns="0" bIns="0"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4" name="Google Shape;44;p4"/>
          <p:cNvGrpSpPr/>
          <p:nvPr/>
        </p:nvGrpSpPr>
        <p:grpSpPr>
          <a:xfrm>
            <a:off x="310150" y="355000"/>
            <a:ext cx="403075" cy="369000"/>
            <a:chOff x="7315250" y="4036225"/>
            <a:chExt cx="403075" cy="369000"/>
          </a:xfrm>
        </p:grpSpPr>
        <p:sp>
          <p:nvSpPr>
            <p:cNvPr id="45" name="Google Shape;45;p4"/>
            <p:cNvSpPr/>
            <p:nvPr/>
          </p:nvSpPr>
          <p:spPr>
            <a:xfrm>
              <a:off x="7352625" y="4039525"/>
              <a:ext cx="365700" cy="3657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7315250" y="403622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
        <p:cNvGrpSpPr/>
        <p:nvPr/>
      </p:nvGrpSpPr>
      <p:grpSpPr>
        <a:xfrm>
          <a:off x="0" y="0"/>
          <a:ext cx="0" cy="0"/>
          <a:chOff x="0" y="0"/>
          <a:chExt cx="0" cy="0"/>
        </a:xfrm>
      </p:grpSpPr>
      <p:grpSp>
        <p:nvGrpSpPr>
          <p:cNvPr id="48" name="Google Shape;48;p5"/>
          <p:cNvGrpSpPr/>
          <p:nvPr/>
        </p:nvGrpSpPr>
        <p:grpSpPr>
          <a:xfrm>
            <a:off x="180050" y="185188"/>
            <a:ext cx="9695750" cy="5519963"/>
            <a:chOff x="180050" y="185188"/>
            <a:chExt cx="9695750" cy="5519963"/>
          </a:xfrm>
        </p:grpSpPr>
        <p:sp>
          <p:nvSpPr>
            <p:cNvPr id="49" name="Google Shape;49;p5"/>
            <p:cNvSpPr/>
            <p:nvPr/>
          </p:nvSpPr>
          <p:spPr>
            <a:xfrm>
              <a:off x="7673800" y="3502850"/>
              <a:ext cx="2202000" cy="220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flipH="1">
              <a:off x="8132575" y="4221913"/>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95725" y="1915275"/>
              <a:ext cx="73200" cy="7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363050" y="46687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flipH="1">
              <a:off x="180050" y="292498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flipH="1">
              <a:off x="8683300" y="858063"/>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8931275" y="2111350"/>
              <a:ext cx="73200" cy="7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7159300" y="48567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flipH="1">
              <a:off x="8683300" y="437493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flipH="1">
              <a:off x="6541125" y="185188"/>
              <a:ext cx="183000" cy="1830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4745400" y="38977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2831675" y="49299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flipH="1">
              <a:off x="1599600" y="4668688"/>
              <a:ext cx="183000" cy="1830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flipH="1">
              <a:off x="5660775" y="480178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5"/>
          <p:cNvSpPr txBox="1">
            <a:spLocks noGrp="1"/>
          </p:cNvSpPr>
          <p:nvPr>
            <p:ph type="subTitle" idx="1"/>
          </p:nvPr>
        </p:nvSpPr>
        <p:spPr>
          <a:xfrm>
            <a:off x="1194238" y="2470582"/>
            <a:ext cx="2926200" cy="527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Open Sans"/>
              <a:buNone/>
              <a:defRPr sz="2500" b="1">
                <a:latin typeface="Bebas Neue"/>
                <a:ea typeface="Bebas Neue"/>
                <a:cs typeface="Bebas Neue"/>
                <a:sym typeface="Bebas Neue"/>
              </a:defRPr>
            </a:lvl1pPr>
            <a:lvl2pPr lvl="1" algn="ctr" rtl="0">
              <a:lnSpc>
                <a:spcPct val="100000"/>
              </a:lnSpc>
              <a:spcBef>
                <a:spcPts val="0"/>
              </a:spcBef>
              <a:spcAft>
                <a:spcPts val="0"/>
              </a:spcAft>
              <a:buSzPts val="2500"/>
              <a:buFont typeface="Open Sans"/>
              <a:buNone/>
              <a:defRPr sz="2500" b="1">
                <a:latin typeface="Open Sans"/>
                <a:ea typeface="Open Sans"/>
                <a:cs typeface="Open Sans"/>
                <a:sym typeface="Open Sans"/>
              </a:defRPr>
            </a:lvl2pPr>
            <a:lvl3pPr lvl="2" algn="ctr" rtl="0">
              <a:lnSpc>
                <a:spcPct val="100000"/>
              </a:lnSpc>
              <a:spcBef>
                <a:spcPts val="0"/>
              </a:spcBef>
              <a:spcAft>
                <a:spcPts val="0"/>
              </a:spcAft>
              <a:buSzPts val="2500"/>
              <a:buFont typeface="Open Sans"/>
              <a:buNone/>
              <a:defRPr sz="2500" b="1">
                <a:latin typeface="Open Sans"/>
                <a:ea typeface="Open Sans"/>
                <a:cs typeface="Open Sans"/>
                <a:sym typeface="Open Sans"/>
              </a:defRPr>
            </a:lvl3pPr>
            <a:lvl4pPr lvl="3" algn="ctr" rtl="0">
              <a:lnSpc>
                <a:spcPct val="100000"/>
              </a:lnSpc>
              <a:spcBef>
                <a:spcPts val="0"/>
              </a:spcBef>
              <a:spcAft>
                <a:spcPts val="0"/>
              </a:spcAft>
              <a:buSzPts val="2500"/>
              <a:buFont typeface="Open Sans"/>
              <a:buNone/>
              <a:defRPr sz="2500" b="1">
                <a:latin typeface="Open Sans"/>
                <a:ea typeface="Open Sans"/>
                <a:cs typeface="Open Sans"/>
                <a:sym typeface="Open Sans"/>
              </a:defRPr>
            </a:lvl4pPr>
            <a:lvl5pPr lvl="4" algn="ctr" rtl="0">
              <a:lnSpc>
                <a:spcPct val="100000"/>
              </a:lnSpc>
              <a:spcBef>
                <a:spcPts val="0"/>
              </a:spcBef>
              <a:spcAft>
                <a:spcPts val="0"/>
              </a:spcAft>
              <a:buSzPts val="2500"/>
              <a:buFont typeface="Open Sans"/>
              <a:buNone/>
              <a:defRPr sz="2500" b="1">
                <a:latin typeface="Open Sans"/>
                <a:ea typeface="Open Sans"/>
                <a:cs typeface="Open Sans"/>
                <a:sym typeface="Open Sans"/>
              </a:defRPr>
            </a:lvl5pPr>
            <a:lvl6pPr lvl="5" algn="ctr" rtl="0">
              <a:lnSpc>
                <a:spcPct val="100000"/>
              </a:lnSpc>
              <a:spcBef>
                <a:spcPts val="0"/>
              </a:spcBef>
              <a:spcAft>
                <a:spcPts val="0"/>
              </a:spcAft>
              <a:buSzPts val="2500"/>
              <a:buFont typeface="Open Sans"/>
              <a:buNone/>
              <a:defRPr sz="2500" b="1">
                <a:latin typeface="Open Sans"/>
                <a:ea typeface="Open Sans"/>
                <a:cs typeface="Open Sans"/>
                <a:sym typeface="Open Sans"/>
              </a:defRPr>
            </a:lvl6pPr>
            <a:lvl7pPr lvl="6" algn="ctr" rtl="0">
              <a:lnSpc>
                <a:spcPct val="100000"/>
              </a:lnSpc>
              <a:spcBef>
                <a:spcPts val="0"/>
              </a:spcBef>
              <a:spcAft>
                <a:spcPts val="0"/>
              </a:spcAft>
              <a:buSzPts val="2500"/>
              <a:buFont typeface="Open Sans"/>
              <a:buNone/>
              <a:defRPr sz="2500" b="1">
                <a:latin typeface="Open Sans"/>
                <a:ea typeface="Open Sans"/>
                <a:cs typeface="Open Sans"/>
                <a:sym typeface="Open Sans"/>
              </a:defRPr>
            </a:lvl7pPr>
            <a:lvl8pPr lvl="7" algn="ctr" rtl="0">
              <a:lnSpc>
                <a:spcPct val="100000"/>
              </a:lnSpc>
              <a:spcBef>
                <a:spcPts val="0"/>
              </a:spcBef>
              <a:spcAft>
                <a:spcPts val="0"/>
              </a:spcAft>
              <a:buSzPts val="2500"/>
              <a:buFont typeface="Open Sans"/>
              <a:buNone/>
              <a:defRPr sz="2500" b="1">
                <a:latin typeface="Open Sans"/>
                <a:ea typeface="Open Sans"/>
                <a:cs typeface="Open Sans"/>
                <a:sym typeface="Open Sans"/>
              </a:defRPr>
            </a:lvl8pPr>
            <a:lvl9pPr lvl="8" algn="ctr" rtl="0">
              <a:lnSpc>
                <a:spcPct val="100000"/>
              </a:lnSpc>
              <a:spcBef>
                <a:spcPts val="0"/>
              </a:spcBef>
              <a:spcAft>
                <a:spcPts val="0"/>
              </a:spcAft>
              <a:buSzPts val="2500"/>
              <a:buFont typeface="Open Sans"/>
              <a:buNone/>
              <a:defRPr sz="2500" b="1">
                <a:latin typeface="Open Sans"/>
                <a:ea typeface="Open Sans"/>
                <a:cs typeface="Open Sans"/>
                <a:sym typeface="Open Sans"/>
              </a:defRPr>
            </a:lvl9pPr>
          </a:lstStyle>
          <a:p>
            <a:endParaRPr/>
          </a:p>
        </p:txBody>
      </p:sp>
      <p:sp>
        <p:nvSpPr>
          <p:cNvPr id="64" name="Google Shape;64;p5"/>
          <p:cNvSpPr txBox="1">
            <a:spLocks noGrp="1"/>
          </p:cNvSpPr>
          <p:nvPr>
            <p:ph type="subTitle" idx="2"/>
          </p:nvPr>
        </p:nvSpPr>
        <p:spPr>
          <a:xfrm>
            <a:off x="5023551" y="2470582"/>
            <a:ext cx="2926200" cy="527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Open Sans"/>
              <a:buNone/>
              <a:defRPr sz="2500" b="1">
                <a:latin typeface="Bebas Neue"/>
                <a:ea typeface="Bebas Neue"/>
                <a:cs typeface="Bebas Neue"/>
                <a:sym typeface="Bebas Neue"/>
              </a:defRPr>
            </a:lvl1pPr>
            <a:lvl2pPr lvl="1" algn="ctr" rtl="0">
              <a:lnSpc>
                <a:spcPct val="100000"/>
              </a:lnSpc>
              <a:spcBef>
                <a:spcPts val="0"/>
              </a:spcBef>
              <a:spcAft>
                <a:spcPts val="0"/>
              </a:spcAft>
              <a:buSzPts val="2500"/>
              <a:buFont typeface="Open Sans"/>
              <a:buNone/>
              <a:defRPr sz="2500" b="1">
                <a:latin typeface="Open Sans"/>
                <a:ea typeface="Open Sans"/>
                <a:cs typeface="Open Sans"/>
                <a:sym typeface="Open Sans"/>
              </a:defRPr>
            </a:lvl2pPr>
            <a:lvl3pPr lvl="2" algn="ctr" rtl="0">
              <a:lnSpc>
                <a:spcPct val="100000"/>
              </a:lnSpc>
              <a:spcBef>
                <a:spcPts val="0"/>
              </a:spcBef>
              <a:spcAft>
                <a:spcPts val="0"/>
              </a:spcAft>
              <a:buSzPts val="2500"/>
              <a:buFont typeface="Open Sans"/>
              <a:buNone/>
              <a:defRPr sz="2500" b="1">
                <a:latin typeface="Open Sans"/>
                <a:ea typeface="Open Sans"/>
                <a:cs typeface="Open Sans"/>
                <a:sym typeface="Open Sans"/>
              </a:defRPr>
            </a:lvl3pPr>
            <a:lvl4pPr lvl="3" algn="ctr" rtl="0">
              <a:lnSpc>
                <a:spcPct val="100000"/>
              </a:lnSpc>
              <a:spcBef>
                <a:spcPts val="0"/>
              </a:spcBef>
              <a:spcAft>
                <a:spcPts val="0"/>
              </a:spcAft>
              <a:buSzPts val="2500"/>
              <a:buFont typeface="Open Sans"/>
              <a:buNone/>
              <a:defRPr sz="2500" b="1">
                <a:latin typeface="Open Sans"/>
                <a:ea typeface="Open Sans"/>
                <a:cs typeface="Open Sans"/>
                <a:sym typeface="Open Sans"/>
              </a:defRPr>
            </a:lvl4pPr>
            <a:lvl5pPr lvl="4" algn="ctr" rtl="0">
              <a:lnSpc>
                <a:spcPct val="100000"/>
              </a:lnSpc>
              <a:spcBef>
                <a:spcPts val="0"/>
              </a:spcBef>
              <a:spcAft>
                <a:spcPts val="0"/>
              </a:spcAft>
              <a:buSzPts val="2500"/>
              <a:buFont typeface="Open Sans"/>
              <a:buNone/>
              <a:defRPr sz="2500" b="1">
                <a:latin typeface="Open Sans"/>
                <a:ea typeface="Open Sans"/>
                <a:cs typeface="Open Sans"/>
                <a:sym typeface="Open Sans"/>
              </a:defRPr>
            </a:lvl5pPr>
            <a:lvl6pPr lvl="5" algn="ctr" rtl="0">
              <a:lnSpc>
                <a:spcPct val="100000"/>
              </a:lnSpc>
              <a:spcBef>
                <a:spcPts val="0"/>
              </a:spcBef>
              <a:spcAft>
                <a:spcPts val="0"/>
              </a:spcAft>
              <a:buSzPts val="2500"/>
              <a:buFont typeface="Open Sans"/>
              <a:buNone/>
              <a:defRPr sz="2500" b="1">
                <a:latin typeface="Open Sans"/>
                <a:ea typeface="Open Sans"/>
                <a:cs typeface="Open Sans"/>
                <a:sym typeface="Open Sans"/>
              </a:defRPr>
            </a:lvl6pPr>
            <a:lvl7pPr lvl="6" algn="ctr" rtl="0">
              <a:lnSpc>
                <a:spcPct val="100000"/>
              </a:lnSpc>
              <a:spcBef>
                <a:spcPts val="0"/>
              </a:spcBef>
              <a:spcAft>
                <a:spcPts val="0"/>
              </a:spcAft>
              <a:buSzPts val="2500"/>
              <a:buFont typeface="Open Sans"/>
              <a:buNone/>
              <a:defRPr sz="2500" b="1">
                <a:latin typeface="Open Sans"/>
                <a:ea typeface="Open Sans"/>
                <a:cs typeface="Open Sans"/>
                <a:sym typeface="Open Sans"/>
              </a:defRPr>
            </a:lvl7pPr>
            <a:lvl8pPr lvl="7" algn="ctr" rtl="0">
              <a:lnSpc>
                <a:spcPct val="100000"/>
              </a:lnSpc>
              <a:spcBef>
                <a:spcPts val="0"/>
              </a:spcBef>
              <a:spcAft>
                <a:spcPts val="0"/>
              </a:spcAft>
              <a:buSzPts val="2500"/>
              <a:buFont typeface="Open Sans"/>
              <a:buNone/>
              <a:defRPr sz="2500" b="1">
                <a:latin typeface="Open Sans"/>
                <a:ea typeface="Open Sans"/>
                <a:cs typeface="Open Sans"/>
                <a:sym typeface="Open Sans"/>
              </a:defRPr>
            </a:lvl8pPr>
            <a:lvl9pPr lvl="8" algn="ctr" rtl="0">
              <a:lnSpc>
                <a:spcPct val="100000"/>
              </a:lnSpc>
              <a:spcBef>
                <a:spcPts val="0"/>
              </a:spcBef>
              <a:spcAft>
                <a:spcPts val="0"/>
              </a:spcAft>
              <a:buSzPts val="2500"/>
              <a:buFont typeface="Open Sans"/>
              <a:buNone/>
              <a:defRPr sz="2500" b="1">
                <a:latin typeface="Open Sans"/>
                <a:ea typeface="Open Sans"/>
                <a:cs typeface="Open Sans"/>
                <a:sym typeface="Open Sans"/>
              </a:defRPr>
            </a:lvl9pPr>
          </a:lstStyle>
          <a:p>
            <a:endParaRPr/>
          </a:p>
        </p:txBody>
      </p:sp>
      <p:sp>
        <p:nvSpPr>
          <p:cNvPr id="65" name="Google Shape;65;p5"/>
          <p:cNvSpPr txBox="1">
            <a:spLocks noGrp="1"/>
          </p:cNvSpPr>
          <p:nvPr>
            <p:ph type="subTitle" idx="3"/>
          </p:nvPr>
        </p:nvSpPr>
        <p:spPr>
          <a:xfrm>
            <a:off x="1194238" y="2998282"/>
            <a:ext cx="2926200" cy="1378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 name="Google Shape;66;p5"/>
          <p:cNvSpPr txBox="1">
            <a:spLocks noGrp="1"/>
          </p:cNvSpPr>
          <p:nvPr>
            <p:ph type="subTitle" idx="4"/>
          </p:nvPr>
        </p:nvSpPr>
        <p:spPr>
          <a:xfrm>
            <a:off x="5023551" y="2998282"/>
            <a:ext cx="2926200" cy="1378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 name="Google Shape;67;p5"/>
          <p:cNvSpPr txBox="1">
            <a:spLocks noGrp="1"/>
          </p:cNvSpPr>
          <p:nvPr>
            <p:ph type="title"/>
          </p:nvPr>
        </p:nvSpPr>
        <p:spPr>
          <a:xfrm>
            <a:off x="713225" y="539500"/>
            <a:ext cx="7717500" cy="457200"/>
          </a:xfrm>
          <a:prstGeom prst="rect">
            <a:avLst/>
          </a:prstGeom>
        </p:spPr>
        <p:txBody>
          <a:bodyPr spcFirstLastPara="1" wrap="square" lIns="0" tIns="0" rIns="0" bIns="0"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8" name="Google Shape;68;p5"/>
          <p:cNvGrpSpPr/>
          <p:nvPr/>
        </p:nvGrpSpPr>
        <p:grpSpPr>
          <a:xfrm>
            <a:off x="310150" y="355000"/>
            <a:ext cx="403075" cy="369000"/>
            <a:chOff x="7315250" y="4036225"/>
            <a:chExt cx="403075" cy="369000"/>
          </a:xfrm>
        </p:grpSpPr>
        <p:sp>
          <p:nvSpPr>
            <p:cNvPr id="69" name="Google Shape;69;p5"/>
            <p:cNvSpPr/>
            <p:nvPr/>
          </p:nvSpPr>
          <p:spPr>
            <a:xfrm>
              <a:off x="7352625" y="4039525"/>
              <a:ext cx="365700" cy="3657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7315250" y="403622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6"/>
          <p:cNvSpPr txBox="1">
            <a:spLocks noGrp="1"/>
          </p:cNvSpPr>
          <p:nvPr>
            <p:ph type="title"/>
          </p:nvPr>
        </p:nvSpPr>
        <p:spPr>
          <a:xfrm>
            <a:off x="713225" y="539500"/>
            <a:ext cx="7717800" cy="457200"/>
          </a:xfrm>
          <a:prstGeom prst="rect">
            <a:avLst/>
          </a:prstGeom>
        </p:spPr>
        <p:txBody>
          <a:bodyPr spcFirstLastPara="1" wrap="square" lIns="0" tIns="0" rIns="0" bIns="0"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3" name="Google Shape;73;p6"/>
          <p:cNvGrpSpPr/>
          <p:nvPr/>
        </p:nvGrpSpPr>
        <p:grpSpPr>
          <a:xfrm>
            <a:off x="310150" y="355000"/>
            <a:ext cx="403075" cy="369000"/>
            <a:chOff x="7315250" y="4036225"/>
            <a:chExt cx="403075" cy="369000"/>
          </a:xfrm>
        </p:grpSpPr>
        <p:sp>
          <p:nvSpPr>
            <p:cNvPr id="74" name="Google Shape;74;p6"/>
            <p:cNvSpPr/>
            <p:nvPr/>
          </p:nvSpPr>
          <p:spPr>
            <a:xfrm>
              <a:off x="7352625" y="4039525"/>
              <a:ext cx="365700" cy="3657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7315250" y="403622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6"/>
          <p:cNvGrpSpPr/>
          <p:nvPr/>
        </p:nvGrpSpPr>
        <p:grpSpPr>
          <a:xfrm>
            <a:off x="180050" y="185188"/>
            <a:ext cx="8824425" cy="4817913"/>
            <a:chOff x="180050" y="185188"/>
            <a:chExt cx="8824425" cy="4817913"/>
          </a:xfrm>
        </p:grpSpPr>
        <p:sp>
          <p:nvSpPr>
            <p:cNvPr id="77" name="Google Shape;77;p6"/>
            <p:cNvSpPr/>
            <p:nvPr/>
          </p:nvSpPr>
          <p:spPr>
            <a:xfrm>
              <a:off x="395725" y="1915275"/>
              <a:ext cx="73200" cy="7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363050" y="46687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flipH="1">
              <a:off x="180050" y="292498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flipH="1">
              <a:off x="8683300" y="858063"/>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8931275" y="2111350"/>
              <a:ext cx="73200" cy="7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7159300" y="48567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flipH="1">
              <a:off x="8683300" y="437493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flipH="1">
              <a:off x="6541125" y="185188"/>
              <a:ext cx="183000" cy="1830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4745400" y="38977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2831675" y="49299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flipH="1">
              <a:off x="1599600" y="4668688"/>
              <a:ext cx="183000" cy="1830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flipH="1">
              <a:off x="5660775" y="480178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grpSp>
        <p:nvGrpSpPr>
          <p:cNvPr id="90" name="Google Shape;90;p7"/>
          <p:cNvGrpSpPr/>
          <p:nvPr/>
        </p:nvGrpSpPr>
        <p:grpSpPr>
          <a:xfrm>
            <a:off x="180050" y="185188"/>
            <a:ext cx="9695750" cy="5519963"/>
            <a:chOff x="180050" y="185188"/>
            <a:chExt cx="9695750" cy="5519963"/>
          </a:xfrm>
        </p:grpSpPr>
        <p:sp>
          <p:nvSpPr>
            <p:cNvPr id="91" name="Google Shape;91;p7"/>
            <p:cNvSpPr/>
            <p:nvPr/>
          </p:nvSpPr>
          <p:spPr>
            <a:xfrm>
              <a:off x="7673800" y="3502850"/>
              <a:ext cx="2202000" cy="220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flipH="1">
              <a:off x="8132575" y="4221913"/>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395725" y="1915275"/>
              <a:ext cx="73200" cy="7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363050" y="46687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flipH="1">
              <a:off x="180050" y="292498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flipH="1">
              <a:off x="8683300" y="858063"/>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8931275" y="2111350"/>
              <a:ext cx="73200" cy="7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7159300" y="48567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flipH="1">
              <a:off x="8683300" y="437493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flipH="1">
              <a:off x="6541125" y="185188"/>
              <a:ext cx="183000" cy="1830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4745400" y="38977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2831675" y="49299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flipH="1">
              <a:off x="1599600" y="4668688"/>
              <a:ext cx="183000" cy="1830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flipH="1">
              <a:off x="5660775" y="480178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106" name="Google Shape;106;p7"/>
          <p:cNvSpPr txBox="1">
            <a:spLocks noGrp="1"/>
          </p:cNvSpPr>
          <p:nvPr>
            <p:ph type="title"/>
          </p:nvPr>
        </p:nvSpPr>
        <p:spPr>
          <a:xfrm>
            <a:off x="539500" y="539505"/>
            <a:ext cx="8065200" cy="527700"/>
          </a:xfrm>
          <a:prstGeom prst="rect">
            <a:avLst/>
          </a:prstGeom>
        </p:spPr>
        <p:txBody>
          <a:bodyPr spcFirstLastPara="1" wrap="square" lIns="0" tIns="0" rIns="0" bIns="0" anchor="t" anchorCtr="0">
            <a:noAutofit/>
          </a:bodyPr>
          <a:lstStyle>
            <a:lvl1pPr lvl="0" rtl="0">
              <a:spcBef>
                <a:spcPts val="0"/>
              </a:spcBef>
              <a:spcAft>
                <a:spcPts val="0"/>
              </a:spcAft>
              <a:buSzPts val="3500"/>
              <a:buNone/>
              <a:defRPr sz="2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
        <p:cNvGrpSpPr/>
        <p:nvPr/>
      </p:nvGrpSpPr>
      <p:grpSpPr>
        <a:xfrm>
          <a:off x="0" y="0"/>
          <a:ext cx="0" cy="0"/>
          <a:chOff x="0" y="0"/>
          <a:chExt cx="0" cy="0"/>
        </a:xfrm>
      </p:grpSpPr>
      <p:sp>
        <p:nvSpPr>
          <p:cNvPr id="108" name="Google Shape;108;p8"/>
          <p:cNvSpPr/>
          <p:nvPr/>
        </p:nvSpPr>
        <p:spPr>
          <a:xfrm>
            <a:off x="1420725" y="3121675"/>
            <a:ext cx="822900" cy="82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8"/>
          <p:cNvGrpSpPr/>
          <p:nvPr/>
        </p:nvGrpSpPr>
        <p:grpSpPr>
          <a:xfrm>
            <a:off x="1547000" y="1198925"/>
            <a:ext cx="6050100" cy="2286000"/>
            <a:chOff x="1547000" y="1198925"/>
            <a:chExt cx="6050100" cy="2286000"/>
          </a:xfrm>
        </p:grpSpPr>
        <p:sp>
          <p:nvSpPr>
            <p:cNvPr id="110" name="Google Shape;110;p8"/>
            <p:cNvSpPr/>
            <p:nvPr/>
          </p:nvSpPr>
          <p:spPr>
            <a:xfrm>
              <a:off x="1547000" y="1198925"/>
              <a:ext cx="6050100" cy="2286000"/>
            </a:xfrm>
            <a:prstGeom prst="roundRect">
              <a:avLst>
                <a:gd name="adj" fmla="val 785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1547000" y="1198925"/>
              <a:ext cx="6050100" cy="298800"/>
            </a:xfrm>
            <a:prstGeom prst="round2SameRect">
              <a:avLst>
                <a:gd name="adj1" fmla="val 50000"/>
                <a:gd name="adj2" fmla="val 0"/>
              </a:avLst>
            </a:prstGeom>
            <a:gradFill>
              <a:gsLst>
                <a:gs pos="0">
                  <a:schemeClr val="accent1"/>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8"/>
            <p:cNvGrpSpPr/>
            <p:nvPr/>
          </p:nvGrpSpPr>
          <p:grpSpPr>
            <a:xfrm>
              <a:off x="7009875" y="1302002"/>
              <a:ext cx="487600" cy="91500"/>
              <a:chOff x="7943175" y="1219650"/>
              <a:chExt cx="487600" cy="91500"/>
            </a:xfrm>
          </p:grpSpPr>
          <p:sp>
            <p:nvSpPr>
              <p:cNvPr id="113" name="Google Shape;113;p8"/>
              <p:cNvSpPr/>
              <p:nvPr/>
            </p:nvSpPr>
            <p:spPr>
              <a:xfrm>
                <a:off x="794317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a:off x="814122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a:off x="833927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6" name="Google Shape;116;p8"/>
          <p:cNvSpPr/>
          <p:nvPr/>
        </p:nvSpPr>
        <p:spPr>
          <a:xfrm>
            <a:off x="7673800" y="3502850"/>
            <a:ext cx="2202000" cy="220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a:off x="713225" y="2067575"/>
            <a:ext cx="548700" cy="5487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p:nvPr/>
        </p:nvSpPr>
        <p:spPr>
          <a:xfrm flipH="1">
            <a:off x="7790725" y="481213"/>
            <a:ext cx="365700" cy="3657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8"/>
          <p:cNvSpPr/>
          <p:nvPr/>
        </p:nvSpPr>
        <p:spPr>
          <a:xfrm flipH="1">
            <a:off x="7750300" y="859688"/>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8"/>
          <p:cNvGrpSpPr/>
          <p:nvPr/>
        </p:nvGrpSpPr>
        <p:grpSpPr>
          <a:xfrm flipH="1">
            <a:off x="2779300" y="4235000"/>
            <a:ext cx="403075" cy="369000"/>
            <a:chOff x="7315250" y="4036225"/>
            <a:chExt cx="403075" cy="369000"/>
          </a:xfrm>
        </p:grpSpPr>
        <p:sp>
          <p:nvSpPr>
            <p:cNvPr id="121" name="Google Shape;121;p8"/>
            <p:cNvSpPr/>
            <p:nvPr/>
          </p:nvSpPr>
          <p:spPr>
            <a:xfrm>
              <a:off x="7352625" y="4039525"/>
              <a:ext cx="365700" cy="3657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7315250" y="403622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8"/>
          <p:cNvSpPr/>
          <p:nvPr/>
        </p:nvSpPr>
        <p:spPr>
          <a:xfrm>
            <a:off x="676625" y="85632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7882075" y="2067575"/>
            <a:ext cx="548700" cy="5487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145565" y="-567600"/>
            <a:ext cx="1961100" cy="19611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a:off x="8156425" y="419655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5689450" y="58432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txBox="1">
            <a:spLocks noGrp="1"/>
          </p:cNvSpPr>
          <p:nvPr>
            <p:ph type="title"/>
          </p:nvPr>
        </p:nvSpPr>
        <p:spPr>
          <a:xfrm>
            <a:off x="1951325" y="1639200"/>
            <a:ext cx="5241300" cy="1450500"/>
          </a:xfrm>
          <a:prstGeom prst="rect">
            <a:avLst/>
          </a:prstGeom>
        </p:spPr>
        <p:txBody>
          <a:bodyPr spcFirstLastPara="1" wrap="square" lIns="0" tIns="0" rIns="0" bIns="0" anchor="ctr" anchorCtr="0">
            <a:noAutofit/>
          </a:bodyPr>
          <a:lstStyle>
            <a:lvl1pPr lvl="0" algn="ctr">
              <a:spcBef>
                <a:spcPts val="0"/>
              </a:spcBef>
              <a:spcAft>
                <a:spcPts val="0"/>
              </a:spcAft>
              <a:buSzPts val="6000"/>
              <a:buNone/>
              <a:defRPr sz="10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29" name="Google Shape;129;p8"/>
          <p:cNvSpPr txBox="1">
            <a:spLocks noGrp="1"/>
          </p:cNvSpPr>
          <p:nvPr>
            <p:ph type="subTitle" idx="1"/>
          </p:nvPr>
        </p:nvSpPr>
        <p:spPr>
          <a:xfrm>
            <a:off x="2391900" y="3231175"/>
            <a:ext cx="4360200" cy="7134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0"/>
        <p:cNvGrpSpPr/>
        <p:nvPr/>
      </p:nvGrpSpPr>
      <p:grpSpPr>
        <a:xfrm>
          <a:off x="0" y="0"/>
          <a:ext cx="0" cy="0"/>
          <a:chOff x="0" y="0"/>
          <a:chExt cx="0" cy="0"/>
        </a:xfrm>
      </p:grpSpPr>
      <p:grpSp>
        <p:nvGrpSpPr>
          <p:cNvPr id="131" name="Google Shape;131;p9"/>
          <p:cNvGrpSpPr/>
          <p:nvPr/>
        </p:nvGrpSpPr>
        <p:grpSpPr>
          <a:xfrm>
            <a:off x="180050" y="185188"/>
            <a:ext cx="9695750" cy="5519963"/>
            <a:chOff x="180050" y="185188"/>
            <a:chExt cx="9695750" cy="5519963"/>
          </a:xfrm>
        </p:grpSpPr>
        <p:sp>
          <p:nvSpPr>
            <p:cNvPr id="132" name="Google Shape;132;p9"/>
            <p:cNvSpPr/>
            <p:nvPr/>
          </p:nvSpPr>
          <p:spPr>
            <a:xfrm>
              <a:off x="7673800" y="3502850"/>
              <a:ext cx="2202000" cy="220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flipH="1">
              <a:off x="8132575" y="4221913"/>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395725" y="1915275"/>
              <a:ext cx="73200" cy="7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363050" y="46687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flipH="1">
              <a:off x="180050" y="292498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flipH="1">
              <a:off x="8683300" y="858063"/>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8931275" y="2111350"/>
              <a:ext cx="73200" cy="7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7159300" y="48567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flipH="1">
              <a:off x="8683300" y="437493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flipH="1">
              <a:off x="6541125" y="185188"/>
              <a:ext cx="183000" cy="1830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4745400" y="38977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2831675" y="49299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flipH="1">
              <a:off x="1599600" y="4668688"/>
              <a:ext cx="183000" cy="1830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flipH="1">
              <a:off x="5660775" y="4801788"/>
              <a:ext cx="183000" cy="1830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9"/>
          <p:cNvSpPr txBox="1">
            <a:spLocks noGrp="1"/>
          </p:cNvSpPr>
          <p:nvPr>
            <p:ph type="title"/>
          </p:nvPr>
        </p:nvSpPr>
        <p:spPr>
          <a:xfrm>
            <a:off x="1422400" y="2166962"/>
            <a:ext cx="5013600" cy="841800"/>
          </a:xfrm>
          <a:prstGeom prst="rect">
            <a:avLst/>
          </a:prstGeom>
          <a:noFill/>
        </p:spPr>
        <p:txBody>
          <a:bodyPr spcFirstLastPara="1" wrap="square" lIns="0" tIns="0" rIns="0" bIns="0" anchor="ctr" anchorCtr="0">
            <a:noAutofit/>
          </a:bodyPr>
          <a:lstStyle>
            <a:lvl1pPr lvl="0" rtl="0">
              <a:spcBef>
                <a:spcPts val="0"/>
              </a:spcBef>
              <a:spcAft>
                <a:spcPts val="0"/>
              </a:spcAft>
              <a:buSzPts val="3600"/>
              <a:buFont typeface="Open Sans"/>
              <a:buNone/>
              <a:defRPr sz="4500">
                <a:latin typeface="Open Sans"/>
                <a:ea typeface="Open Sans"/>
                <a:cs typeface="Open Sans"/>
                <a:sym typeface="Open Sans"/>
              </a:defRPr>
            </a:lvl1pPr>
            <a:lvl2pPr lvl="1" algn="ctr" rtl="0">
              <a:spcBef>
                <a:spcPts val="0"/>
              </a:spcBef>
              <a:spcAft>
                <a:spcPts val="0"/>
              </a:spcAft>
              <a:buSzPts val="3600"/>
              <a:buFont typeface="Open Sans"/>
              <a:buNone/>
              <a:defRPr sz="3600">
                <a:latin typeface="Open Sans"/>
                <a:ea typeface="Open Sans"/>
                <a:cs typeface="Open Sans"/>
                <a:sym typeface="Open Sans"/>
              </a:defRPr>
            </a:lvl2pPr>
            <a:lvl3pPr lvl="2" algn="ctr" rtl="0">
              <a:spcBef>
                <a:spcPts val="0"/>
              </a:spcBef>
              <a:spcAft>
                <a:spcPts val="0"/>
              </a:spcAft>
              <a:buSzPts val="3600"/>
              <a:buFont typeface="Open Sans"/>
              <a:buNone/>
              <a:defRPr sz="3600">
                <a:latin typeface="Open Sans"/>
                <a:ea typeface="Open Sans"/>
                <a:cs typeface="Open Sans"/>
                <a:sym typeface="Open Sans"/>
              </a:defRPr>
            </a:lvl3pPr>
            <a:lvl4pPr lvl="3" algn="ctr" rtl="0">
              <a:spcBef>
                <a:spcPts val="0"/>
              </a:spcBef>
              <a:spcAft>
                <a:spcPts val="0"/>
              </a:spcAft>
              <a:buSzPts val="3600"/>
              <a:buFont typeface="Open Sans"/>
              <a:buNone/>
              <a:defRPr sz="3600">
                <a:latin typeface="Open Sans"/>
                <a:ea typeface="Open Sans"/>
                <a:cs typeface="Open Sans"/>
                <a:sym typeface="Open Sans"/>
              </a:defRPr>
            </a:lvl4pPr>
            <a:lvl5pPr lvl="4" algn="ctr" rtl="0">
              <a:spcBef>
                <a:spcPts val="0"/>
              </a:spcBef>
              <a:spcAft>
                <a:spcPts val="0"/>
              </a:spcAft>
              <a:buSzPts val="3600"/>
              <a:buFont typeface="Open Sans"/>
              <a:buNone/>
              <a:defRPr sz="3600">
                <a:latin typeface="Open Sans"/>
                <a:ea typeface="Open Sans"/>
                <a:cs typeface="Open Sans"/>
                <a:sym typeface="Open Sans"/>
              </a:defRPr>
            </a:lvl5pPr>
            <a:lvl6pPr lvl="5" algn="ctr" rtl="0">
              <a:spcBef>
                <a:spcPts val="0"/>
              </a:spcBef>
              <a:spcAft>
                <a:spcPts val="0"/>
              </a:spcAft>
              <a:buSzPts val="3600"/>
              <a:buFont typeface="Open Sans"/>
              <a:buNone/>
              <a:defRPr sz="3600">
                <a:latin typeface="Open Sans"/>
                <a:ea typeface="Open Sans"/>
                <a:cs typeface="Open Sans"/>
                <a:sym typeface="Open Sans"/>
              </a:defRPr>
            </a:lvl6pPr>
            <a:lvl7pPr lvl="6" algn="ctr" rtl="0">
              <a:spcBef>
                <a:spcPts val="0"/>
              </a:spcBef>
              <a:spcAft>
                <a:spcPts val="0"/>
              </a:spcAft>
              <a:buSzPts val="3600"/>
              <a:buFont typeface="Open Sans"/>
              <a:buNone/>
              <a:defRPr sz="3600">
                <a:latin typeface="Open Sans"/>
                <a:ea typeface="Open Sans"/>
                <a:cs typeface="Open Sans"/>
                <a:sym typeface="Open Sans"/>
              </a:defRPr>
            </a:lvl7pPr>
            <a:lvl8pPr lvl="7" algn="ctr" rtl="0">
              <a:spcBef>
                <a:spcPts val="0"/>
              </a:spcBef>
              <a:spcAft>
                <a:spcPts val="0"/>
              </a:spcAft>
              <a:buSzPts val="3600"/>
              <a:buFont typeface="Open Sans"/>
              <a:buNone/>
              <a:defRPr sz="3600">
                <a:latin typeface="Open Sans"/>
                <a:ea typeface="Open Sans"/>
                <a:cs typeface="Open Sans"/>
                <a:sym typeface="Open Sans"/>
              </a:defRPr>
            </a:lvl8pPr>
            <a:lvl9pPr lvl="8" algn="ctr" rtl="0">
              <a:spcBef>
                <a:spcPts val="0"/>
              </a:spcBef>
              <a:spcAft>
                <a:spcPts val="0"/>
              </a:spcAft>
              <a:buSzPts val="3600"/>
              <a:buFont typeface="Open Sans"/>
              <a:buNone/>
              <a:defRPr sz="3600">
                <a:latin typeface="Open Sans"/>
                <a:ea typeface="Open Sans"/>
                <a:cs typeface="Open Sans"/>
                <a:sym typeface="Open Sans"/>
              </a:defRPr>
            </a:lvl9pPr>
          </a:lstStyle>
          <a:p>
            <a:endParaRPr/>
          </a:p>
        </p:txBody>
      </p:sp>
      <p:sp>
        <p:nvSpPr>
          <p:cNvPr id="147" name="Google Shape;147;p9"/>
          <p:cNvSpPr txBox="1">
            <a:spLocks noGrp="1"/>
          </p:cNvSpPr>
          <p:nvPr>
            <p:ph type="title" idx="2" hasCustomPrompt="1"/>
          </p:nvPr>
        </p:nvSpPr>
        <p:spPr>
          <a:xfrm>
            <a:off x="1422400" y="967713"/>
            <a:ext cx="5013600" cy="1199400"/>
          </a:xfrm>
          <a:prstGeom prst="rect">
            <a:avLst/>
          </a:prstGeom>
          <a:noFill/>
        </p:spPr>
        <p:txBody>
          <a:bodyPr spcFirstLastPara="1" wrap="square" lIns="0" tIns="0" rIns="0" bIns="0" anchor="ctr" anchorCtr="0">
            <a:noAutofit/>
          </a:bodyPr>
          <a:lstStyle>
            <a:lvl1pPr lvl="0" rtl="0">
              <a:spcBef>
                <a:spcPts val="0"/>
              </a:spcBef>
              <a:spcAft>
                <a:spcPts val="0"/>
              </a:spcAft>
              <a:buSzPts val="6000"/>
              <a:buFont typeface="Open Sans"/>
              <a:buNone/>
              <a:defRPr sz="10000">
                <a:latin typeface="Open Sans"/>
                <a:ea typeface="Open Sans"/>
                <a:cs typeface="Open Sans"/>
                <a:sym typeface="Open Sans"/>
              </a:defRPr>
            </a:lvl1pPr>
            <a:lvl2pPr lvl="1" algn="ctr" rtl="0">
              <a:spcBef>
                <a:spcPts val="0"/>
              </a:spcBef>
              <a:spcAft>
                <a:spcPts val="0"/>
              </a:spcAft>
              <a:buSzPts val="6000"/>
              <a:buFont typeface="Open Sans"/>
              <a:buNone/>
              <a:defRPr sz="6000">
                <a:latin typeface="Open Sans"/>
                <a:ea typeface="Open Sans"/>
                <a:cs typeface="Open Sans"/>
                <a:sym typeface="Open Sans"/>
              </a:defRPr>
            </a:lvl2pPr>
            <a:lvl3pPr lvl="2" algn="ctr" rtl="0">
              <a:spcBef>
                <a:spcPts val="0"/>
              </a:spcBef>
              <a:spcAft>
                <a:spcPts val="0"/>
              </a:spcAft>
              <a:buSzPts val="6000"/>
              <a:buFont typeface="Open Sans"/>
              <a:buNone/>
              <a:defRPr sz="6000">
                <a:latin typeface="Open Sans"/>
                <a:ea typeface="Open Sans"/>
                <a:cs typeface="Open Sans"/>
                <a:sym typeface="Open Sans"/>
              </a:defRPr>
            </a:lvl3pPr>
            <a:lvl4pPr lvl="3" algn="ctr" rtl="0">
              <a:spcBef>
                <a:spcPts val="0"/>
              </a:spcBef>
              <a:spcAft>
                <a:spcPts val="0"/>
              </a:spcAft>
              <a:buSzPts val="6000"/>
              <a:buFont typeface="Open Sans"/>
              <a:buNone/>
              <a:defRPr sz="6000">
                <a:latin typeface="Open Sans"/>
                <a:ea typeface="Open Sans"/>
                <a:cs typeface="Open Sans"/>
                <a:sym typeface="Open Sans"/>
              </a:defRPr>
            </a:lvl4pPr>
            <a:lvl5pPr lvl="4" algn="ctr" rtl="0">
              <a:spcBef>
                <a:spcPts val="0"/>
              </a:spcBef>
              <a:spcAft>
                <a:spcPts val="0"/>
              </a:spcAft>
              <a:buSzPts val="6000"/>
              <a:buFont typeface="Open Sans"/>
              <a:buNone/>
              <a:defRPr sz="6000">
                <a:latin typeface="Open Sans"/>
                <a:ea typeface="Open Sans"/>
                <a:cs typeface="Open Sans"/>
                <a:sym typeface="Open Sans"/>
              </a:defRPr>
            </a:lvl5pPr>
            <a:lvl6pPr lvl="5" algn="ctr" rtl="0">
              <a:spcBef>
                <a:spcPts val="0"/>
              </a:spcBef>
              <a:spcAft>
                <a:spcPts val="0"/>
              </a:spcAft>
              <a:buSzPts val="6000"/>
              <a:buFont typeface="Open Sans"/>
              <a:buNone/>
              <a:defRPr sz="6000">
                <a:latin typeface="Open Sans"/>
                <a:ea typeface="Open Sans"/>
                <a:cs typeface="Open Sans"/>
                <a:sym typeface="Open Sans"/>
              </a:defRPr>
            </a:lvl6pPr>
            <a:lvl7pPr lvl="6" algn="ctr" rtl="0">
              <a:spcBef>
                <a:spcPts val="0"/>
              </a:spcBef>
              <a:spcAft>
                <a:spcPts val="0"/>
              </a:spcAft>
              <a:buSzPts val="6000"/>
              <a:buFont typeface="Open Sans"/>
              <a:buNone/>
              <a:defRPr sz="6000">
                <a:latin typeface="Open Sans"/>
                <a:ea typeface="Open Sans"/>
                <a:cs typeface="Open Sans"/>
                <a:sym typeface="Open Sans"/>
              </a:defRPr>
            </a:lvl7pPr>
            <a:lvl8pPr lvl="7" algn="ctr" rtl="0">
              <a:spcBef>
                <a:spcPts val="0"/>
              </a:spcBef>
              <a:spcAft>
                <a:spcPts val="0"/>
              </a:spcAft>
              <a:buSzPts val="6000"/>
              <a:buFont typeface="Open Sans"/>
              <a:buNone/>
              <a:defRPr sz="6000">
                <a:latin typeface="Open Sans"/>
                <a:ea typeface="Open Sans"/>
                <a:cs typeface="Open Sans"/>
                <a:sym typeface="Open Sans"/>
              </a:defRPr>
            </a:lvl8pPr>
            <a:lvl9pPr lvl="8" algn="ctr" rtl="0">
              <a:spcBef>
                <a:spcPts val="0"/>
              </a:spcBef>
              <a:spcAft>
                <a:spcPts val="0"/>
              </a:spcAft>
              <a:buSzPts val="6000"/>
              <a:buFont typeface="Open Sans"/>
              <a:buNone/>
              <a:defRPr sz="6000">
                <a:latin typeface="Open Sans"/>
                <a:ea typeface="Open Sans"/>
                <a:cs typeface="Open Sans"/>
                <a:sym typeface="Open Sans"/>
              </a:defRPr>
            </a:lvl9pPr>
          </a:lstStyle>
          <a:p>
            <a:r>
              <a:t>xx%</a:t>
            </a:r>
          </a:p>
        </p:txBody>
      </p:sp>
      <p:sp>
        <p:nvSpPr>
          <p:cNvPr id="148" name="Google Shape;148;p9"/>
          <p:cNvSpPr txBox="1">
            <a:spLocks noGrp="1"/>
          </p:cNvSpPr>
          <p:nvPr>
            <p:ph type="subTitle" idx="1"/>
          </p:nvPr>
        </p:nvSpPr>
        <p:spPr>
          <a:xfrm>
            <a:off x="1422400" y="3008788"/>
            <a:ext cx="5013600" cy="11670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8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31336"/>
            <a:ext cx="7717500" cy="4572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8" r:id="rId9"/>
    <p:sldLayoutId id="2147483659" r:id="rId10"/>
    <p:sldLayoutId id="2147483660" r:id="rId11"/>
    <p:sldLayoutId id="2147483661" r:id="rId12"/>
    <p:sldLayoutId id="2147483665" r:id="rId13"/>
    <p:sldLayoutId id="2147483667" r:id="rId14"/>
    <p:sldLayoutId id="2147483668" r:id="rId15"/>
    <p:sldLayoutId id="2147483669" r:id="rId16"/>
    <p:sldLayoutId id="2147483670" r:id="rId17"/>
    <p:sldLayoutId id="2147483671"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7.jpeg"/><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hyperlink" Target="https://editorp5js.org/krantas/sketches/IKUf43rB"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9"/>
        <p:cNvGrpSpPr/>
        <p:nvPr/>
      </p:nvGrpSpPr>
      <p:grpSpPr>
        <a:xfrm>
          <a:off x="0" y="0"/>
          <a:ext cx="0" cy="0"/>
          <a:chOff x="0" y="0"/>
          <a:chExt cx="0" cy="0"/>
        </a:xfrm>
      </p:grpSpPr>
      <p:sp>
        <p:nvSpPr>
          <p:cNvPr id="460" name="Google Shape;460;p28"/>
          <p:cNvSpPr/>
          <p:nvPr/>
        </p:nvSpPr>
        <p:spPr>
          <a:xfrm>
            <a:off x="4062049" y="3154625"/>
            <a:ext cx="1042800" cy="10428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txBox="1">
            <a:spLocks noGrp="1"/>
          </p:cNvSpPr>
          <p:nvPr>
            <p:ph type="ctrTitle"/>
          </p:nvPr>
        </p:nvSpPr>
        <p:spPr>
          <a:xfrm>
            <a:off x="948974" y="2183725"/>
            <a:ext cx="7168800" cy="109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000" dirty="0"/>
              <a:t>A</a:t>
            </a:r>
            <a:r>
              <a:rPr lang="en" sz="6000" dirty="0"/>
              <a:t>lat pendeteksi masker berbasis mikrokontroler arduino uno</a:t>
            </a:r>
            <a:endParaRPr sz="6000" dirty="0"/>
          </a:p>
        </p:txBody>
      </p:sp>
      <p:sp>
        <p:nvSpPr>
          <p:cNvPr id="462" name="Google Shape;462;p28"/>
          <p:cNvSpPr txBox="1">
            <a:spLocks noGrp="1"/>
          </p:cNvSpPr>
          <p:nvPr>
            <p:ph type="subTitle" idx="1"/>
          </p:nvPr>
        </p:nvSpPr>
        <p:spPr>
          <a:xfrm>
            <a:off x="1877250" y="4264825"/>
            <a:ext cx="55248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Kelompok 5</a:t>
            </a:r>
          </a:p>
          <a:p>
            <a:pPr marL="0" lvl="0" indent="0" algn="ctr" rtl="0">
              <a:spcBef>
                <a:spcPts val="0"/>
              </a:spcBef>
              <a:spcAft>
                <a:spcPts val="0"/>
              </a:spcAft>
              <a:buNone/>
            </a:pPr>
            <a:r>
              <a:rPr lang="en" sz="1600" dirty="0"/>
              <a:t>4F</a:t>
            </a:r>
            <a:endParaRPr sz="1600" dirty="0"/>
          </a:p>
        </p:txBody>
      </p:sp>
      <p:sp>
        <p:nvSpPr>
          <p:cNvPr id="463" name="Google Shape;463;p28"/>
          <p:cNvSpPr/>
          <p:nvPr/>
        </p:nvSpPr>
        <p:spPr>
          <a:xfrm>
            <a:off x="438875" y="2297400"/>
            <a:ext cx="548700" cy="5487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a:off x="8156425" y="2297400"/>
            <a:ext cx="548700" cy="5487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3211725" y="-1278450"/>
            <a:ext cx="2720700" cy="2720700"/>
          </a:xfrm>
          <a:prstGeom prst="star24">
            <a:avLst>
              <a:gd name="adj" fmla="val 37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a:off x="-362125" y="3502850"/>
            <a:ext cx="2202000" cy="220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txBox="1">
            <a:spLocks noGrp="1"/>
          </p:cNvSpPr>
          <p:nvPr>
            <p:ph type="subTitle" idx="1"/>
          </p:nvPr>
        </p:nvSpPr>
        <p:spPr>
          <a:xfrm>
            <a:off x="3657650" y="315697"/>
            <a:ext cx="1828800" cy="548700"/>
          </a:xfrm>
          <a:prstGeom prst="rect">
            <a:avLst/>
          </a:prstGeom>
          <a:noFill/>
          <a:ln>
            <a:noFill/>
          </a:ln>
        </p:spPr>
        <p:txBody>
          <a:bodyPr spcFirstLastPara="1" wrap="square" lIns="91425" tIns="91425" rIns="91425" bIns="91425" anchor="ctr" anchorCtr="0">
            <a:noAutofit/>
          </a:bodyPr>
          <a:lstStyle/>
          <a:p>
            <a:pPr marL="0" lvl="0" indent="0" algn="ctr" rtl="0">
              <a:lnSpc>
                <a:spcPct val="70000"/>
              </a:lnSpc>
              <a:spcBef>
                <a:spcPts val="0"/>
              </a:spcBef>
              <a:spcAft>
                <a:spcPts val="0"/>
              </a:spcAft>
              <a:buNone/>
            </a:pPr>
            <a:r>
              <a:rPr lang="en" sz="2500" b="1" dirty="0">
                <a:latin typeface="Bebas Neue"/>
                <a:ea typeface="Bebas Neue"/>
                <a:cs typeface="Bebas Neue"/>
                <a:sym typeface="Bebas Neue"/>
              </a:rPr>
              <a:t>Embedded intellegence system</a:t>
            </a:r>
            <a:endParaRPr sz="2500" b="1" dirty="0">
              <a:latin typeface="Bebas Neue"/>
              <a:ea typeface="Bebas Neue"/>
              <a:cs typeface="Bebas Neue"/>
              <a:sym typeface="Bebas Neue"/>
            </a:endParaRPr>
          </a:p>
        </p:txBody>
      </p:sp>
      <p:sp>
        <p:nvSpPr>
          <p:cNvPr id="468" name="Google Shape;468;p28"/>
          <p:cNvSpPr/>
          <p:nvPr/>
        </p:nvSpPr>
        <p:spPr>
          <a:xfrm>
            <a:off x="6883690" y="315700"/>
            <a:ext cx="1961100" cy="19611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a:off x="1210075" y="749175"/>
            <a:ext cx="365700" cy="3657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a:off x="1543000" y="112765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28"/>
          <p:cNvGrpSpPr/>
          <p:nvPr/>
        </p:nvGrpSpPr>
        <p:grpSpPr>
          <a:xfrm>
            <a:off x="7696250" y="4264825"/>
            <a:ext cx="403075" cy="369000"/>
            <a:chOff x="7315250" y="4036225"/>
            <a:chExt cx="403075" cy="369000"/>
          </a:xfrm>
        </p:grpSpPr>
        <p:sp>
          <p:nvSpPr>
            <p:cNvPr id="472" name="Google Shape;472;p28"/>
            <p:cNvSpPr/>
            <p:nvPr/>
          </p:nvSpPr>
          <p:spPr>
            <a:xfrm>
              <a:off x="7352625" y="4039525"/>
              <a:ext cx="365700" cy="365700"/>
            </a:xfrm>
            <a:prstGeom prst="star4">
              <a:avLst>
                <a:gd name="adj" fmla="val 1719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a:off x="7315250" y="403622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28"/>
          <p:cNvSpPr/>
          <p:nvPr/>
        </p:nvSpPr>
        <p:spPr>
          <a:xfrm>
            <a:off x="704800" y="51805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365675" y="154035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8705125" y="353612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6243375" y="48553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8301275" y="7912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873050" y="383147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39"/>
          <p:cNvSpPr txBox="1">
            <a:spLocks noGrp="1"/>
          </p:cNvSpPr>
          <p:nvPr>
            <p:ph type="title"/>
          </p:nvPr>
        </p:nvSpPr>
        <p:spPr>
          <a:xfrm>
            <a:off x="3102775" y="381781"/>
            <a:ext cx="29262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hlink"/>
              </a:buClr>
              <a:buSzPts val="1100"/>
              <a:buFont typeface="Arial"/>
              <a:buNone/>
            </a:pPr>
            <a:r>
              <a:rPr lang="en-US" dirty="0"/>
              <a:t>D</a:t>
            </a:r>
            <a:r>
              <a:rPr lang="en" dirty="0"/>
              <a:t>ynamic programming</a:t>
            </a:r>
            <a:endParaRPr dirty="0"/>
          </a:p>
        </p:txBody>
      </p:sp>
      <p:sp>
        <p:nvSpPr>
          <p:cNvPr id="726" name="Google Shape;726;p39"/>
          <p:cNvSpPr txBox="1">
            <a:spLocks noGrp="1"/>
          </p:cNvSpPr>
          <p:nvPr>
            <p:ph type="subTitle" idx="1"/>
          </p:nvPr>
        </p:nvSpPr>
        <p:spPr>
          <a:xfrm>
            <a:off x="991975" y="1654350"/>
            <a:ext cx="7147800" cy="1869138"/>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hlink"/>
              </a:buClr>
              <a:buSzPts val="1100"/>
              <a:buFont typeface="Arial"/>
              <a:buNone/>
            </a:pPr>
            <a:r>
              <a:rPr lang="en-US" sz="1200" dirty="0"/>
              <a:t>A</a:t>
            </a:r>
            <a:r>
              <a:rPr lang="en" sz="1200" dirty="0"/>
              <a:t>lgoritma Dynamic Programming adalah suatu metode pemecahan masalah dengan cara menguraikan solusi menjadi sekumpulan langkah (step) atau tahapan (stage) sedemikian sehingga solusi dari persoalan dapat dipandang dari serangkaian keputusan yang saling berkaitan. </a:t>
            </a:r>
            <a:r>
              <a:rPr lang="en-US" sz="1200" dirty="0"/>
              <a:t>D</a:t>
            </a:r>
            <a:r>
              <a:rPr lang="en" sz="1200" dirty="0"/>
              <a:t>ynamic programming dapat didefinisikan sebagai suatu pendekatan matematik yang memiliki prosedur sistematis yang dirancang sedemikian rupa dengan tujuan untuk mengoptimalkan penyelesaian suatu masalah tertentu yang diuraikan menjadi sub-sub masalah yang lebih kecil yang terkait satu sama lain dengan tetap memperhatikan kondisi dan batasan permasalahan tersebut. </a:t>
            </a:r>
            <a:r>
              <a:rPr lang="en-US" sz="1200" dirty="0"/>
              <a:t>S</a:t>
            </a:r>
            <a:r>
              <a:rPr lang="en" sz="1200" dirty="0"/>
              <a:t>truktur dynamic programming untuk dapat dimengerti secara lebih jelas dan lebih spesifik. </a:t>
            </a:r>
            <a:r>
              <a:rPr lang="en-US" sz="1200" dirty="0"/>
              <a:t>U</a:t>
            </a:r>
            <a:r>
              <a:rPr lang="en" sz="1200" dirty="0"/>
              <a:t>mumnya dideskripsikan dengan suatu sistem notasi. </a:t>
            </a:r>
            <a:r>
              <a:rPr lang="en-US" sz="1200" dirty="0"/>
              <a:t>S</a:t>
            </a:r>
            <a:r>
              <a:rPr lang="en" sz="1200" dirty="0"/>
              <a:t>truktur dynamic programming disebut juga dengan model dynamic programming.</a:t>
            </a:r>
            <a:endParaRPr sz="1200" dirty="0"/>
          </a:p>
        </p:txBody>
      </p:sp>
    </p:spTree>
    <p:extLst>
      <p:ext uri="{BB962C8B-B14F-4D97-AF65-F5344CB8AC3E}">
        <p14:creationId xmlns:p14="http://schemas.microsoft.com/office/powerpoint/2010/main" val="3568836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3"/>
        <p:cNvGrpSpPr/>
        <p:nvPr/>
      </p:nvGrpSpPr>
      <p:grpSpPr>
        <a:xfrm>
          <a:off x="0" y="0"/>
          <a:ext cx="0" cy="0"/>
          <a:chOff x="0" y="0"/>
          <a:chExt cx="0" cy="0"/>
        </a:xfrm>
      </p:grpSpPr>
      <p:sp>
        <p:nvSpPr>
          <p:cNvPr id="636" name="Google Shape;636;p36"/>
          <p:cNvSpPr txBox="1">
            <a:spLocks noGrp="1"/>
          </p:cNvSpPr>
          <p:nvPr>
            <p:ph type="subTitle" idx="1"/>
          </p:nvPr>
        </p:nvSpPr>
        <p:spPr>
          <a:xfrm>
            <a:off x="1631266" y="1251157"/>
            <a:ext cx="5611047" cy="3474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a:t>
            </a:r>
            <a:r>
              <a:rPr lang="en" dirty="0"/>
              <a:t>elebihan</a:t>
            </a:r>
            <a:endParaRPr dirty="0"/>
          </a:p>
        </p:txBody>
      </p:sp>
      <p:sp>
        <p:nvSpPr>
          <p:cNvPr id="638" name="Google Shape;638;p36"/>
          <p:cNvSpPr txBox="1">
            <a:spLocks noGrp="1"/>
          </p:cNvSpPr>
          <p:nvPr>
            <p:ph type="subTitle" idx="3"/>
          </p:nvPr>
        </p:nvSpPr>
        <p:spPr>
          <a:xfrm>
            <a:off x="1631266" y="1598582"/>
            <a:ext cx="5611047" cy="2910972"/>
          </a:xfrm>
          <a:prstGeom prst="rect">
            <a:avLst/>
          </a:prstGeom>
        </p:spPr>
        <p:txBody>
          <a:bodyPr spcFirstLastPara="1" wrap="square" lIns="365750" tIns="182875" rIns="365750" bIns="182875" anchor="t" anchorCtr="0">
            <a:noAutofit/>
          </a:bodyPr>
          <a:lstStyle/>
          <a:p>
            <a:pPr marL="285750" lvl="0" indent="-285750" algn="just" rtl="0">
              <a:spcBef>
                <a:spcPts val="0"/>
              </a:spcBef>
              <a:spcAft>
                <a:spcPts val="0"/>
              </a:spcAft>
              <a:buFontTx/>
              <a:buChar char="-"/>
            </a:pPr>
            <a:r>
              <a:rPr lang="en" sz="1200" dirty="0"/>
              <a:t>Proses pemecahan suatu masalah yang kompleks menjadi sub-sub masalah yang lebih kecil membuat sumber permasalahan dalam rangkaian proses masalah tersebut menjadi lebih jelas untuk diketahui.</a:t>
            </a:r>
          </a:p>
          <a:p>
            <a:pPr marL="285750" lvl="0" indent="-285750" algn="just" rtl="0">
              <a:spcBef>
                <a:spcPts val="0"/>
              </a:spcBef>
              <a:spcAft>
                <a:spcPts val="0"/>
              </a:spcAft>
              <a:buFontTx/>
              <a:buChar char="-"/>
            </a:pPr>
            <a:r>
              <a:rPr lang="en-US" sz="1200" dirty="0"/>
              <a:t>P</a:t>
            </a:r>
            <a:r>
              <a:rPr lang="en" sz="1200" dirty="0"/>
              <a:t>endekatan dynamic programming dapat diaplikasikan untuk berbagai macam masalah pemrograman matematik</a:t>
            </a:r>
          </a:p>
          <a:p>
            <a:pPr marL="285750" lvl="0" indent="-285750" algn="just" rtl="0">
              <a:spcBef>
                <a:spcPts val="0"/>
              </a:spcBef>
              <a:spcAft>
                <a:spcPts val="0"/>
              </a:spcAft>
              <a:buFontTx/>
              <a:buChar char="-"/>
            </a:pPr>
            <a:r>
              <a:rPr lang="en-US" sz="1200" dirty="0"/>
              <a:t>P</a:t>
            </a:r>
            <a:r>
              <a:rPr lang="en" sz="1200" dirty="0"/>
              <a:t>rosedur perhitungan Dynamic Programming mmeperkenankan bentuk analisis sensitivitasi terdapat pada setiap variabel status (state) maupun pada variabel yang ada di masing-masing tahap keputuhsan (stage).</a:t>
            </a:r>
          </a:p>
          <a:p>
            <a:pPr marL="285750" lvl="0" indent="-285750" algn="just" rtl="0">
              <a:spcBef>
                <a:spcPts val="0"/>
              </a:spcBef>
              <a:spcAft>
                <a:spcPts val="0"/>
              </a:spcAft>
              <a:buFontTx/>
              <a:buChar char="-"/>
            </a:pPr>
            <a:r>
              <a:rPr lang="en-US" sz="1200" dirty="0"/>
              <a:t>D</a:t>
            </a:r>
            <a:r>
              <a:rPr lang="en" sz="1200" dirty="0"/>
              <a:t>ynamic programming dapat menyesuaikan sistematik perhitungannya menurut ukuran masalah yang tidak selalu tetap dengan melakukan perhitungan satu per satu secara lengkap dan menyeluruh.</a:t>
            </a:r>
          </a:p>
          <a:p>
            <a:pPr marL="285750" lvl="0" indent="-285750" algn="ctr" rtl="0">
              <a:spcBef>
                <a:spcPts val="0"/>
              </a:spcBef>
              <a:spcAft>
                <a:spcPts val="0"/>
              </a:spcAft>
              <a:buFontTx/>
              <a:buChar char="-"/>
            </a:pPr>
            <a:endParaRPr sz="1200" dirty="0"/>
          </a:p>
        </p:txBody>
      </p:sp>
      <p:sp>
        <p:nvSpPr>
          <p:cNvPr id="640" name="Google Shape;640;p36"/>
          <p:cNvSpPr txBox="1">
            <a:spLocks noGrp="1"/>
          </p:cNvSpPr>
          <p:nvPr>
            <p:ph type="title"/>
          </p:nvPr>
        </p:nvSpPr>
        <p:spPr>
          <a:xfrm>
            <a:off x="713225" y="539500"/>
            <a:ext cx="7717500" cy="457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D</a:t>
            </a:r>
            <a:r>
              <a:rPr lang="en" dirty="0"/>
              <a:t>ynamic programming</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7" name="Google Shape;637;p36"/>
          <p:cNvSpPr txBox="1">
            <a:spLocks noGrp="1"/>
          </p:cNvSpPr>
          <p:nvPr>
            <p:ph type="subTitle" idx="2"/>
          </p:nvPr>
        </p:nvSpPr>
        <p:spPr>
          <a:xfrm>
            <a:off x="1593155" y="1358152"/>
            <a:ext cx="6212863" cy="3851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kekurangan</a:t>
            </a:r>
            <a:endParaRPr dirty="0"/>
          </a:p>
        </p:txBody>
      </p:sp>
      <p:sp>
        <p:nvSpPr>
          <p:cNvPr id="639" name="Google Shape;639;p36"/>
          <p:cNvSpPr txBox="1">
            <a:spLocks noGrp="1"/>
          </p:cNvSpPr>
          <p:nvPr>
            <p:ph type="subTitle" idx="4"/>
          </p:nvPr>
        </p:nvSpPr>
        <p:spPr>
          <a:xfrm>
            <a:off x="1593155" y="1694328"/>
            <a:ext cx="6212863" cy="2855884"/>
          </a:xfrm>
          <a:prstGeom prst="rect">
            <a:avLst/>
          </a:prstGeom>
        </p:spPr>
        <p:txBody>
          <a:bodyPr spcFirstLastPara="1" wrap="square" lIns="365750" tIns="182875" rIns="365750" bIns="182875" anchor="t" anchorCtr="0">
            <a:noAutofit/>
          </a:bodyPr>
          <a:lstStyle/>
          <a:p>
            <a:pPr marL="171450" lvl="0" indent="-171450" algn="just" rtl="0">
              <a:spcBef>
                <a:spcPts val="0"/>
              </a:spcBef>
              <a:spcAft>
                <a:spcPts val="0"/>
              </a:spcAft>
              <a:buFontTx/>
              <a:buChar char="-"/>
            </a:pPr>
            <a:r>
              <a:rPr lang="en-US" sz="1200" dirty="0"/>
              <a:t>P</a:t>
            </a:r>
            <a:r>
              <a:rPr lang="en" sz="1200" dirty="0"/>
              <a:t>enggunaan Dynamic programming jika tidak dilakukan secara tepat, akan mengakibatkan ketidakefisienan biaya maupun waktu. </a:t>
            </a:r>
            <a:r>
              <a:rPr lang="en-US" sz="1200" dirty="0"/>
              <a:t>K</a:t>
            </a:r>
            <a:r>
              <a:rPr lang="en" sz="1200" dirty="0"/>
              <a:t>arena dalam menggunakan dynamic programming diperlukan keahlian, pengetahuan, dan seni untuk merumuskan suatu masalah yang kompleks. </a:t>
            </a:r>
            <a:r>
              <a:rPr lang="en-US" sz="1200" dirty="0"/>
              <a:t>T</a:t>
            </a:r>
            <a:r>
              <a:rPr lang="en" sz="1200" dirty="0"/>
              <a:t>erutama yang berkaitan dengan penetapan fungsi transformasi dari permasalahan tersebut.</a:t>
            </a:r>
          </a:p>
          <a:p>
            <a:pPr marL="171450" lvl="0" indent="-171450" algn="just" rtl="0">
              <a:spcBef>
                <a:spcPts val="0"/>
              </a:spcBef>
              <a:spcAft>
                <a:spcPts val="0"/>
              </a:spcAft>
              <a:buFontTx/>
              <a:buChar char="-"/>
            </a:pPr>
            <a:r>
              <a:rPr lang="en-US" sz="1200" dirty="0"/>
              <a:t>D</a:t>
            </a:r>
            <a:r>
              <a:rPr lang="en" sz="1200" dirty="0"/>
              <a:t>ynamic Programming tidak memiliki suatu bentuk formulasi matematik yang baku untuk digunakan secara konsekuen, sehingga perhitungan untuk menghasilkan keputusan optimal yang dilakukan terbatas pada kondisi tertentu.</a:t>
            </a:r>
          </a:p>
          <a:p>
            <a:pPr marL="171450" lvl="0" indent="-171450" algn="just" rtl="0">
              <a:spcBef>
                <a:spcPts val="0"/>
              </a:spcBef>
              <a:spcAft>
                <a:spcPts val="0"/>
              </a:spcAft>
              <a:buFontTx/>
              <a:buChar char="-"/>
            </a:pPr>
            <a:r>
              <a:rPr lang="en-US" sz="1200" dirty="0"/>
              <a:t>H</a:t>
            </a:r>
            <a:r>
              <a:rPr lang="en" sz="1200" dirty="0"/>
              <a:t>ambatan terbesar pada dynamic programming adalah masalah dimensionalitas, yaitu masalah dimana peningkatan variabel keadaan yang digunakan dalam perhitungan pemrograman dinamis akan menambah beban memori komputer serta menambah lama waktu perhitungan.</a:t>
            </a:r>
            <a:endParaRPr sz="1200" dirty="0"/>
          </a:p>
        </p:txBody>
      </p:sp>
      <p:sp>
        <p:nvSpPr>
          <p:cNvPr id="640" name="Google Shape;640;p36"/>
          <p:cNvSpPr txBox="1">
            <a:spLocks noGrp="1"/>
          </p:cNvSpPr>
          <p:nvPr>
            <p:ph type="title"/>
          </p:nvPr>
        </p:nvSpPr>
        <p:spPr>
          <a:xfrm>
            <a:off x="713225" y="539500"/>
            <a:ext cx="7717500" cy="457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D</a:t>
            </a:r>
            <a:r>
              <a:rPr lang="en" dirty="0"/>
              <a:t>ynamic programming</a:t>
            </a:r>
            <a:endParaRPr dirty="0"/>
          </a:p>
        </p:txBody>
      </p:sp>
    </p:spTree>
    <p:extLst>
      <p:ext uri="{BB962C8B-B14F-4D97-AF65-F5344CB8AC3E}">
        <p14:creationId xmlns:p14="http://schemas.microsoft.com/office/powerpoint/2010/main" val="3252747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2" name="Google Shape;662;p37"/>
          <p:cNvSpPr txBox="1">
            <a:spLocks noGrp="1"/>
          </p:cNvSpPr>
          <p:nvPr>
            <p:ph type="title"/>
          </p:nvPr>
        </p:nvSpPr>
        <p:spPr>
          <a:xfrm>
            <a:off x="2862325" y="1362603"/>
            <a:ext cx="5456651" cy="350503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
        <p:nvSpPr>
          <p:cNvPr id="663" name="Google Shape;663;p37"/>
          <p:cNvSpPr txBox="1">
            <a:spLocks noGrp="1"/>
          </p:cNvSpPr>
          <p:nvPr>
            <p:ph type="subTitle" idx="1"/>
          </p:nvPr>
        </p:nvSpPr>
        <p:spPr>
          <a:xfrm>
            <a:off x="152392" y="252932"/>
            <a:ext cx="5980183" cy="6583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t>
            </a:r>
            <a:r>
              <a:rPr lang="en" dirty="0"/>
              <a:t>ada </a:t>
            </a:r>
            <a:r>
              <a:rPr lang="en" i="1" dirty="0"/>
              <a:t>project </a:t>
            </a:r>
            <a:r>
              <a:rPr lang="en" dirty="0"/>
              <a:t>kali ini, penerapan algoritma Dynamic Programming diterapkan pada aplikasi website yaitu </a:t>
            </a:r>
            <a:r>
              <a:rPr lang="en" i="1" dirty="0"/>
              <a:t>Teachable Machine</a:t>
            </a:r>
            <a:r>
              <a:rPr lang="en" dirty="0"/>
              <a:t>.</a:t>
            </a:r>
            <a:endParaRPr dirty="0"/>
          </a:p>
        </p:txBody>
      </p:sp>
      <p:sp>
        <p:nvSpPr>
          <p:cNvPr id="667" name="Google Shape;667;p37"/>
          <p:cNvSpPr/>
          <p:nvPr/>
        </p:nvSpPr>
        <p:spPr>
          <a:xfrm>
            <a:off x="2862326" y="1117778"/>
            <a:ext cx="5456650" cy="249000"/>
          </a:xfrm>
          <a:prstGeom prst="round2SameRect">
            <a:avLst>
              <a:gd name="adj1" fmla="val 50000"/>
              <a:gd name="adj2" fmla="val 0"/>
            </a:avLst>
          </a:prstGeom>
          <a:gradFill>
            <a:gsLst>
              <a:gs pos="0">
                <a:schemeClr val="accent1"/>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37"/>
          <p:cNvGrpSpPr/>
          <p:nvPr/>
        </p:nvGrpSpPr>
        <p:grpSpPr>
          <a:xfrm>
            <a:off x="7840024" y="1236079"/>
            <a:ext cx="406317" cy="76247"/>
            <a:chOff x="7943175" y="1219650"/>
            <a:chExt cx="487600" cy="91500"/>
          </a:xfrm>
        </p:grpSpPr>
        <p:sp>
          <p:nvSpPr>
            <p:cNvPr id="669" name="Google Shape;669;p37"/>
            <p:cNvSpPr/>
            <p:nvPr/>
          </p:nvSpPr>
          <p:spPr>
            <a:xfrm>
              <a:off x="794317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7"/>
            <p:cNvSpPr/>
            <p:nvPr/>
          </p:nvSpPr>
          <p:spPr>
            <a:xfrm>
              <a:off x="814122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833927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 name="Picture 31" descr="C:\Users\Yazid Aqsa R\AppData\Local\Microsoft\Windows\INetCache\Content.MSO\B6C31DD.tmp">
            <a:extLst>
              <a:ext uri="{FF2B5EF4-FFF2-40B4-BE49-F238E27FC236}">
                <a16:creationId xmlns:a16="http://schemas.microsoft.com/office/drawing/2014/main" id="{7FF0CDF4-157C-1719-4EB7-1906B68748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30552" y="1417055"/>
            <a:ext cx="3576955" cy="1621790"/>
          </a:xfrm>
          <a:prstGeom prst="rect">
            <a:avLst/>
          </a:prstGeom>
          <a:noFill/>
          <a:ln>
            <a:noFill/>
          </a:ln>
        </p:spPr>
      </p:pic>
      <p:pic>
        <p:nvPicPr>
          <p:cNvPr id="33" name="Picture 32" descr="C:\Users\Yazid Aqsa R\AppData\Local\Microsoft\Windows\INetCache\Content.MSO\2FC9BCF3.tmp">
            <a:extLst>
              <a:ext uri="{FF2B5EF4-FFF2-40B4-BE49-F238E27FC236}">
                <a16:creationId xmlns:a16="http://schemas.microsoft.com/office/drawing/2014/main" id="{D373DD29-8ACC-3BD0-BAC1-F02C17A577E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75638" y="3036656"/>
            <a:ext cx="3531870" cy="17005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39"/>
          <p:cNvSpPr txBox="1">
            <a:spLocks noGrp="1"/>
          </p:cNvSpPr>
          <p:nvPr>
            <p:ph type="title"/>
          </p:nvPr>
        </p:nvSpPr>
        <p:spPr>
          <a:xfrm>
            <a:off x="3102775" y="381781"/>
            <a:ext cx="29262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hlink"/>
              </a:buClr>
              <a:buSzPts val="1100"/>
              <a:buFont typeface="Arial"/>
              <a:buNone/>
            </a:pPr>
            <a:r>
              <a:rPr lang="en-US" dirty="0"/>
              <a:t>Teachable machine</a:t>
            </a:r>
            <a:endParaRPr dirty="0"/>
          </a:p>
        </p:txBody>
      </p:sp>
      <p:sp>
        <p:nvSpPr>
          <p:cNvPr id="726" name="Google Shape;726;p39"/>
          <p:cNvSpPr txBox="1">
            <a:spLocks noGrp="1"/>
          </p:cNvSpPr>
          <p:nvPr>
            <p:ph type="subTitle" idx="1"/>
          </p:nvPr>
        </p:nvSpPr>
        <p:spPr>
          <a:xfrm>
            <a:off x="991975" y="1654350"/>
            <a:ext cx="7147800" cy="1869138"/>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hlink"/>
              </a:buClr>
              <a:buSzPts val="1100"/>
              <a:buFont typeface="Arial"/>
              <a:buNone/>
            </a:pPr>
            <a:r>
              <a:rPr lang="en-US" sz="1400" dirty="0"/>
              <a:t>Teachable Machine </a:t>
            </a:r>
            <a:r>
              <a:rPr lang="en-US" sz="1400" dirty="0" err="1"/>
              <a:t>merupakan</a:t>
            </a:r>
            <a:r>
              <a:rPr lang="en-US" sz="1400" dirty="0"/>
              <a:t> </a:t>
            </a:r>
            <a:r>
              <a:rPr lang="en-US" sz="1400" dirty="0" err="1"/>
              <a:t>alat</a:t>
            </a:r>
            <a:r>
              <a:rPr lang="en-US" sz="1400" dirty="0"/>
              <a:t> </a:t>
            </a:r>
            <a:r>
              <a:rPr lang="en-US" sz="1400" dirty="0" err="1"/>
              <a:t>berbasis</a:t>
            </a:r>
            <a:r>
              <a:rPr lang="en-US" sz="1400" dirty="0"/>
              <a:t> web yang </a:t>
            </a:r>
            <a:r>
              <a:rPr lang="en-US" sz="1400" dirty="0" err="1"/>
              <a:t>membuat</a:t>
            </a:r>
            <a:r>
              <a:rPr lang="en-US" sz="1400" dirty="0"/>
              <a:t> </a:t>
            </a:r>
            <a:r>
              <a:rPr lang="en-US" sz="1400" dirty="0" err="1"/>
              <a:t>pembuatan</a:t>
            </a:r>
            <a:r>
              <a:rPr lang="en-US" sz="1400" dirty="0"/>
              <a:t> model </a:t>
            </a:r>
            <a:r>
              <a:rPr lang="en-US" sz="1400" dirty="0" err="1"/>
              <a:t>pembelajaran</a:t>
            </a:r>
            <a:r>
              <a:rPr lang="en-US" sz="1400" dirty="0"/>
              <a:t> </a:t>
            </a:r>
            <a:r>
              <a:rPr lang="en-US" sz="1400" dirty="0" err="1"/>
              <a:t>mesin</a:t>
            </a:r>
            <a:r>
              <a:rPr lang="en-US" sz="1400" dirty="0"/>
              <a:t> </a:t>
            </a:r>
            <a:r>
              <a:rPr lang="en-US" sz="1400" dirty="0" err="1"/>
              <a:t>menjadi</a:t>
            </a:r>
            <a:r>
              <a:rPr lang="en-US" sz="1400" dirty="0"/>
              <a:t> </a:t>
            </a:r>
            <a:r>
              <a:rPr lang="en-US" sz="1400" dirty="0" err="1"/>
              <a:t>cepat</a:t>
            </a:r>
            <a:r>
              <a:rPr lang="en-US" sz="1400" dirty="0"/>
              <a:t>, </a:t>
            </a:r>
            <a:r>
              <a:rPr lang="en-US" sz="1400" dirty="0" err="1"/>
              <a:t>mudah</a:t>
            </a:r>
            <a:r>
              <a:rPr lang="en-US" sz="1400" dirty="0"/>
              <a:t>, dan </a:t>
            </a:r>
            <a:r>
              <a:rPr lang="en-US" sz="1400" dirty="0" err="1"/>
              <a:t>dapat</a:t>
            </a:r>
            <a:r>
              <a:rPr lang="en-US" sz="1400" dirty="0"/>
              <a:t> </a:t>
            </a:r>
            <a:r>
              <a:rPr lang="en-US" sz="1400" dirty="0" err="1"/>
              <a:t>diakses</a:t>
            </a:r>
            <a:r>
              <a:rPr lang="en-US" sz="1400" dirty="0"/>
              <a:t> oleh </a:t>
            </a:r>
            <a:r>
              <a:rPr lang="en-US" sz="1400" dirty="0" err="1"/>
              <a:t>semua</a:t>
            </a:r>
            <a:r>
              <a:rPr lang="en-US" sz="1400" dirty="0"/>
              <a:t> orang. Teachable machine </a:t>
            </a:r>
            <a:r>
              <a:rPr lang="en-US" sz="1400" dirty="0" err="1"/>
              <a:t>adalah</a:t>
            </a:r>
            <a:r>
              <a:rPr lang="en-US" sz="1400" dirty="0"/>
              <a:t> </a:t>
            </a:r>
            <a:r>
              <a:rPr lang="en-US" sz="1400" dirty="0" err="1"/>
              <a:t>alat</a:t>
            </a:r>
            <a:r>
              <a:rPr lang="en-US" sz="1400" dirty="0"/>
              <a:t> yang </a:t>
            </a:r>
            <a:r>
              <a:rPr lang="en-US" sz="1400" dirty="0" err="1"/>
              <a:t>dibuat</a:t>
            </a:r>
            <a:r>
              <a:rPr lang="en-US" sz="1400" dirty="0"/>
              <a:t> oleh Google, </a:t>
            </a:r>
            <a:r>
              <a:rPr lang="en-US" sz="1400" dirty="0" err="1"/>
              <a:t>stoj</a:t>
            </a:r>
            <a:r>
              <a:rPr lang="en-US" sz="1400" dirty="0"/>
              <a:t>, dan yang </a:t>
            </a:r>
            <a:r>
              <a:rPr lang="en-US" sz="1400" dirty="0" err="1"/>
              <a:t>menggunakan</a:t>
            </a:r>
            <a:r>
              <a:rPr lang="en-US" sz="1400" dirty="0"/>
              <a:t> </a:t>
            </a:r>
            <a:r>
              <a:rPr lang="en-US" sz="1400" dirty="0" err="1"/>
              <a:t>semua</a:t>
            </a:r>
            <a:r>
              <a:rPr lang="en-US" sz="1400" dirty="0"/>
              <a:t> </a:t>
            </a:r>
            <a:r>
              <a:rPr lang="en-US" sz="1400" dirty="0" err="1"/>
              <a:t>fungsi</a:t>
            </a:r>
            <a:r>
              <a:rPr lang="en-US" sz="1400" dirty="0"/>
              <a:t>, </a:t>
            </a:r>
            <a:r>
              <a:rPr lang="en-US" sz="1400" dirty="0" err="1"/>
              <a:t>dengan</a:t>
            </a:r>
            <a:r>
              <a:rPr lang="en-US" sz="1400" dirty="0"/>
              <a:t> </a:t>
            </a:r>
            <a:r>
              <a:rPr lang="en-US" sz="1400" dirty="0" err="1"/>
              <a:t>bantuan</a:t>
            </a:r>
            <a:r>
              <a:rPr lang="en-US" sz="1400" dirty="0"/>
              <a:t> </a:t>
            </a:r>
            <a:r>
              <a:rPr lang="en-US" sz="1400" dirty="0" err="1"/>
              <a:t>TensorFlowJS</a:t>
            </a:r>
            <a:r>
              <a:rPr lang="en-US" sz="1400" dirty="0"/>
              <a:t>, </a:t>
            </a:r>
            <a:r>
              <a:rPr lang="en-US" sz="1400" dirty="0" err="1"/>
              <a:t>untuk</a:t>
            </a:r>
            <a:r>
              <a:rPr lang="en-US" sz="1400" dirty="0"/>
              <a:t> </a:t>
            </a:r>
            <a:r>
              <a:rPr lang="en-US" sz="1400" dirty="0" err="1"/>
              <a:t>membuat</a:t>
            </a:r>
            <a:r>
              <a:rPr lang="en-US" sz="1400" dirty="0"/>
              <a:t> </a:t>
            </a:r>
            <a:r>
              <a:rPr lang="en-US" sz="1400" dirty="0" err="1"/>
              <a:t>pembelajaran</a:t>
            </a:r>
            <a:r>
              <a:rPr lang="en-US" sz="1400" dirty="0"/>
              <a:t> </a:t>
            </a:r>
            <a:r>
              <a:rPr lang="en-US" sz="1400" dirty="0" err="1"/>
              <a:t>mesin</a:t>
            </a:r>
            <a:r>
              <a:rPr lang="en-US" sz="1400" dirty="0"/>
              <a:t> dan </a:t>
            </a:r>
            <a:r>
              <a:rPr lang="en-US" sz="1400" dirty="0" err="1"/>
              <a:t>kecerdasan</a:t>
            </a:r>
            <a:r>
              <a:rPr lang="en-US" sz="1400" dirty="0"/>
              <a:t> </a:t>
            </a:r>
            <a:r>
              <a:rPr lang="en-US" sz="1400" dirty="0" err="1"/>
              <a:t>buatan</a:t>
            </a:r>
            <a:r>
              <a:rPr lang="en-US" sz="1400" dirty="0"/>
              <a:t> </a:t>
            </a:r>
            <a:r>
              <a:rPr lang="en-US" sz="1400" dirty="0" err="1"/>
              <a:t>tersedia</a:t>
            </a:r>
            <a:r>
              <a:rPr lang="en-US" sz="1400" dirty="0"/>
              <a:t> </a:t>
            </a:r>
            <a:r>
              <a:rPr lang="en-US" sz="1400" dirty="0" err="1"/>
              <a:t>untuk</a:t>
            </a:r>
            <a:r>
              <a:rPr lang="en-US" sz="1400" dirty="0"/>
              <a:t> </a:t>
            </a:r>
            <a:r>
              <a:rPr lang="en-US" sz="1400" dirty="0" err="1"/>
              <a:t>semua</a:t>
            </a:r>
            <a:r>
              <a:rPr lang="en-US" sz="1400" dirty="0"/>
              <a:t> orang.</a:t>
            </a:r>
          </a:p>
          <a:p>
            <a:pPr marL="0" lvl="0" indent="0" algn="ctr" rtl="0">
              <a:spcBef>
                <a:spcPts val="0"/>
              </a:spcBef>
              <a:spcAft>
                <a:spcPts val="0"/>
              </a:spcAft>
              <a:buClr>
                <a:schemeClr val="hlink"/>
              </a:buClr>
              <a:buSzPts val="1100"/>
              <a:buFont typeface="Arial"/>
              <a:buNone/>
            </a:pPr>
            <a:r>
              <a:rPr lang="en-US" sz="1400" dirty="0" err="1"/>
              <a:t>Biasanya</a:t>
            </a:r>
            <a:r>
              <a:rPr lang="en-US" sz="1400" dirty="0"/>
              <a:t> </a:t>
            </a:r>
            <a:r>
              <a:rPr lang="en-US" sz="1400" dirty="0" err="1"/>
              <a:t>algoritma</a:t>
            </a:r>
            <a:r>
              <a:rPr lang="en-US" sz="1400" dirty="0"/>
              <a:t> </a:t>
            </a:r>
            <a:r>
              <a:rPr lang="en-US" sz="1400" dirty="0" err="1"/>
              <a:t>pembelajaran</a:t>
            </a:r>
            <a:r>
              <a:rPr lang="en-US" sz="1400" dirty="0"/>
              <a:t> </a:t>
            </a:r>
            <a:r>
              <a:rPr lang="en-US" sz="1400" dirty="0" err="1"/>
              <a:t>mesin</a:t>
            </a:r>
            <a:r>
              <a:rPr lang="en-US" sz="1400" dirty="0"/>
              <a:t> </a:t>
            </a:r>
            <a:r>
              <a:rPr lang="en-US" sz="1400" dirty="0" err="1"/>
              <a:t>dikembangkan</a:t>
            </a:r>
            <a:r>
              <a:rPr lang="en-US" sz="1400" dirty="0"/>
              <a:t> </a:t>
            </a:r>
            <a:r>
              <a:rPr lang="en-US" sz="1400" dirty="0" err="1"/>
              <a:t>menggunakan</a:t>
            </a:r>
            <a:r>
              <a:rPr lang="en-US" sz="1400" dirty="0"/>
              <a:t> </a:t>
            </a:r>
            <a:r>
              <a:rPr lang="en-US" sz="1400" dirty="0" err="1"/>
              <a:t>kerangka</a:t>
            </a:r>
            <a:r>
              <a:rPr lang="en-US" sz="1400" dirty="0"/>
              <a:t> </a:t>
            </a:r>
            <a:r>
              <a:rPr lang="en-US" sz="1400" dirty="0" err="1"/>
              <a:t>kerja</a:t>
            </a:r>
            <a:r>
              <a:rPr lang="en-US" sz="1400" dirty="0"/>
              <a:t> </a:t>
            </a:r>
            <a:r>
              <a:rPr lang="en-US" sz="1400" dirty="0" err="1"/>
              <a:t>berbeda</a:t>
            </a:r>
            <a:r>
              <a:rPr lang="en-US" sz="1400" dirty="0"/>
              <a:t> yang </a:t>
            </a:r>
            <a:r>
              <a:rPr lang="en-US" sz="1400" dirty="0" err="1"/>
              <a:t>dikhususkan</a:t>
            </a:r>
            <a:r>
              <a:rPr lang="en-US" sz="1400" dirty="0"/>
              <a:t> </a:t>
            </a:r>
            <a:r>
              <a:rPr lang="en-US" sz="1400" dirty="0" err="1"/>
              <a:t>untuk</a:t>
            </a:r>
            <a:r>
              <a:rPr lang="en-US" sz="1400" dirty="0"/>
              <a:t> </a:t>
            </a:r>
            <a:r>
              <a:rPr lang="en-US" sz="1400" dirty="0" err="1"/>
              <a:t>pembelajaran</a:t>
            </a:r>
            <a:r>
              <a:rPr lang="en-US" sz="1400" dirty="0"/>
              <a:t> </a:t>
            </a:r>
            <a:r>
              <a:rPr lang="en-US" sz="1400" dirty="0" err="1"/>
              <a:t>mesin</a:t>
            </a:r>
            <a:r>
              <a:rPr lang="en-US" sz="1400" dirty="0"/>
              <a:t>, </a:t>
            </a:r>
            <a:r>
              <a:rPr lang="en-US" sz="1400" dirty="0" err="1"/>
              <a:t>seperti</a:t>
            </a:r>
            <a:r>
              <a:rPr lang="en-US" sz="1400" dirty="0"/>
              <a:t> </a:t>
            </a:r>
            <a:r>
              <a:rPr lang="en-US" sz="1400" dirty="0" err="1"/>
              <a:t>Pytorch</a:t>
            </a:r>
            <a:r>
              <a:rPr lang="en-US" sz="1400" dirty="0"/>
              <a:t> </a:t>
            </a:r>
            <a:r>
              <a:rPr lang="en-US" sz="1400" dirty="0" err="1"/>
              <a:t>atau</a:t>
            </a:r>
            <a:r>
              <a:rPr lang="en-US" sz="1400" dirty="0"/>
              <a:t> TensorFlow.</a:t>
            </a:r>
            <a:endParaRPr sz="1400" dirty="0"/>
          </a:p>
        </p:txBody>
      </p:sp>
    </p:spTree>
    <p:extLst>
      <p:ext uri="{BB962C8B-B14F-4D97-AF65-F5344CB8AC3E}">
        <p14:creationId xmlns:p14="http://schemas.microsoft.com/office/powerpoint/2010/main" val="719218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33"/>
          <p:cNvSpPr txBox="1">
            <a:spLocks noGrp="1"/>
          </p:cNvSpPr>
          <p:nvPr>
            <p:ph type="title"/>
          </p:nvPr>
        </p:nvSpPr>
        <p:spPr>
          <a:xfrm>
            <a:off x="1951325" y="1639200"/>
            <a:ext cx="5241300" cy="1450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000" dirty="0"/>
              <a:t>Langkah </a:t>
            </a:r>
            <a:r>
              <a:rPr lang="en-US" sz="6000" dirty="0" err="1"/>
              <a:t>percobaan</a:t>
            </a:r>
            <a:endParaRPr sz="6000" dirty="0"/>
          </a:p>
        </p:txBody>
      </p:sp>
    </p:spTree>
    <p:extLst>
      <p:ext uri="{BB962C8B-B14F-4D97-AF65-F5344CB8AC3E}">
        <p14:creationId xmlns:p14="http://schemas.microsoft.com/office/powerpoint/2010/main" val="1412332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5"/>
        <p:cNvGrpSpPr/>
        <p:nvPr/>
      </p:nvGrpSpPr>
      <p:grpSpPr>
        <a:xfrm>
          <a:off x="0" y="0"/>
          <a:ext cx="0" cy="0"/>
          <a:chOff x="0" y="0"/>
          <a:chExt cx="0" cy="0"/>
        </a:xfrm>
      </p:grpSpPr>
      <p:sp>
        <p:nvSpPr>
          <p:cNvPr id="686" name="Google Shape;686;p38"/>
          <p:cNvSpPr/>
          <p:nvPr/>
        </p:nvSpPr>
        <p:spPr>
          <a:xfrm>
            <a:off x="4933594" y="1182624"/>
            <a:ext cx="3347728" cy="358444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1334000" y="1182624"/>
            <a:ext cx="3347728" cy="3584448"/>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txBox="1">
            <a:spLocks noGrp="1"/>
          </p:cNvSpPr>
          <p:nvPr>
            <p:ph type="subTitle" idx="1"/>
          </p:nvPr>
        </p:nvSpPr>
        <p:spPr>
          <a:xfrm>
            <a:off x="1144508" y="613704"/>
            <a:ext cx="7085092" cy="377389"/>
          </a:xfrm>
          <a:prstGeom prst="rect">
            <a:avLst/>
          </a:prstGeom>
        </p:spPr>
        <p:txBody>
          <a:bodyPr spcFirstLastPara="1" wrap="square" lIns="18287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1. K</a:t>
            </a:r>
            <a:r>
              <a:rPr lang="en" dirty="0"/>
              <a:t>umpulkan data gambar / foto orang yang menggunakan masker atau tidak.</a:t>
            </a:r>
            <a:endParaRPr dirty="0"/>
          </a:p>
        </p:txBody>
      </p:sp>
      <p:pic>
        <p:nvPicPr>
          <p:cNvPr id="53" name="Picture 52">
            <a:extLst>
              <a:ext uri="{FF2B5EF4-FFF2-40B4-BE49-F238E27FC236}">
                <a16:creationId xmlns:a16="http://schemas.microsoft.com/office/drawing/2014/main" id="{D173E101-8BD0-D7C4-1958-BB9A47FC0F9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5117" y="1363117"/>
            <a:ext cx="2965493" cy="2965493"/>
          </a:xfrm>
          <a:prstGeom prst="rect">
            <a:avLst/>
          </a:prstGeom>
          <a:noFill/>
          <a:ln>
            <a:noFill/>
          </a:ln>
        </p:spPr>
      </p:pic>
      <p:sp>
        <p:nvSpPr>
          <p:cNvPr id="55" name="TextBox 54">
            <a:extLst>
              <a:ext uri="{FF2B5EF4-FFF2-40B4-BE49-F238E27FC236}">
                <a16:creationId xmlns:a16="http://schemas.microsoft.com/office/drawing/2014/main" id="{EE2E81F3-0974-98C2-5F2E-D17FD2EBAAD2}"/>
              </a:ext>
            </a:extLst>
          </p:cNvPr>
          <p:cNvSpPr txBox="1"/>
          <p:nvPr/>
        </p:nvSpPr>
        <p:spPr>
          <a:xfrm>
            <a:off x="1768852" y="4393952"/>
            <a:ext cx="2478024" cy="307777"/>
          </a:xfrm>
          <a:prstGeom prst="rect">
            <a:avLst/>
          </a:prstGeom>
          <a:noFill/>
        </p:spPr>
        <p:txBody>
          <a:bodyPr wrap="square">
            <a:spAutoFit/>
          </a:bodyPr>
          <a:lstStyle/>
          <a:p>
            <a:r>
              <a:rPr lang="en-US" dirty="0"/>
              <a:t>O</a:t>
            </a:r>
            <a:r>
              <a:rPr lang="en" dirty="0"/>
              <a:t>rang menggunakan masker </a:t>
            </a:r>
            <a:endParaRPr lang="en-US" dirty="0"/>
          </a:p>
        </p:txBody>
      </p:sp>
      <p:pic>
        <p:nvPicPr>
          <p:cNvPr id="56" name="Picture 55">
            <a:extLst>
              <a:ext uri="{FF2B5EF4-FFF2-40B4-BE49-F238E27FC236}">
                <a16:creationId xmlns:a16="http://schemas.microsoft.com/office/drawing/2014/main" id="{B9AC35D6-CD4F-8C9B-F881-F4DA5B767FF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7966" y="1252318"/>
            <a:ext cx="3044098" cy="3141634"/>
          </a:xfrm>
          <a:prstGeom prst="rect">
            <a:avLst/>
          </a:prstGeom>
          <a:noFill/>
          <a:ln>
            <a:noFill/>
          </a:ln>
        </p:spPr>
      </p:pic>
      <p:sp>
        <p:nvSpPr>
          <p:cNvPr id="57" name="TextBox 56">
            <a:extLst>
              <a:ext uri="{FF2B5EF4-FFF2-40B4-BE49-F238E27FC236}">
                <a16:creationId xmlns:a16="http://schemas.microsoft.com/office/drawing/2014/main" id="{05172C3C-1786-41C5-9BEB-115AF6EE3DD5}"/>
              </a:ext>
            </a:extLst>
          </p:cNvPr>
          <p:cNvSpPr txBox="1"/>
          <p:nvPr/>
        </p:nvSpPr>
        <p:spPr>
          <a:xfrm>
            <a:off x="5185502" y="4435837"/>
            <a:ext cx="3044098" cy="307777"/>
          </a:xfrm>
          <a:prstGeom prst="rect">
            <a:avLst/>
          </a:prstGeom>
          <a:noFill/>
        </p:spPr>
        <p:txBody>
          <a:bodyPr wrap="square">
            <a:spAutoFit/>
          </a:bodyPr>
          <a:lstStyle/>
          <a:p>
            <a:r>
              <a:rPr lang="en-US" dirty="0"/>
              <a:t>O</a:t>
            </a:r>
            <a:r>
              <a:rPr lang="en" dirty="0"/>
              <a:t>rang tidak menggunakan masker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9" name="Google Shape;689;p38"/>
          <p:cNvSpPr/>
          <p:nvPr/>
        </p:nvSpPr>
        <p:spPr>
          <a:xfrm>
            <a:off x="724654" y="1092377"/>
            <a:ext cx="7694692" cy="395410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txBox="1">
            <a:spLocks noGrp="1"/>
          </p:cNvSpPr>
          <p:nvPr>
            <p:ph type="subTitle" idx="1"/>
          </p:nvPr>
        </p:nvSpPr>
        <p:spPr>
          <a:xfrm>
            <a:off x="724654" y="97016"/>
            <a:ext cx="7694692" cy="995361"/>
          </a:xfrm>
          <a:prstGeom prst="rect">
            <a:avLst/>
          </a:prstGeom>
        </p:spPr>
        <p:txBody>
          <a:bodyPr spcFirstLastPara="1" wrap="square" lIns="18287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dirty="0"/>
              <a:t>2. </a:t>
            </a:r>
            <a:r>
              <a:rPr lang="en-US" dirty="0" err="1"/>
              <a:t>Buat</a:t>
            </a:r>
            <a:r>
              <a:rPr lang="en-US" dirty="0"/>
              <a:t> dan upload AI model di </a:t>
            </a:r>
            <a:r>
              <a:rPr lang="en-US" dirty="0">
                <a:hlinkClick r:id="rId3"/>
              </a:rPr>
              <a:t>https://teachablemachine.withgoogle.com/</a:t>
            </a:r>
            <a:r>
              <a:rPr lang="en-US" dirty="0"/>
              <a:t>. </a:t>
            </a:r>
            <a:r>
              <a:rPr lang="en-US" dirty="0" err="1"/>
              <a:t>Caranya</a:t>
            </a:r>
            <a:r>
              <a:rPr lang="en-US" dirty="0"/>
              <a:t> </a:t>
            </a:r>
            <a:r>
              <a:rPr lang="en-US" dirty="0" err="1"/>
              <a:t>setelah</a:t>
            </a:r>
            <a:r>
              <a:rPr lang="en-US" dirty="0"/>
              <a:t> </a:t>
            </a:r>
            <a:r>
              <a:rPr lang="en-US" dirty="0" err="1"/>
              <a:t>masuk</a:t>
            </a:r>
            <a:r>
              <a:rPr lang="en-US" dirty="0"/>
              <a:t> </a:t>
            </a:r>
            <a:r>
              <a:rPr lang="en-US" dirty="0" err="1"/>
              <a:t>ke</a:t>
            </a:r>
            <a:r>
              <a:rPr lang="en-US" dirty="0"/>
              <a:t> </a:t>
            </a:r>
            <a:r>
              <a:rPr lang="en-US" dirty="0" err="1"/>
              <a:t>dalam</a:t>
            </a:r>
            <a:r>
              <a:rPr lang="en-US" dirty="0"/>
              <a:t> website </a:t>
            </a:r>
            <a:r>
              <a:rPr lang="en-US" dirty="0" err="1"/>
              <a:t>tersebut</a:t>
            </a:r>
            <a:r>
              <a:rPr lang="en-US" dirty="0"/>
              <a:t>, </a:t>
            </a:r>
            <a:r>
              <a:rPr lang="en-US" dirty="0" err="1"/>
              <a:t>klik</a:t>
            </a:r>
            <a:r>
              <a:rPr lang="en-US" dirty="0"/>
              <a:t> Get started </a:t>
            </a:r>
            <a:r>
              <a:rPr lang="en-US" dirty="0" err="1"/>
              <a:t>lalu</a:t>
            </a:r>
            <a:r>
              <a:rPr lang="en-US" dirty="0"/>
              <a:t> </a:t>
            </a:r>
            <a:r>
              <a:rPr lang="en-US" dirty="0" err="1"/>
              <a:t>pilih</a:t>
            </a:r>
            <a:r>
              <a:rPr lang="en-US" dirty="0"/>
              <a:t> image project, </a:t>
            </a:r>
            <a:r>
              <a:rPr lang="en-US" dirty="0" err="1"/>
              <a:t>selanjutnya</a:t>
            </a:r>
            <a:r>
              <a:rPr lang="en-US" dirty="0"/>
              <a:t> </a:t>
            </a:r>
            <a:r>
              <a:rPr lang="en-US" dirty="0" err="1"/>
              <a:t>pilih</a:t>
            </a:r>
            <a:r>
              <a:rPr lang="en-US" dirty="0"/>
              <a:t> standard image model. </a:t>
            </a:r>
            <a:r>
              <a:rPr lang="en-US" dirty="0" err="1"/>
              <a:t>Kemudian</a:t>
            </a:r>
            <a:r>
              <a:rPr lang="en-US" dirty="0"/>
              <a:t> </a:t>
            </a:r>
            <a:r>
              <a:rPr lang="en-US" dirty="0" err="1"/>
              <a:t>setelah</a:t>
            </a:r>
            <a:r>
              <a:rPr lang="en-US" dirty="0"/>
              <a:t> </a:t>
            </a:r>
            <a:r>
              <a:rPr lang="en-US" dirty="0" err="1"/>
              <a:t>itu</a:t>
            </a:r>
            <a:r>
              <a:rPr lang="en-US" dirty="0"/>
              <a:t> </a:t>
            </a:r>
            <a:r>
              <a:rPr lang="en-US" dirty="0" err="1"/>
              <a:t>kita</a:t>
            </a:r>
            <a:r>
              <a:rPr lang="en-US" dirty="0"/>
              <a:t> </a:t>
            </a:r>
            <a:r>
              <a:rPr lang="en-US" dirty="0" err="1"/>
              <a:t>hanya</a:t>
            </a:r>
            <a:r>
              <a:rPr lang="en-US" dirty="0"/>
              <a:t> </a:t>
            </a:r>
            <a:r>
              <a:rPr lang="en-US" dirty="0" err="1"/>
              <a:t>perlu</a:t>
            </a:r>
            <a:r>
              <a:rPr lang="en-US" dirty="0"/>
              <a:t> upload </a:t>
            </a:r>
            <a:r>
              <a:rPr lang="en-US" dirty="0" err="1"/>
              <a:t>foto</a:t>
            </a:r>
            <a:r>
              <a:rPr lang="en-US" dirty="0"/>
              <a:t>/</a:t>
            </a:r>
            <a:r>
              <a:rPr lang="en-US" dirty="0" err="1"/>
              <a:t>gambar</a:t>
            </a:r>
            <a:r>
              <a:rPr lang="en-US" dirty="0"/>
              <a:t> yang </a:t>
            </a:r>
            <a:r>
              <a:rPr lang="en-US" dirty="0" err="1"/>
              <a:t>sudah</a:t>
            </a:r>
            <a:r>
              <a:rPr lang="en-US" dirty="0"/>
              <a:t> </a:t>
            </a:r>
            <a:r>
              <a:rPr lang="en-US" dirty="0" err="1"/>
              <a:t>kita</a:t>
            </a:r>
            <a:r>
              <a:rPr lang="en-US" dirty="0"/>
              <a:t> </a:t>
            </a:r>
            <a:r>
              <a:rPr lang="en-US" dirty="0" err="1"/>
              <a:t>kumpulkan</a:t>
            </a:r>
            <a:r>
              <a:rPr lang="en-US" dirty="0"/>
              <a:t> </a:t>
            </a:r>
            <a:r>
              <a:rPr lang="en-US" dirty="0" err="1"/>
              <a:t>sebelumnya</a:t>
            </a:r>
            <a:r>
              <a:rPr lang="en-US" dirty="0"/>
              <a:t>.</a:t>
            </a:r>
            <a:endParaRPr dirty="0"/>
          </a:p>
        </p:txBody>
      </p:sp>
      <p:pic>
        <p:nvPicPr>
          <p:cNvPr id="9" name="Picture 8">
            <a:extLst>
              <a:ext uri="{FF2B5EF4-FFF2-40B4-BE49-F238E27FC236}">
                <a16:creationId xmlns:a16="http://schemas.microsoft.com/office/drawing/2014/main" id="{B4F7D0C8-EC9D-DC96-4F50-6A7710D9D33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3584" y="1185766"/>
            <a:ext cx="6656832" cy="3767328"/>
          </a:xfrm>
          <a:prstGeom prst="rect">
            <a:avLst/>
          </a:prstGeom>
          <a:noFill/>
          <a:ln>
            <a:noFill/>
          </a:ln>
        </p:spPr>
      </p:pic>
    </p:spTree>
    <p:extLst>
      <p:ext uri="{BB962C8B-B14F-4D97-AF65-F5344CB8AC3E}">
        <p14:creationId xmlns:p14="http://schemas.microsoft.com/office/powerpoint/2010/main" val="1981983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9" name="Google Shape;689;p38"/>
          <p:cNvSpPr/>
          <p:nvPr/>
        </p:nvSpPr>
        <p:spPr>
          <a:xfrm>
            <a:off x="724654" y="1755648"/>
            <a:ext cx="7694692" cy="201168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txBox="1">
            <a:spLocks noGrp="1"/>
          </p:cNvSpPr>
          <p:nvPr>
            <p:ph type="subTitle" idx="1"/>
          </p:nvPr>
        </p:nvSpPr>
        <p:spPr>
          <a:xfrm>
            <a:off x="724654" y="482559"/>
            <a:ext cx="7694692" cy="995361"/>
          </a:xfrm>
          <a:prstGeom prst="rect">
            <a:avLst/>
          </a:prstGeom>
        </p:spPr>
        <p:txBody>
          <a:bodyPr spcFirstLastPara="1" wrap="square" lIns="18287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dirty="0"/>
              <a:t>3. </a:t>
            </a:r>
            <a:r>
              <a:rPr lang="en-US" dirty="0" err="1"/>
              <a:t>Siapkan</a:t>
            </a:r>
            <a:r>
              <a:rPr lang="en-US" dirty="0"/>
              <a:t> p5.js script </a:t>
            </a:r>
            <a:r>
              <a:rPr lang="en-US" dirty="0" err="1"/>
              <a:t>untuk</a:t>
            </a:r>
            <a:r>
              <a:rPr lang="en-US" dirty="0"/>
              <a:t> Image recognition di </a:t>
            </a:r>
            <a:r>
              <a:rPr lang="en-US" dirty="0">
                <a:hlinkClick r:id="rId3"/>
              </a:rPr>
              <a:t>https://editorp5js.org/krantas/sketches/IKUf43rB</a:t>
            </a:r>
            <a:r>
              <a:rPr lang="en-US" dirty="0"/>
              <a:t>. Kita </a:t>
            </a:r>
            <a:r>
              <a:rPr lang="en-US" dirty="0" err="1"/>
              <a:t>buka</a:t>
            </a:r>
            <a:r>
              <a:rPr lang="en-US" dirty="0"/>
              <a:t> link p5.js </a:t>
            </a:r>
            <a:r>
              <a:rPr lang="en-US" dirty="0" err="1"/>
              <a:t>scriptnya</a:t>
            </a:r>
            <a:r>
              <a:rPr lang="en-US" dirty="0"/>
              <a:t> </a:t>
            </a:r>
            <a:r>
              <a:rPr lang="en-US" dirty="0" err="1"/>
              <a:t>lalu</a:t>
            </a:r>
            <a:r>
              <a:rPr lang="en-US" dirty="0"/>
              <a:t> </a:t>
            </a:r>
            <a:r>
              <a:rPr lang="en-US" dirty="0" err="1"/>
              <a:t>ganti</a:t>
            </a:r>
            <a:r>
              <a:rPr lang="en-US" dirty="0"/>
              <a:t> model URL </a:t>
            </a:r>
            <a:r>
              <a:rPr lang="en-US" dirty="0" err="1"/>
              <a:t>dengan</a:t>
            </a:r>
            <a:r>
              <a:rPr lang="en-US" dirty="0"/>
              <a:t> link yang </a:t>
            </a:r>
            <a:r>
              <a:rPr lang="en-US" dirty="0" err="1"/>
              <a:t>kita</a:t>
            </a:r>
            <a:r>
              <a:rPr lang="en-US" dirty="0"/>
              <a:t> </a:t>
            </a:r>
            <a:r>
              <a:rPr lang="en-US" dirty="0" err="1"/>
              <a:t>dapat</a:t>
            </a:r>
            <a:r>
              <a:rPr lang="en-US" dirty="0"/>
              <a:t> pada model tensorflow.js </a:t>
            </a:r>
            <a:r>
              <a:rPr lang="en-US" dirty="0" err="1"/>
              <a:t>sebelumnya</a:t>
            </a:r>
            <a:r>
              <a:rPr lang="en-US" dirty="0"/>
              <a:t> dan juga </a:t>
            </a:r>
            <a:r>
              <a:rPr lang="en-US" dirty="0" err="1"/>
              <a:t>ubah</a:t>
            </a:r>
            <a:r>
              <a:rPr lang="en-US" dirty="0"/>
              <a:t> </a:t>
            </a:r>
            <a:r>
              <a:rPr lang="en-US" dirty="0" err="1"/>
              <a:t>serialport</a:t>
            </a:r>
            <a:r>
              <a:rPr lang="en-US" dirty="0"/>
              <a:t> </a:t>
            </a:r>
            <a:r>
              <a:rPr lang="en-US" dirty="0" err="1"/>
              <a:t>sesuai</a:t>
            </a:r>
            <a:r>
              <a:rPr lang="en-US" dirty="0"/>
              <a:t> </a:t>
            </a:r>
            <a:r>
              <a:rPr lang="en-US" dirty="0" err="1"/>
              <a:t>dengan</a:t>
            </a:r>
            <a:r>
              <a:rPr lang="en-US" dirty="0"/>
              <a:t> com yang </a:t>
            </a:r>
            <a:r>
              <a:rPr lang="en-US" dirty="0" err="1"/>
              <a:t>kita</a:t>
            </a:r>
            <a:r>
              <a:rPr lang="en-US" dirty="0"/>
              <a:t> </a:t>
            </a:r>
            <a:r>
              <a:rPr lang="en-US" dirty="0" err="1"/>
              <a:t>gunakan</a:t>
            </a:r>
            <a:r>
              <a:rPr lang="en-US" dirty="0"/>
              <a:t>.</a:t>
            </a:r>
            <a:endParaRPr dirty="0"/>
          </a:p>
        </p:txBody>
      </p:sp>
      <p:pic>
        <p:nvPicPr>
          <p:cNvPr id="5" name="Picture 4">
            <a:extLst>
              <a:ext uri="{FF2B5EF4-FFF2-40B4-BE49-F238E27FC236}">
                <a16:creationId xmlns:a16="http://schemas.microsoft.com/office/drawing/2014/main" id="{C21D0A25-FF24-CFEB-9A55-5D1DBB289A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543" y="2311103"/>
            <a:ext cx="7248914" cy="900770"/>
          </a:xfrm>
          <a:prstGeom prst="rect">
            <a:avLst/>
          </a:prstGeom>
        </p:spPr>
      </p:pic>
    </p:spTree>
    <p:extLst>
      <p:ext uri="{BB962C8B-B14F-4D97-AF65-F5344CB8AC3E}">
        <p14:creationId xmlns:p14="http://schemas.microsoft.com/office/powerpoint/2010/main" val="2673388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9" name="Google Shape;689;p38"/>
          <p:cNvSpPr/>
          <p:nvPr/>
        </p:nvSpPr>
        <p:spPr>
          <a:xfrm>
            <a:off x="724654" y="1092377"/>
            <a:ext cx="7694692" cy="395410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txBox="1">
            <a:spLocks noGrp="1"/>
          </p:cNvSpPr>
          <p:nvPr>
            <p:ph type="subTitle" idx="1"/>
          </p:nvPr>
        </p:nvSpPr>
        <p:spPr>
          <a:xfrm>
            <a:off x="724654" y="97016"/>
            <a:ext cx="7694692" cy="995361"/>
          </a:xfrm>
          <a:prstGeom prst="rect">
            <a:avLst/>
          </a:prstGeom>
        </p:spPr>
        <p:txBody>
          <a:bodyPr spcFirstLastPara="1" wrap="square" lIns="18287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dirty="0"/>
              <a:t>4. Langkah </a:t>
            </a:r>
            <a:r>
              <a:rPr lang="en-US" dirty="0" err="1"/>
              <a:t>selanjutnya</a:t>
            </a:r>
            <a:r>
              <a:rPr lang="en-US" dirty="0"/>
              <a:t> </a:t>
            </a:r>
            <a:r>
              <a:rPr lang="en-US" dirty="0" err="1"/>
              <a:t>adalah</a:t>
            </a:r>
            <a:r>
              <a:rPr lang="en-US" dirty="0"/>
              <a:t> </a:t>
            </a:r>
            <a:r>
              <a:rPr lang="en-US" dirty="0" err="1"/>
              <a:t>menyusun</a:t>
            </a:r>
            <a:r>
              <a:rPr lang="en-US" dirty="0"/>
              <a:t> hardware. </a:t>
            </a:r>
            <a:r>
              <a:rPr lang="en-US" dirty="0" err="1"/>
              <a:t>Namun</a:t>
            </a:r>
            <a:r>
              <a:rPr lang="en-US" dirty="0"/>
              <a:t> </a:t>
            </a:r>
            <a:r>
              <a:rPr lang="en-US" dirty="0" err="1"/>
              <a:t>sebelum</a:t>
            </a:r>
            <a:r>
              <a:rPr lang="en-US" dirty="0"/>
              <a:t> </a:t>
            </a:r>
            <a:r>
              <a:rPr lang="en-US" dirty="0" err="1"/>
              <a:t>mulai</a:t>
            </a:r>
            <a:r>
              <a:rPr lang="en-US" dirty="0"/>
              <a:t> </a:t>
            </a:r>
            <a:r>
              <a:rPr lang="en-US" dirty="0" err="1"/>
              <a:t>menyusun</a:t>
            </a:r>
            <a:r>
              <a:rPr lang="en-US" dirty="0"/>
              <a:t> </a:t>
            </a:r>
            <a:r>
              <a:rPr lang="en-US" dirty="0" err="1"/>
              <a:t>rangkaian</a:t>
            </a:r>
            <a:r>
              <a:rPr lang="en-US" dirty="0"/>
              <a:t>, </a:t>
            </a:r>
            <a:r>
              <a:rPr lang="en-US" dirty="0" err="1"/>
              <a:t>kita</a:t>
            </a:r>
            <a:r>
              <a:rPr lang="en-US" dirty="0"/>
              <a:t> </a:t>
            </a:r>
            <a:r>
              <a:rPr lang="en-US" dirty="0" err="1"/>
              <a:t>harus</a:t>
            </a:r>
            <a:r>
              <a:rPr lang="en-US" dirty="0"/>
              <a:t> </a:t>
            </a:r>
            <a:r>
              <a:rPr lang="en-US" dirty="0" err="1"/>
              <a:t>mengetahui</a:t>
            </a:r>
            <a:r>
              <a:rPr lang="en-US" dirty="0"/>
              <a:t> </a:t>
            </a:r>
            <a:r>
              <a:rPr lang="en-US" dirty="0" err="1"/>
              <a:t>terlebih</a:t>
            </a:r>
            <a:r>
              <a:rPr lang="en-US" dirty="0"/>
              <a:t> </a:t>
            </a:r>
            <a:r>
              <a:rPr lang="en-US" dirty="0" err="1"/>
              <a:t>dahulu</a:t>
            </a:r>
            <a:r>
              <a:rPr lang="en-US" dirty="0"/>
              <a:t> model </a:t>
            </a:r>
            <a:r>
              <a:rPr lang="en-US" dirty="0" err="1"/>
              <a:t>atau</a:t>
            </a:r>
            <a:r>
              <a:rPr lang="en-US" dirty="0"/>
              <a:t> </a:t>
            </a:r>
            <a:r>
              <a:rPr lang="en-US" dirty="0" err="1"/>
              <a:t>konsep</a:t>
            </a:r>
            <a:r>
              <a:rPr lang="en-US" dirty="0"/>
              <a:t> </a:t>
            </a:r>
            <a:r>
              <a:rPr lang="en-US" dirty="0" err="1"/>
              <a:t>dari</a:t>
            </a:r>
            <a:r>
              <a:rPr lang="en-US" dirty="0"/>
              <a:t> </a:t>
            </a:r>
            <a:r>
              <a:rPr lang="en-US" dirty="0" err="1"/>
              <a:t>projek</a:t>
            </a:r>
            <a:r>
              <a:rPr lang="en-US" dirty="0"/>
              <a:t> yang </a:t>
            </a:r>
            <a:r>
              <a:rPr lang="en-US" dirty="0" err="1"/>
              <a:t>akan</a:t>
            </a:r>
            <a:r>
              <a:rPr lang="en-US" dirty="0"/>
              <a:t> </a:t>
            </a:r>
            <a:r>
              <a:rPr lang="en-US" dirty="0" err="1"/>
              <a:t>dibuat</a:t>
            </a:r>
            <a:r>
              <a:rPr lang="en-US" dirty="0"/>
              <a:t>. Dan </a:t>
            </a:r>
            <a:r>
              <a:rPr lang="en-US" dirty="0" err="1"/>
              <a:t>inilah</a:t>
            </a:r>
            <a:r>
              <a:rPr lang="en-US" dirty="0"/>
              <a:t> schematic yang </a:t>
            </a:r>
            <a:r>
              <a:rPr lang="en-US" dirty="0" err="1"/>
              <a:t>akan</a:t>
            </a:r>
            <a:r>
              <a:rPr lang="en-US" dirty="0"/>
              <a:t> </a:t>
            </a:r>
            <a:r>
              <a:rPr lang="en-US" dirty="0" err="1"/>
              <a:t>dibuat</a:t>
            </a:r>
            <a:r>
              <a:rPr lang="en-US" dirty="0"/>
              <a:t>.</a:t>
            </a:r>
            <a:endParaRPr dirty="0"/>
          </a:p>
        </p:txBody>
      </p:sp>
      <p:pic>
        <p:nvPicPr>
          <p:cNvPr id="5" name="Picture 4">
            <a:extLst>
              <a:ext uri="{FF2B5EF4-FFF2-40B4-BE49-F238E27FC236}">
                <a16:creationId xmlns:a16="http://schemas.microsoft.com/office/drawing/2014/main" id="{B71CA6F5-6649-4939-3A6F-E44A22E752D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4689" y="1120330"/>
            <a:ext cx="5900928" cy="3820617"/>
          </a:xfrm>
          <a:prstGeom prst="rect">
            <a:avLst/>
          </a:prstGeom>
          <a:noFill/>
          <a:ln>
            <a:noFill/>
          </a:ln>
        </p:spPr>
      </p:pic>
    </p:spTree>
    <p:extLst>
      <p:ext uri="{BB962C8B-B14F-4D97-AF65-F5344CB8AC3E}">
        <p14:creationId xmlns:p14="http://schemas.microsoft.com/office/powerpoint/2010/main" val="42403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3"/>
        <p:cNvGrpSpPr/>
        <p:nvPr/>
      </p:nvGrpSpPr>
      <p:grpSpPr>
        <a:xfrm>
          <a:off x="0" y="0"/>
          <a:ext cx="0" cy="0"/>
          <a:chOff x="0" y="0"/>
          <a:chExt cx="0" cy="0"/>
        </a:xfrm>
      </p:grpSpPr>
      <p:sp>
        <p:nvSpPr>
          <p:cNvPr id="484" name="Google Shape;484;p29"/>
          <p:cNvSpPr/>
          <p:nvPr/>
        </p:nvSpPr>
        <p:spPr>
          <a:xfrm>
            <a:off x="8620183" y="3262575"/>
            <a:ext cx="457200" cy="457200"/>
          </a:xfrm>
          <a:prstGeom prst="star4">
            <a:avLst>
              <a:gd name="adj" fmla="val 1719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597750" y="1129400"/>
            <a:ext cx="7955400" cy="3474600"/>
          </a:xfrm>
          <a:prstGeom prst="roundRect">
            <a:avLst>
              <a:gd name="adj" fmla="val 4589"/>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latin typeface="Open Sans"/>
              <a:ea typeface="Open Sans"/>
              <a:cs typeface="Open Sans"/>
              <a:sym typeface="Open Sans"/>
            </a:endParaRPr>
          </a:p>
        </p:txBody>
      </p:sp>
      <p:sp>
        <p:nvSpPr>
          <p:cNvPr id="486" name="Google Shape;486;p29"/>
          <p:cNvSpPr txBox="1">
            <a:spLocks noGrp="1"/>
          </p:cNvSpPr>
          <p:nvPr>
            <p:ph type="title"/>
          </p:nvPr>
        </p:nvSpPr>
        <p:spPr>
          <a:xfrm>
            <a:off x="720000" y="539500"/>
            <a:ext cx="7710900" cy="457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OUR TEAMS</a:t>
            </a:r>
            <a:endParaRPr dirty="0"/>
          </a:p>
        </p:txBody>
      </p:sp>
      <p:sp>
        <p:nvSpPr>
          <p:cNvPr id="488" name="Google Shape;488;p29"/>
          <p:cNvSpPr/>
          <p:nvPr/>
        </p:nvSpPr>
        <p:spPr>
          <a:xfrm>
            <a:off x="597750" y="1129400"/>
            <a:ext cx="7955400" cy="298800"/>
          </a:xfrm>
          <a:prstGeom prst="round2SameRect">
            <a:avLst>
              <a:gd name="adj1" fmla="val 50000"/>
              <a:gd name="adj2" fmla="val 0"/>
            </a:avLst>
          </a:prstGeom>
          <a:gradFill>
            <a:gsLst>
              <a:gs pos="0">
                <a:schemeClr val="accent1"/>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29"/>
          <p:cNvGrpSpPr/>
          <p:nvPr/>
        </p:nvGrpSpPr>
        <p:grpSpPr>
          <a:xfrm>
            <a:off x="7943175" y="1232477"/>
            <a:ext cx="487600" cy="91500"/>
            <a:chOff x="7943175" y="1219650"/>
            <a:chExt cx="487600" cy="91500"/>
          </a:xfrm>
        </p:grpSpPr>
        <p:sp>
          <p:nvSpPr>
            <p:cNvPr id="490" name="Google Shape;490;p29"/>
            <p:cNvSpPr/>
            <p:nvPr/>
          </p:nvSpPr>
          <p:spPr>
            <a:xfrm>
              <a:off x="794317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814122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833927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3" name="Google Shape;493;p29"/>
          <p:cNvSpPr/>
          <p:nvPr/>
        </p:nvSpPr>
        <p:spPr>
          <a:xfrm flipH="1">
            <a:off x="8770750" y="27418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flipH="1">
            <a:off x="1085290" y="4820425"/>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flipH="1">
            <a:off x="6072300" y="923500"/>
            <a:ext cx="73200" cy="7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0027962-71C3-F8DA-C45A-FF99B12875D0}"/>
              </a:ext>
            </a:extLst>
          </p:cNvPr>
          <p:cNvPicPr>
            <a:picLocks noChangeAspect="1"/>
          </p:cNvPicPr>
          <p:nvPr/>
        </p:nvPicPr>
        <p:blipFill rotWithShape="1">
          <a:blip r:embed="rId4"/>
          <a:srcRect t="26605" b="10489"/>
          <a:stretch/>
        </p:blipFill>
        <p:spPr>
          <a:xfrm>
            <a:off x="1085290" y="1580420"/>
            <a:ext cx="1637510" cy="2234780"/>
          </a:xfrm>
          <a:prstGeom prst="rect">
            <a:avLst/>
          </a:prstGeom>
        </p:spPr>
      </p:pic>
      <p:sp>
        <p:nvSpPr>
          <p:cNvPr id="16" name="TextBox 15">
            <a:extLst>
              <a:ext uri="{FF2B5EF4-FFF2-40B4-BE49-F238E27FC236}">
                <a16:creationId xmlns:a16="http://schemas.microsoft.com/office/drawing/2014/main" id="{9750838A-2E6F-4452-AD94-914B61E8F0AA}"/>
              </a:ext>
            </a:extLst>
          </p:cNvPr>
          <p:cNvSpPr txBox="1"/>
          <p:nvPr/>
        </p:nvSpPr>
        <p:spPr>
          <a:xfrm>
            <a:off x="883915" y="3804754"/>
            <a:ext cx="1838885" cy="461665"/>
          </a:xfrm>
          <a:prstGeom prst="rect">
            <a:avLst/>
          </a:prstGeom>
          <a:noFill/>
        </p:spPr>
        <p:txBody>
          <a:bodyPr wrap="square">
            <a:spAutoFit/>
          </a:bodyPr>
          <a:lstStyle/>
          <a:p>
            <a:pPr algn="ctr"/>
            <a:r>
              <a:rPr lang="en-US" sz="1200" dirty="0">
                <a:latin typeface="Baskerville Old Face" panose="02020602080505020303" pitchFamily="18" charset="0"/>
              </a:rPr>
              <a:t>Salma Haya Amalia</a:t>
            </a:r>
          </a:p>
          <a:p>
            <a:pPr algn="ctr"/>
            <a:r>
              <a:rPr lang="en-US" sz="1200" dirty="0">
                <a:latin typeface="Baskerville Old Face" panose="02020602080505020303" pitchFamily="18" charset="0"/>
              </a:rPr>
              <a:t>2010631170117</a:t>
            </a:r>
          </a:p>
        </p:txBody>
      </p:sp>
      <p:pic>
        <p:nvPicPr>
          <p:cNvPr id="6" name="Picture 5">
            <a:extLst>
              <a:ext uri="{FF2B5EF4-FFF2-40B4-BE49-F238E27FC236}">
                <a16:creationId xmlns:a16="http://schemas.microsoft.com/office/drawing/2014/main" id="{C16643BE-E8A9-83E5-3F86-3DB5E2DCCDDA}"/>
              </a:ext>
            </a:extLst>
          </p:cNvPr>
          <p:cNvPicPr>
            <a:picLocks noChangeAspect="1"/>
          </p:cNvPicPr>
          <p:nvPr/>
        </p:nvPicPr>
        <p:blipFill>
          <a:blip r:embed="rId5"/>
          <a:stretch>
            <a:fillRect/>
          </a:stretch>
        </p:blipFill>
        <p:spPr>
          <a:xfrm>
            <a:off x="6457547" y="1580420"/>
            <a:ext cx="1668251" cy="2224334"/>
          </a:xfrm>
          <a:prstGeom prst="rect">
            <a:avLst/>
          </a:prstGeom>
        </p:spPr>
      </p:pic>
      <p:sp>
        <p:nvSpPr>
          <p:cNvPr id="19" name="TextBox 18">
            <a:extLst>
              <a:ext uri="{FF2B5EF4-FFF2-40B4-BE49-F238E27FC236}">
                <a16:creationId xmlns:a16="http://schemas.microsoft.com/office/drawing/2014/main" id="{1C5A0FEF-1936-8C7F-CAFD-FEC5A6862421}"/>
              </a:ext>
            </a:extLst>
          </p:cNvPr>
          <p:cNvSpPr txBox="1"/>
          <p:nvPr/>
        </p:nvSpPr>
        <p:spPr>
          <a:xfrm>
            <a:off x="6393840" y="3812178"/>
            <a:ext cx="1838885" cy="461665"/>
          </a:xfrm>
          <a:prstGeom prst="rect">
            <a:avLst/>
          </a:prstGeom>
          <a:noFill/>
        </p:spPr>
        <p:txBody>
          <a:bodyPr wrap="square">
            <a:spAutoFit/>
          </a:bodyPr>
          <a:lstStyle/>
          <a:p>
            <a:pPr algn="ctr"/>
            <a:r>
              <a:rPr lang="en-US" sz="1200" dirty="0" err="1">
                <a:latin typeface="Baskerville Old Face" panose="02020602080505020303" pitchFamily="18" charset="0"/>
              </a:rPr>
              <a:t>Yuda</a:t>
            </a:r>
            <a:r>
              <a:rPr lang="en-US" sz="1200" dirty="0">
                <a:latin typeface="Baskerville Old Face" panose="02020602080505020303" pitchFamily="18" charset="0"/>
              </a:rPr>
              <a:t> Dian </a:t>
            </a:r>
            <a:r>
              <a:rPr lang="en-US" sz="1200" dirty="0" err="1">
                <a:latin typeface="Baskerville Old Face" panose="02020602080505020303" pitchFamily="18" charset="0"/>
              </a:rPr>
              <a:t>Febriansyah</a:t>
            </a:r>
            <a:endParaRPr lang="en-US" sz="1200" dirty="0">
              <a:latin typeface="Baskerville Old Face" panose="02020602080505020303" pitchFamily="18" charset="0"/>
            </a:endParaRPr>
          </a:p>
          <a:p>
            <a:pPr algn="ctr"/>
            <a:r>
              <a:rPr lang="en-US" sz="1200" dirty="0">
                <a:latin typeface="Baskerville Old Face" panose="02020602080505020303" pitchFamily="18" charset="0"/>
              </a:rPr>
              <a:t>2010631170159</a:t>
            </a:r>
          </a:p>
        </p:txBody>
      </p:sp>
      <p:pic>
        <p:nvPicPr>
          <p:cNvPr id="4" name="Picture 3">
            <a:extLst>
              <a:ext uri="{FF2B5EF4-FFF2-40B4-BE49-F238E27FC236}">
                <a16:creationId xmlns:a16="http://schemas.microsoft.com/office/drawing/2014/main" id="{609CE5FD-B89F-EA80-9E09-2791A2B56AB3}"/>
              </a:ext>
            </a:extLst>
          </p:cNvPr>
          <p:cNvPicPr>
            <a:picLocks noChangeAspect="1"/>
          </p:cNvPicPr>
          <p:nvPr/>
        </p:nvPicPr>
        <p:blipFill rotWithShape="1">
          <a:blip r:embed="rId6"/>
          <a:srcRect t="19425" b="4261"/>
          <a:stretch/>
        </p:blipFill>
        <p:spPr>
          <a:xfrm>
            <a:off x="3609325" y="1580420"/>
            <a:ext cx="1650776" cy="2237009"/>
          </a:xfrm>
          <a:prstGeom prst="rect">
            <a:avLst/>
          </a:prstGeom>
        </p:spPr>
      </p:pic>
      <p:sp>
        <p:nvSpPr>
          <p:cNvPr id="20" name="TextBox 19">
            <a:extLst>
              <a:ext uri="{FF2B5EF4-FFF2-40B4-BE49-F238E27FC236}">
                <a16:creationId xmlns:a16="http://schemas.microsoft.com/office/drawing/2014/main" id="{67FBA64D-DFF2-C1BD-720C-4C757AB24F66}"/>
              </a:ext>
            </a:extLst>
          </p:cNvPr>
          <p:cNvSpPr txBox="1"/>
          <p:nvPr/>
        </p:nvSpPr>
        <p:spPr>
          <a:xfrm>
            <a:off x="3515270" y="3817429"/>
            <a:ext cx="1838885" cy="461665"/>
          </a:xfrm>
          <a:prstGeom prst="rect">
            <a:avLst/>
          </a:prstGeom>
          <a:noFill/>
        </p:spPr>
        <p:txBody>
          <a:bodyPr wrap="square">
            <a:spAutoFit/>
          </a:bodyPr>
          <a:lstStyle/>
          <a:p>
            <a:pPr algn="ctr"/>
            <a:r>
              <a:rPr lang="en-US" sz="1200" dirty="0">
                <a:latin typeface="Baskerville Old Face" panose="02020602080505020303" pitchFamily="18" charset="0"/>
              </a:rPr>
              <a:t>Yazid Aqsa </a:t>
            </a:r>
            <a:r>
              <a:rPr lang="en-US" sz="1200" dirty="0" err="1">
                <a:latin typeface="Baskerville Old Face" panose="02020602080505020303" pitchFamily="18" charset="0"/>
              </a:rPr>
              <a:t>Raisnaldi</a:t>
            </a:r>
            <a:endParaRPr lang="en-US" sz="1200" dirty="0">
              <a:latin typeface="Baskerville Old Face" panose="02020602080505020303" pitchFamily="18" charset="0"/>
            </a:endParaRPr>
          </a:p>
          <a:p>
            <a:pPr algn="ctr"/>
            <a:r>
              <a:rPr lang="en-US" sz="1200" dirty="0">
                <a:latin typeface="Baskerville Old Face" panose="02020602080505020303" pitchFamily="18" charset="0"/>
              </a:rPr>
              <a:t>2010631170128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9" name="Google Shape;689;p38"/>
          <p:cNvSpPr/>
          <p:nvPr/>
        </p:nvSpPr>
        <p:spPr>
          <a:xfrm>
            <a:off x="724654" y="1092377"/>
            <a:ext cx="7694692" cy="395410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txBox="1">
            <a:spLocks noGrp="1"/>
          </p:cNvSpPr>
          <p:nvPr>
            <p:ph type="subTitle" idx="1"/>
          </p:nvPr>
        </p:nvSpPr>
        <p:spPr>
          <a:xfrm>
            <a:off x="724654" y="97016"/>
            <a:ext cx="7694692" cy="995361"/>
          </a:xfrm>
          <a:prstGeom prst="rect">
            <a:avLst/>
          </a:prstGeom>
        </p:spPr>
        <p:txBody>
          <a:bodyPr spcFirstLastPara="1" wrap="square" lIns="18287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dirty="0"/>
              <a:t>5. </a:t>
            </a:r>
            <a:r>
              <a:rPr lang="en-US" dirty="0" err="1"/>
              <a:t>Setelah</a:t>
            </a:r>
            <a:r>
              <a:rPr lang="en-US" dirty="0"/>
              <a:t> </a:t>
            </a:r>
            <a:r>
              <a:rPr lang="en-US" dirty="0" err="1"/>
              <a:t>mengetahui</a:t>
            </a:r>
            <a:r>
              <a:rPr lang="en-US" dirty="0"/>
              <a:t> schematic, </a:t>
            </a:r>
            <a:r>
              <a:rPr lang="en-US" dirty="0" err="1"/>
              <a:t>kita</a:t>
            </a:r>
            <a:r>
              <a:rPr lang="en-US" dirty="0"/>
              <a:t> </a:t>
            </a:r>
            <a:r>
              <a:rPr lang="en-US" dirty="0" err="1"/>
              <a:t>akan</a:t>
            </a:r>
            <a:r>
              <a:rPr lang="en-US" dirty="0"/>
              <a:t> </a:t>
            </a:r>
            <a:r>
              <a:rPr lang="en-US" dirty="0" err="1"/>
              <a:t>mulai</a:t>
            </a:r>
            <a:r>
              <a:rPr lang="en-US" dirty="0"/>
              <a:t> </a:t>
            </a:r>
            <a:r>
              <a:rPr lang="en-US" dirty="0" err="1"/>
              <a:t>merangkai</a:t>
            </a:r>
            <a:r>
              <a:rPr lang="en-US" dirty="0"/>
              <a:t> </a:t>
            </a:r>
            <a:r>
              <a:rPr lang="en-US" dirty="0" err="1"/>
              <a:t>projek</a:t>
            </a:r>
            <a:r>
              <a:rPr lang="en-US" dirty="0"/>
              <a:t>.</a:t>
            </a:r>
          </a:p>
          <a:p>
            <a:pPr marL="342900" lvl="0" indent="-342900" algn="just" rtl="0">
              <a:spcBef>
                <a:spcPts val="0"/>
              </a:spcBef>
              <a:spcAft>
                <a:spcPts val="0"/>
              </a:spcAft>
              <a:buClr>
                <a:schemeClr val="hlink"/>
              </a:buClr>
              <a:buSzPts val="1100"/>
              <a:buFont typeface="Wingdings" panose="05000000000000000000" pitchFamily="2" charset="2"/>
              <a:buChar char="v"/>
            </a:pPr>
            <a:r>
              <a:rPr lang="en-US" dirty="0" err="1"/>
              <a:t>Pertama</a:t>
            </a:r>
            <a:r>
              <a:rPr lang="en-US" dirty="0"/>
              <a:t> </a:t>
            </a:r>
            <a:r>
              <a:rPr lang="en-US" dirty="0" err="1"/>
              <a:t>siapkan</a:t>
            </a:r>
            <a:r>
              <a:rPr lang="en-US" dirty="0"/>
              <a:t> </a:t>
            </a:r>
            <a:r>
              <a:rPr lang="en-US" dirty="0" err="1"/>
              <a:t>alat</a:t>
            </a:r>
            <a:r>
              <a:rPr lang="en-US" dirty="0"/>
              <a:t>. </a:t>
            </a:r>
            <a:r>
              <a:rPr lang="en-US" dirty="0" err="1"/>
              <a:t>Untuk</a:t>
            </a:r>
            <a:r>
              <a:rPr lang="en-US" dirty="0"/>
              <a:t> </a:t>
            </a:r>
            <a:r>
              <a:rPr lang="en-US" dirty="0" err="1"/>
              <a:t>alat</a:t>
            </a:r>
            <a:r>
              <a:rPr lang="en-US" dirty="0"/>
              <a:t> yang </a:t>
            </a:r>
            <a:r>
              <a:rPr lang="en-US" dirty="0" err="1"/>
              <a:t>digunakan</a:t>
            </a:r>
            <a:r>
              <a:rPr lang="en-US" dirty="0"/>
              <a:t> </a:t>
            </a:r>
            <a:r>
              <a:rPr lang="en-US" dirty="0" err="1"/>
              <a:t>kita</a:t>
            </a:r>
            <a:r>
              <a:rPr lang="en-US" dirty="0"/>
              <a:t> </a:t>
            </a:r>
            <a:r>
              <a:rPr lang="en-US" dirty="0" err="1"/>
              <a:t>memerlukan</a:t>
            </a:r>
            <a:r>
              <a:rPr lang="en-US" dirty="0"/>
              <a:t> </a:t>
            </a:r>
            <a:r>
              <a:rPr lang="en-US" dirty="0" err="1"/>
              <a:t>lampu</a:t>
            </a:r>
            <a:r>
              <a:rPr lang="en-US" dirty="0"/>
              <a:t> LED, buzzer, </a:t>
            </a:r>
            <a:r>
              <a:rPr lang="en-US" dirty="0" err="1"/>
              <a:t>kabel</a:t>
            </a:r>
            <a:r>
              <a:rPr lang="en-US" dirty="0"/>
              <a:t> jumper, dan </a:t>
            </a:r>
            <a:r>
              <a:rPr lang="en-US" dirty="0" err="1"/>
              <a:t>tidak</a:t>
            </a:r>
            <a:r>
              <a:rPr lang="en-US" dirty="0"/>
              <a:t> </a:t>
            </a:r>
            <a:r>
              <a:rPr lang="en-US" dirty="0" err="1"/>
              <a:t>lupa</a:t>
            </a:r>
            <a:r>
              <a:rPr lang="en-US" dirty="0"/>
              <a:t> Arduino UNO.</a:t>
            </a:r>
          </a:p>
          <a:p>
            <a:pPr marL="342900" lvl="0" indent="-342900" algn="just" rtl="0">
              <a:spcBef>
                <a:spcPts val="0"/>
              </a:spcBef>
              <a:spcAft>
                <a:spcPts val="0"/>
              </a:spcAft>
              <a:buClr>
                <a:schemeClr val="hlink"/>
              </a:buClr>
              <a:buSzPts val="1100"/>
              <a:buFont typeface="Wingdings" panose="05000000000000000000" pitchFamily="2" charset="2"/>
              <a:buChar char="v"/>
            </a:pPr>
            <a:r>
              <a:rPr lang="en-US" dirty="0" err="1"/>
              <a:t>Kemudian</a:t>
            </a:r>
            <a:r>
              <a:rPr lang="en-US" dirty="0"/>
              <a:t> </a:t>
            </a:r>
            <a:r>
              <a:rPr lang="en-US" dirty="0" err="1"/>
              <a:t>gabungkan</a:t>
            </a:r>
            <a:r>
              <a:rPr lang="en-US" dirty="0"/>
              <a:t> </a:t>
            </a:r>
            <a:r>
              <a:rPr lang="en-US" dirty="0" err="1"/>
              <a:t>lampu</a:t>
            </a:r>
            <a:r>
              <a:rPr lang="en-US" dirty="0"/>
              <a:t> LED dan buzzer </a:t>
            </a:r>
            <a:r>
              <a:rPr lang="en-US" dirty="0" err="1"/>
              <a:t>ke</a:t>
            </a:r>
            <a:r>
              <a:rPr lang="en-US" dirty="0"/>
              <a:t> project board.</a:t>
            </a:r>
          </a:p>
        </p:txBody>
      </p:sp>
      <p:pic>
        <p:nvPicPr>
          <p:cNvPr id="6" name="Picture 5">
            <a:extLst>
              <a:ext uri="{FF2B5EF4-FFF2-40B4-BE49-F238E27FC236}">
                <a16:creationId xmlns:a16="http://schemas.microsoft.com/office/drawing/2014/main" id="{3ECD6C2D-B662-1EEC-9BB8-364D0C52395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767" y="1298549"/>
            <a:ext cx="4685825" cy="3514625"/>
          </a:xfrm>
          <a:prstGeom prst="rect">
            <a:avLst/>
          </a:prstGeom>
          <a:noFill/>
          <a:ln>
            <a:noFill/>
          </a:ln>
        </p:spPr>
      </p:pic>
    </p:spTree>
    <p:extLst>
      <p:ext uri="{BB962C8B-B14F-4D97-AF65-F5344CB8AC3E}">
        <p14:creationId xmlns:p14="http://schemas.microsoft.com/office/powerpoint/2010/main" val="1842842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9" name="Google Shape;689;p38"/>
          <p:cNvSpPr/>
          <p:nvPr/>
        </p:nvSpPr>
        <p:spPr>
          <a:xfrm>
            <a:off x="724654" y="1092377"/>
            <a:ext cx="7694692" cy="395410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txBox="1">
            <a:spLocks noGrp="1"/>
          </p:cNvSpPr>
          <p:nvPr>
            <p:ph type="subTitle" idx="1"/>
          </p:nvPr>
        </p:nvSpPr>
        <p:spPr>
          <a:xfrm>
            <a:off x="724654" y="512064"/>
            <a:ext cx="7694692" cy="580313"/>
          </a:xfrm>
          <a:prstGeom prst="rect">
            <a:avLst/>
          </a:prstGeom>
        </p:spPr>
        <p:txBody>
          <a:bodyPr spcFirstLastPara="1" wrap="square" lIns="182875" tIns="91425" rIns="91425" bIns="91425" anchor="t" anchorCtr="0">
            <a:noAutofit/>
          </a:bodyPr>
          <a:lstStyle/>
          <a:p>
            <a:pPr marL="285750" lvl="0" indent="-285750" algn="just" rtl="0">
              <a:spcBef>
                <a:spcPts val="0"/>
              </a:spcBef>
              <a:spcAft>
                <a:spcPts val="0"/>
              </a:spcAft>
              <a:buClr>
                <a:schemeClr val="hlink"/>
              </a:buClr>
              <a:buSzPts val="1100"/>
              <a:buFont typeface="Wingdings" panose="05000000000000000000" pitchFamily="2" charset="2"/>
              <a:buChar char="v"/>
            </a:pPr>
            <a:r>
              <a:rPr lang="en-US" dirty="0" err="1"/>
              <a:t>Setelah</a:t>
            </a:r>
            <a:r>
              <a:rPr lang="en-US" dirty="0"/>
              <a:t> </a:t>
            </a:r>
            <a:r>
              <a:rPr lang="en-US" dirty="0" err="1"/>
              <a:t>itu</a:t>
            </a:r>
            <a:r>
              <a:rPr lang="en-US" dirty="0"/>
              <a:t> </a:t>
            </a:r>
            <a:r>
              <a:rPr lang="en-US" dirty="0" err="1"/>
              <a:t>sambungkan</a:t>
            </a:r>
            <a:r>
              <a:rPr lang="en-US" dirty="0"/>
              <a:t> kaki </a:t>
            </a:r>
            <a:r>
              <a:rPr lang="en-US" dirty="0" err="1"/>
              <a:t>kanan</a:t>
            </a:r>
            <a:r>
              <a:rPr lang="en-US" dirty="0"/>
              <a:t> </a:t>
            </a:r>
            <a:r>
              <a:rPr lang="en-US" dirty="0" err="1"/>
              <a:t>lampu</a:t>
            </a:r>
            <a:r>
              <a:rPr lang="en-US" dirty="0"/>
              <a:t> LED </a:t>
            </a:r>
            <a:r>
              <a:rPr lang="en-US" dirty="0" err="1"/>
              <a:t>dengan</a:t>
            </a:r>
            <a:r>
              <a:rPr lang="en-US" dirty="0"/>
              <a:t> </a:t>
            </a:r>
            <a:r>
              <a:rPr lang="en-US" dirty="0" err="1"/>
              <a:t>kabel</a:t>
            </a:r>
            <a:r>
              <a:rPr lang="en-US" dirty="0"/>
              <a:t> </a:t>
            </a:r>
            <a:r>
              <a:rPr lang="en-US" dirty="0" err="1"/>
              <a:t>hitam</a:t>
            </a:r>
            <a:r>
              <a:rPr lang="en-US" dirty="0"/>
              <a:t> buzzer </a:t>
            </a:r>
            <a:r>
              <a:rPr lang="en-US" dirty="0" err="1"/>
              <a:t>dengan</a:t>
            </a:r>
            <a:r>
              <a:rPr lang="en-US" dirty="0"/>
              <a:t> </a:t>
            </a:r>
            <a:r>
              <a:rPr lang="en-US" dirty="0" err="1"/>
              <a:t>kabel</a:t>
            </a:r>
            <a:r>
              <a:rPr lang="en-US" dirty="0"/>
              <a:t> jumper.</a:t>
            </a:r>
          </a:p>
        </p:txBody>
      </p:sp>
      <p:pic>
        <p:nvPicPr>
          <p:cNvPr id="5" name="Picture 4">
            <a:extLst>
              <a:ext uri="{FF2B5EF4-FFF2-40B4-BE49-F238E27FC236}">
                <a16:creationId xmlns:a16="http://schemas.microsoft.com/office/drawing/2014/main" id="{2B748C7E-D871-23D3-A724-6598687DC7F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9299" y="1342405"/>
            <a:ext cx="4605402" cy="3454051"/>
          </a:xfrm>
          <a:prstGeom prst="rect">
            <a:avLst/>
          </a:prstGeom>
          <a:noFill/>
          <a:ln>
            <a:noFill/>
          </a:ln>
        </p:spPr>
      </p:pic>
    </p:spTree>
    <p:extLst>
      <p:ext uri="{BB962C8B-B14F-4D97-AF65-F5344CB8AC3E}">
        <p14:creationId xmlns:p14="http://schemas.microsoft.com/office/powerpoint/2010/main" val="2629255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9" name="Google Shape;689;p38"/>
          <p:cNvSpPr/>
          <p:nvPr/>
        </p:nvSpPr>
        <p:spPr>
          <a:xfrm>
            <a:off x="724654" y="1092377"/>
            <a:ext cx="7694692" cy="395410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txBox="1">
            <a:spLocks noGrp="1"/>
          </p:cNvSpPr>
          <p:nvPr>
            <p:ph type="subTitle" idx="1"/>
          </p:nvPr>
        </p:nvSpPr>
        <p:spPr>
          <a:xfrm>
            <a:off x="724654" y="347044"/>
            <a:ext cx="7694692" cy="745333"/>
          </a:xfrm>
          <a:prstGeom prst="rect">
            <a:avLst/>
          </a:prstGeom>
        </p:spPr>
        <p:txBody>
          <a:bodyPr spcFirstLastPara="1" wrap="square" lIns="182875" tIns="91425" rIns="91425" bIns="91425" anchor="t" anchorCtr="0">
            <a:noAutofit/>
          </a:bodyPr>
          <a:lstStyle/>
          <a:p>
            <a:pPr marL="285750" lvl="0" indent="-285750" algn="just" rtl="0">
              <a:spcBef>
                <a:spcPts val="0"/>
              </a:spcBef>
              <a:spcAft>
                <a:spcPts val="0"/>
              </a:spcAft>
              <a:buClr>
                <a:schemeClr val="hlink"/>
              </a:buClr>
              <a:buSzPts val="1100"/>
              <a:buFont typeface="Wingdings" panose="05000000000000000000" pitchFamily="2" charset="2"/>
              <a:buChar char="v"/>
            </a:pPr>
            <a:r>
              <a:rPr lang="en-US" dirty="0" err="1"/>
              <a:t>Selanjutnya</a:t>
            </a:r>
            <a:r>
              <a:rPr lang="en-US" dirty="0"/>
              <a:t> </a:t>
            </a:r>
            <a:r>
              <a:rPr lang="en-US" dirty="0" err="1"/>
              <a:t>sambungkan</a:t>
            </a:r>
            <a:r>
              <a:rPr lang="en-US" dirty="0"/>
              <a:t> kaki </a:t>
            </a:r>
            <a:r>
              <a:rPr lang="en-US" dirty="0" err="1"/>
              <a:t>kiri</a:t>
            </a:r>
            <a:r>
              <a:rPr lang="en-US" dirty="0"/>
              <a:t> LED </a:t>
            </a:r>
            <a:r>
              <a:rPr lang="en-US" dirty="0" err="1"/>
              <a:t>ke</a:t>
            </a:r>
            <a:r>
              <a:rPr lang="en-US" dirty="0"/>
              <a:t> pin 13 Arduino dan </a:t>
            </a:r>
            <a:r>
              <a:rPr lang="en-US" dirty="0" err="1"/>
              <a:t>kabel</a:t>
            </a:r>
            <a:r>
              <a:rPr lang="en-US" dirty="0"/>
              <a:t> </a:t>
            </a:r>
            <a:r>
              <a:rPr lang="en-US" dirty="0" err="1"/>
              <a:t>merah</a:t>
            </a:r>
            <a:r>
              <a:rPr lang="en-US" dirty="0"/>
              <a:t> buzzer </a:t>
            </a:r>
            <a:r>
              <a:rPr lang="en-US" dirty="0" err="1"/>
              <a:t>ke</a:t>
            </a:r>
            <a:r>
              <a:rPr lang="en-US" dirty="0"/>
              <a:t> pin 12 Arduino </a:t>
            </a:r>
            <a:r>
              <a:rPr lang="en-US" dirty="0" err="1"/>
              <a:t>dengan</a:t>
            </a:r>
            <a:r>
              <a:rPr lang="en-US" dirty="0"/>
              <a:t> </a:t>
            </a:r>
            <a:r>
              <a:rPr lang="en-US" dirty="0" err="1"/>
              <a:t>menggunakan</a:t>
            </a:r>
            <a:r>
              <a:rPr lang="en-US" dirty="0"/>
              <a:t> </a:t>
            </a:r>
            <a:r>
              <a:rPr lang="en-US" dirty="0" err="1"/>
              <a:t>kabel</a:t>
            </a:r>
            <a:r>
              <a:rPr lang="en-US" dirty="0"/>
              <a:t> jumper dan </a:t>
            </a:r>
            <a:r>
              <a:rPr lang="en-US" dirty="0" err="1"/>
              <a:t>sambungkan</a:t>
            </a:r>
            <a:r>
              <a:rPr lang="en-US" dirty="0"/>
              <a:t> LED </a:t>
            </a:r>
            <a:r>
              <a:rPr lang="en-US" dirty="0" err="1"/>
              <a:t>dengan</a:t>
            </a:r>
            <a:r>
              <a:rPr lang="en-US" dirty="0"/>
              <a:t> buzzer </a:t>
            </a:r>
            <a:r>
              <a:rPr lang="en-US" dirty="0" err="1"/>
              <a:t>ke</a:t>
            </a:r>
            <a:r>
              <a:rPr lang="en-US" dirty="0"/>
              <a:t> GND.</a:t>
            </a:r>
          </a:p>
        </p:txBody>
      </p:sp>
      <p:pic>
        <p:nvPicPr>
          <p:cNvPr id="6" name="Picture 5">
            <a:extLst>
              <a:ext uri="{FF2B5EF4-FFF2-40B4-BE49-F238E27FC236}">
                <a16:creationId xmlns:a16="http://schemas.microsoft.com/office/drawing/2014/main" id="{B5DF1B6F-EA29-7F94-9474-85F15028B32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2769" y="1210007"/>
            <a:ext cx="4958461" cy="3718846"/>
          </a:xfrm>
          <a:prstGeom prst="rect">
            <a:avLst/>
          </a:prstGeom>
          <a:noFill/>
          <a:ln>
            <a:noFill/>
          </a:ln>
        </p:spPr>
      </p:pic>
    </p:spTree>
    <p:extLst>
      <p:ext uri="{BB962C8B-B14F-4D97-AF65-F5344CB8AC3E}">
        <p14:creationId xmlns:p14="http://schemas.microsoft.com/office/powerpoint/2010/main" val="4131833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9" name="Google Shape;689;p38"/>
          <p:cNvSpPr/>
          <p:nvPr/>
        </p:nvSpPr>
        <p:spPr>
          <a:xfrm>
            <a:off x="724654" y="1092377"/>
            <a:ext cx="7694692" cy="395410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txBox="1">
            <a:spLocks noGrp="1"/>
          </p:cNvSpPr>
          <p:nvPr>
            <p:ph type="subTitle" idx="1"/>
          </p:nvPr>
        </p:nvSpPr>
        <p:spPr>
          <a:xfrm>
            <a:off x="724654" y="347044"/>
            <a:ext cx="7694692" cy="745333"/>
          </a:xfrm>
          <a:prstGeom prst="rect">
            <a:avLst/>
          </a:prstGeom>
        </p:spPr>
        <p:txBody>
          <a:bodyPr spcFirstLastPara="1" wrap="square" lIns="182875" tIns="91425" rIns="91425" bIns="91425" anchor="t" anchorCtr="0">
            <a:noAutofit/>
          </a:bodyPr>
          <a:lstStyle/>
          <a:p>
            <a:pPr marL="285750" lvl="0" indent="-285750" algn="just" rtl="0">
              <a:spcBef>
                <a:spcPts val="0"/>
              </a:spcBef>
              <a:spcAft>
                <a:spcPts val="0"/>
              </a:spcAft>
              <a:buClr>
                <a:schemeClr val="hlink"/>
              </a:buClr>
              <a:buSzPts val="1100"/>
              <a:buFont typeface="Wingdings" panose="05000000000000000000" pitchFamily="2" charset="2"/>
              <a:buChar char="v"/>
            </a:pPr>
            <a:r>
              <a:rPr lang="en-US" dirty="0" err="1"/>
              <a:t>Setelah</a:t>
            </a:r>
            <a:r>
              <a:rPr lang="en-US" dirty="0"/>
              <a:t> hardware </a:t>
            </a:r>
            <a:r>
              <a:rPr lang="en-US" dirty="0" err="1"/>
              <a:t>tersusun</a:t>
            </a:r>
            <a:r>
              <a:rPr lang="en-US" dirty="0"/>
              <a:t> </a:t>
            </a:r>
            <a:r>
              <a:rPr lang="en-US" dirty="0" err="1"/>
              <a:t>dengan</a:t>
            </a:r>
            <a:r>
              <a:rPr lang="en-US" dirty="0"/>
              <a:t> </a:t>
            </a:r>
            <a:r>
              <a:rPr lang="en-US" dirty="0" err="1"/>
              <a:t>rapih</a:t>
            </a:r>
            <a:r>
              <a:rPr lang="en-US" dirty="0"/>
              <a:t>, </a:t>
            </a:r>
            <a:r>
              <a:rPr lang="en-US" dirty="0" err="1"/>
              <a:t>selanjutnya</a:t>
            </a:r>
            <a:r>
              <a:rPr lang="en-US" dirty="0"/>
              <a:t> </a:t>
            </a:r>
            <a:r>
              <a:rPr lang="en-US" dirty="0" err="1"/>
              <a:t>kita</a:t>
            </a:r>
            <a:r>
              <a:rPr lang="en-US" dirty="0"/>
              <a:t> </a:t>
            </a:r>
            <a:r>
              <a:rPr lang="en-US" dirty="0" err="1"/>
              <a:t>akan</a:t>
            </a:r>
            <a:r>
              <a:rPr lang="en-US" dirty="0"/>
              <a:t> </a:t>
            </a:r>
            <a:r>
              <a:rPr lang="en-US" dirty="0" err="1"/>
              <a:t>membuat</a:t>
            </a:r>
            <a:r>
              <a:rPr lang="en-US" dirty="0"/>
              <a:t> </a:t>
            </a:r>
            <a:r>
              <a:rPr lang="en-US" dirty="0" err="1"/>
              <a:t>kode</a:t>
            </a:r>
            <a:r>
              <a:rPr lang="en-US" dirty="0"/>
              <a:t> program </a:t>
            </a:r>
            <a:r>
              <a:rPr lang="en-US" dirty="0" err="1"/>
              <a:t>untuk</a:t>
            </a:r>
            <a:r>
              <a:rPr lang="en-US" dirty="0"/>
              <a:t> </a:t>
            </a:r>
            <a:r>
              <a:rPr lang="en-US" dirty="0" err="1"/>
              <a:t>menjalankan</a:t>
            </a:r>
            <a:r>
              <a:rPr lang="en-US" dirty="0"/>
              <a:t> </a:t>
            </a:r>
            <a:r>
              <a:rPr lang="en-US" dirty="0" err="1"/>
              <a:t>projek</a:t>
            </a:r>
            <a:r>
              <a:rPr lang="en-US" dirty="0"/>
              <a:t> </a:t>
            </a:r>
            <a:r>
              <a:rPr lang="en-US" dirty="0" err="1"/>
              <a:t>tersebut</a:t>
            </a:r>
            <a:r>
              <a:rPr lang="en-US" dirty="0"/>
              <a:t> </a:t>
            </a:r>
            <a:r>
              <a:rPr lang="en-US" dirty="0" err="1"/>
              <a:t>lalu</a:t>
            </a:r>
            <a:r>
              <a:rPr lang="en-US" dirty="0"/>
              <a:t> </a:t>
            </a:r>
            <a:r>
              <a:rPr lang="en-US" dirty="0" err="1"/>
              <a:t>menguploadnya</a:t>
            </a:r>
            <a:r>
              <a:rPr lang="en-US" dirty="0"/>
              <a:t> </a:t>
            </a:r>
            <a:r>
              <a:rPr lang="en-US" dirty="0" err="1"/>
              <a:t>ke</a:t>
            </a:r>
            <a:r>
              <a:rPr lang="en-US" dirty="0"/>
              <a:t> </a:t>
            </a:r>
            <a:r>
              <a:rPr lang="en-US" dirty="0" err="1"/>
              <a:t>dalam</a:t>
            </a:r>
            <a:r>
              <a:rPr lang="en-US" dirty="0"/>
              <a:t> Arduino UNO. </a:t>
            </a:r>
            <a:r>
              <a:rPr lang="en-US" dirty="0" err="1"/>
              <a:t>Berikut</a:t>
            </a:r>
            <a:r>
              <a:rPr lang="en-US" dirty="0"/>
              <a:t> program Arduino yang </a:t>
            </a:r>
            <a:r>
              <a:rPr lang="en-US" dirty="0" err="1"/>
              <a:t>telah</a:t>
            </a:r>
            <a:r>
              <a:rPr lang="en-US" dirty="0"/>
              <a:t> </a:t>
            </a:r>
            <a:r>
              <a:rPr lang="en-US" dirty="0" err="1"/>
              <a:t>dibuat</a:t>
            </a:r>
            <a:r>
              <a:rPr lang="en-US" dirty="0"/>
              <a:t>.</a:t>
            </a:r>
          </a:p>
        </p:txBody>
      </p:sp>
      <p:pic>
        <p:nvPicPr>
          <p:cNvPr id="7" name="Picture 6">
            <a:extLst>
              <a:ext uri="{FF2B5EF4-FFF2-40B4-BE49-F238E27FC236}">
                <a16:creationId xmlns:a16="http://schemas.microsoft.com/office/drawing/2014/main" id="{7180C884-1718-B9A9-C0F1-F2A19F27678A}"/>
              </a:ext>
            </a:extLst>
          </p:cNvPr>
          <p:cNvPicPr>
            <a:picLocks noChangeAspect="1"/>
          </p:cNvPicPr>
          <p:nvPr/>
        </p:nvPicPr>
        <p:blipFill>
          <a:blip r:embed="rId3"/>
          <a:stretch>
            <a:fillRect/>
          </a:stretch>
        </p:blipFill>
        <p:spPr>
          <a:xfrm>
            <a:off x="2842894" y="1152722"/>
            <a:ext cx="3631058" cy="3893762"/>
          </a:xfrm>
          <a:prstGeom prst="rect">
            <a:avLst/>
          </a:prstGeom>
        </p:spPr>
      </p:pic>
    </p:spTree>
    <p:extLst>
      <p:ext uri="{BB962C8B-B14F-4D97-AF65-F5344CB8AC3E}">
        <p14:creationId xmlns:p14="http://schemas.microsoft.com/office/powerpoint/2010/main" val="1394541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9" name="Google Shape;689;p38"/>
          <p:cNvSpPr/>
          <p:nvPr/>
        </p:nvSpPr>
        <p:spPr>
          <a:xfrm>
            <a:off x="724654" y="1092377"/>
            <a:ext cx="7694692" cy="395410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txBox="1">
            <a:spLocks noGrp="1"/>
          </p:cNvSpPr>
          <p:nvPr>
            <p:ph type="subTitle" idx="1"/>
          </p:nvPr>
        </p:nvSpPr>
        <p:spPr>
          <a:xfrm>
            <a:off x="724654" y="347044"/>
            <a:ext cx="7694692" cy="745333"/>
          </a:xfrm>
          <a:prstGeom prst="rect">
            <a:avLst/>
          </a:prstGeom>
        </p:spPr>
        <p:txBody>
          <a:bodyPr spcFirstLastPara="1" wrap="square" lIns="182875" tIns="91425" rIns="91425" bIns="91425" anchor="t" anchorCtr="0">
            <a:noAutofit/>
          </a:bodyPr>
          <a:lstStyle/>
          <a:p>
            <a:pPr marL="285750" lvl="0" indent="-285750" algn="just" rtl="0">
              <a:spcBef>
                <a:spcPts val="0"/>
              </a:spcBef>
              <a:spcAft>
                <a:spcPts val="0"/>
              </a:spcAft>
              <a:buClr>
                <a:schemeClr val="hlink"/>
              </a:buClr>
              <a:buSzPts val="1100"/>
              <a:buFont typeface="Wingdings" panose="05000000000000000000" pitchFamily="2" charset="2"/>
              <a:buChar char="v"/>
            </a:pPr>
            <a:r>
              <a:rPr lang="en-US" dirty="0"/>
              <a:t>Download dan unzip p5.js serial control program (https://github.com/p5-serial/p5.serialcontrol/releases)</a:t>
            </a:r>
          </a:p>
        </p:txBody>
      </p:sp>
      <p:pic>
        <p:nvPicPr>
          <p:cNvPr id="5" name="Picture 4">
            <a:extLst>
              <a:ext uri="{FF2B5EF4-FFF2-40B4-BE49-F238E27FC236}">
                <a16:creationId xmlns:a16="http://schemas.microsoft.com/office/drawing/2014/main" id="{F61F7B79-90C0-2134-CA73-6155C02AD39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0382" y="1151444"/>
            <a:ext cx="4043236" cy="3835972"/>
          </a:xfrm>
          <a:prstGeom prst="rect">
            <a:avLst/>
          </a:prstGeom>
          <a:noFill/>
          <a:ln>
            <a:noFill/>
          </a:ln>
        </p:spPr>
      </p:pic>
    </p:spTree>
    <p:extLst>
      <p:ext uri="{BB962C8B-B14F-4D97-AF65-F5344CB8AC3E}">
        <p14:creationId xmlns:p14="http://schemas.microsoft.com/office/powerpoint/2010/main" val="535511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9" name="Google Shape;689;p38"/>
          <p:cNvSpPr/>
          <p:nvPr/>
        </p:nvSpPr>
        <p:spPr>
          <a:xfrm>
            <a:off x="724654" y="1092377"/>
            <a:ext cx="7694692" cy="395410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txBox="1">
            <a:spLocks noGrp="1"/>
          </p:cNvSpPr>
          <p:nvPr>
            <p:ph type="subTitle" idx="1"/>
          </p:nvPr>
        </p:nvSpPr>
        <p:spPr>
          <a:xfrm>
            <a:off x="724654" y="347044"/>
            <a:ext cx="7694692" cy="745333"/>
          </a:xfrm>
          <a:prstGeom prst="rect">
            <a:avLst/>
          </a:prstGeom>
        </p:spPr>
        <p:txBody>
          <a:bodyPr spcFirstLastPara="1" wrap="square" lIns="182875" tIns="91425" rIns="91425" bIns="91425" anchor="t" anchorCtr="0">
            <a:noAutofit/>
          </a:bodyPr>
          <a:lstStyle/>
          <a:p>
            <a:pPr marL="0" lvl="0" indent="0" algn="just" rtl="0">
              <a:spcBef>
                <a:spcPts val="0"/>
              </a:spcBef>
              <a:spcAft>
                <a:spcPts val="0"/>
              </a:spcAft>
              <a:buClr>
                <a:schemeClr val="hlink"/>
              </a:buClr>
              <a:buSzPts val="1100"/>
            </a:pPr>
            <a:r>
              <a:rPr lang="en-US" dirty="0"/>
              <a:t>6. </a:t>
            </a:r>
            <a:r>
              <a:rPr lang="en-US" dirty="0" err="1"/>
              <a:t>Jalankan</a:t>
            </a:r>
            <a:r>
              <a:rPr lang="en-US" dirty="0"/>
              <a:t> p5.serialcontrol.exe </a:t>
            </a:r>
            <a:r>
              <a:rPr lang="en-US" dirty="0" err="1"/>
              <a:t>saat</a:t>
            </a:r>
            <a:r>
              <a:rPr lang="en-US" dirty="0"/>
              <a:t> </a:t>
            </a:r>
            <a:r>
              <a:rPr lang="en-US" dirty="0" err="1"/>
              <a:t>dijalankan</a:t>
            </a:r>
            <a:r>
              <a:rPr lang="en-US" dirty="0"/>
              <a:t> pada menu connect </a:t>
            </a:r>
            <a:r>
              <a:rPr lang="en-US" dirty="0" err="1"/>
              <a:t>pilih</a:t>
            </a:r>
            <a:r>
              <a:rPr lang="en-US" dirty="0"/>
              <a:t> port com </a:t>
            </a:r>
            <a:r>
              <a:rPr lang="en-US" dirty="0" err="1"/>
              <a:t>sesuai</a:t>
            </a:r>
            <a:r>
              <a:rPr lang="en-US" dirty="0"/>
              <a:t> </a:t>
            </a:r>
            <a:r>
              <a:rPr lang="en-US" dirty="0" err="1"/>
              <a:t>dengan</a:t>
            </a:r>
            <a:r>
              <a:rPr lang="en-US" dirty="0"/>
              <a:t> port com pada p5.js script </a:t>
            </a:r>
            <a:r>
              <a:rPr lang="en-US" dirty="0" err="1"/>
              <a:t>lalu</a:t>
            </a:r>
            <a:r>
              <a:rPr lang="en-US" dirty="0"/>
              <a:t> </a:t>
            </a:r>
            <a:r>
              <a:rPr lang="en-US" dirty="0" err="1"/>
              <a:t>klik</a:t>
            </a:r>
            <a:r>
              <a:rPr lang="en-US" dirty="0"/>
              <a:t> open.</a:t>
            </a:r>
          </a:p>
        </p:txBody>
      </p:sp>
      <p:pic>
        <p:nvPicPr>
          <p:cNvPr id="6" name="Picture 5">
            <a:extLst>
              <a:ext uri="{FF2B5EF4-FFF2-40B4-BE49-F238E27FC236}">
                <a16:creationId xmlns:a16="http://schemas.microsoft.com/office/drawing/2014/main" id="{0B867CA5-17B0-4F33-B086-352B5D8C0C9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7020" y="1180950"/>
            <a:ext cx="3776960" cy="3776960"/>
          </a:xfrm>
          <a:prstGeom prst="rect">
            <a:avLst/>
          </a:prstGeom>
          <a:noFill/>
          <a:ln>
            <a:noFill/>
          </a:ln>
        </p:spPr>
      </p:pic>
    </p:spTree>
    <p:extLst>
      <p:ext uri="{BB962C8B-B14F-4D97-AF65-F5344CB8AC3E}">
        <p14:creationId xmlns:p14="http://schemas.microsoft.com/office/powerpoint/2010/main" val="153405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9" name="Google Shape;689;p38"/>
          <p:cNvSpPr/>
          <p:nvPr/>
        </p:nvSpPr>
        <p:spPr>
          <a:xfrm>
            <a:off x="724654" y="1092377"/>
            <a:ext cx="7694692" cy="395410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txBox="1">
            <a:spLocks noGrp="1"/>
          </p:cNvSpPr>
          <p:nvPr>
            <p:ph type="subTitle" idx="1"/>
          </p:nvPr>
        </p:nvSpPr>
        <p:spPr>
          <a:xfrm>
            <a:off x="724654" y="347044"/>
            <a:ext cx="7694692" cy="745333"/>
          </a:xfrm>
          <a:prstGeom prst="rect">
            <a:avLst/>
          </a:prstGeom>
        </p:spPr>
        <p:txBody>
          <a:bodyPr spcFirstLastPara="1" wrap="square" lIns="182875" tIns="91425" rIns="91425" bIns="91425" anchor="t" anchorCtr="0">
            <a:noAutofit/>
          </a:bodyPr>
          <a:lstStyle/>
          <a:p>
            <a:pPr marL="0" lvl="0" indent="0" algn="just" rtl="0">
              <a:spcBef>
                <a:spcPts val="0"/>
              </a:spcBef>
              <a:spcAft>
                <a:spcPts val="0"/>
              </a:spcAft>
              <a:buClr>
                <a:schemeClr val="hlink"/>
              </a:buClr>
              <a:buSzPts val="1100"/>
            </a:pPr>
            <a:r>
              <a:rPr lang="en-US" dirty="0"/>
              <a:t>7. Langkah </a:t>
            </a:r>
            <a:r>
              <a:rPr lang="en-US" dirty="0" err="1"/>
              <a:t>terakhir</a:t>
            </a:r>
            <a:r>
              <a:rPr lang="en-US" dirty="0"/>
              <a:t> </a:t>
            </a:r>
            <a:r>
              <a:rPr lang="en-US" dirty="0" err="1"/>
              <a:t>simulasikan</a:t>
            </a:r>
            <a:r>
              <a:rPr lang="en-US" dirty="0"/>
              <a:t> </a:t>
            </a:r>
            <a:r>
              <a:rPr lang="en-US" dirty="0" err="1"/>
              <a:t>projek</a:t>
            </a:r>
            <a:r>
              <a:rPr lang="en-US" dirty="0"/>
              <a:t> yang </a:t>
            </a:r>
            <a:r>
              <a:rPr lang="en-US" dirty="0" err="1"/>
              <a:t>telah</a:t>
            </a:r>
            <a:r>
              <a:rPr lang="en-US" dirty="0"/>
              <a:t> </a:t>
            </a:r>
            <a:r>
              <a:rPr lang="en-US" dirty="0" err="1"/>
              <a:t>dibuat</a:t>
            </a:r>
            <a:r>
              <a:rPr lang="en-US" dirty="0"/>
              <a:t>. </a:t>
            </a:r>
            <a:r>
              <a:rPr lang="en-US" dirty="0" err="1"/>
              <a:t>Caranya</a:t>
            </a:r>
            <a:r>
              <a:rPr lang="en-US" dirty="0"/>
              <a:t> </a:t>
            </a:r>
            <a:r>
              <a:rPr lang="en-US" dirty="0" err="1"/>
              <a:t>klik</a:t>
            </a:r>
            <a:r>
              <a:rPr lang="en-US" dirty="0"/>
              <a:t> </a:t>
            </a:r>
            <a:r>
              <a:rPr lang="en-US" dirty="0" err="1"/>
              <a:t>tombol</a:t>
            </a:r>
            <a:r>
              <a:rPr lang="en-US" dirty="0"/>
              <a:t> play pada p5.js.</a:t>
            </a:r>
          </a:p>
        </p:txBody>
      </p:sp>
      <p:pic>
        <p:nvPicPr>
          <p:cNvPr id="7" name="Picture 6">
            <a:extLst>
              <a:ext uri="{FF2B5EF4-FFF2-40B4-BE49-F238E27FC236}">
                <a16:creationId xmlns:a16="http://schemas.microsoft.com/office/drawing/2014/main" id="{C22068F7-EDCE-F1DD-46ED-DB113D3FBED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2025" y="1264443"/>
            <a:ext cx="3609975" cy="3609975"/>
          </a:xfrm>
          <a:prstGeom prst="rect">
            <a:avLst/>
          </a:prstGeom>
          <a:noFill/>
          <a:ln>
            <a:noFill/>
          </a:ln>
        </p:spPr>
      </p:pic>
      <p:pic>
        <p:nvPicPr>
          <p:cNvPr id="8" name="Picture 7">
            <a:extLst>
              <a:ext uri="{FF2B5EF4-FFF2-40B4-BE49-F238E27FC236}">
                <a16:creationId xmlns:a16="http://schemas.microsoft.com/office/drawing/2014/main" id="{3184DE1D-2A57-7D5C-F4FF-E8C97AF5938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258" y="1264443"/>
            <a:ext cx="3609975" cy="3609975"/>
          </a:xfrm>
          <a:prstGeom prst="rect">
            <a:avLst/>
          </a:prstGeom>
          <a:noFill/>
          <a:ln>
            <a:noFill/>
          </a:ln>
        </p:spPr>
      </p:pic>
    </p:spTree>
    <p:extLst>
      <p:ext uri="{BB962C8B-B14F-4D97-AF65-F5344CB8AC3E}">
        <p14:creationId xmlns:p14="http://schemas.microsoft.com/office/powerpoint/2010/main" val="4229959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07"/>
        <p:cNvGrpSpPr/>
        <p:nvPr/>
      </p:nvGrpSpPr>
      <p:grpSpPr>
        <a:xfrm>
          <a:off x="0" y="0"/>
          <a:ext cx="0" cy="0"/>
          <a:chOff x="0" y="0"/>
          <a:chExt cx="0" cy="0"/>
        </a:xfrm>
      </p:grpSpPr>
      <p:sp>
        <p:nvSpPr>
          <p:cNvPr id="1308" name="Google Shape;1308;p58"/>
          <p:cNvSpPr txBox="1">
            <a:spLocks noGrp="1"/>
          </p:cNvSpPr>
          <p:nvPr>
            <p:ph type="ctrTitle"/>
          </p:nvPr>
        </p:nvSpPr>
        <p:spPr>
          <a:xfrm>
            <a:off x="2429950" y="839624"/>
            <a:ext cx="4284000" cy="121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Thanks</a:t>
            </a:r>
            <a:endParaRPr/>
          </a:p>
        </p:txBody>
      </p:sp>
      <p:sp>
        <p:nvSpPr>
          <p:cNvPr id="1309" name="Google Shape;1309;p58"/>
          <p:cNvSpPr txBox="1">
            <a:spLocks noGrp="1"/>
          </p:cNvSpPr>
          <p:nvPr>
            <p:ph type="subTitle" idx="1"/>
          </p:nvPr>
        </p:nvSpPr>
        <p:spPr>
          <a:xfrm>
            <a:off x="498450" y="2156247"/>
            <a:ext cx="8147100" cy="5126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b="1" dirty="0"/>
              <a:t>Do you have any questions?</a:t>
            </a:r>
            <a:endParaRPr b="1" dirty="0"/>
          </a:p>
        </p:txBody>
      </p:sp>
      <p:grpSp>
        <p:nvGrpSpPr>
          <p:cNvPr id="1311" name="Google Shape;1311;p58"/>
          <p:cNvGrpSpPr/>
          <p:nvPr/>
        </p:nvGrpSpPr>
        <p:grpSpPr>
          <a:xfrm>
            <a:off x="3348961" y="3040952"/>
            <a:ext cx="2446136" cy="457189"/>
            <a:chOff x="3348961" y="3040952"/>
            <a:chExt cx="2446136" cy="457189"/>
          </a:xfrm>
        </p:grpSpPr>
        <p:sp>
          <p:nvSpPr>
            <p:cNvPr id="1312" name="Google Shape;1312;p58"/>
            <p:cNvSpPr/>
            <p:nvPr/>
          </p:nvSpPr>
          <p:spPr>
            <a:xfrm>
              <a:off x="3348961" y="3040952"/>
              <a:ext cx="451409" cy="451346"/>
            </a:xfrm>
            <a:custGeom>
              <a:avLst/>
              <a:gdLst/>
              <a:ahLst/>
              <a:cxnLst/>
              <a:rect l="l" t="t" r="r" b="b"/>
              <a:pathLst>
                <a:path w="23218" h="23250" extrusionOk="0">
                  <a:moveTo>
                    <a:pt x="11609" y="0"/>
                  </a:moveTo>
                  <a:cubicBezTo>
                    <a:pt x="5204" y="0"/>
                    <a:pt x="1" y="5204"/>
                    <a:pt x="1" y="11642"/>
                  </a:cubicBezTo>
                  <a:cubicBezTo>
                    <a:pt x="1" y="18046"/>
                    <a:pt x="5204" y="23250"/>
                    <a:pt x="11609" y="23250"/>
                  </a:cubicBezTo>
                  <a:cubicBezTo>
                    <a:pt x="18013" y="23250"/>
                    <a:pt x="23217" y="18046"/>
                    <a:pt x="23217" y="11642"/>
                  </a:cubicBezTo>
                  <a:cubicBezTo>
                    <a:pt x="23217" y="5204"/>
                    <a:pt x="18013" y="0"/>
                    <a:pt x="11609" y="0"/>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8"/>
            <p:cNvSpPr/>
            <p:nvPr/>
          </p:nvSpPr>
          <p:spPr>
            <a:xfrm>
              <a:off x="3493593" y="3138075"/>
              <a:ext cx="138156" cy="264867"/>
            </a:xfrm>
            <a:custGeom>
              <a:avLst/>
              <a:gdLst/>
              <a:ahLst/>
              <a:cxnLst/>
              <a:rect l="l" t="t" r="r" b="b"/>
              <a:pathLst>
                <a:path w="7106" h="13644" extrusionOk="0">
                  <a:moveTo>
                    <a:pt x="5671" y="2302"/>
                  </a:moveTo>
                  <a:cubicBezTo>
                    <a:pt x="6071" y="2302"/>
                    <a:pt x="6505" y="2302"/>
                    <a:pt x="6939" y="2302"/>
                  </a:cubicBezTo>
                  <a:lnTo>
                    <a:pt x="7105" y="2302"/>
                  </a:lnTo>
                  <a:lnTo>
                    <a:pt x="7105" y="101"/>
                  </a:lnTo>
                  <a:cubicBezTo>
                    <a:pt x="6872" y="101"/>
                    <a:pt x="6638" y="67"/>
                    <a:pt x="6405" y="34"/>
                  </a:cubicBezTo>
                  <a:cubicBezTo>
                    <a:pt x="5971" y="34"/>
                    <a:pt x="5538" y="1"/>
                    <a:pt x="5104" y="1"/>
                  </a:cubicBezTo>
                  <a:cubicBezTo>
                    <a:pt x="4437" y="34"/>
                    <a:pt x="3803" y="201"/>
                    <a:pt x="3269" y="568"/>
                  </a:cubicBezTo>
                  <a:cubicBezTo>
                    <a:pt x="2635" y="1035"/>
                    <a:pt x="2302" y="1669"/>
                    <a:pt x="2168" y="2402"/>
                  </a:cubicBezTo>
                  <a:cubicBezTo>
                    <a:pt x="2102" y="2736"/>
                    <a:pt x="2102" y="3036"/>
                    <a:pt x="2102" y="3370"/>
                  </a:cubicBezTo>
                  <a:cubicBezTo>
                    <a:pt x="2068" y="3837"/>
                    <a:pt x="2068" y="4337"/>
                    <a:pt x="2102" y="4838"/>
                  </a:cubicBezTo>
                  <a:lnTo>
                    <a:pt x="2102" y="5004"/>
                  </a:lnTo>
                  <a:lnTo>
                    <a:pt x="0" y="5004"/>
                  </a:lnTo>
                  <a:lnTo>
                    <a:pt x="0" y="7473"/>
                  </a:lnTo>
                  <a:lnTo>
                    <a:pt x="2068" y="7473"/>
                  </a:lnTo>
                  <a:lnTo>
                    <a:pt x="2068" y="13644"/>
                  </a:lnTo>
                  <a:lnTo>
                    <a:pt x="4637" y="13644"/>
                  </a:lnTo>
                  <a:lnTo>
                    <a:pt x="4637" y="7473"/>
                  </a:lnTo>
                  <a:lnTo>
                    <a:pt x="6705" y="7473"/>
                  </a:lnTo>
                  <a:cubicBezTo>
                    <a:pt x="6805" y="6672"/>
                    <a:pt x="6905" y="5872"/>
                    <a:pt x="7039" y="5004"/>
                  </a:cubicBezTo>
                  <a:lnTo>
                    <a:pt x="6572" y="5004"/>
                  </a:lnTo>
                  <a:cubicBezTo>
                    <a:pt x="5971" y="5004"/>
                    <a:pt x="4604" y="5004"/>
                    <a:pt x="4604" y="5004"/>
                  </a:cubicBezTo>
                  <a:cubicBezTo>
                    <a:pt x="4604" y="5004"/>
                    <a:pt x="4604" y="3803"/>
                    <a:pt x="4637" y="3270"/>
                  </a:cubicBezTo>
                  <a:cubicBezTo>
                    <a:pt x="4637" y="2569"/>
                    <a:pt x="5071" y="2336"/>
                    <a:pt x="5671" y="23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8"/>
            <p:cNvSpPr/>
            <p:nvPr/>
          </p:nvSpPr>
          <p:spPr>
            <a:xfrm>
              <a:off x="4013877" y="3040952"/>
              <a:ext cx="451409" cy="451346"/>
            </a:xfrm>
            <a:custGeom>
              <a:avLst/>
              <a:gdLst/>
              <a:ahLst/>
              <a:cxnLst/>
              <a:rect l="l" t="t" r="r" b="b"/>
              <a:pathLst>
                <a:path w="23218" h="23250" extrusionOk="0">
                  <a:moveTo>
                    <a:pt x="11609" y="0"/>
                  </a:moveTo>
                  <a:cubicBezTo>
                    <a:pt x="5205" y="0"/>
                    <a:pt x="1" y="5204"/>
                    <a:pt x="1" y="11642"/>
                  </a:cubicBezTo>
                  <a:cubicBezTo>
                    <a:pt x="1" y="18046"/>
                    <a:pt x="5205" y="23250"/>
                    <a:pt x="11609" y="23250"/>
                  </a:cubicBezTo>
                  <a:cubicBezTo>
                    <a:pt x="18014" y="23250"/>
                    <a:pt x="23217" y="18046"/>
                    <a:pt x="23217" y="11642"/>
                  </a:cubicBezTo>
                  <a:cubicBezTo>
                    <a:pt x="23217" y="5204"/>
                    <a:pt x="18014" y="0"/>
                    <a:pt x="11609" y="0"/>
                  </a:cubicBez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8"/>
            <p:cNvSpPr/>
            <p:nvPr/>
          </p:nvSpPr>
          <p:spPr>
            <a:xfrm>
              <a:off x="4120246" y="3167214"/>
              <a:ext cx="258134" cy="212414"/>
            </a:xfrm>
            <a:custGeom>
              <a:avLst/>
              <a:gdLst/>
              <a:ahLst/>
              <a:cxnLst/>
              <a:rect l="l" t="t" r="r" b="b"/>
              <a:pathLst>
                <a:path w="13277" h="10942" extrusionOk="0">
                  <a:moveTo>
                    <a:pt x="4037" y="8574"/>
                  </a:moveTo>
                  <a:cubicBezTo>
                    <a:pt x="2602" y="8507"/>
                    <a:pt x="1735" y="7473"/>
                    <a:pt x="1502" y="6672"/>
                  </a:cubicBezTo>
                  <a:cubicBezTo>
                    <a:pt x="1902" y="6739"/>
                    <a:pt x="2269" y="6739"/>
                    <a:pt x="2669" y="6639"/>
                  </a:cubicBezTo>
                  <a:cubicBezTo>
                    <a:pt x="2669" y="6639"/>
                    <a:pt x="2669" y="6639"/>
                    <a:pt x="2702" y="6606"/>
                  </a:cubicBezTo>
                  <a:cubicBezTo>
                    <a:pt x="1935" y="6439"/>
                    <a:pt x="1335" y="6038"/>
                    <a:pt x="934" y="5371"/>
                  </a:cubicBezTo>
                  <a:cubicBezTo>
                    <a:pt x="668" y="4938"/>
                    <a:pt x="534" y="4437"/>
                    <a:pt x="534" y="3904"/>
                  </a:cubicBezTo>
                  <a:cubicBezTo>
                    <a:pt x="901" y="4104"/>
                    <a:pt x="1301" y="4237"/>
                    <a:pt x="1735" y="4237"/>
                  </a:cubicBezTo>
                  <a:cubicBezTo>
                    <a:pt x="1168" y="3837"/>
                    <a:pt x="768" y="3270"/>
                    <a:pt x="634" y="2603"/>
                  </a:cubicBezTo>
                  <a:cubicBezTo>
                    <a:pt x="467" y="1902"/>
                    <a:pt x="568" y="1235"/>
                    <a:pt x="901" y="601"/>
                  </a:cubicBezTo>
                  <a:cubicBezTo>
                    <a:pt x="2402" y="2336"/>
                    <a:pt x="4270" y="3303"/>
                    <a:pt x="6538" y="3470"/>
                  </a:cubicBezTo>
                  <a:cubicBezTo>
                    <a:pt x="6538" y="3370"/>
                    <a:pt x="6505" y="3270"/>
                    <a:pt x="6505" y="3170"/>
                  </a:cubicBezTo>
                  <a:cubicBezTo>
                    <a:pt x="6405" y="2536"/>
                    <a:pt x="6538" y="1936"/>
                    <a:pt x="6905" y="1368"/>
                  </a:cubicBezTo>
                  <a:cubicBezTo>
                    <a:pt x="7339" y="701"/>
                    <a:pt x="7939" y="268"/>
                    <a:pt x="8740" y="134"/>
                  </a:cubicBezTo>
                  <a:cubicBezTo>
                    <a:pt x="9674" y="1"/>
                    <a:pt x="10475" y="268"/>
                    <a:pt x="11142" y="901"/>
                  </a:cubicBezTo>
                  <a:cubicBezTo>
                    <a:pt x="11175" y="935"/>
                    <a:pt x="11208" y="968"/>
                    <a:pt x="11275" y="935"/>
                  </a:cubicBezTo>
                  <a:cubicBezTo>
                    <a:pt x="11842" y="835"/>
                    <a:pt x="12376" y="635"/>
                    <a:pt x="12876" y="334"/>
                  </a:cubicBezTo>
                  <a:cubicBezTo>
                    <a:pt x="12876" y="334"/>
                    <a:pt x="12910" y="334"/>
                    <a:pt x="12910" y="334"/>
                  </a:cubicBezTo>
                  <a:lnTo>
                    <a:pt x="12910" y="334"/>
                  </a:lnTo>
                  <a:cubicBezTo>
                    <a:pt x="12710" y="968"/>
                    <a:pt x="12309" y="1435"/>
                    <a:pt x="11742" y="1802"/>
                  </a:cubicBezTo>
                  <a:cubicBezTo>
                    <a:pt x="12276" y="1735"/>
                    <a:pt x="12776" y="1602"/>
                    <a:pt x="13277" y="1402"/>
                  </a:cubicBezTo>
                  <a:lnTo>
                    <a:pt x="13277" y="1402"/>
                  </a:lnTo>
                  <a:cubicBezTo>
                    <a:pt x="13177" y="1535"/>
                    <a:pt x="13076" y="1669"/>
                    <a:pt x="12976" y="1802"/>
                  </a:cubicBezTo>
                  <a:cubicBezTo>
                    <a:pt x="12676" y="2169"/>
                    <a:pt x="12343" y="2503"/>
                    <a:pt x="11976" y="2769"/>
                  </a:cubicBezTo>
                  <a:cubicBezTo>
                    <a:pt x="11942" y="2769"/>
                    <a:pt x="11942" y="2803"/>
                    <a:pt x="11942" y="2836"/>
                  </a:cubicBezTo>
                  <a:cubicBezTo>
                    <a:pt x="11942" y="3236"/>
                    <a:pt x="11942" y="3670"/>
                    <a:pt x="11876" y="4070"/>
                  </a:cubicBezTo>
                  <a:cubicBezTo>
                    <a:pt x="11776" y="4904"/>
                    <a:pt x="11542" y="5705"/>
                    <a:pt x="11175" y="6505"/>
                  </a:cubicBezTo>
                  <a:cubicBezTo>
                    <a:pt x="10808" y="7273"/>
                    <a:pt x="10308" y="8007"/>
                    <a:pt x="9707" y="8640"/>
                  </a:cubicBezTo>
                  <a:cubicBezTo>
                    <a:pt x="8673" y="9708"/>
                    <a:pt x="7406" y="10408"/>
                    <a:pt x="5971" y="10742"/>
                  </a:cubicBezTo>
                  <a:cubicBezTo>
                    <a:pt x="5438" y="10842"/>
                    <a:pt x="4937" y="10909"/>
                    <a:pt x="4437" y="10909"/>
                  </a:cubicBezTo>
                  <a:cubicBezTo>
                    <a:pt x="2869" y="10942"/>
                    <a:pt x="1401" y="10575"/>
                    <a:pt x="67" y="9741"/>
                  </a:cubicBezTo>
                  <a:cubicBezTo>
                    <a:pt x="34" y="9741"/>
                    <a:pt x="34" y="9708"/>
                    <a:pt x="0" y="9708"/>
                  </a:cubicBezTo>
                  <a:cubicBezTo>
                    <a:pt x="968" y="9808"/>
                    <a:pt x="1868" y="9674"/>
                    <a:pt x="2736" y="9307"/>
                  </a:cubicBezTo>
                  <a:cubicBezTo>
                    <a:pt x="3203" y="9141"/>
                    <a:pt x="3636" y="8874"/>
                    <a:pt x="4037" y="85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8"/>
            <p:cNvSpPr/>
            <p:nvPr/>
          </p:nvSpPr>
          <p:spPr>
            <a:xfrm>
              <a:off x="4678792" y="3040952"/>
              <a:ext cx="451409" cy="451346"/>
            </a:xfrm>
            <a:custGeom>
              <a:avLst/>
              <a:gdLst/>
              <a:ahLst/>
              <a:cxnLst/>
              <a:rect l="l" t="t" r="r" b="b"/>
              <a:pathLst>
                <a:path w="23218" h="23250" extrusionOk="0">
                  <a:moveTo>
                    <a:pt x="11609" y="0"/>
                  </a:moveTo>
                  <a:cubicBezTo>
                    <a:pt x="5171" y="0"/>
                    <a:pt x="1" y="5204"/>
                    <a:pt x="1" y="11642"/>
                  </a:cubicBezTo>
                  <a:cubicBezTo>
                    <a:pt x="1" y="18046"/>
                    <a:pt x="5171" y="23250"/>
                    <a:pt x="11609" y="23250"/>
                  </a:cubicBezTo>
                  <a:cubicBezTo>
                    <a:pt x="18013" y="23250"/>
                    <a:pt x="23217" y="18046"/>
                    <a:pt x="23217" y="11642"/>
                  </a:cubicBezTo>
                  <a:cubicBezTo>
                    <a:pt x="23217" y="5204"/>
                    <a:pt x="18013" y="0"/>
                    <a:pt x="11609"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8"/>
            <p:cNvSpPr/>
            <p:nvPr/>
          </p:nvSpPr>
          <p:spPr>
            <a:xfrm>
              <a:off x="4785161" y="3147801"/>
              <a:ext cx="243222" cy="238311"/>
            </a:xfrm>
            <a:custGeom>
              <a:avLst/>
              <a:gdLst/>
              <a:ahLst/>
              <a:cxnLst/>
              <a:rect l="l" t="t" r="r" b="b"/>
              <a:pathLst>
                <a:path w="12510" h="12276" extrusionOk="0">
                  <a:moveTo>
                    <a:pt x="9540" y="2135"/>
                  </a:moveTo>
                  <a:cubicBezTo>
                    <a:pt x="9107" y="2135"/>
                    <a:pt x="8773" y="2469"/>
                    <a:pt x="8773" y="2869"/>
                  </a:cubicBezTo>
                  <a:cubicBezTo>
                    <a:pt x="8773" y="3269"/>
                    <a:pt x="9107" y="3603"/>
                    <a:pt x="9540" y="3603"/>
                  </a:cubicBezTo>
                  <a:cubicBezTo>
                    <a:pt x="9941" y="3603"/>
                    <a:pt x="10274" y="3269"/>
                    <a:pt x="10274" y="2869"/>
                  </a:cubicBezTo>
                  <a:cubicBezTo>
                    <a:pt x="10274" y="2469"/>
                    <a:pt x="9941" y="2135"/>
                    <a:pt x="9540" y="2135"/>
                  </a:cubicBezTo>
                  <a:close/>
                  <a:moveTo>
                    <a:pt x="6271" y="4103"/>
                  </a:moveTo>
                  <a:cubicBezTo>
                    <a:pt x="7372" y="4103"/>
                    <a:pt x="8306" y="5037"/>
                    <a:pt x="8273" y="6171"/>
                  </a:cubicBezTo>
                  <a:cubicBezTo>
                    <a:pt x="8273" y="7253"/>
                    <a:pt x="7371" y="8174"/>
                    <a:pt x="6295" y="8174"/>
                  </a:cubicBezTo>
                  <a:cubicBezTo>
                    <a:pt x="6276" y="8174"/>
                    <a:pt x="6257" y="8173"/>
                    <a:pt x="6238" y="8173"/>
                  </a:cubicBezTo>
                  <a:cubicBezTo>
                    <a:pt x="5104" y="8173"/>
                    <a:pt x="4203" y="7239"/>
                    <a:pt x="4203" y="6138"/>
                  </a:cubicBezTo>
                  <a:cubicBezTo>
                    <a:pt x="4203" y="5004"/>
                    <a:pt x="5137" y="4103"/>
                    <a:pt x="6271" y="4103"/>
                  </a:cubicBezTo>
                  <a:close/>
                  <a:moveTo>
                    <a:pt x="6238" y="3002"/>
                  </a:moveTo>
                  <a:cubicBezTo>
                    <a:pt x="4503" y="3002"/>
                    <a:pt x="3102" y="4403"/>
                    <a:pt x="3102" y="6138"/>
                  </a:cubicBezTo>
                  <a:cubicBezTo>
                    <a:pt x="3102" y="7872"/>
                    <a:pt x="4503" y="9307"/>
                    <a:pt x="6238" y="9307"/>
                  </a:cubicBezTo>
                  <a:cubicBezTo>
                    <a:pt x="7972" y="9307"/>
                    <a:pt x="9407" y="7906"/>
                    <a:pt x="9407" y="6138"/>
                  </a:cubicBezTo>
                  <a:cubicBezTo>
                    <a:pt x="9407" y="4403"/>
                    <a:pt x="8006" y="3002"/>
                    <a:pt x="6238" y="3002"/>
                  </a:cubicBezTo>
                  <a:close/>
                  <a:moveTo>
                    <a:pt x="6121" y="1105"/>
                  </a:moveTo>
                  <a:cubicBezTo>
                    <a:pt x="7440" y="1105"/>
                    <a:pt x="8794" y="1146"/>
                    <a:pt x="9340" y="1234"/>
                  </a:cubicBezTo>
                  <a:cubicBezTo>
                    <a:pt x="10408" y="1401"/>
                    <a:pt x="11075" y="2102"/>
                    <a:pt x="11208" y="3169"/>
                  </a:cubicBezTo>
                  <a:cubicBezTo>
                    <a:pt x="11308" y="4203"/>
                    <a:pt x="11342" y="8139"/>
                    <a:pt x="11175" y="9240"/>
                  </a:cubicBezTo>
                  <a:cubicBezTo>
                    <a:pt x="11008" y="10307"/>
                    <a:pt x="10274" y="10975"/>
                    <a:pt x="9207" y="11075"/>
                  </a:cubicBezTo>
                  <a:cubicBezTo>
                    <a:pt x="8730" y="11122"/>
                    <a:pt x="7479" y="11163"/>
                    <a:pt x="6199" y="11163"/>
                  </a:cubicBezTo>
                  <a:cubicBezTo>
                    <a:pt x="4796" y="11163"/>
                    <a:pt x="3357" y="11114"/>
                    <a:pt x="2869" y="10975"/>
                  </a:cubicBezTo>
                  <a:cubicBezTo>
                    <a:pt x="2002" y="10741"/>
                    <a:pt x="1468" y="10141"/>
                    <a:pt x="1334" y="9240"/>
                  </a:cubicBezTo>
                  <a:cubicBezTo>
                    <a:pt x="1201" y="8406"/>
                    <a:pt x="1168" y="4170"/>
                    <a:pt x="1334" y="3036"/>
                  </a:cubicBezTo>
                  <a:cubicBezTo>
                    <a:pt x="1501" y="1968"/>
                    <a:pt x="2202" y="1334"/>
                    <a:pt x="3269" y="1201"/>
                  </a:cubicBezTo>
                  <a:cubicBezTo>
                    <a:pt x="3789" y="1138"/>
                    <a:pt x="4941" y="1105"/>
                    <a:pt x="6121" y="1105"/>
                  </a:cubicBezTo>
                  <a:close/>
                  <a:moveTo>
                    <a:pt x="5917" y="0"/>
                  </a:moveTo>
                  <a:cubicBezTo>
                    <a:pt x="4728" y="0"/>
                    <a:pt x="3569" y="33"/>
                    <a:pt x="2969" y="134"/>
                  </a:cubicBezTo>
                  <a:cubicBezTo>
                    <a:pt x="1601" y="367"/>
                    <a:pt x="667" y="1168"/>
                    <a:pt x="300" y="2535"/>
                  </a:cubicBezTo>
                  <a:cubicBezTo>
                    <a:pt x="0" y="3569"/>
                    <a:pt x="67" y="8406"/>
                    <a:pt x="234" y="9440"/>
                  </a:cubicBezTo>
                  <a:cubicBezTo>
                    <a:pt x="467" y="10841"/>
                    <a:pt x="1301" y="11742"/>
                    <a:pt x="2702" y="12109"/>
                  </a:cubicBezTo>
                  <a:cubicBezTo>
                    <a:pt x="3186" y="12226"/>
                    <a:pt x="4620" y="12276"/>
                    <a:pt x="6067" y="12276"/>
                  </a:cubicBezTo>
                  <a:cubicBezTo>
                    <a:pt x="7514" y="12276"/>
                    <a:pt x="8973" y="12226"/>
                    <a:pt x="9507" y="12142"/>
                  </a:cubicBezTo>
                  <a:cubicBezTo>
                    <a:pt x="10941" y="11909"/>
                    <a:pt x="11842" y="11108"/>
                    <a:pt x="12209" y="9707"/>
                  </a:cubicBezTo>
                  <a:cubicBezTo>
                    <a:pt x="12509" y="8606"/>
                    <a:pt x="12409" y="4036"/>
                    <a:pt x="12309" y="3069"/>
                  </a:cubicBezTo>
                  <a:cubicBezTo>
                    <a:pt x="12209" y="2268"/>
                    <a:pt x="11909" y="1568"/>
                    <a:pt x="11308" y="1001"/>
                  </a:cubicBezTo>
                  <a:cubicBezTo>
                    <a:pt x="10674" y="367"/>
                    <a:pt x="9907" y="100"/>
                    <a:pt x="9040" y="67"/>
                  </a:cubicBezTo>
                  <a:cubicBezTo>
                    <a:pt x="8323" y="33"/>
                    <a:pt x="7105" y="0"/>
                    <a:pt x="5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8"/>
            <p:cNvSpPr/>
            <p:nvPr/>
          </p:nvSpPr>
          <p:spPr>
            <a:xfrm>
              <a:off x="4785161" y="3147801"/>
              <a:ext cx="243222" cy="238311"/>
            </a:xfrm>
            <a:custGeom>
              <a:avLst/>
              <a:gdLst/>
              <a:ahLst/>
              <a:cxnLst/>
              <a:rect l="l" t="t" r="r" b="b"/>
              <a:pathLst>
                <a:path w="12510" h="12276" extrusionOk="0">
                  <a:moveTo>
                    <a:pt x="9540" y="2135"/>
                  </a:moveTo>
                  <a:cubicBezTo>
                    <a:pt x="9107" y="2135"/>
                    <a:pt x="8773" y="2469"/>
                    <a:pt x="8773" y="2869"/>
                  </a:cubicBezTo>
                  <a:cubicBezTo>
                    <a:pt x="8773" y="3269"/>
                    <a:pt x="9107" y="3603"/>
                    <a:pt x="9540" y="3603"/>
                  </a:cubicBezTo>
                  <a:cubicBezTo>
                    <a:pt x="9941" y="3603"/>
                    <a:pt x="10274" y="3269"/>
                    <a:pt x="10274" y="2869"/>
                  </a:cubicBezTo>
                  <a:cubicBezTo>
                    <a:pt x="10274" y="2469"/>
                    <a:pt x="9941" y="2135"/>
                    <a:pt x="9540" y="2135"/>
                  </a:cubicBezTo>
                  <a:close/>
                  <a:moveTo>
                    <a:pt x="6271" y="4103"/>
                  </a:moveTo>
                  <a:cubicBezTo>
                    <a:pt x="7372" y="4103"/>
                    <a:pt x="8306" y="5037"/>
                    <a:pt x="8273" y="6171"/>
                  </a:cubicBezTo>
                  <a:cubicBezTo>
                    <a:pt x="8273" y="7253"/>
                    <a:pt x="7371" y="8174"/>
                    <a:pt x="6295" y="8174"/>
                  </a:cubicBezTo>
                  <a:cubicBezTo>
                    <a:pt x="6276" y="8174"/>
                    <a:pt x="6257" y="8173"/>
                    <a:pt x="6238" y="8173"/>
                  </a:cubicBezTo>
                  <a:cubicBezTo>
                    <a:pt x="5104" y="8173"/>
                    <a:pt x="4203" y="7239"/>
                    <a:pt x="4203" y="6138"/>
                  </a:cubicBezTo>
                  <a:cubicBezTo>
                    <a:pt x="4203" y="5004"/>
                    <a:pt x="5137" y="4103"/>
                    <a:pt x="6271" y="4103"/>
                  </a:cubicBezTo>
                  <a:close/>
                  <a:moveTo>
                    <a:pt x="6238" y="3002"/>
                  </a:moveTo>
                  <a:cubicBezTo>
                    <a:pt x="4503" y="3002"/>
                    <a:pt x="3102" y="4403"/>
                    <a:pt x="3102" y="6138"/>
                  </a:cubicBezTo>
                  <a:cubicBezTo>
                    <a:pt x="3102" y="7872"/>
                    <a:pt x="4503" y="9307"/>
                    <a:pt x="6238" y="9307"/>
                  </a:cubicBezTo>
                  <a:cubicBezTo>
                    <a:pt x="7972" y="9307"/>
                    <a:pt x="9407" y="7906"/>
                    <a:pt x="9407" y="6138"/>
                  </a:cubicBezTo>
                  <a:cubicBezTo>
                    <a:pt x="9407" y="4403"/>
                    <a:pt x="8006" y="3002"/>
                    <a:pt x="6238" y="3002"/>
                  </a:cubicBezTo>
                  <a:close/>
                  <a:moveTo>
                    <a:pt x="6121" y="1105"/>
                  </a:moveTo>
                  <a:cubicBezTo>
                    <a:pt x="7440" y="1105"/>
                    <a:pt x="8794" y="1146"/>
                    <a:pt x="9340" y="1234"/>
                  </a:cubicBezTo>
                  <a:cubicBezTo>
                    <a:pt x="10408" y="1401"/>
                    <a:pt x="11075" y="2102"/>
                    <a:pt x="11208" y="3169"/>
                  </a:cubicBezTo>
                  <a:cubicBezTo>
                    <a:pt x="11308" y="4203"/>
                    <a:pt x="11342" y="8139"/>
                    <a:pt x="11175" y="9240"/>
                  </a:cubicBezTo>
                  <a:cubicBezTo>
                    <a:pt x="11008" y="10307"/>
                    <a:pt x="10274" y="10975"/>
                    <a:pt x="9207" y="11075"/>
                  </a:cubicBezTo>
                  <a:cubicBezTo>
                    <a:pt x="8730" y="11122"/>
                    <a:pt x="7479" y="11163"/>
                    <a:pt x="6199" y="11163"/>
                  </a:cubicBezTo>
                  <a:cubicBezTo>
                    <a:pt x="4796" y="11163"/>
                    <a:pt x="3357" y="11114"/>
                    <a:pt x="2869" y="10975"/>
                  </a:cubicBezTo>
                  <a:cubicBezTo>
                    <a:pt x="2002" y="10741"/>
                    <a:pt x="1468" y="10141"/>
                    <a:pt x="1334" y="9240"/>
                  </a:cubicBezTo>
                  <a:cubicBezTo>
                    <a:pt x="1201" y="8406"/>
                    <a:pt x="1168" y="4170"/>
                    <a:pt x="1334" y="3036"/>
                  </a:cubicBezTo>
                  <a:cubicBezTo>
                    <a:pt x="1501" y="1968"/>
                    <a:pt x="2202" y="1334"/>
                    <a:pt x="3269" y="1201"/>
                  </a:cubicBezTo>
                  <a:cubicBezTo>
                    <a:pt x="3789" y="1138"/>
                    <a:pt x="4941" y="1105"/>
                    <a:pt x="6121" y="1105"/>
                  </a:cubicBezTo>
                  <a:close/>
                  <a:moveTo>
                    <a:pt x="5917" y="0"/>
                  </a:moveTo>
                  <a:cubicBezTo>
                    <a:pt x="4728" y="0"/>
                    <a:pt x="3569" y="33"/>
                    <a:pt x="2969" y="134"/>
                  </a:cubicBezTo>
                  <a:cubicBezTo>
                    <a:pt x="1601" y="367"/>
                    <a:pt x="667" y="1168"/>
                    <a:pt x="300" y="2535"/>
                  </a:cubicBezTo>
                  <a:cubicBezTo>
                    <a:pt x="0" y="3569"/>
                    <a:pt x="67" y="8406"/>
                    <a:pt x="234" y="9440"/>
                  </a:cubicBezTo>
                  <a:cubicBezTo>
                    <a:pt x="467" y="10841"/>
                    <a:pt x="1301" y="11742"/>
                    <a:pt x="2702" y="12109"/>
                  </a:cubicBezTo>
                  <a:cubicBezTo>
                    <a:pt x="3186" y="12226"/>
                    <a:pt x="4620" y="12276"/>
                    <a:pt x="6067" y="12276"/>
                  </a:cubicBezTo>
                  <a:cubicBezTo>
                    <a:pt x="7514" y="12276"/>
                    <a:pt x="8973" y="12226"/>
                    <a:pt x="9507" y="12142"/>
                  </a:cubicBezTo>
                  <a:cubicBezTo>
                    <a:pt x="10941" y="11909"/>
                    <a:pt x="11842" y="11108"/>
                    <a:pt x="12209" y="9707"/>
                  </a:cubicBezTo>
                  <a:cubicBezTo>
                    <a:pt x="12509" y="8606"/>
                    <a:pt x="12409" y="4036"/>
                    <a:pt x="12309" y="3069"/>
                  </a:cubicBezTo>
                  <a:cubicBezTo>
                    <a:pt x="12209" y="2268"/>
                    <a:pt x="11909" y="1568"/>
                    <a:pt x="11308" y="1001"/>
                  </a:cubicBezTo>
                  <a:cubicBezTo>
                    <a:pt x="10674" y="367"/>
                    <a:pt x="9907" y="100"/>
                    <a:pt x="9040" y="67"/>
                  </a:cubicBezTo>
                  <a:cubicBezTo>
                    <a:pt x="8323" y="33"/>
                    <a:pt x="7105" y="0"/>
                    <a:pt x="59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8"/>
            <p:cNvSpPr/>
            <p:nvPr/>
          </p:nvSpPr>
          <p:spPr>
            <a:xfrm>
              <a:off x="5343708" y="3047416"/>
              <a:ext cx="451389" cy="450725"/>
            </a:xfrm>
            <a:custGeom>
              <a:avLst/>
              <a:gdLst/>
              <a:ahLst/>
              <a:cxnLst/>
              <a:rect l="l" t="t" r="r" b="b"/>
              <a:pathLst>
                <a:path w="23217" h="23218" extrusionOk="0">
                  <a:moveTo>
                    <a:pt x="11608" y="1"/>
                  </a:moveTo>
                  <a:cubicBezTo>
                    <a:pt x="5204" y="1"/>
                    <a:pt x="0" y="5204"/>
                    <a:pt x="0" y="11609"/>
                  </a:cubicBezTo>
                  <a:cubicBezTo>
                    <a:pt x="0" y="18014"/>
                    <a:pt x="5204" y="23217"/>
                    <a:pt x="11608" y="23217"/>
                  </a:cubicBezTo>
                  <a:cubicBezTo>
                    <a:pt x="18013" y="23217"/>
                    <a:pt x="23217" y="18014"/>
                    <a:pt x="23217" y="11609"/>
                  </a:cubicBezTo>
                  <a:cubicBezTo>
                    <a:pt x="23217" y="5204"/>
                    <a:pt x="18013" y="1"/>
                    <a:pt x="11608"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8"/>
            <p:cNvSpPr/>
            <p:nvPr/>
          </p:nvSpPr>
          <p:spPr>
            <a:xfrm>
              <a:off x="5458393" y="3147332"/>
              <a:ext cx="222019" cy="250895"/>
            </a:xfrm>
            <a:custGeom>
              <a:avLst/>
              <a:gdLst/>
              <a:ahLst/>
              <a:cxnLst/>
              <a:rect l="l" t="t" r="r" b="b"/>
              <a:pathLst>
                <a:path w="184173" h="208442" extrusionOk="0">
                  <a:moveTo>
                    <a:pt x="97338" y="0"/>
                  </a:moveTo>
                  <a:lnTo>
                    <a:pt x="97338" y="92999"/>
                  </a:lnTo>
                  <a:lnTo>
                    <a:pt x="97273" y="143952"/>
                  </a:lnTo>
                  <a:cubicBezTo>
                    <a:pt x="97273" y="157554"/>
                    <a:pt x="88401" y="169101"/>
                    <a:pt x="76136" y="173179"/>
                  </a:cubicBezTo>
                  <a:cubicBezTo>
                    <a:pt x="73079" y="174179"/>
                    <a:pt x="69833" y="174730"/>
                    <a:pt x="66458" y="174730"/>
                  </a:cubicBezTo>
                  <a:cubicBezTo>
                    <a:pt x="65871" y="174730"/>
                    <a:pt x="65280" y="174713"/>
                    <a:pt x="64686" y="174679"/>
                  </a:cubicBezTo>
                  <a:cubicBezTo>
                    <a:pt x="59565" y="174386"/>
                    <a:pt x="54770" y="172853"/>
                    <a:pt x="50594" y="170374"/>
                  </a:cubicBezTo>
                  <a:cubicBezTo>
                    <a:pt x="41722" y="165057"/>
                    <a:pt x="35687" y="155434"/>
                    <a:pt x="35524" y="144408"/>
                  </a:cubicBezTo>
                  <a:cubicBezTo>
                    <a:pt x="35295" y="127185"/>
                    <a:pt x="49192" y="113158"/>
                    <a:pt x="66415" y="113158"/>
                  </a:cubicBezTo>
                  <a:cubicBezTo>
                    <a:pt x="69807" y="113158"/>
                    <a:pt x="73069" y="113713"/>
                    <a:pt x="76136" y="114692"/>
                  </a:cubicBezTo>
                  <a:lnTo>
                    <a:pt x="76136" y="89281"/>
                  </a:lnTo>
                  <a:lnTo>
                    <a:pt x="76136" y="80147"/>
                  </a:lnTo>
                  <a:cubicBezTo>
                    <a:pt x="72906" y="79658"/>
                    <a:pt x="69612" y="79429"/>
                    <a:pt x="66317" y="79429"/>
                  </a:cubicBezTo>
                  <a:cubicBezTo>
                    <a:pt x="47463" y="79429"/>
                    <a:pt x="29848" y="87258"/>
                    <a:pt x="17257" y="101350"/>
                  </a:cubicBezTo>
                  <a:cubicBezTo>
                    <a:pt x="7764" y="112017"/>
                    <a:pt x="2056" y="125619"/>
                    <a:pt x="1175" y="139874"/>
                  </a:cubicBezTo>
                  <a:cubicBezTo>
                    <a:pt x="1" y="158598"/>
                    <a:pt x="6851" y="176408"/>
                    <a:pt x="20160" y="189554"/>
                  </a:cubicBezTo>
                  <a:cubicBezTo>
                    <a:pt x="22117" y="191479"/>
                    <a:pt x="24172" y="193273"/>
                    <a:pt x="26292" y="194904"/>
                  </a:cubicBezTo>
                  <a:cubicBezTo>
                    <a:pt x="37709" y="203679"/>
                    <a:pt x="51638" y="208441"/>
                    <a:pt x="66317" y="208441"/>
                  </a:cubicBezTo>
                  <a:cubicBezTo>
                    <a:pt x="69612" y="208441"/>
                    <a:pt x="72906" y="208180"/>
                    <a:pt x="76136" y="207723"/>
                  </a:cubicBezTo>
                  <a:cubicBezTo>
                    <a:pt x="89836" y="205701"/>
                    <a:pt x="102492" y="199405"/>
                    <a:pt x="112474" y="189554"/>
                  </a:cubicBezTo>
                  <a:cubicBezTo>
                    <a:pt x="124739" y="177420"/>
                    <a:pt x="131491" y="161338"/>
                    <a:pt x="131589" y="144213"/>
                  </a:cubicBezTo>
                  <a:lnTo>
                    <a:pt x="131394" y="68143"/>
                  </a:lnTo>
                  <a:lnTo>
                    <a:pt x="131394" y="68143"/>
                  </a:lnTo>
                  <a:cubicBezTo>
                    <a:pt x="137265" y="72645"/>
                    <a:pt x="143659" y="76396"/>
                    <a:pt x="150509" y="79266"/>
                  </a:cubicBezTo>
                  <a:cubicBezTo>
                    <a:pt x="161133" y="83769"/>
                    <a:pt x="172368" y="86052"/>
                    <a:pt x="183927" y="86052"/>
                  </a:cubicBezTo>
                  <a:cubicBezTo>
                    <a:pt x="184009" y="86052"/>
                    <a:pt x="184091" y="86052"/>
                    <a:pt x="184173" y="86051"/>
                  </a:cubicBezTo>
                  <a:lnTo>
                    <a:pt x="184173" y="61358"/>
                  </a:lnTo>
                  <a:lnTo>
                    <a:pt x="184173" y="52192"/>
                  </a:lnTo>
                  <a:lnTo>
                    <a:pt x="184075" y="52192"/>
                  </a:lnTo>
                  <a:cubicBezTo>
                    <a:pt x="172168" y="52192"/>
                    <a:pt x="161176" y="48245"/>
                    <a:pt x="152336" y="41590"/>
                  </a:cubicBezTo>
                  <a:cubicBezTo>
                    <a:pt x="142223" y="33957"/>
                    <a:pt x="134949" y="22736"/>
                    <a:pt x="132372" y="9851"/>
                  </a:cubicBezTo>
                  <a:cubicBezTo>
                    <a:pt x="131752" y="6655"/>
                    <a:pt x="131394" y="3360"/>
                    <a:pt x="131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a:off x="1780789" y="913913"/>
            <a:ext cx="2551500" cy="52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PENDAHULUAN</a:t>
            </a:r>
            <a:endParaRPr dirty="0"/>
          </a:p>
        </p:txBody>
      </p:sp>
      <p:sp>
        <p:nvSpPr>
          <p:cNvPr id="501" name="Google Shape;501;p30"/>
          <p:cNvSpPr txBox="1">
            <a:spLocks noGrp="1"/>
          </p:cNvSpPr>
          <p:nvPr>
            <p:ph type="title" idx="2"/>
          </p:nvPr>
        </p:nvSpPr>
        <p:spPr>
          <a:xfrm>
            <a:off x="1018767" y="913913"/>
            <a:ext cx="639900" cy="52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503" name="Google Shape;503;p30"/>
          <p:cNvSpPr txBox="1">
            <a:spLocks noGrp="1"/>
          </p:cNvSpPr>
          <p:nvPr>
            <p:ph type="title" idx="3"/>
          </p:nvPr>
        </p:nvSpPr>
        <p:spPr>
          <a:xfrm>
            <a:off x="1774925" y="2248075"/>
            <a:ext cx="2551500" cy="52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ALAT DAN BAHAN</a:t>
            </a:r>
            <a:endParaRPr dirty="0"/>
          </a:p>
        </p:txBody>
      </p:sp>
      <p:sp>
        <p:nvSpPr>
          <p:cNvPr id="504" name="Google Shape;504;p30"/>
          <p:cNvSpPr txBox="1">
            <a:spLocks noGrp="1"/>
          </p:cNvSpPr>
          <p:nvPr>
            <p:ph type="title" idx="4"/>
          </p:nvPr>
        </p:nvSpPr>
        <p:spPr>
          <a:xfrm>
            <a:off x="1018700" y="2246044"/>
            <a:ext cx="639900" cy="52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506" name="Google Shape;506;p30"/>
          <p:cNvSpPr txBox="1">
            <a:spLocks noGrp="1"/>
          </p:cNvSpPr>
          <p:nvPr>
            <p:ph type="title" idx="6"/>
          </p:nvPr>
        </p:nvSpPr>
        <p:spPr>
          <a:xfrm>
            <a:off x="1774925" y="3591493"/>
            <a:ext cx="2551500" cy="52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ALGORITMA AI</a:t>
            </a:r>
            <a:endParaRPr dirty="0"/>
          </a:p>
        </p:txBody>
      </p:sp>
      <p:sp>
        <p:nvSpPr>
          <p:cNvPr id="507" name="Google Shape;507;p30"/>
          <p:cNvSpPr txBox="1">
            <a:spLocks noGrp="1"/>
          </p:cNvSpPr>
          <p:nvPr>
            <p:ph type="title" idx="7"/>
          </p:nvPr>
        </p:nvSpPr>
        <p:spPr>
          <a:xfrm>
            <a:off x="1018700" y="3587416"/>
            <a:ext cx="639900" cy="52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509" name="Google Shape;509;p30"/>
          <p:cNvSpPr txBox="1">
            <a:spLocks noGrp="1"/>
          </p:cNvSpPr>
          <p:nvPr>
            <p:ph type="title" idx="9"/>
          </p:nvPr>
        </p:nvSpPr>
        <p:spPr>
          <a:xfrm>
            <a:off x="5731889" y="913913"/>
            <a:ext cx="2545800" cy="52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LANGKAH PERCOBAAN</a:t>
            </a:r>
            <a:endParaRPr dirty="0"/>
          </a:p>
        </p:txBody>
      </p:sp>
      <p:sp>
        <p:nvSpPr>
          <p:cNvPr id="510" name="Google Shape;510;p30"/>
          <p:cNvSpPr txBox="1">
            <a:spLocks noGrp="1"/>
          </p:cNvSpPr>
          <p:nvPr>
            <p:ph type="title" idx="13"/>
          </p:nvPr>
        </p:nvSpPr>
        <p:spPr>
          <a:xfrm>
            <a:off x="4969875" y="913913"/>
            <a:ext cx="640200" cy="527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512" name="Google Shape;512;p30"/>
          <p:cNvSpPr txBox="1">
            <a:spLocks noGrp="1"/>
          </p:cNvSpPr>
          <p:nvPr>
            <p:ph type="title" idx="15"/>
          </p:nvPr>
        </p:nvSpPr>
        <p:spPr>
          <a:xfrm>
            <a:off x="5731889" y="2248075"/>
            <a:ext cx="2545800" cy="52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KODE PROGRAM</a:t>
            </a:r>
            <a:endParaRPr dirty="0"/>
          </a:p>
        </p:txBody>
      </p:sp>
      <p:sp>
        <p:nvSpPr>
          <p:cNvPr id="513" name="Google Shape;513;p30"/>
          <p:cNvSpPr txBox="1">
            <a:spLocks noGrp="1"/>
          </p:cNvSpPr>
          <p:nvPr>
            <p:ph type="title" idx="16"/>
          </p:nvPr>
        </p:nvSpPr>
        <p:spPr>
          <a:xfrm>
            <a:off x="4969875" y="2248075"/>
            <a:ext cx="640200" cy="527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1"/>
        <p:cNvGrpSpPr/>
        <p:nvPr/>
      </p:nvGrpSpPr>
      <p:grpSpPr>
        <a:xfrm>
          <a:off x="0" y="0"/>
          <a:ext cx="0" cy="0"/>
          <a:chOff x="0" y="0"/>
          <a:chExt cx="0" cy="0"/>
        </a:xfrm>
      </p:grpSpPr>
      <p:sp>
        <p:nvSpPr>
          <p:cNvPr id="523" name="Google Shape;523;p31"/>
          <p:cNvSpPr txBox="1">
            <a:spLocks noGrp="1"/>
          </p:cNvSpPr>
          <p:nvPr>
            <p:ph type="title"/>
          </p:nvPr>
        </p:nvSpPr>
        <p:spPr>
          <a:xfrm>
            <a:off x="3852059" y="2023050"/>
            <a:ext cx="4572000" cy="1097400"/>
          </a:xfrm>
          <a:prstGeom prst="rect">
            <a:avLst/>
          </a:prstGeom>
        </p:spPr>
        <p:txBody>
          <a:bodyPr spcFirstLastPara="1" wrap="square" lIns="182875" tIns="91425" rIns="182875" bIns="91425" anchor="ctr" anchorCtr="0">
            <a:noAutofit/>
          </a:bodyPr>
          <a:lstStyle/>
          <a:p>
            <a:pPr marL="0" lvl="0" indent="0" algn="ctr" rtl="0">
              <a:spcBef>
                <a:spcPts val="0"/>
              </a:spcBef>
              <a:spcAft>
                <a:spcPts val="0"/>
              </a:spcAft>
              <a:buNone/>
            </a:pPr>
            <a:r>
              <a:rPr lang="en" dirty="0"/>
              <a:t>PENDAHULUAN</a:t>
            </a:r>
            <a:endParaRPr dirty="0"/>
          </a:p>
        </p:txBody>
      </p:sp>
      <p:sp>
        <p:nvSpPr>
          <p:cNvPr id="524" name="Google Shape;524;p31"/>
          <p:cNvSpPr/>
          <p:nvPr/>
        </p:nvSpPr>
        <p:spPr>
          <a:xfrm>
            <a:off x="925650" y="1211400"/>
            <a:ext cx="2720700" cy="2720700"/>
          </a:xfrm>
          <a:prstGeom prst="star24">
            <a:avLst>
              <a:gd name="adj" fmla="val 375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txBox="1">
            <a:spLocks noGrp="1"/>
          </p:cNvSpPr>
          <p:nvPr>
            <p:ph type="title" idx="2"/>
          </p:nvPr>
        </p:nvSpPr>
        <p:spPr>
          <a:xfrm>
            <a:off x="1371600" y="2001825"/>
            <a:ext cx="1828800" cy="1197900"/>
          </a:xfrm>
          <a:prstGeom prst="rect">
            <a:avLst/>
          </a:prstGeom>
        </p:spPr>
        <p:txBody>
          <a:bodyPr spcFirstLastPara="1" wrap="square" lIns="182875" tIns="91425" rIns="18287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9"/>
        <p:cNvGrpSpPr/>
        <p:nvPr/>
      </p:nvGrpSpPr>
      <p:grpSpPr>
        <a:xfrm>
          <a:off x="0" y="0"/>
          <a:ext cx="0" cy="0"/>
          <a:chOff x="0" y="0"/>
          <a:chExt cx="0" cy="0"/>
        </a:xfrm>
      </p:grpSpPr>
      <p:sp>
        <p:nvSpPr>
          <p:cNvPr id="530" name="Google Shape;530;p32"/>
          <p:cNvSpPr txBox="1">
            <a:spLocks noGrp="1"/>
          </p:cNvSpPr>
          <p:nvPr>
            <p:ph type="subTitle" idx="1"/>
          </p:nvPr>
        </p:nvSpPr>
        <p:spPr>
          <a:xfrm>
            <a:off x="713225" y="2244000"/>
            <a:ext cx="3291900" cy="1645800"/>
          </a:xfrm>
          <a:prstGeom prst="rect">
            <a:avLst/>
          </a:prstGeom>
        </p:spPr>
        <p:txBody>
          <a:bodyPr spcFirstLastPara="1" wrap="square" lIns="182875" tIns="91425" rIns="182875" bIns="182875" anchor="ctr" anchorCtr="0">
            <a:noAutofit/>
          </a:bodyPr>
          <a:lstStyle/>
          <a:p>
            <a:pPr marL="0" lvl="0" indent="0" algn="just" rtl="0">
              <a:spcBef>
                <a:spcPts val="0"/>
              </a:spcBef>
              <a:spcAft>
                <a:spcPts val="0"/>
              </a:spcAft>
              <a:buNone/>
            </a:pPr>
            <a:r>
              <a:rPr lang="en-US" dirty="0"/>
              <a:t>I</a:t>
            </a:r>
            <a:r>
              <a:rPr lang="en" dirty="0"/>
              <a:t>ndonesia sekarang ini sedang mengalami masa kritis karena virus corona. </a:t>
            </a:r>
            <a:r>
              <a:rPr lang="en-US" dirty="0"/>
              <a:t>Oleh </a:t>
            </a:r>
            <a:r>
              <a:rPr lang="en-US" dirty="0" err="1"/>
              <a:t>sebab</a:t>
            </a:r>
            <a:r>
              <a:rPr lang="en-US" dirty="0"/>
              <a:t> </a:t>
            </a:r>
            <a:r>
              <a:rPr lang="en-US" dirty="0" err="1"/>
              <a:t>itu</a:t>
            </a:r>
            <a:r>
              <a:rPr lang="en-US" dirty="0"/>
              <a:t> agar </a:t>
            </a:r>
            <a:r>
              <a:rPr lang="en-US" dirty="0" err="1"/>
              <a:t>kita</a:t>
            </a:r>
            <a:r>
              <a:rPr lang="en-US" dirty="0"/>
              <a:t> </a:t>
            </a:r>
            <a:r>
              <a:rPr lang="en-US" dirty="0" err="1"/>
              <a:t>terhindar</a:t>
            </a:r>
            <a:r>
              <a:rPr lang="en-US" dirty="0"/>
              <a:t> </a:t>
            </a:r>
            <a:r>
              <a:rPr lang="en-US" dirty="0" err="1"/>
              <a:t>dari</a:t>
            </a:r>
            <a:r>
              <a:rPr lang="en-US" dirty="0"/>
              <a:t> </a:t>
            </a:r>
            <a:r>
              <a:rPr lang="en-US" dirty="0" err="1"/>
              <a:t>penularan</a:t>
            </a:r>
            <a:r>
              <a:rPr lang="en-US" dirty="0"/>
              <a:t> covid-19 </a:t>
            </a:r>
            <a:r>
              <a:rPr lang="en-US" dirty="0" err="1"/>
              <a:t>dianjurkannya</a:t>
            </a:r>
            <a:r>
              <a:rPr lang="en-US" dirty="0"/>
              <a:t> </a:t>
            </a:r>
            <a:r>
              <a:rPr lang="en-US" dirty="0" err="1"/>
              <a:t>untuk</a:t>
            </a:r>
            <a:r>
              <a:rPr lang="en-US" dirty="0"/>
              <a:t> </a:t>
            </a:r>
            <a:r>
              <a:rPr lang="en-US" dirty="0" err="1"/>
              <a:t>menggunakan</a:t>
            </a:r>
            <a:r>
              <a:rPr lang="en-US" dirty="0"/>
              <a:t> masker.</a:t>
            </a:r>
            <a:endParaRPr dirty="0"/>
          </a:p>
        </p:txBody>
      </p:sp>
      <p:sp>
        <p:nvSpPr>
          <p:cNvPr id="531" name="Google Shape;531;p32"/>
          <p:cNvSpPr txBox="1">
            <a:spLocks noGrp="1"/>
          </p:cNvSpPr>
          <p:nvPr>
            <p:ph type="title"/>
          </p:nvPr>
        </p:nvSpPr>
        <p:spPr>
          <a:xfrm>
            <a:off x="713225" y="1253688"/>
            <a:ext cx="3291900" cy="990300"/>
          </a:xfrm>
          <a:prstGeom prst="rect">
            <a:avLst/>
          </a:prstGeom>
        </p:spPr>
        <p:txBody>
          <a:bodyPr spcFirstLastPara="1" wrap="square" lIns="182875" tIns="91425" rIns="182875" bIns="91425" anchor="ctr" anchorCtr="0">
            <a:noAutofit/>
          </a:bodyPr>
          <a:lstStyle/>
          <a:p>
            <a:pPr marL="0" lvl="0" indent="0" algn="ctr" rtl="0">
              <a:spcBef>
                <a:spcPts val="0"/>
              </a:spcBef>
              <a:spcAft>
                <a:spcPts val="0"/>
              </a:spcAft>
              <a:buNone/>
            </a:pPr>
            <a:r>
              <a:rPr lang="en" dirty="0"/>
              <a:t>About us</a:t>
            </a:r>
            <a:endParaRPr dirty="0"/>
          </a:p>
        </p:txBody>
      </p:sp>
      <p:grpSp>
        <p:nvGrpSpPr>
          <p:cNvPr id="532" name="Google Shape;532;p32"/>
          <p:cNvGrpSpPr/>
          <p:nvPr/>
        </p:nvGrpSpPr>
        <p:grpSpPr>
          <a:xfrm>
            <a:off x="4571850" y="325200"/>
            <a:ext cx="3981450" cy="4493100"/>
            <a:chOff x="4571850" y="240700"/>
            <a:chExt cx="3981450" cy="4493100"/>
          </a:xfrm>
        </p:grpSpPr>
        <p:sp>
          <p:nvSpPr>
            <p:cNvPr id="533" name="Google Shape;533;p32"/>
            <p:cNvSpPr/>
            <p:nvPr/>
          </p:nvSpPr>
          <p:spPr>
            <a:xfrm>
              <a:off x="4572000" y="240700"/>
              <a:ext cx="3981300" cy="4493100"/>
            </a:xfrm>
            <a:prstGeom prst="roundRect">
              <a:avLst>
                <a:gd name="adj" fmla="val 3968"/>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4571850" y="240700"/>
              <a:ext cx="3981300" cy="298800"/>
            </a:xfrm>
            <a:prstGeom prst="round2SameRect">
              <a:avLst>
                <a:gd name="adj1" fmla="val 50000"/>
                <a:gd name="adj2" fmla="val 0"/>
              </a:avLst>
            </a:prstGeom>
            <a:gradFill>
              <a:gsLst>
                <a:gs pos="0">
                  <a:schemeClr val="accent3"/>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32"/>
            <p:cNvGrpSpPr/>
            <p:nvPr/>
          </p:nvGrpSpPr>
          <p:grpSpPr>
            <a:xfrm>
              <a:off x="7943175" y="343777"/>
              <a:ext cx="487600" cy="91500"/>
              <a:chOff x="7943175" y="1219650"/>
              <a:chExt cx="487600" cy="91500"/>
            </a:xfrm>
          </p:grpSpPr>
          <p:sp>
            <p:nvSpPr>
              <p:cNvPr id="536" name="Google Shape;536;p32"/>
              <p:cNvSpPr/>
              <p:nvPr/>
            </p:nvSpPr>
            <p:spPr>
              <a:xfrm>
                <a:off x="794317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814122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8339275" y="1219650"/>
                <a:ext cx="91500" cy="9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 name="TextBox 12">
            <a:extLst>
              <a:ext uri="{FF2B5EF4-FFF2-40B4-BE49-F238E27FC236}">
                <a16:creationId xmlns:a16="http://schemas.microsoft.com/office/drawing/2014/main" id="{8D44A10A-E913-F239-FC5E-81067E3002C8}"/>
              </a:ext>
            </a:extLst>
          </p:cNvPr>
          <p:cNvSpPr txBox="1"/>
          <p:nvPr/>
        </p:nvSpPr>
        <p:spPr>
          <a:xfrm>
            <a:off x="4571851" y="909756"/>
            <a:ext cx="3981299" cy="3539430"/>
          </a:xfrm>
          <a:prstGeom prst="rect">
            <a:avLst/>
          </a:prstGeom>
          <a:noFill/>
        </p:spPr>
        <p:txBody>
          <a:bodyPr wrap="square">
            <a:spAutoFit/>
          </a:bodyPr>
          <a:lstStyle/>
          <a:p>
            <a:pPr marL="0" lvl="0" indent="0" algn="just" rtl="0">
              <a:spcBef>
                <a:spcPts val="0"/>
              </a:spcBef>
              <a:spcAft>
                <a:spcPts val="0"/>
              </a:spcAft>
              <a:buNone/>
            </a:pPr>
            <a:r>
              <a:rPr lang="en-US" dirty="0" err="1"/>
              <a:t>Deteksi</a:t>
            </a:r>
            <a:r>
              <a:rPr lang="en-US" dirty="0"/>
              <a:t> masker </a:t>
            </a:r>
            <a:r>
              <a:rPr lang="en-US" dirty="0" err="1"/>
              <a:t>dengan</a:t>
            </a:r>
            <a:r>
              <a:rPr lang="en-US" dirty="0"/>
              <a:t> </a:t>
            </a:r>
            <a:r>
              <a:rPr lang="en-US" dirty="0" err="1"/>
              <a:t>menggunakan</a:t>
            </a:r>
            <a:r>
              <a:rPr lang="en-US" dirty="0"/>
              <a:t> Arduino </a:t>
            </a:r>
            <a:r>
              <a:rPr lang="en-US" dirty="0" err="1"/>
              <a:t>merupakan</a:t>
            </a:r>
            <a:r>
              <a:rPr lang="en-US" dirty="0"/>
              <a:t> salah </a:t>
            </a:r>
            <a:r>
              <a:rPr lang="en-US" dirty="0" err="1"/>
              <a:t>satu</a:t>
            </a:r>
            <a:r>
              <a:rPr lang="en-US" dirty="0"/>
              <a:t> </a:t>
            </a:r>
            <a:r>
              <a:rPr lang="en-US" dirty="0" err="1"/>
              <a:t>inovasi</a:t>
            </a:r>
            <a:r>
              <a:rPr lang="en-US" dirty="0"/>
              <a:t> yang </a:t>
            </a:r>
            <a:r>
              <a:rPr lang="en-US" dirty="0" err="1"/>
              <a:t>mungkin</a:t>
            </a:r>
            <a:r>
              <a:rPr lang="en-US" dirty="0"/>
              <a:t> </a:t>
            </a:r>
            <a:r>
              <a:rPr lang="en-US" dirty="0" err="1"/>
              <a:t>bisa</a:t>
            </a:r>
            <a:r>
              <a:rPr lang="en-US" dirty="0"/>
              <a:t> </a:t>
            </a:r>
            <a:r>
              <a:rPr lang="en-US" dirty="0" err="1"/>
              <a:t>diaplikasikan</a:t>
            </a:r>
            <a:r>
              <a:rPr lang="en-US" dirty="0"/>
              <a:t> pada </a:t>
            </a:r>
            <a:r>
              <a:rPr lang="en-US" dirty="0" err="1"/>
              <a:t>kondisi</a:t>
            </a:r>
            <a:r>
              <a:rPr lang="en-US" dirty="0"/>
              <a:t> </a:t>
            </a:r>
            <a:r>
              <a:rPr lang="en-US" dirty="0" err="1"/>
              <a:t>transisi</a:t>
            </a:r>
            <a:r>
              <a:rPr lang="en-US" dirty="0"/>
              <a:t> PSBB </a:t>
            </a:r>
            <a:r>
              <a:rPr lang="en-US" dirty="0" err="1"/>
              <a:t>ke</a:t>
            </a:r>
            <a:r>
              <a:rPr lang="en-US" dirty="0"/>
              <a:t> </a:t>
            </a:r>
            <a:r>
              <a:rPr lang="en-US" i="1" dirty="0"/>
              <a:t>New Normal</a:t>
            </a:r>
            <a:r>
              <a:rPr lang="en-US" dirty="0"/>
              <a:t>. Pada </a:t>
            </a:r>
            <a:r>
              <a:rPr lang="en-US" dirty="0" err="1"/>
              <a:t>projek</a:t>
            </a:r>
            <a:r>
              <a:rPr lang="en-US" dirty="0"/>
              <a:t> </a:t>
            </a:r>
            <a:r>
              <a:rPr lang="en-US" dirty="0" err="1"/>
              <a:t>ini</a:t>
            </a:r>
            <a:r>
              <a:rPr lang="en-US" dirty="0"/>
              <a:t> kami </a:t>
            </a:r>
            <a:r>
              <a:rPr lang="en-US" dirty="0" err="1"/>
              <a:t>membuat</a:t>
            </a:r>
            <a:r>
              <a:rPr lang="en-US" dirty="0"/>
              <a:t> </a:t>
            </a:r>
            <a:r>
              <a:rPr lang="en-US" dirty="0" err="1"/>
              <a:t>inovasi</a:t>
            </a:r>
            <a:r>
              <a:rPr lang="en-US" dirty="0"/>
              <a:t> </a:t>
            </a:r>
            <a:r>
              <a:rPr lang="en-US" dirty="0" err="1"/>
              <a:t>untuk</a:t>
            </a:r>
            <a:r>
              <a:rPr lang="en-US" dirty="0"/>
              <a:t> </a:t>
            </a:r>
            <a:r>
              <a:rPr lang="en-US" dirty="0" err="1"/>
              <a:t>mendeteksi</a:t>
            </a:r>
            <a:r>
              <a:rPr lang="en-US" dirty="0"/>
              <a:t> orang </a:t>
            </a:r>
            <a:r>
              <a:rPr lang="en-US" dirty="0" err="1"/>
              <a:t>menggunakan</a:t>
            </a:r>
            <a:r>
              <a:rPr lang="en-US" dirty="0"/>
              <a:t> masker </a:t>
            </a:r>
            <a:r>
              <a:rPr lang="en-US" dirty="0" err="1"/>
              <a:t>atau</a:t>
            </a:r>
            <a:r>
              <a:rPr lang="en-US" dirty="0"/>
              <a:t> </a:t>
            </a:r>
            <a:r>
              <a:rPr lang="en-US" dirty="0" err="1"/>
              <a:t>tidak</a:t>
            </a:r>
            <a:r>
              <a:rPr lang="en-US" dirty="0"/>
              <a:t> </a:t>
            </a:r>
            <a:r>
              <a:rPr lang="en-US" dirty="0" err="1"/>
              <a:t>dengan</a:t>
            </a:r>
            <a:r>
              <a:rPr lang="en-US" dirty="0"/>
              <a:t> </a:t>
            </a:r>
            <a:r>
              <a:rPr lang="en-US" dirty="0" err="1"/>
              <a:t>menggunakan</a:t>
            </a:r>
            <a:r>
              <a:rPr lang="en-US" dirty="0"/>
              <a:t> </a:t>
            </a:r>
            <a:r>
              <a:rPr lang="en-US" dirty="0" err="1"/>
              <a:t>kamera</a:t>
            </a:r>
            <a:r>
              <a:rPr lang="en-US" dirty="0"/>
              <a:t> </a:t>
            </a:r>
            <a:r>
              <a:rPr lang="en-US" dirty="0" err="1"/>
              <a:t>sebagai</a:t>
            </a:r>
            <a:r>
              <a:rPr lang="en-US" dirty="0"/>
              <a:t> sensor.</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dirty="0" err="1"/>
              <a:t>Manfaat</a:t>
            </a:r>
            <a:r>
              <a:rPr lang="en-US" dirty="0"/>
              <a:t> </a:t>
            </a:r>
            <a:r>
              <a:rPr lang="en-US" dirty="0" err="1"/>
              <a:t>dari</a:t>
            </a:r>
            <a:r>
              <a:rPr lang="en-US" dirty="0"/>
              <a:t> </a:t>
            </a:r>
            <a:r>
              <a:rPr lang="en-US" dirty="0" err="1"/>
              <a:t>pembuatan</a:t>
            </a:r>
            <a:r>
              <a:rPr lang="en-US" dirty="0"/>
              <a:t> </a:t>
            </a:r>
            <a:r>
              <a:rPr lang="en-US" dirty="0" err="1"/>
              <a:t>projek</a:t>
            </a:r>
            <a:r>
              <a:rPr lang="en-US" dirty="0"/>
              <a:t> </a:t>
            </a:r>
            <a:r>
              <a:rPr lang="en-US" dirty="0" err="1"/>
              <a:t>ini</a:t>
            </a:r>
            <a:r>
              <a:rPr lang="en-US" dirty="0"/>
              <a:t> </a:t>
            </a:r>
            <a:r>
              <a:rPr lang="en-US" dirty="0" err="1"/>
              <a:t>adalah</a:t>
            </a:r>
            <a:r>
              <a:rPr lang="en-US" dirty="0"/>
              <a:t> </a:t>
            </a:r>
            <a:r>
              <a:rPr lang="en-US" dirty="0" err="1"/>
              <a:t>untuk</a:t>
            </a:r>
            <a:r>
              <a:rPr lang="en-US" dirty="0"/>
              <a:t> </a:t>
            </a:r>
            <a:r>
              <a:rPr lang="en-US" dirty="0" err="1"/>
              <a:t>membedakan</a:t>
            </a:r>
            <a:r>
              <a:rPr lang="en-US" dirty="0"/>
              <a:t> orang yang </a:t>
            </a:r>
            <a:r>
              <a:rPr lang="en-US" dirty="0" err="1"/>
              <a:t>memakai</a:t>
            </a:r>
            <a:r>
              <a:rPr lang="en-US" dirty="0"/>
              <a:t> masker </a:t>
            </a:r>
            <a:r>
              <a:rPr lang="en-US" dirty="0" err="1"/>
              <a:t>dengan</a:t>
            </a:r>
            <a:r>
              <a:rPr lang="en-US" dirty="0"/>
              <a:t> yang </a:t>
            </a:r>
            <a:r>
              <a:rPr lang="en-US" dirty="0" err="1"/>
              <a:t>tidak</a:t>
            </a:r>
            <a:r>
              <a:rPr lang="en-US" dirty="0"/>
              <a:t> </a:t>
            </a:r>
            <a:r>
              <a:rPr lang="en-US" dirty="0" err="1"/>
              <a:t>memakai</a:t>
            </a:r>
            <a:r>
              <a:rPr lang="en-US" dirty="0"/>
              <a:t> masker, dan </a:t>
            </a:r>
            <a:r>
              <a:rPr lang="en-US" dirty="0" err="1"/>
              <a:t>berguna</a:t>
            </a:r>
            <a:r>
              <a:rPr lang="en-US" dirty="0"/>
              <a:t> </a:t>
            </a:r>
            <a:r>
              <a:rPr lang="en-US" dirty="0" err="1"/>
              <a:t>sebagai</a:t>
            </a:r>
            <a:r>
              <a:rPr lang="en-US" dirty="0"/>
              <a:t> </a:t>
            </a:r>
            <a:r>
              <a:rPr lang="en-US" dirty="0" err="1"/>
              <a:t>peringatan</a:t>
            </a:r>
            <a:r>
              <a:rPr lang="en-US" dirty="0"/>
              <a:t> </a:t>
            </a:r>
            <a:r>
              <a:rPr lang="en-US" dirty="0" err="1"/>
              <a:t>untuk</a:t>
            </a:r>
            <a:r>
              <a:rPr lang="en-US" dirty="0"/>
              <a:t> orang yang </a:t>
            </a:r>
            <a:r>
              <a:rPr lang="en-US" dirty="0" err="1"/>
              <a:t>tidak</a:t>
            </a:r>
            <a:r>
              <a:rPr lang="en-US" dirty="0"/>
              <a:t> </a:t>
            </a:r>
            <a:r>
              <a:rPr lang="en-US" dirty="0" err="1"/>
              <a:t>memakai</a:t>
            </a:r>
            <a:r>
              <a:rPr lang="en-US" dirty="0"/>
              <a:t> masker </a:t>
            </a:r>
            <a:r>
              <a:rPr lang="en-US" dirty="0" err="1"/>
              <a:t>untuk</a:t>
            </a:r>
            <a:r>
              <a:rPr lang="en-US" dirty="0"/>
              <a:t> </a:t>
            </a:r>
            <a:r>
              <a:rPr lang="en-US" dirty="0" err="1"/>
              <a:t>digunakan</a:t>
            </a:r>
            <a:r>
              <a:rPr lang="en-US" dirty="0"/>
              <a:t> </a:t>
            </a:r>
            <a:r>
              <a:rPr lang="en-US" dirty="0" err="1"/>
              <a:t>maskernya</a:t>
            </a:r>
            <a:r>
              <a:rPr lang="en-US" dirty="0"/>
              <a:t> agar </a:t>
            </a:r>
            <a:r>
              <a:rPr lang="en-US" dirty="0" err="1"/>
              <a:t>meminimalisir</a:t>
            </a:r>
            <a:r>
              <a:rPr lang="en-US" dirty="0"/>
              <a:t> </a:t>
            </a:r>
            <a:r>
              <a:rPr lang="en-US" dirty="0" err="1"/>
              <a:t>penularan</a:t>
            </a:r>
            <a:r>
              <a:rPr lang="en-US" dirty="0"/>
              <a:t> </a:t>
            </a:r>
            <a:r>
              <a:rPr lang="en-US" dirty="0" err="1"/>
              <a:t>penyakit</a:t>
            </a:r>
            <a:r>
              <a:rPr lang="en-US" dirty="0"/>
              <a:t> virus covid-19 di masa pandemic </a:t>
            </a:r>
            <a:r>
              <a:rPr lang="en-US" dirty="0" err="1"/>
              <a:t>seperti</a:t>
            </a:r>
            <a:r>
              <a:rPr lang="en-US" dirty="0"/>
              <a:t> </a:t>
            </a:r>
            <a:r>
              <a:rPr lang="en-US" dirty="0" err="1"/>
              <a:t>saat</a:t>
            </a:r>
            <a:r>
              <a:rPr lang="en-US" dirty="0"/>
              <a:t> </a:t>
            </a:r>
            <a:r>
              <a:rPr lang="en-US" dirty="0" err="1"/>
              <a:t>ini</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3"/>
        <p:cNvGrpSpPr/>
        <p:nvPr/>
      </p:nvGrpSpPr>
      <p:grpSpPr>
        <a:xfrm>
          <a:off x="0" y="0"/>
          <a:ext cx="0" cy="0"/>
          <a:chOff x="0" y="0"/>
          <a:chExt cx="0" cy="0"/>
        </a:xfrm>
      </p:grpSpPr>
      <p:sp>
        <p:nvSpPr>
          <p:cNvPr id="544" name="Google Shape;544;p33"/>
          <p:cNvSpPr txBox="1">
            <a:spLocks noGrp="1"/>
          </p:cNvSpPr>
          <p:nvPr>
            <p:ph type="title"/>
          </p:nvPr>
        </p:nvSpPr>
        <p:spPr>
          <a:xfrm>
            <a:off x="1951325" y="1639200"/>
            <a:ext cx="5241300" cy="1450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000" dirty="0"/>
              <a:t>A</a:t>
            </a:r>
            <a:r>
              <a:rPr lang="en" sz="6000" dirty="0"/>
              <a:t>lat dan bahan</a:t>
            </a:r>
            <a:endParaRPr sz="6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9"/>
        <p:cNvGrpSpPr/>
        <p:nvPr/>
      </p:nvGrpSpPr>
      <p:grpSpPr>
        <a:xfrm>
          <a:off x="0" y="0"/>
          <a:ext cx="0" cy="0"/>
          <a:chOff x="0" y="0"/>
          <a:chExt cx="0" cy="0"/>
        </a:xfrm>
      </p:grpSpPr>
      <p:sp>
        <p:nvSpPr>
          <p:cNvPr id="551" name="Google Shape;551;p34"/>
          <p:cNvSpPr txBox="1">
            <a:spLocks noGrp="1"/>
          </p:cNvSpPr>
          <p:nvPr>
            <p:ph type="subTitle" idx="4294967295"/>
          </p:nvPr>
        </p:nvSpPr>
        <p:spPr>
          <a:xfrm>
            <a:off x="347431" y="2928861"/>
            <a:ext cx="2091510" cy="933029"/>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dirty="0"/>
              <a:t>A</a:t>
            </a:r>
            <a:r>
              <a:rPr lang="en" sz="1200" dirty="0"/>
              <a:t>rduino ini digunakan sebagai komponen utama untuk menjalankan sensor deteksi masker.</a:t>
            </a:r>
            <a:endParaRPr sz="1200" dirty="0"/>
          </a:p>
        </p:txBody>
      </p:sp>
      <p:sp>
        <p:nvSpPr>
          <p:cNvPr id="552" name="Google Shape;552;p34"/>
          <p:cNvSpPr txBox="1">
            <a:spLocks noGrp="1"/>
          </p:cNvSpPr>
          <p:nvPr>
            <p:ph type="subTitle" idx="4294967295"/>
          </p:nvPr>
        </p:nvSpPr>
        <p:spPr>
          <a:xfrm>
            <a:off x="2492096" y="2900616"/>
            <a:ext cx="1945081" cy="10447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dirty="0"/>
              <a:t>B</a:t>
            </a:r>
            <a:r>
              <a:rPr lang="en" sz="1200" dirty="0"/>
              <a:t>uzzer digunakan sebagai alarm apabila sensor mendeteksi orang yang tidak menggunakan masker.</a:t>
            </a:r>
            <a:endParaRPr sz="1200" dirty="0"/>
          </a:p>
        </p:txBody>
      </p:sp>
      <p:sp>
        <p:nvSpPr>
          <p:cNvPr id="553" name="Google Shape;553;p34"/>
          <p:cNvSpPr txBox="1">
            <a:spLocks noGrp="1"/>
          </p:cNvSpPr>
          <p:nvPr>
            <p:ph type="subTitle" idx="4294967295"/>
          </p:nvPr>
        </p:nvSpPr>
        <p:spPr>
          <a:xfrm>
            <a:off x="4490333" y="2891207"/>
            <a:ext cx="2246501" cy="104474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dirty="0"/>
              <a:t>P</a:t>
            </a:r>
            <a:r>
              <a:rPr lang="en" sz="1200" dirty="0"/>
              <a:t>apan ini digunakan sebagai alas untuk nanti digunakan sebagai penghubung dari setiap bahan dalam perangkaian projek.</a:t>
            </a:r>
            <a:endParaRPr sz="1200" dirty="0"/>
          </a:p>
        </p:txBody>
      </p:sp>
      <p:sp>
        <p:nvSpPr>
          <p:cNvPr id="554" name="Google Shape;554;p34"/>
          <p:cNvSpPr txBox="1">
            <a:spLocks noGrp="1"/>
          </p:cNvSpPr>
          <p:nvPr>
            <p:ph type="subTitle" idx="4294967295"/>
          </p:nvPr>
        </p:nvSpPr>
        <p:spPr>
          <a:xfrm>
            <a:off x="6789990" y="2891207"/>
            <a:ext cx="2161359" cy="1210279"/>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200" dirty="0"/>
              <a:t>K</a:t>
            </a:r>
            <a:r>
              <a:rPr lang="en" sz="1200" dirty="0"/>
              <a:t>abel ini digunakan untuk menghubungkan komponen satu ke komponen lainnya agar rangkaian berhasil dibuat dan dijalankan.</a:t>
            </a:r>
            <a:endParaRPr sz="1200" dirty="0"/>
          </a:p>
        </p:txBody>
      </p:sp>
      <p:sp>
        <p:nvSpPr>
          <p:cNvPr id="555" name="Google Shape;555;p34"/>
          <p:cNvSpPr txBox="1">
            <a:spLocks noGrp="1"/>
          </p:cNvSpPr>
          <p:nvPr>
            <p:ph type="title" idx="4294967295"/>
          </p:nvPr>
        </p:nvSpPr>
        <p:spPr>
          <a:xfrm>
            <a:off x="2846133" y="1587177"/>
            <a:ext cx="914400" cy="365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000" dirty="0"/>
              <a:t>buzzer</a:t>
            </a:r>
            <a:endParaRPr sz="2000" dirty="0"/>
          </a:p>
        </p:txBody>
      </p:sp>
      <p:sp>
        <p:nvSpPr>
          <p:cNvPr id="556" name="Google Shape;556;p34"/>
          <p:cNvSpPr txBox="1">
            <a:spLocks noGrp="1"/>
          </p:cNvSpPr>
          <p:nvPr>
            <p:ph type="title" idx="4294967295"/>
          </p:nvPr>
        </p:nvSpPr>
        <p:spPr>
          <a:xfrm>
            <a:off x="4812348" y="1587177"/>
            <a:ext cx="914400" cy="365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400" dirty="0"/>
              <a:t>P</a:t>
            </a:r>
            <a:r>
              <a:rPr lang="en" sz="1400" dirty="0"/>
              <a:t>apan bread board</a:t>
            </a:r>
            <a:endParaRPr sz="1400" dirty="0"/>
          </a:p>
        </p:txBody>
      </p:sp>
      <p:sp>
        <p:nvSpPr>
          <p:cNvPr id="557" name="Google Shape;557;p34"/>
          <p:cNvSpPr txBox="1">
            <a:spLocks noGrp="1"/>
          </p:cNvSpPr>
          <p:nvPr>
            <p:ph type="title" idx="4294967295"/>
          </p:nvPr>
        </p:nvSpPr>
        <p:spPr>
          <a:xfrm>
            <a:off x="6778576" y="1587177"/>
            <a:ext cx="914400" cy="3657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600" dirty="0"/>
              <a:t>K</a:t>
            </a:r>
            <a:r>
              <a:rPr lang="en" sz="1600" dirty="0"/>
              <a:t>abel jumper</a:t>
            </a:r>
            <a:endParaRPr sz="1600" dirty="0"/>
          </a:p>
        </p:txBody>
      </p:sp>
      <p:sp>
        <p:nvSpPr>
          <p:cNvPr id="558" name="Google Shape;558;p34"/>
          <p:cNvSpPr txBox="1">
            <a:spLocks noGrp="1"/>
          </p:cNvSpPr>
          <p:nvPr>
            <p:ph type="title" idx="4294967295"/>
          </p:nvPr>
        </p:nvSpPr>
        <p:spPr>
          <a:xfrm>
            <a:off x="879881" y="1587177"/>
            <a:ext cx="914400" cy="365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800" dirty="0"/>
              <a:t>A</a:t>
            </a:r>
            <a:r>
              <a:rPr lang="en" sz="1800" dirty="0"/>
              <a:t>rduino uno</a:t>
            </a:r>
            <a:endParaRPr sz="1800" dirty="0"/>
          </a:p>
        </p:txBody>
      </p:sp>
      <p:cxnSp>
        <p:nvCxnSpPr>
          <p:cNvPr id="559" name="Google Shape;559;p34"/>
          <p:cNvCxnSpPr>
            <a:stCxn id="558" idx="3"/>
            <a:endCxn id="555" idx="1"/>
          </p:cNvCxnSpPr>
          <p:nvPr/>
        </p:nvCxnSpPr>
        <p:spPr>
          <a:xfrm>
            <a:off x="1794281" y="1770027"/>
            <a:ext cx="1051852" cy="0"/>
          </a:xfrm>
          <a:prstGeom prst="straightConnector1">
            <a:avLst/>
          </a:prstGeom>
          <a:noFill/>
          <a:ln w="9525" cap="flat" cmpd="sng">
            <a:solidFill>
              <a:schemeClr val="dk1"/>
            </a:solidFill>
            <a:prstDash val="solid"/>
            <a:round/>
            <a:headEnd type="none" w="med" len="med"/>
            <a:tailEnd type="none" w="med" len="med"/>
          </a:ln>
        </p:spPr>
      </p:cxnSp>
      <p:cxnSp>
        <p:nvCxnSpPr>
          <p:cNvPr id="560" name="Google Shape;560;p34"/>
          <p:cNvCxnSpPr>
            <a:cxnSpLocks/>
            <a:stCxn id="555" idx="3"/>
            <a:endCxn id="556" idx="1"/>
          </p:cNvCxnSpPr>
          <p:nvPr/>
        </p:nvCxnSpPr>
        <p:spPr>
          <a:xfrm>
            <a:off x="3760533" y="1770027"/>
            <a:ext cx="1051815" cy="0"/>
          </a:xfrm>
          <a:prstGeom prst="straightConnector1">
            <a:avLst/>
          </a:prstGeom>
          <a:noFill/>
          <a:ln w="9525" cap="flat" cmpd="sng">
            <a:solidFill>
              <a:schemeClr val="dk1"/>
            </a:solidFill>
            <a:prstDash val="solid"/>
            <a:round/>
            <a:headEnd type="none" w="med" len="med"/>
            <a:tailEnd type="none" w="med" len="med"/>
          </a:ln>
        </p:spPr>
      </p:cxnSp>
      <p:cxnSp>
        <p:nvCxnSpPr>
          <p:cNvPr id="561" name="Google Shape;561;p34"/>
          <p:cNvCxnSpPr>
            <a:cxnSpLocks/>
            <a:stCxn id="556" idx="3"/>
            <a:endCxn id="557" idx="1"/>
          </p:cNvCxnSpPr>
          <p:nvPr/>
        </p:nvCxnSpPr>
        <p:spPr>
          <a:xfrm>
            <a:off x="5726748" y="1770027"/>
            <a:ext cx="1051828" cy="0"/>
          </a:xfrm>
          <a:prstGeom prst="straightConnector1">
            <a:avLst/>
          </a:prstGeom>
          <a:noFill/>
          <a:ln w="9525" cap="flat" cmpd="sng">
            <a:solidFill>
              <a:schemeClr val="dk1"/>
            </a:solidFill>
            <a:prstDash val="solid"/>
            <a:round/>
            <a:headEnd type="none" w="med" len="med"/>
            <a:tailEnd type="none" w="med" len="med"/>
          </a:ln>
        </p:spPr>
      </p:cxnSp>
      <p:cxnSp>
        <p:nvCxnSpPr>
          <p:cNvPr id="562" name="Google Shape;562;p34"/>
          <p:cNvCxnSpPr>
            <a:cxnSpLocks/>
            <a:stCxn id="557" idx="3"/>
          </p:cNvCxnSpPr>
          <p:nvPr/>
        </p:nvCxnSpPr>
        <p:spPr>
          <a:xfrm>
            <a:off x="7692976" y="1770027"/>
            <a:ext cx="1536368" cy="0"/>
          </a:xfrm>
          <a:prstGeom prst="straightConnector1">
            <a:avLst/>
          </a:prstGeom>
          <a:noFill/>
          <a:ln w="9525" cap="flat" cmpd="sng">
            <a:solidFill>
              <a:schemeClr val="dk1"/>
            </a:solidFill>
            <a:prstDash val="solid"/>
            <a:round/>
            <a:headEnd type="none" w="med" len="med"/>
            <a:tailEnd type="none" w="med" len="med"/>
          </a:ln>
        </p:spPr>
      </p:cxnSp>
      <p:pic>
        <p:nvPicPr>
          <p:cNvPr id="51" name="Picture 50">
            <a:extLst>
              <a:ext uri="{FF2B5EF4-FFF2-40B4-BE49-F238E27FC236}">
                <a16:creationId xmlns:a16="http://schemas.microsoft.com/office/drawing/2014/main" id="{E4D97109-0422-3A2E-8F12-15AA0D755CF3}"/>
              </a:ext>
            </a:extLst>
          </p:cNvPr>
          <p:cNvPicPr/>
          <p:nvPr/>
        </p:nvPicPr>
        <p:blipFill>
          <a:blip r:embed="rId4"/>
          <a:stretch>
            <a:fillRect/>
          </a:stretch>
        </p:blipFill>
        <p:spPr>
          <a:xfrm>
            <a:off x="2721449" y="1986882"/>
            <a:ext cx="1258669" cy="916094"/>
          </a:xfrm>
          <a:prstGeom prst="rect">
            <a:avLst/>
          </a:prstGeom>
        </p:spPr>
      </p:pic>
      <p:pic>
        <p:nvPicPr>
          <p:cNvPr id="52" name="Picture 51">
            <a:extLst>
              <a:ext uri="{FF2B5EF4-FFF2-40B4-BE49-F238E27FC236}">
                <a16:creationId xmlns:a16="http://schemas.microsoft.com/office/drawing/2014/main" id="{68D0642A-4B88-23CD-FFB1-E6F5F6B57D97}"/>
              </a:ext>
            </a:extLst>
          </p:cNvPr>
          <p:cNvPicPr>
            <a:picLocks noChangeAspect="1"/>
          </p:cNvPicPr>
          <p:nvPr/>
        </p:nvPicPr>
        <p:blipFill rotWithShape="1">
          <a:blip r:embed="rId5"/>
          <a:srcRect t="6325" b="13177"/>
          <a:stretch/>
        </p:blipFill>
        <p:spPr bwMode="auto">
          <a:xfrm>
            <a:off x="746662" y="1973017"/>
            <a:ext cx="1172106" cy="943823"/>
          </a:xfrm>
          <a:prstGeom prst="rect">
            <a:avLst/>
          </a:prstGeom>
          <a:ln>
            <a:noFill/>
          </a:ln>
          <a:extLst>
            <a:ext uri="{53640926-AAD7-44D8-BBD7-CCE9431645EC}">
              <a14:shadowObscured xmlns:a14="http://schemas.microsoft.com/office/drawing/2010/main"/>
            </a:ext>
          </a:extLst>
        </p:spPr>
      </p:pic>
      <p:pic>
        <p:nvPicPr>
          <p:cNvPr id="53" name="Picture 52" descr="Jual Breadboard 400 Lubang Bread Board Project ProjectBoard Papan Komponen  Indonesia|Shopee Indonesia">
            <a:extLst>
              <a:ext uri="{FF2B5EF4-FFF2-40B4-BE49-F238E27FC236}">
                <a16:creationId xmlns:a16="http://schemas.microsoft.com/office/drawing/2014/main" id="{28276516-312C-26A4-A7C1-1A7A9339C5B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6880" b="6845"/>
          <a:stretch/>
        </p:blipFill>
        <p:spPr bwMode="auto">
          <a:xfrm>
            <a:off x="4735850" y="1986882"/>
            <a:ext cx="1051815" cy="907558"/>
          </a:xfrm>
          <a:prstGeom prst="rect">
            <a:avLst/>
          </a:prstGeom>
          <a:noFill/>
          <a:ln>
            <a:noFill/>
          </a:ln>
          <a:extLst>
            <a:ext uri="{53640926-AAD7-44D8-BBD7-CCE9431645EC}">
              <a14:shadowObscured xmlns:a14="http://schemas.microsoft.com/office/drawing/2010/main"/>
            </a:ext>
          </a:extLst>
        </p:spPr>
      </p:pic>
      <p:pic>
        <p:nvPicPr>
          <p:cNvPr id="54" name="Picture 53" descr="Jual Kabel Jumper Male to Male 20cm (Isi 10pcs) - Kab. Tangerang - v.vilo  store | Tokopedia">
            <a:extLst>
              <a:ext uri="{FF2B5EF4-FFF2-40B4-BE49-F238E27FC236}">
                <a16:creationId xmlns:a16="http://schemas.microsoft.com/office/drawing/2014/main" id="{B189361A-3B51-5CF6-2B28-828D128873F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250" t="7306" r="2727" b="8382"/>
          <a:stretch/>
        </p:blipFill>
        <p:spPr bwMode="auto">
          <a:xfrm>
            <a:off x="6778563" y="1971312"/>
            <a:ext cx="1015954" cy="901460"/>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2"/>
        <p:cNvGrpSpPr/>
        <p:nvPr/>
      </p:nvGrpSpPr>
      <p:grpSpPr>
        <a:xfrm>
          <a:off x="0" y="0"/>
          <a:ext cx="0" cy="0"/>
          <a:chOff x="0" y="0"/>
          <a:chExt cx="0" cy="0"/>
        </a:xfrm>
      </p:grpSpPr>
      <p:sp>
        <p:nvSpPr>
          <p:cNvPr id="594" name="Google Shape;594;p35"/>
          <p:cNvSpPr txBox="1">
            <a:spLocks noGrp="1"/>
          </p:cNvSpPr>
          <p:nvPr>
            <p:ph type="subTitle" idx="4294967295"/>
          </p:nvPr>
        </p:nvSpPr>
        <p:spPr>
          <a:xfrm>
            <a:off x="1614858" y="2989683"/>
            <a:ext cx="1819800" cy="82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t>D</a:t>
            </a:r>
            <a:r>
              <a:rPr lang="en" dirty="0"/>
              <a:t>igunakan LED berwarna merah dan hijau</a:t>
            </a:r>
            <a:endParaRPr dirty="0"/>
          </a:p>
        </p:txBody>
      </p:sp>
      <p:sp>
        <p:nvSpPr>
          <p:cNvPr id="595" name="Google Shape;595;p35"/>
          <p:cNvSpPr txBox="1">
            <a:spLocks noGrp="1"/>
          </p:cNvSpPr>
          <p:nvPr>
            <p:ph type="subTitle" idx="4294967295"/>
          </p:nvPr>
        </p:nvSpPr>
        <p:spPr>
          <a:xfrm>
            <a:off x="3510322" y="2978011"/>
            <a:ext cx="1966215" cy="82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dirty="0"/>
              <a:t>K</a:t>
            </a:r>
            <a:r>
              <a:rPr lang="en" sz="1200" dirty="0"/>
              <a:t>abel ini digunakan untuk menghubungkan antara arduino dengan laptop.</a:t>
            </a:r>
            <a:endParaRPr sz="1200" dirty="0"/>
          </a:p>
        </p:txBody>
      </p:sp>
      <p:sp>
        <p:nvSpPr>
          <p:cNvPr id="596" name="Google Shape;596;p35"/>
          <p:cNvSpPr txBox="1">
            <a:spLocks noGrp="1"/>
          </p:cNvSpPr>
          <p:nvPr>
            <p:ph type="subTitle" idx="4294967295"/>
          </p:nvPr>
        </p:nvSpPr>
        <p:spPr>
          <a:xfrm>
            <a:off x="5547325" y="2989683"/>
            <a:ext cx="1819800" cy="82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dirty="0"/>
              <a:t>W</a:t>
            </a:r>
            <a:r>
              <a:rPr lang="en" sz="1200" dirty="0"/>
              <a:t>ebcam ini digunakan sebagai sensor pendeteksi masker</a:t>
            </a:r>
            <a:endParaRPr sz="1200" dirty="0"/>
          </a:p>
        </p:txBody>
      </p:sp>
      <p:sp>
        <p:nvSpPr>
          <p:cNvPr id="598" name="Google Shape;598;p35"/>
          <p:cNvSpPr txBox="1">
            <a:spLocks noGrp="1"/>
          </p:cNvSpPr>
          <p:nvPr>
            <p:ph type="title" idx="4294967295"/>
          </p:nvPr>
        </p:nvSpPr>
        <p:spPr>
          <a:xfrm>
            <a:off x="4033810" y="1537383"/>
            <a:ext cx="914400" cy="365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400" dirty="0"/>
              <a:t>K</a:t>
            </a:r>
            <a:r>
              <a:rPr lang="en" sz="1400" dirty="0"/>
              <a:t>abel mini usb</a:t>
            </a:r>
            <a:endParaRPr sz="1400" dirty="0"/>
          </a:p>
        </p:txBody>
      </p:sp>
      <p:sp>
        <p:nvSpPr>
          <p:cNvPr id="599" name="Google Shape;599;p35"/>
          <p:cNvSpPr txBox="1">
            <a:spLocks noGrp="1"/>
          </p:cNvSpPr>
          <p:nvPr>
            <p:ph type="title" idx="4294967295"/>
          </p:nvPr>
        </p:nvSpPr>
        <p:spPr>
          <a:xfrm>
            <a:off x="6000025" y="1537383"/>
            <a:ext cx="914400" cy="365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2000" dirty="0"/>
              <a:t>W</a:t>
            </a:r>
            <a:r>
              <a:rPr lang="en" sz="2000" dirty="0"/>
              <a:t>ebcam</a:t>
            </a:r>
            <a:endParaRPr sz="2000" dirty="0"/>
          </a:p>
        </p:txBody>
      </p:sp>
      <p:sp>
        <p:nvSpPr>
          <p:cNvPr id="601" name="Google Shape;601;p35"/>
          <p:cNvSpPr txBox="1">
            <a:spLocks noGrp="1"/>
          </p:cNvSpPr>
          <p:nvPr>
            <p:ph type="title" idx="4294967295"/>
          </p:nvPr>
        </p:nvSpPr>
        <p:spPr>
          <a:xfrm>
            <a:off x="2067558" y="1537383"/>
            <a:ext cx="914400" cy="3657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2000" dirty="0"/>
              <a:t>L</a:t>
            </a:r>
            <a:r>
              <a:rPr lang="en" sz="2000" dirty="0"/>
              <a:t>ampu led</a:t>
            </a:r>
            <a:endParaRPr sz="2000" dirty="0"/>
          </a:p>
        </p:txBody>
      </p:sp>
      <p:cxnSp>
        <p:nvCxnSpPr>
          <p:cNvPr id="602" name="Google Shape;602;p35"/>
          <p:cNvCxnSpPr>
            <a:stCxn id="601" idx="3"/>
            <a:endCxn id="598" idx="1"/>
          </p:cNvCxnSpPr>
          <p:nvPr/>
        </p:nvCxnSpPr>
        <p:spPr>
          <a:xfrm>
            <a:off x="2981958" y="1720233"/>
            <a:ext cx="1051800" cy="0"/>
          </a:xfrm>
          <a:prstGeom prst="straightConnector1">
            <a:avLst/>
          </a:prstGeom>
          <a:noFill/>
          <a:ln w="9525" cap="flat" cmpd="sng">
            <a:solidFill>
              <a:schemeClr val="dk1"/>
            </a:solidFill>
            <a:prstDash val="solid"/>
            <a:round/>
            <a:headEnd type="none" w="med" len="med"/>
            <a:tailEnd type="none" w="med" len="med"/>
          </a:ln>
        </p:spPr>
      </p:cxnSp>
      <p:cxnSp>
        <p:nvCxnSpPr>
          <p:cNvPr id="603" name="Google Shape;603;p35"/>
          <p:cNvCxnSpPr>
            <a:stCxn id="601" idx="1"/>
          </p:cNvCxnSpPr>
          <p:nvPr/>
        </p:nvCxnSpPr>
        <p:spPr>
          <a:xfrm rot="10800000">
            <a:off x="889758" y="1720233"/>
            <a:ext cx="1177800" cy="0"/>
          </a:xfrm>
          <a:prstGeom prst="straightConnector1">
            <a:avLst/>
          </a:prstGeom>
          <a:noFill/>
          <a:ln w="9525" cap="flat" cmpd="sng">
            <a:solidFill>
              <a:schemeClr val="dk1"/>
            </a:solidFill>
            <a:prstDash val="solid"/>
            <a:round/>
            <a:headEnd type="none" w="med" len="med"/>
            <a:tailEnd type="none" w="med" len="med"/>
          </a:ln>
        </p:spPr>
      </p:cxnSp>
      <p:cxnSp>
        <p:nvCxnSpPr>
          <p:cNvPr id="604" name="Google Shape;604;p35"/>
          <p:cNvCxnSpPr>
            <a:stCxn id="598" idx="3"/>
            <a:endCxn id="599" idx="1"/>
          </p:cNvCxnSpPr>
          <p:nvPr/>
        </p:nvCxnSpPr>
        <p:spPr>
          <a:xfrm>
            <a:off x="4948210" y="1720233"/>
            <a:ext cx="1051800" cy="0"/>
          </a:xfrm>
          <a:prstGeom prst="straightConnector1">
            <a:avLst/>
          </a:prstGeom>
          <a:noFill/>
          <a:ln w="9525" cap="flat" cmpd="sng">
            <a:solidFill>
              <a:schemeClr val="dk1"/>
            </a:solidFill>
            <a:prstDash val="solid"/>
            <a:round/>
            <a:headEnd type="none" w="med" len="med"/>
            <a:tailEnd type="none" w="med" len="med"/>
          </a:ln>
        </p:spPr>
      </p:cxnSp>
      <p:cxnSp>
        <p:nvCxnSpPr>
          <p:cNvPr id="605" name="Google Shape;605;p35"/>
          <p:cNvCxnSpPr>
            <a:cxnSpLocks/>
            <a:stCxn id="599" idx="3"/>
          </p:cNvCxnSpPr>
          <p:nvPr/>
        </p:nvCxnSpPr>
        <p:spPr>
          <a:xfrm>
            <a:off x="6914425" y="1720233"/>
            <a:ext cx="1051800" cy="0"/>
          </a:xfrm>
          <a:prstGeom prst="straightConnector1">
            <a:avLst/>
          </a:prstGeom>
          <a:noFill/>
          <a:ln w="9525" cap="flat" cmpd="sng">
            <a:solidFill>
              <a:schemeClr val="dk1"/>
            </a:solidFill>
            <a:prstDash val="solid"/>
            <a:round/>
            <a:headEnd type="none" w="med" len="med"/>
            <a:tailEnd type="none" w="med" len="med"/>
          </a:ln>
        </p:spPr>
      </p:cxnSp>
      <p:pic>
        <p:nvPicPr>
          <p:cNvPr id="39" name="Picture 38">
            <a:extLst>
              <a:ext uri="{FF2B5EF4-FFF2-40B4-BE49-F238E27FC236}">
                <a16:creationId xmlns:a16="http://schemas.microsoft.com/office/drawing/2014/main" id="{8206B76F-74E9-67D5-C919-E5021AD935CE}"/>
              </a:ext>
            </a:extLst>
          </p:cNvPr>
          <p:cNvPicPr/>
          <p:nvPr/>
        </p:nvPicPr>
        <p:blipFill rotWithShape="1">
          <a:blip r:embed="rId4"/>
          <a:srcRect l="9810" t="11436" r="9447" b="14657"/>
          <a:stretch/>
        </p:blipFill>
        <p:spPr bwMode="auto">
          <a:xfrm>
            <a:off x="1984068" y="1945365"/>
            <a:ext cx="1112520" cy="982034"/>
          </a:xfrm>
          <a:prstGeom prst="rect">
            <a:avLst/>
          </a:prstGeom>
          <a:ln>
            <a:noFill/>
          </a:ln>
          <a:extLst>
            <a:ext uri="{53640926-AAD7-44D8-BBD7-CCE9431645EC}">
              <a14:shadowObscured xmlns:a14="http://schemas.microsoft.com/office/drawing/2010/main"/>
            </a:ext>
          </a:extLst>
        </p:spPr>
      </p:pic>
      <p:pic>
        <p:nvPicPr>
          <p:cNvPr id="40" name="Picture 39" descr="Kabel USB UNTUK Arduino 3.0 USB Ke USB Mini 30Cm|Data Cables| - AliExpress">
            <a:extLst>
              <a:ext uri="{FF2B5EF4-FFF2-40B4-BE49-F238E27FC236}">
                <a16:creationId xmlns:a16="http://schemas.microsoft.com/office/drawing/2014/main" id="{565CCD58-6CBC-0EBE-F18B-CBE93DA1FFD9}"/>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21964" b="91329" l="10000" r="90000"/>
                    </a14:imgEffect>
                  </a14:imgLayer>
                </a14:imgProps>
              </a:ext>
              <a:ext uri="{28A0092B-C50C-407E-A947-70E740481C1C}">
                <a14:useLocalDpi xmlns:a14="http://schemas.microsoft.com/office/drawing/2010/main" val="0"/>
              </a:ext>
            </a:extLst>
          </a:blip>
          <a:srcRect t="13294"/>
          <a:stretch/>
        </p:blipFill>
        <p:spPr bwMode="auto">
          <a:xfrm>
            <a:off x="3749110" y="1903083"/>
            <a:ext cx="1412314" cy="1224529"/>
          </a:xfrm>
          <a:prstGeom prst="rect">
            <a:avLst/>
          </a:prstGeom>
          <a:noFill/>
          <a:ln>
            <a:noFill/>
          </a:ln>
          <a:extLst>
            <a:ext uri="{53640926-AAD7-44D8-BBD7-CCE9431645EC}">
              <a14:shadowObscured xmlns:a14="http://schemas.microsoft.com/office/drawing/2010/main"/>
            </a:ext>
          </a:extLst>
        </p:spPr>
      </p:pic>
      <p:pic>
        <p:nvPicPr>
          <p:cNvPr id="41" name="Picture 40" descr="Pengertian Webcam, Fungsi Webcam dan Cara Kerja">
            <a:extLst>
              <a:ext uri="{FF2B5EF4-FFF2-40B4-BE49-F238E27FC236}">
                <a16:creationId xmlns:a16="http://schemas.microsoft.com/office/drawing/2014/main" id="{1C2FA328-8D7A-2895-0273-59883145C2F4}"/>
              </a:ext>
            </a:extLst>
          </p:cNvPr>
          <p:cNvPicPr>
            <a:picLocks noChangeAspect="1"/>
          </p:cNvPicPr>
          <p:nvPr/>
        </p:nvPicPr>
        <p:blipFill rotWithShape="1">
          <a:blip r:embed="rId7">
            <a:extLst>
              <a:ext uri="{28A0092B-C50C-407E-A947-70E740481C1C}">
                <a14:useLocalDpi xmlns:a14="http://schemas.microsoft.com/office/drawing/2010/main" val="0"/>
              </a:ext>
            </a:extLst>
          </a:blip>
          <a:srcRect l="23270" t="3781" r="21673" b="3766"/>
          <a:stretch/>
        </p:blipFill>
        <p:spPr bwMode="auto">
          <a:xfrm>
            <a:off x="5931325" y="1962268"/>
            <a:ext cx="1051800" cy="968229"/>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3" name="Google Shape;523;p31"/>
          <p:cNvSpPr txBox="1">
            <a:spLocks noGrp="1"/>
          </p:cNvSpPr>
          <p:nvPr>
            <p:ph type="title"/>
          </p:nvPr>
        </p:nvSpPr>
        <p:spPr>
          <a:xfrm>
            <a:off x="3852059" y="2023050"/>
            <a:ext cx="4572000" cy="1097400"/>
          </a:xfrm>
          <a:prstGeom prst="rect">
            <a:avLst/>
          </a:prstGeom>
        </p:spPr>
        <p:txBody>
          <a:bodyPr spcFirstLastPara="1" wrap="square" lIns="182875" tIns="91425" rIns="182875" bIns="91425" anchor="ctr" anchorCtr="0">
            <a:noAutofit/>
          </a:bodyPr>
          <a:lstStyle/>
          <a:p>
            <a:pPr marL="0" lvl="0" indent="0" algn="ctr" rtl="0">
              <a:spcBef>
                <a:spcPts val="0"/>
              </a:spcBef>
              <a:spcAft>
                <a:spcPts val="0"/>
              </a:spcAft>
              <a:buNone/>
            </a:pPr>
            <a:r>
              <a:rPr lang="en-US" dirty="0"/>
              <a:t>A</a:t>
            </a:r>
            <a:r>
              <a:rPr lang="en" dirty="0"/>
              <a:t>lgoritma ai</a:t>
            </a:r>
            <a:endParaRPr dirty="0"/>
          </a:p>
        </p:txBody>
      </p:sp>
      <p:sp>
        <p:nvSpPr>
          <p:cNvPr id="524" name="Google Shape;524;p31"/>
          <p:cNvSpPr/>
          <p:nvPr/>
        </p:nvSpPr>
        <p:spPr>
          <a:xfrm>
            <a:off x="925650" y="1211400"/>
            <a:ext cx="2720700" cy="2720700"/>
          </a:xfrm>
          <a:prstGeom prst="star24">
            <a:avLst>
              <a:gd name="adj" fmla="val 375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txBox="1">
            <a:spLocks noGrp="1"/>
          </p:cNvSpPr>
          <p:nvPr>
            <p:ph type="title" idx="2"/>
          </p:nvPr>
        </p:nvSpPr>
        <p:spPr>
          <a:xfrm>
            <a:off x="1371600" y="2001825"/>
            <a:ext cx="1828800" cy="1197900"/>
          </a:xfrm>
          <a:prstGeom prst="rect">
            <a:avLst/>
          </a:prstGeom>
        </p:spPr>
        <p:txBody>
          <a:bodyPr spcFirstLastPara="1" wrap="square" lIns="182875" tIns="91425" rIns="18287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4252531625"/>
      </p:ext>
    </p:extLst>
  </p:cSld>
  <p:clrMapOvr>
    <a:masterClrMapping/>
  </p:clrMapOvr>
</p:sld>
</file>

<file path=ppt/theme/theme1.xml><?xml version="1.0" encoding="utf-8"?>
<a:theme xmlns:a="http://schemas.openxmlformats.org/drawingml/2006/main" name="Gradient Sales MK Plan by Slidesgo">
  <a:themeElements>
    <a:clrScheme name="Simple Light">
      <a:dk1>
        <a:srgbClr val="000000"/>
      </a:dk1>
      <a:lt1>
        <a:srgbClr val="FFFFFF"/>
      </a:lt1>
      <a:dk2>
        <a:srgbClr val="F8A173"/>
      </a:dk2>
      <a:lt2>
        <a:srgbClr val="84C2DC"/>
      </a:lt2>
      <a:accent1>
        <a:srgbClr val="CFB6EF"/>
      </a:accent1>
      <a:accent2>
        <a:srgbClr val="FCEF6C"/>
      </a:accent2>
      <a:accent3>
        <a:srgbClr val="C6DDC9"/>
      </a:accent3>
      <a:accent4>
        <a:srgbClr val="FBCFE9"/>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1074</Words>
  <Application>Microsoft Office PowerPoint</Application>
  <PresentationFormat>On-screen Show (16:9)</PresentationFormat>
  <Paragraphs>80</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Baskerville Old Face</vt:lpstr>
      <vt:lpstr>Zilla Slab</vt:lpstr>
      <vt:lpstr>Bebas Neue</vt:lpstr>
      <vt:lpstr>Wingdings</vt:lpstr>
      <vt:lpstr>Open Sans</vt:lpstr>
      <vt:lpstr>Arial</vt:lpstr>
      <vt:lpstr>Roboto Condensed Light</vt:lpstr>
      <vt:lpstr>Gradient Sales MK Plan by Slidesgo</vt:lpstr>
      <vt:lpstr>Alat pendeteksi masker berbasis mikrokontroler arduino uno</vt:lpstr>
      <vt:lpstr>OUR TEAMS</vt:lpstr>
      <vt:lpstr>PENDAHULUAN</vt:lpstr>
      <vt:lpstr>PENDAHULUAN</vt:lpstr>
      <vt:lpstr>About us</vt:lpstr>
      <vt:lpstr>Alat dan bahan</vt:lpstr>
      <vt:lpstr>buzzer</vt:lpstr>
      <vt:lpstr>Kabel mini usb</vt:lpstr>
      <vt:lpstr>Algoritma ai</vt:lpstr>
      <vt:lpstr>Dynamic programming</vt:lpstr>
      <vt:lpstr>Dynamic programming</vt:lpstr>
      <vt:lpstr>Dynamic programming</vt:lpstr>
      <vt:lpstr>PowerPoint Presentation</vt:lpstr>
      <vt:lpstr>Teachable machine</vt:lpstr>
      <vt:lpstr>Langkah percobaan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Alat pendeteksi masker berbasis mikrokontroler arduino uno</dc:title>
  <cp:lastModifiedBy>Salma</cp:lastModifiedBy>
  <cp:revision>11</cp:revision>
  <dcterms:modified xsi:type="dcterms:W3CDTF">2022-05-22T06:59:28Z</dcterms:modified>
</cp:coreProperties>
</file>