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824-1BC2-69A5-A089-DADED5CE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0CC5-D582-965C-E361-62F1B57FC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CFC8-9AA2-206B-3617-60DB4ED2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2C99-2725-97C0-32B2-D908FD3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9114-70B7-A3DD-6AF8-809947E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677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4DE7-7F0C-D066-4187-4B3E6697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7C981-3CF2-81D2-3005-E082021E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3194-6863-4CD8-802F-C0AC51C7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6BB3-0E25-28F3-1711-6F9744F9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9B5D-CC95-CE11-E14A-A56F3D58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948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780-3031-00AE-7A34-42138E54E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FD82-D2DA-CBB5-E302-B4B4B66A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44D0-8D84-76D3-4C04-2BD8FC3A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3BFD-E3FA-72AB-298B-D3C4635D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C20D-F80B-7FA7-114A-585FCC2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253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4798-82DD-D2DD-7306-C4D8DE71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3CC3-A441-561C-FF45-348666BD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D728-2A53-F7A8-DC4D-81BDFF39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5395-3D9A-3F88-5478-575B103C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8E53-2384-0F8D-0ECF-AF5F8A66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139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D969-967D-C856-A4C2-1A1844B1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E579-82E5-EE67-F27D-D0B17859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D09D-888A-5315-C90E-420468F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1D91-5954-90D8-2474-004B832D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1F8E-72E9-1614-D0A2-BC37700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986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B6EC-1EF9-1F55-D9CB-7F7646B1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2F9A-4ABA-6F90-01FD-935A28073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264DD-587A-6E7B-30BC-DDE0F5859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3D202-902F-E6DF-D5BC-6809EF85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246A-0656-8FE7-2F79-F20BA2D0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9CE8E-8734-4A63-0ED0-526FDC55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498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8FF1-1DD0-4C10-D6F6-5DA1BC3C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DDC1-33B8-3D8F-2283-FF8B4CB1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1C1EA-8AAB-F80C-7A2A-D2F87CBB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BDB05-A933-EF37-9635-AA4D9A5A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B7D33-E7DD-C91D-F87F-8F246F2C4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D1EFA-4473-10F5-6898-4F6FEA6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96A44-9459-59AA-D3AC-AC7BA99F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45BF9-9A8E-A6ED-997E-2C930CC7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4940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F034-B114-138F-4485-2342DC92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F9B30-6510-9468-AF0B-972E4F7B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2B8D5-802C-3FB5-E3D2-24A7B7D2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46EC-4CF3-9DFC-9979-8E9E3FE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711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7910-A6DA-26CC-6C44-E0C5860B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B8347-70DE-3F2E-3FF0-4D281813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D846-8CBE-31C3-4F05-DB564B9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45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53B2-6F18-B178-EC97-3DE4B004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21A0-000C-642E-8C77-9BDA1845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88B7-3E21-A7C6-8207-40AC33A2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46F5-9605-C4C0-515A-E32F2931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1B373-D354-FF0D-B3E1-2AD9CA7A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5314C-5F7A-F3C2-874E-B85B4303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5132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8DC5-7BA6-84E6-7BE6-CC2B3F1B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2B20-76FA-9FE9-ECDC-57AC53538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2EF7-AE27-F096-2726-5CC2DED5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8CA0F-F278-9730-1F99-3BB3E1EB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7460-871C-6926-87EB-D4603489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2C27E-8A76-247D-3626-B9407AEF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823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13052-4334-9254-3A13-E279D0C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D49C-2BA3-3050-05E3-D3FB6760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6E1B0-8BAD-53FD-AFBA-B002F3AF5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4AFB-95B6-45AA-B53B-E5E999B0A8CB}" type="datetimeFigureOut">
              <a:rPr lang="fr-TN" smtClean="0"/>
              <a:t>21/06/2023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DD32-F203-465B-B723-666C09D88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F6BE-9153-C8FD-7E2E-7FAFC3037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68A3-748E-46A9-881E-A80C58C1E0E5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6790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1063C4-B0A8-7CB1-661E-21ED3C5B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0" y="3449930"/>
            <a:ext cx="1451426" cy="116920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C1AE45F-5393-03BC-1489-698AB5A72F9F}"/>
              </a:ext>
            </a:extLst>
          </p:cNvPr>
          <p:cNvSpPr/>
          <p:nvPr/>
        </p:nvSpPr>
        <p:spPr>
          <a:xfrm>
            <a:off x="2336397" y="2630078"/>
            <a:ext cx="1316848" cy="814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 modèle</a:t>
            </a:r>
            <a:endParaRPr lang="fr-T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8EDBA-BA2E-0EE8-6803-21DFFF88F94E}"/>
              </a:ext>
            </a:extLst>
          </p:cNvPr>
          <p:cNvSpPr txBox="1"/>
          <p:nvPr/>
        </p:nvSpPr>
        <p:spPr>
          <a:xfrm flipH="1">
            <a:off x="287913" y="942256"/>
            <a:ext cx="125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de référence</a:t>
            </a:r>
            <a:endParaRPr lang="fr-T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8FB9E-3827-6936-43E2-719CB780BD10}"/>
              </a:ext>
            </a:extLst>
          </p:cNvPr>
          <p:cNvSpPr txBox="1"/>
          <p:nvPr/>
        </p:nvSpPr>
        <p:spPr>
          <a:xfrm>
            <a:off x="257079" y="2977380"/>
            <a:ext cx="131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image</a:t>
            </a:r>
            <a:endParaRPr lang="fr-T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A91CA1C-05E5-78E7-90E2-D0A61975148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70582" y="2102178"/>
            <a:ext cx="1524239" cy="527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6B9BE77-45FA-04E0-6F81-2967176E3847}"/>
              </a:ext>
            </a:extLst>
          </p:cNvPr>
          <p:cNvCxnSpPr>
            <a:cxnSpLocks/>
            <a:stCxn id="4" idx="3"/>
            <a:endCxn id="13" idx="4"/>
          </p:cNvCxnSpPr>
          <p:nvPr/>
        </p:nvCxnSpPr>
        <p:spPr>
          <a:xfrm flipV="1">
            <a:off x="1561946" y="3444566"/>
            <a:ext cx="1432875" cy="5899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A9AAD3-FDD7-8EBF-2C27-873C1428CF91}"/>
              </a:ext>
            </a:extLst>
          </p:cNvPr>
          <p:cNvCxnSpPr>
            <a:stCxn id="13" idx="6"/>
          </p:cNvCxnSpPr>
          <p:nvPr/>
        </p:nvCxnSpPr>
        <p:spPr>
          <a:xfrm>
            <a:off x="3653245" y="3037322"/>
            <a:ext cx="211745" cy="147340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E7141-44A9-3A1D-4754-D2B5D2B132EF}"/>
              </a:ext>
            </a:extLst>
          </p:cNvPr>
          <p:cNvCxnSpPr>
            <a:cxnSpLocks/>
          </p:cNvCxnSpPr>
          <p:nvPr/>
        </p:nvCxnSpPr>
        <p:spPr>
          <a:xfrm flipH="1">
            <a:off x="3318235" y="4486090"/>
            <a:ext cx="546755" cy="431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B771ED-3EED-744B-5084-50D8519B29AB}"/>
              </a:ext>
            </a:extLst>
          </p:cNvPr>
          <p:cNvCxnSpPr>
            <a:cxnSpLocks/>
          </p:cNvCxnSpPr>
          <p:nvPr/>
        </p:nvCxnSpPr>
        <p:spPr>
          <a:xfrm>
            <a:off x="3864990" y="4510727"/>
            <a:ext cx="471340" cy="407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3302161-C215-398C-DD58-8C9F3ED1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7" y="1588586"/>
            <a:ext cx="1451426" cy="11692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F567973-3809-7A4F-C850-5416285B683C}"/>
              </a:ext>
            </a:extLst>
          </p:cNvPr>
          <p:cNvSpPr txBox="1"/>
          <p:nvPr/>
        </p:nvSpPr>
        <p:spPr>
          <a:xfrm>
            <a:off x="751966" y="273116"/>
            <a:ext cx="165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Détection</a:t>
            </a:r>
            <a:endParaRPr lang="fr-T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2D20E8-7D7B-2CEA-03D2-5CF27A22CA29}"/>
              </a:ext>
            </a:extLst>
          </p:cNvPr>
          <p:cNvSpPr txBox="1"/>
          <p:nvPr/>
        </p:nvSpPr>
        <p:spPr>
          <a:xfrm>
            <a:off x="4014007" y="229905"/>
            <a:ext cx="195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Localisation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défauts</a:t>
            </a:r>
            <a:endParaRPr lang="fr-T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83A692-2FED-8F55-90A6-32FC7B336542}"/>
              </a:ext>
            </a:extLst>
          </p:cNvPr>
          <p:cNvSpPr/>
          <p:nvPr/>
        </p:nvSpPr>
        <p:spPr>
          <a:xfrm>
            <a:off x="3864991" y="4934965"/>
            <a:ext cx="1392264" cy="360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Prédiction=1</a:t>
            </a:r>
            <a:endParaRPr lang="fr-T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207872-CBD9-00A3-7D37-BD7CBF466E9E}"/>
              </a:ext>
            </a:extLst>
          </p:cNvPr>
          <p:cNvSpPr/>
          <p:nvPr/>
        </p:nvSpPr>
        <p:spPr>
          <a:xfrm>
            <a:off x="2336397" y="4934965"/>
            <a:ext cx="1392264" cy="360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Prédiction=0</a:t>
            </a:r>
            <a:endParaRPr lang="fr-TN" dirty="0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497498E-585B-40EB-3948-095932335451}"/>
              </a:ext>
            </a:extLst>
          </p:cNvPr>
          <p:cNvCxnSpPr/>
          <p:nvPr/>
        </p:nvCxnSpPr>
        <p:spPr>
          <a:xfrm rot="16200000" flipH="1">
            <a:off x="1221676" y="1773144"/>
            <a:ext cx="6858000" cy="3311711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871209-F62D-88EA-3C62-62C14F83D258}"/>
              </a:ext>
            </a:extLst>
          </p:cNvPr>
          <p:cNvCxnSpPr>
            <a:stCxn id="56" idx="3"/>
          </p:cNvCxnSpPr>
          <p:nvPr/>
        </p:nvCxnSpPr>
        <p:spPr>
          <a:xfrm flipV="1">
            <a:off x="5257255" y="5115382"/>
            <a:ext cx="11152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D67CFE9-6C52-B52F-1375-A4233EDCD928}"/>
              </a:ext>
            </a:extLst>
          </p:cNvPr>
          <p:cNvCxnSpPr/>
          <p:nvPr/>
        </p:nvCxnSpPr>
        <p:spPr>
          <a:xfrm rot="16200000" flipH="1">
            <a:off x="4908103" y="1801971"/>
            <a:ext cx="6858000" cy="3254058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D80BFAB-AABA-1312-3FEC-4475E534F03E}"/>
              </a:ext>
            </a:extLst>
          </p:cNvPr>
          <p:cNvSpPr txBox="1"/>
          <p:nvPr/>
        </p:nvSpPr>
        <p:spPr>
          <a:xfrm>
            <a:off x="8337103" y="273116"/>
            <a:ext cx="304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Quantification</a:t>
            </a:r>
            <a:endParaRPr lang="fr-T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A27A1D-8658-E486-8ABD-77F1B39FCA92}"/>
              </a:ext>
            </a:extLst>
          </p:cNvPr>
          <p:cNvCxnSpPr/>
          <p:nvPr/>
        </p:nvCxnSpPr>
        <p:spPr>
          <a:xfrm>
            <a:off x="6710074" y="1891415"/>
            <a:ext cx="1206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4EEF459B-8A55-B3B5-EC9C-05F593CA5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9" y="3519887"/>
            <a:ext cx="1395168" cy="10292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EC56B01-ECA3-0274-8AA1-B968EB12C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5" y="1614709"/>
            <a:ext cx="1340965" cy="10541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009D898-B09B-31D1-2ABB-1D537085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9" y="1985639"/>
            <a:ext cx="1395168" cy="1029290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E896391A-838E-BA2F-9EE1-DF72349E7BD0}"/>
              </a:ext>
            </a:extLst>
          </p:cNvPr>
          <p:cNvSpPr/>
          <p:nvPr/>
        </p:nvSpPr>
        <p:spPr>
          <a:xfrm>
            <a:off x="6306532" y="2832067"/>
            <a:ext cx="403542" cy="900947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02FA470A-EC55-A41F-7F40-BD112ADE4C3C}"/>
              </a:ext>
            </a:extLst>
          </p:cNvPr>
          <p:cNvSpPr/>
          <p:nvPr/>
        </p:nvSpPr>
        <p:spPr>
          <a:xfrm>
            <a:off x="5453953" y="2029417"/>
            <a:ext cx="469530" cy="85011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917A4C-CEB5-3162-798E-35AD64C388A6}"/>
              </a:ext>
            </a:extLst>
          </p:cNvPr>
          <p:cNvSpPr txBox="1"/>
          <p:nvPr/>
        </p:nvSpPr>
        <p:spPr>
          <a:xfrm>
            <a:off x="8408709" y="1706252"/>
            <a:ext cx="349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Calculer le pourcentage de défauts entre les deux images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9594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 Makina</dc:creator>
  <cp:lastModifiedBy>Salma Makina</cp:lastModifiedBy>
  <cp:revision>2</cp:revision>
  <dcterms:created xsi:type="dcterms:W3CDTF">2023-06-21T22:38:59Z</dcterms:created>
  <dcterms:modified xsi:type="dcterms:W3CDTF">2023-06-22T01:32:23Z</dcterms:modified>
</cp:coreProperties>
</file>