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8" r:id="rId2"/>
    <p:sldId id="257" r:id="rId3"/>
    <p:sldId id="259" r:id="rId4"/>
    <p:sldId id="260" r:id="rId5"/>
    <p:sldId id="261" r:id="rId6"/>
    <p:sldId id="263" r:id="rId7"/>
    <p:sldId id="264" r:id="rId8"/>
    <p:sldId id="262" r:id="rId9"/>
    <p:sldId id="269" r:id="rId10"/>
    <p:sldId id="270" r:id="rId11"/>
    <p:sldId id="267"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1607FE5-1ABB-43A5-8B3F-AEBB45984853}">
          <p14:sldIdLst>
            <p14:sldId id="258"/>
            <p14:sldId id="257"/>
            <p14:sldId id="259"/>
            <p14:sldId id="260"/>
            <p14:sldId id="261"/>
            <p14:sldId id="263"/>
            <p14:sldId id="264"/>
            <p14:sldId id="262"/>
            <p14:sldId id="269"/>
            <p14:sldId id="270"/>
            <p14:sldId id="267"/>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5" d="100"/>
          <a:sy n="65" d="100"/>
        </p:scale>
        <p:origin x="936"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D5E633-E20C-4DF4-99F5-437D4FDE03C0}" type="datetimeFigureOut">
              <a:rPr lang="en-US" smtClean="0"/>
              <a:t>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5F4910-70AD-4F7D-902D-CA5DD7E10993}" type="slidenum">
              <a:rPr lang="en-US" smtClean="0"/>
              <a:t>‹#›</a:t>
            </a:fld>
            <a:endParaRPr lang="en-US"/>
          </a:p>
        </p:txBody>
      </p:sp>
    </p:spTree>
    <p:extLst>
      <p:ext uri="{BB962C8B-B14F-4D97-AF65-F5344CB8AC3E}">
        <p14:creationId xmlns:p14="http://schemas.microsoft.com/office/powerpoint/2010/main" val="320633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161223A-8082-4A2A-9FDF-64D893456E36}"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E0D95-498C-4D93-BAD5-3554E102CAC6}" type="slidenum">
              <a:rPr lang="en-US" smtClean="0"/>
              <a:t>‹#›</a:t>
            </a:fld>
            <a:endParaRPr lang="en-US"/>
          </a:p>
        </p:txBody>
      </p:sp>
    </p:spTree>
    <p:extLst>
      <p:ext uri="{BB962C8B-B14F-4D97-AF65-F5344CB8AC3E}">
        <p14:creationId xmlns:p14="http://schemas.microsoft.com/office/powerpoint/2010/main" val="796003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161223A-8082-4A2A-9FDF-64D893456E36}" type="datetimeFigureOut">
              <a:rPr lang="en-US" smtClean="0"/>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DE0D95-498C-4D93-BAD5-3554E102CAC6}" type="slidenum">
              <a:rPr lang="en-US" smtClean="0"/>
              <a:t>‹#›</a:t>
            </a:fld>
            <a:endParaRPr lang="en-US"/>
          </a:p>
        </p:txBody>
      </p:sp>
    </p:spTree>
    <p:extLst>
      <p:ext uri="{BB962C8B-B14F-4D97-AF65-F5344CB8AC3E}">
        <p14:creationId xmlns:p14="http://schemas.microsoft.com/office/powerpoint/2010/main" val="3161842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161223A-8082-4A2A-9FDF-64D893456E36}"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E0D95-498C-4D93-BAD5-3554E102CAC6}" type="slidenum">
              <a:rPr lang="en-US" smtClean="0"/>
              <a:t>‹#›</a:t>
            </a:fld>
            <a:endParaRPr lang="en-US"/>
          </a:p>
        </p:txBody>
      </p:sp>
    </p:spTree>
    <p:extLst>
      <p:ext uri="{BB962C8B-B14F-4D97-AF65-F5344CB8AC3E}">
        <p14:creationId xmlns:p14="http://schemas.microsoft.com/office/powerpoint/2010/main" val="2579029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161223A-8082-4A2A-9FDF-64D893456E36}"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E0D95-498C-4D93-BAD5-3554E102CAC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42637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61223A-8082-4A2A-9FDF-64D893456E36}"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E0D95-498C-4D93-BAD5-3554E102CAC6}" type="slidenum">
              <a:rPr lang="en-US" smtClean="0"/>
              <a:t>‹#›</a:t>
            </a:fld>
            <a:endParaRPr lang="en-US"/>
          </a:p>
        </p:txBody>
      </p:sp>
    </p:spTree>
    <p:extLst>
      <p:ext uri="{BB962C8B-B14F-4D97-AF65-F5344CB8AC3E}">
        <p14:creationId xmlns:p14="http://schemas.microsoft.com/office/powerpoint/2010/main" val="3414414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161223A-8082-4A2A-9FDF-64D893456E36}" type="datetimeFigureOut">
              <a:rPr lang="en-US" smtClean="0"/>
              <a:t>2/2/2023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E0D95-498C-4D93-BAD5-3554E102CAC6}" type="slidenum">
              <a:rPr lang="en-US" smtClean="0"/>
              <a:t>‹#›</a:t>
            </a:fld>
            <a:endParaRPr lang="en-US"/>
          </a:p>
        </p:txBody>
      </p:sp>
    </p:spTree>
    <p:extLst>
      <p:ext uri="{BB962C8B-B14F-4D97-AF65-F5344CB8AC3E}">
        <p14:creationId xmlns:p14="http://schemas.microsoft.com/office/powerpoint/2010/main" val="486769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161223A-8082-4A2A-9FDF-64D893456E36}" type="datetimeFigureOut">
              <a:rPr lang="en-US" smtClean="0"/>
              <a:t>2/2/2023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E0D95-498C-4D93-BAD5-3554E102CAC6}" type="slidenum">
              <a:rPr lang="en-US" smtClean="0"/>
              <a:t>‹#›</a:t>
            </a:fld>
            <a:endParaRPr lang="en-US"/>
          </a:p>
        </p:txBody>
      </p:sp>
    </p:spTree>
    <p:extLst>
      <p:ext uri="{BB962C8B-B14F-4D97-AF65-F5344CB8AC3E}">
        <p14:creationId xmlns:p14="http://schemas.microsoft.com/office/powerpoint/2010/main" val="3839353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61223A-8082-4A2A-9FDF-64D893456E36}"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E0D95-498C-4D93-BAD5-3554E102CAC6}" type="slidenum">
              <a:rPr lang="en-US" smtClean="0"/>
              <a:t>‹#›</a:t>
            </a:fld>
            <a:endParaRPr lang="en-US"/>
          </a:p>
        </p:txBody>
      </p:sp>
    </p:spTree>
    <p:extLst>
      <p:ext uri="{BB962C8B-B14F-4D97-AF65-F5344CB8AC3E}">
        <p14:creationId xmlns:p14="http://schemas.microsoft.com/office/powerpoint/2010/main" val="3922450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61223A-8082-4A2A-9FDF-64D893456E36}"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E0D95-498C-4D93-BAD5-3554E102CAC6}" type="slidenum">
              <a:rPr lang="en-US" smtClean="0"/>
              <a:t>‹#›</a:t>
            </a:fld>
            <a:endParaRPr lang="en-US"/>
          </a:p>
        </p:txBody>
      </p:sp>
    </p:spTree>
    <p:extLst>
      <p:ext uri="{BB962C8B-B14F-4D97-AF65-F5344CB8AC3E}">
        <p14:creationId xmlns:p14="http://schemas.microsoft.com/office/powerpoint/2010/main" val="4206482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161223A-8082-4A2A-9FDF-64D893456E36}"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E0D95-498C-4D93-BAD5-3554E102CAC6}" type="slidenum">
              <a:rPr lang="en-US" smtClean="0"/>
              <a:t>‹#›</a:t>
            </a:fld>
            <a:endParaRPr lang="en-US"/>
          </a:p>
        </p:txBody>
      </p:sp>
    </p:spTree>
    <p:extLst>
      <p:ext uri="{BB962C8B-B14F-4D97-AF65-F5344CB8AC3E}">
        <p14:creationId xmlns:p14="http://schemas.microsoft.com/office/powerpoint/2010/main" val="2230685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61223A-8082-4A2A-9FDF-64D893456E36}"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E0D95-498C-4D93-BAD5-3554E102CAC6}" type="slidenum">
              <a:rPr lang="en-US" smtClean="0"/>
              <a:t>‹#›</a:t>
            </a:fld>
            <a:endParaRPr lang="en-US"/>
          </a:p>
        </p:txBody>
      </p:sp>
    </p:spTree>
    <p:extLst>
      <p:ext uri="{BB962C8B-B14F-4D97-AF65-F5344CB8AC3E}">
        <p14:creationId xmlns:p14="http://schemas.microsoft.com/office/powerpoint/2010/main" val="2525474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61223A-8082-4A2A-9FDF-64D893456E36}" type="datetimeFigureOut">
              <a:rPr lang="en-US" smtClean="0"/>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DE0D95-498C-4D93-BAD5-3554E102CAC6}" type="slidenum">
              <a:rPr lang="en-US" smtClean="0"/>
              <a:t>‹#›</a:t>
            </a:fld>
            <a:endParaRPr lang="en-US"/>
          </a:p>
        </p:txBody>
      </p:sp>
    </p:spTree>
    <p:extLst>
      <p:ext uri="{BB962C8B-B14F-4D97-AF65-F5344CB8AC3E}">
        <p14:creationId xmlns:p14="http://schemas.microsoft.com/office/powerpoint/2010/main" val="338296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161223A-8082-4A2A-9FDF-64D893456E36}" type="datetimeFigureOut">
              <a:rPr lang="en-US" smtClean="0"/>
              <a:t>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DE0D95-498C-4D93-BAD5-3554E102CAC6}" type="slidenum">
              <a:rPr lang="en-US" smtClean="0"/>
              <a:t>‹#›</a:t>
            </a:fld>
            <a:endParaRPr lang="en-US"/>
          </a:p>
        </p:txBody>
      </p:sp>
    </p:spTree>
    <p:extLst>
      <p:ext uri="{BB962C8B-B14F-4D97-AF65-F5344CB8AC3E}">
        <p14:creationId xmlns:p14="http://schemas.microsoft.com/office/powerpoint/2010/main" val="4135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161223A-8082-4A2A-9FDF-64D893456E36}" type="datetimeFigureOut">
              <a:rPr lang="en-US" smtClean="0"/>
              <a:t>2/2/2023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4DE0D95-498C-4D93-BAD5-3554E102CAC6}" type="slidenum">
              <a:rPr lang="en-US" smtClean="0"/>
              <a:t>‹#›</a:t>
            </a:fld>
            <a:endParaRPr lang="en-US"/>
          </a:p>
        </p:txBody>
      </p:sp>
    </p:spTree>
    <p:extLst>
      <p:ext uri="{BB962C8B-B14F-4D97-AF65-F5344CB8AC3E}">
        <p14:creationId xmlns:p14="http://schemas.microsoft.com/office/powerpoint/2010/main" val="215272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161223A-8082-4A2A-9FDF-64D893456E36}" type="datetimeFigureOut">
              <a:rPr lang="en-US" smtClean="0"/>
              <a:t>2/2/2023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4DE0D95-498C-4D93-BAD5-3554E102CAC6}" type="slidenum">
              <a:rPr lang="en-US" smtClean="0"/>
              <a:t>‹#›</a:t>
            </a:fld>
            <a:endParaRPr lang="en-US"/>
          </a:p>
        </p:txBody>
      </p:sp>
    </p:spTree>
    <p:extLst>
      <p:ext uri="{BB962C8B-B14F-4D97-AF65-F5344CB8AC3E}">
        <p14:creationId xmlns:p14="http://schemas.microsoft.com/office/powerpoint/2010/main" val="2322878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0161223A-8082-4A2A-9FDF-64D893456E36}" type="datetimeFigureOut">
              <a:rPr lang="en-US" smtClean="0"/>
              <a:t>2/2/2023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4DE0D95-498C-4D93-BAD5-3554E102CAC6}" type="slidenum">
              <a:rPr lang="en-US" smtClean="0"/>
              <a:t>‹#›</a:t>
            </a:fld>
            <a:endParaRPr lang="en-US"/>
          </a:p>
        </p:txBody>
      </p:sp>
    </p:spTree>
    <p:extLst>
      <p:ext uri="{BB962C8B-B14F-4D97-AF65-F5344CB8AC3E}">
        <p14:creationId xmlns:p14="http://schemas.microsoft.com/office/powerpoint/2010/main" val="3995063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161223A-8082-4A2A-9FDF-64D893456E36}" type="datetimeFigureOut">
              <a:rPr lang="en-US" smtClean="0"/>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DE0D95-498C-4D93-BAD5-3554E102CAC6}" type="slidenum">
              <a:rPr lang="en-US" smtClean="0"/>
              <a:t>‹#›</a:t>
            </a:fld>
            <a:endParaRPr lang="en-US"/>
          </a:p>
        </p:txBody>
      </p:sp>
    </p:spTree>
    <p:extLst>
      <p:ext uri="{BB962C8B-B14F-4D97-AF65-F5344CB8AC3E}">
        <p14:creationId xmlns:p14="http://schemas.microsoft.com/office/powerpoint/2010/main" val="1978351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161223A-8082-4A2A-9FDF-64D893456E36}" type="datetimeFigureOut">
              <a:rPr lang="en-US" smtClean="0"/>
              <a:t>2/2/2023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4DE0D95-498C-4D93-BAD5-3554E102CAC6}" type="slidenum">
              <a:rPr lang="en-US" smtClean="0"/>
              <a:t>‹#›</a:t>
            </a:fld>
            <a:endParaRPr lang="en-US"/>
          </a:p>
        </p:txBody>
      </p:sp>
    </p:spTree>
    <p:extLst>
      <p:ext uri="{BB962C8B-B14F-4D97-AF65-F5344CB8AC3E}">
        <p14:creationId xmlns:p14="http://schemas.microsoft.com/office/powerpoint/2010/main" val="41267612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solidFill>
                  <a:schemeClr val="bg2">
                    <a:lumMod val="60000"/>
                    <a:lumOff val="40000"/>
                  </a:schemeClr>
                </a:solidFill>
              </a:rPr>
              <a:t>GROUP MEMBERS:</a:t>
            </a:r>
            <a:endParaRPr lang="en-US" sz="4800" b="1" dirty="0">
              <a:solidFill>
                <a:schemeClr val="bg2">
                  <a:lumMod val="60000"/>
                  <a:lumOff val="40000"/>
                </a:schemeClr>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3600" dirty="0" smtClean="0"/>
              <a:t> Salman </a:t>
            </a:r>
            <a:r>
              <a:rPr lang="en-US" sz="3600" dirty="0" err="1" smtClean="0"/>
              <a:t>Shahid</a:t>
            </a:r>
            <a:r>
              <a:rPr lang="en-US" sz="3600" dirty="0" smtClean="0"/>
              <a:t>    (L1F21bsse0136)</a:t>
            </a:r>
          </a:p>
          <a:p>
            <a:pPr>
              <a:buFont typeface="Wingdings" panose="05000000000000000000" pitchFamily="2" charset="2"/>
              <a:buChar char="Ø"/>
            </a:pPr>
            <a:r>
              <a:rPr lang="en-US" sz="3600" dirty="0" smtClean="0"/>
              <a:t> </a:t>
            </a:r>
            <a:r>
              <a:rPr lang="en-US" sz="3600" dirty="0" err="1" smtClean="0"/>
              <a:t>Mudassar</a:t>
            </a:r>
            <a:r>
              <a:rPr lang="en-US" sz="3600" dirty="0" smtClean="0"/>
              <a:t> </a:t>
            </a:r>
            <a:r>
              <a:rPr lang="en-US" sz="3600" dirty="0" smtClean="0"/>
              <a:t>Ashraf (L1f21bsse0267)</a:t>
            </a:r>
            <a:endParaRPr lang="en-US" sz="3600" dirty="0"/>
          </a:p>
        </p:txBody>
      </p:sp>
    </p:spTree>
    <p:extLst>
      <p:ext uri="{BB962C8B-B14F-4D97-AF65-F5344CB8AC3E}">
        <p14:creationId xmlns:p14="http://schemas.microsoft.com/office/powerpoint/2010/main" val="4010337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59888"/>
          </a:xfrm>
        </p:spPr>
        <p:txBody>
          <a:bodyPr/>
          <a:lstStyle/>
          <a:p>
            <a:r>
              <a:rPr lang="en-US" sz="4800" b="1" dirty="0" smtClean="0">
                <a:solidFill>
                  <a:schemeClr val="bg2">
                    <a:lumMod val="60000"/>
                    <a:lumOff val="40000"/>
                  </a:schemeClr>
                </a:solidFill>
              </a:rPr>
              <a:t>INHERITANCE:</a:t>
            </a:r>
            <a:endParaRPr lang="en-US" sz="4800" b="1" dirty="0">
              <a:solidFill>
                <a:schemeClr val="bg2">
                  <a:lumMod val="60000"/>
                  <a:lumOff val="40000"/>
                </a:schemeClr>
              </a:solidFill>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327356" y="2831691"/>
            <a:ext cx="3111908" cy="392307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172135" y="1415846"/>
            <a:ext cx="3721141" cy="5338916"/>
          </a:xfrm>
          <a:prstGeom prst="rect">
            <a:avLst/>
          </a:prstGeom>
        </p:spPr>
      </p:pic>
      <p:cxnSp>
        <p:nvCxnSpPr>
          <p:cNvPr id="6" name="Straight Arrow Connector 5"/>
          <p:cNvCxnSpPr>
            <a:endCxn id="4" idx="0"/>
          </p:cNvCxnSpPr>
          <p:nvPr/>
        </p:nvCxnSpPr>
        <p:spPr>
          <a:xfrm>
            <a:off x="2883310" y="1150374"/>
            <a:ext cx="0" cy="1681317"/>
          </a:xfrm>
          <a:prstGeom prst="straightConnector1">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a:off x="4144297" y="1150374"/>
            <a:ext cx="976213" cy="1371600"/>
          </a:xfrm>
          <a:prstGeom prst="straightConnector1">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67770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3374"/>
          </a:xfrm>
        </p:spPr>
        <p:txBody>
          <a:bodyPr/>
          <a:lstStyle/>
          <a:p>
            <a:r>
              <a:rPr lang="en-US" sz="4800" b="1" dirty="0" smtClean="0">
                <a:solidFill>
                  <a:schemeClr val="bg2">
                    <a:lumMod val="60000"/>
                    <a:lumOff val="40000"/>
                  </a:schemeClr>
                </a:solidFill>
              </a:rPr>
              <a:t>POLYMORPHISM:</a:t>
            </a:r>
            <a:endParaRPr lang="en-US" sz="4800" b="1" dirty="0">
              <a:solidFill>
                <a:schemeClr val="bg2">
                  <a:lumMod val="60000"/>
                  <a:lumOff val="40000"/>
                </a:schemeClr>
              </a:solidFill>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934929" y="1617785"/>
            <a:ext cx="4535015" cy="5063234"/>
          </a:xfrm>
          <a:prstGeom prst="rect">
            <a:avLst/>
          </a:prstGeom>
        </p:spPr>
      </p:pic>
    </p:spTree>
    <p:extLst>
      <p:ext uri="{BB962C8B-B14F-4D97-AF65-F5344CB8AC3E}">
        <p14:creationId xmlns:p14="http://schemas.microsoft.com/office/powerpoint/2010/main" val="1925350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6600" b="1" i="1" dirty="0" smtClean="0">
                <a:solidFill>
                  <a:schemeClr val="bg2">
                    <a:lumMod val="60000"/>
                    <a:lumOff val="40000"/>
                  </a:schemeClr>
                </a:solidFill>
              </a:rPr>
              <a:t>THANK YOU</a:t>
            </a:r>
            <a:endParaRPr lang="en-US" sz="6600" b="1" i="1" dirty="0">
              <a:solidFill>
                <a:schemeClr val="bg2">
                  <a:lumMod val="60000"/>
                  <a:lumOff val="40000"/>
                </a:schemeClr>
              </a:solidFill>
            </a:endParaRPr>
          </a:p>
        </p:txBody>
      </p:sp>
    </p:spTree>
    <p:extLst>
      <p:ext uri="{BB962C8B-B14F-4D97-AF65-F5344CB8AC3E}">
        <p14:creationId xmlns:p14="http://schemas.microsoft.com/office/powerpoint/2010/main" val="3032789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63127"/>
          </a:xfrm>
        </p:spPr>
        <p:txBody>
          <a:bodyPr/>
          <a:lstStyle/>
          <a:p>
            <a:r>
              <a:rPr lang="en-US" sz="4800" b="1" dirty="0" smtClean="0">
                <a:solidFill>
                  <a:schemeClr val="bg2">
                    <a:lumMod val="60000"/>
                    <a:lumOff val="40000"/>
                  </a:schemeClr>
                </a:solidFill>
              </a:rPr>
              <a:t>PROJECT NAME:</a:t>
            </a:r>
            <a:endParaRPr lang="en-US" sz="4800" b="1" dirty="0">
              <a:solidFill>
                <a:schemeClr val="bg2">
                  <a:lumMod val="60000"/>
                  <a:lumOff val="40000"/>
                </a:schemeClr>
              </a:solidFill>
            </a:endParaRPr>
          </a:p>
        </p:txBody>
      </p:sp>
      <p:sp>
        <p:nvSpPr>
          <p:cNvPr id="3" name="Content Placeholder 2"/>
          <p:cNvSpPr>
            <a:spLocks noGrp="1"/>
          </p:cNvSpPr>
          <p:nvPr>
            <p:ph idx="1"/>
          </p:nvPr>
        </p:nvSpPr>
        <p:spPr>
          <a:xfrm>
            <a:off x="1103312" y="1519084"/>
            <a:ext cx="8946541" cy="4729315"/>
          </a:xfrm>
        </p:spPr>
        <p:txBody>
          <a:bodyPr>
            <a:normAutofit/>
          </a:bodyPr>
          <a:lstStyle/>
          <a:p>
            <a:pPr marL="0" indent="0">
              <a:buNone/>
            </a:pPr>
            <a:r>
              <a:rPr lang="en-US" sz="4000" b="1" dirty="0" smtClean="0">
                <a:solidFill>
                  <a:schemeClr val="tx2"/>
                </a:solidFill>
              </a:rPr>
              <a:t> </a:t>
            </a:r>
            <a:r>
              <a:rPr lang="en-US" sz="4400" b="1" dirty="0" smtClean="0">
                <a:solidFill>
                  <a:schemeClr val="tx2"/>
                </a:solidFill>
              </a:rPr>
              <a:t>GYM MANAGEMENT SYSTEM</a:t>
            </a:r>
            <a:endParaRPr lang="en-US" sz="4400" b="1" dirty="0">
              <a:solidFill>
                <a:schemeClr val="tx2"/>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081" y="2625212"/>
            <a:ext cx="4121002" cy="3283974"/>
          </a:xfrm>
          <a:prstGeom prst="rect">
            <a:avLst/>
          </a:prstGeom>
        </p:spPr>
      </p:pic>
    </p:spTree>
    <p:extLst>
      <p:ext uri="{BB962C8B-B14F-4D97-AF65-F5344CB8AC3E}">
        <p14:creationId xmlns:p14="http://schemas.microsoft.com/office/powerpoint/2010/main" val="10591279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solidFill>
                  <a:schemeClr val="bg2">
                    <a:lumMod val="60000"/>
                    <a:lumOff val="40000"/>
                  </a:schemeClr>
                </a:solidFill>
              </a:rPr>
              <a:t>PROJECT DESCRIPTION:</a:t>
            </a:r>
            <a:endParaRPr lang="en-US" sz="4800" b="1" dirty="0">
              <a:solidFill>
                <a:schemeClr val="bg2">
                  <a:lumMod val="60000"/>
                  <a:lumOff val="40000"/>
                </a:schemeClr>
              </a:solidFill>
            </a:endParaRPr>
          </a:p>
        </p:txBody>
      </p:sp>
      <p:sp>
        <p:nvSpPr>
          <p:cNvPr id="3" name="Content Placeholder 2"/>
          <p:cNvSpPr>
            <a:spLocks noGrp="1"/>
          </p:cNvSpPr>
          <p:nvPr>
            <p:ph idx="1"/>
          </p:nvPr>
        </p:nvSpPr>
        <p:spPr>
          <a:xfrm>
            <a:off x="1103312" y="1436914"/>
            <a:ext cx="8946541" cy="5277395"/>
          </a:xfrm>
        </p:spPr>
        <p:txBody>
          <a:bodyPr>
            <a:normAutofit lnSpcReduction="10000"/>
          </a:bodyPr>
          <a:lstStyle/>
          <a:p>
            <a:r>
              <a:rPr lang="en-US" sz="2400" dirty="0"/>
              <a:t>As the name suggests the Gym Management System is a software that handles the entire data of the Gym. It makes the work of a Fitness Manager very easy instead of writing data in a notebook. In past, the gym managers were using notebooks to write the data along with customers’ names who purchased the gym memberships. So it was very difficult to keep track of each and every record</a:t>
            </a:r>
            <a:r>
              <a:rPr lang="en-US" sz="2400" dirty="0" smtClean="0"/>
              <a:t>.</a:t>
            </a:r>
            <a:r>
              <a:rPr lang="en-US" sz="2400" dirty="0"/>
              <a:t> </a:t>
            </a:r>
          </a:p>
          <a:p>
            <a:r>
              <a:rPr lang="en-US" sz="2400" dirty="0"/>
              <a:t>If a Gym Manager wants to search for a particular gym record, then that task was very time-consuming. So, to make this task easy the programming languages were developed and the C++ language is one of them. These are some of the main objectives we are trying to achieve by developing this project</a:t>
            </a:r>
            <a:r>
              <a:rPr lang="en-US" dirty="0"/>
              <a:t>:</a:t>
            </a:r>
          </a:p>
          <a:p>
            <a:pPr marL="0" indent="0">
              <a:buNone/>
            </a:pPr>
            <a:r>
              <a:rPr lang="en-US" dirty="0"/>
              <a:t> </a:t>
            </a:r>
          </a:p>
          <a:p>
            <a:endParaRPr lang="en-US" dirty="0"/>
          </a:p>
        </p:txBody>
      </p:sp>
    </p:spTree>
    <p:extLst>
      <p:ext uri="{BB962C8B-B14F-4D97-AF65-F5344CB8AC3E}">
        <p14:creationId xmlns:p14="http://schemas.microsoft.com/office/powerpoint/2010/main" val="2295889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solidFill>
                  <a:schemeClr val="bg2">
                    <a:lumMod val="60000"/>
                    <a:lumOff val="40000"/>
                  </a:schemeClr>
                </a:solidFill>
              </a:rPr>
              <a:t>CONTINUE:</a:t>
            </a:r>
            <a:endParaRPr lang="en-US" sz="4800" b="1" dirty="0">
              <a:solidFill>
                <a:schemeClr val="bg2">
                  <a:lumMod val="60000"/>
                  <a:lumOff val="40000"/>
                </a:schemeClr>
              </a:solidFill>
            </a:endParaRPr>
          </a:p>
        </p:txBody>
      </p:sp>
      <p:sp>
        <p:nvSpPr>
          <p:cNvPr id="3" name="Content Placeholder 2"/>
          <p:cNvSpPr>
            <a:spLocks noGrp="1"/>
          </p:cNvSpPr>
          <p:nvPr>
            <p:ph idx="1"/>
          </p:nvPr>
        </p:nvSpPr>
        <p:spPr>
          <a:xfrm>
            <a:off x="1103312" y="1853248"/>
            <a:ext cx="8946541" cy="4395151"/>
          </a:xfrm>
        </p:spPr>
        <p:txBody>
          <a:bodyPr>
            <a:noAutofit/>
          </a:bodyPr>
          <a:lstStyle/>
          <a:p>
            <a:pPr lvl="0"/>
            <a:r>
              <a:rPr lang="en-US" sz="2400" dirty="0"/>
              <a:t>We have created separate logins for the users and the gym managers </a:t>
            </a:r>
            <a:r>
              <a:rPr lang="en-US" sz="2400" dirty="0" err="1" smtClean="0"/>
              <a:t>i.e</a:t>
            </a:r>
            <a:r>
              <a:rPr lang="en-US" sz="2400" dirty="0" smtClean="0"/>
              <a:t>; </a:t>
            </a:r>
            <a:r>
              <a:rPr lang="en-US" sz="2400" dirty="0"/>
              <a:t>admin, in which the gym manager password is protected.</a:t>
            </a:r>
          </a:p>
          <a:p>
            <a:pPr lvl="0"/>
            <a:r>
              <a:rPr lang="en-US" sz="2400" dirty="0"/>
              <a:t>In this project, the gym manager can add, update, delete gym members and can also create membership. </a:t>
            </a:r>
          </a:p>
          <a:p>
            <a:pPr lvl="0"/>
            <a:r>
              <a:rPr lang="en-US" sz="2400" dirty="0"/>
              <a:t>The user can quit the gym anytime, whenever he or she wanted.</a:t>
            </a:r>
          </a:p>
          <a:p>
            <a:pPr lvl="0"/>
            <a:r>
              <a:rPr lang="en-US" sz="2400" dirty="0"/>
              <a:t>The software gives facility for the users to edit their profiles.</a:t>
            </a:r>
          </a:p>
          <a:p>
            <a:pPr lvl="0"/>
            <a:r>
              <a:rPr lang="en-US" sz="2400" dirty="0"/>
              <a:t>Only the admin can delete and edit the membership.</a:t>
            </a:r>
          </a:p>
          <a:p>
            <a:endParaRPr lang="en-US" sz="2400" dirty="0"/>
          </a:p>
        </p:txBody>
      </p:sp>
    </p:spTree>
    <p:extLst>
      <p:ext uri="{BB962C8B-B14F-4D97-AF65-F5344CB8AC3E}">
        <p14:creationId xmlns:p14="http://schemas.microsoft.com/office/powerpoint/2010/main" val="828598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solidFill>
                  <a:schemeClr val="bg2">
                    <a:lumMod val="60000"/>
                    <a:lumOff val="40000"/>
                  </a:schemeClr>
                </a:solidFill>
              </a:rPr>
              <a:t>CLASSES:</a:t>
            </a:r>
            <a:endParaRPr lang="en-US" sz="4800" b="1" dirty="0">
              <a:solidFill>
                <a:schemeClr val="bg2">
                  <a:lumMod val="60000"/>
                  <a:lumOff val="40000"/>
                </a:schemeClr>
              </a:solidFill>
            </a:endParaRPr>
          </a:p>
        </p:txBody>
      </p:sp>
      <p:sp>
        <p:nvSpPr>
          <p:cNvPr id="3" name="Content Placeholder 2"/>
          <p:cNvSpPr>
            <a:spLocks noGrp="1"/>
          </p:cNvSpPr>
          <p:nvPr>
            <p:ph idx="1"/>
          </p:nvPr>
        </p:nvSpPr>
        <p:spPr/>
        <p:txBody>
          <a:bodyPr/>
          <a:lstStyle/>
          <a:p>
            <a:pPr marL="0" lvl="0" indent="0">
              <a:buNone/>
            </a:pPr>
            <a:r>
              <a:rPr lang="en-US" sz="2400" b="1" dirty="0" smtClean="0">
                <a:solidFill>
                  <a:schemeClr val="bg2">
                    <a:lumMod val="60000"/>
                    <a:lumOff val="40000"/>
                  </a:schemeClr>
                </a:solidFill>
              </a:rPr>
              <a:t>1.</a:t>
            </a:r>
            <a:r>
              <a:rPr lang="en-US" sz="2400" dirty="0"/>
              <a:t> </a:t>
            </a:r>
            <a:r>
              <a:rPr lang="en-US" sz="2800" dirty="0" smtClean="0"/>
              <a:t>Gym </a:t>
            </a:r>
            <a:r>
              <a:rPr lang="en-US" sz="2800" dirty="0"/>
              <a:t>class.</a:t>
            </a:r>
          </a:p>
          <a:p>
            <a:pPr marL="0" lvl="0" indent="0">
              <a:buNone/>
            </a:pPr>
            <a:r>
              <a:rPr lang="en-US" sz="2400" b="1" dirty="0" smtClean="0">
                <a:solidFill>
                  <a:schemeClr val="bg2">
                    <a:lumMod val="60000"/>
                    <a:lumOff val="40000"/>
                  </a:schemeClr>
                </a:solidFill>
              </a:rPr>
              <a:t>2. </a:t>
            </a:r>
            <a:r>
              <a:rPr lang="en-US" sz="2800" dirty="0" smtClean="0"/>
              <a:t>Admin </a:t>
            </a:r>
            <a:r>
              <a:rPr lang="en-US" sz="2800" dirty="0"/>
              <a:t>class</a:t>
            </a:r>
            <a:r>
              <a:rPr lang="en-US" dirty="0"/>
              <a:t>.</a:t>
            </a:r>
          </a:p>
          <a:p>
            <a:pPr marL="0" lvl="0" indent="0">
              <a:buNone/>
            </a:pPr>
            <a:r>
              <a:rPr lang="en-US" sz="2400" b="1" dirty="0" smtClean="0">
                <a:solidFill>
                  <a:schemeClr val="bg2">
                    <a:lumMod val="60000"/>
                    <a:lumOff val="40000"/>
                  </a:schemeClr>
                </a:solidFill>
              </a:rPr>
              <a:t>3. </a:t>
            </a:r>
            <a:r>
              <a:rPr lang="en-US" sz="2800" dirty="0" smtClean="0"/>
              <a:t>User </a:t>
            </a:r>
            <a:r>
              <a:rPr lang="en-US" sz="2800" dirty="0"/>
              <a:t>class</a:t>
            </a:r>
            <a:r>
              <a:rPr lang="en-US" dirty="0"/>
              <a:t>.</a:t>
            </a:r>
          </a:p>
          <a:p>
            <a:pPr marL="0" lvl="0" indent="0">
              <a:buNone/>
            </a:pPr>
            <a:r>
              <a:rPr lang="en-US" sz="2400" b="1" dirty="0" smtClean="0">
                <a:solidFill>
                  <a:schemeClr val="bg2">
                    <a:lumMod val="60000"/>
                    <a:lumOff val="40000"/>
                  </a:schemeClr>
                </a:solidFill>
              </a:rPr>
              <a:t>4. </a:t>
            </a:r>
            <a:r>
              <a:rPr lang="en-US" sz="2800" dirty="0" smtClean="0"/>
              <a:t>Trainer </a:t>
            </a:r>
            <a:r>
              <a:rPr lang="en-US" sz="2800" dirty="0"/>
              <a:t>class</a:t>
            </a:r>
            <a:r>
              <a:rPr lang="en-US" dirty="0"/>
              <a:t>.</a:t>
            </a:r>
          </a:p>
          <a:p>
            <a:endParaRPr lang="en-US" dirty="0"/>
          </a:p>
        </p:txBody>
      </p:sp>
    </p:spTree>
    <p:extLst>
      <p:ext uri="{BB962C8B-B14F-4D97-AF65-F5344CB8AC3E}">
        <p14:creationId xmlns:p14="http://schemas.microsoft.com/office/powerpoint/2010/main" val="1813537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solidFill>
                  <a:schemeClr val="bg2">
                    <a:lumMod val="60000"/>
                    <a:lumOff val="40000"/>
                  </a:schemeClr>
                </a:solidFill>
              </a:rPr>
              <a:t>ASSOCIATION:</a:t>
            </a:r>
            <a:endParaRPr lang="en-US" sz="4800" b="1" dirty="0">
              <a:solidFill>
                <a:schemeClr val="bg2">
                  <a:lumMod val="60000"/>
                  <a:lumOff val="40000"/>
                </a:schemeClr>
              </a:solidFill>
            </a:endParaRPr>
          </a:p>
        </p:txBody>
      </p:sp>
      <p:sp>
        <p:nvSpPr>
          <p:cNvPr id="3" name="Content Placeholder 2"/>
          <p:cNvSpPr>
            <a:spLocks noGrp="1"/>
          </p:cNvSpPr>
          <p:nvPr>
            <p:ph idx="1"/>
          </p:nvPr>
        </p:nvSpPr>
        <p:spPr/>
        <p:txBody>
          <a:bodyPr/>
          <a:lstStyle/>
          <a:p>
            <a:pPr lvl="0"/>
            <a:r>
              <a:rPr lang="en-US" b="1" dirty="0"/>
              <a:t>Gym </a:t>
            </a:r>
            <a:r>
              <a:rPr lang="en-US" dirty="0"/>
              <a:t>class associated with </a:t>
            </a:r>
            <a:r>
              <a:rPr lang="en-US" b="1" dirty="0"/>
              <a:t>Admin</a:t>
            </a:r>
            <a:r>
              <a:rPr lang="en-US" dirty="0"/>
              <a:t> class</a:t>
            </a:r>
          </a:p>
          <a:p>
            <a:pPr lvl="0"/>
            <a:r>
              <a:rPr lang="en-US" b="1" dirty="0"/>
              <a:t>Admin </a:t>
            </a:r>
            <a:r>
              <a:rPr lang="en-US" dirty="0"/>
              <a:t>class associated with </a:t>
            </a:r>
            <a:r>
              <a:rPr lang="en-US" b="1" dirty="0"/>
              <a:t>Trainer </a:t>
            </a:r>
            <a:r>
              <a:rPr lang="en-US" dirty="0"/>
              <a:t>class.</a:t>
            </a:r>
          </a:p>
          <a:p>
            <a:pPr lvl="0"/>
            <a:r>
              <a:rPr lang="en-US" b="1" dirty="0"/>
              <a:t>Trainer </a:t>
            </a:r>
            <a:r>
              <a:rPr lang="en-US" dirty="0"/>
              <a:t>class associated with </a:t>
            </a:r>
            <a:r>
              <a:rPr lang="en-US" b="1" dirty="0"/>
              <a:t>User </a:t>
            </a:r>
            <a:r>
              <a:rPr lang="en-US" dirty="0"/>
              <a:t>class.</a:t>
            </a:r>
          </a:p>
          <a:p>
            <a:pPr lvl="0"/>
            <a:r>
              <a:rPr lang="en-US" dirty="0"/>
              <a:t>We are using </a:t>
            </a:r>
            <a:r>
              <a:rPr lang="en-US" b="1" dirty="0"/>
              <a:t>multi-level Inheritance</a:t>
            </a:r>
            <a:r>
              <a:rPr lang="en-US" dirty="0"/>
              <a:t> in this project.</a:t>
            </a:r>
          </a:p>
          <a:p>
            <a:endParaRPr lang="en-US" dirty="0"/>
          </a:p>
        </p:txBody>
      </p:sp>
    </p:spTree>
    <p:extLst>
      <p:ext uri="{BB962C8B-B14F-4D97-AF65-F5344CB8AC3E}">
        <p14:creationId xmlns:p14="http://schemas.microsoft.com/office/powerpoint/2010/main" val="33003754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solidFill>
                  <a:schemeClr val="bg2">
                    <a:lumMod val="60000"/>
                    <a:lumOff val="40000"/>
                  </a:schemeClr>
                </a:solidFill>
              </a:rPr>
              <a:t>CLASS REFINING:</a:t>
            </a:r>
            <a:endParaRPr lang="en-US" sz="4800" b="1" dirty="0">
              <a:solidFill>
                <a:schemeClr val="bg2">
                  <a:lumMod val="60000"/>
                  <a:lumOff val="40000"/>
                </a:schemeClr>
              </a:solidFill>
            </a:endParaRPr>
          </a:p>
        </p:txBody>
      </p:sp>
      <p:sp>
        <p:nvSpPr>
          <p:cNvPr id="3" name="Content Placeholder 2"/>
          <p:cNvSpPr>
            <a:spLocks noGrp="1"/>
          </p:cNvSpPr>
          <p:nvPr>
            <p:ph idx="1"/>
          </p:nvPr>
        </p:nvSpPr>
        <p:spPr/>
        <p:txBody>
          <a:bodyPr>
            <a:noAutofit/>
          </a:bodyPr>
          <a:lstStyle/>
          <a:p>
            <a:pPr marL="0" lvl="0" indent="0">
              <a:buNone/>
            </a:pPr>
            <a:r>
              <a:rPr lang="en-US" sz="2800" b="1" dirty="0" smtClean="0">
                <a:solidFill>
                  <a:schemeClr val="bg2">
                    <a:lumMod val="60000"/>
                    <a:lumOff val="40000"/>
                  </a:schemeClr>
                </a:solidFill>
              </a:rPr>
              <a:t>   Gym:</a:t>
            </a:r>
          </a:p>
          <a:p>
            <a:pPr>
              <a:buFont typeface="Wingdings" panose="05000000000000000000" pitchFamily="2" charset="2"/>
              <a:buChar char="ü"/>
            </a:pPr>
            <a:r>
              <a:rPr lang="en-US" sz="2400" dirty="0" smtClean="0"/>
              <a:t>Has a name</a:t>
            </a:r>
          </a:p>
          <a:p>
            <a:pPr marL="0" indent="0">
              <a:buNone/>
            </a:pPr>
            <a:r>
              <a:rPr lang="en-US" sz="2800" b="1" dirty="0" smtClean="0">
                <a:solidFill>
                  <a:schemeClr val="bg2">
                    <a:lumMod val="60000"/>
                    <a:lumOff val="40000"/>
                  </a:schemeClr>
                </a:solidFill>
              </a:rPr>
              <a:t>   Admin:</a:t>
            </a:r>
          </a:p>
          <a:p>
            <a:pPr>
              <a:buFont typeface="Wingdings" panose="05000000000000000000" pitchFamily="2" charset="2"/>
              <a:buChar char="ü"/>
            </a:pPr>
            <a:r>
              <a:rPr lang="en-US" sz="2400" dirty="0" smtClean="0"/>
              <a:t>Have an admin id</a:t>
            </a:r>
          </a:p>
          <a:p>
            <a:pPr>
              <a:buFont typeface="Wingdings" panose="05000000000000000000" pitchFamily="2" charset="2"/>
              <a:buChar char="ü"/>
            </a:pPr>
            <a:r>
              <a:rPr lang="en-US" sz="2400" dirty="0" smtClean="0"/>
              <a:t>Have an admin password</a:t>
            </a:r>
          </a:p>
          <a:p>
            <a:pPr>
              <a:buFont typeface="Wingdings" panose="05000000000000000000" pitchFamily="2" charset="2"/>
              <a:buChar char="ü"/>
            </a:pPr>
            <a:r>
              <a:rPr lang="en-US" sz="2400" dirty="0" smtClean="0"/>
              <a:t>Separate menu</a:t>
            </a:r>
            <a:endParaRPr lang="en-US" sz="1400" dirty="0" smtClean="0"/>
          </a:p>
          <a:p>
            <a:endParaRPr lang="en-US" sz="1400" dirty="0"/>
          </a:p>
        </p:txBody>
      </p:sp>
    </p:spTree>
    <p:extLst>
      <p:ext uri="{BB962C8B-B14F-4D97-AF65-F5344CB8AC3E}">
        <p14:creationId xmlns:p14="http://schemas.microsoft.com/office/powerpoint/2010/main" val="3421299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solidFill>
                  <a:schemeClr val="bg2">
                    <a:lumMod val="60000"/>
                    <a:lumOff val="40000"/>
                  </a:schemeClr>
                </a:solidFill>
              </a:rPr>
              <a:t>CONTINUE</a:t>
            </a:r>
            <a:r>
              <a:rPr lang="en-US" dirty="0" smtClean="0">
                <a:solidFill>
                  <a:schemeClr val="bg2">
                    <a:lumMod val="60000"/>
                    <a:lumOff val="40000"/>
                  </a:schemeClr>
                </a:solidFill>
              </a:rPr>
              <a:t>:</a:t>
            </a:r>
            <a:endParaRPr lang="en-US" dirty="0">
              <a:solidFill>
                <a:schemeClr val="bg2">
                  <a:lumMod val="60000"/>
                  <a:lumOff val="40000"/>
                </a:schemeClr>
              </a:solidFill>
            </a:endParaRPr>
          </a:p>
        </p:txBody>
      </p:sp>
      <p:sp>
        <p:nvSpPr>
          <p:cNvPr id="3" name="Content Placeholder 2"/>
          <p:cNvSpPr>
            <a:spLocks noGrp="1"/>
          </p:cNvSpPr>
          <p:nvPr>
            <p:ph idx="1"/>
          </p:nvPr>
        </p:nvSpPr>
        <p:spPr/>
        <p:txBody>
          <a:bodyPr>
            <a:normAutofit/>
          </a:bodyPr>
          <a:lstStyle/>
          <a:p>
            <a:pPr marL="0" lvl="0" indent="0">
              <a:buNone/>
            </a:pPr>
            <a:r>
              <a:rPr lang="en-US" sz="2800" b="1" dirty="0" smtClean="0"/>
              <a:t>   </a:t>
            </a:r>
            <a:r>
              <a:rPr lang="en-US" sz="2800" b="1" dirty="0" smtClean="0">
                <a:solidFill>
                  <a:schemeClr val="bg2">
                    <a:lumMod val="60000"/>
                    <a:lumOff val="40000"/>
                  </a:schemeClr>
                </a:solidFill>
              </a:rPr>
              <a:t>Trainer</a:t>
            </a:r>
            <a:r>
              <a:rPr lang="en-US" sz="2800" b="1" dirty="0">
                <a:solidFill>
                  <a:schemeClr val="bg2">
                    <a:lumMod val="60000"/>
                    <a:lumOff val="40000"/>
                  </a:schemeClr>
                </a:solidFill>
              </a:rPr>
              <a:t>:</a:t>
            </a:r>
            <a:endParaRPr lang="en-US" sz="2800" dirty="0">
              <a:solidFill>
                <a:schemeClr val="bg2">
                  <a:lumMod val="60000"/>
                  <a:lumOff val="40000"/>
                </a:schemeClr>
              </a:solidFill>
            </a:endParaRPr>
          </a:p>
          <a:p>
            <a:pPr>
              <a:buFont typeface="Wingdings" panose="05000000000000000000" pitchFamily="2" charset="2"/>
              <a:buChar char="ü"/>
            </a:pPr>
            <a:r>
              <a:rPr lang="en-US" sz="2400" dirty="0" smtClean="0"/>
              <a:t>Have </a:t>
            </a:r>
            <a:r>
              <a:rPr lang="en-US" sz="2400" dirty="0"/>
              <a:t>trainer id</a:t>
            </a:r>
          </a:p>
          <a:p>
            <a:pPr>
              <a:buFont typeface="Wingdings" panose="05000000000000000000" pitchFamily="2" charset="2"/>
              <a:buChar char="ü"/>
            </a:pPr>
            <a:r>
              <a:rPr lang="en-US" sz="2400" dirty="0" smtClean="0"/>
              <a:t>Has </a:t>
            </a:r>
            <a:r>
              <a:rPr lang="en-US" sz="2400" dirty="0"/>
              <a:t>a trainer fee</a:t>
            </a:r>
          </a:p>
          <a:p>
            <a:pPr>
              <a:buFont typeface="Wingdings" panose="05000000000000000000" pitchFamily="2" charset="2"/>
              <a:buChar char="ü"/>
            </a:pPr>
            <a:r>
              <a:rPr lang="en-US" sz="2400" dirty="0" smtClean="0"/>
              <a:t>Have </a:t>
            </a:r>
            <a:r>
              <a:rPr lang="en-US" sz="2400" dirty="0"/>
              <a:t>a phone </a:t>
            </a:r>
            <a:r>
              <a:rPr lang="en-US" sz="2400" dirty="0" smtClean="0"/>
              <a:t>number</a:t>
            </a:r>
            <a:endParaRPr lang="en-US" sz="2400" b="1" dirty="0"/>
          </a:p>
          <a:p>
            <a:pPr marL="0" lvl="0" indent="0">
              <a:buNone/>
            </a:pPr>
            <a:r>
              <a:rPr lang="en-US" sz="2800" b="1" dirty="0" smtClean="0"/>
              <a:t>   </a:t>
            </a:r>
            <a:r>
              <a:rPr lang="en-US" sz="2800" b="1" dirty="0" smtClean="0">
                <a:solidFill>
                  <a:schemeClr val="bg2">
                    <a:lumMod val="60000"/>
                    <a:lumOff val="40000"/>
                  </a:schemeClr>
                </a:solidFill>
              </a:rPr>
              <a:t>User</a:t>
            </a:r>
            <a:r>
              <a:rPr lang="en-US" sz="2800" b="1" dirty="0">
                <a:solidFill>
                  <a:schemeClr val="bg2">
                    <a:lumMod val="60000"/>
                    <a:lumOff val="40000"/>
                  </a:schemeClr>
                </a:solidFill>
              </a:rPr>
              <a:t>:</a:t>
            </a:r>
            <a:endParaRPr lang="en-US" sz="2800" dirty="0">
              <a:solidFill>
                <a:schemeClr val="bg2">
                  <a:lumMod val="60000"/>
                  <a:lumOff val="40000"/>
                </a:schemeClr>
              </a:solidFill>
            </a:endParaRPr>
          </a:p>
          <a:p>
            <a:pPr>
              <a:buFont typeface="Wingdings" panose="05000000000000000000" pitchFamily="2" charset="2"/>
              <a:buChar char="ü"/>
            </a:pPr>
            <a:r>
              <a:rPr lang="en-US" sz="2400" dirty="0"/>
              <a:t>Has gym fee</a:t>
            </a:r>
          </a:p>
          <a:p>
            <a:pPr>
              <a:buFont typeface="Wingdings" panose="05000000000000000000" pitchFamily="2" charset="2"/>
              <a:buChar char="ü"/>
            </a:pPr>
            <a:r>
              <a:rPr lang="en-US" sz="2400" dirty="0"/>
              <a:t>Has a membership</a:t>
            </a:r>
          </a:p>
          <a:p>
            <a:pPr>
              <a:buFont typeface="Wingdings" panose="05000000000000000000" pitchFamily="2" charset="2"/>
              <a:buChar char="ü"/>
            </a:pPr>
            <a:r>
              <a:rPr lang="en-US" sz="2400" dirty="0"/>
              <a:t>Has a name</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74853381"/>
              </p:ext>
            </p:extLst>
          </p:nvPr>
        </p:nvGraphicFramePr>
        <p:xfrm>
          <a:off x="6992836" y="2749082"/>
          <a:ext cx="3873500" cy="762000"/>
        </p:xfrm>
        <a:graphic>
          <a:graphicData uri="http://schemas.openxmlformats.org/drawingml/2006/table">
            <a:tbl>
              <a:tblPr firstRow="1" bandRow="1">
                <a:tableStyleId>{5C22544A-7EE6-4342-B048-85BDC9FD1C3A}</a:tableStyleId>
              </a:tblPr>
              <a:tblGrid>
                <a:gridCol w="3873500">
                  <a:extLst>
                    <a:ext uri="{9D8B030D-6E8A-4147-A177-3AD203B41FA5}">
                      <a16:colId xmlns:a16="http://schemas.microsoft.com/office/drawing/2014/main" val="890995006"/>
                    </a:ext>
                  </a:extLst>
                </a:gridCol>
              </a:tblGrid>
              <a:tr h="370840">
                <a:tc>
                  <a:txBody>
                    <a:bodyPr/>
                    <a:lstStyle/>
                    <a:p>
                      <a:endParaRPr lang="en-US" sz="4400" b="1" u="none" dirty="0">
                        <a:solidFill>
                          <a:srgbClr val="00B0F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50838550"/>
                  </a:ext>
                </a:extLst>
              </a:tr>
            </a:tbl>
          </a:graphicData>
        </a:graphic>
      </p:graphicFrame>
    </p:spTree>
    <p:extLst>
      <p:ext uri="{BB962C8B-B14F-4D97-AF65-F5344CB8AC3E}">
        <p14:creationId xmlns:p14="http://schemas.microsoft.com/office/powerpoint/2010/main" val="25963314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00895"/>
          </a:xfrm>
        </p:spPr>
        <p:txBody>
          <a:bodyPr/>
          <a:lstStyle/>
          <a:p>
            <a:r>
              <a:rPr lang="en-US" sz="4800" b="1" dirty="0" smtClean="0">
                <a:solidFill>
                  <a:schemeClr val="bg2">
                    <a:lumMod val="60000"/>
                    <a:lumOff val="40000"/>
                  </a:schemeClr>
                </a:solidFill>
              </a:rPr>
              <a:t>UML DIAGRAM:</a:t>
            </a:r>
            <a:endParaRPr lang="en-US" sz="4800" b="1" dirty="0">
              <a:solidFill>
                <a:schemeClr val="bg2">
                  <a:lumMod val="60000"/>
                  <a:lumOff val="40000"/>
                </a:schemeClr>
              </a:solidFill>
            </a:endParaRPr>
          </a:p>
        </p:txBody>
      </p:sp>
      <p:pic>
        <p:nvPicPr>
          <p:cNvPr id="4" name="Content Placeholder 3"/>
          <p:cNvPicPr>
            <a:picLocks noGrp="1"/>
          </p:cNvPicPr>
          <p:nvPr>
            <p:ph idx="1"/>
          </p:nvPr>
        </p:nvPicPr>
        <p:blipFill>
          <a:blip r:embed="rId2"/>
          <a:stretch>
            <a:fillRect/>
          </a:stretch>
        </p:blipFill>
        <p:spPr>
          <a:xfrm>
            <a:off x="2109019" y="1401097"/>
            <a:ext cx="6754761" cy="5324168"/>
          </a:xfrm>
          <a:prstGeom prst="rect">
            <a:avLst/>
          </a:prstGeom>
        </p:spPr>
      </p:pic>
    </p:spTree>
    <p:extLst>
      <p:ext uri="{BB962C8B-B14F-4D97-AF65-F5344CB8AC3E}">
        <p14:creationId xmlns:p14="http://schemas.microsoft.com/office/powerpoint/2010/main" val="14684066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161</TotalTime>
  <Words>276</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Wingdings</vt:lpstr>
      <vt:lpstr>Wingdings 3</vt:lpstr>
      <vt:lpstr>Ion</vt:lpstr>
      <vt:lpstr>GROUP MEMBERS:</vt:lpstr>
      <vt:lpstr>PROJECT NAME:</vt:lpstr>
      <vt:lpstr>PROJECT DESCRIPTION:</vt:lpstr>
      <vt:lpstr>CONTINUE:</vt:lpstr>
      <vt:lpstr>CLASSES:</vt:lpstr>
      <vt:lpstr>ASSOCIATION:</vt:lpstr>
      <vt:lpstr>CLASS REFINING:</vt:lpstr>
      <vt:lpstr>CONTINUE:</vt:lpstr>
      <vt:lpstr>UML DIAGRAM:</vt:lpstr>
      <vt:lpstr>INHERITANCE:</vt:lpstr>
      <vt:lpstr>POLYMORPHISM: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MUDASSAR</dc:creator>
  <cp:lastModifiedBy>MUDASSAR</cp:lastModifiedBy>
  <cp:revision>17</cp:revision>
  <dcterms:created xsi:type="dcterms:W3CDTF">2023-02-01T07:54:47Z</dcterms:created>
  <dcterms:modified xsi:type="dcterms:W3CDTF">2023-02-02T15:27:38Z</dcterms:modified>
</cp:coreProperties>
</file>