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55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19598" y="1625858"/>
            <a:ext cx="7477601" cy="2515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Code Quiz - A Java Desktop Quiz Application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"Code Quiz" is the perfect tool to enhance your programming skills and assess your knowledge in an interactive and enjoyable way.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32706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Meet Our Team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4298275"/>
            <a:ext cx="5443895" cy="1993702"/>
          </a:xfrm>
          <a:prstGeom prst="roundRect">
            <a:avLst>
              <a:gd name="adj" fmla="val 668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982391" y="452044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Salman Ahmad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982391" y="5159097"/>
            <a:ext cx="49995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(CSE-20-03)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982391" y="5714405"/>
            <a:ext cx="49995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4298275"/>
            <a:ext cx="5443895" cy="1993702"/>
          </a:xfrm>
          <a:prstGeom prst="roundRect">
            <a:avLst>
              <a:gd name="adj" fmla="val 668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7648456" y="452044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Moonis Andrabi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7648456" y="5159097"/>
            <a:ext cx="49995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(CSE-20-10)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760220" y="2626400"/>
            <a:ext cx="5295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How to Use Code Quiz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8276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952982" y="3869293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9039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Login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4473297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 your name and follow the instructions for a personalized experience.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8276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7584758" y="38692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9039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Answer Questions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47329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your coding skills to answer multiple-choice questions and earn points.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9352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918692" y="597693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482334" y="6011585"/>
            <a:ext cx="2659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Submit and Get Score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482334" y="6580942"/>
            <a:ext cx="1038784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Submit your answers and receive an immediate score and feedback on your test.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2818090"/>
            <a:ext cx="6774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Using Code Quiz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760220" y="4067889"/>
            <a:ext cx="3341608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 Programming Skills</a:t>
            </a:r>
            <a:endParaRPr lang="en-US" sz="2624" dirty="0"/>
          </a:p>
        </p:txBody>
      </p:sp>
      <p:sp>
        <p:nvSpPr>
          <p:cNvPr id="7" name="Text 3"/>
          <p:cNvSpPr/>
          <p:nvPr/>
        </p:nvSpPr>
        <p:spPr>
          <a:xfrm>
            <a:off x="1760220" y="5123021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Sharpen and test your coding skills with different programming topics and challenges.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5651421" y="406788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Knowledge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5651421" y="4706541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 your knowledge and deepen your understanding of programming concepts.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9542621" y="4067889"/>
            <a:ext cx="30251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Self-Paced Learning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9542621" y="4706541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 at your own pace and track your progress over time.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2254210"/>
            <a:ext cx="8442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Developments of Code Quiz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3615095"/>
            <a:ext cx="11109960" cy="99893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3487876" y="3615095"/>
            <a:ext cx="99893" cy="777597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3287911" y="336518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3480673" y="3406854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1982391" y="4614982"/>
            <a:ext cx="31108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Additional Programming Languages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1982391" y="5531525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 Code Quiz's quiz offerings to include popular programming languages like Python, C++, and JavaScript.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7265253" y="3615095"/>
            <a:ext cx="99893" cy="777597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7065288" y="336518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7223760" y="340685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04560" y="4614982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 Quiz Creation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5759768" y="5184338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 users to create their own quizzes on topics of their choice, improving their learning experience.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1042630" y="3615095"/>
            <a:ext cx="99893" cy="777597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10842665" y="336518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11001137" y="340685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9846707" y="4614982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Mobile Compatibility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9537144" y="5184338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Make Code Quiz available for mobile devices to allow users to test their knowledge anytime and anywhere.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30499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4077533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982391" y="4299704"/>
            <a:ext cx="3741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Engaging Learning Experience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982391" y="4869061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Code Quiz provides an interactive and engaging learning experience for all levels of programming and computer science enthusiasts.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4077533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7648456" y="4299704"/>
            <a:ext cx="3307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Challenging and Rewarding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48456" y="4869061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 your knowledge and improve your coding skills with Code Quiz's features, personalized interface, and immediate feedback.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40897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760220" y="5117425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sincerely appreciate your time and attention.</a:t>
            </a:r>
            <a:endParaRPr lang="en-US" sz="175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280</Words>
  <Application>Microsoft Office PowerPoint</Application>
  <PresentationFormat>Custom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Salman Ahmad</cp:lastModifiedBy>
  <cp:revision>2</cp:revision>
  <dcterms:created xsi:type="dcterms:W3CDTF">2023-09-06T03:12:40Z</dcterms:created>
  <dcterms:modified xsi:type="dcterms:W3CDTF">2023-09-06T03:17:03Z</dcterms:modified>
</cp:coreProperties>
</file>