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3" r:id="rId7"/>
    <p:sldId id="265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F938A0"/>
    <a:srgbClr val="D1AA40"/>
    <a:srgbClr val="1D1E22"/>
    <a:srgbClr val="FF0066"/>
    <a:srgbClr val="27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62FB-F3F9-404C-86D5-9F1538E1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E98D-7CEE-4BA0-8EEF-878CA290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A7CB-CCD6-40CD-AF29-650C834A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6A28-B5C5-4A15-9A74-FD30A5D6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5FE3-9DF1-4A70-877D-72670103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FA46-764E-4365-ACFC-4F2869D2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36EB3-A992-4427-BA4B-5385B22EF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B540-A4EF-4338-BB07-90835936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C112-5AF8-4675-95DB-8D8766CE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AA46-24BD-4670-8AC5-62990DCB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12B84-166F-474F-A971-C2D95215F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BFF39-EDA3-42B7-999D-4EB021C19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BF0F-9A89-4437-A7DD-8250130E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CA7C-3285-4B3D-861E-F4E2F86A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9890-BB8D-4031-B009-AEF9774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2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D3F5-1865-408C-8721-1D75E17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6540-C78F-4BA8-8B9F-EF371F7B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58B5-181D-4E56-87D4-5CA4C37D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6E64-66EA-4A44-8ED4-F6048C4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62CA-6689-4850-A758-C8B382E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1683-9E3D-4DD0-B0E9-2CC48DDE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E8DFA-1A19-4D9F-ADB0-9CE4F965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DABB-FED5-4283-9B98-4E6590E8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E438-321E-44E6-AEEE-76783B9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9D47-A8F1-42D5-8EB9-FF943F85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8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90E8-F491-4B33-BCD2-41C438B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148D-AF7C-4BBB-A802-53E91A7F1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E4A8-2654-42E9-B22C-A0E2A309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853A2-0711-471E-9378-35B665EB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A2F7-679F-4CF3-B023-CE6F350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2DF86-EDA5-4DE2-B0C4-173A6A4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AEAC-1769-4912-8BB7-4A230B53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34EC-9FBF-41ED-AA89-09594F4E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AA72-2C27-419E-B391-497322FE6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D37E9-8A43-4271-B051-FACCE8D3B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5FFEF-F15C-4F61-A68C-4AED9ADC9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803A2-DF28-46B9-A3FB-44F0223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38909-35E7-4957-B63D-686973AD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A26CF-34CA-4B94-8B17-DAADD0F1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922-67D8-4F72-AFFA-C0FF0663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1D3C0-B6E8-408D-9074-F58BCE46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21346-366C-40B0-BE44-C80136EC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1C2C-006C-4513-B8C2-E4FC555D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83ACD-E3F6-4325-B8A4-7CE26FB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62789-ED60-43E3-A5EA-C18A363E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1C85F-86A1-47EF-BCAD-F637FAFF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F57A-88F3-4158-8373-056E1177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FCCB-CC12-491A-A1C8-F1556A62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CF3E-4CC8-48A7-9AAB-396DB602B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F561-1931-46EC-968F-07F867C1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9C23-CF02-4227-AE11-9D49799A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0A89-16F2-4B25-A53D-F66B70C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4049-49A3-4B86-91D6-581E543A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22046-FF4D-4AD6-BDCE-398A1D892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7EAC-A485-4B62-8497-B28FC981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3FF7-4313-436A-BC8A-74A54B7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2721-B2B9-4000-8D96-664BA23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023F-24EB-4BFE-A7FB-78F7A088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1A71B-77F5-467C-B762-00D34E3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A0D7-31AD-47BD-94F9-FF151CD6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D026-C73F-4FEA-8055-BA6FBF113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0424-C204-4D0A-AA5E-0505FC34732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2776-9ABC-4AF9-AE83-A9852621B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1EA-B9CC-49B6-95D0-955299B1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E838-27B1-4C3C-91DA-889F44D32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EE8-196A-45CA-A431-BADBB7BC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7356" y="2927539"/>
            <a:ext cx="4797287" cy="100292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CSS FLEXBOX</a:t>
            </a:r>
          </a:p>
        </p:txBody>
      </p:sp>
    </p:spTree>
    <p:extLst>
      <p:ext uri="{BB962C8B-B14F-4D97-AF65-F5344CB8AC3E}">
        <p14:creationId xmlns:p14="http://schemas.microsoft.com/office/powerpoint/2010/main" val="35859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543" y="3429000"/>
            <a:ext cx="7664911" cy="2758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3" y="1005383"/>
            <a:ext cx="4152408" cy="201593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flex-grow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flex-shrink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flex-basis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30px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D37A9-C1FB-44D2-BF82-6207CA11C116}"/>
              </a:ext>
            </a:extLst>
          </p:cNvPr>
          <p:cNvSpPr txBox="1"/>
          <p:nvPr/>
        </p:nvSpPr>
        <p:spPr>
          <a:xfrm>
            <a:off x="6095999" y="1005383"/>
            <a:ext cx="3496425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</a:t>
            </a:r>
            <a:r>
              <a:rPr lang="en-US" sz="2500" dirty="0" err="1">
                <a:solidFill>
                  <a:srgbClr val="7030A0"/>
                </a:solidFill>
              </a:rPr>
              <a:t>item</a:t>
            </a:r>
            <a:r>
              <a:rPr lang="en-US" sz="25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:hover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2 30px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85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050" y="3429000"/>
            <a:ext cx="8099897" cy="2508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3" y="1005383"/>
            <a:ext cx="4152408" cy="163121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flex-wrap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nowrap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flex-flow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 wrap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 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D37A9-C1FB-44D2-BF82-6207CA11C116}"/>
              </a:ext>
            </a:extLst>
          </p:cNvPr>
          <p:cNvSpPr txBox="1"/>
          <p:nvPr/>
        </p:nvSpPr>
        <p:spPr>
          <a:xfrm>
            <a:off x="6095999" y="1005383"/>
            <a:ext cx="3496425" cy="163121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.item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width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150px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flex-grow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839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054" y="3687621"/>
            <a:ext cx="8099892" cy="2726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D37A9-C1FB-44D2-BF82-6207CA11C116}"/>
              </a:ext>
            </a:extLst>
          </p:cNvPr>
          <p:cNvSpPr txBox="1"/>
          <p:nvPr/>
        </p:nvSpPr>
        <p:spPr>
          <a:xfrm>
            <a:off x="2046054" y="297330"/>
            <a:ext cx="3496425" cy="163121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 one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order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width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100px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DBB47-2E46-453C-A78E-0836F174591C}"/>
              </a:ext>
            </a:extLst>
          </p:cNvPr>
          <p:cNvSpPr txBox="1"/>
          <p:nvPr/>
        </p:nvSpPr>
        <p:spPr>
          <a:xfrm>
            <a:off x="6649521" y="297330"/>
            <a:ext cx="3496425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 two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order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C6735-7533-4342-90CA-11BA5D4A267E}"/>
              </a:ext>
            </a:extLst>
          </p:cNvPr>
          <p:cNvSpPr txBox="1"/>
          <p:nvPr/>
        </p:nvSpPr>
        <p:spPr>
          <a:xfrm>
            <a:off x="2046054" y="1928546"/>
            <a:ext cx="3496425" cy="163121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 three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order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flex-grow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74451-0235-4C6D-8AAF-CB0C17D5CC4D}"/>
              </a:ext>
            </a:extLst>
          </p:cNvPr>
          <p:cNvSpPr txBox="1"/>
          <p:nvPr/>
        </p:nvSpPr>
        <p:spPr>
          <a:xfrm>
            <a:off x="6649521" y="1928546"/>
            <a:ext cx="3496425" cy="1631216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 four</a:t>
            </a:r>
            <a:r>
              <a:rPr lang="en-US" sz="2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order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  <a:endParaRPr lang="en-US" sz="25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flex-grow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6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C77261-0966-4CFD-9ACC-54531EB6CE37}"/>
              </a:ext>
            </a:extLst>
          </p:cNvPr>
          <p:cNvSpPr txBox="1">
            <a:spLocks/>
          </p:cNvSpPr>
          <p:nvPr/>
        </p:nvSpPr>
        <p:spPr>
          <a:xfrm>
            <a:off x="3697356" y="2927539"/>
            <a:ext cx="4797287" cy="100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Concepts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D55817-FE6C-4581-9670-99B6D391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381000"/>
            <a:ext cx="9551831" cy="6096000"/>
          </a:xfrm>
        </p:spPr>
      </p:pic>
    </p:spTree>
    <p:extLst>
      <p:ext uri="{BB962C8B-B14F-4D97-AF65-F5344CB8AC3E}">
        <p14:creationId xmlns:p14="http://schemas.microsoft.com/office/powerpoint/2010/main" val="18267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835E44-90D2-4391-BAA5-9295933CFB35}"/>
              </a:ext>
            </a:extLst>
          </p:cNvPr>
          <p:cNvSpPr txBox="1">
            <a:spLocks/>
          </p:cNvSpPr>
          <p:nvPr/>
        </p:nvSpPr>
        <p:spPr>
          <a:xfrm>
            <a:off x="3697356" y="2979616"/>
            <a:ext cx="4797287" cy="898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Properties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8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3591" y="3429000"/>
            <a:ext cx="8304818" cy="2790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1" y="1005383"/>
            <a:ext cx="8304818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display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997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7543" y="3429000"/>
            <a:ext cx="8256913" cy="2790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2" y="1005383"/>
            <a:ext cx="8304817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flex-direction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row-reverse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80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8960" y="3429000"/>
            <a:ext cx="8194079" cy="2790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2" y="1005383"/>
            <a:ext cx="8304817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justify-content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698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8960" y="3429000"/>
            <a:ext cx="8194079" cy="2758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2" y="1005383"/>
            <a:ext cx="8304817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align-items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093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8F410F-A2AC-44AA-B09D-417B7F2D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051" y="3429000"/>
            <a:ext cx="8099897" cy="2758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794DE-180D-4964-B128-805023C7841C}"/>
              </a:ext>
            </a:extLst>
          </p:cNvPr>
          <p:cNvSpPr txBox="1"/>
          <p:nvPr/>
        </p:nvSpPr>
        <p:spPr>
          <a:xfrm>
            <a:off x="1943592" y="1005383"/>
            <a:ext cx="8304817" cy="1246495"/>
          </a:xfrm>
          <a:prstGeom prst="rect">
            <a:avLst/>
          </a:prstGeom>
          <a:solidFill>
            <a:schemeClr val="bg1">
              <a:alpha val="98824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.parent 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{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500" dirty="0">
                <a:solidFill>
                  <a:srgbClr val="AFABAB"/>
                </a:solidFill>
              </a:rPr>
              <a:t>justify-content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dirty="0">
                <a:solidFill>
                  <a:srgbClr val="D1AA40"/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r>
              <a:rPr lang="en-US" sz="2500" dirty="0">
                <a:solidFill>
                  <a:schemeClr val="bg2">
                    <a:lumMod val="75000"/>
                  </a:schemeClr>
                </a:solidFill>
              </a:rPr>
              <a:t>}</a:t>
            </a:r>
            <a:r>
              <a:rPr lang="en-US" sz="2500" b="1" dirty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521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45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CSS FLEXBOX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SALMAN</dc:creator>
  <cp:lastModifiedBy>SALMAN</cp:lastModifiedBy>
  <cp:revision>36</cp:revision>
  <dcterms:created xsi:type="dcterms:W3CDTF">2019-08-13T12:10:34Z</dcterms:created>
  <dcterms:modified xsi:type="dcterms:W3CDTF">2019-08-21T17:14:54Z</dcterms:modified>
</cp:coreProperties>
</file>