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0" r:id="rId3"/>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Libre Franklin"/>
      <p:regular r:id="rId20"/>
      <p:bold r:id="rId21"/>
      <p:italic r:id="rId22"/>
      <p:boldItalic r:id="rId23"/>
    </p:embeddedFont>
    <p:embeddedFont>
      <p:font typeface="Roboto"/>
      <p:regular r:id="rId24"/>
      <p:bold r:id="rId25"/>
      <p:italic r:id="rId26"/>
      <p:boldItalic r:id="rId27"/>
    </p:embeddedFont>
    <p:embeddedFont>
      <p:font typeface="Franklin Gothic"/>
      <p:bold r:id="rId28"/>
    </p:embeddedFont>
    <p:embeddedFont>
      <p:font typeface="Nunito"/>
      <p:regular r:id="rId29"/>
      <p:bold r:id="rId30"/>
      <p:italic r:id="rId31"/>
      <p:boldItalic r:id="rId32"/>
    </p:embeddedFont>
    <p:embeddedFont>
      <p:font typeface="Lato"/>
      <p:regular r:id="rId33"/>
      <p:bold r:id="rId34"/>
      <p:italic r:id="rId35"/>
      <p:boldItalic r:id="rId36"/>
    </p:embeddedFont>
    <p:embeddedFont>
      <p:font typeface="Quattrocento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QuattrocentoSans-boldItalic.fntdata"/><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Roboto-regular.fntdata"/><Relationship Id="rId23" Type="http://schemas.openxmlformats.org/officeDocument/2006/relationships/font" Target="fonts/LibreFranklin-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ranklinGothic-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QuattrocentoSans-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QuattrocentoSans-italic.fntdata"/><Relationship Id="rId16" Type="http://schemas.openxmlformats.org/officeDocument/2006/relationships/slide" Target="slides/slide11.xml"/><Relationship Id="rId38" Type="http://schemas.openxmlformats.org/officeDocument/2006/relationships/font" Target="fonts/Quattrocento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cf0f852d3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cf0f852d3b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2cf0f852d3b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cf0f852d3b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cf0f852d3b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2cf0f852d3b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cf0f852d3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cf0f852d3b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2cf0f852d3b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6f6548d266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6f6548d266_0_3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cf0f852d3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cf0f852d3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2cf0f852d3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cf0f852d3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cf0f852d3b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2cf0f852d3b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14" name="Shape 14"/>
        <p:cNvGrpSpPr/>
        <p:nvPr/>
      </p:nvGrpSpPr>
      <p:grpSpPr>
        <a:xfrm>
          <a:off x="0" y="0"/>
          <a:ext cx="0" cy="0"/>
          <a:chOff x="0" y="0"/>
          <a:chExt cx="0" cy="0"/>
        </a:xfrm>
      </p:grpSpPr>
      <p:sp>
        <p:nvSpPr>
          <p:cNvPr id="15" name="Google Shape;15;p2"/>
          <p:cNvSpPr txBox="1"/>
          <p:nvPr>
            <p:ph type="ctrTitle"/>
          </p:nvPr>
        </p:nvSpPr>
        <p:spPr>
          <a:xfrm>
            <a:off x="6309904" y="411479"/>
            <a:ext cx="5486400" cy="32919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6" name="Google Shape;16;p2"/>
          <p:cNvGrpSpPr/>
          <p:nvPr/>
        </p:nvGrpSpPr>
        <p:grpSpPr>
          <a:xfrm>
            <a:off x="1" y="758752"/>
            <a:ext cx="6099248" cy="6099247"/>
            <a:chOff x="0" y="12289"/>
            <a:chExt cx="3550" cy="3551"/>
          </a:xfrm>
        </p:grpSpPr>
        <p:sp>
          <p:nvSpPr>
            <p:cNvPr id="17" name="Google Shape;17;p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 name="Google Shape;18;p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cxnSp>
        <p:nvCxnSpPr>
          <p:cNvPr id="20" name="Google Shape;20;p2"/>
          <p:cNvCxnSpPr/>
          <p:nvPr/>
        </p:nvCxnSpPr>
        <p:spPr>
          <a:xfrm>
            <a:off x="6309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p:cSld name="Title and Content ">
    <p:spTree>
      <p:nvGrpSpPr>
        <p:cNvPr id="90" name="Shape 90"/>
        <p:cNvGrpSpPr/>
        <p:nvPr/>
      </p:nvGrpSpPr>
      <p:grpSpPr>
        <a:xfrm>
          <a:off x="0" y="0"/>
          <a:ext cx="0" cy="0"/>
          <a:chOff x="0" y="0"/>
          <a:chExt cx="0" cy="0"/>
        </a:xfrm>
      </p:grpSpPr>
      <p:grpSp>
        <p:nvGrpSpPr>
          <p:cNvPr id="91" name="Google Shape;91;p11"/>
          <p:cNvGrpSpPr/>
          <p:nvPr/>
        </p:nvGrpSpPr>
        <p:grpSpPr>
          <a:xfrm>
            <a:off x="6362721" y="0"/>
            <a:ext cx="5829324" cy="3235617"/>
            <a:chOff x="5612972" y="1"/>
            <a:chExt cx="6615962" cy="3672247"/>
          </a:xfrm>
        </p:grpSpPr>
        <p:sp>
          <p:nvSpPr>
            <p:cNvPr id="92" name="Google Shape;92;p11"/>
            <p:cNvSpPr/>
            <p:nvPr/>
          </p:nvSpPr>
          <p:spPr>
            <a:xfrm>
              <a:off x="5612972" y="1"/>
              <a:ext cx="4408999" cy="3672247"/>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3" name="Google Shape;93;p11"/>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4" name="Google Shape;94;p11"/>
            <p:cNvSpPr/>
            <p:nvPr/>
          </p:nvSpPr>
          <p:spPr>
            <a:xfrm>
              <a:off x="8555590" y="1"/>
              <a:ext cx="1457755"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1"/>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6" name="Google Shape;96;p11"/>
            <p:cNvSpPr/>
            <p:nvPr/>
          </p:nvSpPr>
          <p:spPr>
            <a:xfrm>
              <a:off x="9285083" y="728289"/>
              <a:ext cx="2943851" cy="2943959"/>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97" name="Google Shape;97;p11"/>
          <p:cNvSpPr txBox="1"/>
          <p:nvPr>
            <p:ph type="title"/>
          </p:nvPr>
        </p:nvSpPr>
        <p:spPr>
          <a:xfrm>
            <a:off x="6318885" y="3499667"/>
            <a:ext cx="4939800" cy="2542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8" name="Google Shape;98;p11"/>
          <p:cNvCxnSpPr/>
          <p:nvPr/>
        </p:nvCxnSpPr>
        <p:spPr>
          <a:xfrm>
            <a:off x="6347460" y="6313170"/>
            <a:ext cx="2133600" cy="3900"/>
          </a:xfrm>
          <a:prstGeom prst="straightConnector1">
            <a:avLst/>
          </a:prstGeom>
          <a:noFill/>
          <a:ln cap="flat" cmpd="sng" w="101600">
            <a:solidFill>
              <a:srgbClr val="5D7C3F"/>
            </a:solidFill>
            <a:prstDash val="solid"/>
            <a:miter lim="800000"/>
            <a:headEnd len="sm" w="sm" type="none"/>
            <a:tailEnd len="sm" w="sm" type="none"/>
          </a:ln>
        </p:spPr>
      </p:cxnSp>
      <p:sp>
        <p:nvSpPr>
          <p:cNvPr id="99" name="Google Shape;99;p11"/>
          <p:cNvSpPr txBox="1"/>
          <p:nvPr>
            <p:ph idx="1" type="body"/>
          </p:nvPr>
        </p:nvSpPr>
        <p:spPr>
          <a:xfrm>
            <a:off x="603885" y="457201"/>
            <a:ext cx="5198400" cy="2305200"/>
          </a:xfrm>
          <a:prstGeom prst="rect">
            <a:avLst/>
          </a:prstGeom>
          <a:noFill/>
          <a:ln>
            <a:noFill/>
          </a:ln>
        </p:spPr>
        <p:txBody>
          <a:bodyPr anchorCtr="0" anchor="t" bIns="45700" lIns="0" spcFirstLastPara="1" rIns="91425" wrap="square" tIns="274300">
            <a:normAutofit/>
          </a:bodyPr>
          <a:lstStyle>
            <a:lvl1pPr indent="-355600" lvl="0" marL="457200" algn="l">
              <a:lnSpc>
                <a:spcPct val="90000"/>
              </a:lnSpc>
              <a:spcBef>
                <a:spcPts val="1800"/>
              </a:spcBef>
              <a:spcAft>
                <a:spcPts val="0"/>
              </a:spcAft>
              <a:buClr>
                <a:schemeClr val="dk1"/>
              </a:buClr>
              <a:buSzPts val="2000"/>
              <a:buFont typeface="Franklin Gothic"/>
              <a:buAutoNum type="arabicPeriod"/>
              <a:defRPr sz="2000"/>
            </a:lvl1pPr>
            <a:lvl2pPr indent="-355600" lvl="1" marL="914400" algn="l">
              <a:lnSpc>
                <a:spcPct val="90000"/>
              </a:lnSpc>
              <a:spcBef>
                <a:spcPts val="1800"/>
              </a:spcBef>
              <a:spcAft>
                <a:spcPts val="0"/>
              </a:spcAft>
              <a:buClr>
                <a:schemeClr val="dk1"/>
              </a:buClr>
              <a:buSzPts val="2000"/>
              <a:buFont typeface="Franklin Gothic"/>
              <a:buAutoNum type="alphaLcPeriod"/>
              <a:defRPr sz="2000"/>
            </a:lvl2pPr>
            <a:lvl3pPr indent="-355600" lvl="2" marL="1371600" algn="l">
              <a:lnSpc>
                <a:spcPct val="90000"/>
              </a:lnSpc>
              <a:spcBef>
                <a:spcPts val="1800"/>
              </a:spcBef>
              <a:spcAft>
                <a:spcPts val="0"/>
              </a:spcAft>
              <a:buClr>
                <a:schemeClr val="dk1"/>
              </a:buClr>
              <a:buSzPts val="2000"/>
              <a:buFont typeface="Franklin Gothic"/>
              <a:buAutoNum type="arabicParenR"/>
              <a:defRPr sz="2000"/>
            </a:lvl3pPr>
            <a:lvl4pPr indent="-228600" lvl="3" marL="1828800" algn="l">
              <a:lnSpc>
                <a:spcPct val="90000"/>
              </a:lnSpc>
              <a:spcBef>
                <a:spcPts val="1800"/>
              </a:spcBef>
              <a:spcAft>
                <a:spcPts val="0"/>
              </a:spcAft>
              <a:buClr>
                <a:schemeClr val="dk1"/>
              </a:buClr>
              <a:buSzPts val="2000"/>
              <a:buFont typeface="Franklin Gothic"/>
              <a:buNone/>
              <a:defRPr sz="2000"/>
            </a:lvl4pPr>
            <a:lvl5pPr indent="-355600" lvl="4" marL="2286000" algn="l">
              <a:lnSpc>
                <a:spcPct val="90000"/>
              </a:lnSpc>
              <a:spcBef>
                <a:spcPts val="1800"/>
              </a:spcBef>
              <a:spcAft>
                <a:spcPts val="0"/>
              </a:spcAft>
              <a:buClr>
                <a:schemeClr val="dk1"/>
              </a:buClr>
              <a:buSzPts val="2000"/>
              <a:buFont typeface="Franklin Gothic"/>
              <a:buAutoNum type="arabicPeriod"/>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0" name="Google Shape;100;p11"/>
          <p:cNvSpPr txBox="1"/>
          <p:nvPr>
            <p:ph idx="2" type="body"/>
          </p:nvPr>
        </p:nvSpPr>
        <p:spPr>
          <a:xfrm>
            <a:off x="594360" y="2810595"/>
            <a:ext cx="5198400" cy="3319500"/>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11"/>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102" name="Google Shape;102;p11"/>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Picture">
  <p:cSld name="Title Content and Picture">
    <p:spTree>
      <p:nvGrpSpPr>
        <p:cNvPr id="103" name="Shape 103"/>
        <p:cNvGrpSpPr/>
        <p:nvPr/>
      </p:nvGrpSpPr>
      <p:grpSpPr>
        <a:xfrm>
          <a:off x="0" y="0"/>
          <a:ext cx="0" cy="0"/>
          <a:chOff x="0" y="0"/>
          <a:chExt cx="0" cy="0"/>
        </a:xfrm>
      </p:grpSpPr>
      <p:sp>
        <p:nvSpPr>
          <p:cNvPr id="104" name="Google Shape;104;p12"/>
          <p:cNvSpPr txBox="1"/>
          <p:nvPr>
            <p:ph type="title"/>
          </p:nvPr>
        </p:nvSpPr>
        <p:spPr>
          <a:xfrm>
            <a:off x="575310" y="278129"/>
            <a:ext cx="5063400" cy="23541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2"/>
          <p:cNvSpPr txBox="1"/>
          <p:nvPr>
            <p:ph idx="1" type="body"/>
          </p:nvPr>
        </p:nvSpPr>
        <p:spPr>
          <a:xfrm>
            <a:off x="594360" y="3279579"/>
            <a:ext cx="5044500" cy="2994300"/>
          </a:xfrm>
          <a:prstGeom prst="rect">
            <a:avLst/>
          </a:prstGeom>
          <a:noFill/>
          <a:ln>
            <a:noFill/>
          </a:ln>
        </p:spPr>
        <p:txBody>
          <a:bodyPr anchorCtr="0" anchor="t" bIns="0" lIns="0" spcFirstLastPara="1" rIns="0" wrap="square" tIns="2286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06" name="Google Shape;106;p12"/>
          <p:cNvCxnSpPr/>
          <p:nvPr/>
        </p:nvCxnSpPr>
        <p:spPr>
          <a:xfrm>
            <a:off x="594360" y="2997459"/>
            <a:ext cx="2133600" cy="3900"/>
          </a:xfrm>
          <a:prstGeom prst="straightConnector1">
            <a:avLst/>
          </a:prstGeom>
          <a:noFill/>
          <a:ln cap="flat" cmpd="sng" w="101600">
            <a:solidFill>
              <a:srgbClr val="5D7C3F"/>
            </a:solidFill>
            <a:prstDash val="solid"/>
            <a:miter lim="800000"/>
            <a:headEnd len="sm" w="sm" type="none"/>
            <a:tailEnd len="sm" w="sm" type="none"/>
          </a:ln>
        </p:spPr>
      </p:cxnSp>
      <p:sp>
        <p:nvSpPr>
          <p:cNvPr id="107" name="Google Shape;107;p12"/>
          <p:cNvSpPr/>
          <p:nvPr>
            <p:ph idx="2" type="pic"/>
          </p:nvPr>
        </p:nvSpPr>
        <p:spPr>
          <a:xfrm>
            <a:off x="6096000" y="0"/>
            <a:ext cx="6118200" cy="6858000"/>
          </a:xfrm>
          <a:prstGeom prst="rect">
            <a:avLst/>
          </a:prstGeom>
          <a:noFill/>
          <a:ln>
            <a:noFill/>
          </a:ln>
        </p:spPr>
      </p:sp>
      <p:sp>
        <p:nvSpPr>
          <p:cNvPr id="108" name="Google Shape;108;p12"/>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109" name="Google Shape;109;p12"/>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able">
  <p:cSld name="Title Content and Table">
    <p:spTree>
      <p:nvGrpSpPr>
        <p:cNvPr id="110" name="Shape 110"/>
        <p:cNvGrpSpPr/>
        <p:nvPr/>
      </p:nvGrpSpPr>
      <p:grpSpPr>
        <a:xfrm>
          <a:off x="0" y="0"/>
          <a:ext cx="0" cy="0"/>
          <a:chOff x="0" y="0"/>
          <a:chExt cx="0" cy="0"/>
        </a:xfrm>
      </p:grpSpPr>
      <p:grpSp>
        <p:nvGrpSpPr>
          <p:cNvPr id="111" name="Google Shape;111;p13"/>
          <p:cNvGrpSpPr/>
          <p:nvPr/>
        </p:nvGrpSpPr>
        <p:grpSpPr>
          <a:xfrm flipH="1" rot="5400000">
            <a:off x="1" y="3900132"/>
            <a:ext cx="2959226" cy="2959225"/>
            <a:chOff x="0" y="12289"/>
            <a:chExt cx="3550" cy="3551"/>
          </a:xfrm>
        </p:grpSpPr>
        <p:sp>
          <p:nvSpPr>
            <p:cNvPr id="112" name="Google Shape;112;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3" name="Google Shape;113;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4" name="Google Shape;114;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15" name="Google Shape;115;p13"/>
          <p:cNvSpPr txBox="1"/>
          <p:nvPr>
            <p:ph type="title"/>
          </p:nvPr>
        </p:nvSpPr>
        <p:spPr>
          <a:xfrm>
            <a:off x="3661409" y="4661717"/>
            <a:ext cx="7936200" cy="13809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16" name="Google Shape;116;p13"/>
          <p:cNvCxnSpPr/>
          <p:nvPr/>
        </p:nvCxnSpPr>
        <p:spPr>
          <a:xfrm>
            <a:off x="3670935" y="6313170"/>
            <a:ext cx="2133600" cy="3900"/>
          </a:xfrm>
          <a:prstGeom prst="straightConnector1">
            <a:avLst/>
          </a:prstGeom>
          <a:noFill/>
          <a:ln cap="flat" cmpd="sng" w="101600">
            <a:solidFill>
              <a:srgbClr val="5D7C3F"/>
            </a:solidFill>
            <a:prstDash val="solid"/>
            <a:miter lim="800000"/>
            <a:headEnd len="sm" w="sm" type="none"/>
            <a:tailEnd len="sm" w="sm" type="none"/>
          </a:ln>
        </p:spPr>
      </p:cxnSp>
      <p:sp>
        <p:nvSpPr>
          <p:cNvPr id="117" name="Google Shape;117;p13"/>
          <p:cNvSpPr txBox="1"/>
          <p:nvPr>
            <p:ph idx="1" type="body"/>
          </p:nvPr>
        </p:nvSpPr>
        <p:spPr>
          <a:xfrm>
            <a:off x="603885" y="584005"/>
            <a:ext cx="2825100" cy="3999000"/>
          </a:xfrm>
          <a:prstGeom prst="rect">
            <a:avLst/>
          </a:prstGeom>
          <a:noFill/>
          <a:ln>
            <a:noFill/>
          </a:ln>
        </p:spPr>
        <p:txBody>
          <a:bodyPr anchorCtr="0" anchor="t" bIns="45700" lIns="0" spcFirstLastPara="1" rIns="91425" wrap="square" tIns="2743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228600" lvl="1" marL="914400" algn="l">
              <a:lnSpc>
                <a:spcPct val="90000"/>
              </a:lnSpc>
              <a:spcBef>
                <a:spcPts val="1800"/>
              </a:spcBef>
              <a:spcAft>
                <a:spcPts val="0"/>
              </a:spcAft>
              <a:buClr>
                <a:schemeClr val="dk1"/>
              </a:buClr>
              <a:buSzPts val="2000"/>
              <a:buNone/>
              <a:defRPr sz="2000"/>
            </a:lvl2pPr>
            <a:lvl3pPr indent="-228600" lvl="2" marL="1371600" algn="l">
              <a:lnSpc>
                <a:spcPct val="90000"/>
              </a:lnSpc>
              <a:spcBef>
                <a:spcPts val="1800"/>
              </a:spcBef>
              <a:spcAft>
                <a:spcPts val="0"/>
              </a:spcAft>
              <a:buClr>
                <a:schemeClr val="dk1"/>
              </a:buClr>
              <a:buSzPts val="2000"/>
              <a:buNone/>
              <a:defRPr sz="2000"/>
            </a:lvl3pPr>
            <a:lvl4pPr indent="-228600" lvl="3" marL="1828800" algn="l">
              <a:lnSpc>
                <a:spcPct val="90000"/>
              </a:lnSpc>
              <a:spcBef>
                <a:spcPts val="1800"/>
              </a:spcBef>
              <a:spcAft>
                <a:spcPts val="0"/>
              </a:spcAft>
              <a:buClr>
                <a:schemeClr val="dk1"/>
              </a:buClr>
              <a:buSzPts val="2000"/>
              <a:buNone/>
              <a:defRPr sz="2000"/>
            </a:lvl4pPr>
            <a:lvl5pPr indent="-228600" lvl="4" marL="2286000" algn="l">
              <a:lnSpc>
                <a:spcPct val="90000"/>
              </a:lnSpc>
              <a:spcBef>
                <a:spcPts val="1800"/>
              </a:spcBef>
              <a:spcAft>
                <a:spcPts val="0"/>
              </a:spcAft>
              <a:buClr>
                <a:schemeClr val="dk1"/>
              </a:buClr>
              <a:buSzPts val="2000"/>
              <a:buNone/>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8" name="Google Shape;118;p13"/>
          <p:cNvSpPr txBox="1"/>
          <p:nvPr>
            <p:ph idx="2" type="body"/>
          </p:nvPr>
        </p:nvSpPr>
        <p:spPr>
          <a:xfrm>
            <a:off x="3670934" y="584005"/>
            <a:ext cx="7926600" cy="3999000"/>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9" name="Google Shape;119;p13"/>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120" name="Google Shape;120;p13"/>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2">
  <p:cSld name="Table 2">
    <p:spTree>
      <p:nvGrpSpPr>
        <p:cNvPr id="121" name="Shape 121"/>
        <p:cNvGrpSpPr/>
        <p:nvPr/>
      </p:nvGrpSpPr>
      <p:grpSpPr>
        <a:xfrm>
          <a:off x="0" y="0"/>
          <a:ext cx="0" cy="0"/>
          <a:chOff x="0" y="0"/>
          <a:chExt cx="0" cy="0"/>
        </a:xfrm>
      </p:grpSpPr>
      <p:sp>
        <p:nvSpPr>
          <p:cNvPr id="122" name="Google Shape;122;p14"/>
          <p:cNvSpPr txBox="1"/>
          <p:nvPr>
            <p:ph type="title"/>
          </p:nvPr>
        </p:nvSpPr>
        <p:spPr>
          <a:xfrm>
            <a:off x="594360" y="202400"/>
            <a:ext cx="10972800" cy="15702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4"/>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124" name="Google Shape;124;p14"/>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5" name="Google Shape;125;p14"/>
          <p:cNvCxnSpPr/>
          <p:nvPr/>
        </p:nvCxnSpPr>
        <p:spPr>
          <a:xfrm>
            <a:off x="594360" y="2148840"/>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26" name="Shape 126"/>
        <p:cNvGrpSpPr/>
        <p:nvPr/>
      </p:nvGrpSpPr>
      <p:grpSpPr>
        <a:xfrm>
          <a:off x="0" y="0"/>
          <a:ext cx="0" cy="0"/>
          <a:chOff x="0" y="0"/>
          <a:chExt cx="0" cy="0"/>
        </a:xfrm>
      </p:grpSpPr>
      <p:sp>
        <p:nvSpPr>
          <p:cNvPr id="127" name="Google Shape;127;p1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p1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 name="Google Shape;129;p1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p15"/>
          <p:cNvSpPr txBox="1"/>
          <p:nvPr>
            <p:ph type="title"/>
          </p:nvPr>
        </p:nvSpPr>
        <p:spPr>
          <a:xfrm>
            <a:off x="1092200" y="1127467"/>
            <a:ext cx="10007700" cy="1272900"/>
          </a:xfrm>
          <a:prstGeom prst="rect">
            <a:avLst/>
          </a:prstGeom>
        </p:spPr>
        <p:txBody>
          <a:bodyPr anchorCtr="0" anchor="ctr" bIns="45700" lIns="91425" spcFirstLastPara="1" rIns="91425" wrap="square" tIns="457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31" name="Google Shape;131;p15"/>
          <p:cNvSpPr txBox="1"/>
          <p:nvPr>
            <p:ph idx="1" type="body"/>
          </p:nvPr>
        </p:nvSpPr>
        <p:spPr>
          <a:xfrm>
            <a:off x="1103192" y="3497175"/>
            <a:ext cx="4841700" cy="2068500"/>
          </a:xfrm>
          <a:prstGeom prst="rect">
            <a:avLst/>
          </a:prstGeom>
        </p:spPr>
        <p:txBody>
          <a:bodyPr anchorCtr="0" anchor="t" bIns="45700" lIns="91425" spcFirstLastPara="1" rIns="91425" wrap="square" tIns="45700">
            <a:normAutofit/>
          </a:bodyPr>
          <a:lstStyle>
            <a:lvl1pPr indent="-406400" lvl="0" marL="457200" rtl="0" algn="just">
              <a:spcBef>
                <a:spcPts val="1000"/>
              </a:spcBef>
              <a:spcAft>
                <a:spcPts val="0"/>
              </a:spcAft>
              <a:buSzPts val="2800"/>
              <a:buChar char="•"/>
              <a:defRPr sz="3700"/>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132" name="Google Shape;132;p15"/>
          <p:cNvSpPr txBox="1"/>
          <p:nvPr>
            <p:ph idx="12" type="sldNum"/>
          </p:nvPr>
        </p:nvSpPr>
        <p:spPr>
          <a:xfrm>
            <a:off x="11187645" y="6058224"/>
            <a:ext cx="731700" cy="5247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137" name="Shape 137"/>
        <p:cNvGrpSpPr/>
        <p:nvPr/>
      </p:nvGrpSpPr>
      <p:grpSpPr>
        <a:xfrm>
          <a:off x="0" y="0"/>
          <a:ext cx="0" cy="0"/>
          <a:chOff x="0" y="0"/>
          <a:chExt cx="0" cy="0"/>
        </a:xfrm>
      </p:grpSpPr>
      <p:sp>
        <p:nvSpPr>
          <p:cNvPr id="138" name="Google Shape;138;p17"/>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 name="Google Shape;139;p17"/>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 name="Google Shape;140;p17"/>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1" name="Google Shape;141;p17"/>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2" name="Google Shape;142;p17"/>
          <p:cNvGrpSpPr/>
          <p:nvPr/>
        </p:nvGrpSpPr>
        <p:grpSpPr>
          <a:xfrm>
            <a:off x="340259" y="790"/>
            <a:ext cx="3000409" cy="1392365"/>
            <a:chOff x="255200" y="592"/>
            <a:chExt cx="2250363" cy="1044300"/>
          </a:xfrm>
        </p:grpSpPr>
        <p:sp>
          <p:nvSpPr>
            <p:cNvPr id="143" name="Google Shape;143;p17"/>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 name="Google Shape;144;p17"/>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p17"/>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6" name="Google Shape;146;p17"/>
          <p:cNvGrpSpPr/>
          <p:nvPr/>
        </p:nvGrpSpPr>
        <p:grpSpPr>
          <a:xfrm>
            <a:off x="1207163" y="790"/>
            <a:ext cx="3000409" cy="1392365"/>
            <a:chOff x="905395" y="592"/>
            <a:chExt cx="2250363" cy="1044300"/>
          </a:xfrm>
        </p:grpSpPr>
        <p:sp>
          <p:nvSpPr>
            <p:cNvPr id="147" name="Google Shape;147;p17"/>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 name="Google Shape;148;p17"/>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p17"/>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0" name="Google Shape;150;p17"/>
          <p:cNvGrpSpPr/>
          <p:nvPr/>
        </p:nvGrpSpPr>
        <p:grpSpPr>
          <a:xfrm>
            <a:off x="9409957" y="6784"/>
            <a:ext cx="2468376" cy="1002839"/>
            <a:chOff x="6917201" y="0"/>
            <a:chExt cx="2227777" cy="863400"/>
          </a:xfrm>
        </p:grpSpPr>
        <p:sp>
          <p:nvSpPr>
            <p:cNvPr id="151" name="Google Shape;151;p17"/>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p17"/>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p17"/>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p17"/>
          <p:cNvGrpSpPr/>
          <p:nvPr/>
        </p:nvGrpSpPr>
        <p:grpSpPr>
          <a:xfrm>
            <a:off x="8737606" y="5623802"/>
            <a:ext cx="3185498" cy="1234317"/>
            <a:chOff x="6917201" y="0"/>
            <a:chExt cx="2227777" cy="863400"/>
          </a:xfrm>
        </p:grpSpPr>
        <p:sp>
          <p:nvSpPr>
            <p:cNvPr id="155" name="Google Shape;155;p17"/>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7"/>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7"/>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8" name="Google Shape;158;p17"/>
          <p:cNvGrpSpPr/>
          <p:nvPr/>
        </p:nvGrpSpPr>
        <p:grpSpPr>
          <a:xfrm>
            <a:off x="265762" y="5407536"/>
            <a:ext cx="3727293" cy="1444382"/>
            <a:chOff x="6917201" y="0"/>
            <a:chExt cx="2227777" cy="863400"/>
          </a:xfrm>
        </p:grpSpPr>
        <p:sp>
          <p:nvSpPr>
            <p:cNvPr id="159" name="Google Shape;159;p17"/>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p17"/>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7"/>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2" name="Google Shape;162;p17"/>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5100"/>
              <a:buNone/>
              <a:defRPr sz="51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
        <p:nvSpPr>
          <p:cNvPr id="163" name="Google Shape;163;p17"/>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Clr>
                <a:schemeClr val="lt1"/>
              </a:buClr>
              <a:buSzPts val="2100"/>
              <a:buNone/>
              <a:defRPr sz="21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64" name="Google Shape;164;p1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65" name="Shape 165"/>
        <p:cNvGrpSpPr/>
        <p:nvPr/>
      </p:nvGrpSpPr>
      <p:grpSpPr>
        <a:xfrm>
          <a:off x="0" y="0"/>
          <a:ext cx="0" cy="0"/>
          <a:chOff x="0" y="0"/>
          <a:chExt cx="0" cy="0"/>
        </a:xfrm>
      </p:grpSpPr>
      <p:sp>
        <p:nvSpPr>
          <p:cNvPr id="166" name="Google Shape;166;p18"/>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67" name="Google Shape;167;p18"/>
          <p:cNvGrpSpPr/>
          <p:nvPr/>
        </p:nvGrpSpPr>
        <p:grpSpPr>
          <a:xfrm>
            <a:off x="7458691" y="5281486"/>
            <a:ext cx="3880118" cy="1576482"/>
            <a:chOff x="6917201" y="0"/>
            <a:chExt cx="2227777" cy="863400"/>
          </a:xfrm>
        </p:grpSpPr>
        <p:sp>
          <p:nvSpPr>
            <p:cNvPr id="168" name="Google Shape;168;p18"/>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p18"/>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 name="Google Shape;170;p18"/>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1" name="Google Shape;171;p18"/>
          <p:cNvGrpSpPr/>
          <p:nvPr/>
        </p:nvGrpSpPr>
        <p:grpSpPr>
          <a:xfrm>
            <a:off x="265762" y="3"/>
            <a:ext cx="3727293" cy="1444382"/>
            <a:chOff x="6917201" y="0"/>
            <a:chExt cx="2227777" cy="863400"/>
          </a:xfrm>
        </p:grpSpPr>
        <p:sp>
          <p:nvSpPr>
            <p:cNvPr id="172" name="Google Shape;172;p18"/>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p18"/>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4" name="Google Shape;174;p18"/>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75" name="Google Shape;175;p18"/>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dk2"/>
              </a:buClr>
              <a:buSzPts val="4300"/>
              <a:buNone/>
              <a:defRPr sz="4300">
                <a:solidFill>
                  <a:schemeClr val="dk2"/>
                </a:solidFill>
              </a:defRPr>
            </a:lvl1pPr>
            <a:lvl2pPr lvl="1" rtl="0" algn="ctr">
              <a:spcBef>
                <a:spcPts val="0"/>
              </a:spcBef>
              <a:spcAft>
                <a:spcPts val="0"/>
              </a:spcAft>
              <a:buClr>
                <a:schemeClr val="dk2"/>
              </a:buClr>
              <a:buSzPts val="4300"/>
              <a:buNone/>
              <a:defRPr sz="4300">
                <a:solidFill>
                  <a:schemeClr val="dk2"/>
                </a:solidFill>
              </a:defRPr>
            </a:lvl2pPr>
            <a:lvl3pPr lvl="2" rtl="0" algn="ctr">
              <a:spcBef>
                <a:spcPts val="0"/>
              </a:spcBef>
              <a:spcAft>
                <a:spcPts val="0"/>
              </a:spcAft>
              <a:buClr>
                <a:schemeClr val="dk2"/>
              </a:buClr>
              <a:buSzPts val="4300"/>
              <a:buNone/>
              <a:defRPr sz="4300">
                <a:solidFill>
                  <a:schemeClr val="dk2"/>
                </a:solidFill>
              </a:defRPr>
            </a:lvl3pPr>
            <a:lvl4pPr lvl="3" rtl="0" algn="ctr">
              <a:spcBef>
                <a:spcPts val="0"/>
              </a:spcBef>
              <a:spcAft>
                <a:spcPts val="0"/>
              </a:spcAft>
              <a:buClr>
                <a:schemeClr val="dk2"/>
              </a:buClr>
              <a:buSzPts val="4300"/>
              <a:buNone/>
              <a:defRPr sz="4300">
                <a:solidFill>
                  <a:schemeClr val="dk2"/>
                </a:solidFill>
              </a:defRPr>
            </a:lvl4pPr>
            <a:lvl5pPr lvl="4" rtl="0" algn="ctr">
              <a:spcBef>
                <a:spcPts val="0"/>
              </a:spcBef>
              <a:spcAft>
                <a:spcPts val="0"/>
              </a:spcAft>
              <a:buClr>
                <a:schemeClr val="dk2"/>
              </a:buClr>
              <a:buSzPts val="4300"/>
              <a:buNone/>
              <a:defRPr sz="4300">
                <a:solidFill>
                  <a:schemeClr val="dk2"/>
                </a:solidFill>
              </a:defRPr>
            </a:lvl5pPr>
            <a:lvl6pPr lvl="5" rtl="0" algn="ctr">
              <a:spcBef>
                <a:spcPts val="0"/>
              </a:spcBef>
              <a:spcAft>
                <a:spcPts val="0"/>
              </a:spcAft>
              <a:buClr>
                <a:schemeClr val="dk2"/>
              </a:buClr>
              <a:buSzPts val="4300"/>
              <a:buNone/>
              <a:defRPr sz="4300">
                <a:solidFill>
                  <a:schemeClr val="dk2"/>
                </a:solidFill>
              </a:defRPr>
            </a:lvl6pPr>
            <a:lvl7pPr lvl="6" rtl="0" algn="ctr">
              <a:spcBef>
                <a:spcPts val="0"/>
              </a:spcBef>
              <a:spcAft>
                <a:spcPts val="0"/>
              </a:spcAft>
              <a:buClr>
                <a:schemeClr val="dk2"/>
              </a:buClr>
              <a:buSzPts val="4300"/>
              <a:buNone/>
              <a:defRPr sz="4300">
                <a:solidFill>
                  <a:schemeClr val="dk2"/>
                </a:solidFill>
              </a:defRPr>
            </a:lvl7pPr>
            <a:lvl8pPr lvl="7" rtl="0" algn="ctr">
              <a:spcBef>
                <a:spcPts val="0"/>
              </a:spcBef>
              <a:spcAft>
                <a:spcPts val="0"/>
              </a:spcAft>
              <a:buClr>
                <a:schemeClr val="dk2"/>
              </a:buClr>
              <a:buSzPts val="4300"/>
              <a:buNone/>
              <a:defRPr sz="4300">
                <a:solidFill>
                  <a:schemeClr val="dk2"/>
                </a:solidFill>
              </a:defRPr>
            </a:lvl8pPr>
            <a:lvl9pPr lvl="8" rtl="0" algn="ctr">
              <a:spcBef>
                <a:spcPts val="0"/>
              </a:spcBef>
              <a:spcAft>
                <a:spcPts val="0"/>
              </a:spcAft>
              <a:buClr>
                <a:schemeClr val="dk2"/>
              </a:buClr>
              <a:buSzPts val="4300"/>
              <a:buNone/>
              <a:defRPr sz="4300">
                <a:solidFill>
                  <a:schemeClr val="dk2"/>
                </a:solidFill>
              </a:defRPr>
            </a:lvl9pPr>
          </a:lstStyle>
          <a:p/>
        </p:txBody>
      </p:sp>
      <p:sp>
        <p:nvSpPr>
          <p:cNvPr id="176" name="Google Shape;176;p1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77" name="Shape 177"/>
        <p:cNvGrpSpPr/>
        <p:nvPr/>
      </p:nvGrpSpPr>
      <p:grpSpPr>
        <a:xfrm>
          <a:off x="0" y="0"/>
          <a:ext cx="0" cy="0"/>
          <a:chOff x="0" y="0"/>
          <a:chExt cx="0" cy="0"/>
        </a:xfrm>
      </p:grpSpPr>
      <p:sp>
        <p:nvSpPr>
          <p:cNvPr id="178" name="Google Shape;178;p1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 name="Google Shape;179;p19"/>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9"/>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82" name="Google Shape;182;p19"/>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83" name="Google Shape;183;p1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84" name="Shape 184"/>
        <p:cNvGrpSpPr/>
        <p:nvPr/>
      </p:nvGrpSpPr>
      <p:grpSpPr>
        <a:xfrm>
          <a:off x="0" y="0"/>
          <a:ext cx="0" cy="0"/>
          <a:chOff x="0" y="0"/>
          <a:chExt cx="0" cy="0"/>
        </a:xfrm>
      </p:grpSpPr>
      <p:sp>
        <p:nvSpPr>
          <p:cNvPr id="185" name="Google Shape;185;p20"/>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20"/>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2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p20"/>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89" name="Google Shape;189;p20"/>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90" name="Google Shape;190;p20"/>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91" name="Google Shape;191;p2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92" name="Shape 192"/>
        <p:cNvGrpSpPr/>
        <p:nvPr/>
      </p:nvGrpSpPr>
      <p:grpSpPr>
        <a:xfrm>
          <a:off x="0" y="0"/>
          <a:ext cx="0" cy="0"/>
          <a:chOff x="0" y="0"/>
          <a:chExt cx="0" cy="0"/>
        </a:xfrm>
      </p:grpSpPr>
      <p:sp>
        <p:nvSpPr>
          <p:cNvPr id="193" name="Google Shape;193;p21"/>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 name="Google Shape;194;p21"/>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 name="Google Shape;195;p21"/>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21"/>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97" name="Google Shape;197;p2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Agenda 1">
    <p:spTree>
      <p:nvGrpSpPr>
        <p:cNvPr id="21" name="Shape 21"/>
        <p:cNvGrpSpPr/>
        <p:nvPr/>
      </p:nvGrpSpPr>
      <p:grpSpPr>
        <a:xfrm>
          <a:off x="0" y="0"/>
          <a:ext cx="0" cy="0"/>
          <a:chOff x="0" y="0"/>
          <a:chExt cx="0" cy="0"/>
        </a:xfrm>
      </p:grpSpPr>
      <p:grpSp>
        <p:nvGrpSpPr>
          <p:cNvPr id="22" name="Google Shape;22;p3"/>
          <p:cNvGrpSpPr/>
          <p:nvPr/>
        </p:nvGrpSpPr>
        <p:grpSpPr>
          <a:xfrm>
            <a:off x="6362721" y="0"/>
            <a:ext cx="5829324" cy="3235617"/>
            <a:chOff x="5612972" y="1"/>
            <a:chExt cx="6615962" cy="3672247"/>
          </a:xfrm>
        </p:grpSpPr>
        <p:sp>
          <p:nvSpPr>
            <p:cNvPr id="23" name="Google Shape;23;p3"/>
            <p:cNvSpPr/>
            <p:nvPr/>
          </p:nvSpPr>
          <p:spPr>
            <a:xfrm>
              <a:off x="5612972" y="1"/>
              <a:ext cx="4408999" cy="3672247"/>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4" name="Google Shape;24;p3"/>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 name="Google Shape;25;p3"/>
            <p:cNvSpPr/>
            <p:nvPr/>
          </p:nvSpPr>
          <p:spPr>
            <a:xfrm>
              <a:off x="8555590" y="1"/>
              <a:ext cx="1457755"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3"/>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3"/>
            <p:cNvSpPr/>
            <p:nvPr/>
          </p:nvSpPr>
          <p:spPr>
            <a:xfrm>
              <a:off x="9285083" y="728289"/>
              <a:ext cx="2943851" cy="2943959"/>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3"/>
          <p:cNvSpPr txBox="1"/>
          <p:nvPr>
            <p:ph type="title"/>
          </p:nvPr>
        </p:nvSpPr>
        <p:spPr>
          <a:xfrm>
            <a:off x="594360" y="189572"/>
            <a:ext cx="6787800" cy="15936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 type="body"/>
          </p:nvPr>
        </p:nvSpPr>
        <p:spPr>
          <a:xfrm>
            <a:off x="594359" y="2281918"/>
            <a:ext cx="6787800" cy="3708600"/>
          </a:xfrm>
          <a:prstGeom prst="rect">
            <a:avLst/>
          </a:prstGeom>
          <a:noFill/>
          <a:ln>
            <a:noFill/>
          </a:ln>
        </p:spPr>
        <p:txBody>
          <a:bodyPr anchorCtr="0" anchor="t" bIns="0" lIns="0" spcFirstLastPara="1" rIns="0" wrap="square" tIns="228600">
            <a:normAutofit/>
          </a:bodyPr>
          <a:lstStyle>
            <a:lvl1pPr indent="-381000" lvl="0" marL="457200" algn="l">
              <a:lnSpc>
                <a:spcPct val="80000"/>
              </a:lnSpc>
              <a:spcBef>
                <a:spcPts val="2200"/>
              </a:spcBef>
              <a:spcAft>
                <a:spcPts val="0"/>
              </a:spcAft>
              <a:buClr>
                <a:srgbClr val="5D7C3F"/>
              </a:buClr>
              <a:buSzPts val="2400"/>
              <a:buFont typeface="Arial"/>
              <a:buChar char="•"/>
              <a:defRPr b="1" i="0" sz="2400">
                <a:solidFill>
                  <a:srgbClr val="5D7C3F"/>
                </a:solidFill>
                <a:latin typeface="Libre Franklin"/>
                <a:ea typeface="Libre Franklin"/>
                <a:cs typeface="Libre Franklin"/>
                <a:sym typeface="Libre Franklin"/>
              </a:defRPr>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3"/>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31" name="Google Shape;31;p3"/>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2" name="Google Shape;32;p3"/>
          <p:cNvCxnSpPr/>
          <p:nvPr/>
        </p:nvCxnSpPr>
        <p:spPr>
          <a:xfrm>
            <a:off x="594360" y="2148840"/>
            <a:ext cx="2130600" cy="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98" name="Shape 198"/>
        <p:cNvGrpSpPr/>
        <p:nvPr/>
      </p:nvGrpSpPr>
      <p:grpSpPr>
        <a:xfrm>
          <a:off x="0" y="0"/>
          <a:ext cx="0" cy="0"/>
          <a:chOff x="0" y="0"/>
          <a:chExt cx="0" cy="0"/>
        </a:xfrm>
      </p:grpSpPr>
      <p:sp>
        <p:nvSpPr>
          <p:cNvPr id="199" name="Google Shape;199;p22"/>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22"/>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22"/>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p22"/>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03" name="Google Shape;203;p22"/>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04" name="Google Shape;204;p2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205" name="Shape 205"/>
        <p:cNvGrpSpPr/>
        <p:nvPr/>
      </p:nvGrpSpPr>
      <p:grpSpPr>
        <a:xfrm>
          <a:off x="0" y="0"/>
          <a:ext cx="0" cy="0"/>
          <a:chOff x="0" y="0"/>
          <a:chExt cx="0" cy="0"/>
        </a:xfrm>
      </p:grpSpPr>
      <p:sp>
        <p:nvSpPr>
          <p:cNvPr id="206" name="Google Shape;206;p23"/>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p23"/>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08" name="Google Shape;208;p23"/>
          <p:cNvGrpSpPr/>
          <p:nvPr/>
        </p:nvGrpSpPr>
        <p:grpSpPr>
          <a:xfrm>
            <a:off x="341189" y="-11"/>
            <a:ext cx="3001758" cy="1391229"/>
            <a:chOff x="3961956" y="4383950"/>
            <a:chExt cx="1160548" cy="548700"/>
          </a:xfrm>
        </p:grpSpPr>
        <p:sp>
          <p:nvSpPr>
            <p:cNvPr id="209" name="Google Shape;209;p23"/>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23"/>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23"/>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2" name="Google Shape;212;p23"/>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13" name="Google Shape;213;p23"/>
          <p:cNvGrpSpPr/>
          <p:nvPr/>
        </p:nvGrpSpPr>
        <p:grpSpPr>
          <a:xfrm>
            <a:off x="46579" y="6029501"/>
            <a:ext cx="2124408" cy="822734"/>
            <a:chOff x="6917201" y="0"/>
            <a:chExt cx="2227777" cy="863400"/>
          </a:xfrm>
        </p:grpSpPr>
        <p:sp>
          <p:nvSpPr>
            <p:cNvPr id="214" name="Google Shape;214;p23"/>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 name="Google Shape;215;p23"/>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23"/>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7" name="Google Shape;217;p23"/>
          <p:cNvGrpSpPr/>
          <p:nvPr/>
        </p:nvGrpSpPr>
        <p:grpSpPr>
          <a:xfrm>
            <a:off x="7848470" y="1657"/>
            <a:ext cx="4343273" cy="1681990"/>
            <a:chOff x="6917201" y="0"/>
            <a:chExt cx="2227777" cy="863400"/>
          </a:xfrm>
        </p:grpSpPr>
        <p:sp>
          <p:nvSpPr>
            <p:cNvPr id="218" name="Google Shape;218;p23"/>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9" name="Google Shape;219;p23"/>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 name="Google Shape;220;p23"/>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21" name="Google Shape;221;p23"/>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300"/>
              <a:buNone/>
              <a:defRPr sz="4300"/>
            </a:lvl1pPr>
            <a:lvl2pPr lvl="1" rtl="0" algn="ctr">
              <a:spcBef>
                <a:spcPts val="0"/>
              </a:spcBef>
              <a:spcAft>
                <a:spcPts val="0"/>
              </a:spcAft>
              <a:buSzPts val="4300"/>
              <a:buNone/>
              <a:defRPr sz="4300"/>
            </a:lvl2pPr>
            <a:lvl3pPr lvl="2" rtl="0" algn="ctr">
              <a:spcBef>
                <a:spcPts val="0"/>
              </a:spcBef>
              <a:spcAft>
                <a:spcPts val="0"/>
              </a:spcAft>
              <a:buSzPts val="4300"/>
              <a:buNone/>
              <a:defRPr sz="4300"/>
            </a:lvl3pPr>
            <a:lvl4pPr lvl="3" rtl="0" algn="ctr">
              <a:spcBef>
                <a:spcPts val="0"/>
              </a:spcBef>
              <a:spcAft>
                <a:spcPts val="0"/>
              </a:spcAft>
              <a:buSzPts val="4300"/>
              <a:buNone/>
              <a:defRPr sz="4300"/>
            </a:lvl4pPr>
            <a:lvl5pPr lvl="4" rtl="0" algn="ctr">
              <a:spcBef>
                <a:spcPts val="0"/>
              </a:spcBef>
              <a:spcAft>
                <a:spcPts val="0"/>
              </a:spcAft>
              <a:buSzPts val="4300"/>
              <a:buNone/>
              <a:defRPr sz="4300"/>
            </a:lvl5pPr>
            <a:lvl6pPr lvl="5" rtl="0" algn="ctr">
              <a:spcBef>
                <a:spcPts val="0"/>
              </a:spcBef>
              <a:spcAft>
                <a:spcPts val="0"/>
              </a:spcAft>
              <a:buSzPts val="4300"/>
              <a:buNone/>
              <a:defRPr sz="4300"/>
            </a:lvl6pPr>
            <a:lvl7pPr lvl="6" rtl="0" algn="ctr">
              <a:spcBef>
                <a:spcPts val="0"/>
              </a:spcBef>
              <a:spcAft>
                <a:spcPts val="0"/>
              </a:spcAft>
              <a:buSzPts val="4300"/>
              <a:buNone/>
              <a:defRPr sz="4300"/>
            </a:lvl7pPr>
            <a:lvl8pPr lvl="7" rtl="0" algn="ctr">
              <a:spcBef>
                <a:spcPts val="0"/>
              </a:spcBef>
              <a:spcAft>
                <a:spcPts val="0"/>
              </a:spcAft>
              <a:buSzPts val="4300"/>
              <a:buNone/>
              <a:defRPr sz="4300"/>
            </a:lvl8pPr>
            <a:lvl9pPr lvl="8" rtl="0" algn="ctr">
              <a:spcBef>
                <a:spcPts val="0"/>
              </a:spcBef>
              <a:spcAft>
                <a:spcPts val="0"/>
              </a:spcAft>
              <a:buSzPts val="4300"/>
              <a:buNone/>
              <a:defRPr sz="4300"/>
            </a:lvl9pPr>
          </a:lstStyle>
          <a:p/>
        </p:txBody>
      </p:sp>
      <p:sp>
        <p:nvSpPr>
          <p:cNvPr id="222" name="Google Shape;222;p23"/>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223" name="Shape 223"/>
        <p:cNvGrpSpPr/>
        <p:nvPr/>
      </p:nvGrpSpPr>
      <p:grpSpPr>
        <a:xfrm>
          <a:off x="0" y="0"/>
          <a:ext cx="0" cy="0"/>
          <a:chOff x="0" y="0"/>
          <a:chExt cx="0" cy="0"/>
        </a:xfrm>
      </p:grpSpPr>
      <p:sp>
        <p:nvSpPr>
          <p:cNvPr id="224" name="Google Shape;224;p2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2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2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p24"/>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28" name="Google Shape;228;p24"/>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229" name="Google Shape;229;p24"/>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30" name="Google Shape;230;p2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231" name="Shape 231"/>
        <p:cNvGrpSpPr/>
        <p:nvPr/>
      </p:nvGrpSpPr>
      <p:grpSpPr>
        <a:xfrm>
          <a:off x="0" y="0"/>
          <a:ext cx="0" cy="0"/>
          <a:chOff x="0" y="0"/>
          <a:chExt cx="0" cy="0"/>
        </a:xfrm>
      </p:grpSpPr>
      <p:sp>
        <p:nvSpPr>
          <p:cNvPr id="232" name="Google Shape;232;p25"/>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p25"/>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 name="Google Shape;234;p2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 name="Google Shape;235;p25"/>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236" name="Google Shape;236;p2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237" name="Shape 237"/>
        <p:cNvGrpSpPr/>
        <p:nvPr/>
      </p:nvGrpSpPr>
      <p:grpSpPr>
        <a:xfrm>
          <a:off x="0" y="0"/>
          <a:ext cx="0" cy="0"/>
          <a:chOff x="0" y="0"/>
          <a:chExt cx="0" cy="0"/>
        </a:xfrm>
      </p:grpSpPr>
      <p:sp>
        <p:nvSpPr>
          <p:cNvPr id="238" name="Google Shape;238;p26"/>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9" name="Google Shape;239;p26"/>
          <p:cNvGrpSpPr/>
          <p:nvPr/>
        </p:nvGrpSpPr>
        <p:grpSpPr>
          <a:xfrm>
            <a:off x="7945629" y="5492768"/>
            <a:ext cx="3361269" cy="1365553"/>
            <a:chOff x="6917201" y="0"/>
            <a:chExt cx="2227777" cy="863400"/>
          </a:xfrm>
        </p:grpSpPr>
        <p:sp>
          <p:nvSpPr>
            <p:cNvPr id="240" name="Google Shape;240;p26"/>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26"/>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26"/>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26"/>
          <p:cNvGrpSpPr/>
          <p:nvPr/>
        </p:nvGrpSpPr>
        <p:grpSpPr>
          <a:xfrm>
            <a:off x="265762" y="3"/>
            <a:ext cx="3727293" cy="1444382"/>
            <a:chOff x="6917201" y="0"/>
            <a:chExt cx="2227777" cy="863400"/>
          </a:xfrm>
        </p:grpSpPr>
        <p:sp>
          <p:nvSpPr>
            <p:cNvPr id="244" name="Google Shape;244;p26"/>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26"/>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26"/>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47" name="Google Shape;247;p26"/>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dk2"/>
              </a:buClr>
              <a:buSzPts val="11500"/>
              <a:buNone/>
              <a:defRPr sz="11500">
                <a:solidFill>
                  <a:schemeClr val="dk2"/>
                </a:solidFill>
              </a:defRPr>
            </a:lvl1pPr>
            <a:lvl2pPr lvl="1" rtl="0" algn="ctr">
              <a:spcBef>
                <a:spcPts val="0"/>
              </a:spcBef>
              <a:spcAft>
                <a:spcPts val="0"/>
              </a:spcAft>
              <a:buClr>
                <a:schemeClr val="dk2"/>
              </a:buClr>
              <a:buSzPts val="11500"/>
              <a:buNone/>
              <a:defRPr sz="11500">
                <a:solidFill>
                  <a:schemeClr val="dk2"/>
                </a:solidFill>
              </a:defRPr>
            </a:lvl2pPr>
            <a:lvl3pPr lvl="2" rtl="0" algn="ctr">
              <a:spcBef>
                <a:spcPts val="0"/>
              </a:spcBef>
              <a:spcAft>
                <a:spcPts val="0"/>
              </a:spcAft>
              <a:buClr>
                <a:schemeClr val="dk2"/>
              </a:buClr>
              <a:buSzPts val="11500"/>
              <a:buNone/>
              <a:defRPr sz="11500">
                <a:solidFill>
                  <a:schemeClr val="dk2"/>
                </a:solidFill>
              </a:defRPr>
            </a:lvl3pPr>
            <a:lvl4pPr lvl="3" rtl="0" algn="ctr">
              <a:spcBef>
                <a:spcPts val="0"/>
              </a:spcBef>
              <a:spcAft>
                <a:spcPts val="0"/>
              </a:spcAft>
              <a:buClr>
                <a:schemeClr val="dk2"/>
              </a:buClr>
              <a:buSzPts val="11500"/>
              <a:buNone/>
              <a:defRPr sz="11500">
                <a:solidFill>
                  <a:schemeClr val="dk2"/>
                </a:solidFill>
              </a:defRPr>
            </a:lvl4pPr>
            <a:lvl5pPr lvl="4" rtl="0" algn="ctr">
              <a:spcBef>
                <a:spcPts val="0"/>
              </a:spcBef>
              <a:spcAft>
                <a:spcPts val="0"/>
              </a:spcAft>
              <a:buClr>
                <a:schemeClr val="dk2"/>
              </a:buClr>
              <a:buSzPts val="11500"/>
              <a:buNone/>
              <a:defRPr sz="11500">
                <a:solidFill>
                  <a:schemeClr val="dk2"/>
                </a:solidFill>
              </a:defRPr>
            </a:lvl5pPr>
            <a:lvl6pPr lvl="5" rtl="0" algn="ctr">
              <a:spcBef>
                <a:spcPts val="0"/>
              </a:spcBef>
              <a:spcAft>
                <a:spcPts val="0"/>
              </a:spcAft>
              <a:buClr>
                <a:schemeClr val="dk2"/>
              </a:buClr>
              <a:buSzPts val="11500"/>
              <a:buNone/>
              <a:defRPr sz="11500">
                <a:solidFill>
                  <a:schemeClr val="dk2"/>
                </a:solidFill>
              </a:defRPr>
            </a:lvl6pPr>
            <a:lvl7pPr lvl="6" rtl="0" algn="ctr">
              <a:spcBef>
                <a:spcPts val="0"/>
              </a:spcBef>
              <a:spcAft>
                <a:spcPts val="0"/>
              </a:spcAft>
              <a:buClr>
                <a:schemeClr val="dk2"/>
              </a:buClr>
              <a:buSzPts val="11500"/>
              <a:buNone/>
              <a:defRPr sz="11500">
                <a:solidFill>
                  <a:schemeClr val="dk2"/>
                </a:solidFill>
              </a:defRPr>
            </a:lvl7pPr>
            <a:lvl8pPr lvl="7" rtl="0" algn="ctr">
              <a:spcBef>
                <a:spcPts val="0"/>
              </a:spcBef>
              <a:spcAft>
                <a:spcPts val="0"/>
              </a:spcAft>
              <a:buClr>
                <a:schemeClr val="dk2"/>
              </a:buClr>
              <a:buSzPts val="11500"/>
              <a:buNone/>
              <a:defRPr sz="11500">
                <a:solidFill>
                  <a:schemeClr val="dk2"/>
                </a:solidFill>
              </a:defRPr>
            </a:lvl8pPr>
            <a:lvl9pPr lvl="8" rtl="0" algn="ctr">
              <a:spcBef>
                <a:spcPts val="0"/>
              </a:spcBef>
              <a:spcAft>
                <a:spcPts val="0"/>
              </a:spcAft>
              <a:buClr>
                <a:schemeClr val="dk2"/>
              </a:buClr>
              <a:buSzPts val="11500"/>
              <a:buNone/>
              <a:defRPr sz="11500">
                <a:solidFill>
                  <a:schemeClr val="dk2"/>
                </a:solidFill>
              </a:defRPr>
            </a:lvl9pPr>
          </a:lstStyle>
          <a:p>
            <a:r>
              <a:t>xx%</a:t>
            </a:r>
          </a:p>
        </p:txBody>
      </p:sp>
      <p:sp>
        <p:nvSpPr>
          <p:cNvPr id="248" name="Google Shape;248;p26"/>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rtl="0" algn="ctr">
              <a:spcBef>
                <a:spcPts val="0"/>
              </a:spcBef>
              <a:spcAft>
                <a:spcPts val="0"/>
              </a:spcAft>
              <a:buSzPts val="1700"/>
              <a:buChar char="●"/>
              <a:defRPr/>
            </a:lvl1pPr>
            <a:lvl2pPr indent="-323850" lvl="1" marL="914400" rtl="0" algn="ctr">
              <a:spcBef>
                <a:spcPts val="0"/>
              </a:spcBef>
              <a:spcAft>
                <a:spcPts val="0"/>
              </a:spcAft>
              <a:buSzPts val="1500"/>
              <a:buChar char="○"/>
              <a:defRPr/>
            </a:lvl2pPr>
            <a:lvl3pPr indent="-323850" lvl="2" marL="1371600" rtl="0" algn="ctr">
              <a:spcBef>
                <a:spcPts val="0"/>
              </a:spcBef>
              <a:spcAft>
                <a:spcPts val="0"/>
              </a:spcAft>
              <a:buSzPts val="1500"/>
              <a:buChar char="■"/>
              <a:defRPr/>
            </a:lvl3pPr>
            <a:lvl4pPr indent="-323850" lvl="3" marL="1828800" rtl="0" algn="ctr">
              <a:spcBef>
                <a:spcPts val="0"/>
              </a:spcBef>
              <a:spcAft>
                <a:spcPts val="0"/>
              </a:spcAft>
              <a:buSzPts val="1500"/>
              <a:buChar char="●"/>
              <a:defRPr/>
            </a:lvl4pPr>
            <a:lvl5pPr indent="-323850" lvl="4" marL="2286000" rtl="0" algn="ctr">
              <a:spcBef>
                <a:spcPts val="0"/>
              </a:spcBef>
              <a:spcAft>
                <a:spcPts val="0"/>
              </a:spcAft>
              <a:buSzPts val="1500"/>
              <a:buChar char="○"/>
              <a:defRPr/>
            </a:lvl5pPr>
            <a:lvl6pPr indent="-323850" lvl="5" marL="2743200" rtl="0" algn="ctr">
              <a:spcBef>
                <a:spcPts val="0"/>
              </a:spcBef>
              <a:spcAft>
                <a:spcPts val="0"/>
              </a:spcAft>
              <a:buSzPts val="1500"/>
              <a:buChar char="■"/>
              <a:defRPr/>
            </a:lvl6pPr>
            <a:lvl7pPr indent="-323850" lvl="6" marL="3200400" rtl="0" algn="ctr">
              <a:spcBef>
                <a:spcPts val="0"/>
              </a:spcBef>
              <a:spcAft>
                <a:spcPts val="0"/>
              </a:spcAft>
              <a:buSzPts val="1500"/>
              <a:buChar char="●"/>
              <a:defRPr/>
            </a:lvl7pPr>
            <a:lvl8pPr indent="-323850" lvl="7" marL="3657600" rtl="0" algn="ctr">
              <a:spcBef>
                <a:spcPts val="0"/>
              </a:spcBef>
              <a:spcAft>
                <a:spcPts val="0"/>
              </a:spcAft>
              <a:buSzPts val="1500"/>
              <a:buChar char="○"/>
              <a:defRPr/>
            </a:lvl8pPr>
            <a:lvl9pPr indent="-323850" lvl="8" marL="4114800" rtl="0" algn="ctr">
              <a:spcBef>
                <a:spcPts val="0"/>
              </a:spcBef>
              <a:spcAft>
                <a:spcPts val="0"/>
              </a:spcAft>
              <a:buSzPts val="1500"/>
              <a:buChar char="■"/>
              <a:defRPr/>
            </a:lvl9pPr>
          </a:lstStyle>
          <a:p/>
        </p:txBody>
      </p:sp>
      <p:sp>
        <p:nvSpPr>
          <p:cNvPr id="249" name="Google Shape;249;p26"/>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0" name="Shape 250"/>
        <p:cNvGrpSpPr/>
        <p:nvPr/>
      </p:nvGrpSpPr>
      <p:grpSpPr>
        <a:xfrm>
          <a:off x="0" y="0"/>
          <a:ext cx="0" cy="0"/>
          <a:chOff x="0" y="0"/>
          <a:chExt cx="0" cy="0"/>
        </a:xfrm>
      </p:grpSpPr>
      <p:sp>
        <p:nvSpPr>
          <p:cNvPr id="251" name="Google Shape;251;p2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252" name="Shape 252"/>
        <p:cNvGrpSpPr/>
        <p:nvPr/>
      </p:nvGrpSpPr>
      <p:grpSpPr>
        <a:xfrm>
          <a:off x="0" y="0"/>
          <a:ext cx="0" cy="0"/>
          <a:chOff x="0" y="0"/>
          <a:chExt cx="0" cy="0"/>
        </a:xfrm>
      </p:grpSpPr>
      <p:sp>
        <p:nvSpPr>
          <p:cNvPr id="253" name="Google Shape;253;p28"/>
          <p:cNvSpPr txBox="1"/>
          <p:nvPr>
            <p:ph type="ctrTitle"/>
          </p:nvPr>
        </p:nvSpPr>
        <p:spPr>
          <a:xfrm>
            <a:off x="6309904" y="411479"/>
            <a:ext cx="5486400" cy="32919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grpSp>
        <p:nvGrpSpPr>
          <p:cNvPr id="254" name="Google Shape;254;p28"/>
          <p:cNvGrpSpPr/>
          <p:nvPr/>
        </p:nvGrpSpPr>
        <p:grpSpPr>
          <a:xfrm>
            <a:off x="1" y="758752"/>
            <a:ext cx="6099248" cy="6099247"/>
            <a:chOff x="0" y="12289"/>
            <a:chExt cx="3550" cy="3551"/>
          </a:xfrm>
        </p:grpSpPr>
        <p:sp>
          <p:nvSpPr>
            <p:cNvPr id="255" name="Google Shape;255;p2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6" name="Google Shape;256;p2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7" name="Google Shape;257;p2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cxnSp>
        <p:nvCxnSpPr>
          <p:cNvPr id="258" name="Google Shape;258;p28"/>
          <p:cNvCxnSpPr/>
          <p:nvPr/>
        </p:nvCxnSpPr>
        <p:spPr>
          <a:xfrm>
            <a:off x="6309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Agenda 1">
    <p:spTree>
      <p:nvGrpSpPr>
        <p:cNvPr id="259" name="Shape 259"/>
        <p:cNvGrpSpPr/>
        <p:nvPr/>
      </p:nvGrpSpPr>
      <p:grpSpPr>
        <a:xfrm>
          <a:off x="0" y="0"/>
          <a:ext cx="0" cy="0"/>
          <a:chOff x="0" y="0"/>
          <a:chExt cx="0" cy="0"/>
        </a:xfrm>
      </p:grpSpPr>
      <p:grpSp>
        <p:nvGrpSpPr>
          <p:cNvPr id="260" name="Google Shape;260;p29"/>
          <p:cNvGrpSpPr/>
          <p:nvPr/>
        </p:nvGrpSpPr>
        <p:grpSpPr>
          <a:xfrm>
            <a:off x="6362721" y="0"/>
            <a:ext cx="5829324" cy="3235617"/>
            <a:chOff x="5612972" y="1"/>
            <a:chExt cx="6615962" cy="3672247"/>
          </a:xfrm>
        </p:grpSpPr>
        <p:sp>
          <p:nvSpPr>
            <p:cNvPr id="261" name="Google Shape;261;p29"/>
            <p:cNvSpPr/>
            <p:nvPr/>
          </p:nvSpPr>
          <p:spPr>
            <a:xfrm>
              <a:off x="5612972" y="1"/>
              <a:ext cx="4408999" cy="3672247"/>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2" name="Google Shape;262;p29"/>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3" name="Google Shape;263;p29"/>
            <p:cNvSpPr/>
            <p:nvPr/>
          </p:nvSpPr>
          <p:spPr>
            <a:xfrm>
              <a:off x="8555590" y="1"/>
              <a:ext cx="1457755"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4" name="Google Shape;264;p29"/>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5" name="Google Shape;265;p29"/>
            <p:cNvSpPr/>
            <p:nvPr/>
          </p:nvSpPr>
          <p:spPr>
            <a:xfrm>
              <a:off x="9285083" y="728289"/>
              <a:ext cx="2943851" cy="2943959"/>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66" name="Google Shape;266;p29"/>
          <p:cNvSpPr txBox="1"/>
          <p:nvPr>
            <p:ph type="title"/>
          </p:nvPr>
        </p:nvSpPr>
        <p:spPr>
          <a:xfrm>
            <a:off x="594360" y="189572"/>
            <a:ext cx="6787800" cy="15936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7" name="Google Shape;267;p29"/>
          <p:cNvSpPr txBox="1"/>
          <p:nvPr>
            <p:ph idx="1" type="body"/>
          </p:nvPr>
        </p:nvSpPr>
        <p:spPr>
          <a:xfrm>
            <a:off x="594359" y="2281918"/>
            <a:ext cx="6787800" cy="3708600"/>
          </a:xfrm>
          <a:prstGeom prst="rect">
            <a:avLst/>
          </a:prstGeom>
          <a:noFill/>
          <a:ln>
            <a:noFill/>
          </a:ln>
        </p:spPr>
        <p:txBody>
          <a:bodyPr anchorCtr="0" anchor="t" bIns="0" lIns="0" spcFirstLastPara="1" rIns="0" wrap="square" tIns="228600">
            <a:normAutofit/>
          </a:bodyPr>
          <a:lstStyle>
            <a:lvl1pPr indent="-381000" lvl="0" marL="457200" rtl="0" algn="l">
              <a:lnSpc>
                <a:spcPct val="80000"/>
              </a:lnSpc>
              <a:spcBef>
                <a:spcPts val="2200"/>
              </a:spcBef>
              <a:spcAft>
                <a:spcPts val="0"/>
              </a:spcAft>
              <a:buClr>
                <a:srgbClr val="5D7C3F"/>
              </a:buClr>
              <a:buSzPts val="2400"/>
              <a:buFont typeface="Arial"/>
              <a:buChar char="•"/>
              <a:defRPr b="1" i="0" sz="2400">
                <a:solidFill>
                  <a:srgbClr val="5D7C3F"/>
                </a:solidFill>
                <a:latin typeface="Libre Franklin"/>
                <a:ea typeface="Libre Franklin"/>
                <a:cs typeface="Libre Franklin"/>
                <a:sym typeface="Libre Franklin"/>
              </a:defRPr>
            </a:lvl1pPr>
            <a:lvl2pPr indent="-355600" lvl="1" marL="914400" rtl="0" algn="l">
              <a:lnSpc>
                <a:spcPct val="90000"/>
              </a:lnSpc>
              <a:spcBef>
                <a:spcPts val="600"/>
              </a:spcBef>
              <a:spcAft>
                <a:spcPts val="0"/>
              </a:spcAft>
              <a:buClr>
                <a:schemeClr val="dk1"/>
              </a:buClr>
              <a:buSzPts val="2000"/>
              <a:buChar char="•"/>
              <a:defRPr sz="2000"/>
            </a:lvl2pPr>
            <a:lvl3pPr indent="-355600" lvl="2" marL="1371600" rtl="0" algn="l">
              <a:lnSpc>
                <a:spcPct val="90000"/>
              </a:lnSpc>
              <a:spcBef>
                <a:spcPts val="1800"/>
              </a:spcBef>
              <a:spcAft>
                <a:spcPts val="0"/>
              </a:spcAft>
              <a:buClr>
                <a:schemeClr val="dk1"/>
              </a:buClr>
              <a:buSzPts val="2000"/>
              <a:buChar char="•"/>
              <a:defRPr sz="2000"/>
            </a:lvl3pPr>
            <a:lvl4pPr indent="-355600" lvl="3" marL="1828800" rtl="0" algn="l">
              <a:lnSpc>
                <a:spcPct val="90000"/>
              </a:lnSpc>
              <a:spcBef>
                <a:spcPts val="1800"/>
              </a:spcBef>
              <a:spcAft>
                <a:spcPts val="0"/>
              </a:spcAft>
              <a:buClr>
                <a:schemeClr val="dk1"/>
              </a:buClr>
              <a:buSzPts val="2000"/>
              <a:buChar char="•"/>
              <a:defRPr sz="2000"/>
            </a:lvl4pPr>
            <a:lvl5pPr indent="-355600" lvl="4" marL="2286000" rtl="0" algn="l">
              <a:lnSpc>
                <a:spcPct val="90000"/>
              </a:lnSpc>
              <a:spcBef>
                <a:spcPts val="1800"/>
              </a:spcBef>
              <a:spcAft>
                <a:spcPts val="0"/>
              </a:spcAft>
              <a:buClr>
                <a:schemeClr val="dk1"/>
              </a:buClr>
              <a:buSzPts val="2000"/>
              <a:buChar char="•"/>
              <a:defRPr sz="2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68" name="Google Shape;268;p29"/>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269" name="Google Shape;269;p29"/>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270" name="Google Shape;270;p29"/>
          <p:cNvCxnSpPr/>
          <p:nvPr/>
        </p:nvCxnSpPr>
        <p:spPr>
          <a:xfrm>
            <a:off x="594360" y="2148840"/>
            <a:ext cx="2130600" cy="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271" name="Shape 271"/>
        <p:cNvGrpSpPr/>
        <p:nvPr/>
      </p:nvGrpSpPr>
      <p:grpSpPr>
        <a:xfrm>
          <a:off x="0" y="0"/>
          <a:ext cx="0" cy="0"/>
          <a:chOff x="0" y="0"/>
          <a:chExt cx="0" cy="0"/>
        </a:xfrm>
      </p:grpSpPr>
      <p:sp>
        <p:nvSpPr>
          <p:cNvPr id="272" name="Google Shape;272;p30"/>
          <p:cNvSpPr txBox="1"/>
          <p:nvPr>
            <p:ph type="ctrTitle"/>
          </p:nvPr>
        </p:nvSpPr>
        <p:spPr>
          <a:xfrm>
            <a:off x="6299835" y="430529"/>
            <a:ext cx="5486400" cy="32919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3" name="Google Shape;273;p30"/>
          <p:cNvSpPr/>
          <p:nvPr>
            <p:ph idx="2" type="pic"/>
          </p:nvPr>
        </p:nvSpPr>
        <p:spPr>
          <a:xfrm>
            <a:off x="0" y="-11113"/>
            <a:ext cx="5791200" cy="6880200"/>
          </a:xfrm>
          <a:prstGeom prst="rect">
            <a:avLst/>
          </a:prstGeom>
          <a:noFill/>
          <a:ln>
            <a:noFill/>
          </a:ln>
        </p:spPr>
      </p:sp>
      <p:sp>
        <p:nvSpPr>
          <p:cNvPr id="274" name="Google Shape;274;p30"/>
          <p:cNvSpPr txBox="1"/>
          <p:nvPr>
            <p:ph idx="1" type="body"/>
          </p:nvPr>
        </p:nvSpPr>
        <p:spPr>
          <a:xfrm>
            <a:off x="6299835" y="4568602"/>
            <a:ext cx="5486400" cy="164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cxnSp>
        <p:nvCxnSpPr>
          <p:cNvPr id="275" name="Google Shape;275;p30"/>
          <p:cNvCxnSpPr/>
          <p:nvPr/>
        </p:nvCxnSpPr>
        <p:spPr>
          <a:xfrm>
            <a:off x="6309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2">
  <p:cSld name="Title and Two Content 2">
    <p:spTree>
      <p:nvGrpSpPr>
        <p:cNvPr id="276" name="Shape 276"/>
        <p:cNvGrpSpPr/>
        <p:nvPr/>
      </p:nvGrpSpPr>
      <p:grpSpPr>
        <a:xfrm>
          <a:off x="0" y="0"/>
          <a:ext cx="0" cy="0"/>
          <a:chOff x="0" y="0"/>
          <a:chExt cx="0" cy="0"/>
        </a:xfrm>
      </p:grpSpPr>
      <p:grpSp>
        <p:nvGrpSpPr>
          <p:cNvPr id="277" name="Google Shape;277;p31"/>
          <p:cNvGrpSpPr/>
          <p:nvPr/>
        </p:nvGrpSpPr>
        <p:grpSpPr>
          <a:xfrm rot="10800000">
            <a:off x="8870040" y="2"/>
            <a:ext cx="3325208" cy="3325207"/>
            <a:chOff x="0" y="12289"/>
            <a:chExt cx="3550" cy="3551"/>
          </a:xfrm>
        </p:grpSpPr>
        <p:sp>
          <p:nvSpPr>
            <p:cNvPr id="278" name="Google Shape;278;p3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9" name="Google Shape;279;p3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80" name="Google Shape;280;p3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1" name="Google Shape;281;p31"/>
          <p:cNvSpPr txBox="1"/>
          <p:nvPr>
            <p:ph type="title"/>
          </p:nvPr>
        </p:nvSpPr>
        <p:spPr>
          <a:xfrm>
            <a:off x="594360" y="278129"/>
            <a:ext cx="9778500" cy="14946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2" name="Google Shape;282;p31"/>
          <p:cNvSpPr txBox="1"/>
          <p:nvPr>
            <p:ph idx="1" type="body"/>
          </p:nvPr>
        </p:nvSpPr>
        <p:spPr>
          <a:xfrm>
            <a:off x="594360" y="2676525"/>
            <a:ext cx="4490700" cy="3597600"/>
          </a:xfrm>
          <a:prstGeom prst="rect">
            <a:avLst/>
          </a:prstGeom>
          <a:noFill/>
          <a:ln>
            <a:noFill/>
          </a:ln>
        </p:spPr>
        <p:txBody>
          <a:bodyPr anchorCtr="0" anchor="t" bIns="0" lIns="0" spcFirstLastPara="1" rIns="0" wrap="square" tIns="45700">
            <a:normAutofit/>
          </a:bodyPr>
          <a:lstStyle>
            <a:lvl1pPr indent="-228600" lvl="0" marL="457200" rtl="0" algn="l">
              <a:lnSpc>
                <a:spcPct val="90000"/>
              </a:lnSpc>
              <a:spcBef>
                <a:spcPts val="1800"/>
              </a:spcBef>
              <a:spcAft>
                <a:spcPts val="0"/>
              </a:spcAft>
              <a:buClr>
                <a:schemeClr val="dk1"/>
              </a:buClr>
              <a:buSzPts val="2000"/>
              <a:buFont typeface="Arial"/>
              <a:buNone/>
              <a:defRPr sz="2000"/>
            </a:lvl1pPr>
            <a:lvl2pPr indent="-355600" lvl="1" marL="914400" rtl="0" algn="l">
              <a:lnSpc>
                <a:spcPct val="90000"/>
              </a:lnSpc>
              <a:spcBef>
                <a:spcPts val="1800"/>
              </a:spcBef>
              <a:spcAft>
                <a:spcPts val="0"/>
              </a:spcAft>
              <a:buClr>
                <a:schemeClr val="dk1"/>
              </a:buClr>
              <a:buSzPts val="2000"/>
              <a:buChar char="•"/>
              <a:defRPr sz="2000"/>
            </a:lvl2pPr>
            <a:lvl3pPr indent="-355600" lvl="2" marL="1371600" rtl="0" algn="l">
              <a:lnSpc>
                <a:spcPct val="90000"/>
              </a:lnSpc>
              <a:spcBef>
                <a:spcPts val="1800"/>
              </a:spcBef>
              <a:spcAft>
                <a:spcPts val="0"/>
              </a:spcAft>
              <a:buClr>
                <a:schemeClr val="dk1"/>
              </a:buClr>
              <a:buSzPts val="2000"/>
              <a:buChar char="•"/>
              <a:defRPr sz="2000"/>
            </a:lvl3pPr>
            <a:lvl4pPr indent="-355600" lvl="3" marL="1828800" rtl="0" algn="l">
              <a:lnSpc>
                <a:spcPct val="90000"/>
              </a:lnSpc>
              <a:spcBef>
                <a:spcPts val="1800"/>
              </a:spcBef>
              <a:spcAft>
                <a:spcPts val="0"/>
              </a:spcAft>
              <a:buClr>
                <a:schemeClr val="dk1"/>
              </a:buClr>
              <a:buSzPts val="2000"/>
              <a:buChar char="•"/>
              <a:defRPr sz="2000"/>
            </a:lvl4pPr>
            <a:lvl5pPr indent="-355600" lvl="4" marL="2286000" rtl="0" algn="l">
              <a:lnSpc>
                <a:spcPct val="90000"/>
              </a:lnSpc>
              <a:spcBef>
                <a:spcPts val="1800"/>
              </a:spcBef>
              <a:spcAft>
                <a:spcPts val="0"/>
              </a:spcAft>
              <a:buClr>
                <a:schemeClr val="dk1"/>
              </a:buClr>
              <a:buSzPts val="2000"/>
              <a:buChar char="•"/>
              <a:defRPr sz="2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83" name="Google Shape;283;p31"/>
          <p:cNvSpPr txBox="1"/>
          <p:nvPr>
            <p:ph idx="2" type="body"/>
          </p:nvPr>
        </p:nvSpPr>
        <p:spPr>
          <a:xfrm>
            <a:off x="5881898" y="2676525"/>
            <a:ext cx="4490700" cy="3597600"/>
          </a:xfrm>
          <a:prstGeom prst="rect">
            <a:avLst/>
          </a:prstGeom>
          <a:noFill/>
          <a:ln>
            <a:noFill/>
          </a:ln>
        </p:spPr>
        <p:txBody>
          <a:bodyPr anchorCtr="0" anchor="t" bIns="0" lIns="0" spcFirstLastPara="1" rIns="0" wrap="square" tIns="45700">
            <a:normAutofit/>
          </a:bodyPr>
          <a:lstStyle>
            <a:lvl1pPr indent="-228600" lvl="0" marL="457200" rtl="0" algn="l">
              <a:lnSpc>
                <a:spcPct val="90000"/>
              </a:lnSpc>
              <a:spcBef>
                <a:spcPts val="1800"/>
              </a:spcBef>
              <a:spcAft>
                <a:spcPts val="0"/>
              </a:spcAft>
              <a:buClr>
                <a:schemeClr val="dk1"/>
              </a:buClr>
              <a:buSzPts val="2000"/>
              <a:buFont typeface="Arial"/>
              <a:buNone/>
              <a:defRPr sz="2000"/>
            </a:lvl1pPr>
            <a:lvl2pPr indent="-355600" lvl="1" marL="914400" rtl="0" algn="l">
              <a:lnSpc>
                <a:spcPct val="90000"/>
              </a:lnSpc>
              <a:spcBef>
                <a:spcPts val="1800"/>
              </a:spcBef>
              <a:spcAft>
                <a:spcPts val="0"/>
              </a:spcAft>
              <a:buClr>
                <a:schemeClr val="dk1"/>
              </a:buClr>
              <a:buSzPts val="2000"/>
              <a:buChar char="•"/>
              <a:defRPr sz="2000"/>
            </a:lvl2pPr>
            <a:lvl3pPr indent="-355600" lvl="2" marL="1371600" rtl="0" algn="l">
              <a:lnSpc>
                <a:spcPct val="90000"/>
              </a:lnSpc>
              <a:spcBef>
                <a:spcPts val="1800"/>
              </a:spcBef>
              <a:spcAft>
                <a:spcPts val="0"/>
              </a:spcAft>
              <a:buClr>
                <a:schemeClr val="dk1"/>
              </a:buClr>
              <a:buSzPts val="2000"/>
              <a:buChar char="•"/>
              <a:defRPr sz="2000"/>
            </a:lvl3pPr>
            <a:lvl4pPr indent="-355600" lvl="3" marL="1828800" rtl="0" algn="l">
              <a:lnSpc>
                <a:spcPct val="90000"/>
              </a:lnSpc>
              <a:spcBef>
                <a:spcPts val="1800"/>
              </a:spcBef>
              <a:spcAft>
                <a:spcPts val="0"/>
              </a:spcAft>
              <a:buClr>
                <a:schemeClr val="dk1"/>
              </a:buClr>
              <a:buSzPts val="2000"/>
              <a:buChar char="•"/>
              <a:defRPr sz="2000"/>
            </a:lvl4pPr>
            <a:lvl5pPr indent="-355600" lvl="4" marL="2286000" rtl="0" algn="l">
              <a:lnSpc>
                <a:spcPct val="90000"/>
              </a:lnSpc>
              <a:spcBef>
                <a:spcPts val="1800"/>
              </a:spcBef>
              <a:spcAft>
                <a:spcPts val="0"/>
              </a:spcAft>
              <a:buClr>
                <a:schemeClr val="dk1"/>
              </a:buClr>
              <a:buSzPts val="2000"/>
              <a:buChar char="•"/>
              <a:defRPr sz="2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84" name="Google Shape;284;p31"/>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285" name="Google Shape;285;p31"/>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286" name="Google Shape;286;p31"/>
          <p:cNvCxnSpPr/>
          <p:nvPr/>
        </p:nvCxnSpPr>
        <p:spPr>
          <a:xfrm>
            <a:off x="594360" y="2148840"/>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33" name="Shape 33"/>
        <p:cNvGrpSpPr/>
        <p:nvPr/>
      </p:nvGrpSpPr>
      <p:grpSpPr>
        <a:xfrm>
          <a:off x="0" y="0"/>
          <a:ext cx="0" cy="0"/>
          <a:chOff x="0" y="0"/>
          <a:chExt cx="0" cy="0"/>
        </a:xfrm>
      </p:grpSpPr>
      <p:sp>
        <p:nvSpPr>
          <p:cNvPr id="34" name="Google Shape;34;p4"/>
          <p:cNvSpPr txBox="1"/>
          <p:nvPr>
            <p:ph type="ctrTitle"/>
          </p:nvPr>
        </p:nvSpPr>
        <p:spPr>
          <a:xfrm>
            <a:off x="6299835" y="430529"/>
            <a:ext cx="5486400" cy="32919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p:nvPr>
            <p:ph idx="2" type="pic"/>
          </p:nvPr>
        </p:nvSpPr>
        <p:spPr>
          <a:xfrm>
            <a:off x="0" y="-11113"/>
            <a:ext cx="5791200" cy="6880200"/>
          </a:xfrm>
          <a:prstGeom prst="rect">
            <a:avLst/>
          </a:prstGeom>
          <a:noFill/>
          <a:ln>
            <a:noFill/>
          </a:ln>
        </p:spPr>
      </p:sp>
      <p:sp>
        <p:nvSpPr>
          <p:cNvPr id="36" name="Google Shape;36;p4"/>
          <p:cNvSpPr txBox="1"/>
          <p:nvPr>
            <p:ph idx="1" type="body"/>
          </p:nvPr>
        </p:nvSpPr>
        <p:spPr>
          <a:xfrm>
            <a:off x="6299835" y="4568602"/>
            <a:ext cx="5486400" cy="16458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37" name="Google Shape;37;p4"/>
          <p:cNvCxnSpPr/>
          <p:nvPr/>
        </p:nvCxnSpPr>
        <p:spPr>
          <a:xfrm>
            <a:off x="6309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287" name="Shape 287"/>
        <p:cNvGrpSpPr/>
        <p:nvPr/>
      </p:nvGrpSpPr>
      <p:grpSpPr>
        <a:xfrm>
          <a:off x="0" y="0"/>
          <a:ext cx="0" cy="0"/>
          <a:chOff x="0" y="0"/>
          <a:chExt cx="0" cy="0"/>
        </a:xfrm>
      </p:grpSpPr>
      <p:sp>
        <p:nvSpPr>
          <p:cNvPr id="288" name="Google Shape;288;p32"/>
          <p:cNvSpPr txBox="1"/>
          <p:nvPr>
            <p:ph type="ctrTitle"/>
          </p:nvPr>
        </p:nvSpPr>
        <p:spPr>
          <a:xfrm>
            <a:off x="6309904" y="411479"/>
            <a:ext cx="5486400" cy="32919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grpSp>
        <p:nvGrpSpPr>
          <p:cNvPr id="289" name="Google Shape;289;p32"/>
          <p:cNvGrpSpPr/>
          <p:nvPr/>
        </p:nvGrpSpPr>
        <p:grpSpPr>
          <a:xfrm>
            <a:off x="1" y="758752"/>
            <a:ext cx="6099248" cy="6099247"/>
            <a:chOff x="0" y="12289"/>
            <a:chExt cx="3550" cy="3551"/>
          </a:xfrm>
        </p:grpSpPr>
        <p:sp>
          <p:nvSpPr>
            <p:cNvPr id="290" name="Google Shape;290;p3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91" name="Google Shape;291;p3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92" name="Google Shape;292;p3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cxnSp>
        <p:nvCxnSpPr>
          <p:cNvPr id="293" name="Google Shape;293;p32"/>
          <p:cNvCxnSpPr/>
          <p:nvPr/>
        </p:nvCxnSpPr>
        <p:spPr>
          <a:xfrm>
            <a:off x="6309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
        <p:nvSpPr>
          <p:cNvPr id="294" name="Google Shape;294;p32"/>
          <p:cNvSpPr txBox="1"/>
          <p:nvPr>
            <p:ph idx="1" type="body"/>
          </p:nvPr>
        </p:nvSpPr>
        <p:spPr>
          <a:xfrm>
            <a:off x="6309905" y="4549552"/>
            <a:ext cx="5486400" cy="164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spTree>
      <p:nvGrpSpPr>
        <p:cNvPr id="295" name="Shape 295"/>
        <p:cNvGrpSpPr/>
        <p:nvPr/>
      </p:nvGrpSpPr>
      <p:grpSpPr>
        <a:xfrm>
          <a:off x="0" y="0"/>
          <a:ext cx="0" cy="0"/>
          <a:chOff x="0" y="0"/>
          <a:chExt cx="0" cy="0"/>
        </a:xfrm>
      </p:grpSpPr>
      <p:cxnSp>
        <p:nvCxnSpPr>
          <p:cNvPr id="296" name="Google Shape;296;p33"/>
          <p:cNvCxnSpPr/>
          <p:nvPr/>
        </p:nvCxnSpPr>
        <p:spPr>
          <a:xfrm>
            <a:off x="594360" y="2148840"/>
            <a:ext cx="2133600" cy="3900"/>
          </a:xfrm>
          <a:prstGeom prst="straightConnector1">
            <a:avLst/>
          </a:prstGeom>
          <a:noFill/>
          <a:ln cap="flat" cmpd="sng" w="101600">
            <a:solidFill>
              <a:srgbClr val="5D7C3F"/>
            </a:solidFill>
            <a:prstDash val="solid"/>
            <a:miter lim="800000"/>
            <a:headEnd len="sm" w="sm" type="none"/>
            <a:tailEnd len="sm" w="sm" type="none"/>
          </a:ln>
        </p:spPr>
      </p:cxnSp>
      <p:grpSp>
        <p:nvGrpSpPr>
          <p:cNvPr id="297" name="Google Shape;297;p33"/>
          <p:cNvGrpSpPr/>
          <p:nvPr/>
        </p:nvGrpSpPr>
        <p:grpSpPr>
          <a:xfrm flipH="1" rot="5400000">
            <a:off x="0" y="3900132"/>
            <a:ext cx="2959226" cy="2959225"/>
            <a:chOff x="0" y="12289"/>
            <a:chExt cx="3550" cy="3551"/>
          </a:xfrm>
        </p:grpSpPr>
        <p:sp>
          <p:nvSpPr>
            <p:cNvPr id="298" name="Google Shape;298;p3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99" name="Google Shape;299;p3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00" name="Google Shape;300;p3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301" name="Google Shape;301;p33"/>
          <p:cNvSpPr txBox="1"/>
          <p:nvPr>
            <p:ph type="title"/>
          </p:nvPr>
        </p:nvSpPr>
        <p:spPr>
          <a:xfrm>
            <a:off x="594360" y="102875"/>
            <a:ext cx="10873800" cy="16803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2" name="Google Shape;302;p33"/>
          <p:cNvSpPr txBox="1"/>
          <p:nvPr>
            <p:ph idx="1" type="body"/>
          </p:nvPr>
        </p:nvSpPr>
        <p:spPr>
          <a:xfrm>
            <a:off x="3657600" y="2282008"/>
            <a:ext cx="7810500" cy="3699300"/>
          </a:xfrm>
          <a:prstGeom prst="rect">
            <a:avLst/>
          </a:prstGeom>
          <a:noFill/>
          <a:ln>
            <a:noFill/>
          </a:ln>
        </p:spPr>
        <p:txBody>
          <a:bodyPr anchorCtr="0" anchor="t" bIns="0" lIns="0" spcFirstLastPara="1" rIns="0" wrap="square" tIns="228600">
            <a:normAutofit/>
          </a:bodyPr>
          <a:lstStyle>
            <a:lvl1pPr indent="-355600" lvl="0" marL="457200" rtl="0" algn="l">
              <a:lnSpc>
                <a:spcPct val="90000"/>
              </a:lnSpc>
              <a:spcBef>
                <a:spcPts val="1800"/>
              </a:spcBef>
              <a:spcAft>
                <a:spcPts val="0"/>
              </a:spcAft>
              <a:buClr>
                <a:schemeClr val="dk1"/>
              </a:buClr>
              <a:buSzPts val="2000"/>
              <a:buFont typeface="Arial"/>
              <a:buChar char="•"/>
              <a:defRPr sz="2000"/>
            </a:lvl1pPr>
            <a:lvl2pPr indent="-355600" lvl="1" marL="914400" rtl="0" algn="l">
              <a:lnSpc>
                <a:spcPct val="90000"/>
              </a:lnSpc>
              <a:spcBef>
                <a:spcPts val="1800"/>
              </a:spcBef>
              <a:spcAft>
                <a:spcPts val="0"/>
              </a:spcAft>
              <a:buClr>
                <a:schemeClr val="dk1"/>
              </a:buClr>
              <a:buSzPts val="2000"/>
              <a:buChar char="•"/>
              <a:defRPr sz="2000"/>
            </a:lvl2pPr>
            <a:lvl3pPr indent="-355600" lvl="2" marL="1371600" rtl="0" algn="l">
              <a:lnSpc>
                <a:spcPct val="90000"/>
              </a:lnSpc>
              <a:spcBef>
                <a:spcPts val="1800"/>
              </a:spcBef>
              <a:spcAft>
                <a:spcPts val="0"/>
              </a:spcAft>
              <a:buClr>
                <a:schemeClr val="dk1"/>
              </a:buClr>
              <a:buSzPts val="2000"/>
              <a:buChar char="•"/>
              <a:defRPr sz="2000"/>
            </a:lvl3pPr>
            <a:lvl4pPr indent="-355600" lvl="3" marL="1828800" rtl="0" algn="l">
              <a:lnSpc>
                <a:spcPct val="90000"/>
              </a:lnSpc>
              <a:spcBef>
                <a:spcPts val="1800"/>
              </a:spcBef>
              <a:spcAft>
                <a:spcPts val="0"/>
              </a:spcAft>
              <a:buClr>
                <a:schemeClr val="dk1"/>
              </a:buClr>
              <a:buSzPts val="2000"/>
              <a:buChar char="•"/>
              <a:defRPr sz="2000"/>
            </a:lvl4pPr>
            <a:lvl5pPr indent="-355600" lvl="4" marL="2286000" rtl="0" algn="l">
              <a:lnSpc>
                <a:spcPct val="90000"/>
              </a:lnSpc>
              <a:spcBef>
                <a:spcPts val="1800"/>
              </a:spcBef>
              <a:spcAft>
                <a:spcPts val="0"/>
              </a:spcAft>
              <a:buClr>
                <a:schemeClr val="dk1"/>
              </a:buClr>
              <a:buSzPts val="2000"/>
              <a:buChar char="•"/>
              <a:defRPr sz="2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03" name="Google Shape;303;p33"/>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304" name="Google Shape;304;p33"/>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 3">
    <p:spTree>
      <p:nvGrpSpPr>
        <p:cNvPr id="305" name="Shape 305"/>
        <p:cNvGrpSpPr/>
        <p:nvPr/>
      </p:nvGrpSpPr>
      <p:grpSpPr>
        <a:xfrm>
          <a:off x="0" y="0"/>
          <a:ext cx="0" cy="0"/>
          <a:chOff x="0" y="0"/>
          <a:chExt cx="0" cy="0"/>
        </a:xfrm>
      </p:grpSpPr>
      <p:sp>
        <p:nvSpPr>
          <p:cNvPr id="306" name="Google Shape;306;p34"/>
          <p:cNvSpPr txBox="1"/>
          <p:nvPr>
            <p:ph type="ctrTitle"/>
          </p:nvPr>
        </p:nvSpPr>
        <p:spPr>
          <a:xfrm>
            <a:off x="594360" y="411479"/>
            <a:ext cx="5486400" cy="32919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grpSp>
        <p:nvGrpSpPr>
          <p:cNvPr id="307" name="Google Shape;307;p34"/>
          <p:cNvGrpSpPr/>
          <p:nvPr/>
        </p:nvGrpSpPr>
        <p:grpSpPr>
          <a:xfrm rot="10800000">
            <a:off x="6092752" y="1"/>
            <a:ext cx="6099248" cy="6099247"/>
            <a:chOff x="0" y="12289"/>
            <a:chExt cx="3550" cy="3551"/>
          </a:xfrm>
        </p:grpSpPr>
        <p:sp>
          <p:nvSpPr>
            <p:cNvPr id="308" name="Google Shape;308;p3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09" name="Google Shape;309;p3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10" name="Google Shape;310;p3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311" name="Google Shape;311;p34"/>
          <p:cNvSpPr txBox="1"/>
          <p:nvPr>
            <p:ph idx="1" type="body"/>
          </p:nvPr>
        </p:nvSpPr>
        <p:spPr>
          <a:xfrm>
            <a:off x="594360" y="4549552"/>
            <a:ext cx="5486400" cy="164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cxnSp>
        <p:nvCxnSpPr>
          <p:cNvPr id="312" name="Google Shape;312;p34"/>
          <p:cNvCxnSpPr/>
          <p:nvPr/>
        </p:nvCxnSpPr>
        <p:spPr>
          <a:xfrm>
            <a:off x="594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2">
  <p:cSld name="Title and Two Content 2">
    <p:spTree>
      <p:nvGrpSpPr>
        <p:cNvPr id="38" name="Shape 38"/>
        <p:cNvGrpSpPr/>
        <p:nvPr/>
      </p:nvGrpSpPr>
      <p:grpSpPr>
        <a:xfrm>
          <a:off x="0" y="0"/>
          <a:ext cx="0" cy="0"/>
          <a:chOff x="0" y="0"/>
          <a:chExt cx="0" cy="0"/>
        </a:xfrm>
      </p:grpSpPr>
      <p:grpSp>
        <p:nvGrpSpPr>
          <p:cNvPr id="39" name="Google Shape;39;p5"/>
          <p:cNvGrpSpPr/>
          <p:nvPr/>
        </p:nvGrpSpPr>
        <p:grpSpPr>
          <a:xfrm rot="10800000">
            <a:off x="8870040" y="1"/>
            <a:ext cx="3325208" cy="3325207"/>
            <a:chOff x="0" y="12289"/>
            <a:chExt cx="3550" cy="3551"/>
          </a:xfrm>
        </p:grpSpPr>
        <p:sp>
          <p:nvSpPr>
            <p:cNvPr id="40" name="Google Shape;40;p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5"/>
          <p:cNvSpPr txBox="1"/>
          <p:nvPr>
            <p:ph type="title"/>
          </p:nvPr>
        </p:nvSpPr>
        <p:spPr>
          <a:xfrm>
            <a:off x="594360" y="278129"/>
            <a:ext cx="9778500" cy="14946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594360" y="2676525"/>
            <a:ext cx="4490700" cy="3597600"/>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5"/>
          <p:cNvSpPr txBox="1"/>
          <p:nvPr>
            <p:ph idx="2" type="body"/>
          </p:nvPr>
        </p:nvSpPr>
        <p:spPr>
          <a:xfrm>
            <a:off x="5881898" y="2676525"/>
            <a:ext cx="4490700" cy="3597600"/>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5"/>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47" name="Google Shape;47;p5"/>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8" name="Google Shape;48;p5"/>
          <p:cNvCxnSpPr/>
          <p:nvPr/>
        </p:nvCxnSpPr>
        <p:spPr>
          <a:xfrm>
            <a:off x="594360" y="2148840"/>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49" name="Shape 49"/>
        <p:cNvGrpSpPr/>
        <p:nvPr/>
      </p:nvGrpSpPr>
      <p:grpSpPr>
        <a:xfrm>
          <a:off x="0" y="0"/>
          <a:ext cx="0" cy="0"/>
          <a:chOff x="0" y="0"/>
          <a:chExt cx="0" cy="0"/>
        </a:xfrm>
      </p:grpSpPr>
      <p:sp>
        <p:nvSpPr>
          <p:cNvPr id="50" name="Google Shape;50;p6"/>
          <p:cNvSpPr txBox="1"/>
          <p:nvPr>
            <p:ph type="ctrTitle"/>
          </p:nvPr>
        </p:nvSpPr>
        <p:spPr>
          <a:xfrm>
            <a:off x="6309904" y="411479"/>
            <a:ext cx="5486400" cy="32919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1" name="Google Shape;51;p6"/>
          <p:cNvGrpSpPr/>
          <p:nvPr/>
        </p:nvGrpSpPr>
        <p:grpSpPr>
          <a:xfrm>
            <a:off x="1" y="758752"/>
            <a:ext cx="6099248" cy="6099247"/>
            <a:chOff x="0" y="12289"/>
            <a:chExt cx="3550" cy="3551"/>
          </a:xfrm>
        </p:grpSpPr>
        <p:sp>
          <p:nvSpPr>
            <p:cNvPr id="52" name="Google Shape;52;p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3" name="Google Shape;53;p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4" name="Google Shape;54;p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cxnSp>
        <p:nvCxnSpPr>
          <p:cNvPr id="55" name="Google Shape;55;p6"/>
          <p:cNvCxnSpPr/>
          <p:nvPr/>
        </p:nvCxnSpPr>
        <p:spPr>
          <a:xfrm>
            <a:off x="6309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
        <p:nvSpPr>
          <p:cNvPr id="56" name="Google Shape;56;p6"/>
          <p:cNvSpPr txBox="1"/>
          <p:nvPr>
            <p:ph idx="1" type="body"/>
          </p:nvPr>
        </p:nvSpPr>
        <p:spPr>
          <a:xfrm>
            <a:off x="6309905" y="4549552"/>
            <a:ext cx="5486400" cy="16458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spTree>
      <p:nvGrpSpPr>
        <p:cNvPr id="57" name="Shape 57"/>
        <p:cNvGrpSpPr/>
        <p:nvPr/>
      </p:nvGrpSpPr>
      <p:grpSpPr>
        <a:xfrm>
          <a:off x="0" y="0"/>
          <a:ext cx="0" cy="0"/>
          <a:chOff x="0" y="0"/>
          <a:chExt cx="0" cy="0"/>
        </a:xfrm>
      </p:grpSpPr>
      <p:cxnSp>
        <p:nvCxnSpPr>
          <p:cNvPr id="58" name="Google Shape;58;p7"/>
          <p:cNvCxnSpPr/>
          <p:nvPr/>
        </p:nvCxnSpPr>
        <p:spPr>
          <a:xfrm>
            <a:off x="594360" y="2148840"/>
            <a:ext cx="2133600" cy="3900"/>
          </a:xfrm>
          <a:prstGeom prst="straightConnector1">
            <a:avLst/>
          </a:prstGeom>
          <a:noFill/>
          <a:ln cap="flat" cmpd="sng" w="101600">
            <a:solidFill>
              <a:srgbClr val="5D7C3F"/>
            </a:solidFill>
            <a:prstDash val="solid"/>
            <a:miter lim="800000"/>
            <a:headEnd len="sm" w="sm" type="none"/>
            <a:tailEnd len="sm" w="sm" type="none"/>
          </a:ln>
        </p:spPr>
      </p:cxnSp>
      <p:grpSp>
        <p:nvGrpSpPr>
          <p:cNvPr id="59" name="Google Shape;59;p7"/>
          <p:cNvGrpSpPr/>
          <p:nvPr/>
        </p:nvGrpSpPr>
        <p:grpSpPr>
          <a:xfrm flipH="1" rot="5400000">
            <a:off x="1" y="3900132"/>
            <a:ext cx="2959226" cy="2959225"/>
            <a:chOff x="0" y="12289"/>
            <a:chExt cx="3550" cy="3551"/>
          </a:xfrm>
        </p:grpSpPr>
        <p:sp>
          <p:nvSpPr>
            <p:cNvPr id="60" name="Google Shape;60;p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2" name="Google Shape;62;p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3" name="Google Shape;63;p7"/>
          <p:cNvSpPr txBox="1"/>
          <p:nvPr>
            <p:ph type="title"/>
          </p:nvPr>
        </p:nvSpPr>
        <p:spPr>
          <a:xfrm>
            <a:off x="594360" y="102875"/>
            <a:ext cx="10873800" cy="16803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
          <p:cNvSpPr txBox="1"/>
          <p:nvPr>
            <p:ph idx="1" type="body"/>
          </p:nvPr>
        </p:nvSpPr>
        <p:spPr>
          <a:xfrm>
            <a:off x="3657600" y="2282008"/>
            <a:ext cx="7810500" cy="3699300"/>
          </a:xfrm>
          <a:prstGeom prst="rect">
            <a:avLst/>
          </a:prstGeom>
          <a:noFill/>
          <a:ln>
            <a:noFill/>
          </a:ln>
        </p:spPr>
        <p:txBody>
          <a:bodyPr anchorCtr="0" anchor="t" bIns="0" lIns="0" spcFirstLastPara="1" rIns="0" wrap="square" tIns="228600">
            <a:normAutofit/>
          </a:bodyPr>
          <a:lstStyle>
            <a:lvl1pPr indent="-355600" lvl="0" marL="457200" algn="l">
              <a:lnSpc>
                <a:spcPct val="90000"/>
              </a:lnSpc>
              <a:spcBef>
                <a:spcPts val="1800"/>
              </a:spcBef>
              <a:spcAft>
                <a:spcPts val="0"/>
              </a:spcAft>
              <a:buClr>
                <a:schemeClr val="dk1"/>
              </a:buClr>
              <a:buSzPts val="2000"/>
              <a:buFont typeface="Arial"/>
              <a:buChar char="•"/>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7"/>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66" name="Google Shape;66;p7"/>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67" name="Shape 67"/>
        <p:cNvGrpSpPr/>
        <p:nvPr/>
      </p:nvGrpSpPr>
      <p:grpSpPr>
        <a:xfrm>
          <a:off x="0" y="0"/>
          <a:ext cx="0" cy="0"/>
          <a:chOff x="0" y="0"/>
          <a:chExt cx="0" cy="0"/>
        </a:xfrm>
      </p:grpSpPr>
      <p:grpSp>
        <p:nvGrpSpPr>
          <p:cNvPr id="68" name="Google Shape;68;p8"/>
          <p:cNvGrpSpPr/>
          <p:nvPr/>
        </p:nvGrpSpPr>
        <p:grpSpPr>
          <a:xfrm rot="10800000">
            <a:off x="8870040" y="1"/>
            <a:ext cx="3325208" cy="3325207"/>
            <a:chOff x="0" y="12289"/>
            <a:chExt cx="3550" cy="3551"/>
          </a:xfrm>
        </p:grpSpPr>
        <p:sp>
          <p:nvSpPr>
            <p:cNvPr id="69" name="Google Shape;69;p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70" name="Google Shape;70;p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71" name="Google Shape;71;p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72" name="Google Shape;72;p8"/>
          <p:cNvSpPr txBox="1"/>
          <p:nvPr>
            <p:ph type="title"/>
          </p:nvPr>
        </p:nvSpPr>
        <p:spPr>
          <a:xfrm>
            <a:off x="594360" y="198408"/>
            <a:ext cx="10972800" cy="15744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73" name="Google Shape;73;p8"/>
          <p:cNvCxnSpPr/>
          <p:nvPr/>
        </p:nvCxnSpPr>
        <p:spPr>
          <a:xfrm>
            <a:off x="594360" y="2148840"/>
            <a:ext cx="2133600" cy="3900"/>
          </a:xfrm>
          <a:prstGeom prst="straightConnector1">
            <a:avLst/>
          </a:prstGeom>
          <a:noFill/>
          <a:ln cap="flat" cmpd="sng" w="101600">
            <a:solidFill>
              <a:srgbClr val="5D7C3F"/>
            </a:solidFill>
            <a:prstDash val="solid"/>
            <a:miter lim="800000"/>
            <a:headEnd len="sm" w="sm" type="none"/>
            <a:tailEnd len="sm" w="sm" type="none"/>
          </a:ln>
        </p:spPr>
      </p:cxnSp>
      <p:sp>
        <p:nvSpPr>
          <p:cNvPr id="74" name="Google Shape;74;p8"/>
          <p:cNvSpPr txBox="1"/>
          <p:nvPr>
            <p:ph idx="1" type="body"/>
          </p:nvPr>
        </p:nvSpPr>
        <p:spPr>
          <a:xfrm>
            <a:off x="595523" y="2676525"/>
            <a:ext cx="5746800" cy="3597600"/>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8"/>
          <p:cNvSpPr txBox="1"/>
          <p:nvPr>
            <p:ph idx="2" type="body"/>
          </p:nvPr>
        </p:nvSpPr>
        <p:spPr>
          <a:xfrm>
            <a:off x="7620000" y="2676525"/>
            <a:ext cx="3947100" cy="3597600"/>
          </a:xfrm>
          <a:prstGeom prst="rect">
            <a:avLst/>
          </a:prstGeom>
          <a:noFill/>
          <a:ln>
            <a:noFill/>
          </a:ln>
        </p:spPr>
        <p:txBody>
          <a:bodyPr anchorCtr="0" anchor="t" bIns="45700" lIns="0" spcFirstLastPara="1" rIns="91425" wrap="square" tIns="45700">
            <a:normAutofit/>
          </a:bodyPr>
          <a:lstStyle>
            <a:lvl1pPr indent="-355600" lvl="0" marL="457200" algn="l">
              <a:lnSpc>
                <a:spcPct val="90000"/>
              </a:lnSpc>
              <a:spcBef>
                <a:spcPts val="1800"/>
              </a:spcBef>
              <a:spcAft>
                <a:spcPts val="0"/>
              </a:spcAft>
              <a:buClr>
                <a:schemeClr val="dk1"/>
              </a:buClr>
              <a:buSzPts val="2000"/>
              <a:buFont typeface="Arial"/>
              <a:buChar char="•"/>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6" name="Google Shape;76;p8"/>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 3">
    <p:spTree>
      <p:nvGrpSpPr>
        <p:cNvPr id="78" name="Shape 78"/>
        <p:cNvGrpSpPr/>
        <p:nvPr/>
      </p:nvGrpSpPr>
      <p:grpSpPr>
        <a:xfrm>
          <a:off x="0" y="0"/>
          <a:ext cx="0" cy="0"/>
          <a:chOff x="0" y="0"/>
          <a:chExt cx="0" cy="0"/>
        </a:xfrm>
      </p:grpSpPr>
      <p:sp>
        <p:nvSpPr>
          <p:cNvPr id="79" name="Google Shape;79;p9"/>
          <p:cNvSpPr txBox="1"/>
          <p:nvPr>
            <p:ph type="ctrTitle"/>
          </p:nvPr>
        </p:nvSpPr>
        <p:spPr>
          <a:xfrm>
            <a:off x="594360" y="411479"/>
            <a:ext cx="5486400" cy="32919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0" name="Google Shape;80;p9"/>
          <p:cNvGrpSpPr/>
          <p:nvPr/>
        </p:nvGrpSpPr>
        <p:grpSpPr>
          <a:xfrm rot="10800000">
            <a:off x="6092752" y="1"/>
            <a:ext cx="6099248" cy="6099247"/>
            <a:chOff x="0" y="12289"/>
            <a:chExt cx="3550" cy="3551"/>
          </a:xfrm>
        </p:grpSpPr>
        <p:sp>
          <p:nvSpPr>
            <p:cNvPr id="81" name="Google Shape;81;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2" name="Google Shape;82;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3" name="Google Shape;83;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84" name="Google Shape;84;p9"/>
          <p:cNvSpPr txBox="1"/>
          <p:nvPr>
            <p:ph idx="1" type="body"/>
          </p:nvPr>
        </p:nvSpPr>
        <p:spPr>
          <a:xfrm>
            <a:off x="594360" y="4549552"/>
            <a:ext cx="5486400" cy="16458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85" name="Google Shape;85;p9"/>
          <p:cNvCxnSpPr/>
          <p:nvPr/>
        </p:nvCxnSpPr>
        <p:spPr>
          <a:xfrm>
            <a:off x="594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86" name="Shape 86"/>
        <p:cNvGrpSpPr/>
        <p:nvPr/>
      </p:nvGrpSpPr>
      <p:grpSpPr>
        <a:xfrm>
          <a:off x="0" y="0"/>
          <a:ext cx="0" cy="0"/>
          <a:chOff x="0" y="0"/>
          <a:chExt cx="0" cy="0"/>
        </a:xfrm>
      </p:grpSpPr>
      <p:sp>
        <p:nvSpPr>
          <p:cNvPr id="87" name="Google Shape;87;p10"/>
          <p:cNvSpPr/>
          <p:nvPr>
            <p:ph idx="2" type="pic"/>
          </p:nvPr>
        </p:nvSpPr>
        <p:spPr>
          <a:xfrm>
            <a:off x="0" y="0"/>
            <a:ext cx="12192000" cy="6880500"/>
          </a:xfrm>
          <a:prstGeom prst="rect">
            <a:avLst/>
          </a:prstGeom>
          <a:noFill/>
          <a:ln>
            <a:noFill/>
          </a:ln>
        </p:spPr>
      </p:sp>
      <p:sp>
        <p:nvSpPr>
          <p:cNvPr id="88" name="Google Shape;88;p10"/>
          <p:cNvSpPr txBox="1"/>
          <p:nvPr>
            <p:ph type="title"/>
          </p:nvPr>
        </p:nvSpPr>
        <p:spPr>
          <a:xfrm>
            <a:off x="6309359" y="444933"/>
            <a:ext cx="5477400" cy="32919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6000"/>
              <a:buFont typeface="Franklin Gothic"/>
              <a:buNone/>
              <a:defRPr b="1" i="0" sz="60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p:nvPr/>
        </p:nvSpPr>
        <p:spPr>
          <a:xfrm>
            <a:off x="6309360" y="3951843"/>
            <a:ext cx="2133600" cy="100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19" Type="http://schemas.openxmlformats.org/officeDocument/2006/relationships/theme" Target="../theme/theme1.xml"/><Relationship Id="rId6" Type="http://schemas.openxmlformats.org/officeDocument/2006/relationships/slideLayout" Target="../slideLayouts/slideLayout20.xml"/><Relationship Id="rId18" Type="http://schemas.openxmlformats.org/officeDocument/2006/relationships/slideLayout" Target="../slideLayouts/slideLayout32.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94360" y="1825625"/>
            <a:ext cx="103824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type="title"/>
          </p:nvPr>
        </p:nvSpPr>
        <p:spPr>
          <a:xfrm>
            <a:off x="594360" y="365125"/>
            <a:ext cx="10401300" cy="1325700"/>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1"/>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133" name="Shape 133"/>
        <p:cNvGrpSpPr/>
        <p:nvPr/>
      </p:nvGrpSpPr>
      <p:grpSpPr>
        <a:xfrm>
          <a:off x="0" y="0"/>
          <a:ext cx="0" cy="0"/>
          <a:chOff x="0" y="0"/>
          <a:chExt cx="0" cy="0"/>
        </a:xfrm>
      </p:grpSpPr>
      <p:sp>
        <p:nvSpPr>
          <p:cNvPr id="134" name="Google Shape;134;p1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135" name="Google Shape;135;p16"/>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136" name="Google Shape;136;p16"/>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latin typeface="Nunito"/>
                <a:ea typeface="Nunito"/>
                <a:cs typeface="Nunito"/>
                <a:sym typeface="Nunito"/>
              </a:defRPr>
            </a:lvl1pPr>
            <a:lvl2pPr lvl="1" rtl="0" algn="r">
              <a:buNone/>
              <a:defRPr sz="1300">
                <a:solidFill>
                  <a:schemeClr val="dk2"/>
                </a:solidFill>
                <a:latin typeface="Nunito"/>
                <a:ea typeface="Nunito"/>
                <a:cs typeface="Nunito"/>
                <a:sym typeface="Nunito"/>
              </a:defRPr>
            </a:lvl2pPr>
            <a:lvl3pPr lvl="2" rtl="0" algn="r">
              <a:buNone/>
              <a:defRPr sz="1300">
                <a:solidFill>
                  <a:schemeClr val="dk2"/>
                </a:solidFill>
                <a:latin typeface="Nunito"/>
                <a:ea typeface="Nunito"/>
                <a:cs typeface="Nunito"/>
                <a:sym typeface="Nunito"/>
              </a:defRPr>
            </a:lvl3pPr>
            <a:lvl4pPr lvl="3" rtl="0" algn="r">
              <a:buNone/>
              <a:defRPr sz="1300">
                <a:solidFill>
                  <a:schemeClr val="dk2"/>
                </a:solidFill>
                <a:latin typeface="Nunito"/>
                <a:ea typeface="Nunito"/>
                <a:cs typeface="Nunito"/>
                <a:sym typeface="Nunito"/>
              </a:defRPr>
            </a:lvl4pPr>
            <a:lvl5pPr lvl="4" rtl="0" algn="r">
              <a:buNone/>
              <a:defRPr sz="1300">
                <a:solidFill>
                  <a:schemeClr val="dk2"/>
                </a:solidFill>
                <a:latin typeface="Nunito"/>
                <a:ea typeface="Nunito"/>
                <a:cs typeface="Nunito"/>
                <a:sym typeface="Nunito"/>
              </a:defRPr>
            </a:lvl5pPr>
            <a:lvl6pPr lvl="5" rtl="0" algn="r">
              <a:buNone/>
              <a:defRPr sz="1300">
                <a:solidFill>
                  <a:schemeClr val="dk2"/>
                </a:solidFill>
                <a:latin typeface="Nunito"/>
                <a:ea typeface="Nunito"/>
                <a:cs typeface="Nunito"/>
                <a:sym typeface="Nunito"/>
              </a:defRPr>
            </a:lvl6pPr>
            <a:lvl7pPr lvl="6" rtl="0" algn="r">
              <a:buNone/>
              <a:defRPr sz="1300">
                <a:solidFill>
                  <a:schemeClr val="dk2"/>
                </a:solidFill>
                <a:latin typeface="Nunito"/>
                <a:ea typeface="Nunito"/>
                <a:cs typeface="Nunito"/>
                <a:sym typeface="Nunito"/>
              </a:defRPr>
            </a:lvl7pPr>
            <a:lvl8pPr lvl="7" rtl="0" algn="r">
              <a:buNone/>
              <a:defRPr sz="1300">
                <a:solidFill>
                  <a:schemeClr val="dk2"/>
                </a:solidFill>
                <a:latin typeface="Nunito"/>
                <a:ea typeface="Nunito"/>
                <a:cs typeface="Nunito"/>
                <a:sym typeface="Nunito"/>
              </a:defRPr>
            </a:lvl8pPr>
            <a:lvl9pPr lvl="8" rtl="0"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datahack.analyticsvidhya.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hyperlink" Target="https://dl.acm.org/doi/abs/10.1145/3463946.3469240" TargetMode="External"/><Relationship Id="rId4" Type="http://schemas.openxmlformats.org/officeDocument/2006/relationships/hyperlink" Target="https://dl.acm.org/doi/10.1145/2396636.2396693" TargetMode="External"/><Relationship Id="rId5" Type="http://schemas.openxmlformats.org/officeDocument/2006/relationships/hyperlink" Target="https://bright-journal.org/Journal/index.php/JADS/article/view/57" TargetMode="External"/><Relationship Id="rId6" Type="http://schemas.openxmlformats.org/officeDocument/2006/relationships/hyperlink" Target="http://www.ijcte.org/vol11/1237-CT002.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ctrTitle"/>
          </p:nvPr>
        </p:nvSpPr>
        <p:spPr>
          <a:xfrm>
            <a:off x="2544079" y="786958"/>
            <a:ext cx="9395700" cy="1403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800"/>
              <a:buFont typeface="Franklin Gothic"/>
              <a:buNone/>
            </a:pPr>
            <a:r>
              <a:t/>
            </a:r>
            <a:endParaRPr b="0" sz="2800">
              <a:solidFill>
                <a:schemeClr val="accent3"/>
              </a:solidFill>
              <a:latin typeface="Arial"/>
              <a:ea typeface="Arial"/>
              <a:cs typeface="Arial"/>
              <a:sym typeface="Arial"/>
            </a:endParaRPr>
          </a:p>
          <a:p>
            <a:pPr indent="0" lvl="0" marL="0" rtl="0" algn="l">
              <a:lnSpc>
                <a:spcPct val="80000"/>
              </a:lnSpc>
              <a:spcBef>
                <a:spcPts val="0"/>
              </a:spcBef>
              <a:spcAft>
                <a:spcPts val="0"/>
              </a:spcAft>
              <a:buClr>
                <a:schemeClr val="accent3"/>
              </a:buClr>
              <a:buSzPts val="2400"/>
              <a:buFont typeface="Franklin Gothic"/>
              <a:buNone/>
            </a:pPr>
            <a:r>
              <a:rPr lang="en-US" sz="2400">
                <a:solidFill>
                  <a:srgbClr val="0D0D0D"/>
                </a:solidFill>
                <a:highlight>
                  <a:srgbClr val="FFFFFF"/>
                </a:highlight>
                <a:latin typeface="Arial"/>
                <a:ea typeface="Arial"/>
                <a:cs typeface="Arial"/>
                <a:sym typeface="Arial"/>
              </a:rPr>
              <a:t>Personalized </a:t>
            </a:r>
            <a:r>
              <a:rPr b="0" lang="en-US" sz="1200">
                <a:solidFill>
                  <a:srgbClr val="0D0D0D"/>
                </a:solidFill>
                <a:highlight>
                  <a:srgbClr val="FFFFFF"/>
                </a:highlight>
                <a:latin typeface="Roboto"/>
                <a:ea typeface="Roboto"/>
                <a:cs typeface="Roboto"/>
                <a:sym typeface="Roboto"/>
              </a:rPr>
              <a:t> </a:t>
            </a:r>
            <a:r>
              <a:rPr lang="en-US" sz="2400">
                <a:solidFill>
                  <a:srgbClr val="000000"/>
                </a:solidFill>
                <a:latin typeface="Arial"/>
                <a:ea typeface="Arial"/>
                <a:cs typeface="Arial"/>
                <a:sym typeface="Arial"/>
              </a:rPr>
              <a:t>Wallpaper suggestion system based on user profile, album preferences, gender, age &amp; emotional status using advanced machine learning techniques.</a:t>
            </a:r>
            <a:br>
              <a:rPr lang="en-US" sz="2800">
                <a:solidFill>
                  <a:schemeClr val="accent3"/>
                </a:solidFill>
                <a:latin typeface="Arial"/>
                <a:ea typeface="Arial"/>
                <a:cs typeface="Arial"/>
                <a:sym typeface="Arial"/>
              </a:rPr>
            </a:br>
            <a:endParaRPr sz="2800">
              <a:solidFill>
                <a:schemeClr val="accent3"/>
              </a:solidFill>
              <a:latin typeface="Arial"/>
              <a:ea typeface="Arial"/>
              <a:cs typeface="Arial"/>
              <a:sym typeface="Arial"/>
            </a:endParaRPr>
          </a:p>
          <a:p>
            <a:pPr indent="0" lvl="0" marL="0" rtl="0" algn="l">
              <a:lnSpc>
                <a:spcPct val="80000"/>
              </a:lnSpc>
              <a:spcBef>
                <a:spcPts val="0"/>
              </a:spcBef>
              <a:spcAft>
                <a:spcPts val="0"/>
              </a:spcAft>
              <a:buClr>
                <a:schemeClr val="dk1"/>
              </a:buClr>
              <a:buSzPts val="2000"/>
              <a:buFont typeface="Franklin Gothic"/>
              <a:buNone/>
            </a:pPr>
            <a:r>
              <a:t/>
            </a:r>
            <a:endParaRPr b="0" sz="2000">
              <a:solidFill>
                <a:schemeClr val="accent6"/>
              </a:solidFill>
              <a:latin typeface="Arial"/>
              <a:ea typeface="Arial"/>
              <a:cs typeface="Arial"/>
              <a:sym typeface="Arial"/>
            </a:endParaRPr>
          </a:p>
          <a:p>
            <a:pPr indent="0" lvl="0" marL="0" rtl="0" algn="l">
              <a:lnSpc>
                <a:spcPct val="80000"/>
              </a:lnSpc>
              <a:spcBef>
                <a:spcPts val="0"/>
              </a:spcBef>
              <a:spcAft>
                <a:spcPts val="0"/>
              </a:spcAft>
              <a:buClr>
                <a:schemeClr val="dk1"/>
              </a:buClr>
              <a:buSzPts val="2800"/>
              <a:buFont typeface="Franklin Gothic"/>
              <a:buNone/>
            </a:pPr>
            <a:r>
              <a:t/>
            </a:r>
            <a:endParaRPr sz="2800">
              <a:solidFill>
                <a:schemeClr val="accent3"/>
              </a:solidFill>
              <a:latin typeface="Arial"/>
              <a:ea typeface="Arial"/>
              <a:cs typeface="Arial"/>
              <a:sym typeface="Arial"/>
            </a:endParaRPr>
          </a:p>
        </p:txBody>
      </p:sp>
      <p:sp>
        <p:nvSpPr>
          <p:cNvPr id="319" name="Google Shape;319;p35"/>
          <p:cNvSpPr txBox="1"/>
          <p:nvPr/>
        </p:nvSpPr>
        <p:spPr>
          <a:xfrm>
            <a:off x="7684053" y="4834835"/>
            <a:ext cx="40575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Franklin Gothic"/>
                <a:ea typeface="Franklin Gothic"/>
                <a:cs typeface="Franklin Gothic"/>
                <a:sym typeface="Franklin Gothic"/>
              </a:rPr>
              <a:t>Presented by,​</a:t>
            </a:r>
            <a:endParaRPr b="1"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Franklin Gothic"/>
                <a:ea typeface="Franklin Gothic"/>
                <a:cs typeface="Franklin Gothic"/>
                <a:sym typeface="Franklin Gothic"/>
              </a:rPr>
              <a:t>Salman F. Rahman (20301273)​</a:t>
            </a:r>
            <a:endParaRPr b="1"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Franklin Gothic"/>
                <a:ea typeface="Franklin Gothic"/>
                <a:cs typeface="Franklin Gothic"/>
                <a:sym typeface="Franklin Gothic"/>
              </a:rPr>
              <a:t>Md. Monjur E Elahe (23141076)</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4"/>
          <p:cNvSpPr txBox="1"/>
          <p:nvPr>
            <p:ph type="title"/>
          </p:nvPr>
        </p:nvSpPr>
        <p:spPr>
          <a:xfrm>
            <a:off x="594360" y="102875"/>
            <a:ext cx="10873800" cy="16803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rgbClr val="5D7D40"/>
              </a:buClr>
              <a:buSzPts val="7200"/>
              <a:buFont typeface="Libre Franklin"/>
              <a:buNone/>
            </a:pPr>
            <a:r>
              <a:rPr lang="en-US" sz="7200">
                <a:solidFill>
                  <a:srgbClr val="5D7D40"/>
                </a:solidFill>
                <a:latin typeface="Libre Franklin"/>
                <a:ea typeface="Libre Franklin"/>
                <a:cs typeface="Libre Franklin"/>
                <a:sym typeface="Libre Franklin"/>
              </a:rPr>
              <a:t>Dataset Analysis</a:t>
            </a:r>
            <a:endParaRPr/>
          </a:p>
        </p:txBody>
      </p:sp>
      <p:sp>
        <p:nvSpPr>
          <p:cNvPr id="387" name="Google Shape;387;p44"/>
          <p:cNvSpPr txBox="1"/>
          <p:nvPr>
            <p:ph idx="1" type="body"/>
          </p:nvPr>
        </p:nvSpPr>
        <p:spPr>
          <a:xfrm>
            <a:off x="3657600" y="2197730"/>
            <a:ext cx="7810500" cy="4399800"/>
          </a:xfrm>
          <a:prstGeom prst="rect">
            <a:avLst/>
          </a:prstGeom>
          <a:noFill/>
          <a:ln>
            <a:noFill/>
          </a:ln>
        </p:spPr>
        <p:txBody>
          <a:bodyPr anchorCtr="0" anchor="t" bIns="0" lIns="0" spcFirstLastPara="1" rIns="0" wrap="square" tIns="228600">
            <a:normAutofit/>
          </a:bodyPr>
          <a:lstStyle/>
          <a:p>
            <a:pPr indent="-283210" lvl="0" marL="283210" rtl="0" algn="l">
              <a:lnSpc>
                <a:spcPct val="90000"/>
              </a:lnSpc>
              <a:spcBef>
                <a:spcPts val="0"/>
              </a:spcBef>
              <a:spcAft>
                <a:spcPts val="0"/>
              </a:spcAft>
              <a:buClr>
                <a:srgbClr val="202124"/>
              </a:buClr>
              <a:buSzPts val="2700"/>
              <a:buChar char="•"/>
            </a:pPr>
            <a:r>
              <a:rPr b="1" lang="en-US" sz="2700">
                <a:solidFill>
                  <a:srgbClr val="202124"/>
                </a:solidFill>
              </a:rPr>
              <a:t>Intel Image Classification</a:t>
            </a:r>
            <a:endParaRPr/>
          </a:p>
          <a:p>
            <a:pPr indent="-283210" lvl="0" marL="283210" rtl="0" algn="l">
              <a:lnSpc>
                <a:spcPct val="90000"/>
              </a:lnSpc>
              <a:spcBef>
                <a:spcPts val="1800"/>
              </a:spcBef>
              <a:spcAft>
                <a:spcPts val="0"/>
              </a:spcAft>
              <a:buClr>
                <a:srgbClr val="202124"/>
              </a:buClr>
              <a:buSzPts val="1400"/>
              <a:buChar char="•"/>
            </a:pPr>
            <a:r>
              <a:rPr b="1" lang="en-US" sz="1400">
                <a:solidFill>
                  <a:srgbClr val="202124"/>
                </a:solidFill>
              </a:rPr>
              <a:t>Context</a:t>
            </a:r>
            <a:endParaRPr b="1" sz="1400">
              <a:solidFill>
                <a:srgbClr val="202124"/>
              </a:solidFill>
            </a:endParaRPr>
          </a:p>
          <a:p>
            <a:pPr indent="0" lvl="0" marL="0" rtl="0" algn="l">
              <a:lnSpc>
                <a:spcPct val="90000"/>
              </a:lnSpc>
              <a:spcBef>
                <a:spcPts val="1800"/>
              </a:spcBef>
              <a:spcAft>
                <a:spcPts val="0"/>
              </a:spcAft>
              <a:buClr>
                <a:srgbClr val="3C4043"/>
              </a:buClr>
              <a:buSzPts val="1400"/>
              <a:buNone/>
            </a:pPr>
            <a:r>
              <a:rPr lang="en-US" sz="1400">
                <a:solidFill>
                  <a:srgbClr val="3C4043"/>
                </a:solidFill>
              </a:rPr>
              <a:t>       This is image data of Natural Scenes around the world.</a:t>
            </a:r>
            <a:endParaRPr/>
          </a:p>
          <a:p>
            <a:pPr indent="-283210" lvl="0" marL="283210" rtl="0" algn="l">
              <a:lnSpc>
                <a:spcPct val="90000"/>
              </a:lnSpc>
              <a:spcBef>
                <a:spcPts val="1800"/>
              </a:spcBef>
              <a:spcAft>
                <a:spcPts val="0"/>
              </a:spcAft>
              <a:buClr>
                <a:srgbClr val="202124"/>
              </a:buClr>
              <a:buSzPts val="1400"/>
              <a:buChar char="•"/>
            </a:pPr>
            <a:r>
              <a:rPr b="1" lang="en-US" sz="1400">
                <a:solidFill>
                  <a:srgbClr val="202124"/>
                </a:solidFill>
              </a:rPr>
              <a:t>Content</a:t>
            </a:r>
            <a:endParaRPr/>
          </a:p>
          <a:p>
            <a:pPr indent="-283210" lvl="0" marL="283210" rtl="0" algn="l">
              <a:lnSpc>
                <a:spcPct val="90000"/>
              </a:lnSpc>
              <a:spcBef>
                <a:spcPts val="1800"/>
              </a:spcBef>
              <a:spcAft>
                <a:spcPts val="0"/>
              </a:spcAft>
              <a:buClr>
                <a:srgbClr val="3C4043"/>
              </a:buClr>
              <a:buSzPts val="1400"/>
              <a:buChar char="•"/>
            </a:pPr>
            <a:r>
              <a:rPr lang="en-US" sz="1400">
                <a:solidFill>
                  <a:srgbClr val="3C4043"/>
                </a:solidFill>
              </a:rPr>
              <a:t>This Data contains around 25k images of size 150x150 distributed under 6 categories.</a:t>
            </a:r>
            <a:br>
              <a:rPr lang="en-US" sz="1400">
                <a:solidFill>
                  <a:srgbClr val="3C4043"/>
                </a:solidFill>
              </a:rPr>
            </a:br>
            <a:r>
              <a:rPr lang="en-US" sz="1400">
                <a:solidFill>
                  <a:srgbClr val="3C4043"/>
                </a:solidFill>
              </a:rPr>
              <a:t>{'buildings' -&gt; 0,</a:t>
            </a:r>
            <a:br>
              <a:rPr lang="en-US" sz="1400">
                <a:solidFill>
                  <a:srgbClr val="3C4043"/>
                </a:solidFill>
              </a:rPr>
            </a:br>
            <a:r>
              <a:rPr lang="en-US" sz="1400">
                <a:solidFill>
                  <a:srgbClr val="3C4043"/>
                </a:solidFill>
              </a:rPr>
              <a:t>'forest' -&gt; 1,</a:t>
            </a:r>
            <a:br>
              <a:rPr lang="en-US" sz="1400">
                <a:solidFill>
                  <a:srgbClr val="3C4043"/>
                </a:solidFill>
              </a:rPr>
            </a:br>
            <a:r>
              <a:rPr lang="en-US" sz="1400">
                <a:solidFill>
                  <a:srgbClr val="3C4043"/>
                </a:solidFill>
              </a:rPr>
              <a:t>'glacier' -&gt; 2,</a:t>
            </a:r>
            <a:br>
              <a:rPr lang="en-US" sz="1400">
                <a:solidFill>
                  <a:srgbClr val="3C4043"/>
                </a:solidFill>
              </a:rPr>
            </a:br>
            <a:r>
              <a:rPr lang="en-US" sz="1400">
                <a:solidFill>
                  <a:srgbClr val="3C4043"/>
                </a:solidFill>
              </a:rPr>
              <a:t>'mountain' -&gt; 3,</a:t>
            </a:r>
            <a:br>
              <a:rPr lang="en-US" sz="1400">
                <a:solidFill>
                  <a:srgbClr val="3C4043"/>
                </a:solidFill>
              </a:rPr>
            </a:br>
            <a:r>
              <a:rPr lang="en-US" sz="1400">
                <a:solidFill>
                  <a:srgbClr val="3C4043"/>
                </a:solidFill>
              </a:rPr>
              <a:t>'sea' -&gt; 4,</a:t>
            </a:r>
            <a:br>
              <a:rPr lang="en-US" sz="1400">
                <a:solidFill>
                  <a:srgbClr val="3C4043"/>
                </a:solidFill>
              </a:rPr>
            </a:br>
            <a:r>
              <a:rPr lang="en-US" sz="1400">
                <a:solidFill>
                  <a:srgbClr val="3C4043"/>
                </a:solidFill>
              </a:rPr>
              <a:t>'street' -&gt; 5 }</a:t>
            </a:r>
            <a:endParaRPr/>
          </a:p>
          <a:p>
            <a:pPr indent="-283210" lvl="0" marL="283210" rtl="0" algn="l">
              <a:lnSpc>
                <a:spcPct val="90000"/>
              </a:lnSpc>
              <a:spcBef>
                <a:spcPts val="1800"/>
              </a:spcBef>
              <a:spcAft>
                <a:spcPts val="0"/>
              </a:spcAft>
              <a:buClr>
                <a:srgbClr val="3C4043"/>
              </a:buClr>
              <a:buSzPts val="1400"/>
              <a:buChar char="•"/>
            </a:pPr>
            <a:r>
              <a:rPr lang="en-US" sz="1400">
                <a:solidFill>
                  <a:srgbClr val="3C4043"/>
                </a:solidFill>
              </a:rPr>
              <a:t>The Train, Test and Prediction data is separated in each zip files. There are around 14k images in Train, 3k in Test and 7k in Prediction.</a:t>
            </a:r>
            <a:br>
              <a:rPr lang="en-US" sz="1400">
                <a:solidFill>
                  <a:srgbClr val="3C4043"/>
                </a:solidFill>
              </a:rPr>
            </a:br>
            <a:r>
              <a:rPr lang="en-US" sz="1400">
                <a:solidFill>
                  <a:srgbClr val="3C4043"/>
                </a:solidFill>
              </a:rPr>
              <a:t>This data was initially published on </a:t>
            </a:r>
            <a:r>
              <a:rPr lang="en-US" sz="1400" u="sng">
                <a:solidFill>
                  <a:schemeClr val="hlink"/>
                </a:solidFill>
                <a:hlinkClick r:id="rId3"/>
              </a:rPr>
              <a:t>https://datahack.analyticsvidhya.com</a:t>
            </a:r>
            <a:r>
              <a:rPr lang="en-US" sz="1400">
                <a:solidFill>
                  <a:srgbClr val="3C4043"/>
                </a:solidFill>
              </a:rPr>
              <a:t> by Intel </a:t>
            </a:r>
            <a:endParaRPr sz="1400">
              <a:solidFill>
                <a:srgbClr val="3C4043"/>
              </a:solidFill>
            </a:endParaRPr>
          </a:p>
          <a:p>
            <a:pPr indent="-156208" lvl="0" marL="283210" rtl="0" algn="l">
              <a:lnSpc>
                <a:spcPct val="90000"/>
              </a:lnSpc>
              <a:spcBef>
                <a:spcPts val="1800"/>
              </a:spcBef>
              <a:spcAft>
                <a:spcPts val="0"/>
              </a:spcAft>
              <a:buClr>
                <a:schemeClr val="dk1"/>
              </a:buClr>
              <a:buSzPts val="2000"/>
              <a:buNone/>
            </a:pPr>
            <a:r>
              <a:t/>
            </a:r>
            <a:endParaRPr/>
          </a:p>
          <a:p>
            <a:pPr indent="-156208" lvl="0" marL="283210" rtl="0" algn="l">
              <a:lnSpc>
                <a:spcPct val="90000"/>
              </a:lnSpc>
              <a:spcBef>
                <a:spcPts val="1800"/>
              </a:spcBef>
              <a:spcAft>
                <a:spcPts val="0"/>
              </a:spcAft>
              <a:buClr>
                <a:schemeClr val="dk1"/>
              </a:buClr>
              <a:buSzPts val="2000"/>
              <a:buNone/>
            </a:pPr>
            <a:r>
              <a:t/>
            </a:r>
            <a:endParaRPr/>
          </a:p>
        </p:txBody>
      </p:sp>
      <p:grpSp>
        <p:nvGrpSpPr>
          <p:cNvPr id="388" name="Google Shape;388;p44"/>
          <p:cNvGrpSpPr/>
          <p:nvPr/>
        </p:nvGrpSpPr>
        <p:grpSpPr>
          <a:xfrm flipH="1" rot="5400000">
            <a:off x="1" y="3900132"/>
            <a:ext cx="2959226" cy="2959225"/>
            <a:chOff x="0" y="12289"/>
            <a:chExt cx="3550" cy="3551"/>
          </a:xfrm>
        </p:grpSpPr>
        <p:sp>
          <p:nvSpPr>
            <p:cNvPr id="389" name="Google Shape;389;p4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90" name="Google Shape;390;p4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91" name="Google Shape;391;p4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5"/>
          <p:cNvSpPr txBox="1"/>
          <p:nvPr>
            <p:ph type="title"/>
          </p:nvPr>
        </p:nvSpPr>
        <p:spPr>
          <a:xfrm>
            <a:off x="594360" y="278129"/>
            <a:ext cx="9778500" cy="149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398" name="Google Shape;398;p45"/>
          <p:cNvSpPr txBox="1"/>
          <p:nvPr>
            <p:ph idx="2" type="body"/>
          </p:nvPr>
        </p:nvSpPr>
        <p:spPr>
          <a:xfrm>
            <a:off x="5881898" y="2676525"/>
            <a:ext cx="4490700" cy="3597600"/>
          </a:xfrm>
          <a:prstGeom prst="rect">
            <a:avLst/>
          </a:prstGeom>
        </p:spPr>
        <p:txBody>
          <a:bodyPr anchorCtr="0" anchor="t" bIns="0" lIns="0" spcFirstLastPara="1" rIns="0" wrap="square" tIns="45700">
            <a:normAutofit/>
          </a:bodyPr>
          <a:lstStyle/>
          <a:p>
            <a:pPr indent="0" lvl="0" marL="0" rtl="0" algn="l">
              <a:spcBef>
                <a:spcPts val="1800"/>
              </a:spcBef>
              <a:spcAft>
                <a:spcPts val="0"/>
              </a:spcAft>
              <a:buNone/>
            </a:pPr>
            <a:r>
              <a:t/>
            </a:r>
            <a:endParaRPr/>
          </a:p>
        </p:txBody>
      </p:sp>
      <p:pic>
        <p:nvPicPr>
          <p:cNvPr id="399" name="Google Shape;399;p45"/>
          <p:cNvPicPr preferRelativeResize="0"/>
          <p:nvPr/>
        </p:nvPicPr>
        <p:blipFill>
          <a:blip r:embed="rId3">
            <a:alphaModFix/>
          </a:blip>
          <a:stretch>
            <a:fillRect/>
          </a:stretch>
        </p:blipFill>
        <p:spPr>
          <a:xfrm>
            <a:off x="5740322" y="381000"/>
            <a:ext cx="6357525" cy="2776341"/>
          </a:xfrm>
          <a:prstGeom prst="rect">
            <a:avLst/>
          </a:prstGeom>
          <a:noFill/>
          <a:ln>
            <a:noFill/>
          </a:ln>
        </p:spPr>
      </p:pic>
      <p:pic>
        <p:nvPicPr>
          <p:cNvPr id="400" name="Google Shape;400;p45"/>
          <p:cNvPicPr preferRelativeResize="0"/>
          <p:nvPr/>
        </p:nvPicPr>
        <p:blipFill>
          <a:blip r:embed="rId4">
            <a:alphaModFix/>
          </a:blip>
          <a:stretch>
            <a:fillRect/>
          </a:stretch>
        </p:blipFill>
        <p:spPr>
          <a:xfrm>
            <a:off x="0" y="3124200"/>
            <a:ext cx="8220075" cy="3733800"/>
          </a:xfrm>
          <a:prstGeom prst="rect">
            <a:avLst/>
          </a:prstGeom>
          <a:noFill/>
          <a:ln>
            <a:noFill/>
          </a:ln>
        </p:spPr>
      </p:pic>
      <p:pic>
        <p:nvPicPr>
          <p:cNvPr id="401" name="Google Shape;401;p45"/>
          <p:cNvPicPr preferRelativeResize="0"/>
          <p:nvPr/>
        </p:nvPicPr>
        <p:blipFill>
          <a:blip r:embed="rId5">
            <a:alphaModFix/>
          </a:blip>
          <a:stretch>
            <a:fillRect/>
          </a:stretch>
        </p:blipFill>
        <p:spPr>
          <a:xfrm>
            <a:off x="5740323" y="3391748"/>
            <a:ext cx="6357525" cy="2882375"/>
          </a:xfrm>
          <a:prstGeom prst="rect">
            <a:avLst/>
          </a:prstGeom>
          <a:noFill/>
          <a:ln>
            <a:noFill/>
          </a:ln>
        </p:spPr>
      </p:pic>
      <p:pic>
        <p:nvPicPr>
          <p:cNvPr id="402" name="Google Shape;402;p45"/>
          <p:cNvPicPr preferRelativeResize="0"/>
          <p:nvPr/>
        </p:nvPicPr>
        <p:blipFill>
          <a:blip r:embed="rId6">
            <a:alphaModFix/>
          </a:blip>
          <a:stretch>
            <a:fillRect/>
          </a:stretch>
        </p:blipFill>
        <p:spPr>
          <a:xfrm>
            <a:off x="239487" y="222675"/>
            <a:ext cx="5388426" cy="238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6"/>
          <p:cNvSpPr txBox="1"/>
          <p:nvPr>
            <p:ph type="title"/>
          </p:nvPr>
        </p:nvSpPr>
        <p:spPr>
          <a:xfrm>
            <a:off x="594360" y="278129"/>
            <a:ext cx="9778500" cy="149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09" name="Google Shape;409;p46"/>
          <p:cNvSpPr txBox="1"/>
          <p:nvPr>
            <p:ph idx="1" type="body"/>
          </p:nvPr>
        </p:nvSpPr>
        <p:spPr>
          <a:xfrm>
            <a:off x="594360" y="2676525"/>
            <a:ext cx="4490700" cy="3597600"/>
          </a:xfrm>
          <a:prstGeom prst="rect">
            <a:avLst/>
          </a:prstGeom>
        </p:spPr>
        <p:txBody>
          <a:bodyPr anchorCtr="0" anchor="t" bIns="0" lIns="0" spcFirstLastPara="1" rIns="0" wrap="square" tIns="45700">
            <a:normAutofit/>
          </a:bodyPr>
          <a:lstStyle/>
          <a:p>
            <a:pPr indent="0" lvl="0" marL="0" rtl="0" algn="l">
              <a:spcBef>
                <a:spcPts val="1800"/>
              </a:spcBef>
              <a:spcAft>
                <a:spcPts val="0"/>
              </a:spcAft>
              <a:buNone/>
            </a:pPr>
            <a:r>
              <a:t/>
            </a:r>
            <a:endParaRPr/>
          </a:p>
        </p:txBody>
      </p:sp>
      <p:sp>
        <p:nvSpPr>
          <p:cNvPr id="410" name="Google Shape;410;p46"/>
          <p:cNvSpPr txBox="1"/>
          <p:nvPr>
            <p:ph idx="2" type="body"/>
          </p:nvPr>
        </p:nvSpPr>
        <p:spPr>
          <a:xfrm>
            <a:off x="5881898" y="2676525"/>
            <a:ext cx="4490700" cy="3597600"/>
          </a:xfrm>
          <a:prstGeom prst="rect">
            <a:avLst/>
          </a:prstGeom>
        </p:spPr>
        <p:txBody>
          <a:bodyPr anchorCtr="0" anchor="t" bIns="0" lIns="0" spcFirstLastPara="1" rIns="0" wrap="square" tIns="45700">
            <a:normAutofit/>
          </a:bodyPr>
          <a:lstStyle/>
          <a:p>
            <a:pPr indent="0" lvl="0" marL="0" rtl="0" algn="l">
              <a:spcBef>
                <a:spcPts val="1800"/>
              </a:spcBef>
              <a:spcAft>
                <a:spcPts val="0"/>
              </a:spcAft>
              <a:buNone/>
            </a:pPr>
            <a:r>
              <a:t/>
            </a:r>
            <a:endParaRPr/>
          </a:p>
        </p:txBody>
      </p:sp>
      <p:pic>
        <p:nvPicPr>
          <p:cNvPr id="411" name="Google Shape;411;p46"/>
          <p:cNvPicPr preferRelativeResize="0"/>
          <p:nvPr/>
        </p:nvPicPr>
        <p:blipFill>
          <a:blip r:embed="rId3">
            <a:alphaModFix/>
          </a:blip>
          <a:stretch>
            <a:fillRect/>
          </a:stretch>
        </p:blipFill>
        <p:spPr>
          <a:xfrm>
            <a:off x="0" y="-2805197"/>
            <a:ext cx="12191999" cy="124683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7"/>
          <p:cNvSpPr txBox="1"/>
          <p:nvPr>
            <p:ph type="ctrTitle"/>
          </p:nvPr>
        </p:nvSpPr>
        <p:spPr>
          <a:xfrm>
            <a:off x="2957104" y="-2264221"/>
            <a:ext cx="5486400" cy="3291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7200"/>
              <a:t> Conclusion</a:t>
            </a:r>
            <a:endParaRPr sz="7200"/>
          </a:p>
        </p:txBody>
      </p:sp>
      <p:sp>
        <p:nvSpPr>
          <p:cNvPr id="418" name="Google Shape;418;p47"/>
          <p:cNvSpPr txBox="1"/>
          <p:nvPr>
            <p:ph idx="1" type="body"/>
          </p:nvPr>
        </p:nvSpPr>
        <p:spPr>
          <a:xfrm>
            <a:off x="4957905" y="1571177"/>
            <a:ext cx="5486400" cy="1645800"/>
          </a:xfrm>
          <a:prstGeom prst="rect">
            <a:avLst/>
          </a:prstGeom>
        </p:spPr>
        <p:txBody>
          <a:bodyPr anchorCtr="0" anchor="t" bIns="0" lIns="0" spcFirstLastPara="1" rIns="0" wrap="square" tIns="0">
            <a:noAutofit/>
          </a:bodyPr>
          <a:lstStyle/>
          <a:p>
            <a:pPr indent="0" lvl="0" marL="0" rtl="0" algn="l">
              <a:spcBef>
                <a:spcPts val="1000"/>
              </a:spcBef>
              <a:spcAft>
                <a:spcPts val="0"/>
              </a:spcAft>
              <a:buClr>
                <a:schemeClr val="dk1"/>
              </a:buClr>
              <a:buSzPts val="1100"/>
              <a:buFont typeface="Arial"/>
              <a:buNone/>
            </a:pPr>
            <a:r>
              <a:rPr lang="en-US"/>
              <a:t>Summary: Developed a personalized wallpaper recommendation system.</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Impact: Enhancing user satisfaction and engagement.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rPr lang="en-US"/>
              <a:t>Next Steps: Continuous improvement and refinement for optimal performance.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txBox="1"/>
          <p:nvPr>
            <p:ph type="ctrTitle"/>
          </p:nvPr>
        </p:nvSpPr>
        <p:spPr>
          <a:xfrm>
            <a:off x="594360" y="411479"/>
            <a:ext cx="6519900" cy="32919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9600"/>
              <a:buFont typeface="Franklin Gothic"/>
              <a:buNone/>
            </a:pPr>
            <a:r>
              <a:rPr lang="en-US" sz="9600"/>
              <a:t>Thank you</a:t>
            </a:r>
            <a:endParaRPr/>
          </a:p>
        </p:txBody>
      </p:sp>
      <p:sp>
        <p:nvSpPr>
          <p:cNvPr id="425" name="Google Shape;425;p48"/>
          <p:cNvSpPr txBox="1"/>
          <p:nvPr>
            <p:ph idx="1" type="body"/>
          </p:nvPr>
        </p:nvSpPr>
        <p:spPr>
          <a:xfrm flipH="1" rot="10800000">
            <a:off x="594360" y="4473052"/>
            <a:ext cx="5496900" cy="765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D7C3F"/>
              </a:buClr>
              <a:buSzPts val="2400"/>
              <a:buNone/>
            </a:pPr>
            <a:r>
              <a:rPr lang="en-US"/>
              <a:t>  </a:t>
            </a:r>
            <a:endParaRPr/>
          </a:p>
          <a:p>
            <a:pPr indent="0" lvl="0" marL="0" rtl="0" algn="l">
              <a:lnSpc>
                <a:spcPct val="90000"/>
              </a:lnSpc>
              <a:spcBef>
                <a:spcPts val="1000"/>
              </a:spcBef>
              <a:spcAft>
                <a:spcPts val="0"/>
              </a:spcAft>
              <a:buClr>
                <a:srgbClr val="5D7C3F"/>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521292" y="-134017"/>
            <a:ext cx="8259600" cy="15936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7200"/>
              <a:buFont typeface="Franklin Gothic"/>
              <a:buNone/>
            </a:pPr>
            <a:r>
              <a:rPr lang="en-US" sz="7200"/>
              <a:t>Aim</a:t>
            </a:r>
            <a:endParaRPr/>
          </a:p>
        </p:txBody>
      </p:sp>
      <p:sp>
        <p:nvSpPr>
          <p:cNvPr id="326" name="Google Shape;326;p36"/>
          <p:cNvSpPr txBox="1"/>
          <p:nvPr>
            <p:ph idx="1" type="body"/>
          </p:nvPr>
        </p:nvSpPr>
        <p:spPr>
          <a:xfrm>
            <a:off x="520657" y="2041156"/>
            <a:ext cx="6788100" cy="4492800"/>
          </a:xfrm>
          <a:prstGeom prst="rect">
            <a:avLst/>
          </a:prstGeom>
          <a:noFill/>
          <a:ln>
            <a:noFill/>
          </a:ln>
        </p:spPr>
        <p:txBody>
          <a:bodyPr anchorCtr="0" anchor="t" bIns="0" lIns="0" spcFirstLastPara="1" rIns="0" wrap="square" tIns="457200">
            <a:noAutofit/>
          </a:bodyPr>
          <a:lstStyle/>
          <a:p>
            <a:pPr indent="-283210" lvl="0" marL="283210" rtl="0" algn="l">
              <a:lnSpc>
                <a:spcPct val="80000"/>
              </a:lnSpc>
              <a:spcBef>
                <a:spcPts val="0"/>
              </a:spcBef>
              <a:spcAft>
                <a:spcPts val="0"/>
              </a:spcAft>
              <a:buClr>
                <a:schemeClr val="accent4"/>
              </a:buClr>
              <a:buSzPts val="3600"/>
              <a:buChar char="•"/>
            </a:pPr>
            <a:r>
              <a:rPr lang="en-US" sz="3600">
                <a:solidFill>
                  <a:schemeClr val="accent4"/>
                </a:solidFill>
              </a:rPr>
              <a:t>Introduction</a:t>
            </a:r>
            <a:endParaRPr>
              <a:solidFill>
                <a:schemeClr val="accent4"/>
              </a:solidFill>
            </a:endParaRPr>
          </a:p>
          <a:p>
            <a:pPr indent="-283210" lvl="0" marL="283210" rtl="0" algn="l">
              <a:lnSpc>
                <a:spcPct val="80000"/>
              </a:lnSpc>
              <a:spcBef>
                <a:spcPts val="2200"/>
              </a:spcBef>
              <a:spcAft>
                <a:spcPts val="0"/>
              </a:spcAft>
              <a:buClr>
                <a:schemeClr val="accent4"/>
              </a:buClr>
              <a:buSzPts val="3600"/>
              <a:buChar char="•"/>
            </a:pPr>
            <a:r>
              <a:rPr lang="en-US" sz="3600">
                <a:solidFill>
                  <a:schemeClr val="accent4"/>
                </a:solidFill>
              </a:rPr>
              <a:t>Literature Review</a:t>
            </a:r>
            <a:endParaRPr>
              <a:solidFill>
                <a:schemeClr val="accent4"/>
              </a:solidFill>
            </a:endParaRPr>
          </a:p>
          <a:p>
            <a:pPr indent="-283210" lvl="0" marL="283210" rtl="0" algn="l">
              <a:lnSpc>
                <a:spcPct val="80000"/>
              </a:lnSpc>
              <a:spcBef>
                <a:spcPts val="2200"/>
              </a:spcBef>
              <a:spcAft>
                <a:spcPts val="0"/>
              </a:spcAft>
              <a:buClr>
                <a:schemeClr val="accent4"/>
              </a:buClr>
              <a:buSzPts val="3600"/>
              <a:buChar char="•"/>
            </a:pPr>
            <a:r>
              <a:rPr lang="en-US" sz="3600">
                <a:solidFill>
                  <a:schemeClr val="accent4"/>
                </a:solidFill>
              </a:rPr>
              <a:t>Dataset Analysis</a:t>
            </a:r>
            <a:endParaRPr>
              <a:solidFill>
                <a:schemeClr val="accent4"/>
              </a:solidFill>
            </a:endParaRPr>
          </a:p>
          <a:p>
            <a:pPr indent="-283210" lvl="0" marL="283210" rtl="0" algn="l">
              <a:lnSpc>
                <a:spcPct val="80000"/>
              </a:lnSpc>
              <a:spcBef>
                <a:spcPts val="2200"/>
              </a:spcBef>
              <a:spcAft>
                <a:spcPts val="0"/>
              </a:spcAft>
              <a:buClr>
                <a:schemeClr val="accent4"/>
              </a:buClr>
              <a:buSzPts val="3600"/>
              <a:buChar char="•"/>
            </a:pPr>
            <a:r>
              <a:rPr lang="en-US" sz="3600">
                <a:solidFill>
                  <a:schemeClr val="accent4"/>
                </a:solidFill>
              </a:rPr>
              <a:t>Methodology</a:t>
            </a:r>
            <a:endParaRPr>
              <a:solidFill>
                <a:schemeClr val="accent4"/>
              </a:solidFill>
            </a:endParaRPr>
          </a:p>
          <a:p>
            <a:pPr indent="-283210" lvl="0" marL="283210" rtl="0" algn="l">
              <a:lnSpc>
                <a:spcPct val="80000"/>
              </a:lnSpc>
              <a:spcBef>
                <a:spcPts val="2200"/>
              </a:spcBef>
              <a:spcAft>
                <a:spcPts val="0"/>
              </a:spcAft>
              <a:buClr>
                <a:schemeClr val="accent4"/>
              </a:buClr>
              <a:buSzPts val="3600"/>
              <a:buChar char="•"/>
            </a:pPr>
            <a:r>
              <a:rPr lang="en-US" sz="3600">
                <a:solidFill>
                  <a:schemeClr val="accent4"/>
                </a:solidFill>
              </a:rPr>
              <a:t>Conclusion</a:t>
            </a:r>
            <a:endParaRPr>
              <a:solidFill>
                <a:schemeClr val="accent4"/>
              </a:solidFill>
            </a:endParaRPr>
          </a:p>
          <a:p>
            <a:pPr indent="-54607" lvl="0" marL="283210" rtl="0" algn="l">
              <a:lnSpc>
                <a:spcPct val="80000"/>
              </a:lnSpc>
              <a:spcBef>
                <a:spcPts val="2200"/>
              </a:spcBef>
              <a:spcAft>
                <a:spcPts val="0"/>
              </a:spcAft>
              <a:buClr>
                <a:srgbClr val="5D7C3F"/>
              </a:buClr>
              <a:buSzPts val="3600"/>
              <a:buNone/>
            </a:pPr>
            <a:r>
              <a:t/>
            </a:r>
            <a:endParaRPr sz="3600">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7"/>
          <p:cNvSpPr txBox="1"/>
          <p:nvPr>
            <p:ph type="ctrTitle"/>
          </p:nvPr>
        </p:nvSpPr>
        <p:spPr>
          <a:xfrm>
            <a:off x="5830110" y="127815"/>
            <a:ext cx="5956200" cy="27282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2000"/>
              <a:buFont typeface="Quattrocento Sans"/>
              <a:buNone/>
            </a:pPr>
            <a:br>
              <a:rPr b="0" lang="en-US" sz="2000">
                <a:latin typeface="Quattrocento Sans"/>
                <a:ea typeface="Quattrocento Sans"/>
                <a:cs typeface="Quattrocento Sans"/>
                <a:sym typeface="Quattrocento Sans"/>
              </a:rPr>
            </a:br>
            <a:r>
              <a:rPr lang="en-US" sz="7200">
                <a:solidFill>
                  <a:schemeClr val="accent3"/>
                </a:solidFill>
                <a:latin typeface="Quattrocento Sans"/>
                <a:ea typeface="Quattrocento Sans"/>
                <a:cs typeface="Quattrocento Sans"/>
                <a:sym typeface="Quattrocento Sans"/>
              </a:rPr>
              <a:t>Introduction</a:t>
            </a:r>
            <a:br>
              <a:rPr lang="en-US" sz="2000">
                <a:latin typeface="Quattrocento Sans"/>
                <a:ea typeface="Quattrocento Sans"/>
                <a:cs typeface="Quattrocento Sans"/>
                <a:sym typeface="Quattrocento Sans"/>
              </a:rPr>
            </a:br>
            <a:br>
              <a:rPr lang="en-US" sz="2000">
                <a:latin typeface="Quattrocento Sans"/>
                <a:ea typeface="Quattrocento Sans"/>
                <a:cs typeface="Quattrocento Sans"/>
                <a:sym typeface="Quattrocento Sans"/>
              </a:rPr>
            </a:br>
            <a:endParaRPr b="0" sz="2000">
              <a:solidFill>
                <a:schemeClr val="accent4"/>
              </a:solidFill>
              <a:latin typeface="Quattrocento Sans"/>
              <a:ea typeface="Quattrocento Sans"/>
              <a:cs typeface="Quattrocento Sans"/>
              <a:sym typeface="Quattrocento Sans"/>
            </a:endParaRPr>
          </a:p>
          <a:p>
            <a:pPr indent="0" lvl="0" marL="0" rtl="0" algn="l">
              <a:lnSpc>
                <a:spcPct val="80000"/>
              </a:lnSpc>
              <a:spcBef>
                <a:spcPts val="0"/>
              </a:spcBef>
              <a:spcAft>
                <a:spcPts val="0"/>
              </a:spcAft>
              <a:buClr>
                <a:schemeClr val="dk1"/>
              </a:buClr>
              <a:buSzPts val="2000"/>
              <a:buFont typeface="Franklin Gothic"/>
              <a:buNone/>
            </a:pPr>
            <a:r>
              <a:t/>
            </a:r>
            <a:endParaRPr b="0" sz="2000">
              <a:solidFill>
                <a:schemeClr val="accent4"/>
              </a:solidFill>
              <a:latin typeface="Quattrocento Sans"/>
              <a:ea typeface="Quattrocento Sans"/>
              <a:cs typeface="Quattrocento Sans"/>
              <a:sym typeface="Quattrocento Sans"/>
            </a:endParaRPr>
          </a:p>
          <a:p>
            <a:pPr indent="0" lvl="0" marL="0" rtl="0" algn="l">
              <a:lnSpc>
                <a:spcPct val="80000"/>
              </a:lnSpc>
              <a:spcBef>
                <a:spcPts val="0"/>
              </a:spcBef>
              <a:spcAft>
                <a:spcPts val="0"/>
              </a:spcAft>
              <a:buClr>
                <a:schemeClr val="dk1"/>
              </a:buClr>
              <a:buSzPts val="2000"/>
              <a:buFont typeface="Franklin Gothic"/>
              <a:buNone/>
            </a:pPr>
            <a:r>
              <a:t/>
            </a:r>
            <a:endParaRPr b="0" sz="2000">
              <a:solidFill>
                <a:srgbClr val="FFFFFF"/>
              </a:solidFill>
              <a:latin typeface="Quattrocento Sans"/>
              <a:ea typeface="Quattrocento Sans"/>
              <a:cs typeface="Quattrocento Sans"/>
              <a:sym typeface="Quattrocento Sans"/>
            </a:endParaRPr>
          </a:p>
          <a:p>
            <a:pPr indent="0" lvl="0" marL="0" rtl="0" algn="l">
              <a:lnSpc>
                <a:spcPct val="80000"/>
              </a:lnSpc>
              <a:spcBef>
                <a:spcPts val="0"/>
              </a:spcBef>
              <a:spcAft>
                <a:spcPts val="0"/>
              </a:spcAft>
              <a:buClr>
                <a:schemeClr val="dk1"/>
              </a:buClr>
              <a:buSzPts val="2000"/>
              <a:buFont typeface="Franklin Gothic"/>
              <a:buNone/>
            </a:pPr>
            <a:r>
              <a:t/>
            </a:r>
            <a:endParaRPr sz="2000"/>
          </a:p>
        </p:txBody>
      </p:sp>
      <p:pic>
        <p:nvPicPr>
          <p:cNvPr descr="Free stock photo of bright, HD wallpaper, hd wallpapers" id="333" name="Google Shape;333;p37"/>
          <p:cNvPicPr preferRelativeResize="0"/>
          <p:nvPr>
            <p:ph idx="2" type="pic"/>
          </p:nvPr>
        </p:nvPicPr>
        <p:blipFill rotWithShape="1">
          <a:blip r:embed="rId3">
            <a:alphaModFix/>
          </a:blip>
          <a:srcRect b="0" l="0" r="0" t="0"/>
          <a:stretch/>
        </p:blipFill>
        <p:spPr>
          <a:xfrm>
            <a:off x="2200" y="-4091"/>
            <a:ext cx="4951729" cy="6866181"/>
          </a:xfrm>
          <a:prstGeom prst="rect">
            <a:avLst/>
          </a:prstGeom>
          <a:noFill/>
          <a:ln>
            <a:noFill/>
          </a:ln>
        </p:spPr>
      </p:pic>
      <p:sp>
        <p:nvSpPr>
          <p:cNvPr id="334" name="Google Shape;334;p37"/>
          <p:cNvSpPr txBox="1"/>
          <p:nvPr>
            <p:ph idx="1" type="body"/>
          </p:nvPr>
        </p:nvSpPr>
        <p:spPr>
          <a:xfrm>
            <a:off x="5505900" y="1697954"/>
            <a:ext cx="6286500" cy="14721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4"/>
              </a:buClr>
              <a:buSzPts val="1800"/>
              <a:buNone/>
            </a:pPr>
            <a:r>
              <a:rPr lang="en-US" sz="1800">
                <a:solidFill>
                  <a:schemeClr val="accent4"/>
                </a:solidFill>
              </a:rPr>
              <a:t>To suggest wallpapers tailored to user profiles, preferences, and emotional status.</a:t>
            </a:r>
            <a:endParaRPr b="0" sz="2800">
              <a:solidFill>
                <a:schemeClr val="accent4"/>
              </a:solidFill>
            </a:endParaRPr>
          </a:p>
          <a:p>
            <a:pPr indent="0" lvl="0" marL="0" rtl="0" algn="just">
              <a:lnSpc>
                <a:spcPct val="150000"/>
              </a:lnSpc>
              <a:spcBef>
                <a:spcPts val="0"/>
              </a:spcBef>
              <a:spcAft>
                <a:spcPts val="0"/>
              </a:spcAft>
              <a:buClr>
                <a:schemeClr val="accent4"/>
              </a:buClr>
              <a:buSzPts val="1800"/>
              <a:buNone/>
            </a:pPr>
            <a:r>
              <a:t/>
            </a:r>
            <a:endParaRPr b="0" sz="2800">
              <a:solidFill>
                <a:schemeClr val="accent4"/>
              </a:solidFill>
            </a:endParaRPr>
          </a:p>
          <a:p>
            <a:pPr indent="0" lvl="0" marL="0" rtl="0" algn="just">
              <a:lnSpc>
                <a:spcPct val="150000"/>
              </a:lnSpc>
              <a:spcBef>
                <a:spcPts val="0"/>
              </a:spcBef>
              <a:spcAft>
                <a:spcPts val="0"/>
              </a:spcAft>
              <a:buClr>
                <a:schemeClr val="accent4"/>
              </a:buClr>
              <a:buSzPts val="1800"/>
              <a:buNone/>
            </a:pPr>
            <a:r>
              <a:rPr lang="en-US" sz="1800">
                <a:solidFill>
                  <a:schemeClr val="accent4"/>
                </a:solidFill>
              </a:rPr>
              <a:t>Approach: Leveraging advanced machine learning for personalized recommendations.</a:t>
            </a:r>
            <a:endParaRPr sz="1800">
              <a:solidFill>
                <a:schemeClr val="accent4"/>
              </a:solidFill>
            </a:endParaRPr>
          </a:p>
        </p:txBody>
      </p:sp>
      <p:sp>
        <p:nvSpPr>
          <p:cNvPr id="335" name="Google Shape;335;p37"/>
          <p:cNvSpPr txBox="1"/>
          <p:nvPr/>
        </p:nvSpPr>
        <p:spPr>
          <a:xfrm>
            <a:off x="5505900" y="4341200"/>
            <a:ext cx="6666600" cy="61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4"/>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idx="1" type="body"/>
          </p:nvPr>
        </p:nvSpPr>
        <p:spPr>
          <a:xfrm>
            <a:off x="6770775" y="4394850"/>
            <a:ext cx="4947300" cy="1704300"/>
          </a:xfrm>
          <a:prstGeom prst="rect">
            <a:avLst/>
          </a:prstGeom>
        </p:spPr>
        <p:txBody>
          <a:bodyPr anchorCtr="0" anchor="t" bIns="121900" lIns="121900" spcFirstLastPara="1" rIns="121900" wrap="square" tIns="121900">
            <a:normAutofit fontScale="70000"/>
          </a:bodyPr>
          <a:lstStyle/>
          <a:p>
            <a:pPr indent="0" lvl="0" marL="0" rtl="0" algn="l">
              <a:spcBef>
                <a:spcPts val="1200"/>
              </a:spcBef>
              <a:spcAft>
                <a:spcPts val="0"/>
              </a:spcAft>
              <a:buNone/>
            </a:pPr>
            <a:r>
              <a:rPr i="1" lang="en-US" sz="1328"/>
              <a:t>Paper Title:  </a:t>
            </a:r>
            <a:r>
              <a:rPr lang="en-US" sz="1150">
                <a:solidFill>
                  <a:srgbClr val="000000"/>
                </a:solidFill>
                <a:latin typeface="Arial"/>
                <a:ea typeface="Arial"/>
                <a:cs typeface="Arial"/>
                <a:sym typeface="Arial"/>
              </a:rPr>
              <a:t>Seamless Background Replacement on Mobile Devices (Liu et al., 2018):</a:t>
            </a:r>
            <a:endParaRPr sz="1150">
              <a:solidFill>
                <a:srgbClr val="000000"/>
              </a:solidFill>
              <a:latin typeface="Arial"/>
              <a:ea typeface="Arial"/>
              <a:cs typeface="Arial"/>
              <a:sym typeface="Arial"/>
            </a:endParaRPr>
          </a:p>
          <a:p>
            <a:pPr indent="0" lvl="0" marL="0" rtl="0" algn="l">
              <a:spcBef>
                <a:spcPts val="1200"/>
              </a:spcBef>
              <a:spcAft>
                <a:spcPts val="0"/>
              </a:spcAft>
              <a:buNone/>
            </a:pPr>
            <a:r>
              <a:rPr lang="en-US" sz="1150">
                <a:solidFill>
                  <a:srgbClr val="000000"/>
                </a:solidFill>
                <a:latin typeface="Arial"/>
                <a:ea typeface="Arial"/>
                <a:cs typeface="Arial"/>
                <a:sym typeface="Arial"/>
              </a:rPr>
              <a:t>Background replacement allows users to replace the background of mobile photos with a different image while preserving the integrity of the foreground object. Liu et al. propose a deep learning approach utilizing a convolutional neural network (CNN) for accurate foreground segmentation. Unlike traditional methods, the CNN can handle complex backgrounds and challenges like blurry edges and hair removal. The evaluation demonstrates that the proposed method achieves high accuracy in background replacement while maintaining real-time processing capabilities for mobile devices.</a:t>
            </a:r>
            <a:endParaRPr sz="1150">
              <a:solidFill>
                <a:srgbClr val="000000"/>
              </a:solidFill>
              <a:latin typeface="Arial"/>
              <a:ea typeface="Arial"/>
              <a:cs typeface="Arial"/>
              <a:sym typeface="Arial"/>
            </a:endParaRPr>
          </a:p>
          <a:p>
            <a:pPr indent="0" lvl="0" marL="0" rtl="0" algn="just">
              <a:spcBef>
                <a:spcPts val="1200"/>
              </a:spcBef>
              <a:spcAft>
                <a:spcPts val="1600"/>
              </a:spcAft>
              <a:buNone/>
            </a:pPr>
            <a:r>
              <a:t/>
            </a:r>
            <a:endParaRPr b="1" sz="1100">
              <a:solidFill>
                <a:srgbClr val="000000"/>
              </a:solidFill>
              <a:latin typeface="Arial"/>
              <a:ea typeface="Arial"/>
              <a:cs typeface="Arial"/>
              <a:sym typeface="Arial"/>
            </a:endParaRPr>
          </a:p>
        </p:txBody>
      </p:sp>
      <p:sp>
        <p:nvSpPr>
          <p:cNvPr id="341" name="Google Shape;341;p38"/>
          <p:cNvSpPr txBox="1"/>
          <p:nvPr>
            <p:ph idx="1" type="body"/>
          </p:nvPr>
        </p:nvSpPr>
        <p:spPr>
          <a:xfrm>
            <a:off x="1103192" y="3497175"/>
            <a:ext cx="4841700" cy="2068500"/>
          </a:xfrm>
          <a:prstGeom prst="rect">
            <a:avLst/>
          </a:prstGeom>
        </p:spPr>
        <p:txBody>
          <a:bodyPr anchorCtr="0" anchor="t" bIns="121900" lIns="121900" spcFirstLastPara="1" rIns="121900" wrap="square" tIns="121900">
            <a:normAutofit fontScale="25000" lnSpcReduction="20000"/>
          </a:bodyPr>
          <a:lstStyle/>
          <a:p>
            <a:pPr indent="0" lvl="0" marL="0" rtl="0" algn="just">
              <a:spcBef>
                <a:spcPts val="0"/>
              </a:spcBef>
              <a:spcAft>
                <a:spcPts val="0"/>
              </a:spcAft>
              <a:buNone/>
            </a:pPr>
            <a:r>
              <a:rPr lang="en-US" sz="3700" u="sng">
                <a:solidFill>
                  <a:schemeClr val="hlink"/>
                </a:solidFill>
                <a:hlinkClick r:id="rId3"/>
              </a:rPr>
              <a:t>https://dl.acm.org/doi/abs/10.1145/3463946.3469240</a:t>
            </a:r>
            <a:endParaRPr sz="3700"/>
          </a:p>
          <a:p>
            <a:pPr indent="0" lvl="0" marL="0" rtl="0" algn="just">
              <a:spcBef>
                <a:spcPts val="1600"/>
              </a:spcBef>
              <a:spcAft>
                <a:spcPts val="0"/>
              </a:spcAft>
              <a:buNone/>
            </a:pPr>
            <a:r>
              <a:rPr lang="en-US" sz="3700"/>
              <a:t>This paper introduces a Color-Grayscale-Pair Image Sentiment Dataset, which includes discrete and continuous emotion labels for pairs of color and grayscale images. Unlike existing emotion image datasets, this dataset provides valuable insights into the impact of color information on recalled emotions. Analysis of the continuous-valued emotion labels revealed that color images elicit a broader range of positive and negative emotions compared to grayscale images. Additionally, experiments were conducted to transform the color of images based on target emotions, successfully changing the overall color of images according to input emotion values. Another experiment focused on converting emotion categories, demonstrating the ability to generate images that evoke different emotions compared to the original ones. Overall, this dataset and its applications shed light on the intricate relationship between color and emotion in images.</a:t>
            </a:r>
            <a:endParaRPr sz="3700"/>
          </a:p>
          <a:p>
            <a:pPr indent="0" lvl="0" marL="0" rtl="0" algn="just">
              <a:spcBef>
                <a:spcPts val="1600"/>
              </a:spcBef>
              <a:spcAft>
                <a:spcPts val="0"/>
              </a:spcAft>
              <a:buNone/>
            </a:pPr>
            <a:r>
              <a:t/>
            </a:r>
            <a:endParaRPr sz="3700"/>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
        <p:nvSpPr>
          <p:cNvPr id="342" name="Google Shape;342;p38"/>
          <p:cNvSpPr txBox="1"/>
          <p:nvPr>
            <p:ph idx="1" type="body"/>
          </p:nvPr>
        </p:nvSpPr>
        <p:spPr>
          <a:xfrm>
            <a:off x="6770775" y="634975"/>
            <a:ext cx="4947300" cy="1835400"/>
          </a:xfrm>
          <a:prstGeom prst="rect">
            <a:avLst/>
          </a:prstGeom>
        </p:spPr>
        <p:txBody>
          <a:bodyPr anchorCtr="0" anchor="t" bIns="121900" lIns="121900" spcFirstLastPara="1" rIns="121900" wrap="square" tIns="121900">
            <a:noAutofit/>
          </a:bodyPr>
          <a:lstStyle/>
          <a:p>
            <a:pPr indent="0" lvl="0" marL="0" rtl="0" algn="just">
              <a:lnSpc>
                <a:spcPct val="95000"/>
              </a:lnSpc>
              <a:spcBef>
                <a:spcPts val="0"/>
              </a:spcBef>
              <a:spcAft>
                <a:spcPts val="0"/>
              </a:spcAft>
              <a:buSzPts val="600"/>
              <a:buNone/>
            </a:pPr>
            <a:r>
              <a:rPr lang="en-US" sz="900" u="sng">
                <a:solidFill>
                  <a:schemeClr val="hlink"/>
                </a:solidFill>
                <a:hlinkClick r:id="rId4"/>
              </a:rPr>
              <a:t>https://dl.acm.org/doi/10.1145/2396636.2396693</a:t>
            </a:r>
            <a:endParaRPr i="1" sz="900"/>
          </a:p>
          <a:p>
            <a:pPr indent="0" lvl="0" marL="0" rtl="0" algn="just">
              <a:lnSpc>
                <a:spcPct val="95000"/>
              </a:lnSpc>
              <a:spcBef>
                <a:spcPts val="1600"/>
              </a:spcBef>
              <a:spcAft>
                <a:spcPts val="0"/>
              </a:spcAft>
              <a:buSzPts val="600"/>
              <a:buNone/>
            </a:pPr>
            <a:r>
              <a:rPr i="1" lang="en-US" sz="900"/>
              <a:t>Paper Title: </a:t>
            </a:r>
            <a:r>
              <a:rPr lang="en-US" sz="900">
                <a:solidFill>
                  <a:srgbClr val="333333"/>
                </a:solidFill>
                <a:highlight>
                  <a:srgbClr val="FFFFFF"/>
                </a:highlight>
              </a:rPr>
              <a:t>Seamless integration of mobile devices into interactive surface environments</a:t>
            </a:r>
            <a:endParaRPr i="1" sz="900"/>
          </a:p>
          <a:p>
            <a:pPr indent="0" lvl="0" marL="0" rtl="0" algn="just">
              <a:lnSpc>
                <a:spcPct val="95000"/>
              </a:lnSpc>
              <a:spcBef>
                <a:spcPts val="1600"/>
              </a:spcBef>
              <a:spcAft>
                <a:spcPts val="0"/>
              </a:spcAft>
              <a:buSzPts val="600"/>
              <a:buNone/>
            </a:pPr>
            <a:r>
              <a:rPr lang="en-US" sz="900"/>
              <a:t>The paper "Seamless Integration of Mobile Devices into Interactive Surface Environments" explores integrating mobile devices with interactive surfaces using depth and RGB cameras. The literature review discusses related work, including touch sensing with depth cameras and object tracking methods. It highlights limitations of existing approaches and emphasizes the need for seamless integration and improved user experience. Key works cited include studies by Wilson, Klompmaker et al., and Schmidt et al. Overall, the review provides context for the authors' work and underscores the importance of their proposed solution.</a:t>
            </a:r>
            <a:endParaRPr sz="900"/>
          </a:p>
          <a:p>
            <a:pPr indent="0" lvl="0" marL="0" rtl="0" algn="just">
              <a:lnSpc>
                <a:spcPct val="95000"/>
              </a:lnSpc>
              <a:spcBef>
                <a:spcPts val="1600"/>
              </a:spcBef>
              <a:spcAft>
                <a:spcPts val="0"/>
              </a:spcAft>
              <a:buSzPts val="600"/>
              <a:buNone/>
            </a:pPr>
            <a:r>
              <a:t/>
            </a:r>
            <a:endParaRPr sz="900"/>
          </a:p>
          <a:p>
            <a:pPr indent="0" lvl="0" marL="0" rtl="0" algn="just">
              <a:lnSpc>
                <a:spcPct val="95000"/>
              </a:lnSpc>
              <a:spcBef>
                <a:spcPts val="1600"/>
              </a:spcBef>
              <a:spcAft>
                <a:spcPts val="0"/>
              </a:spcAft>
              <a:buSzPts val="600"/>
              <a:buNone/>
            </a:pPr>
            <a:r>
              <a:t/>
            </a:r>
            <a:endParaRPr sz="900"/>
          </a:p>
          <a:p>
            <a:pPr indent="0" lvl="0" marL="0" rtl="0" algn="just">
              <a:lnSpc>
                <a:spcPct val="95000"/>
              </a:lnSpc>
              <a:spcBef>
                <a:spcPts val="1600"/>
              </a:spcBef>
              <a:spcAft>
                <a:spcPts val="1600"/>
              </a:spcAft>
              <a:buSzPts val="600"/>
              <a:buNone/>
            </a:pPr>
            <a:r>
              <a:t/>
            </a:r>
            <a:endParaRPr sz="900"/>
          </a:p>
        </p:txBody>
      </p:sp>
      <p:sp>
        <p:nvSpPr>
          <p:cNvPr id="343" name="Google Shape;343;p38"/>
          <p:cNvSpPr txBox="1"/>
          <p:nvPr/>
        </p:nvSpPr>
        <p:spPr>
          <a:xfrm>
            <a:off x="957883" y="634975"/>
            <a:ext cx="5836500" cy="432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2900">
                <a:solidFill>
                  <a:schemeClr val="accent1"/>
                </a:solidFill>
                <a:latin typeface="Lato"/>
                <a:ea typeface="Lato"/>
                <a:cs typeface="Lato"/>
                <a:sym typeface="Lato"/>
              </a:rPr>
              <a:t>Literature Review:</a:t>
            </a:r>
            <a:endParaRPr sz="2900">
              <a:solidFill>
                <a:schemeClr val="accent1"/>
              </a:solidFill>
              <a:latin typeface="Lato"/>
              <a:ea typeface="Lato"/>
              <a:cs typeface="Lato"/>
              <a:sym typeface="Lato"/>
            </a:endParaRPr>
          </a:p>
          <a:p>
            <a:pPr indent="0" lvl="0" marL="0" rtl="0" algn="l">
              <a:spcBef>
                <a:spcPts val="0"/>
              </a:spcBef>
              <a:spcAft>
                <a:spcPts val="0"/>
              </a:spcAft>
              <a:buNone/>
            </a:pPr>
            <a:r>
              <a:t/>
            </a:r>
            <a:endParaRPr sz="1700">
              <a:solidFill>
                <a:schemeClr val="accent1"/>
              </a:solidFill>
              <a:latin typeface="Lato"/>
              <a:ea typeface="Lato"/>
              <a:cs typeface="Lato"/>
              <a:sym typeface="Lato"/>
            </a:endParaRPr>
          </a:p>
          <a:p>
            <a:pPr indent="0" lvl="0" marL="0" rtl="0" algn="l">
              <a:spcBef>
                <a:spcPts val="0"/>
              </a:spcBef>
              <a:spcAft>
                <a:spcPts val="0"/>
              </a:spcAft>
              <a:buNone/>
            </a:pPr>
            <a:r>
              <a:t/>
            </a:r>
            <a:endParaRPr sz="1700">
              <a:solidFill>
                <a:schemeClr val="accent1"/>
              </a:solidFill>
              <a:latin typeface="Lato"/>
              <a:ea typeface="Lato"/>
              <a:cs typeface="Lato"/>
              <a:sym typeface="Lato"/>
            </a:endParaRPr>
          </a:p>
        </p:txBody>
      </p:sp>
      <p:sp>
        <p:nvSpPr>
          <p:cNvPr id="344" name="Google Shape;344;p38"/>
          <p:cNvSpPr txBox="1"/>
          <p:nvPr/>
        </p:nvSpPr>
        <p:spPr>
          <a:xfrm>
            <a:off x="6770775" y="2407375"/>
            <a:ext cx="4947300" cy="17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sz="900" u="sng">
                <a:solidFill>
                  <a:schemeClr val="hlink"/>
                </a:solidFill>
                <a:latin typeface="Calibri"/>
                <a:ea typeface="Calibri"/>
                <a:cs typeface="Calibri"/>
                <a:sym typeface="Calibri"/>
                <a:hlinkClick r:id="rId5"/>
              </a:rPr>
              <a:t>https://bright-journal.org/Journal/index.php/JADS/article/view/57</a:t>
            </a:r>
            <a:endParaRPr sz="900">
              <a:solidFill>
                <a:schemeClr val="dk2"/>
              </a:solidFill>
              <a:latin typeface="Calibri"/>
              <a:ea typeface="Calibri"/>
              <a:cs typeface="Calibri"/>
              <a:sym typeface="Calibri"/>
            </a:endParaRPr>
          </a:p>
          <a:p>
            <a:pPr indent="0" lvl="0" marL="0" rtl="0" algn="l">
              <a:spcBef>
                <a:spcPts val="0"/>
              </a:spcBef>
              <a:spcAft>
                <a:spcPts val="0"/>
              </a:spcAft>
              <a:buNone/>
            </a:pPr>
            <a:r>
              <a:rPr i="1" lang="en-US" sz="900">
                <a:solidFill>
                  <a:schemeClr val="dk2"/>
                </a:solidFill>
                <a:latin typeface="Calibri"/>
                <a:ea typeface="Calibri"/>
                <a:cs typeface="Calibri"/>
                <a:sym typeface="Calibri"/>
              </a:rPr>
              <a:t>Paper Title: </a:t>
            </a:r>
            <a:r>
              <a:rPr i="1" lang="en-US" sz="800">
                <a:solidFill>
                  <a:srgbClr val="111111"/>
                </a:solidFill>
                <a:highlight>
                  <a:srgbClr val="FFFFFF"/>
                </a:highlight>
                <a:latin typeface="Calibri"/>
                <a:ea typeface="Calibri"/>
                <a:cs typeface="Calibri"/>
                <a:sym typeface="Calibri"/>
              </a:rPr>
              <a:t>STUDY ON IMAGE CLASSIFICATION METHOD BASED ON SMALL SAMPLE LEARNING</a:t>
            </a:r>
            <a:endParaRPr i="1" sz="800">
              <a:solidFill>
                <a:srgbClr val="11111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900">
              <a:solidFill>
                <a:schemeClr val="dk2"/>
              </a:solidFill>
              <a:latin typeface="Calibri"/>
              <a:ea typeface="Calibri"/>
              <a:cs typeface="Calibri"/>
              <a:sym typeface="Calibri"/>
            </a:endParaRPr>
          </a:p>
          <a:p>
            <a:pPr indent="0" lvl="0" marL="0" rtl="0" algn="l">
              <a:spcBef>
                <a:spcPts val="0"/>
              </a:spcBef>
              <a:spcAft>
                <a:spcPts val="0"/>
              </a:spcAft>
              <a:buNone/>
            </a:pPr>
            <a:r>
              <a:rPr lang="en-US" sz="900">
                <a:solidFill>
                  <a:schemeClr val="dk2"/>
                </a:solidFill>
                <a:latin typeface="Calibri"/>
                <a:ea typeface="Calibri"/>
                <a:cs typeface="Calibri"/>
                <a:sym typeface="Calibri"/>
              </a:rPr>
              <a:t>The paper by Dongxue Wang addresses the challenges in constructing effective image classification systems, particularly focusing on small sample learning methods. Wang identifies various issues, including talent recruitment difficulties, declining employment rates in relevant research areas, unclear method positioning, and mismatches between university curriculum and industry needs. The study proposes strategies to address these challenges, emphasizing the importance of talent training, innovation, and personalized classification methods. Overall, the paper provides valuable insights into enhancing image classification methodologies in the context of small sample learning.</a:t>
            </a:r>
            <a:endParaRPr sz="900">
              <a:solidFill>
                <a:schemeClr val="dk2"/>
              </a:solidFill>
              <a:latin typeface="Calibri"/>
              <a:ea typeface="Calibri"/>
              <a:cs typeface="Calibri"/>
              <a:sym typeface="Calibri"/>
            </a:endParaRPr>
          </a:p>
        </p:txBody>
      </p:sp>
      <p:sp>
        <p:nvSpPr>
          <p:cNvPr id="345" name="Google Shape;345;p38"/>
          <p:cNvSpPr txBox="1"/>
          <p:nvPr>
            <p:ph idx="1" type="body"/>
          </p:nvPr>
        </p:nvSpPr>
        <p:spPr>
          <a:xfrm>
            <a:off x="1103200" y="1349575"/>
            <a:ext cx="4486800" cy="2068500"/>
          </a:xfrm>
          <a:prstGeom prst="rect">
            <a:avLst/>
          </a:prstGeom>
        </p:spPr>
        <p:txBody>
          <a:bodyPr anchorCtr="0" anchor="t" bIns="121900" lIns="121900" spcFirstLastPara="1" rIns="121900" wrap="square" tIns="121900">
            <a:normAutofit fontScale="25000" lnSpcReduction="20000"/>
          </a:bodyPr>
          <a:lstStyle/>
          <a:p>
            <a:pPr indent="0" lvl="0" marL="0" rtl="0" algn="just">
              <a:spcBef>
                <a:spcPts val="0"/>
              </a:spcBef>
              <a:spcAft>
                <a:spcPts val="0"/>
              </a:spcAft>
              <a:buNone/>
            </a:pPr>
            <a:r>
              <a:rPr lang="en-US" sz="3700" u="sng">
                <a:solidFill>
                  <a:schemeClr val="hlink"/>
                </a:solidFill>
                <a:hlinkClick r:id="rId6"/>
              </a:rPr>
              <a:t>http://www.ijcte.org/vol11/1237-CT002.pdf</a:t>
            </a:r>
            <a:endParaRPr sz="3700"/>
          </a:p>
          <a:p>
            <a:pPr indent="0" lvl="0" marL="0" rtl="0" algn="just">
              <a:spcBef>
                <a:spcPts val="1600"/>
              </a:spcBef>
              <a:spcAft>
                <a:spcPts val="0"/>
              </a:spcAft>
              <a:buNone/>
            </a:pPr>
            <a:r>
              <a:rPr lang="en-US" sz="3700"/>
              <a:t>Paper Title: Mobile Phone Background Design for Older Adults: A Case Study of Line </a:t>
            </a:r>
            <a:endParaRPr sz="3700"/>
          </a:p>
          <a:p>
            <a:pPr indent="0" lvl="0" marL="0" rtl="0" algn="just">
              <a:spcBef>
                <a:spcPts val="1600"/>
              </a:spcBef>
              <a:spcAft>
                <a:spcPts val="0"/>
              </a:spcAft>
              <a:buNone/>
            </a:pPr>
            <a:r>
              <a:rPr lang="en-US" sz="3700"/>
              <a:t>This study investigates how visual characteristics, such as background images, impact the usability of mobile apps for older adults, using the Line messaging application as a case study. The research involved 40 older adult participants in a qualitative observational study over three weeks. Findings indicate that post-training, many participants changed their backgrounds to suit color preferences, mood, or vision needs. While some remained non-adopters, training in app use encouraged senior users to adapt the app to their needs, suggesting that app-specific training could improve senior use of mobile apps. The study underscores the importance of considering visual design elements for enhancing usability among older adult users.</a:t>
            </a:r>
            <a:endParaRPr sz="3700"/>
          </a:p>
          <a:p>
            <a:pPr indent="0" lvl="0" marL="0" rtl="0" algn="just">
              <a:spcBef>
                <a:spcPts val="1600"/>
              </a:spcBef>
              <a:spcAft>
                <a:spcPts val="0"/>
              </a:spcAft>
              <a:buNone/>
            </a:pPr>
            <a:r>
              <a:t/>
            </a:r>
            <a:endParaRPr b="1" sz="2700">
              <a:solidFill>
                <a:srgbClr val="000000"/>
              </a:solidFill>
              <a:latin typeface="Arial"/>
              <a:ea typeface="Arial"/>
              <a:cs typeface="Arial"/>
              <a:sym typeface="Arial"/>
            </a:endParaRPr>
          </a:p>
          <a:p>
            <a:pPr indent="0" lvl="0" marL="0" rtl="0" algn="just">
              <a:spcBef>
                <a:spcPts val="1600"/>
              </a:spcBef>
              <a:spcAft>
                <a:spcPts val="0"/>
              </a:spcAft>
              <a:buNone/>
            </a:pPr>
            <a:r>
              <a:rPr i="1" lang="en-US" sz="2400"/>
              <a:t>Paper Title:  </a:t>
            </a:r>
            <a:r>
              <a:rPr b="1" lang="en-US" sz="2400">
                <a:solidFill>
                  <a:srgbClr val="000000"/>
                </a:solidFill>
              </a:rPr>
              <a:t>Color-Grayscale-Pair Image Sentiment Dataset and Its Application to Sentiment-Driven Image Color Conversion</a:t>
            </a:r>
            <a:endParaRPr sz="2400"/>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idx="1" type="body"/>
          </p:nvPr>
        </p:nvSpPr>
        <p:spPr>
          <a:xfrm>
            <a:off x="455894" y="3429000"/>
            <a:ext cx="11597700" cy="3708600"/>
          </a:xfrm>
          <a:prstGeom prst="rect">
            <a:avLst/>
          </a:prstGeom>
          <a:noFill/>
          <a:ln>
            <a:noFill/>
          </a:ln>
        </p:spPr>
        <p:txBody>
          <a:bodyPr anchorCtr="0" anchor="t" bIns="0" lIns="0" spcFirstLastPara="1" rIns="0" wrap="square" tIns="228600">
            <a:normAutofit/>
          </a:bodyPr>
          <a:lstStyle/>
          <a:p>
            <a:pPr indent="0" lvl="0" marL="0" rtl="0" algn="l">
              <a:lnSpc>
                <a:spcPct val="100000"/>
              </a:lnSpc>
              <a:spcBef>
                <a:spcPts val="0"/>
              </a:spcBef>
              <a:spcAft>
                <a:spcPts val="0"/>
              </a:spcAft>
              <a:buSzPts val="2400"/>
              <a:buNone/>
            </a:pPr>
            <a:r>
              <a:rPr lang="en-US" sz="2800">
                <a:solidFill>
                  <a:srgbClr val="980000"/>
                </a:solidFill>
              </a:rPr>
              <a:t>We will use CNN for face recognition and sentiment analysis of any walpaper .</a:t>
            </a:r>
            <a:endParaRPr>
              <a:solidFill>
                <a:srgbClr val="98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594360" y="278129"/>
            <a:ext cx="9778500" cy="14946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400"/>
              <a:buNone/>
            </a:pPr>
            <a:r>
              <a:rPr lang="en-US"/>
              <a:t>Exploratory Data Analysis (EDA)]</a:t>
            </a:r>
            <a:endParaRPr/>
          </a:p>
        </p:txBody>
      </p:sp>
      <p:sp>
        <p:nvSpPr>
          <p:cNvPr id="358" name="Google Shape;358;p40"/>
          <p:cNvSpPr txBox="1"/>
          <p:nvPr>
            <p:ph idx="1" type="body"/>
          </p:nvPr>
        </p:nvSpPr>
        <p:spPr>
          <a:xfrm>
            <a:off x="594360" y="2676525"/>
            <a:ext cx="4490700" cy="3597600"/>
          </a:xfrm>
          <a:prstGeom prst="rect">
            <a:avLst/>
          </a:prstGeom>
          <a:noFill/>
          <a:ln>
            <a:noFill/>
          </a:ln>
        </p:spPr>
        <p:txBody>
          <a:bodyPr anchorCtr="0" anchor="t" bIns="0" lIns="0" spcFirstLastPara="1" rIns="0" wrap="square" tIns="45700">
            <a:normAutofit fontScale="77500" lnSpcReduction="20000"/>
          </a:bodyPr>
          <a:lstStyle/>
          <a:p>
            <a:pPr indent="0" lvl="0" marL="0" rtl="0" algn="l">
              <a:lnSpc>
                <a:spcPct val="90000"/>
              </a:lnSpc>
              <a:spcBef>
                <a:spcPts val="1800"/>
              </a:spcBef>
              <a:spcAft>
                <a:spcPts val="0"/>
              </a:spcAft>
              <a:buSzPct val="86021"/>
              <a:buNone/>
            </a:pPr>
            <a:r>
              <a:t/>
            </a:r>
            <a:endParaRPr sz="3000"/>
          </a:p>
          <a:p>
            <a:pPr indent="0" lvl="0" marL="0" rtl="0" algn="l">
              <a:lnSpc>
                <a:spcPct val="90000"/>
              </a:lnSpc>
              <a:spcBef>
                <a:spcPts val="1800"/>
              </a:spcBef>
              <a:spcAft>
                <a:spcPts val="0"/>
              </a:spcAft>
              <a:buSzPct val="86021"/>
              <a:buNone/>
            </a:pPr>
            <a:r>
              <a:rPr b="1" lang="en-US" sz="3000"/>
              <a:t>   </a:t>
            </a:r>
            <a:r>
              <a:rPr b="1" lang="en-US" sz="3000"/>
              <a:t>Before Data Wrangling:</a:t>
            </a:r>
            <a:endParaRPr b="1" sz="3000"/>
          </a:p>
          <a:p>
            <a:pPr indent="0" lvl="0" marL="0" rtl="0" algn="l">
              <a:lnSpc>
                <a:spcPct val="90000"/>
              </a:lnSpc>
              <a:spcBef>
                <a:spcPts val="1800"/>
              </a:spcBef>
              <a:spcAft>
                <a:spcPts val="0"/>
              </a:spcAft>
              <a:buSzPct val="86021"/>
              <a:buNone/>
            </a:pPr>
            <a:r>
              <a:t/>
            </a:r>
            <a:endParaRPr sz="3000"/>
          </a:p>
          <a:p>
            <a:pPr indent="-376237" lvl="0" marL="457200" rtl="0" algn="l">
              <a:lnSpc>
                <a:spcPct val="90000"/>
              </a:lnSpc>
              <a:spcBef>
                <a:spcPts val="1800"/>
              </a:spcBef>
              <a:spcAft>
                <a:spcPts val="0"/>
              </a:spcAft>
              <a:buSzPct val="100000"/>
              <a:buChar char="●"/>
            </a:pPr>
            <a:r>
              <a:rPr lang="en-US" sz="3000"/>
              <a:t>Overview of raw data sources.</a:t>
            </a:r>
            <a:endParaRPr sz="3000"/>
          </a:p>
          <a:p>
            <a:pPr indent="0" lvl="0" marL="0" rtl="0" algn="l">
              <a:lnSpc>
                <a:spcPct val="90000"/>
              </a:lnSpc>
              <a:spcBef>
                <a:spcPts val="1800"/>
              </a:spcBef>
              <a:spcAft>
                <a:spcPts val="0"/>
              </a:spcAft>
              <a:buSzPct val="86021"/>
              <a:buNone/>
            </a:pPr>
            <a:r>
              <a:t/>
            </a:r>
            <a:endParaRPr sz="3000"/>
          </a:p>
          <a:p>
            <a:pPr indent="-376237" lvl="0" marL="457200" rtl="0" algn="l">
              <a:lnSpc>
                <a:spcPct val="90000"/>
              </a:lnSpc>
              <a:spcBef>
                <a:spcPts val="1800"/>
              </a:spcBef>
              <a:spcAft>
                <a:spcPts val="0"/>
              </a:spcAft>
              <a:buSzPct val="100000"/>
              <a:buChar char="●"/>
            </a:pPr>
            <a:r>
              <a:rPr lang="en-US" sz="3000"/>
              <a:t>Analysis of user profiles, album preferences, gender, age, and emotional states.</a:t>
            </a:r>
            <a:endParaRPr sz="3000"/>
          </a:p>
        </p:txBody>
      </p:sp>
      <p:sp>
        <p:nvSpPr>
          <p:cNvPr id="359" name="Google Shape;359;p40"/>
          <p:cNvSpPr txBox="1"/>
          <p:nvPr>
            <p:ph idx="2" type="body"/>
          </p:nvPr>
        </p:nvSpPr>
        <p:spPr>
          <a:xfrm>
            <a:off x="6022350" y="2600325"/>
            <a:ext cx="4490700" cy="2845200"/>
          </a:xfrm>
          <a:prstGeom prst="rect">
            <a:avLst/>
          </a:prstGeom>
          <a:noFill/>
          <a:ln>
            <a:noFill/>
          </a:ln>
        </p:spPr>
        <p:txBody>
          <a:bodyPr anchorCtr="0" anchor="t" bIns="0" lIns="0" spcFirstLastPara="1" rIns="0" wrap="square" tIns="45700">
            <a:normAutofit fontScale="25000" lnSpcReduction="20000"/>
          </a:bodyPr>
          <a:lstStyle/>
          <a:p>
            <a:pPr indent="0" lvl="0" marL="0" rtl="0" algn="l">
              <a:lnSpc>
                <a:spcPct val="90000"/>
              </a:lnSpc>
              <a:spcBef>
                <a:spcPts val="1800"/>
              </a:spcBef>
              <a:spcAft>
                <a:spcPts val="0"/>
              </a:spcAft>
              <a:buSzPts val="2000"/>
              <a:buNone/>
            </a:pPr>
            <a:r>
              <a:t/>
            </a:r>
            <a:endParaRPr b="1"/>
          </a:p>
          <a:p>
            <a:pPr indent="0" lvl="0" marL="0" rtl="0" algn="l">
              <a:lnSpc>
                <a:spcPct val="90000"/>
              </a:lnSpc>
              <a:spcBef>
                <a:spcPts val="1800"/>
              </a:spcBef>
              <a:spcAft>
                <a:spcPts val="0"/>
              </a:spcAft>
              <a:buSzPct val="285714"/>
              <a:buNone/>
            </a:pPr>
            <a:r>
              <a:t/>
            </a:r>
            <a:endParaRPr b="1" sz="2800"/>
          </a:p>
          <a:p>
            <a:pPr indent="0" lvl="0" marL="0" rtl="0" algn="l">
              <a:lnSpc>
                <a:spcPct val="90000"/>
              </a:lnSpc>
              <a:spcBef>
                <a:spcPts val="1800"/>
              </a:spcBef>
              <a:spcAft>
                <a:spcPts val="0"/>
              </a:spcAft>
              <a:buSzPct val="86956"/>
              <a:buNone/>
            </a:pPr>
            <a:r>
              <a:rPr b="1" lang="en-US" sz="9200"/>
              <a:t>       </a:t>
            </a:r>
            <a:r>
              <a:rPr b="1" lang="en-US" sz="9200"/>
              <a:t>After data wrangling</a:t>
            </a:r>
            <a:endParaRPr b="1" sz="9200"/>
          </a:p>
          <a:p>
            <a:pPr indent="0" lvl="0" marL="0" rtl="0" algn="l">
              <a:lnSpc>
                <a:spcPct val="90000"/>
              </a:lnSpc>
              <a:spcBef>
                <a:spcPts val="1800"/>
              </a:spcBef>
              <a:spcAft>
                <a:spcPts val="0"/>
              </a:spcAft>
              <a:buSzPts val="2000"/>
              <a:buNone/>
            </a:pPr>
            <a:r>
              <a:t/>
            </a:r>
            <a:endParaRPr/>
          </a:p>
          <a:p>
            <a:pPr indent="0" lvl="0" marL="0" rtl="0" algn="l">
              <a:lnSpc>
                <a:spcPct val="90000"/>
              </a:lnSpc>
              <a:spcBef>
                <a:spcPts val="1800"/>
              </a:spcBef>
              <a:spcAft>
                <a:spcPts val="0"/>
              </a:spcAft>
              <a:buSzPts val="2000"/>
              <a:buNone/>
            </a:pPr>
            <a:r>
              <a:t/>
            </a:r>
            <a:endParaRPr/>
          </a:p>
          <a:p>
            <a:pPr indent="-381000" lvl="0" marL="457200" rtl="0" algn="l">
              <a:lnSpc>
                <a:spcPct val="90000"/>
              </a:lnSpc>
              <a:spcBef>
                <a:spcPts val="1800"/>
              </a:spcBef>
              <a:spcAft>
                <a:spcPts val="0"/>
              </a:spcAft>
              <a:buSzPct val="100000"/>
              <a:buChar char="●"/>
            </a:pPr>
            <a:r>
              <a:rPr lang="en-US" sz="9600"/>
              <a:t>Insights gained from cleaned and preprocessed data.</a:t>
            </a:r>
            <a:endParaRPr sz="9600"/>
          </a:p>
          <a:p>
            <a:pPr indent="0" lvl="0" marL="0" rtl="0" algn="l">
              <a:lnSpc>
                <a:spcPct val="90000"/>
              </a:lnSpc>
              <a:spcBef>
                <a:spcPts val="1800"/>
              </a:spcBef>
              <a:spcAft>
                <a:spcPts val="0"/>
              </a:spcAft>
              <a:buSzPts val="2000"/>
              <a:buNone/>
            </a:pPr>
            <a:r>
              <a:t/>
            </a:r>
            <a:endParaRPr/>
          </a:p>
          <a:p>
            <a:pPr indent="0" lvl="0" marL="0" rtl="0" algn="l">
              <a:lnSpc>
                <a:spcPct val="90000"/>
              </a:lnSpc>
              <a:spcBef>
                <a:spcPts val="1800"/>
              </a:spcBef>
              <a:spcAft>
                <a:spcPts val="0"/>
              </a:spcAft>
              <a:buSzPts val="2000"/>
              <a:buNone/>
            </a:pPr>
            <a:r>
              <a:t/>
            </a:r>
            <a:endParaRPr/>
          </a:p>
          <a:p>
            <a:pPr indent="0" lvl="0" marL="0" rtl="0" algn="l">
              <a:lnSpc>
                <a:spcPct val="90000"/>
              </a:lnSpc>
              <a:spcBef>
                <a:spcPts val="1800"/>
              </a:spcBef>
              <a:spcAft>
                <a:spcPts val="0"/>
              </a:spcAft>
              <a:buSzPts val="2000"/>
              <a:buNone/>
            </a:pPr>
            <a:r>
              <a:t/>
            </a:r>
            <a:endParaRPr/>
          </a:p>
          <a:p>
            <a:pPr indent="0" lvl="0" marL="0" rtl="0" algn="l">
              <a:lnSpc>
                <a:spcPct val="90000"/>
              </a:lnSpc>
              <a:spcBef>
                <a:spcPts val="1800"/>
              </a:spcBef>
              <a:spcAft>
                <a:spcPts val="0"/>
              </a:spcAft>
              <a:buSzPts val="2000"/>
              <a:buNone/>
            </a:pPr>
            <a:r>
              <a:t/>
            </a:r>
            <a:endParaRPr/>
          </a:p>
          <a:p>
            <a:pPr indent="0" lvl="0" marL="0" rtl="0" algn="l">
              <a:lnSpc>
                <a:spcPct val="90000"/>
              </a:lnSpc>
              <a:spcBef>
                <a:spcPts val="1800"/>
              </a:spcBef>
              <a:spcAft>
                <a:spcPts val="0"/>
              </a:spcAft>
              <a:buSzPts val="2000"/>
              <a:buNone/>
            </a:pPr>
            <a:r>
              <a:t/>
            </a:r>
            <a:endParaRPr b="1"/>
          </a:p>
          <a:p>
            <a:pPr indent="0" lvl="0" marL="0" rtl="0" algn="l">
              <a:lnSpc>
                <a:spcPct val="100000"/>
              </a:lnSpc>
              <a:spcBef>
                <a:spcPts val="1800"/>
              </a:spcBef>
              <a:spcAft>
                <a:spcPts val="0"/>
              </a:spcAft>
              <a:buSzPts val="2000"/>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ctrTitle"/>
          </p:nvPr>
        </p:nvSpPr>
        <p:spPr>
          <a:xfrm>
            <a:off x="3352800" y="380995"/>
            <a:ext cx="5486400" cy="7443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accent6"/>
              </a:buClr>
              <a:buSzPts val="7200"/>
              <a:buFont typeface="Franklin Gothic"/>
              <a:buNone/>
            </a:pPr>
            <a:r>
              <a:rPr lang="en-US" sz="7200">
                <a:solidFill>
                  <a:schemeClr val="accent6"/>
                </a:solidFill>
              </a:rPr>
              <a:t>Methodology</a:t>
            </a:r>
            <a:endParaRPr/>
          </a:p>
        </p:txBody>
      </p:sp>
      <p:sp>
        <p:nvSpPr>
          <p:cNvPr id="366" name="Google Shape;366;p41"/>
          <p:cNvSpPr txBox="1"/>
          <p:nvPr>
            <p:ph idx="1" type="body"/>
          </p:nvPr>
        </p:nvSpPr>
        <p:spPr>
          <a:xfrm>
            <a:off x="5735841" y="1741194"/>
            <a:ext cx="6206700" cy="47358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SzPts val="2400"/>
              <a:buNone/>
            </a:pPr>
            <a:r>
              <a:rPr b="0" lang="en-US" sz="1800">
                <a:solidFill>
                  <a:schemeClr val="dk1"/>
                </a:solidFill>
                <a:latin typeface="Arial"/>
                <a:ea typeface="Arial"/>
                <a:cs typeface="Arial"/>
                <a:sym typeface="Arial"/>
              </a:rPr>
              <a:t>1. Data Collection: Gathering user profile data, album preferences, etc.</a:t>
            </a:r>
            <a:endParaRPr b="0" sz="1800">
              <a:solidFill>
                <a:schemeClr val="dk1"/>
              </a:solidFill>
              <a:latin typeface="Arial"/>
              <a:ea typeface="Arial"/>
              <a:cs typeface="Arial"/>
              <a:sym typeface="Arial"/>
            </a:endParaRPr>
          </a:p>
          <a:p>
            <a:pPr indent="0" lvl="0" marL="914400" rtl="0" algn="l">
              <a:lnSpc>
                <a:spcPct val="115000"/>
              </a:lnSpc>
              <a:spcBef>
                <a:spcPts val="0"/>
              </a:spcBef>
              <a:spcAft>
                <a:spcPts val="0"/>
              </a:spcAft>
              <a:buSzPts val="2400"/>
              <a:buNone/>
            </a:pPr>
            <a:r>
              <a:t/>
            </a:r>
            <a:endParaRPr b="0" sz="1800">
              <a:solidFill>
                <a:schemeClr val="dk1"/>
              </a:solidFill>
              <a:latin typeface="Arial"/>
              <a:ea typeface="Arial"/>
              <a:cs typeface="Arial"/>
              <a:sym typeface="Arial"/>
            </a:endParaRPr>
          </a:p>
          <a:p>
            <a:pPr indent="0" lvl="0" marL="457200" rtl="0" algn="l">
              <a:lnSpc>
                <a:spcPct val="115000"/>
              </a:lnSpc>
              <a:spcBef>
                <a:spcPts val="0"/>
              </a:spcBef>
              <a:spcAft>
                <a:spcPts val="0"/>
              </a:spcAft>
              <a:buSzPts val="2400"/>
              <a:buNone/>
            </a:pPr>
            <a:r>
              <a:rPr b="0" lang="en-US" sz="1800">
                <a:solidFill>
                  <a:schemeClr val="dk1"/>
                </a:solidFill>
                <a:latin typeface="Arial"/>
                <a:ea typeface="Arial"/>
                <a:cs typeface="Arial"/>
                <a:sym typeface="Arial"/>
              </a:rPr>
              <a:t>2. Data Preprocessing: Cleaning, transforming, and encoding data.</a:t>
            </a:r>
            <a:endParaRPr b="0" sz="1800">
              <a:solidFill>
                <a:schemeClr val="dk1"/>
              </a:solidFill>
              <a:latin typeface="Arial"/>
              <a:ea typeface="Arial"/>
              <a:cs typeface="Arial"/>
              <a:sym typeface="Arial"/>
            </a:endParaRPr>
          </a:p>
          <a:p>
            <a:pPr indent="0" lvl="0" marL="914400" rtl="0" algn="l">
              <a:lnSpc>
                <a:spcPct val="115000"/>
              </a:lnSpc>
              <a:spcBef>
                <a:spcPts val="0"/>
              </a:spcBef>
              <a:spcAft>
                <a:spcPts val="0"/>
              </a:spcAft>
              <a:buSzPts val="2400"/>
              <a:buNone/>
            </a:pPr>
            <a:r>
              <a:t/>
            </a:r>
            <a:endParaRPr b="0" sz="1800">
              <a:solidFill>
                <a:schemeClr val="dk1"/>
              </a:solidFill>
              <a:latin typeface="Arial"/>
              <a:ea typeface="Arial"/>
              <a:cs typeface="Arial"/>
              <a:sym typeface="Arial"/>
            </a:endParaRPr>
          </a:p>
          <a:p>
            <a:pPr indent="0" lvl="0" marL="457200" rtl="0" algn="l">
              <a:lnSpc>
                <a:spcPct val="115000"/>
              </a:lnSpc>
              <a:spcBef>
                <a:spcPts val="0"/>
              </a:spcBef>
              <a:spcAft>
                <a:spcPts val="0"/>
              </a:spcAft>
              <a:buSzPts val="2400"/>
              <a:buNone/>
            </a:pPr>
            <a:r>
              <a:rPr b="0" lang="en-US" sz="1800">
                <a:solidFill>
                  <a:schemeClr val="dk1"/>
                </a:solidFill>
                <a:latin typeface="Arial"/>
                <a:ea typeface="Arial"/>
                <a:cs typeface="Arial"/>
                <a:sym typeface="Arial"/>
              </a:rPr>
              <a:t>3. Feature Engineering: Extracting relevant features for recommendation.</a:t>
            </a:r>
            <a:endParaRPr b="0" sz="1800">
              <a:solidFill>
                <a:schemeClr val="dk1"/>
              </a:solidFill>
              <a:latin typeface="Arial"/>
              <a:ea typeface="Arial"/>
              <a:cs typeface="Arial"/>
              <a:sym typeface="Arial"/>
            </a:endParaRPr>
          </a:p>
          <a:p>
            <a:pPr indent="0" lvl="0" marL="914400" rtl="0" algn="l">
              <a:lnSpc>
                <a:spcPct val="115000"/>
              </a:lnSpc>
              <a:spcBef>
                <a:spcPts val="0"/>
              </a:spcBef>
              <a:spcAft>
                <a:spcPts val="0"/>
              </a:spcAft>
              <a:buSzPts val="2400"/>
              <a:buNone/>
            </a:pPr>
            <a:r>
              <a:t/>
            </a:r>
            <a:endParaRPr b="0" sz="1800">
              <a:solidFill>
                <a:schemeClr val="dk1"/>
              </a:solidFill>
              <a:latin typeface="Arial"/>
              <a:ea typeface="Arial"/>
              <a:cs typeface="Arial"/>
              <a:sym typeface="Arial"/>
            </a:endParaRPr>
          </a:p>
          <a:p>
            <a:pPr indent="0" lvl="0" marL="457200" rtl="0" algn="l">
              <a:lnSpc>
                <a:spcPct val="115000"/>
              </a:lnSpc>
              <a:spcBef>
                <a:spcPts val="0"/>
              </a:spcBef>
              <a:spcAft>
                <a:spcPts val="0"/>
              </a:spcAft>
              <a:buSzPts val="2400"/>
              <a:buNone/>
            </a:pPr>
            <a:r>
              <a:rPr b="0" lang="en-US" sz="1800">
                <a:solidFill>
                  <a:schemeClr val="dk1"/>
                </a:solidFill>
                <a:latin typeface="Arial"/>
                <a:ea typeface="Arial"/>
                <a:cs typeface="Arial"/>
                <a:sym typeface="Arial"/>
              </a:rPr>
              <a:t>4. Machine Learning Models: Training models for personalized recommendation.</a:t>
            </a:r>
            <a:endParaRPr b="0" sz="1800">
              <a:solidFill>
                <a:schemeClr val="dk1"/>
              </a:solidFill>
              <a:latin typeface="Arial"/>
              <a:ea typeface="Arial"/>
              <a:cs typeface="Arial"/>
              <a:sym typeface="Arial"/>
            </a:endParaRPr>
          </a:p>
          <a:p>
            <a:pPr indent="0" lvl="0" marL="914400" rtl="0" algn="l">
              <a:lnSpc>
                <a:spcPct val="115000"/>
              </a:lnSpc>
              <a:spcBef>
                <a:spcPts val="0"/>
              </a:spcBef>
              <a:spcAft>
                <a:spcPts val="0"/>
              </a:spcAft>
              <a:buSzPts val="2400"/>
              <a:buNone/>
            </a:pPr>
            <a:r>
              <a:t/>
            </a:r>
            <a:endParaRPr b="0" sz="1800">
              <a:solidFill>
                <a:schemeClr val="dk1"/>
              </a:solidFill>
              <a:latin typeface="Arial"/>
              <a:ea typeface="Arial"/>
              <a:cs typeface="Arial"/>
              <a:sym typeface="Arial"/>
            </a:endParaRPr>
          </a:p>
          <a:p>
            <a:pPr indent="0" lvl="0" marL="457200" rtl="0" algn="l">
              <a:lnSpc>
                <a:spcPct val="115000"/>
              </a:lnSpc>
              <a:spcBef>
                <a:spcPts val="0"/>
              </a:spcBef>
              <a:spcAft>
                <a:spcPts val="0"/>
              </a:spcAft>
              <a:buSzPts val="2400"/>
              <a:buNone/>
            </a:pPr>
            <a:r>
              <a:rPr b="0" lang="en-US" sz="1800">
                <a:solidFill>
                  <a:schemeClr val="dk1"/>
                </a:solidFill>
                <a:latin typeface="Arial"/>
                <a:ea typeface="Arial"/>
                <a:cs typeface="Arial"/>
                <a:sym typeface="Arial"/>
              </a:rPr>
              <a:t>5. Recommendation Engine: Deploying the recommendation system.</a:t>
            </a:r>
            <a:endParaRPr b="0" sz="1800">
              <a:solidFill>
                <a:schemeClr val="dk1"/>
              </a:solidFill>
              <a:latin typeface="Arial"/>
              <a:ea typeface="Arial"/>
              <a:cs typeface="Arial"/>
              <a:sym typeface="Arial"/>
            </a:endParaRPr>
          </a:p>
          <a:p>
            <a:pPr indent="0" lvl="0" marL="914400" rtl="0" algn="l">
              <a:lnSpc>
                <a:spcPct val="90000"/>
              </a:lnSpc>
              <a:spcBef>
                <a:spcPts val="1000"/>
              </a:spcBef>
              <a:spcAft>
                <a:spcPts val="0"/>
              </a:spcAft>
              <a:buSzPts val="2400"/>
              <a:buNone/>
            </a:pPr>
            <a:r>
              <a:t/>
            </a:r>
            <a:endParaRPr b="0"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2"/>
          <p:cNvSpPr txBox="1"/>
          <p:nvPr>
            <p:ph type="ctrTitle"/>
          </p:nvPr>
        </p:nvSpPr>
        <p:spPr>
          <a:xfrm>
            <a:off x="2130897" y="-2096600"/>
            <a:ext cx="9680100" cy="3291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Partially Working Prototype</a:t>
            </a:r>
            <a:endParaRPr/>
          </a:p>
        </p:txBody>
      </p:sp>
      <p:sp>
        <p:nvSpPr>
          <p:cNvPr id="373" name="Google Shape;373;p42"/>
          <p:cNvSpPr txBox="1"/>
          <p:nvPr>
            <p:ph idx="1" type="body"/>
          </p:nvPr>
        </p:nvSpPr>
        <p:spPr>
          <a:xfrm>
            <a:off x="5349805" y="2470377"/>
            <a:ext cx="5486400" cy="1645800"/>
          </a:xfrm>
          <a:prstGeom prst="rect">
            <a:avLst/>
          </a:prstGeom>
        </p:spPr>
        <p:txBody>
          <a:bodyPr anchorCtr="0" anchor="t" bIns="0" lIns="0" spcFirstLastPara="1" rIns="0" wrap="square" tIns="0">
            <a:noAutofit/>
          </a:bodyPr>
          <a:lstStyle/>
          <a:p>
            <a:pPr indent="-381000" lvl="0" marL="457200" rtl="0" algn="l">
              <a:spcBef>
                <a:spcPts val="1000"/>
              </a:spcBef>
              <a:spcAft>
                <a:spcPts val="0"/>
              </a:spcAft>
              <a:buSzPts val="2400"/>
              <a:buChar char="❖"/>
            </a:pPr>
            <a:r>
              <a:rPr lang="en-US"/>
              <a:t>Demonstration: Display screenshots or UI mockups of the prototype.</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US"/>
              <a:t>Functionality: Overview of features implemented in the prototype.</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US"/>
              <a:t>Feedback: Initial user feedback and improvements.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3"/>
          <p:cNvSpPr txBox="1"/>
          <p:nvPr>
            <p:ph type="ctrTitle"/>
          </p:nvPr>
        </p:nvSpPr>
        <p:spPr>
          <a:xfrm>
            <a:off x="3839997" y="-1946350"/>
            <a:ext cx="9190200" cy="3291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Future Steps</a:t>
            </a:r>
            <a:endParaRPr/>
          </a:p>
        </p:txBody>
      </p:sp>
      <p:sp>
        <p:nvSpPr>
          <p:cNvPr id="380" name="Google Shape;380;p43"/>
          <p:cNvSpPr txBox="1"/>
          <p:nvPr>
            <p:ph idx="1" type="body"/>
          </p:nvPr>
        </p:nvSpPr>
        <p:spPr>
          <a:xfrm>
            <a:off x="6254755" y="1854252"/>
            <a:ext cx="5486400" cy="16458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US"/>
              <a:t>1. Model Refinement: Enhancing recommendation accuracy.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2. User Interface Enhancement: Improving user experience.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3. Scaling: Handling larger datasets and user bases.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4. Integration: Incorporating real-time user feedback for dynamic recommendations.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