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8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08AA-CFCA-4A42-9CD5-D3B676A84CD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8B35-202F-4C4B-AC9B-E01ADCC9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4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Sorting and Searching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some intervals [l, r], what is the maximum number of intervals, some coordinate x was part of?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5266"/>
            <a:ext cx="4892206" cy="4824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0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Application of Event Processing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3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Same problem as last one, but what if the intervals were open intervals i.e. (l, r)?   [solution: change convention, beginnings are (x, 1) while ends are (x, -1)]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some intervals, output count of x such that they were covered by at least one interval.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intervals have associated cost with them, you can use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pair&lt;pair&lt;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&gt;,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which would be of format ((coordinate, cost), sign)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Searching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naïve searching method is that of linear search, use a loop and search. This is slow as it takes O(n) time.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do better if the initial list is sorted. Consider finding whether a sorted array of numbers contains x.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419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Binary search keeps an active range and always searches in the middle. If middle element was not x, it goes to some half.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Time taken is O(log n)</a:t>
            </a:r>
          </a:p>
        </p:txBody>
      </p:sp>
    </p:spTree>
    <p:extLst>
      <p:ext uri="{BB962C8B-B14F-4D97-AF65-F5344CB8AC3E}">
        <p14:creationId xmlns:p14="http://schemas.microsoft.com/office/powerpoint/2010/main" val="7082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9699"/>
              </p:ext>
            </p:extLst>
          </p:nvPr>
        </p:nvGraphicFramePr>
        <p:xfrm>
          <a:off x="1981200" y="1219200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we want to search for 70 in the following array.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78562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Current range: (0, 9) and mid = (0+9)/2 = 4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66789"/>
              </p:ext>
            </p:extLst>
          </p:nvPr>
        </p:nvGraphicFramePr>
        <p:xfrm>
          <a:off x="1981200" y="2438399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3004819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Current range: (5, 9) and mid = (5+9)/2 = 7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35234"/>
              </p:ext>
            </p:extLst>
          </p:nvPr>
        </p:nvGraphicFramePr>
        <p:xfrm>
          <a:off x="1981200" y="3657598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4224018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Current range: (5, 6) and mid = (5+6)/2 = 5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44844"/>
              </p:ext>
            </p:extLst>
          </p:nvPr>
        </p:nvGraphicFramePr>
        <p:xfrm>
          <a:off x="1981200" y="4876797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4432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Current range: (6, 6) and mid = (6+6)/2 = 6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6096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70 is found at index 6.</a:t>
            </a:r>
          </a:p>
        </p:txBody>
      </p:sp>
    </p:spTree>
    <p:extLst>
      <p:ext uri="{BB962C8B-B14F-4D97-AF65-F5344CB8AC3E}">
        <p14:creationId xmlns:p14="http://schemas.microsoft.com/office/powerpoint/2010/main" val="12006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Since the current range halves every step, the complexity is O(log n)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Here is one possible implementation: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4088253" cy="343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57200" y="58674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However C++ has 3 variations of binary search in STL already.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binary_search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(begin, end, x)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 returns true or false, whether x is in the array or not.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lower_bound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(begin, end, x)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 returns first iterator that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&gt;=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pper_bound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(begin, end, x)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returns first iterator that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great functionality is that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upper_bound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lower_bound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(x)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will give us how many x there are in the array.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check whether x is inside the array, first assign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lower_bound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(x)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 a variable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then check if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(it !=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v.end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() &amp;&amp; *it == x)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STL Binary Search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an array of numbers and a target x, output two different indices such that their value sum to x.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naïve way is to do a nested loop and test all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[j].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This is quadratic in complexity.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we know that the target is x, so if we fix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[i], we need to know whether x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is in the array too, a searching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sort the array, fix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[i], binary search for x-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binary search can return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itself. So search on the range [0 … i-1]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also need original indexes, so use pairs.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then we need to use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lower_bound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with pair (x-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[i], 0). [ if second element wasn’t 0, would there be problems?]</a:t>
            </a:r>
          </a:p>
        </p:txBody>
      </p:sp>
    </p:spTree>
    <p:extLst>
      <p:ext uri="{BB962C8B-B14F-4D97-AF65-F5344CB8AC3E}">
        <p14:creationId xmlns:p14="http://schemas.microsoft.com/office/powerpoint/2010/main" val="9494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ifferent Perspective into Binary Search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Instead of thinking of binary search as a searching algorithm, think of it as 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partitioning algorithm.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209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an array, some prefix has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values, and the remaining suffix has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false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values, our goal is to find the partitioning point.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83377"/>
              </p:ext>
            </p:extLst>
          </p:nvPr>
        </p:nvGraphicFramePr>
        <p:xfrm>
          <a:off x="1219200" y="3505200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3895725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2686050" y="4543425"/>
            <a:ext cx="24384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Partitioning Point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486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Binary search can help us find this partitioning point. Now, the conditions are: 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if (v[mid] == true)  lo = mid+1,  else hi = mid-1.</a:t>
            </a:r>
          </a:p>
        </p:txBody>
      </p:sp>
    </p:spTree>
    <p:extLst>
      <p:ext uri="{BB962C8B-B14F-4D97-AF65-F5344CB8AC3E}">
        <p14:creationId xmlns:p14="http://schemas.microsoft.com/office/powerpoint/2010/main" val="24339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7842"/>
              </p:ext>
            </p:extLst>
          </p:nvPr>
        </p:nvGraphicFramePr>
        <p:xfrm>
          <a:off x="1219200" y="381000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8382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lo                                                                                   hi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26040"/>
              </p:ext>
            </p:extLst>
          </p:nvPr>
        </p:nvGraphicFramePr>
        <p:xfrm>
          <a:off x="1219200" y="1562100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19200" y="201924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lo                          hi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67854"/>
              </p:ext>
            </p:extLst>
          </p:nvPr>
        </p:nvGraphicFramePr>
        <p:xfrm>
          <a:off x="1219200" y="2743200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19200" y="32004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lo      hi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93618"/>
              </p:ext>
            </p:extLst>
          </p:nvPr>
        </p:nvGraphicFramePr>
        <p:xfrm>
          <a:off x="1219200" y="3924300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19200" y="43815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lo/hi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17107"/>
              </p:ext>
            </p:extLst>
          </p:nvPr>
        </p:nvGraphicFramePr>
        <p:xfrm>
          <a:off x="1219200" y="5105400"/>
          <a:ext cx="6705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9200" y="55626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hi       lo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61530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After loop breaks,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will point to last true and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will point to first false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Some Problems using partitioning idea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sorted array is cyclically shifted, for example: [10, 20, 30, 40, 50, 60] is changed to [30, 40, 50, 60, 10, 20], find the shifting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bitonic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array is given, i.e. the values first increase then stay same then decrease : [10, 20, 30, 40, 40, 40, 35, 25, 5, 0], find the maximum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sorted array of n-1 length has elements all of 1, 2, …, n except one element, for example: [1, 2, 3, 4, 6, 7, 8], find the missing element.</a:t>
            </a:r>
          </a:p>
        </p:txBody>
      </p:sp>
    </p:spTree>
    <p:extLst>
      <p:ext uri="{BB962C8B-B14F-4D97-AF65-F5344CB8AC3E}">
        <p14:creationId xmlns:p14="http://schemas.microsoft.com/office/powerpoint/2010/main" val="38909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Sorting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a list (array) of things in shuffled order, put them in the correct order (non-decreasing).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7432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many ways to perform sorting: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Bubble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Insertion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Selection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Merge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Quick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Heap Sort / Priority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Balanced Binary search Tree / Map</a:t>
            </a:r>
          </a:p>
        </p:txBody>
      </p:sp>
    </p:spTree>
    <p:extLst>
      <p:ext uri="{BB962C8B-B14F-4D97-AF65-F5344CB8AC3E}">
        <p14:creationId xmlns:p14="http://schemas.microsoft.com/office/powerpoint/2010/main" val="18475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Sometimes Binary search is done on integers 1, 2, …. Instead of an array.</a:t>
                </a:r>
              </a:p>
              <a:p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Problem: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+ …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+ 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know that the equation reduces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  <a:cs typeface="Arial" pitchFamily="34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 We could try to solve it, but it’s a cubic equation, solution will be ugly (and probably error prone)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note that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increases so does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Hence we can come up with a binary search that finds largest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So, binary search isn’t always on arrays.</a:t>
                </a:r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867400"/>
              </a:xfrm>
              <a:blipFill rotWithShape="1">
                <a:blip r:embed="rId2"/>
                <a:stretch>
                  <a:fillRect l="-741" t="-416" r="-296" b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9436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Binary search can be on just floating points too.</a:t>
                </a:r>
              </a:p>
              <a:p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Problem: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output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 smtClean="0">
                            <a:latin typeface="Cambria Math"/>
                            <a:cs typeface="Arial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g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.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can use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pow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(), but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pow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() has some serious error issues.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Again we note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increases so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So we binary search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But this time we use double values as lo and hi and instead of hi = mid-1, lo = mid+1 we use hi = mid and lo = mid.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loop until hi-lo is sufficiently small.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This example might seem useless, but in computational geometry, this idea is really useful.</a:t>
                </a:r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943600"/>
              </a:xfrm>
              <a:blipFill rotWithShape="1">
                <a:blip r:embed="rId2"/>
                <a:stretch>
                  <a:fillRect l="-741" t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3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checking function in the binary search can be the heavy part too. Specifically in some problems we search for the answer.</a:t>
                </a:r>
              </a:p>
              <a:p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Problem: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Given n jobs, there are m machines, i-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th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machine takes t[i] time to do one job, what is the minimum time needed to complete all jobs.</a:t>
                </a:r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Solution: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We can think about this for some time, but really can’t come up with any job assigning idea.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Instead change it to a 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decision problem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 If we set maximum time T, how many jobs can all machines do? This is solvable easily.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i-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th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machine does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 [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  <a:cs typeface="Arial" pitchFamily="34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jobs</a:t>
                </a: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Now we can binary search on T, find the smallest T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s.t.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machines do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≥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n jobs. The solution is O(n log n).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This is a common idea in many hard problems, </a:t>
                </a:r>
                <a:r>
                  <a:rPr lang="en-US" sz="2000" smtClean="0">
                    <a:latin typeface="Arial" pitchFamily="34" charset="0"/>
                    <a:cs typeface="Arial" pitchFamily="34" charset="0"/>
                  </a:rPr>
                  <a:t>so remember it.</a:t>
                </a: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172200"/>
              </a:xfrm>
              <a:blipFill rotWithShape="1">
                <a:blip r:embed="rId2"/>
                <a:stretch>
                  <a:fillRect l="-741" t="-39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16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Sorting in Languages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us, C++ STL has sort(), which is a hybrid of different kinds of sort algorithm and quite fast. It works in O(n log 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51261"/>
              </p:ext>
            </p:extLst>
          </p:nvPr>
        </p:nvGraphicFramePr>
        <p:xfrm>
          <a:off x="533400" y="3048000"/>
          <a:ext cx="30480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733800" y="3276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05236"/>
              </p:ext>
            </p:extLst>
          </p:nvPr>
        </p:nvGraphicFramePr>
        <p:xfrm>
          <a:off x="5257800" y="3048000"/>
          <a:ext cx="30480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247653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[5];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7825" y="247644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ort(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arr+5)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7146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ector&lt;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v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7825" y="3714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ort(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v.end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724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Java also has sorting functions. For arrays use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Arrays.sort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and for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ArrayList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Collections.sort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But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Arrays.sort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 can have quadratic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Complexity.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Either use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Collections.sort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() for java or shuffle the array before sorting.</a:t>
            </a:r>
          </a:p>
        </p:txBody>
      </p:sp>
    </p:spTree>
    <p:extLst>
      <p:ext uri="{BB962C8B-B14F-4D97-AF65-F5344CB8AC3E}">
        <p14:creationId xmlns:p14="http://schemas.microsoft.com/office/powerpoint/2010/main" val="33186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C++ sort can be used to sort a range instead of the whole array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78512"/>
              </p:ext>
            </p:extLst>
          </p:nvPr>
        </p:nvGraphicFramePr>
        <p:xfrm>
          <a:off x="457200" y="1447800"/>
          <a:ext cx="57150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2362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we want to sort the elements from index 4 to index 6. The container is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(array) or vector (v)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48768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Then call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sort(arr+4, arr+7)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sort(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()+4,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()+7).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Remember that the range should be [begin, end). Begin included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End excluded.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99718"/>
              </p:ext>
            </p:extLst>
          </p:nvPr>
        </p:nvGraphicFramePr>
        <p:xfrm>
          <a:off x="457200" y="3743959"/>
          <a:ext cx="57150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6705600" y="1447800"/>
            <a:ext cx="205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Before Sort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705600" y="3733800"/>
            <a:ext cx="205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After Sort</a:t>
            </a:r>
          </a:p>
        </p:txBody>
      </p:sp>
    </p:spTree>
    <p:extLst>
      <p:ext uri="{BB962C8B-B14F-4D97-AF65-F5344CB8AC3E}">
        <p14:creationId xmlns:p14="http://schemas.microsoft.com/office/powerpoint/2010/main" val="31709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we want to remember the original order of the elements i.e.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If the original array was [50, 20, 40, 10, 40, 30], the output should be [3,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2, 4, 0] (original indices).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 can do that too.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752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idea is to use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pairs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nstead of keeping just x, keep (x, i), where i is the original position.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02412"/>
              </p:ext>
            </p:extLst>
          </p:nvPr>
        </p:nvGraphicFramePr>
        <p:xfrm>
          <a:off x="457200" y="2981959"/>
          <a:ext cx="7086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  <a:gridCol w="1181100"/>
                <a:gridCol w="118110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(50, 0)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(20,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1)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(40,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2)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(10,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3)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(40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4)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(30, 5)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95871"/>
              </p:ext>
            </p:extLst>
          </p:nvPr>
        </p:nvGraphicFramePr>
        <p:xfrm>
          <a:off x="457200" y="4419600"/>
          <a:ext cx="7086600" cy="44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  <a:gridCol w="1181100"/>
                <a:gridCol w="1181100"/>
              </a:tblGrid>
              <a:tr h="4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(10, 3)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(20,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1)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(30,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5)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(40,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2)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(40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4)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(50, 0)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4000500" y="3581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38625" y="370153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sort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5334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also ensures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stability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In case of equal elements, those with smaller index are before those with larger index.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also use a custom sorting operator to sort with new order. Java also has this feature with comparator interface.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447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we want to sort numbers such that evens come first and odds come later, evens should be non-decreasing, while odds should be non-increasing.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have to make a function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comp(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x,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y)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which will return true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iff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 will be before y in our order.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the above scenario following function works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71908"/>
            <a:ext cx="4942488" cy="1314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5943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use this operator use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sort(begin, end, comp);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475211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By the way, this is wrong for negative numbers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Event Processing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problems related to intervals, event processing idea is that we process the beginning and ending of each interval.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438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Every interval [l, r] has two events: one at l, the starting event &amp; one at r, the ending event.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657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process both, we put them in a vector and sort. However we need to differentiate between starting and ending, so we use pairs.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starting event is put as (l, 1) while ending event is put as (r, -1)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5257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Note that for same coordinate, ending event comes first in this system.</a:t>
            </a: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What if we wanted the reverse?</a:t>
            </a:r>
          </a:p>
        </p:txBody>
      </p:sp>
    </p:spTree>
    <p:extLst>
      <p:ext uri="{BB962C8B-B14F-4D97-AF65-F5344CB8AC3E}">
        <p14:creationId xmlns:p14="http://schemas.microsoft.com/office/powerpoint/2010/main" val="4211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some intervals [l, r], what is the maximum number of intervals, some coordinate x was part of?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76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Examples: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the intervals are [2, 8], [1, 4], [5, 8], [8, 10], [9, 11] then answer is 3.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46101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8680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8016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0312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2608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4904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9496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792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088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63840" y="4419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48006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1          2          3          4         5          6          7         8          9         10        11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4114800"/>
            <a:ext cx="246888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52850" y="4114800"/>
            <a:ext cx="246888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0880" y="4181475"/>
            <a:ext cx="164592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57925" y="3600450"/>
            <a:ext cx="164592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80160" y="3124200"/>
            <a:ext cx="4958715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" y="393382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24175" y="394335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95287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29350" y="396240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76350" y="293370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48400" y="294322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48400" y="342900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915275" y="343852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6800" y="399097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38975" y="398145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457200" y="5791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idea is that we process the events and keep track of how many intervals are active.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28600" y="5257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1    1    2    2    2    2    2    1  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   2   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   2   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   2  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   1   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   2    2    1    1</a:t>
            </a:r>
            <a:endParaRPr lang="en-US" sz="2000" b="1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some intervals [l, r], what is the maximum number of intervals, some coordinate x was part of?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3909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8680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8016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0312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2608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4904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9496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792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088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63840" y="3200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35814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1          2          3          4         5          6          7         8          9         10        11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2895600"/>
            <a:ext cx="246888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52850" y="2895600"/>
            <a:ext cx="246888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0880" y="2962275"/>
            <a:ext cx="164592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57925" y="2381250"/>
            <a:ext cx="164592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80160" y="1905000"/>
            <a:ext cx="4958715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" y="271462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24175" y="272415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273367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29350" y="274320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76350" y="171450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48400" y="172402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48400" y="220980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915275" y="221932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6800" y="2771775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38975" y="2762250"/>
            <a:ext cx="0" cy="381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457200" y="4191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events are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(1, -1), (2, -1), (4, 1), (5, -1), (8, -1), (8, 1), (8, 1), (9, -1), (10, 1), (11, 1)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495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+1       +1        -1       +1        +1       -1       -1       +1         -1         -1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57200" y="5562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Every event (x, -1) increases active count while event (x, 1) decreases active count.</a:t>
            </a:r>
          </a:p>
        </p:txBody>
      </p:sp>
    </p:spTree>
    <p:extLst>
      <p:ext uri="{BB962C8B-B14F-4D97-AF65-F5344CB8AC3E}">
        <p14:creationId xmlns:p14="http://schemas.microsoft.com/office/powerpoint/2010/main" val="36827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4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2254</Words>
  <Application>Microsoft Office PowerPoint</Application>
  <PresentationFormat>On-screen Show (4:3)</PresentationFormat>
  <Paragraphs>284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Sorting and Searching</vt:lpstr>
      <vt:lpstr>Sorting</vt:lpstr>
      <vt:lpstr>Sorting in Languages</vt:lpstr>
      <vt:lpstr>PowerPoint Presentation</vt:lpstr>
      <vt:lpstr>PowerPoint Presentation</vt:lpstr>
      <vt:lpstr>PowerPoint Presentation</vt:lpstr>
      <vt:lpstr>Event Processing</vt:lpstr>
      <vt:lpstr>PowerPoint Presentation</vt:lpstr>
      <vt:lpstr>PowerPoint Presentation</vt:lpstr>
      <vt:lpstr>PowerPoint Presentation</vt:lpstr>
      <vt:lpstr>Application of Event Processing</vt:lpstr>
      <vt:lpstr>Searching</vt:lpstr>
      <vt:lpstr>PowerPoint Presentation</vt:lpstr>
      <vt:lpstr>PowerPoint Presentation</vt:lpstr>
      <vt:lpstr>STL Binary Search</vt:lpstr>
      <vt:lpstr>PowerPoint Presentation</vt:lpstr>
      <vt:lpstr>A Different Perspective into Binary Search</vt:lpstr>
      <vt:lpstr>PowerPoint Presentation</vt:lpstr>
      <vt:lpstr>Some Problems using partitioning idea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creator>User</dc:creator>
  <cp:lastModifiedBy>simple</cp:lastModifiedBy>
  <cp:revision>90</cp:revision>
  <dcterms:created xsi:type="dcterms:W3CDTF">2020-08-25T19:50:59Z</dcterms:created>
  <dcterms:modified xsi:type="dcterms:W3CDTF">2020-08-28T11:18:56Z</dcterms:modified>
</cp:coreProperties>
</file>