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3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9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77B0-F96E-474E-A561-BBB502FE9A2F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75610-8AB7-4308-8743-023B06F46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Ad Hoc Techniques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Prefix Sum / Cumulative Sum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90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a n length array of integers (n &lt;= 10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 answer q queries (q&lt;= 10</a:t>
            </a:r>
            <a:r>
              <a:rPr lang="en-US" sz="2000" baseline="30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 In each query, you will be given a range l, r. Output the sum of entries in the range l, r.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048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naïve way is to run a loop for each query. But in worst case that is O(n) work per query, so total cost is O(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257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Better way is to use Prefix Sums.</a:t>
            </a:r>
          </a:p>
        </p:txBody>
      </p:sp>
    </p:spTree>
    <p:extLst>
      <p:ext uri="{BB962C8B-B14F-4D97-AF65-F5344CB8AC3E}">
        <p14:creationId xmlns:p14="http://schemas.microsoft.com/office/powerpoint/2010/main" val="3776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9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an array A[0....n-1] we define the prefix sum array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[0….n-1]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= the sum of entries 0….i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590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define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[-1] = 0 (theoretically) to signify empty prefix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191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if query(l, r) = sum of entries from l to r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Then query(l, r)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[r] 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[l-1]</a:t>
            </a: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An O(1) answer.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(provided we already have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22417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compute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array quite fast too.</a:t>
            </a: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Just iterate over the array and set</a:t>
            </a:r>
          </a:p>
          <a:p>
            <a:pPr marL="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 = A[i]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</a:t>
            </a:r>
          </a:p>
          <a:p>
            <a:pPr marL="0" indent="0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array can be computed in O(n) time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148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 our original problem can be solved in O(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n+q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time.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10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Most problems about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ubarray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sum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(static)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use prefix sum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7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5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Sum isn’t the only operation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array is used for. We can use it for anything that has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inverse.</a:t>
            </a:r>
          </a:p>
          <a:p>
            <a:pPr marL="0" indent="0">
              <a:buNone/>
            </a:pPr>
            <a:endParaRPr lang="en-US" sz="20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Example: sum, product,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etc.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1148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can also use them for count of something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Count of letter in a range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Count of True in a range (for OR, AND)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Different Applications:</a:t>
            </a: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CSES Range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Counting sums with properties – CSES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Subarray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Sums II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Prefix sum with some algebra – SPOJ PAIRSUM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Algebra + counting sums 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Codeforces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1398C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Prefix Sum + Prefix min – CSES Maximum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Subarray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No direct range sum 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AtCoder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abc177_c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2D Prefix Sum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9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Suppose we want to query sum of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subrectangle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 a grid of numbers, then we use 2d prefix sum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5908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define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[i][j] = sum of entries in rectangle (0, 0) to (i, j)</a:t>
            </a:r>
          </a:p>
          <a:p>
            <a:pPr marL="0" indent="0">
              <a:buFont typeface="Arial" pitchFamily="34" charset="0"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810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Then if s = sum of entries in rectangle with corner (l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and (l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][r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 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-1][r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 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][r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-1]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-1][r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-1]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25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Computing is also a little bit harder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[i][j] = A[i][j]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[i-1][j]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[i][j-1] 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pref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[i-1][j-1]</a:t>
            </a:r>
          </a:p>
        </p:txBody>
      </p:sp>
    </p:spTree>
    <p:extLst>
      <p:ext uri="{BB962C8B-B14F-4D97-AF65-F5344CB8AC3E}">
        <p14:creationId xmlns:p14="http://schemas.microsoft.com/office/powerpoint/2010/main" val="38426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Monotonous Stack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9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Problem: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Given an array A, for each entry A[i], output the nearest entry A[j] at left (j &lt; i) such that A[j] &gt; A[i].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438401"/>
            <a:ext cx="8229600" cy="99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 can solve this in O(n log n). But monotonous stack can solve it in O(n).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505201"/>
            <a:ext cx="82296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iterate from left to right and keep entries in a stack. But entries on the stack will be sorted decreasingly. So when pushing a value, some values might be popped. But after popping values, the entry at the top of the stack will be the required A[j].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334001"/>
            <a:ext cx="8229600" cy="99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Example Problem: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CSES Nearest Smaller Value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Classical Application: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LightOJ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1083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578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 Hoc Techniques</vt:lpstr>
      <vt:lpstr>Prefix Sum / Cumulative Sum</vt:lpstr>
      <vt:lpstr>PowerPoint Presentation</vt:lpstr>
      <vt:lpstr>PowerPoint Presentation</vt:lpstr>
      <vt:lpstr>PowerPoint Presentation</vt:lpstr>
      <vt:lpstr>PowerPoint Presentation</vt:lpstr>
      <vt:lpstr>2D Prefix Sum</vt:lpstr>
      <vt:lpstr>Monotonous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User</dc:creator>
  <cp:lastModifiedBy>simple</cp:lastModifiedBy>
  <cp:revision>9</cp:revision>
  <dcterms:created xsi:type="dcterms:W3CDTF">2020-09-02T16:17:33Z</dcterms:created>
  <dcterms:modified xsi:type="dcterms:W3CDTF">2020-09-04T09:09:40Z</dcterms:modified>
</cp:coreProperties>
</file>