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5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37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3F08-9977-4C29-84FA-BB1A0FDB7E3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5167A-9D89-4177-BC81-FCA2CCEA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Salman Irfan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Contact 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6" y="1270755"/>
            <a:ext cx="7105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96" y="1137378"/>
            <a:ext cx="6120075" cy="494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" y="2541520"/>
            <a:ext cx="6105525" cy="35242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37378"/>
            <a:ext cx="12192000" cy="5720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Login Code</a:t>
            </a:r>
            <a:endParaRPr lang="en-US" sz="3600" dirty="0" smtClean="0"/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16" y="1091648"/>
            <a:ext cx="5034584" cy="5227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3" y="2641600"/>
            <a:ext cx="6076950" cy="35433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1473200"/>
            <a:ext cx="12192000" cy="538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4000" dirty="0" smtClean="0"/>
              <a:t>Backend Code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 DB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200"/>
          </a:xfrm>
        </p:spPr>
        <p:txBody>
          <a:bodyPr/>
          <a:lstStyle/>
          <a:p>
            <a:r>
              <a:rPr lang="en-US" dirty="0" smtClean="0"/>
              <a:t>User Registered in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1" y="1660409"/>
            <a:ext cx="9686097" cy="5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36" y="1187728"/>
            <a:ext cx="10197928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4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 Router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1041"/>
            <a:ext cx="12192000" cy="5496959"/>
          </a:xfrm>
        </p:spPr>
        <p:txBody>
          <a:bodyPr/>
          <a:lstStyle/>
          <a:p>
            <a:r>
              <a:rPr lang="en-US" dirty="0" smtClean="0"/>
              <a:t>Installed another package for routing between one page to another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npm</a:t>
            </a:r>
            <a:r>
              <a:rPr lang="en-US" dirty="0" smtClean="0"/>
              <a:t> I react-router-</a:t>
            </a:r>
            <a:r>
              <a:rPr lang="en-US" dirty="0" err="1" smtClean="0"/>
              <a:t>dom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Routing between I &amp; A Clinic, Home, Doctors, Contact Us, About Us, Make an Appointment, Login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436" b="81163"/>
          <a:stretch/>
        </p:blipFill>
        <p:spPr>
          <a:xfrm>
            <a:off x="437322" y="2968491"/>
            <a:ext cx="10018643" cy="6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4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Navbar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1041"/>
            <a:ext cx="12192000" cy="5496959"/>
          </a:xfrm>
        </p:spPr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Navbar</a:t>
            </a:r>
            <a:r>
              <a:rPr lang="en-US" dirty="0" smtClean="0"/>
              <a:t> Component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436" b="81163"/>
          <a:stretch/>
        </p:blipFill>
        <p:spPr>
          <a:xfrm>
            <a:off x="437322" y="2146856"/>
            <a:ext cx="10018643" cy="6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3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4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Footer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1041"/>
            <a:ext cx="12192000" cy="5496959"/>
          </a:xfrm>
        </p:spPr>
        <p:txBody>
          <a:bodyPr/>
          <a:lstStyle/>
          <a:p>
            <a:r>
              <a:rPr lang="en-US" dirty="0" smtClean="0"/>
              <a:t>Bootstrap Footer Component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830299"/>
            <a:ext cx="11502886" cy="36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r>
              <a:rPr lang="en-US" dirty="0" err="1" smtClean="0"/>
              <a:t>Swiper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, Effect Overflow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73" y="2001904"/>
            <a:ext cx="8686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r>
              <a:rPr lang="en-US" dirty="0" smtClean="0"/>
              <a:t>Bootstrap element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0" y="1699247"/>
            <a:ext cx="8216348" cy="45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7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r>
              <a:rPr lang="en-US" dirty="0" smtClean="0"/>
              <a:t>Bootstrap element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0" y="1699247"/>
            <a:ext cx="8216348" cy="45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0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Doctors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800"/>
            <a:ext cx="12192000" cy="55371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1702572"/>
            <a:ext cx="10482469" cy="455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4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64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Hospital Management System</vt:lpstr>
      <vt:lpstr> Home Page</vt:lpstr>
      <vt:lpstr> React Router Dom</vt:lpstr>
      <vt:lpstr> Navbar Component</vt:lpstr>
      <vt:lpstr> Footer Component</vt:lpstr>
      <vt:lpstr> Home Page</vt:lpstr>
      <vt:lpstr> Home Page</vt:lpstr>
      <vt:lpstr> Home Page</vt:lpstr>
      <vt:lpstr> Doctors Page</vt:lpstr>
      <vt:lpstr> Contact Us Page</vt:lpstr>
      <vt:lpstr> Login Page</vt:lpstr>
      <vt:lpstr> Register Page</vt:lpstr>
      <vt:lpstr> Mongo DB Compass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Microsoft account</dc:creator>
  <cp:lastModifiedBy>Microsoft account</cp:lastModifiedBy>
  <cp:revision>8</cp:revision>
  <dcterms:created xsi:type="dcterms:W3CDTF">2023-03-03T13:29:56Z</dcterms:created>
  <dcterms:modified xsi:type="dcterms:W3CDTF">2023-03-03T14:14:44Z</dcterms:modified>
</cp:coreProperties>
</file>