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/>
            </a:pPr>
            <a:r>
              <a:t>A Heuristic-Based Tool for Authenticity Analysis of Social Media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Comment Checker – Detecting Bots and Spam in Real-Time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/>
            </a:pPr>
            <a:r>
              <a:t>Presenter: Salman S</a:t>
            </a:r>
          </a:p>
          <a:p>
            <a:pPr algn="ctr">
              <a:defRPr sz="1400"/>
            </a:pPr>
            <a:r>
              <a:t>Affiliation: Department of Computer Science and Engineering, C Abdul Hakeem College of Engineering and Technology, Ranipet District, Tamil Nadu, India</a:t>
            </a:r>
          </a:p>
          <a:p>
            <a:pPr algn="ctr">
              <a:defRPr sz="1400"/>
            </a:pPr>
            <a:r>
              <a:t>Email: 21685.salman.cse@cahcet.edu.in</a:t>
            </a:r>
          </a:p>
          <a:p>
            <a:pPr algn="ctr">
              <a:defRPr sz="1400"/>
            </a:pPr>
            <a:r>
              <a:t>Date: September 30,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Introduction and Motivation</a:t>
            </a:r>
          </a:p>
          <a:p>
            <a:pPr>
              <a:defRPr sz="1800"/>
            </a:pPr>
            <a:r>
              <a:t>Problem Statement</a:t>
            </a:r>
          </a:p>
          <a:p>
            <a:pPr>
              <a:defRPr sz="1800"/>
            </a:pPr>
            <a:r>
              <a:t>Objectives</a:t>
            </a:r>
          </a:p>
          <a:p>
            <a:pPr>
              <a:defRPr sz="1800"/>
            </a:pPr>
            <a:r>
              <a:t>Related Work</a:t>
            </a:r>
          </a:p>
          <a:p>
            <a:pPr>
              <a:defRPr sz="1800"/>
            </a:pPr>
            <a:r>
              <a:t>Methodology</a:t>
            </a:r>
          </a:p>
          <a:p>
            <a:pPr>
              <a:defRPr sz="1800"/>
            </a:pPr>
            <a:r>
              <a:t>Implementation Details</a:t>
            </a:r>
          </a:p>
          <a:p>
            <a:pPr>
              <a:defRPr sz="1800"/>
            </a:pPr>
            <a:r>
              <a:t>Experimental Results</a:t>
            </a:r>
          </a:p>
          <a:p>
            <a:pPr>
              <a:defRPr sz="1800"/>
            </a:pPr>
            <a:r>
              <a:t>Discussion and Limitations</a:t>
            </a:r>
          </a:p>
          <a:p>
            <a:pPr>
              <a:defRPr sz="1800"/>
            </a:pPr>
            <a:r>
              <a:t>Conclusion and Future Work</a:t>
            </a:r>
          </a:p>
          <a:p>
            <a:pPr>
              <a:defRPr sz="1800"/>
            </a:pPr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Social media platforms shape public discourse, marketing, and engagement.</a:t>
            </a:r>
          </a:p>
          <a:p>
            <a:pPr>
              <a:defRPr sz="1800"/>
            </a:pPr>
            <a:r>
              <a:t>Rise of inauthentic comments: Bots and spam account for 15-20% of interactions [1].</a:t>
            </a:r>
          </a:p>
          <a:p>
            <a:pPr>
              <a:defRPr sz="1800"/>
            </a:pPr>
            <a:r>
              <a:t>Threats: Manipulates metrics, spreads misinformation, erodes trust.</a:t>
            </a:r>
          </a:p>
          <a:p>
            <a:pPr>
              <a:defRPr sz="1800"/>
            </a:pPr>
            <a:r>
              <a:t>Manual moderation is impractical due to volume.</a:t>
            </a:r>
          </a:p>
          <a:p>
            <a:pPr>
              <a:defRPr sz="1800"/>
            </a:pPr>
            <a:r>
              <a:t>Need for automated, lightweight tools.</a:t>
            </a:r>
          </a:p>
          <a:p>
            <a:pPr>
              <a:defRPr sz="1800"/>
            </a:pPr>
            <a:r>
              <a:t>Comment Checker: Python-based, heuristic-driven solution for multi-platform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