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2156D5-150B-4DD7-9F52-ADEF57B13D9D}">
  <a:tblStyle styleId="{2D2156D5-150B-4DD7-9F52-ADEF57B13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12" title="1756288014b2bc765917400a24397c5398b45b8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7012" y="428137"/>
            <a:ext cx="974725" cy="88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2"/>
          <p:cNvCxnSpPr/>
          <p:nvPr/>
        </p:nvCxnSpPr>
        <p:spPr>
          <a:xfrm>
            <a:off x="1709125" y="462225"/>
            <a:ext cx="0" cy="77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Google Shape;56;p12" title="Synergia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525" y="382028"/>
            <a:ext cx="1370349" cy="84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2" title="logo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4600" y="595221"/>
            <a:ext cx="923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2" title="DevHost Black BG Flat White B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7265" y="6401502"/>
            <a:ext cx="217227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ost.sosc.org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396676" y="1567751"/>
            <a:ext cx="11398800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Instructions (Please discard before submission)</a:t>
            </a:r>
            <a:endParaRPr dirty="0">
              <a:solidFill>
                <a:srgbClr val="0C343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File submission format : PDF only (Upload it to drive and paste the link on the hackathon dashboard)</a:t>
            </a:r>
            <a:endParaRPr sz="18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File Name Convention : abstract.pdf</a:t>
            </a:r>
            <a:endParaRPr dirty="0">
              <a:solidFill>
                <a:srgbClr val="666666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Submission Mode : Upload via </a:t>
            </a:r>
            <a:r>
              <a:rPr lang="en-US" sz="2000" u="sng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https://devhost.sosc.org.in</a:t>
            </a:r>
            <a:endParaRPr sz="20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Submission Deadline : 30</a:t>
            </a:r>
            <a:r>
              <a:rPr lang="en-US" sz="2000" baseline="30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Sep 2025</a:t>
            </a:r>
            <a:endParaRPr sz="20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•"/>
            </a:pPr>
            <a:r>
              <a:rPr lang="en-US" sz="2000" dirty="0">
                <a:solidFill>
                  <a:srgbClr val="666666"/>
                </a:solidFill>
              </a:rPr>
              <a:t>Note: Any changes to files in the drive link after the deadline will not be considered.</a:t>
            </a:r>
            <a:endParaRPr sz="20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928403" y="1297267"/>
            <a:ext cx="9829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62626"/>
                </a:solidFill>
              </a:rPr>
              <a:t>TEAM NAME</a:t>
            </a:r>
            <a:endParaRPr b="1">
              <a:solidFill>
                <a:srgbClr val="262626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ngLiU"/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483400" y="4837150"/>
            <a:ext cx="9128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Team Leader Email: 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Leader Phone: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/>
              <a:t>College Name:</a:t>
            </a:r>
            <a:endParaRPr sz="1500"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1579925" y="2220675"/>
          <a:ext cx="9032150" cy="2055175"/>
        </p:xfrm>
        <a:graphic>
          <a:graphicData uri="http://schemas.openxmlformats.org/drawingml/2006/table">
            <a:tbl>
              <a:tblPr>
                <a:noFill/>
                <a:tableStyleId>{2D2156D5-150B-4DD7-9F52-ADEF57B13D9D}</a:tableStyleId>
              </a:tblPr>
              <a:tblGrid>
                <a:gridCol w="45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Member 1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Member 2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Member 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666666"/>
                          </a:solidFill>
                        </a:rPr>
                        <a:t>Member 4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 idx="4294967295"/>
          </p:nvPr>
        </p:nvSpPr>
        <p:spPr>
          <a:xfrm>
            <a:off x="749300" y="1575991"/>
            <a:ext cx="5247186" cy="49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52473" y="2305049"/>
            <a:ext cx="59436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Description of the problem statement.</a:t>
            </a:r>
            <a:endParaRPr sz="2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4294967295"/>
          </p:nvPr>
        </p:nvSpPr>
        <p:spPr>
          <a:xfrm>
            <a:off x="759078" y="2230862"/>
            <a:ext cx="454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rPr lang="en-US" sz="2400">
                <a:solidFill>
                  <a:srgbClr val="666666"/>
                </a:solidFill>
              </a:rPr>
              <a:t>Overview of the project.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4294967295"/>
          </p:nvPr>
        </p:nvSpPr>
        <p:spPr>
          <a:xfrm>
            <a:off x="749299" y="1543708"/>
            <a:ext cx="498232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Overview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970251" y="2430066"/>
            <a:ext cx="9646721" cy="313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Tool 1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Tool 2</a:t>
            </a:r>
            <a:endParaRPr sz="2000">
              <a:solidFill>
                <a:srgbClr val="666666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000">
              <a:solidFill>
                <a:srgbClr val="666666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500"/>
              </a:spcBef>
              <a:spcAft>
                <a:spcPts val="160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Tool N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4294967295"/>
          </p:nvPr>
        </p:nvSpPr>
        <p:spPr>
          <a:xfrm>
            <a:off x="768985" y="1585516"/>
            <a:ext cx="552989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4294967295"/>
          </p:nvPr>
        </p:nvSpPr>
        <p:spPr>
          <a:xfrm>
            <a:off x="1041400" y="2892539"/>
            <a:ext cx="6979394" cy="161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Brief walkthrough of how the system works</a:t>
            </a:r>
            <a:endParaRPr>
              <a:solidFill>
                <a:srgbClr val="666666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Screenshots of UI/UX</a:t>
            </a:r>
            <a:endParaRPr>
              <a:solidFill>
                <a:srgbClr val="666666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Link to GitHub or Live Demo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294967295"/>
          </p:nvPr>
        </p:nvSpPr>
        <p:spPr>
          <a:xfrm>
            <a:off x="1041401" y="1714047"/>
            <a:ext cx="10396535" cy="52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Diagrams/Flow Charts/Visuals/Demo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 descr="A black background with x mark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788" y="2815088"/>
            <a:ext cx="2790825" cy="20955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048001" y="3429000"/>
            <a:ext cx="57041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(Maximum 8 slides per problem statement)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426029" y="2786743"/>
            <a:ext cx="935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Optionally you can use three more slides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MingLiU</vt:lpstr>
      <vt:lpstr>Arial</vt:lpstr>
      <vt:lpstr>Calibri</vt:lpstr>
      <vt:lpstr>Simple Light</vt:lpstr>
      <vt:lpstr>PowerPoint Presentation</vt:lpstr>
      <vt:lpstr>PowerPoint Presentation</vt:lpstr>
      <vt:lpstr>Problem Statement</vt:lpstr>
      <vt:lpstr>Solution Overview</vt:lpstr>
      <vt:lpstr>Technical Approach</vt:lpstr>
      <vt:lpstr>Diagrams/Flow Charts/Visuals/Demo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Yash Shettigar</cp:lastModifiedBy>
  <cp:revision>1</cp:revision>
  <dcterms:modified xsi:type="dcterms:W3CDTF">2025-09-28T07:25:06Z</dcterms:modified>
</cp:coreProperties>
</file>