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2156D5-150B-4DD7-9F52-ADEF57B13D9D}">
  <a:tblStyle styleId="{2D2156D5-150B-4DD7-9F52-ADEF57B13D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12" title="1756288014b2bc765917400a24397c5398b45b8a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7012" y="428137"/>
            <a:ext cx="974725" cy="88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2"/>
          <p:cNvCxnSpPr/>
          <p:nvPr/>
        </p:nvCxnSpPr>
        <p:spPr>
          <a:xfrm>
            <a:off x="1709125" y="462225"/>
            <a:ext cx="0" cy="77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2" title="Synergia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525" y="382028"/>
            <a:ext cx="1370349" cy="84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2" title="logo 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4600" y="595221"/>
            <a:ext cx="9239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2" title="DevHost Black BG Flat White B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7265" y="6401502"/>
            <a:ext cx="217227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vhost.sosc.org.i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396676" y="1567751"/>
            <a:ext cx="113988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Instructions (Please discard before submission)</a:t>
            </a:r>
            <a:endParaRPr>
              <a:solidFill>
                <a:srgbClr val="0C343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File submission format : PDF only (Upload it to drive and paste the link on the hackathon dashboard)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File Name Convention : TeamName.pdf</a:t>
            </a:r>
            <a:endParaRPr>
              <a:solidFill>
                <a:srgbClr val="666666"/>
              </a:solidFill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Submission Mode : Upload via </a:t>
            </a:r>
            <a:r>
              <a:rPr lang="en-US" sz="2000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https://devhost.sosc.org.in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Submission Deadline : 30</a:t>
            </a:r>
            <a:r>
              <a:rPr baseline="30000"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Sep 2025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•"/>
            </a:pPr>
            <a:r>
              <a:rPr lang="en-US" sz="2000">
                <a:solidFill>
                  <a:srgbClr val="666666"/>
                </a:solidFill>
              </a:rPr>
              <a:t>Note: Any changes to files in the drive link after the deadline will not be considered.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928403" y="1297267"/>
            <a:ext cx="982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62626"/>
                </a:solidFill>
              </a:rPr>
              <a:t>TEAM</a:t>
            </a:r>
            <a:r>
              <a:rPr b="1" lang="en-US" sz="3600">
                <a:solidFill>
                  <a:srgbClr val="262626"/>
                </a:solidFill>
              </a:rPr>
              <a:t> </a:t>
            </a:r>
            <a:r>
              <a:rPr b="1" lang="en-US" sz="3600">
                <a:solidFill>
                  <a:srgbClr val="262626"/>
                </a:solidFill>
              </a:rPr>
              <a:t>NAME</a:t>
            </a:r>
            <a:endParaRPr b="1"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ngLiU"/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483400" y="4837150"/>
            <a:ext cx="9128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Team Leader Email: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Team Leader Phone: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/>
              <a:t>College Name:</a:t>
            </a:r>
            <a:endParaRPr sz="1500"/>
          </a:p>
        </p:txBody>
      </p:sp>
      <p:graphicFrame>
        <p:nvGraphicFramePr>
          <p:cNvPr id="71" name="Google Shape;71;p14"/>
          <p:cNvGraphicFramePr/>
          <p:nvPr/>
        </p:nvGraphicFramePr>
        <p:xfrm>
          <a:off x="1579925" y="222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{2D2156D5-150B-4DD7-9F52-ADEF57B13D9D}</a:tableStyleId>
              </a:tblPr>
              <a:tblGrid>
                <a:gridCol w="4516075"/>
                <a:gridCol w="4516075"/>
              </a:tblGrid>
              <a:tr h="52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Member 1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Member 2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Member 3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Member 4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749300" y="1575991"/>
            <a:ext cx="5247186" cy="497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52473" y="2305049"/>
            <a:ext cx="59436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Description of the problem statement.</a:t>
            </a:r>
            <a:endParaRPr sz="2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759078" y="2230862"/>
            <a:ext cx="454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rPr lang="en-US" sz="2400">
                <a:solidFill>
                  <a:srgbClr val="666666"/>
                </a:solidFill>
              </a:rPr>
              <a:t>Overview of the project.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749299" y="1543708"/>
            <a:ext cx="4982328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Overview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970251" y="2430066"/>
            <a:ext cx="9646721" cy="3139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</a:rPr>
              <a:t>Tool 1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</a:rPr>
              <a:t>Tool 2</a:t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500"/>
              </a:spcBef>
              <a:spcAft>
                <a:spcPts val="160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</a:rPr>
              <a:t>Tool N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89" name="Google Shape;89;p17"/>
          <p:cNvSpPr txBox="1"/>
          <p:nvPr>
            <p:ph idx="4294967295" type="title"/>
          </p:nvPr>
        </p:nvSpPr>
        <p:spPr>
          <a:xfrm>
            <a:off x="768985" y="1585516"/>
            <a:ext cx="5529898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Approach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4294967295" type="body"/>
          </p:nvPr>
        </p:nvSpPr>
        <p:spPr>
          <a:xfrm>
            <a:off x="1041400" y="2892539"/>
            <a:ext cx="6979394" cy="1618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Brief walkthrough of how the system works</a:t>
            </a:r>
            <a:endParaRPr>
              <a:solidFill>
                <a:srgbClr val="666666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Screenshots of UI/UX</a:t>
            </a:r>
            <a:endParaRPr>
              <a:solidFill>
                <a:srgbClr val="666666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</a:rPr>
              <a:t>Link to GitHub or Live Demo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8"/>
          <p:cNvSpPr txBox="1"/>
          <p:nvPr>
            <p:ph idx="4294967295" type="title"/>
          </p:nvPr>
        </p:nvSpPr>
        <p:spPr>
          <a:xfrm>
            <a:off x="1041401" y="1714047"/>
            <a:ext cx="10396535" cy="529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Diagrams/Flow Charts/Visuals/Demo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background with x marks&#10;&#10;AI-generated content may be incorrect."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788" y="2815088"/>
            <a:ext cx="2790825" cy="20955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3048001" y="3429000"/>
            <a:ext cx="57041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(Maximum 8 slides per problem statement)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426029" y="2786743"/>
            <a:ext cx="935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Optionally you can use three more slides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