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  <p:sldMasterId id="2147483874" r:id="rId2"/>
  </p:sldMasterIdLst>
  <p:sldIdLst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dose V" userId="ce255a355527dcce" providerId="LiveId" clId="{07C8C556-E81B-41BA-A35B-122596C075D6}"/>
    <pc:docChg chg="modSld">
      <pc:chgData name="Firdose V" userId="ce255a355527dcce" providerId="LiveId" clId="{07C8C556-E81B-41BA-A35B-122596C075D6}" dt="2024-11-06T09:03:58.544" v="89"/>
      <pc:docMkLst>
        <pc:docMk/>
      </pc:docMkLst>
      <pc:sldChg chg="modSp mod">
        <pc:chgData name="Firdose V" userId="ce255a355527dcce" providerId="LiveId" clId="{07C8C556-E81B-41BA-A35B-122596C075D6}" dt="2024-11-06T09:03:58.544" v="89"/>
        <pc:sldMkLst>
          <pc:docMk/>
          <pc:sldMk cId="1781575038" sldId="262"/>
        </pc:sldMkLst>
        <pc:spChg chg="mod">
          <ac:chgData name="Firdose V" userId="ce255a355527dcce" providerId="LiveId" clId="{07C8C556-E81B-41BA-A35B-122596C075D6}" dt="2024-11-06T09:03:58.544" v="89"/>
          <ac:spMkLst>
            <pc:docMk/>
            <pc:sldMk cId="1781575038" sldId="262"/>
            <ac:spMk id="4" creationId="{535E60B7-0860-58AC-3010-3C8734DE5A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2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6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5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05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799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14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1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86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87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5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98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4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342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544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05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06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902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616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5694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610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31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2004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0268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1474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38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35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6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5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3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67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1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676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9A6C-DA38-4FDB-A5C6-7DE2342638E6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FFAE41-A220-490A-9DF2-999FE0B42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981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AD3D51-D771-75D5-BAA8-DFC6ACCB5A9F}"/>
              </a:ext>
            </a:extLst>
          </p:cNvPr>
          <p:cNvSpPr/>
          <p:nvPr/>
        </p:nvSpPr>
        <p:spPr>
          <a:xfrm>
            <a:off x="3589008" y="711815"/>
            <a:ext cx="5420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PYTHON PROJECT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A7D52-AE91-D02D-A903-9CF720AC35D7}"/>
              </a:ext>
            </a:extLst>
          </p:cNvPr>
          <p:cNvSpPr/>
          <p:nvPr/>
        </p:nvSpPr>
        <p:spPr>
          <a:xfrm>
            <a:off x="4380850" y="1798012"/>
            <a:ext cx="3115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92D050"/>
                </a:solidFill>
              </a:rPr>
              <a:t>CAR RACE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5087E-413E-9AE1-CC89-EAB792805E8D}"/>
              </a:ext>
            </a:extLst>
          </p:cNvPr>
          <p:cNvSpPr txBox="1"/>
          <p:nvPr/>
        </p:nvSpPr>
        <p:spPr>
          <a:xfrm>
            <a:off x="5130800" y="3149600"/>
            <a:ext cx="1615440" cy="28623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it-IT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 FERRARI</a:t>
            </a:r>
          </a:p>
          <a:p>
            <a:endParaRPr lang="it-IT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2D050"/>
                </a:solidFill>
                <a:latin typeface="Consolas" panose="020B0609020204030204" pitchFamily="49" charset="0"/>
              </a:rPr>
              <a:t>    Vs</a:t>
            </a:r>
          </a:p>
          <a:p>
            <a:r>
              <a:rPr lang="it-IT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LAMBORGHINI</a:t>
            </a:r>
          </a:p>
          <a:p>
            <a:endParaRPr lang="it-IT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2D050"/>
                </a:solidFill>
                <a:latin typeface="Consolas" panose="020B0609020204030204" pitchFamily="49" charset="0"/>
              </a:rPr>
              <a:t>    vs</a:t>
            </a:r>
            <a:r>
              <a:rPr lang="it-IT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endParaRPr lang="it-IT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MERCEDES</a:t>
            </a:r>
          </a:p>
          <a:p>
            <a:endParaRPr lang="it-IT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19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7957A1-B30A-5B32-640A-9C331FFD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692123"/>
            <a:ext cx="6634479" cy="21729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8546A-223D-E253-877D-45CFF1C6BDE1}"/>
              </a:ext>
            </a:extLst>
          </p:cNvPr>
          <p:cNvSpPr txBox="1"/>
          <p:nvPr/>
        </p:nvSpPr>
        <p:spPr>
          <a:xfrm>
            <a:off x="2682240" y="3069551"/>
            <a:ext cx="7609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92D050"/>
                </a:solidFill>
                <a:latin typeface="arial" panose="020B0604020202020204" pitchFamily="34" charset="0"/>
              </a:rPr>
              <a:t>import</a:t>
            </a:r>
            <a:r>
              <a:rPr lang="en-IN" b="0" i="0" u="sng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u="sng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playsound</a:t>
            </a:r>
            <a:r>
              <a:rPr lang="en-IN" b="0" i="0" u="sng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IN" b="0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>
                <a:effectLst/>
                <a:latin typeface="arial" panose="020B0604020202020204" pitchFamily="34" charset="0"/>
              </a:rPr>
              <a:t>module is </a:t>
            </a:r>
            <a:r>
              <a:rPr lang="en-IN" b="1" i="0" dirty="0">
                <a:effectLst/>
                <a:latin typeface="arial" panose="020B0604020202020204" pitchFamily="34" charset="0"/>
              </a:rPr>
              <a:t>a cross platform module that can play audio files</a:t>
            </a:r>
            <a:r>
              <a:rPr lang="en-IN" b="0" i="0" dirty="0">
                <a:effectLst/>
                <a:latin typeface="arial" panose="020B0604020202020204" pitchFamily="34" charset="0"/>
              </a:rPr>
              <a:t>. This doesn't have any dependencies, simply install with pip in vs terminal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77BA4-F0EF-DAA3-EB5D-9D4EF1765159}"/>
              </a:ext>
            </a:extLst>
          </p:cNvPr>
          <p:cNvSpPr txBox="1"/>
          <p:nvPr/>
        </p:nvSpPr>
        <p:spPr>
          <a:xfrm>
            <a:off x="2682240" y="4490720"/>
            <a:ext cx="7482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2D050"/>
                </a:solidFill>
              </a:rPr>
              <a:t>Import random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This module   implements Pseudo – random number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generartors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for various distributions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2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64F328-87BD-55D2-569A-AC6D1B3D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40" y="207153"/>
            <a:ext cx="8493760" cy="6443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90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07B51A-DC73-5FA9-B12F-6FA50A54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350" y="538480"/>
            <a:ext cx="8752449" cy="4155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16DCF1-30BC-9DA8-EF19-D5F63287B91F}"/>
              </a:ext>
            </a:extLst>
          </p:cNvPr>
          <p:cNvSpPr txBox="1"/>
          <p:nvPr/>
        </p:nvSpPr>
        <p:spPr>
          <a:xfrm>
            <a:off x="2235201" y="4907280"/>
            <a:ext cx="8991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Playsound</a:t>
            </a:r>
            <a:r>
              <a:rPr lang="en-US" i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select audio and copy the path of audio then paste in </a:t>
            </a:r>
            <a:r>
              <a:rPr lang="en-US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playsound</a:t>
            </a:r>
            <a:endParaRPr lang="en-US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i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Random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 Here random is computer</a:t>
            </a:r>
          </a:p>
          <a:p>
            <a:endParaRPr lang="en-US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i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Input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 Here user input </a:t>
            </a:r>
            <a:endParaRPr lang="en-IN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3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E570B6-8DCB-8BD2-537C-E68C515E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964" y="632397"/>
            <a:ext cx="7097036" cy="3096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E374E-0473-6029-A3A5-1B66B6E100E2}"/>
              </a:ext>
            </a:extLst>
          </p:cNvPr>
          <p:cNvSpPr txBox="1"/>
          <p:nvPr/>
        </p:nvSpPr>
        <p:spPr>
          <a:xfrm>
            <a:off x="3062964" y="4083999"/>
            <a:ext cx="7097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i="1" u="sng" dirty="0"/>
              <a:t>IF</a:t>
            </a:r>
            <a:r>
              <a:rPr lang="en-US" dirty="0"/>
              <a:t>     </a:t>
            </a:r>
            <a:r>
              <a:rPr lang="en-US" dirty="0">
                <a:solidFill>
                  <a:srgbClr val="92D05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it-IT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FERRARI VS FERRARI __GAME  IS TIE__</a:t>
            </a:r>
          </a:p>
          <a:p>
            <a:endParaRPr lang="it-IT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it-IT" b="1" i="1" u="sng" dirty="0">
                <a:latin typeface="Consolas" panose="020B0609020204030204" pitchFamily="49" charset="0"/>
              </a:rPr>
              <a:t>ELIF</a:t>
            </a:r>
            <a:r>
              <a:rPr lang="it-IT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2D05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FERRARI WIN __IT PLAY SONG__</a:t>
            </a:r>
          </a:p>
          <a:p>
            <a:endParaRPr lang="it-IT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it-IT" b="1" i="1" u="sng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it-IT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FERRARI __LOSE__</a:t>
            </a:r>
          </a:p>
        </p:txBody>
      </p:sp>
    </p:spTree>
    <p:extLst>
      <p:ext uri="{BB962C8B-B14F-4D97-AF65-F5344CB8AC3E}">
        <p14:creationId xmlns:p14="http://schemas.microsoft.com/office/powerpoint/2010/main" val="335964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E5E9E-3C29-86B1-EC06-F2CEC1096A74}"/>
              </a:ext>
            </a:extLst>
          </p:cNvPr>
          <p:cNvSpPr/>
          <p:nvPr/>
        </p:nvSpPr>
        <p:spPr>
          <a:xfrm>
            <a:off x="2098187" y="1382375"/>
            <a:ext cx="57807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VOTE OF THANKS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E60B7-0860-58AC-3010-3C8734DE5AAE}"/>
              </a:ext>
            </a:extLst>
          </p:cNvPr>
          <p:cNvSpPr txBox="1"/>
          <p:nvPr/>
        </p:nvSpPr>
        <p:spPr>
          <a:xfrm>
            <a:off x="5913120" y="2921168"/>
            <a:ext cx="4506008" cy="1015663"/>
          </a:xfrm>
          <a:prstGeom prst="rect">
            <a:avLst/>
          </a:prstGeom>
          <a:pattFill prst="dashDnDiag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sz="2000" dirty="0"/>
              <a:t>       </a:t>
            </a:r>
          </a:p>
          <a:p>
            <a:r>
              <a:rPr lang="en-US" sz="2000" dirty="0"/>
              <a:t>	 Presented By </a:t>
            </a:r>
            <a:r>
              <a:rPr lang="en-US" sz="2000" dirty="0">
                <a:sym typeface="Wingdings" panose="05000000000000000000" pitchFamily="2" charset="2"/>
              </a:rPr>
              <a:t> Salman v </a:t>
            </a:r>
            <a:endParaRPr lang="en-US" sz="2000" dirty="0"/>
          </a:p>
          <a:p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815750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511</TotalTime>
  <Words>122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</vt:lpstr>
      <vt:lpstr>Century Gothic</vt:lpstr>
      <vt:lpstr>Consolas</vt:lpstr>
      <vt:lpstr>Franklin Gothic Book</vt:lpstr>
      <vt:lpstr>Franklin Gothic Medium</vt:lpstr>
      <vt:lpstr>Wingdings</vt:lpstr>
      <vt:lpstr>Wingdings 3</vt:lpstr>
      <vt:lpstr>Wisp</vt:lpstr>
      <vt:lpstr>1_Wisp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Firdose V</dc:creator>
  <cp:lastModifiedBy>Firdose V</cp:lastModifiedBy>
  <cp:revision>11</cp:revision>
  <dcterms:created xsi:type="dcterms:W3CDTF">2022-03-10T09:07:17Z</dcterms:created>
  <dcterms:modified xsi:type="dcterms:W3CDTF">2024-11-06T09:04:03Z</dcterms:modified>
</cp:coreProperties>
</file>