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7" r:id="rId4"/>
    <p:sldId id="278" r:id="rId5"/>
    <p:sldId id="282" r:id="rId6"/>
    <p:sldId id="281" r:id="rId7"/>
    <p:sldId id="283" r:id="rId8"/>
    <p:sldId id="279" r:id="rId9"/>
    <p:sldId id="280" r:id="rId10"/>
    <p:sldId id="284" r:id="rId11"/>
    <p:sldId id="285" r:id="rId12"/>
    <p:sldId id="286" r:id="rId13"/>
    <p:sldId id="287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3672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Pandas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Removing  rows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2485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" y="3429000"/>
            <a:ext cx="728205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" y="5120259"/>
            <a:ext cx="7282054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4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Iterate a </a:t>
            </a:r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05800" cy="346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7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Iterate a Specific Column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543800" cy="502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3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Iterate a Specific row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4935"/>
            <a:ext cx="8153400" cy="501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9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 For Watching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pandas is a Python package providing fast, flexible, and expressive data structures designed to make working with “relational” or “labeled” data both easy and intuitive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Pandas can work with: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CSV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 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Pandas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Unique Features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handling of missing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mutability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Automatic and explicit data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alignment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Powerful, flexible group by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 it easy to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label-based slicing, fancy indexing, and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subsetting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Flexible reshaping and pivoting of data sets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8962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6496" y="2188464"/>
            <a:ext cx="2895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a 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5255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5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Display Info about </a:t>
            </a:r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6" y="1981200"/>
            <a:ext cx="8334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Displaying N Rows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88859"/>
            <a:ext cx="7696199" cy="432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4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Indexing and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05130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3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Selecting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55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Adding and Removing a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94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22547</TotalTime>
  <Words>125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DataFrame</vt:lpstr>
      <vt:lpstr>Create a DF</vt:lpstr>
      <vt:lpstr>Display Info about Dataframe</vt:lpstr>
      <vt:lpstr>Displaying N Rows</vt:lpstr>
      <vt:lpstr>Indexing and Selection</vt:lpstr>
      <vt:lpstr>Selecting Column</vt:lpstr>
      <vt:lpstr>Adding and Removing a Column</vt:lpstr>
      <vt:lpstr>Removing  rows</vt:lpstr>
      <vt:lpstr>Iterate a dataframe</vt:lpstr>
      <vt:lpstr>Iterate a Specific Column </vt:lpstr>
      <vt:lpstr>Iterate a Specific row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63</cp:revision>
  <dcterms:created xsi:type="dcterms:W3CDTF">2023-06-20T06:45:46Z</dcterms:created>
  <dcterms:modified xsi:type="dcterms:W3CDTF">2023-12-07T10:26:03Z</dcterms:modified>
</cp:coreProperties>
</file>